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83" r:id="rId14"/>
    <p:sldId id="267" r:id="rId15"/>
    <p:sldId id="268" r:id="rId16"/>
    <p:sldId id="269" r:id="rId17"/>
    <p:sldId id="270" r:id="rId18"/>
    <p:sldId id="284" r:id="rId19"/>
    <p:sldId id="271" r:id="rId20"/>
    <p:sldId id="272" r:id="rId21"/>
    <p:sldId id="273" r:id="rId22"/>
    <p:sldId id="274" r:id="rId23"/>
    <p:sldId id="275" r:id="rId24"/>
    <p:sldId id="276" r:id="rId25"/>
    <p:sldId id="277" r:id="rId26"/>
    <p:sldId id="278" r:id="rId27"/>
    <p:sldId id="285" r:id="rId28"/>
    <p:sldId id="279" r:id="rId29"/>
    <p:sldId id="280" r:id="rId30"/>
    <p:sldId id="281" r:id="rId31"/>
    <p:sldId id="282" r:id="rId32"/>
    <p:sldId id="286" r:id="rId33"/>
    <p:sldId id="287" r:id="rId34"/>
    <p:sldId id="290" r:id="rId35"/>
    <p:sldId id="291"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95" autoAdjust="0"/>
    <p:restoredTop sz="94660"/>
  </p:normalViewPr>
  <p:slideViewPr>
    <p:cSldViewPr snapToGrid="0" showGuides="1">
      <p:cViewPr varScale="1">
        <p:scale>
          <a:sx n="110" d="100"/>
          <a:sy n="110" d="100"/>
        </p:scale>
        <p:origin x="198" y="78"/>
      </p:cViewPr>
      <p:guideLst>
        <p:guide orient="horz" pos="3113"/>
        <p:guide orient="horz" pos="278"/>
        <p:guide pos="5654"/>
        <p:guide pos="37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69F60-D88F-47F8-8EEC-D0B2C82FA0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12DA0-E78C-4199-8837-248ABF5A4FC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87C397-4510-4DEF-BD6E-F9D0A20C0D8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F6DA0B9-DA44-4F20-922A-159762F28E6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6AD03A7-BF90-4CEB-9D32-C132A2D38EC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0495874" y="302987"/>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FF0000"/>
                </a:solidFill>
                <a:latin typeface="Bauhaus 93" panose="04030905020B02020C02" pitchFamily="82" charset="0"/>
              </a:rPr>
              <a:t>O</a:t>
            </a:r>
            <a:endParaRPr lang="en-US" altLang="zh-CN" sz="3000" dirty="0">
              <a:solidFill>
                <a:srgbClr val="FF0000"/>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26987" y="0"/>
            <a:ext cx="12218987" cy="6858000"/>
          </a:xfrm>
          <a:prstGeom prst="rect">
            <a:avLst/>
          </a:prstGeom>
        </p:spPr>
      </p:pic>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grpSp>
        <p:nvGrpSpPr>
          <p:cNvPr id="12" name="组合 11"/>
          <p:cNvGrpSpPr/>
          <p:nvPr/>
        </p:nvGrpSpPr>
        <p:grpSpPr>
          <a:xfrm>
            <a:off x="314325" y="285750"/>
            <a:ext cx="11515725" cy="6240864"/>
            <a:chOff x="314325" y="285750"/>
            <a:chExt cx="11515725" cy="6240864"/>
          </a:xfrm>
        </p:grpSpPr>
        <p:grpSp>
          <p:nvGrpSpPr>
            <p:cNvPr id="8" name="组合 7"/>
            <p:cNvGrpSpPr/>
            <p:nvPr/>
          </p:nvGrpSpPr>
          <p:grpSpPr>
            <a:xfrm>
              <a:off x="314325" y="285750"/>
              <a:ext cx="11515725" cy="6240864"/>
              <a:chOff x="314325" y="285750"/>
              <a:chExt cx="11515725" cy="6240864"/>
            </a:xfrm>
          </p:grpSpPr>
          <p:sp>
            <p:nvSpPr>
              <p:cNvPr id="10" name="矩形 9"/>
              <p:cNvSpPr/>
              <p:nvPr/>
            </p:nvSpPr>
            <p:spPr>
              <a:xfrm>
                <a:off x="11582400" y="285750"/>
                <a:ext cx="247650" cy="247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534775" y="6278964"/>
                <a:ext cx="247650" cy="247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14325" y="6278964"/>
                <a:ext cx="247650" cy="247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14325" y="285750"/>
                <a:ext cx="247650" cy="247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53231" y="438150"/>
              <a:ext cx="11258550" cy="598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10205338" y="630279"/>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C00000"/>
                </a:solidFill>
                <a:latin typeface="Bauhaus 93" panose="04030905020B02020C02" pitchFamily="82" charset="0"/>
              </a:rPr>
              <a:t>O</a:t>
            </a:r>
            <a:endParaRPr lang="en-US" altLang="zh-CN" sz="3000" dirty="0">
              <a:solidFill>
                <a:srgbClr val="C00000"/>
              </a:solidFill>
            </a:endParaRPr>
          </a:p>
        </p:txBody>
      </p:sp>
      <p:sp>
        <p:nvSpPr>
          <p:cNvPr id="15" name="文本框 14"/>
          <p:cNvSpPr txBox="1"/>
          <p:nvPr/>
        </p:nvSpPr>
        <p:spPr>
          <a:xfrm>
            <a:off x="1657350" y="1299012"/>
            <a:ext cx="2673350" cy="1445260"/>
          </a:xfrm>
          <a:prstGeom prst="rect">
            <a:avLst/>
          </a:prstGeom>
          <a:noFill/>
        </p:spPr>
        <p:txBody>
          <a:bodyPr wrap="none" rtlCol="0">
            <a:spAutoFit/>
          </a:bodyPr>
          <a:lstStyle/>
          <a:p>
            <a:r>
              <a:rPr lang="en-US" altLang="zh-CN" sz="8800" b="1" spc="600" dirty="0" smtClean="0">
                <a:solidFill>
                  <a:schemeClr val="bg1">
                    <a:lumMod val="50000"/>
                  </a:schemeClr>
                </a:solidFill>
                <a:latin typeface="Impact" panose="020B0806030902050204" pitchFamily="34" charset="0"/>
              </a:rPr>
              <a:t>2018</a:t>
            </a:r>
            <a:endParaRPr lang="zh-CN" altLang="en-US" sz="8800" b="1" spc="600" dirty="0">
              <a:solidFill>
                <a:schemeClr val="bg1">
                  <a:lumMod val="50000"/>
                </a:schemeClr>
              </a:solidFill>
              <a:latin typeface="Impact" panose="020B0806030902050204" pitchFamily="34" charset="0"/>
            </a:endParaRPr>
          </a:p>
        </p:txBody>
      </p:sp>
      <p:sp>
        <p:nvSpPr>
          <p:cNvPr id="22" name="矩形 21"/>
          <p:cNvSpPr/>
          <p:nvPr/>
        </p:nvSpPr>
        <p:spPr>
          <a:xfrm>
            <a:off x="1713594" y="4001954"/>
            <a:ext cx="5731056" cy="584775"/>
          </a:xfrm>
          <a:prstGeom prst="rect">
            <a:avLst/>
          </a:prstGeom>
        </p:spPr>
        <p:txBody>
          <a:bodyPr wrap="none">
            <a:spAutoFit/>
          </a:bodyPr>
          <a:lstStyle/>
          <a:p>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公司</a:t>
            </a:r>
            <a:r>
              <a:rPr lang="zh-CN" altLang="en-US" sz="2000" b="1" spc="300" dirty="0">
                <a:solidFill>
                  <a:schemeClr val="bg1">
                    <a:lumMod val="65000"/>
                  </a:schemeClr>
                </a:solidFill>
                <a:latin typeface="微软雅黑" panose="020B0503020204020204" pitchFamily="34" charset="-122"/>
                <a:ea typeface="微软雅黑" panose="020B0503020204020204" pitchFamily="34" charset="-122"/>
              </a:rPr>
              <a:t>简介</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人员介绍</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制度讲解</a:t>
            </a:r>
            <a:r>
              <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rPr>
              <a:t>/</a:t>
            </a:r>
            <a:r>
              <a:rPr lang="zh-CN" altLang="en-US" sz="2000" b="1" spc="300" dirty="0" smtClean="0">
                <a:solidFill>
                  <a:schemeClr val="bg1">
                    <a:lumMod val="65000"/>
                  </a:schemeClr>
                </a:solidFill>
                <a:latin typeface="微软雅黑" panose="020B0503020204020204" pitchFamily="34" charset="-122"/>
                <a:ea typeface="微软雅黑" panose="020B0503020204020204" pitchFamily="34" charset="-122"/>
              </a:rPr>
              <a:t> 公司规划</a:t>
            </a:r>
            <a:endParaRPr lang="en-US" altLang="zh-CN" sz="2000" b="1" spc="300" dirty="0" smtClean="0">
              <a:solidFill>
                <a:schemeClr val="bg1">
                  <a:lumMod val="65000"/>
                </a:schemeClr>
              </a:solidFill>
              <a:latin typeface="微软雅黑" panose="020B0503020204020204" pitchFamily="34" charset="-122"/>
              <a:ea typeface="微软雅黑" panose="020B0503020204020204" pitchFamily="34" charset="-122"/>
            </a:endParaRPr>
          </a:p>
          <a:p>
            <a:r>
              <a:rPr lang="en-US" altLang="zh-CN" sz="1200" spc="300" dirty="0" smtClean="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2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38300" y="3091031"/>
            <a:ext cx="7455888" cy="1015663"/>
          </a:xfrm>
          <a:prstGeom prst="rect">
            <a:avLst/>
          </a:prstGeom>
        </p:spPr>
        <p:txBody>
          <a:bodyPr wrap="none">
            <a:spAutoFit/>
          </a:bodyPr>
          <a:lstStyle/>
          <a:p>
            <a:pPr algn="ctr"/>
            <a:r>
              <a:rPr lang="zh-CN" altLang="en-US" sz="6000" b="1" spc="300" dirty="0" smtClean="0">
                <a:solidFill>
                  <a:srgbClr val="C00000"/>
                </a:solidFill>
                <a:latin typeface="微软雅黑" panose="020B0503020204020204" pitchFamily="34" charset="-122"/>
                <a:ea typeface="微软雅黑" panose="020B0503020204020204" pitchFamily="34" charset="-122"/>
              </a:rPr>
              <a:t>团队建设与</a:t>
            </a:r>
            <a:r>
              <a:rPr lang="zh-CN" altLang="en-US" sz="6000" b="1" spc="300" dirty="0">
                <a:solidFill>
                  <a:srgbClr val="C00000"/>
                </a:solidFill>
                <a:latin typeface="微软雅黑" panose="020B0503020204020204" pitchFamily="34" charset="-122"/>
                <a:ea typeface="微软雅黑" panose="020B0503020204020204" pitchFamily="34" charset="-122"/>
              </a:rPr>
              <a:t>入</a:t>
            </a:r>
            <a:r>
              <a:rPr lang="zh-CN" altLang="en-US" sz="6000" b="1" spc="300" dirty="0" smtClean="0">
                <a:solidFill>
                  <a:srgbClr val="C00000"/>
                </a:solidFill>
                <a:latin typeface="微软雅黑" panose="020B0503020204020204" pitchFamily="34" charset="-122"/>
                <a:ea typeface="微软雅黑" panose="020B0503020204020204" pitchFamily="34" charset="-122"/>
              </a:rPr>
              <a:t>职培训</a:t>
            </a:r>
            <a:endParaRPr lang="zh-CN" altLang="en-US" sz="6000" b="1" spc="300" dirty="0">
              <a:solidFill>
                <a:srgbClr val="C0000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771650" y="4944851"/>
            <a:ext cx="1720850" cy="480810"/>
            <a:chOff x="1771650" y="4944851"/>
            <a:chExt cx="1720850" cy="480810"/>
          </a:xfrm>
        </p:grpSpPr>
        <p:sp>
          <p:nvSpPr>
            <p:cNvPr id="41" name="矩形 40"/>
            <p:cNvSpPr/>
            <p:nvPr/>
          </p:nvSpPr>
          <p:spPr>
            <a:xfrm>
              <a:off x="1771650" y="4944851"/>
              <a:ext cx="1720850" cy="48081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847245" y="5000590"/>
              <a:ext cx="1415772"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培训师：</a:t>
              </a:r>
              <a:r>
                <a:rPr lang="zh-CN" altLang="en-US" sz="1600" dirty="0">
                  <a:solidFill>
                    <a:schemeClr val="bg1"/>
                  </a:solidFill>
                  <a:latin typeface="微软雅黑" panose="020B0503020204020204" pitchFamily="34" charset="-122"/>
                  <a:ea typeface="微软雅黑" panose="020B0503020204020204" pitchFamily="34" charset="-122"/>
                </a:rPr>
                <a:t>讲师</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pic>
        <p:nvPicPr>
          <p:cNvPr id="17" name="Alan Walker - Spectr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484588" y="8147218"/>
            <a:ext cx="609600" cy="609600"/>
          </a:xfrm>
          <a:prstGeom prst="rect">
            <a:avLst/>
          </a:prstGeom>
        </p:spPr>
      </p:pic>
      <p:sp>
        <p:nvSpPr>
          <p:cNvPr id="34"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endParaRPr lang="zh-CN" altLang="en-US" sz="1755" dirty="0"/>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wipe(down)">
                                      <p:cBhvr>
                                        <p:cTn id="17" dur="500"/>
                                        <p:tgtEl>
                                          <p:spTgt spid="15">
                                            <p:txEl>
                                              <p:pRg st="0" end="0"/>
                                            </p:txEl>
                                          </p:spTgt>
                                        </p:tgtEl>
                                      </p:cBhvr>
                                    </p:animEffect>
                                  </p:childTnLst>
                                </p:cTn>
                              </p:par>
                            </p:childTnLst>
                          </p:cTn>
                        </p:par>
                        <p:par>
                          <p:cTn id="18" fill="hold">
                            <p:stCondLst>
                              <p:cond delay="1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39">
                                            <p:txEl>
                                              <p:pRg st="0" end="0"/>
                                            </p:txEl>
                                          </p:spTgt>
                                        </p:tgtEl>
                                        <p:attrNameLst>
                                          <p:attrName>style.visibility</p:attrName>
                                        </p:attrNameLst>
                                      </p:cBhvr>
                                      <p:to>
                                        <p:strVal val="visible"/>
                                      </p:to>
                                    </p:set>
                                    <p:anim calcmode="lin" valueType="num">
                                      <p:cBhvr>
                                        <p:cTn id="21" dur="500" fill="hold"/>
                                        <p:tgtEl>
                                          <p:spTgt spid="3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9">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3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9">
                                            <p:txEl>
                                              <p:pRg st="0" end="0"/>
                                            </p:txEl>
                                          </p:spTgt>
                                        </p:tgtEl>
                                      </p:cBhvr>
                                    </p:animEffect>
                                  </p:childTnLst>
                                </p:cTn>
                              </p:par>
                            </p:childTnLst>
                          </p:cTn>
                        </p:par>
                        <p:par>
                          <p:cTn id="26" fill="hold">
                            <p:stCondLst>
                              <p:cond delay="1902"/>
                            </p:stCondLst>
                            <p:childTnLst>
                              <p:par>
                                <p:cTn id="27" presetID="10"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par>
                          <p:cTn id="30" fill="hold">
                            <p:stCondLst>
                              <p:cond delay="2402"/>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902"/>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17"/>
                </p:tgtEl>
              </p:cMediaNode>
            </p:audio>
          </p:childTnLst>
        </p:cTn>
      </p:par>
    </p:tnLst>
    <p:bldLst>
      <p:bldP spid="40" grpId="0"/>
      <p:bldP spid="22"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41590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Content Placeholder 2"/>
          <p:cNvSpPr>
            <a:spLocks noGrp="1"/>
          </p:cNvSpPr>
          <p:nvPr>
            <p:ph sz="quarter" idx="4294967295"/>
          </p:nvPr>
        </p:nvSpPr>
        <p:spPr>
          <a:xfrm>
            <a:off x="4100265" y="4746098"/>
            <a:ext cx="1675557" cy="401638"/>
          </a:xfrm>
          <a:prstGeom prst="rect">
            <a:avLst/>
          </a:prstGeom>
        </p:spPr>
        <p:txBody>
          <a:bodyPr/>
          <a:lstStyle/>
          <a:p>
            <a:pPr algn="ctr"/>
            <a:r>
              <a:rPr lang="zh-CN" altLang="en-US" sz="2000" b="1" spc="300" dirty="0" smtClean="0">
                <a:solidFill>
                  <a:srgbClr val="C00000"/>
                </a:solidFill>
                <a:latin typeface="微软雅黑" panose="020B0503020204020204" pitchFamily="34" charset="-122"/>
                <a:ea typeface="微软雅黑" panose="020B0503020204020204" pitchFamily="34" charset="-122"/>
                <a:cs typeface="PT Sans" pitchFamily="34" charset="0"/>
              </a:rPr>
              <a:t>人员介绍</a:t>
            </a:r>
            <a:endParaRPr lang="en-US" altLang="zh-CN" sz="2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sp>
        <p:nvSpPr>
          <p:cNvPr id="8" name="Content Placeholder 3"/>
          <p:cNvSpPr>
            <a:spLocks noGrp="1"/>
          </p:cNvSpPr>
          <p:nvPr>
            <p:ph sz="quarter" idx="4294967295"/>
          </p:nvPr>
        </p:nvSpPr>
        <p:spPr>
          <a:xfrm>
            <a:off x="6017122" y="4746098"/>
            <a:ext cx="1919722" cy="401638"/>
          </a:xfrm>
          <a:prstGeom prst="rect">
            <a:avLst/>
          </a:prstGeom>
        </p:spPr>
        <p:txBody>
          <a:bodyPr/>
          <a:lstStyle/>
          <a:p>
            <a:pPr algn="ctr"/>
            <a:r>
              <a:rPr lang="zh-CN" altLang="en-US" sz="2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制度讲解</a:t>
            </a:r>
            <a:endParaRPr lang="en-US" altLang="zh-CN" sz="2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sp>
        <p:nvSpPr>
          <p:cNvPr id="9" name="Content Placeholder 4"/>
          <p:cNvSpPr>
            <a:spLocks noGrp="1"/>
          </p:cNvSpPr>
          <p:nvPr>
            <p:ph sz="quarter" idx="4294967295"/>
          </p:nvPr>
        </p:nvSpPr>
        <p:spPr>
          <a:xfrm>
            <a:off x="1968500" y="4746098"/>
            <a:ext cx="1926537" cy="401638"/>
          </a:xfrm>
          <a:prstGeom prst="rect">
            <a:avLst/>
          </a:prstGeom>
        </p:spPr>
        <p:txBody>
          <a:bodyPr/>
          <a:lstStyle/>
          <a:p>
            <a:pPr algn="ctr"/>
            <a:r>
              <a:rPr lang="zh-CN" altLang="en-US" sz="2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公司简介</a:t>
            </a:r>
            <a:endParaRPr lang="en-US" altLang="zh-CN" sz="2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sp>
        <p:nvSpPr>
          <p:cNvPr id="10" name="Content Placeholder 14"/>
          <p:cNvSpPr>
            <a:spLocks noGrp="1"/>
          </p:cNvSpPr>
          <p:nvPr>
            <p:ph sz="quarter" idx="4294967295"/>
          </p:nvPr>
        </p:nvSpPr>
        <p:spPr>
          <a:xfrm>
            <a:off x="7935259" y="4746099"/>
            <a:ext cx="1917700" cy="401637"/>
          </a:xfrm>
          <a:prstGeom prst="rect">
            <a:avLst/>
          </a:prstGeom>
        </p:spPr>
        <p:txBody>
          <a:bodyPr/>
          <a:lstStyle/>
          <a:p>
            <a:pPr algn="ctr"/>
            <a:r>
              <a:rPr lang="zh-CN" altLang="en-US" sz="2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公司规划</a:t>
            </a:r>
            <a:endParaRPr lang="en-US" altLang="zh-CN" sz="2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grpSp>
        <p:nvGrpSpPr>
          <p:cNvPr id="11" name="组合 10"/>
          <p:cNvGrpSpPr/>
          <p:nvPr/>
        </p:nvGrpSpPr>
        <p:grpSpPr>
          <a:xfrm>
            <a:off x="4556743" y="597577"/>
            <a:ext cx="3188040" cy="635239"/>
            <a:chOff x="-3965474" y="185507"/>
            <a:chExt cx="3163258" cy="630301"/>
          </a:xfrm>
        </p:grpSpPr>
        <p:sp>
          <p:nvSpPr>
            <p:cNvPr id="12"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chemeClr val="bg1"/>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chemeClr val="bg1"/>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13" name="矩形 12"/>
            <p:cNvSpPr/>
            <p:nvPr/>
          </p:nvSpPr>
          <p:spPr>
            <a:xfrm>
              <a:off x="-3965474" y="185507"/>
              <a:ext cx="1363414" cy="630301"/>
            </a:xfrm>
            <a:prstGeom prst="rect">
              <a:avLst/>
            </a:prstGeom>
          </p:spPr>
          <p:txBody>
            <a:bodyPr wrap="none">
              <a:spAutoFit/>
            </a:bodyPr>
            <a:lstStyle/>
            <a:p>
              <a:pPr algn="ctr" defTabSz="1096645"/>
              <a:r>
                <a:rPr lang="zh-CN" altLang="en-US"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4" name="矩形 21"/>
          <p:cNvSpPr/>
          <p:nvPr/>
        </p:nvSpPr>
        <p:spPr>
          <a:xfrm>
            <a:off x="5676186" y="374972"/>
            <a:ext cx="556024" cy="206735"/>
          </a:xfrm>
          <a:custGeom>
            <a:avLst/>
            <a:gdLst>
              <a:gd name="connsiteX0" fmla="*/ 0 w 530507"/>
              <a:gd name="connsiteY0" fmla="*/ 0 h 319434"/>
              <a:gd name="connsiteX1" fmla="*/ 530507 w 530507"/>
              <a:gd name="connsiteY1" fmla="*/ 0 h 319434"/>
              <a:gd name="connsiteX2" fmla="*/ 530507 w 530507"/>
              <a:gd name="connsiteY2" fmla="*/ 319434 h 319434"/>
              <a:gd name="connsiteX3" fmla="*/ 0 w 530507"/>
              <a:gd name="connsiteY3" fmla="*/ 319434 h 319434"/>
              <a:gd name="connsiteX4" fmla="*/ 0 w 530507"/>
              <a:gd name="connsiteY4" fmla="*/ 0 h 319434"/>
              <a:gd name="connsiteX0-1" fmla="*/ 0 w 530507"/>
              <a:gd name="connsiteY0-2" fmla="*/ 0 h 319434"/>
              <a:gd name="connsiteX1-3" fmla="*/ 530507 w 530507"/>
              <a:gd name="connsiteY1-4" fmla="*/ 319434 h 319434"/>
              <a:gd name="connsiteX2-5" fmla="*/ 0 w 530507"/>
              <a:gd name="connsiteY2-6" fmla="*/ 319434 h 319434"/>
              <a:gd name="connsiteX3-7" fmla="*/ 0 w 530507"/>
              <a:gd name="connsiteY3-8" fmla="*/ 0 h 319434"/>
              <a:gd name="connsiteX0-9" fmla="*/ 279118 w 279118"/>
              <a:gd name="connsiteY0-10" fmla="*/ 0 h 319434"/>
              <a:gd name="connsiteX1-11" fmla="*/ 0 w 279118"/>
              <a:gd name="connsiteY1-12" fmla="*/ 28921 h 319434"/>
              <a:gd name="connsiteX2-13" fmla="*/ 279118 w 279118"/>
              <a:gd name="connsiteY2-14" fmla="*/ 319434 h 319434"/>
              <a:gd name="connsiteX3-15" fmla="*/ 279118 w 279118"/>
              <a:gd name="connsiteY3-16" fmla="*/ 0 h 319434"/>
              <a:gd name="connsiteX0-17" fmla="*/ 288643 w 288643"/>
              <a:gd name="connsiteY0-18" fmla="*/ 0 h 290859"/>
              <a:gd name="connsiteX1-19" fmla="*/ 0 w 288643"/>
              <a:gd name="connsiteY1-20" fmla="*/ 346 h 290859"/>
              <a:gd name="connsiteX2-21" fmla="*/ 279118 w 288643"/>
              <a:gd name="connsiteY2-22" fmla="*/ 290859 h 290859"/>
              <a:gd name="connsiteX3-23" fmla="*/ 288643 w 288643"/>
              <a:gd name="connsiteY3-24" fmla="*/ 0 h 290859"/>
              <a:gd name="connsiteX0-25" fmla="*/ 288643 w 288643"/>
              <a:gd name="connsiteY0-26" fmla="*/ 0 h 157509"/>
              <a:gd name="connsiteX1-27" fmla="*/ 0 w 288643"/>
              <a:gd name="connsiteY1-28" fmla="*/ 346 h 157509"/>
              <a:gd name="connsiteX2-29" fmla="*/ 155293 w 288643"/>
              <a:gd name="connsiteY2-30" fmla="*/ 157509 h 157509"/>
              <a:gd name="connsiteX3-31" fmla="*/ 288643 w 288643"/>
              <a:gd name="connsiteY3-32" fmla="*/ 0 h 157509"/>
              <a:gd name="connsiteX0-33" fmla="*/ 284981 w 284981"/>
              <a:gd name="connsiteY0-34" fmla="*/ 3153 h 157163"/>
              <a:gd name="connsiteX1-35" fmla="*/ 0 w 284981"/>
              <a:gd name="connsiteY1-36" fmla="*/ 0 h 157163"/>
              <a:gd name="connsiteX2-37" fmla="*/ 155293 w 284981"/>
              <a:gd name="connsiteY2-38" fmla="*/ 157163 h 157163"/>
              <a:gd name="connsiteX3-39" fmla="*/ 284981 w 284981"/>
              <a:gd name="connsiteY3-40" fmla="*/ 3153 h 157163"/>
              <a:gd name="connsiteX0-41" fmla="*/ 284981 w 284981"/>
              <a:gd name="connsiteY0-42" fmla="*/ 3153 h 151913"/>
              <a:gd name="connsiteX1-43" fmla="*/ 0 w 284981"/>
              <a:gd name="connsiteY1-44" fmla="*/ 0 h 151913"/>
              <a:gd name="connsiteX2-45" fmla="*/ 145529 w 284981"/>
              <a:gd name="connsiteY2-46" fmla="*/ 151913 h 151913"/>
              <a:gd name="connsiteX3-47" fmla="*/ 284981 w 284981"/>
              <a:gd name="connsiteY3-48" fmla="*/ 3153 h 151913"/>
            </a:gdLst>
            <a:ahLst/>
            <a:cxnLst>
              <a:cxn ang="0">
                <a:pos x="connsiteX0-1" y="connsiteY0-2"/>
              </a:cxn>
              <a:cxn ang="0">
                <a:pos x="connsiteX1-3" y="connsiteY1-4"/>
              </a:cxn>
              <a:cxn ang="0">
                <a:pos x="connsiteX2-5" y="connsiteY2-6"/>
              </a:cxn>
              <a:cxn ang="0">
                <a:pos x="connsiteX3-7" y="connsiteY3-8"/>
              </a:cxn>
            </a:cxnLst>
            <a:rect l="l" t="t" r="r" b="b"/>
            <a:pathLst>
              <a:path w="284981" h="151913">
                <a:moveTo>
                  <a:pt x="284981" y="3153"/>
                </a:moveTo>
                <a:lnTo>
                  <a:pt x="0" y="0"/>
                </a:lnTo>
                <a:lnTo>
                  <a:pt x="145529" y="151913"/>
                </a:lnTo>
                <a:lnTo>
                  <a:pt x="284981" y="3153"/>
                </a:lnTo>
                <a:close/>
              </a:path>
            </a:pathLst>
          </a:cu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2393410" y="5147734"/>
            <a:ext cx="126983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company </a:t>
            </a:r>
            <a:endPar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endParaRP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articles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337327" y="5147736"/>
            <a:ext cx="143975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researchers</a:t>
            </a:r>
            <a:endPar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endParaRP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 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607419" y="5147735"/>
            <a:ext cx="1042593"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system </a:t>
            </a:r>
            <a:endPar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endParaRP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of post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8424143" y="5147734"/>
            <a:ext cx="1220206" cy="646331"/>
          </a:xfrm>
          <a:prstGeom prst="rect">
            <a:avLst/>
          </a:prstGeom>
        </p:spPr>
        <p:txBody>
          <a:bodyPr wrap="none">
            <a:spAutoFit/>
          </a:bodyPr>
          <a:lstStyle/>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planning </a:t>
            </a:r>
            <a:endPar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endParaRPr>
          </a:p>
          <a:p>
            <a:pPr algn="ctr"/>
            <a:r>
              <a:rPr lang="en-US" altLang="zh-CN" i="0" dirty="0" smtClean="0">
                <a:solidFill>
                  <a:schemeClr val="bg1">
                    <a:lumMod val="65000"/>
                  </a:schemeClr>
                </a:solidFill>
                <a:effectLst/>
                <a:latin typeface="微软雅黑" panose="020B0503020204020204" pitchFamily="34" charset="-122"/>
                <a:ea typeface="微软雅黑" panose="020B0503020204020204" pitchFamily="34" charset="-122"/>
              </a:rPr>
              <a:t>report</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Freeform 6"/>
          <p:cNvSpPr>
            <a:spLocks noEditPoints="1"/>
          </p:cNvSpPr>
          <p:nvPr/>
        </p:nvSpPr>
        <p:spPr bwMode="auto">
          <a:xfrm flipH="1">
            <a:off x="8045186" y="2910183"/>
            <a:ext cx="1247759" cy="1331772"/>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lIns="121920" tIns="60960" rIns="121920" bIns="60960"/>
          <a:lstStyle/>
          <a:p>
            <a:pPr eaLnBrk="1" fontAlgn="auto" hangingPunct="1">
              <a:spcBef>
                <a:spcPts val="0"/>
              </a:spcBef>
              <a:spcAft>
                <a:spcPts val="0"/>
              </a:spcAft>
              <a:defRPr/>
            </a:pPr>
            <a:endParaRPr lang="id-ID" sz="2400" dirty="0">
              <a:latin typeface="+mn-lt"/>
              <a:ea typeface="+mn-ea"/>
            </a:endParaRPr>
          </a:p>
        </p:txBody>
      </p:sp>
      <p:sp>
        <p:nvSpPr>
          <p:cNvPr id="20" name="Freeform 27"/>
          <p:cNvSpPr>
            <a:spLocks noEditPoints="1"/>
          </p:cNvSpPr>
          <p:nvPr/>
        </p:nvSpPr>
        <p:spPr bwMode="auto">
          <a:xfrm>
            <a:off x="5028536" y="2136712"/>
            <a:ext cx="1828699" cy="2105243"/>
          </a:xfrm>
          <a:custGeom>
            <a:avLst/>
            <a:gdLst>
              <a:gd name="T0" fmla="*/ 396 w 792"/>
              <a:gd name="T1" fmla="*/ 85 h 914"/>
              <a:gd name="T2" fmla="*/ 395 w 792"/>
              <a:gd name="T3" fmla="*/ 10 h 914"/>
              <a:gd name="T4" fmla="*/ 547 w 792"/>
              <a:gd name="T5" fmla="*/ 166 h 914"/>
              <a:gd name="T6" fmla="*/ 627 w 792"/>
              <a:gd name="T7" fmla="*/ 367 h 914"/>
              <a:gd name="T8" fmla="*/ 604 w 792"/>
              <a:gd name="T9" fmla="*/ 475 h 914"/>
              <a:gd name="T10" fmla="*/ 507 w 792"/>
              <a:gd name="T11" fmla="*/ 588 h 914"/>
              <a:gd name="T12" fmla="*/ 790 w 792"/>
              <a:gd name="T13" fmla="*/ 836 h 914"/>
              <a:gd name="T14" fmla="*/ 395 w 792"/>
              <a:gd name="T15" fmla="*/ 914 h 914"/>
              <a:gd name="T16" fmla="*/ 397 w 792"/>
              <a:gd name="T17" fmla="*/ 860 h 914"/>
              <a:gd name="T18" fmla="*/ 504 w 792"/>
              <a:gd name="T19" fmla="*/ 838 h 914"/>
              <a:gd name="T20" fmla="*/ 532 w 792"/>
              <a:gd name="T21" fmla="*/ 677 h 914"/>
              <a:gd name="T22" fmla="*/ 395 w 792"/>
              <a:gd name="T23" fmla="*/ 816 h 914"/>
              <a:gd name="T24" fmla="*/ 399 w 792"/>
              <a:gd name="T25" fmla="*/ 789 h 914"/>
              <a:gd name="T26" fmla="*/ 484 w 792"/>
              <a:gd name="T27" fmla="*/ 605 h 914"/>
              <a:gd name="T28" fmla="*/ 395 w 792"/>
              <a:gd name="T29" fmla="*/ 629 h 914"/>
              <a:gd name="T30" fmla="*/ 396 w 792"/>
              <a:gd name="T31" fmla="*/ 604 h 914"/>
              <a:gd name="T32" fmla="*/ 597 w 792"/>
              <a:gd name="T33" fmla="*/ 344 h 914"/>
              <a:gd name="T34" fmla="*/ 557 w 792"/>
              <a:gd name="T35" fmla="*/ 420 h 914"/>
              <a:gd name="T36" fmla="*/ 549 w 792"/>
              <a:gd name="T37" fmla="*/ 342 h 914"/>
              <a:gd name="T38" fmla="*/ 530 w 792"/>
              <a:gd name="T39" fmla="*/ 239 h 914"/>
              <a:gd name="T40" fmla="*/ 476 w 792"/>
              <a:gd name="T41" fmla="*/ 217 h 914"/>
              <a:gd name="T42" fmla="*/ 395 w 792"/>
              <a:gd name="T43" fmla="*/ 243 h 914"/>
              <a:gd name="T44" fmla="*/ 29 w 792"/>
              <a:gd name="T45" fmla="*/ 914 h 914"/>
              <a:gd name="T46" fmla="*/ 226 w 792"/>
              <a:gd name="T47" fmla="*/ 668 h 914"/>
              <a:gd name="T48" fmla="*/ 219 w 792"/>
              <a:gd name="T49" fmla="*/ 499 h 914"/>
              <a:gd name="T50" fmla="*/ 166 w 792"/>
              <a:gd name="T51" fmla="*/ 424 h 914"/>
              <a:gd name="T52" fmla="*/ 176 w 792"/>
              <a:gd name="T53" fmla="*/ 330 h 914"/>
              <a:gd name="T54" fmla="*/ 240 w 792"/>
              <a:gd name="T55" fmla="*/ 168 h 914"/>
              <a:gd name="T56" fmla="*/ 296 w 792"/>
              <a:gd name="T57" fmla="*/ 118 h 914"/>
              <a:gd name="T58" fmla="*/ 395 w 792"/>
              <a:gd name="T59" fmla="*/ 82 h 914"/>
              <a:gd name="T60" fmla="*/ 278 w 792"/>
              <a:gd name="T61" fmla="*/ 221 h 914"/>
              <a:gd name="T62" fmla="*/ 243 w 792"/>
              <a:gd name="T63" fmla="*/ 339 h 914"/>
              <a:gd name="T64" fmla="*/ 262 w 792"/>
              <a:gd name="T65" fmla="*/ 440 h 914"/>
              <a:gd name="T66" fmla="*/ 198 w 792"/>
              <a:gd name="T67" fmla="*/ 343 h 914"/>
              <a:gd name="T68" fmla="*/ 236 w 792"/>
              <a:gd name="T69" fmla="*/ 480 h 914"/>
              <a:gd name="T70" fmla="*/ 395 w 792"/>
              <a:gd name="T71" fmla="*/ 629 h 914"/>
              <a:gd name="T72" fmla="*/ 280 w 792"/>
              <a:gd name="T73" fmla="*/ 657 h 914"/>
              <a:gd name="T74" fmla="*/ 395 w 792"/>
              <a:gd name="T75" fmla="*/ 816 h 914"/>
              <a:gd name="T76" fmla="*/ 266 w 792"/>
              <a:gd name="T77" fmla="*/ 669 h 914"/>
              <a:gd name="T78" fmla="*/ 291 w 792"/>
              <a:gd name="T79" fmla="*/ 839 h 914"/>
              <a:gd name="T80" fmla="*/ 395 w 792"/>
              <a:gd name="T81" fmla="*/ 847 h 914"/>
              <a:gd name="T82" fmla="*/ 29 w 792"/>
              <a:gd name="T83" fmla="*/ 914 h 914"/>
              <a:gd name="T84" fmla="*/ 395 w 792"/>
              <a:gd name="T85" fmla="*/ 10 h 914"/>
              <a:gd name="T86" fmla="*/ 395 w 792"/>
              <a:gd name="T87" fmla="*/ 50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2" h="914">
                <a:moveTo>
                  <a:pt x="395" y="82"/>
                </a:moveTo>
                <a:cubicBezTo>
                  <a:pt x="395" y="83"/>
                  <a:pt x="395" y="84"/>
                  <a:pt x="396" y="85"/>
                </a:cubicBezTo>
                <a:cubicBezTo>
                  <a:pt x="402" y="73"/>
                  <a:pt x="401" y="61"/>
                  <a:pt x="395" y="50"/>
                </a:cubicBezTo>
                <a:cubicBezTo>
                  <a:pt x="395" y="10"/>
                  <a:pt x="395" y="10"/>
                  <a:pt x="395" y="10"/>
                </a:cubicBezTo>
                <a:cubicBezTo>
                  <a:pt x="483" y="0"/>
                  <a:pt x="549" y="69"/>
                  <a:pt x="521" y="140"/>
                </a:cubicBezTo>
                <a:cubicBezTo>
                  <a:pt x="531" y="148"/>
                  <a:pt x="540" y="157"/>
                  <a:pt x="547" y="166"/>
                </a:cubicBezTo>
                <a:cubicBezTo>
                  <a:pt x="582" y="207"/>
                  <a:pt x="608" y="265"/>
                  <a:pt x="615" y="329"/>
                </a:cubicBezTo>
                <a:cubicBezTo>
                  <a:pt x="621" y="340"/>
                  <a:pt x="625" y="353"/>
                  <a:pt x="627" y="367"/>
                </a:cubicBezTo>
                <a:cubicBezTo>
                  <a:pt x="630" y="385"/>
                  <a:pt x="630" y="406"/>
                  <a:pt x="626" y="424"/>
                </a:cubicBezTo>
                <a:cubicBezTo>
                  <a:pt x="622" y="444"/>
                  <a:pt x="615" y="462"/>
                  <a:pt x="604" y="475"/>
                </a:cubicBezTo>
                <a:cubicBezTo>
                  <a:pt x="596" y="486"/>
                  <a:pt x="585" y="495"/>
                  <a:pt x="573" y="499"/>
                </a:cubicBezTo>
                <a:cubicBezTo>
                  <a:pt x="557" y="535"/>
                  <a:pt x="535" y="566"/>
                  <a:pt x="507" y="588"/>
                </a:cubicBezTo>
                <a:cubicBezTo>
                  <a:pt x="511" y="623"/>
                  <a:pt x="525" y="651"/>
                  <a:pt x="567" y="668"/>
                </a:cubicBezTo>
                <a:cubicBezTo>
                  <a:pt x="661" y="708"/>
                  <a:pt x="792" y="718"/>
                  <a:pt x="790" y="836"/>
                </a:cubicBezTo>
                <a:cubicBezTo>
                  <a:pt x="789" y="861"/>
                  <a:pt x="779" y="888"/>
                  <a:pt x="763" y="914"/>
                </a:cubicBezTo>
                <a:cubicBezTo>
                  <a:pt x="395" y="914"/>
                  <a:pt x="395" y="914"/>
                  <a:pt x="395" y="914"/>
                </a:cubicBezTo>
                <a:cubicBezTo>
                  <a:pt x="395" y="847"/>
                  <a:pt x="395" y="847"/>
                  <a:pt x="395" y="847"/>
                </a:cubicBezTo>
                <a:cubicBezTo>
                  <a:pt x="396" y="851"/>
                  <a:pt x="397" y="856"/>
                  <a:pt x="397" y="860"/>
                </a:cubicBezTo>
                <a:cubicBezTo>
                  <a:pt x="401" y="837"/>
                  <a:pt x="430" y="790"/>
                  <a:pt x="453" y="775"/>
                </a:cubicBezTo>
                <a:cubicBezTo>
                  <a:pt x="479" y="790"/>
                  <a:pt x="489" y="819"/>
                  <a:pt x="504" y="838"/>
                </a:cubicBezTo>
                <a:cubicBezTo>
                  <a:pt x="531" y="811"/>
                  <a:pt x="557" y="741"/>
                  <a:pt x="574" y="699"/>
                </a:cubicBezTo>
                <a:cubicBezTo>
                  <a:pt x="558" y="695"/>
                  <a:pt x="544" y="687"/>
                  <a:pt x="532" y="677"/>
                </a:cubicBezTo>
                <a:cubicBezTo>
                  <a:pt x="485" y="727"/>
                  <a:pt x="439" y="766"/>
                  <a:pt x="399" y="820"/>
                </a:cubicBezTo>
                <a:cubicBezTo>
                  <a:pt x="398" y="818"/>
                  <a:pt x="396" y="817"/>
                  <a:pt x="395" y="816"/>
                </a:cubicBezTo>
                <a:cubicBezTo>
                  <a:pt x="395" y="786"/>
                  <a:pt x="395" y="786"/>
                  <a:pt x="395" y="786"/>
                </a:cubicBezTo>
                <a:cubicBezTo>
                  <a:pt x="396" y="787"/>
                  <a:pt x="397" y="788"/>
                  <a:pt x="399" y="789"/>
                </a:cubicBezTo>
                <a:cubicBezTo>
                  <a:pt x="433" y="752"/>
                  <a:pt x="467" y="728"/>
                  <a:pt x="518" y="665"/>
                </a:cubicBezTo>
                <a:cubicBezTo>
                  <a:pt x="501" y="648"/>
                  <a:pt x="490" y="626"/>
                  <a:pt x="484" y="605"/>
                </a:cubicBezTo>
                <a:cubicBezTo>
                  <a:pt x="458" y="620"/>
                  <a:pt x="429" y="629"/>
                  <a:pt x="396" y="629"/>
                </a:cubicBezTo>
                <a:cubicBezTo>
                  <a:pt x="395" y="629"/>
                  <a:pt x="395" y="629"/>
                  <a:pt x="395" y="629"/>
                </a:cubicBezTo>
                <a:cubicBezTo>
                  <a:pt x="395" y="604"/>
                  <a:pt x="395" y="604"/>
                  <a:pt x="395" y="604"/>
                </a:cubicBezTo>
                <a:cubicBezTo>
                  <a:pt x="395" y="604"/>
                  <a:pt x="396" y="604"/>
                  <a:pt x="396" y="604"/>
                </a:cubicBezTo>
                <a:cubicBezTo>
                  <a:pt x="471" y="604"/>
                  <a:pt x="526" y="551"/>
                  <a:pt x="556" y="480"/>
                </a:cubicBezTo>
                <a:cubicBezTo>
                  <a:pt x="600" y="472"/>
                  <a:pt x="618" y="391"/>
                  <a:pt x="597" y="344"/>
                </a:cubicBezTo>
                <a:cubicBezTo>
                  <a:pt x="596" y="343"/>
                  <a:pt x="596" y="343"/>
                  <a:pt x="595" y="343"/>
                </a:cubicBezTo>
                <a:cubicBezTo>
                  <a:pt x="566" y="324"/>
                  <a:pt x="557" y="411"/>
                  <a:pt x="557" y="420"/>
                </a:cubicBezTo>
                <a:cubicBezTo>
                  <a:pt x="556" y="451"/>
                  <a:pt x="523" y="461"/>
                  <a:pt x="531" y="440"/>
                </a:cubicBezTo>
                <a:cubicBezTo>
                  <a:pt x="538" y="418"/>
                  <a:pt x="548" y="385"/>
                  <a:pt x="549" y="342"/>
                </a:cubicBezTo>
                <a:cubicBezTo>
                  <a:pt x="549" y="340"/>
                  <a:pt x="550" y="338"/>
                  <a:pt x="550" y="336"/>
                </a:cubicBezTo>
                <a:cubicBezTo>
                  <a:pt x="550" y="304"/>
                  <a:pt x="543" y="271"/>
                  <a:pt x="530" y="239"/>
                </a:cubicBezTo>
                <a:cubicBezTo>
                  <a:pt x="530" y="239"/>
                  <a:pt x="530" y="239"/>
                  <a:pt x="529" y="238"/>
                </a:cubicBezTo>
                <a:cubicBezTo>
                  <a:pt x="516" y="219"/>
                  <a:pt x="507" y="209"/>
                  <a:pt x="476" y="217"/>
                </a:cubicBezTo>
                <a:cubicBezTo>
                  <a:pt x="475" y="217"/>
                  <a:pt x="475" y="217"/>
                  <a:pt x="475" y="217"/>
                </a:cubicBezTo>
                <a:cubicBezTo>
                  <a:pt x="445" y="231"/>
                  <a:pt x="419" y="239"/>
                  <a:pt x="395" y="243"/>
                </a:cubicBezTo>
                <a:lnTo>
                  <a:pt x="395" y="82"/>
                </a:lnTo>
                <a:close/>
                <a:moveTo>
                  <a:pt x="29" y="914"/>
                </a:moveTo>
                <a:cubicBezTo>
                  <a:pt x="14" y="888"/>
                  <a:pt x="3" y="861"/>
                  <a:pt x="3" y="836"/>
                </a:cubicBezTo>
                <a:cubicBezTo>
                  <a:pt x="0" y="718"/>
                  <a:pt x="132" y="708"/>
                  <a:pt x="226" y="668"/>
                </a:cubicBezTo>
                <a:cubicBezTo>
                  <a:pt x="267" y="651"/>
                  <a:pt x="282" y="623"/>
                  <a:pt x="285" y="588"/>
                </a:cubicBezTo>
                <a:cubicBezTo>
                  <a:pt x="257" y="566"/>
                  <a:pt x="235" y="535"/>
                  <a:pt x="219" y="499"/>
                </a:cubicBezTo>
                <a:cubicBezTo>
                  <a:pt x="207" y="495"/>
                  <a:pt x="197" y="486"/>
                  <a:pt x="188" y="475"/>
                </a:cubicBezTo>
                <a:cubicBezTo>
                  <a:pt x="178" y="462"/>
                  <a:pt x="170" y="444"/>
                  <a:pt x="166" y="424"/>
                </a:cubicBezTo>
                <a:cubicBezTo>
                  <a:pt x="163" y="406"/>
                  <a:pt x="162" y="385"/>
                  <a:pt x="165" y="367"/>
                </a:cubicBezTo>
                <a:cubicBezTo>
                  <a:pt x="167" y="354"/>
                  <a:pt x="171" y="341"/>
                  <a:pt x="176" y="330"/>
                </a:cubicBezTo>
                <a:cubicBezTo>
                  <a:pt x="176" y="327"/>
                  <a:pt x="176" y="323"/>
                  <a:pt x="176" y="318"/>
                </a:cubicBezTo>
                <a:cubicBezTo>
                  <a:pt x="180" y="263"/>
                  <a:pt x="205" y="208"/>
                  <a:pt x="240" y="168"/>
                </a:cubicBezTo>
                <a:cubicBezTo>
                  <a:pt x="230" y="138"/>
                  <a:pt x="232" y="103"/>
                  <a:pt x="246" y="69"/>
                </a:cubicBezTo>
                <a:cubicBezTo>
                  <a:pt x="258" y="99"/>
                  <a:pt x="267" y="119"/>
                  <a:pt x="296" y="118"/>
                </a:cubicBezTo>
                <a:cubicBezTo>
                  <a:pt x="297" y="88"/>
                  <a:pt x="289" y="71"/>
                  <a:pt x="263" y="53"/>
                </a:cubicBezTo>
                <a:cubicBezTo>
                  <a:pt x="265" y="24"/>
                  <a:pt x="364" y="0"/>
                  <a:pt x="395" y="82"/>
                </a:cubicBezTo>
                <a:cubicBezTo>
                  <a:pt x="395" y="243"/>
                  <a:pt x="395" y="243"/>
                  <a:pt x="395" y="243"/>
                </a:cubicBezTo>
                <a:cubicBezTo>
                  <a:pt x="344" y="252"/>
                  <a:pt x="305" y="242"/>
                  <a:pt x="278" y="221"/>
                </a:cubicBezTo>
                <a:cubicBezTo>
                  <a:pt x="273" y="226"/>
                  <a:pt x="268" y="231"/>
                  <a:pt x="264" y="238"/>
                </a:cubicBezTo>
                <a:cubicBezTo>
                  <a:pt x="250" y="270"/>
                  <a:pt x="242" y="306"/>
                  <a:pt x="243" y="339"/>
                </a:cubicBezTo>
                <a:cubicBezTo>
                  <a:pt x="243" y="340"/>
                  <a:pt x="244" y="341"/>
                  <a:pt x="244" y="342"/>
                </a:cubicBezTo>
                <a:cubicBezTo>
                  <a:pt x="245" y="385"/>
                  <a:pt x="255" y="418"/>
                  <a:pt x="262" y="440"/>
                </a:cubicBezTo>
                <a:cubicBezTo>
                  <a:pt x="270" y="461"/>
                  <a:pt x="237" y="451"/>
                  <a:pt x="236" y="420"/>
                </a:cubicBezTo>
                <a:cubicBezTo>
                  <a:pt x="236" y="411"/>
                  <a:pt x="227" y="324"/>
                  <a:pt x="198" y="343"/>
                </a:cubicBezTo>
                <a:cubicBezTo>
                  <a:pt x="197" y="343"/>
                  <a:pt x="196" y="344"/>
                  <a:pt x="195" y="344"/>
                </a:cubicBezTo>
                <a:cubicBezTo>
                  <a:pt x="174" y="392"/>
                  <a:pt x="192" y="473"/>
                  <a:pt x="236" y="480"/>
                </a:cubicBezTo>
                <a:cubicBezTo>
                  <a:pt x="266" y="550"/>
                  <a:pt x="320" y="603"/>
                  <a:pt x="395" y="604"/>
                </a:cubicBezTo>
                <a:cubicBezTo>
                  <a:pt x="395" y="629"/>
                  <a:pt x="395" y="629"/>
                  <a:pt x="395" y="629"/>
                </a:cubicBezTo>
                <a:cubicBezTo>
                  <a:pt x="364" y="629"/>
                  <a:pt x="336" y="621"/>
                  <a:pt x="311" y="606"/>
                </a:cubicBezTo>
                <a:cubicBezTo>
                  <a:pt x="305" y="624"/>
                  <a:pt x="294" y="641"/>
                  <a:pt x="280" y="657"/>
                </a:cubicBezTo>
                <a:cubicBezTo>
                  <a:pt x="328" y="725"/>
                  <a:pt x="365" y="766"/>
                  <a:pt x="395" y="786"/>
                </a:cubicBezTo>
                <a:cubicBezTo>
                  <a:pt x="395" y="816"/>
                  <a:pt x="395" y="816"/>
                  <a:pt x="395" y="816"/>
                </a:cubicBezTo>
                <a:cubicBezTo>
                  <a:pt x="357" y="783"/>
                  <a:pt x="300" y="719"/>
                  <a:pt x="268" y="674"/>
                </a:cubicBezTo>
                <a:cubicBezTo>
                  <a:pt x="267" y="673"/>
                  <a:pt x="267" y="671"/>
                  <a:pt x="266" y="669"/>
                </a:cubicBezTo>
                <a:cubicBezTo>
                  <a:pt x="251" y="682"/>
                  <a:pt x="233" y="692"/>
                  <a:pt x="215" y="696"/>
                </a:cubicBezTo>
                <a:cubicBezTo>
                  <a:pt x="229" y="754"/>
                  <a:pt x="274" y="818"/>
                  <a:pt x="291" y="839"/>
                </a:cubicBezTo>
                <a:cubicBezTo>
                  <a:pt x="307" y="818"/>
                  <a:pt x="315" y="795"/>
                  <a:pt x="340" y="783"/>
                </a:cubicBezTo>
                <a:cubicBezTo>
                  <a:pt x="351" y="794"/>
                  <a:pt x="385" y="818"/>
                  <a:pt x="395" y="847"/>
                </a:cubicBezTo>
                <a:cubicBezTo>
                  <a:pt x="395" y="914"/>
                  <a:pt x="395" y="914"/>
                  <a:pt x="395" y="914"/>
                </a:cubicBezTo>
                <a:lnTo>
                  <a:pt x="29" y="914"/>
                </a:lnTo>
                <a:close/>
                <a:moveTo>
                  <a:pt x="395" y="50"/>
                </a:moveTo>
                <a:cubicBezTo>
                  <a:pt x="395" y="10"/>
                  <a:pt x="395" y="10"/>
                  <a:pt x="395" y="10"/>
                </a:cubicBezTo>
                <a:cubicBezTo>
                  <a:pt x="384" y="11"/>
                  <a:pt x="372" y="13"/>
                  <a:pt x="360" y="17"/>
                </a:cubicBezTo>
                <a:cubicBezTo>
                  <a:pt x="375" y="25"/>
                  <a:pt x="388" y="37"/>
                  <a:pt x="395" y="5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21" name="Freeform 14"/>
          <p:cNvSpPr>
            <a:spLocks noEditPoints="1"/>
          </p:cNvSpPr>
          <p:nvPr/>
        </p:nvSpPr>
        <p:spPr bwMode="auto">
          <a:xfrm>
            <a:off x="2699688" y="2969886"/>
            <a:ext cx="1213882" cy="1272069"/>
          </a:xfrm>
          <a:custGeom>
            <a:avLst/>
            <a:gdLst>
              <a:gd name="T0" fmla="*/ 717 w 829"/>
              <a:gd name="T1" fmla="*/ 568 h 869"/>
              <a:gd name="T2" fmla="*/ 634 w 829"/>
              <a:gd name="T3" fmla="*/ 869 h 869"/>
              <a:gd name="T4" fmla="*/ 634 w 829"/>
              <a:gd name="T5" fmla="*/ 758 h 869"/>
              <a:gd name="T6" fmla="*/ 593 w 829"/>
              <a:gd name="T7" fmla="*/ 81 h 869"/>
              <a:gd name="T8" fmla="*/ 593 w 829"/>
              <a:gd name="T9" fmla="*/ 390 h 869"/>
              <a:gd name="T10" fmla="*/ 593 w 829"/>
              <a:gd name="T11" fmla="*/ 203 h 869"/>
              <a:gd name="T12" fmla="*/ 593 w 829"/>
              <a:gd name="T13" fmla="*/ 81 h 869"/>
              <a:gd name="T14" fmla="*/ 634 w 829"/>
              <a:gd name="T15" fmla="*/ 758 h 869"/>
              <a:gd name="T16" fmla="*/ 634 w 829"/>
              <a:gd name="T17" fmla="*/ 869 h 869"/>
              <a:gd name="T18" fmla="*/ 568 w 829"/>
              <a:gd name="T19" fmla="*/ 125 h 869"/>
              <a:gd name="T20" fmla="*/ 568 w 829"/>
              <a:gd name="T21" fmla="*/ 770 h 869"/>
              <a:gd name="T22" fmla="*/ 593 w 829"/>
              <a:gd name="T23" fmla="*/ 288 h 869"/>
              <a:gd name="T24" fmla="*/ 568 w 829"/>
              <a:gd name="T25" fmla="*/ 173 h 869"/>
              <a:gd name="T26" fmla="*/ 568 w 829"/>
              <a:gd name="T27" fmla="*/ 663 h 869"/>
              <a:gd name="T28" fmla="*/ 568 w 829"/>
              <a:gd name="T29" fmla="*/ 433 h 869"/>
              <a:gd name="T30" fmla="*/ 527 w 829"/>
              <a:gd name="T31" fmla="*/ 24 h 869"/>
              <a:gd name="T32" fmla="*/ 527 w 829"/>
              <a:gd name="T33" fmla="*/ 24 h 869"/>
              <a:gd name="T34" fmla="*/ 547 w 829"/>
              <a:gd name="T35" fmla="*/ 819 h 869"/>
              <a:gd name="T36" fmla="*/ 568 w 829"/>
              <a:gd name="T37" fmla="*/ 869 h 869"/>
              <a:gd name="T38" fmla="*/ 534 w 829"/>
              <a:gd name="T39" fmla="*/ 132 h 869"/>
              <a:gd name="T40" fmla="*/ 527 w 829"/>
              <a:gd name="T41" fmla="*/ 394 h 869"/>
              <a:gd name="T42" fmla="*/ 568 w 829"/>
              <a:gd name="T43" fmla="*/ 173 h 869"/>
              <a:gd name="T44" fmla="*/ 527 w 829"/>
              <a:gd name="T45" fmla="*/ 633 h 869"/>
              <a:gd name="T46" fmla="*/ 414 w 829"/>
              <a:gd name="T47" fmla="*/ 0 h 869"/>
              <a:gd name="T48" fmla="*/ 413 w 829"/>
              <a:gd name="T49" fmla="*/ 0 h 869"/>
              <a:gd name="T50" fmla="*/ 432 w 829"/>
              <a:gd name="T51" fmla="*/ 821 h 869"/>
              <a:gd name="T52" fmla="*/ 527 w 829"/>
              <a:gd name="T53" fmla="*/ 798 h 869"/>
              <a:gd name="T54" fmla="*/ 527 w 829"/>
              <a:gd name="T55" fmla="*/ 105 h 869"/>
              <a:gd name="T56" fmla="*/ 527 w 829"/>
              <a:gd name="T57" fmla="*/ 286 h 869"/>
              <a:gd name="T58" fmla="*/ 527 w 829"/>
              <a:gd name="T59" fmla="*/ 323 h 869"/>
              <a:gd name="T60" fmla="*/ 507 w 829"/>
              <a:gd name="T61" fmla="*/ 559 h 869"/>
              <a:gd name="T62" fmla="*/ 388 w 829"/>
              <a:gd name="T63" fmla="*/ 1 h 869"/>
              <a:gd name="T64" fmla="*/ 388 w 829"/>
              <a:gd name="T65" fmla="*/ 1 h 869"/>
              <a:gd name="T66" fmla="*/ 413 w 829"/>
              <a:gd name="T67" fmla="*/ 777 h 869"/>
              <a:gd name="T68" fmla="*/ 413 w 829"/>
              <a:gd name="T69" fmla="*/ 841 h 869"/>
              <a:gd name="T70" fmla="*/ 413 w 829"/>
              <a:gd name="T71" fmla="*/ 159 h 869"/>
              <a:gd name="T72" fmla="*/ 413 w 829"/>
              <a:gd name="T73" fmla="*/ 558 h 869"/>
              <a:gd name="T74" fmla="*/ 388 w 829"/>
              <a:gd name="T75" fmla="*/ 556 h 869"/>
              <a:gd name="T76" fmla="*/ 388 w 829"/>
              <a:gd name="T77" fmla="*/ 1 h 869"/>
              <a:gd name="T78" fmla="*/ 388 w 829"/>
              <a:gd name="T79" fmla="*/ 869 h 869"/>
              <a:gd name="T80" fmla="*/ 299 w 829"/>
              <a:gd name="T81" fmla="*/ 798 h 869"/>
              <a:gd name="T82" fmla="*/ 388 w 829"/>
              <a:gd name="T83" fmla="*/ 69 h 869"/>
              <a:gd name="T84" fmla="*/ 388 w 829"/>
              <a:gd name="T85" fmla="*/ 154 h 869"/>
              <a:gd name="T86" fmla="*/ 318 w 829"/>
              <a:gd name="T87" fmla="*/ 559 h 869"/>
              <a:gd name="T88" fmla="*/ 192 w 829"/>
              <a:gd name="T89" fmla="*/ 178 h 869"/>
              <a:gd name="T90" fmla="*/ 266 w 829"/>
              <a:gd name="T91" fmla="*/ 167 h 869"/>
              <a:gd name="T92" fmla="*/ 260 w 829"/>
              <a:gd name="T93" fmla="*/ 297 h 869"/>
              <a:gd name="T94" fmla="*/ 299 w 829"/>
              <a:gd name="T95" fmla="*/ 508 h 869"/>
              <a:gd name="T96" fmla="*/ 192 w 829"/>
              <a:gd name="T97" fmla="*/ 178 h 869"/>
              <a:gd name="T98" fmla="*/ 211 w 829"/>
              <a:gd name="T99" fmla="*/ 811 h 869"/>
              <a:gd name="T100" fmla="*/ 299 w 829"/>
              <a:gd name="T101" fmla="*/ 798 h 869"/>
              <a:gd name="T102" fmla="*/ 45 w 829"/>
              <a:gd name="T103" fmla="*/ 869 h 869"/>
              <a:gd name="T104" fmla="*/ 157 w 829"/>
              <a:gd name="T105" fmla="*/ 393 h 869"/>
              <a:gd name="T106" fmla="*/ 158 w 829"/>
              <a:gd name="T107" fmla="*/ 719 h 869"/>
              <a:gd name="T108" fmla="*/ 192 w 829"/>
              <a:gd name="T109" fmla="*/ 832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29" h="869">
                <a:moveTo>
                  <a:pt x="634" y="173"/>
                </a:moveTo>
                <a:cubicBezTo>
                  <a:pt x="638" y="190"/>
                  <a:pt x="641" y="208"/>
                  <a:pt x="644" y="226"/>
                </a:cubicBezTo>
                <a:cubicBezTo>
                  <a:pt x="651" y="284"/>
                  <a:pt x="718" y="320"/>
                  <a:pt x="671" y="393"/>
                </a:cubicBezTo>
                <a:cubicBezTo>
                  <a:pt x="629" y="458"/>
                  <a:pt x="780" y="432"/>
                  <a:pt x="717" y="568"/>
                </a:cubicBezTo>
                <a:cubicBezTo>
                  <a:pt x="690" y="626"/>
                  <a:pt x="829" y="602"/>
                  <a:pt x="776" y="710"/>
                </a:cubicBezTo>
                <a:cubicBezTo>
                  <a:pt x="795" y="730"/>
                  <a:pt x="807" y="755"/>
                  <a:pt x="806" y="791"/>
                </a:cubicBezTo>
                <a:cubicBezTo>
                  <a:pt x="805" y="816"/>
                  <a:pt x="795" y="843"/>
                  <a:pt x="779" y="869"/>
                </a:cubicBezTo>
                <a:cubicBezTo>
                  <a:pt x="634" y="869"/>
                  <a:pt x="634" y="869"/>
                  <a:pt x="634" y="869"/>
                </a:cubicBezTo>
                <a:cubicBezTo>
                  <a:pt x="634" y="832"/>
                  <a:pt x="634" y="832"/>
                  <a:pt x="634" y="832"/>
                </a:cubicBezTo>
                <a:cubicBezTo>
                  <a:pt x="645" y="832"/>
                  <a:pt x="653" y="822"/>
                  <a:pt x="653" y="811"/>
                </a:cubicBezTo>
                <a:cubicBezTo>
                  <a:pt x="653" y="800"/>
                  <a:pt x="645" y="791"/>
                  <a:pt x="634" y="791"/>
                </a:cubicBezTo>
                <a:cubicBezTo>
                  <a:pt x="634" y="758"/>
                  <a:pt x="634" y="758"/>
                  <a:pt x="634" y="758"/>
                </a:cubicBezTo>
                <a:cubicBezTo>
                  <a:pt x="665" y="749"/>
                  <a:pt x="683" y="736"/>
                  <a:pt x="679" y="721"/>
                </a:cubicBezTo>
                <a:cubicBezTo>
                  <a:pt x="663" y="704"/>
                  <a:pt x="649" y="696"/>
                  <a:pt x="634" y="689"/>
                </a:cubicBezTo>
                <a:lnTo>
                  <a:pt x="634" y="173"/>
                </a:lnTo>
                <a:close/>
                <a:moveTo>
                  <a:pt x="593" y="81"/>
                </a:moveTo>
                <a:cubicBezTo>
                  <a:pt x="612" y="107"/>
                  <a:pt x="625" y="138"/>
                  <a:pt x="634" y="173"/>
                </a:cubicBezTo>
                <a:cubicBezTo>
                  <a:pt x="634" y="689"/>
                  <a:pt x="634" y="689"/>
                  <a:pt x="634" y="689"/>
                </a:cubicBezTo>
                <a:cubicBezTo>
                  <a:pt x="621" y="684"/>
                  <a:pt x="608" y="680"/>
                  <a:pt x="593" y="674"/>
                </a:cubicBezTo>
                <a:cubicBezTo>
                  <a:pt x="593" y="390"/>
                  <a:pt x="593" y="390"/>
                  <a:pt x="593" y="390"/>
                </a:cubicBezTo>
                <a:cubicBezTo>
                  <a:pt x="599" y="392"/>
                  <a:pt x="605" y="396"/>
                  <a:pt x="610" y="401"/>
                </a:cubicBezTo>
                <a:cubicBezTo>
                  <a:pt x="621" y="377"/>
                  <a:pt x="625" y="345"/>
                  <a:pt x="620" y="318"/>
                </a:cubicBezTo>
                <a:cubicBezTo>
                  <a:pt x="615" y="295"/>
                  <a:pt x="604" y="285"/>
                  <a:pt x="593" y="288"/>
                </a:cubicBezTo>
                <a:cubicBezTo>
                  <a:pt x="593" y="203"/>
                  <a:pt x="593" y="203"/>
                  <a:pt x="593" y="203"/>
                </a:cubicBezTo>
                <a:cubicBezTo>
                  <a:pt x="593" y="204"/>
                  <a:pt x="593" y="205"/>
                  <a:pt x="594" y="206"/>
                </a:cubicBezTo>
                <a:cubicBezTo>
                  <a:pt x="599" y="213"/>
                  <a:pt x="605" y="221"/>
                  <a:pt x="610" y="229"/>
                </a:cubicBezTo>
                <a:cubicBezTo>
                  <a:pt x="606" y="207"/>
                  <a:pt x="601" y="188"/>
                  <a:pt x="593" y="170"/>
                </a:cubicBezTo>
                <a:cubicBezTo>
                  <a:pt x="593" y="81"/>
                  <a:pt x="593" y="81"/>
                  <a:pt x="593" y="81"/>
                </a:cubicBezTo>
                <a:close/>
                <a:moveTo>
                  <a:pt x="634" y="869"/>
                </a:moveTo>
                <a:cubicBezTo>
                  <a:pt x="593" y="869"/>
                  <a:pt x="593" y="869"/>
                  <a:pt x="593" y="869"/>
                </a:cubicBezTo>
                <a:cubicBezTo>
                  <a:pt x="593" y="767"/>
                  <a:pt x="593" y="767"/>
                  <a:pt x="593" y="767"/>
                </a:cubicBezTo>
                <a:cubicBezTo>
                  <a:pt x="608" y="764"/>
                  <a:pt x="622" y="761"/>
                  <a:pt x="634" y="758"/>
                </a:cubicBezTo>
                <a:cubicBezTo>
                  <a:pt x="634" y="791"/>
                  <a:pt x="634" y="791"/>
                  <a:pt x="634" y="791"/>
                </a:cubicBezTo>
                <a:cubicBezTo>
                  <a:pt x="623" y="791"/>
                  <a:pt x="615" y="800"/>
                  <a:pt x="615" y="811"/>
                </a:cubicBezTo>
                <a:cubicBezTo>
                  <a:pt x="615" y="822"/>
                  <a:pt x="623" y="832"/>
                  <a:pt x="634" y="832"/>
                </a:cubicBezTo>
                <a:lnTo>
                  <a:pt x="634" y="869"/>
                </a:lnTo>
                <a:close/>
                <a:moveTo>
                  <a:pt x="568" y="53"/>
                </a:moveTo>
                <a:cubicBezTo>
                  <a:pt x="577" y="62"/>
                  <a:pt x="586" y="71"/>
                  <a:pt x="593" y="81"/>
                </a:cubicBezTo>
                <a:cubicBezTo>
                  <a:pt x="593" y="170"/>
                  <a:pt x="593" y="170"/>
                  <a:pt x="593" y="170"/>
                </a:cubicBezTo>
                <a:cubicBezTo>
                  <a:pt x="586" y="153"/>
                  <a:pt x="578" y="138"/>
                  <a:pt x="568" y="125"/>
                </a:cubicBezTo>
                <a:cubicBezTo>
                  <a:pt x="568" y="53"/>
                  <a:pt x="568" y="53"/>
                  <a:pt x="568" y="53"/>
                </a:cubicBezTo>
                <a:close/>
                <a:moveTo>
                  <a:pt x="593" y="869"/>
                </a:moveTo>
                <a:cubicBezTo>
                  <a:pt x="568" y="869"/>
                  <a:pt x="568" y="869"/>
                  <a:pt x="568" y="869"/>
                </a:cubicBezTo>
                <a:cubicBezTo>
                  <a:pt x="568" y="770"/>
                  <a:pt x="568" y="770"/>
                  <a:pt x="568" y="770"/>
                </a:cubicBezTo>
                <a:cubicBezTo>
                  <a:pt x="577" y="769"/>
                  <a:pt x="585" y="768"/>
                  <a:pt x="593" y="767"/>
                </a:cubicBezTo>
                <a:cubicBezTo>
                  <a:pt x="593" y="869"/>
                  <a:pt x="593" y="869"/>
                  <a:pt x="593" y="869"/>
                </a:cubicBezTo>
                <a:close/>
                <a:moveTo>
                  <a:pt x="593" y="203"/>
                </a:moveTo>
                <a:cubicBezTo>
                  <a:pt x="593" y="288"/>
                  <a:pt x="593" y="288"/>
                  <a:pt x="593" y="288"/>
                </a:cubicBezTo>
                <a:cubicBezTo>
                  <a:pt x="587" y="290"/>
                  <a:pt x="581" y="296"/>
                  <a:pt x="577" y="307"/>
                </a:cubicBezTo>
                <a:cubicBezTo>
                  <a:pt x="574" y="317"/>
                  <a:pt x="571" y="326"/>
                  <a:pt x="569" y="330"/>
                </a:cubicBezTo>
                <a:cubicBezTo>
                  <a:pt x="569" y="331"/>
                  <a:pt x="569" y="332"/>
                  <a:pt x="568" y="333"/>
                </a:cubicBezTo>
                <a:cubicBezTo>
                  <a:pt x="568" y="173"/>
                  <a:pt x="568" y="173"/>
                  <a:pt x="568" y="173"/>
                </a:cubicBezTo>
                <a:cubicBezTo>
                  <a:pt x="579" y="179"/>
                  <a:pt x="589" y="187"/>
                  <a:pt x="593" y="203"/>
                </a:cubicBezTo>
                <a:close/>
                <a:moveTo>
                  <a:pt x="593" y="390"/>
                </a:moveTo>
                <a:cubicBezTo>
                  <a:pt x="593" y="674"/>
                  <a:pt x="593" y="674"/>
                  <a:pt x="593" y="674"/>
                </a:cubicBezTo>
                <a:cubicBezTo>
                  <a:pt x="585" y="671"/>
                  <a:pt x="577" y="668"/>
                  <a:pt x="568" y="663"/>
                </a:cubicBezTo>
                <a:cubicBezTo>
                  <a:pt x="568" y="444"/>
                  <a:pt x="568" y="444"/>
                  <a:pt x="568" y="444"/>
                </a:cubicBezTo>
                <a:cubicBezTo>
                  <a:pt x="570" y="441"/>
                  <a:pt x="571" y="438"/>
                  <a:pt x="572" y="435"/>
                </a:cubicBezTo>
                <a:cubicBezTo>
                  <a:pt x="573" y="434"/>
                  <a:pt x="573" y="433"/>
                  <a:pt x="573" y="433"/>
                </a:cubicBezTo>
                <a:cubicBezTo>
                  <a:pt x="571" y="433"/>
                  <a:pt x="570" y="433"/>
                  <a:pt x="568" y="433"/>
                </a:cubicBezTo>
                <a:cubicBezTo>
                  <a:pt x="568" y="381"/>
                  <a:pt x="568" y="381"/>
                  <a:pt x="568" y="381"/>
                </a:cubicBezTo>
                <a:cubicBezTo>
                  <a:pt x="571" y="385"/>
                  <a:pt x="575" y="387"/>
                  <a:pt x="581" y="387"/>
                </a:cubicBezTo>
                <a:cubicBezTo>
                  <a:pt x="585" y="388"/>
                  <a:pt x="589" y="389"/>
                  <a:pt x="593" y="390"/>
                </a:cubicBezTo>
                <a:close/>
                <a:moveTo>
                  <a:pt x="527" y="24"/>
                </a:moveTo>
                <a:cubicBezTo>
                  <a:pt x="543" y="32"/>
                  <a:pt x="556" y="42"/>
                  <a:pt x="568" y="53"/>
                </a:cubicBezTo>
                <a:cubicBezTo>
                  <a:pt x="568" y="125"/>
                  <a:pt x="568" y="125"/>
                  <a:pt x="568" y="125"/>
                </a:cubicBezTo>
                <a:cubicBezTo>
                  <a:pt x="556" y="108"/>
                  <a:pt x="542" y="93"/>
                  <a:pt x="527" y="82"/>
                </a:cubicBezTo>
                <a:cubicBezTo>
                  <a:pt x="527" y="24"/>
                  <a:pt x="527" y="24"/>
                  <a:pt x="527" y="24"/>
                </a:cubicBezTo>
                <a:close/>
                <a:moveTo>
                  <a:pt x="568" y="869"/>
                </a:moveTo>
                <a:cubicBezTo>
                  <a:pt x="527" y="869"/>
                  <a:pt x="527" y="869"/>
                  <a:pt x="527" y="869"/>
                </a:cubicBezTo>
                <a:cubicBezTo>
                  <a:pt x="527" y="839"/>
                  <a:pt x="527" y="839"/>
                  <a:pt x="527" y="839"/>
                </a:cubicBezTo>
                <a:cubicBezTo>
                  <a:pt x="538" y="839"/>
                  <a:pt x="547" y="830"/>
                  <a:pt x="547" y="819"/>
                </a:cubicBezTo>
                <a:cubicBezTo>
                  <a:pt x="547" y="808"/>
                  <a:pt x="538" y="798"/>
                  <a:pt x="527" y="798"/>
                </a:cubicBezTo>
                <a:cubicBezTo>
                  <a:pt x="527" y="774"/>
                  <a:pt x="527" y="774"/>
                  <a:pt x="527" y="774"/>
                </a:cubicBezTo>
                <a:cubicBezTo>
                  <a:pt x="541" y="773"/>
                  <a:pt x="555" y="772"/>
                  <a:pt x="568" y="770"/>
                </a:cubicBezTo>
                <a:cubicBezTo>
                  <a:pt x="568" y="869"/>
                  <a:pt x="568" y="869"/>
                  <a:pt x="568" y="869"/>
                </a:cubicBezTo>
                <a:close/>
                <a:moveTo>
                  <a:pt x="568" y="173"/>
                </a:moveTo>
                <a:cubicBezTo>
                  <a:pt x="565" y="171"/>
                  <a:pt x="562" y="170"/>
                  <a:pt x="559" y="168"/>
                </a:cubicBezTo>
                <a:cubicBezTo>
                  <a:pt x="552" y="162"/>
                  <a:pt x="545" y="157"/>
                  <a:pt x="539" y="152"/>
                </a:cubicBezTo>
                <a:cubicBezTo>
                  <a:pt x="535" y="147"/>
                  <a:pt x="534" y="140"/>
                  <a:pt x="534" y="132"/>
                </a:cubicBezTo>
                <a:cubicBezTo>
                  <a:pt x="534" y="122"/>
                  <a:pt x="531" y="113"/>
                  <a:pt x="527" y="105"/>
                </a:cubicBezTo>
                <a:cubicBezTo>
                  <a:pt x="527" y="286"/>
                  <a:pt x="527" y="286"/>
                  <a:pt x="527" y="286"/>
                </a:cubicBezTo>
                <a:cubicBezTo>
                  <a:pt x="533" y="291"/>
                  <a:pt x="535" y="301"/>
                  <a:pt x="527" y="323"/>
                </a:cubicBezTo>
                <a:cubicBezTo>
                  <a:pt x="527" y="394"/>
                  <a:pt x="527" y="394"/>
                  <a:pt x="527" y="394"/>
                </a:cubicBezTo>
                <a:cubicBezTo>
                  <a:pt x="536" y="416"/>
                  <a:pt x="553" y="431"/>
                  <a:pt x="568" y="433"/>
                </a:cubicBezTo>
                <a:cubicBezTo>
                  <a:pt x="568" y="381"/>
                  <a:pt x="568" y="381"/>
                  <a:pt x="568" y="381"/>
                </a:cubicBezTo>
                <a:cubicBezTo>
                  <a:pt x="561" y="371"/>
                  <a:pt x="563" y="353"/>
                  <a:pt x="568" y="333"/>
                </a:cubicBezTo>
                <a:cubicBezTo>
                  <a:pt x="568" y="173"/>
                  <a:pt x="568" y="173"/>
                  <a:pt x="568" y="173"/>
                </a:cubicBezTo>
                <a:close/>
                <a:moveTo>
                  <a:pt x="568" y="444"/>
                </a:moveTo>
                <a:cubicBezTo>
                  <a:pt x="568" y="663"/>
                  <a:pt x="568" y="663"/>
                  <a:pt x="568" y="663"/>
                </a:cubicBezTo>
                <a:cubicBezTo>
                  <a:pt x="565" y="661"/>
                  <a:pt x="561" y="659"/>
                  <a:pt x="557" y="656"/>
                </a:cubicBezTo>
                <a:cubicBezTo>
                  <a:pt x="544" y="648"/>
                  <a:pt x="534" y="641"/>
                  <a:pt x="527" y="633"/>
                </a:cubicBezTo>
                <a:cubicBezTo>
                  <a:pt x="527" y="506"/>
                  <a:pt x="527" y="506"/>
                  <a:pt x="527" y="506"/>
                </a:cubicBezTo>
                <a:cubicBezTo>
                  <a:pt x="544" y="489"/>
                  <a:pt x="557" y="468"/>
                  <a:pt x="568" y="444"/>
                </a:cubicBezTo>
                <a:close/>
                <a:moveTo>
                  <a:pt x="413" y="0"/>
                </a:moveTo>
                <a:cubicBezTo>
                  <a:pt x="414" y="0"/>
                  <a:pt x="414" y="0"/>
                  <a:pt x="414" y="0"/>
                </a:cubicBezTo>
                <a:cubicBezTo>
                  <a:pt x="459" y="0"/>
                  <a:pt x="497" y="9"/>
                  <a:pt x="527" y="24"/>
                </a:cubicBezTo>
                <a:cubicBezTo>
                  <a:pt x="527" y="82"/>
                  <a:pt x="527" y="82"/>
                  <a:pt x="527" y="82"/>
                </a:cubicBezTo>
                <a:cubicBezTo>
                  <a:pt x="493" y="55"/>
                  <a:pt x="453" y="42"/>
                  <a:pt x="413" y="42"/>
                </a:cubicBezTo>
                <a:cubicBezTo>
                  <a:pt x="413" y="0"/>
                  <a:pt x="413" y="0"/>
                  <a:pt x="413" y="0"/>
                </a:cubicBezTo>
                <a:close/>
                <a:moveTo>
                  <a:pt x="527" y="869"/>
                </a:moveTo>
                <a:cubicBezTo>
                  <a:pt x="413" y="869"/>
                  <a:pt x="413" y="869"/>
                  <a:pt x="413" y="869"/>
                </a:cubicBezTo>
                <a:cubicBezTo>
                  <a:pt x="413" y="841"/>
                  <a:pt x="413" y="841"/>
                  <a:pt x="413" y="841"/>
                </a:cubicBezTo>
                <a:cubicBezTo>
                  <a:pt x="424" y="841"/>
                  <a:pt x="432" y="832"/>
                  <a:pt x="432" y="821"/>
                </a:cubicBezTo>
                <a:cubicBezTo>
                  <a:pt x="432" y="810"/>
                  <a:pt x="424" y="800"/>
                  <a:pt x="413" y="800"/>
                </a:cubicBezTo>
                <a:cubicBezTo>
                  <a:pt x="413" y="777"/>
                  <a:pt x="413" y="777"/>
                  <a:pt x="413" y="777"/>
                </a:cubicBezTo>
                <a:cubicBezTo>
                  <a:pt x="452" y="778"/>
                  <a:pt x="491" y="777"/>
                  <a:pt x="527" y="774"/>
                </a:cubicBezTo>
                <a:cubicBezTo>
                  <a:pt x="527" y="798"/>
                  <a:pt x="527" y="798"/>
                  <a:pt x="527" y="798"/>
                </a:cubicBezTo>
                <a:cubicBezTo>
                  <a:pt x="517" y="798"/>
                  <a:pt x="508" y="808"/>
                  <a:pt x="508" y="819"/>
                </a:cubicBezTo>
                <a:cubicBezTo>
                  <a:pt x="508" y="830"/>
                  <a:pt x="517" y="839"/>
                  <a:pt x="527" y="839"/>
                </a:cubicBezTo>
                <a:cubicBezTo>
                  <a:pt x="527" y="869"/>
                  <a:pt x="527" y="869"/>
                  <a:pt x="527" y="869"/>
                </a:cubicBezTo>
                <a:close/>
                <a:moveTo>
                  <a:pt x="527" y="105"/>
                </a:moveTo>
                <a:cubicBezTo>
                  <a:pt x="511" y="73"/>
                  <a:pt x="465" y="55"/>
                  <a:pt x="413" y="63"/>
                </a:cubicBezTo>
                <a:cubicBezTo>
                  <a:pt x="413" y="159"/>
                  <a:pt x="413" y="159"/>
                  <a:pt x="413" y="159"/>
                </a:cubicBezTo>
                <a:cubicBezTo>
                  <a:pt x="451" y="171"/>
                  <a:pt x="476" y="198"/>
                  <a:pt x="470" y="223"/>
                </a:cubicBezTo>
                <a:cubicBezTo>
                  <a:pt x="449" y="308"/>
                  <a:pt x="509" y="273"/>
                  <a:pt x="527" y="286"/>
                </a:cubicBezTo>
                <a:cubicBezTo>
                  <a:pt x="527" y="105"/>
                  <a:pt x="527" y="105"/>
                  <a:pt x="527" y="105"/>
                </a:cubicBezTo>
                <a:close/>
                <a:moveTo>
                  <a:pt x="527" y="323"/>
                </a:moveTo>
                <a:cubicBezTo>
                  <a:pt x="527" y="394"/>
                  <a:pt x="527" y="394"/>
                  <a:pt x="527" y="394"/>
                </a:cubicBezTo>
                <a:cubicBezTo>
                  <a:pt x="519" y="376"/>
                  <a:pt x="517" y="351"/>
                  <a:pt x="527" y="323"/>
                </a:cubicBezTo>
                <a:cubicBezTo>
                  <a:pt x="527" y="323"/>
                  <a:pt x="527" y="323"/>
                  <a:pt x="527" y="323"/>
                </a:cubicBezTo>
                <a:close/>
                <a:moveTo>
                  <a:pt x="527" y="506"/>
                </a:moveTo>
                <a:cubicBezTo>
                  <a:pt x="527" y="633"/>
                  <a:pt x="527" y="633"/>
                  <a:pt x="527" y="633"/>
                </a:cubicBezTo>
                <a:cubicBezTo>
                  <a:pt x="504" y="610"/>
                  <a:pt x="506" y="588"/>
                  <a:pt x="507" y="559"/>
                </a:cubicBezTo>
                <a:cubicBezTo>
                  <a:pt x="480" y="576"/>
                  <a:pt x="448" y="587"/>
                  <a:pt x="413" y="587"/>
                </a:cubicBezTo>
                <a:cubicBezTo>
                  <a:pt x="413" y="558"/>
                  <a:pt x="413" y="558"/>
                  <a:pt x="413" y="558"/>
                </a:cubicBezTo>
                <a:cubicBezTo>
                  <a:pt x="459" y="558"/>
                  <a:pt x="498" y="538"/>
                  <a:pt x="527" y="506"/>
                </a:cubicBezTo>
                <a:close/>
                <a:moveTo>
                  <a:pt x="388" y="1"/>
                </a:moveTo>
                <a:cubicBezTo>
                  <a:pt x="396" y="0"/>
                  <a:pt x="404" y="0"/>
                  <a:pt x="413" y="0"/>
                </a:cubicBezTo>
                <a:cubicBezTo>
                  <a:pt x="413" y="42"/>
                  <a:pt x="413" y="42"/>
                  <a:pt x="413" y="42"/>
                </a:cubicBezTo>
                <a:cubicBezTo>
                  <a:pt x="405" y="42"/>
                  <a:pt x="396" y="42"/>
                  <a:pt x="388" y="43"/>
                </a:cubicBezTo>
                <a:cubicBezTo>
                  <a:pt x="388" y="1"/>
                  <a:pt x="388" y="1"/>
                  <a:pt x="388" y="1"/>
                </a:cubicBezTo>
                <a:close/>
                <a:moveTo>
                  <a:pt x="413" y="869"/>
                </a:moveTo>
                <a:cubicBezTo>
                  <a:pt x="388" y="869"/>
                  <a:pt x="388" y="869"/>
                  <a:pt x="388" y="869"/>
                </a:cubicBezTo>
                <a:cubicBezTo>
                  <a:pt x="388" y="777"/>
                  <a:pt x="388" y="777"/>
                  <a:pt x="388" y="777"/>
                </a:cubicBezTo>
                <a:cubicBezTo>
                  <a:pt x="396" y="777"/>
                  <a:pt x="405" y="777"/>
                  <a:pt x="413" y="777"/>
                </a:cubicBezTo>
                <a:cubicBezTo>
                  <a:pt x="413" y="800"/>
                  <a:pt x="413" y="800"/>
                  <a:pt x="413" y="800"/>
                </a:cubicBezTo>
                <a:cubicBezTo>
                  <a:pt x="413" y="800"/>
                  <a:pt x="413" y="800"/>
                  <a:pt x="413" y="800"/>
                </a:cubicBezTo>
                <a:cubicBezTo>
                  <a:pt x="402" y="800"/>
                  <a:pt x="394" y="810"/>
                  <a:pt x="394" y="821"/>
                </a:cubicBezTo>
                <a:cubicBezTo>
                  <a:pt x="394" y="832"/>
                  <a:pt x="402" y="841"/>
                  <a:pt x="413" y="841"/>
                </a:cubicBezTo>
                <a:cubicBezTo>
                  <a:pt x="413" y="841"/>
                  <a:pt x="413" y="841"/>
                  <a:pt x="413" y="841"/>
                </a:cubicBezTo>
                <a:cubicBezTo>
                  <a:pt x="413" y="869"/>
                  <a:pt x="413" y="869"/>
                  <a:pt x="413" y="869"/>
                </a:cubicBezTo>
                <a:close/>
                <a:moveTo>
                  <a:pt x="413" y="63"/>
                </a:moveTo>
                <a:cubicBezTo>
                  <a:pt x="413" y="159"/>
                  <a:pt x="413" y="159"/>
                  <a:pt x="413" y="159"/>
                </a:cubicBezTo>
                <a:cubicBezTo>
                  <a:pt x="405" y="157"/>
                  <a:pt x="397" y="155"/>
                  <a:pt x="388" y="154"/>
                </a:cubicBezTo>
                <a:cubicBezTo>
                  <a:pt x="388" y="69"/>
                  <a:pt x="388" y="69"/>
                  <a:pt x="388" y="69"/>
                </a:cubicBezTo>
                <a:cubicBezTo>
                  <a:pt x="396" y="66"/>
                  <a:pt x="405" y="65"/>
                  <a:pt x="413" y="63"/>
                </a:cubicBezTo>
                <a:close/>
                <a:moveTo>
                  <a:pt x="413" y="558"/>
                </a:moveTo>
                <a:cubicBezTo>
                  <a:pt x="413" y="587"/>
                  <a:pt x="413" y="587"/>
                  <a:pt x="413" y="587"/>
                </a:cubicBezTo>
                <a:cubicBezTo>
                  <a:pt x="412" y="587"/>
                  <a:pt x="412" y="587"/>
                  <a:pt x="412" y="587"/>
                </a:cubicBezTo>
                <a:cubicBezTo>
                  <a:pt x="404" y="587"/>
                  <a:pt x="396" y="586"/>
                  <a:pt x="388" y="585"/>
                </a:cubicBezTo>
                <a:cubicBezTo>
                  <a:pt x="388" y="556"/>
                  <a:pt x="388" y="556"/>
                  <a:pt x="388" y="556"/>
                </a:cubicBezTo>
                <a:cubicBezTo>
                  <a:pt x="396" y="558"/>
                  <a:pt x="404" y="558"/>
                  <a:pt x="412" y="558"/>
                </a:cubicBezTo>
                <a:lnTo>
                  <a:pt x="413" y="558"/>
                </a:lnTo>
                <a:close/>
                <a:moveTo>
                  <a:pt x="299" y="25"/>
                </a:moveTo>
                <a:cubicBezTo>
                  <a:pt x="324" y="12"/>
                  <a:pt x="353" y="4"/>
                  <a:pt x="388" y="1"/>
                </a:cubicBezTo>
                <a:cubicBezTo>
                  <a:pt x="388" y="43"/>
                  <a:pt x="388" y="43"/>
                  <a:pt x="388" y="43"/>
                </a:cubicBezTo>
                <a:cubicBezTo>
                  <a:pt x="356" y="47"/>
                  <a:pt x="326" y="60"/>
                  <a:pt x="299" y="80"/>
                </a:cubicBezTo>
                <a:cubicBezTo>
                  <a:pt x="299" y="25"/>
                  <a:pt x="299" y="25"/>
                  <a:pt x="299" y="25"/>
                </a:cubicBezTo>
                <a:close/>
                <a:moveTo>
                  <a:pt x="388" y="869"/>
                </a:moveTo>
                <a:cubicBezTo>
                  <a:pt x="299" y="869"/>
                  <a:pt x="299" y="869"/>
                  <a:pt x="299" y="869"/>
                </a:cubicBezTo>
                <a:cubicBezTo>
                  <a:pt x="299" y="839"/>
                  <a:pt x="299" y="839"/>
                  <a:pt x="299" y="839"/>
                </a:cubicBezTo>
                <a:cubicBezTo>
                  <a:pt x="310" y="839"/>
                  <a:pt x="318" y="830"/>
                  <a:pt x="318" y="819"/>
                </a:cubicBezTo>
                <a:cubicBezTo>
                  <a:pt x="318" y="808"/>
                  <a:pt x="310" y="798"/>
                  <a:pt x="299" y="798"/>
                </a:cubicBezTo>
                <a:cubicBezTo>
                  <a:pt x="299" y="770"/>
                  <a:pt x="299" y="770"/>
                  <a:pt x="299" y="770"/>
                </a:cubicBezTo>
                <a:cubicBezTo>
                  <a:pt x="327" y="773"/>
                  <a:pt x="357" y="776"/>
                  <a:pt x="388" y="777"/>
                </a:cubicBezTo>
                <a:cubicBezTo>
                  <a:pt x="388" y="869"/>
                  <a:pt x="388" y="869"/>
                  <a:pt x="388" y="869"/>
                </a:cubicBezTo>
                <a:close/>
                <a:moveTo>
                  <a:pt x="388" y="69"/>
                </a:moveTo>
                <a:cubicBezTo>
                  <a:pt x="358" y="78"/>
                  <a:pt x="327" y="96"/>
                  <a:pt x="299" y="125"/>
                </a:cubicBezTo>
                <a:cubicBezTo>
                  <a:pt x="299" y="179"/>
                  <a:pt x="299" y="179"/>
                  <a:pt x="299" y="179"/>
                </a:cubicBezTo>
                <a:cubicBezTo>
                  <a:pt x="303" y="174"/>
                  <a:pt x="308" y="169"/>
                  <a:pt x="313" y="165"/>
                </a:cubicBezTo>
                <a:cubicBezTo>
                  <a:pt x="339" y="154"/>
                  <a:pt x="365" y="152"/>
                  <a:pt x="388" y="154"/>
                </a:cubicBezTo>
                <a:cubicBezTo>
                  <a:pt x="388" y="69"/>
                  <a:pt x="388" y="69"/>
                  <a:pt x="388" y="69"/>
                </a:cubicBezTo>
                <a:close/>
                <a:moveTo>
                  <a:pt x="388" y="556"/>
                </a:moveTo>
                <a:cubicBezTo>
                  <a:pt x="388" y="585"/>
                  <a:pt x="388" y="585"/>
                  <a:pt x="388" y="585"/>
                </a:cubicBezTo>
                <a:cubicBezTo>
                  <a:pt x="362" y="581"/>
                  <a:pt x="339" y="572"/>
                  <a:pt x="318" y="559"/>
                </a:cubicBezTo>
                <a:cubicBezTo>
                  <a:pt x="319" y="587"/>
                  <a:pt x="320" y="611"/>
                  <a:pt x="299" y="633"/>
                </a:cubicBezTo>
                <a:cubicBezTo>
                  <a:pt x="299" y="508"/>
                  <a:pt x="299" y="508"/>
                  <a:pt x="299" y="508"/>
                </a:cubicBezTo>
                <a:cubicBezTo>
                  <a:pt x="323" y="533"/>
                  <a:pt x="353" y="551"/>
                  <a:pt x="388" y="556"/>
                </a:cubicBezTo>
                <a:close/>
                <a:moveTo>
                  <a:pt x="192" y="178"/>
                </a:moveTo>
                <a:cubicBezTo>
                  <a:pt x="208" y="110"/>
                  <a:pt x="241" y="55"/>
                  <a:pt x="299" y="25"/>
                </a:cubicBezTo>
                <a:cubicBezTo>
                  <a:pt x="299" y="80"/>
                  <a:pt x="299" y="80"/>
                  <a:pt x="299" y="80"/>
                </a:cubicBezTo>
                <a:cubicBezTo>
                  <a:pt x="258" y="111"/>
                  <a:pt x="227" y="161"/>
                  <a:pt x="214" y="229"/>
                </a:cubicBezTo>
                <a:cubicBezTo>
                  <a:pt x="230" y="205"/>
                  <a:pt x="247" y="184"/>
                  <a:pt x="266" y="167"/>
                </a:cubicBezTo>
                <a:cubicBezTo>
                  <a:pt x="276" y="151"/>
                  <a:pt x="287" y="137"/>
                  <a:pt x="299" y="125"/>
                </a:cubicBezTo>
                <a:cubicBezTo>
                  <a:pt x="299" y="179"/>
                  <a:pt x="299" y="179"/>
                  <a:pt x="299" y="179"/>
                </a:cubicBezTo>
                <a:cubicBezTo>
                  <a:pt x="276" y="204"/>
                  <a:pt x="261" y="238"/>
                  <a:pt x="259" y="283"/>
                </a:cubicBezTo>
                <a:cubicBezTo>
                  <a:pt x="259" y="287"/>
                  <a:pt x="259" y="292"/>
                  <a:pt x="260" y="297"/>
                </a:cubicBezTo>
                <a:cubicBezTo>
                  <a:pt x="263" y="349"/>
                  <a:pt x="260" y="334"/>
                  <a:pt x="248" y="307"/>
                </a:cubicBezTo>
                <a:cubicBezTo>
                  <a:pt x="232" y="274"/>
                  <a:pt x="214" y="281"/>
                  <a:pt x="206" y="317"/>
                </a:cubicBezTo>
                <a:cubicBezTo>
                  <a:pt x="195" y="365"/>
                  <a:pt x="214" y="428"/>
                  <a:pt x="252" y="435"/>
                </a:cubicBezTo>
                <a:cubicBezTo>
                  <a:pt x="264" y="463"/>
                  <a:pt x="280" y="488"/>
                  <a:pt x="299" y="508"/>
                </a:cubicBezTo>
                <a:cubicBezTo>
                  <a:pt x="299" y="633"/>
                  <a:pt x="299" y="633"/>
                  <a:pt x="299" y="633"/>
                </a:cubicBezTo>
                <a:cubicBezTo>
                  <a:pt x="292" y="641"/>
                  <a:pt x="281" y="649"/>
                  <a:pt x="268" y="656"/>
                </a:cubicBezTo>
                <a:cubicBezTo>
                  <a:pt x="232" y="675"/>
                  <a:pt x="212" y="679"/>
                  <a:pt x="192" y="690"/>
                </a:cubicBezTo>
                <a:cubicBezTo>
                  <a:pt x="192" y="178"/>
                  <a:pt x="192" y="178"/>
                  <a:pt x="192" y="178"/>
                </a:cubicBezTo>
                <a:close/>
                <a:moveTo>
                  <a:pt x="299" y="869"/>
                </a:moveTo>
                <a:cubicBezTo>
                  <a:pt x="192" y="869"/>
                  <a:pt x="192" y="869"/>
                  <a:pt x="192" y="869"/>
                </a:cubicBezTo>
                <a:cubicBezTo>
                  <a:pt x="192" y="832"/>
                  <a:pt x="192" y="832"/>
                  <a:pt x="192" y="832"/>
                </a:cubicBezTo>
                <a:cubicBezTo>
                  <a:pt x="203" y="832"/>
                  <a:pt x="211" y="822"/>
                  <a:pt x="211" y="811"/>
                </a:cubicBezTo>
                <a:cubicBezTo>
                  <a:pt x="211" y="800"/>
                  <a:pt x="203" y="791"/>
                  <a:pt x="192" y="791"/>
                </a:cubicBezTo>
                <a:cubicBezTo>
                  <a:pt x="192" y="750"/>
                  <a:pt x="192" y="750"/>
                  <a:pt x="192" y="750"/>
                </a:cubicBezTo>
                <a:cubicBezTo>
                  <a:pt x="218" y="759"/>
                  <a:pt x="255" y="766"/>
                  <a:pt x="299" y="770"/>
                </a:cubicBezTo>
                <a:cubicBezTo>
                  <a:pt x="299" y="798"/>
                  <a:pt x="299" y="798"/>
                  <a:pt x="299" y="798"/>
                </a:cubicBezTo>
                <a:cubicBezTo>
                  <a:pt x="288" y="798"/>
                  <a:pt x="280" y="808"/>
                  <a:pt x="280" y="819"/>
                </a:cubicBezTo>
                <a:cubicBezTo>
                  <a:pt x="280" y="830"/>
                  <a:pt x="288" y="839"/>
                  <a:pt x="299" y="839"/>
                </a:cubicBezTo>
                <a:lnTo>
                  <a:pt x="299" y="869"/>
                </a:lnTo>
                <a:close/>
                <a:moveTo>
                  <a:pt x="45" y="869"/>
                </a:moveTo>
                <a:cubicBezTo>
                  <a:pt x="30" y="843"/>
                  <a:pt x="20" y="816"/>
                  <a:pt x="19" y="791"/>
                </a:cubicBezTo>
                <a:cubicBezTo>
                  <a:pt x="18" y="754"/>
                  <a:pt x="30" y="728"/>
                  <a:pt x="50" y="708"/>
                </a:cubicBezTo>
                <a:cubicBezTo>
                  <a:pt x="0" y="602"/>
                  <a:pt x="137" y="626"/>
                  <a:pt x="111" y="568"/>
                </a:cubicBezTo>
                <a:cubicBezTo>
                  <a:pt x="48" y="432"/>
                  <a:pt x="198" y="458"/>
                  <a:pt x="157" y="393"/>
                </a:cubicBezTo>
                <a:cubicBezTo>
                  <a:pt x="109" y="320"/>
                  <a:pt x="176" y="284"/>
                  <a:pt x="184" y="226"/>
                </a:cubicBezTo>
                <a:cubicBezTo>
                  <a:pt x="186" y="209"/>
                  <a:pt x="188" y="193"/>
                  <a:pt x="192" y="178"/>
                </a:cubicBezTo>
                <a:cubicBezTo>
                  <a:pt x="192" y="690"/>
                  <a:pt x="192" y="690"/>
                  <a:pt x="192" y="690"/>
                </a:cubicBezTo>
                <a:cubicBezTo>
                  <a:pt x="182" y="696"/>
                  <a:pt x="171" y="705"/>
                  <a:pt x="158" y="719"/>
                </a:cubicBezTo>
                <a:cubicBezTo>
                  <a:pt x="155" y="731"/>
                  <a:pt x="168" y="741"/>
                  <a:pt x="192" y="750"/>
                </a:cubicBezTo>
                <a:cubicBezTo>
                  <a:pt x="192" y="791"/>
                  <a:pt x="192" y="791"/>
                  <a:pt x="192" y="791"/>
                </a:cubicBezTo>
                <a:cubicBezTo>
                  <a:pt x="181" y="791"/>
                  <a:pt x="173" y="800"/>
                  <a:pt x="173" y="811"/>
                </a:cubicBezTo>
                <a:cubicBezTo>
                  <a:pt x="173" y="822"/>
                  <a:pt x="181" y="832"/>
                  <a:pt x="192" y="832"/>
                </a:cubicBezTo>
                <a:cubicBezTo>
                  <a:pt x="192" y="869"/>
                  <a:pt x="192" y="869"/>
                  <a:pt x="192" y="869"/>
                </a:cubicBezTo>
                <a:lnTo>
                  <a:pt x="45" y="869"/>
                </a:lnTo>
                <a:close/>
              </a:path>
            </a:pathLst>
          </a:custGeom>
          <a:solidFill>
            <a:srgbClr val="C00000"/>
          </a:solidFill>
          <a:ln>
            <a:noFill/>
          </a:ln>
        </p:spPr>
        <p:txBody>
          <a:bodyPr vert="horz" wrap="square" lIns="91440" tIns="45720" rIns="91440" bIns="45720" numCol="1" anchor="t" anchorCtr="0" compatLnSpc="1"/>
          <a:lstStyle/>
          <a:p>
            <a:endParaRPr lang="en-US"/>
          </a:p>
        </p:txBody>
      </p:sp>
      <p:grpSp>
        <p:nvGrpSpPr>
          <p:cNvPr id="22" name="Group 15"/>
          <p:cNvGrpSpPr/>
          <p:nvPr/>
        </p:nvGrpSpPr>
        <p:grpSpPr>
          <a:xfrm>
            <a:off x="3804908" y="2589218"/>
            <a:ext cx="1452024" cy="1652597"/>
            <a:chOff x="6456267" y="4489600"/>
            <a:chExt cx="2077323" cy="2364270"/>
          </a:xfrm>
          <a:solidFill>
            <a:schemeClr val="bg1">
              <a:lumMod val="85000"/>
            </a:schemeClr>
          </a:solidFill>
        </p:grpSpPr>
        <p:sp>
          <p:nvSpPr>
            <p:cNvPr id="23" name="Freeform 16"/>
            <p:cNvSpPr/>
            <p:nvPr/>
          </p:nvSpPr>
          <p:spPr bwMode="auto">
            <a:xfrm>
              <a:off x="6456267" y="4489600"/>
              <a:ext cx="2077323" cy="2364270"/>
            </a:xfrm>
            <a:custGeom>
              <a:avLst/>
              <a:gdLst>
                <a:gd name="T0" fmla="*/ 550 w 793"/>
                <a:gd name="T1" fmla="*/ 630 h 902"/>
                <a:gd name="T2" fmla="*/ 511 w 793"/>
                <a:gd name="T3" fmla="*/ 596 h 902"/>
                <a:gd name="T4" fmla="*/ 567 w 793"/>
                <a:gd name="T5" fmla="*/ 656 h 902"/>
                <a:gd name="T6" fmla="*/ 790 w 793"/>
                <a:gd name="T7" fmla="*/ 824 h 902"/>
                <a:gd name="T8" fmla="*/ 763 w 793"/>
                <a:gd name="T9" fmla="*/ 902 h 902"/>
                <a:gd name="T10" fmla="*/ 30 w 793"/>
                <a:gd name="T11" fmla="*/ 902 h 902"/>
                <a:gd name="T12" fmla="*/ 3 w 793"/>
                <a:gd name="T13" fmla="*/ 824 h 902"/>
                <a:gd name="T14" fmla="*/ 226 w 793"/>
                <a:gd name="T15" fmla="*/ 656 h 902"/>
                <a:gd name="T16" fmla="*/ 283 w 793"/>
                <a:gd name="T17" fmla="*/ 591 h 902"/>
                <a:gd name="T18" fmla="*/ 238 w 793"/>
                <a:gd name="T19" fmla="*/ 627 h 902"/>
                <a:gd name="T20" fmla="*/ 140 w 793"/>
                <a:gd name="T21" fmla="*/ 357 h 902"/>
                <a:gd name="T22" fmla="*/ 503 w 793"/>
                <a:gd name="T23" fmla="*/ 95 h 902"/>
                <a:gd name="T24" fmla="*/ 550 w 793"/>
                <a:gd name="T25" fmla="*/ 63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3" h="902">
                  <a:moveTo>
                    <a:pt x="550" y="630"/>
                  </a:moveTo>
                  <a:cubicBezTo>
                    <a:pt x="537" y="617"/>
                    <a:pt x="524" y="606"/>
                    <a:pt x="511" y="596"/>
                  </a:cubicBezTo>
                  <a:cubicBezTo>
                    <a:pt x="518" y="622"/>
                    <a:pt x="534" y="643"/>
                    <a:pt x="567" y="656"/>
                  </a:cubicBezTo>
                  <a:cubicBezTo>
                    <a:pt x="661" y="696"/>
                    <a:pt x="793" y="706"/>
                    <a:pt x="790" y="824"/>
                  </a:cubicBezTo>
                  <a:cubicBezTo>
                    <a:pt x="789" y="849"/>
                    <a:pt x="779" y="876"/>
                    <a:pt x="763" y="902"/>
                  </a:cubicBezTo>
                  <a:cubicBezTo>
                    <a:pt x="30" y="902"/>
                    <a:pt x="30" y="902"/>
                    <a:pt x="30" y="902"/>
                  </a:cubicBezTo>
                  <a:cubicBezTo>
                    <a:pt x="14" y="876"/>
                    <a:pt x="4" y="849"/>
                    <a:pt x="3" y="824"/>
                  </a:cubicBezTo>
                  <a:cubicBezTo>
                    <a:pt x="0" y="706"/>
                    <a:pt x="132" y="696"/>
                    <a:pt x="226" y="656"/>
                  </a:cubicBezTo>
                  <a:cubicBezTo>
                    <a:pt x="261" y="642"/>
                    <a:pt x="277" y="619"/>
                    <a:pt x="283" y="591"/>
                  </a:cubicBezTo>
                  <a:cubicBezTo>
                    <a:pt x="268" y="601"/>
                    <a:pt x="253" y="613"/>
                    <a:pt x="238" y="627"/>
                  </a:cubicBezTo>
                  <a:cubicBezTo>
                    <a:pt x="177" y="550"/>
                    <a:pt x="141" y="487"/>
                    <a:pt x="140" y="357"/>
                  </a:cubicBezTo>
                  <a:cubicBezTo>
                    <a:pt x="137" y="74"/>
                    <a:pt x="400" y="0"/>
                    <a:pt x="503" y="95"/>
                  </a:cubicBezTo>
                  <a:cubicBezTo>
                    <a:pt x="736" y="95"/>
                    <a:pt x="676" y="514"/>
                    <a:pt x="550" y="630"/>
                  </a:cubicBezTo>
                  <a:close/>
                </a:path>
              </a:pathLst>
            </a:custGeom>
            <a:grpFill/>
            <a:ln>
              <a:noFill/>
            </a:ln>
          </p:spPr>
          <p:txBody>
            <a:bodyPr vert="horz" wrap="square" lIns="91440" tIns="45720" rIns="91440" bIns="45720" numCol="1" anchor="t" anchorCtr="0" compatLnSpc="1"/>
            <a:lstStyle/>
            <a:p>
              <a:endParaRPr lang="en-US"/>
            </a:p>
          </p:txBody>
        </p:sp>
        <p:sp>
          <p:nvSpPr>
            <p:cNvPr id="24" name="Freeform 17"/>
            <p:cNvSpPr/>
            <p:nvPr/>
          </p:nvSpPr>
          <p:spPr bwMode="auto">
            <a:xfrm>
              <a:off x="6962465" y="5147696"/>
              <a:ext cx="953907" cy="894080"/>
            </a:xfrm>
            <a:custGeom>
              <a:avLst/>
              <a:gdLst>
                <a:gd name="T0" fmla="*/ 364 w 364"/>
                <a:gd name="T1" fmla="*/ 204 h 341"/>
                <a:gd name="T2" fmla="*/ 340 w 364"/>
                <a:gd name="T3" fmla="*/ 217 h 341"/>
                <a:gd name="T4" fmla="*/ 180 w 364"/>
                <a:gd name="T5" fmla="*/ 341 h 341"/>
                <a:gd name="T6" fmla="*/ 20 w 364"/>
                <a:gd name="T7" fmla="*/ 217 h 341"/>
                <a:gd name="T8" fmla="*/ 0 w 364"/>
                <a:gd name="T9" fmla="*/ 208 h 341"/>
                <a:gd name="T10" fmla="*/ 226 w 364"/>
                <a:gd name="T11" fmla="*/ 0 h 341"/>
                <a:gd name="T12" fmla="*/ 57 w 364"/>
                <a:gd name="T13" fmla="*/ 194 h 341"/>
                <a:gd name="T14" fmla="*/ 300 w 364"/>
                <a:gd name="T15" fmla="*/ 42 h 341"/>
                <a:gd name="T16" fmla="*/ 364 w 364"/>
                <a:gd name="T17" fmla="*/ 20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4" h="341">
                  <a:moveTo>
                    <a:pt x="364" y="204"/>
                  </a:moveTo>
                  <a:cubicBezTo>
                    <a:pt x="357" y="211"/>
                    <a:pt x="349" y="216"/>
                    <a:pt x="340" y="217"/>
                  </a:cubicBezTo>
                  <a:cubicBezTo>
                    <a:pt x="310" y="288"/>
                    <a:pt x="255" y="341"/>
                    <a:pt x="180" y="341"/>
                  </a:cubicBezTo>
                  <a:cubicBezTo>
                    <a:pt x="104" y="341"/>
                    <a:pt x="49" y="288"/>
                    <a:pt x="20" y="217"/>
                  </a:cubicBezTo>
                  <a:cubicBezTo>
                    <a:pt x="12" y="216"/>
                    <a:pt x="6" y="213"/>
                    <a:pt x="0" y="208"/>
                  </a:cubicBezTo>
                  <a:cubicBezTo>
                    <a:pt x="56" y="174"/>
                    <a:pt x="105" y="108"/>
                    <a:pt x="226" y="0"/>
                  </a:cubicBezTo>
                  <a:cubicBezTo>
                    <a:pt x="208" y="32"/>
                    <a:pt x="174" y="90"/>
                    <a:pt x="57" y="194"/>
                  </a:cubicBezTo>
                  <a:cubicBezTo>
                    <a:pt x="120" y="204"/>
                    <a:pt x="237" y="125"/>
                    <a:pt x="300" y="42"/>
                  </a:cubicBezTo>
                  <a:cubicBezTo>
                    <a:pt x="315" y="101"/>
                    <a:pt x="336" y="166"/>
                    <a:pt x="364" y="20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8"/>
            <p:cNvSpPr/>
            <p:nvPr/>
          </p:nvSpPr>
          <p:spPr bwMode="auto">
            <a:xfrm>
              <a:off x="6708324" y="6047315"/>
              <a:ext cx="1547744" cy="796584"/>
            </a:xfrm>
            <a:custGeom>
              <a:avLst/>
              <a:gdLst>
                <a:gd name="T0" fmla="*/ 0 w 591"/>
                <a:gd name="T1" fmla="*/ 135 h 304"/>
                <a:gd name="T2" fmla="*/ 142 w 591"/>
                <a:gd name="T3" fmla="*/ 85 h 304"/>
                <a:gd name="T4" fmla="*/ 206 w 591"/>
                <a:gd name="T5" fmla="*/ 0 h 304"/>
                <a:gd name="T6" fmla="*/ 293 w 591"/>
                <a:gd name="T7" fmla="*/ 23 h 304"/>
                <a:gd name="T8" fmla="*/ 378 w 591"/>
                <a:gd name="T9" fmla="*/ 0 h 304"/>
                <a:gd name="T10" fmla="*/ 437 w 591"/>
                <a:gd name="T11" fmla="*/ 85 h 304"/>
                <a:gd name="T12" fmla="*/ 591 w 591"/>
                <a:gd name="T13" fmla="*/ 138 h 304"/>
                <a:gd name="T14" fmla="*/ 0 w 591"/>
                <a:gd name="T15" fmla="*/ 135 h 3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1" h="304">
                  <a:moveTo>
                    <a:pt x="0" y="135"/>
                  </a:moveTo>
                  <a:cubicBezTo>
                    <a:pt x="39" y="116"/>
                    <a:pt x="93" y="103"/>
                    <a:pt x="142" y="85"/>
                  </a:cubicBezTo>
                  <a:cubicBezTo>
                    <a:pt x="176" y="72"/>
                    <a:pt x="196" y="39"/>
                    <a:pt x="206" y="0"/>
                  </a:cubicBezTo>
                  <a:cubicBezTo>
                    <a:pt x="232" y="15"/>
                    <a:pt x="260" y="23"/>
                    <a:pt x="293" y="23"/>
                  </a:cubicBezTo>
                  <a:cubicBezTo>
                    <a:pt x="324" y="23"/>
                    <a:pt x="353" y="15"/>
                    <a:pt x="378" y="0"/>
                  </a:cubicBezTo>
                  <a:cubicBezTo>
                    <a:pt x="388" y="38"/>
                    <a:pt x="406" y="71"/>
                    <a:pt x="437" y="85"/>
                  </a:cubicBezTo>
                  <a:cubicBezTo>
                    <a:pt x="480" y="103"/>
                    <a:pt x="544" y="116"/>
                    <a:pt x="591" y="138"/>
                  </a:cubicBezTo>
                  <a:cubicBezTo>
                    <a:pt x="415" y="304"/>
                    <a:pt x="142" y="297"/>
                    <a:pt x="0"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6" name="Freeform 19"/>
          <p:cNvSpPr>
            <a:spLocks noEditPoints="1"/>
          </p:cNvSpPr>
          <p:nvPr/>
        </p:nvSpPr>
        <p:spPr bwMode="auto">
          <a:xfrm>
            <a:off x="6699184" y="2522155"/>
            <a:ext cx="1482457" cy="1718573"/>
          </a:xfrm>
          <a:custGeom>
            <a:avLst/>
            <a:gdLst>
              <a:gd name="T0" fmla="*/ 710 w 791"/>
              <a:gd name="T1" fmla="*/ 420 h 917"/>
              <a:gd name="T2" fmla="*/ 689 w 791"/>
              <a:gd name="T3" fmla="*/ 503 h 917"/>
              <a:gd name="T4" fmla="*/ 607 w 791"/>
              <a:gd name="T5" fmla="*/ 596 h 917"/>
              <a:gd name="T6" fmla="*/ 567 w 791"/>
              <a:gd name="T7" fmla="*/ 671 h 917"/>
              <a:gd name="T8" fmla="*/ 709 w 791"/>
              <a:gd name="T9" fmla="*/ 723 h 917"/>
              <a:gd name="T10" fmla="*/ 790 w 791"/>
              <a:gd name="T11" fmla="*/ 839 h 917"/>
              <a:gd name="T12" fmla="*/ 753 w 791"/>
              <a:gd name="T13" fmla="*/ 917 h 917"/>
              <a:gd name="T14" fmla="*/ 740 w 791"/>
              <a:gd name="T15" fmla="*/ 917 h 917"/>
              <a:gd name="T16" fmla="*/ 398 w 791"/>
              <a:gd name="T17" fmla="*/ 917 h 917"/>
              <a:gd name="T18" fmla="*/ 399 w 791"/>
              <a:gd name="T19" fmla="*/ 906 h 917"/>
              <a:gd name="T20" fmla="*/ 697 w 791"/>
              <a:gd name="T21" fmla="*/ 755 h 917"/>
              <a:gd name="T22" fmla="*/ 692 w 791"/>
              <a:gd name="T23" fmla="*/ 743 h 917"/>
              <a:gd name="T24" fmla="*/ 610 w 791"/>
              <a:gd name="T25" fmla="*/ 842 h 917"/>
              <a:gd name="T26" fmla="*/ 398 w 791"/>
              <a:gd name="T27" fmla="*/ 896 h 917"/>
              <a:gd name="T28" fmla="*/ 555 w 791"/>
              <a:gd name="T29" fmla="*/ 842 h 917"/>
              <a:gd name="T30" fmla="*/ 541 w 791"/>
              <a:gd name="T31" fmla="*/ 694 h 917"/>
              <a:gd name="T32" fmla="*/ 398 w 791"/>
              <a:gd name="T33" fmla="*/ 632 h 917"/>
              <a:gd name="T34" fmla="*/ 556 w 791"/>
              <a:gd name="T35" fmla="*/ 483 h 917"/>
              <a:gd name="T36" fmla="*/ 561 w 791"/>
              <a:gd name="T37" fmla="*/ 356 h 917"/>
              <a:gd name="T38" fmla="*/ 547 w 791"/>
              <a:gd name="T39" fmla="*/ 297 h 917"/>
              <a:gd name="T40" fmla="*/ 445 w 791"/>
              <a:gd name="T41" fmla="*/ 203 h 917"/>
              <a:gd name="T42" fmla="*/ 398 w 791"/>
              <a:gd name="T43" fmla="*/ 262 h 917"/>
              <a:gd name="T44" fmla="*/ 186 w 791"/>
              <a:gd name="T45" fmla="*/ 596 h 917"/>
              <a:gd name="T46" fmla="*/ 104 w 791"/>
              <a:gd name="T47" fmla="*/ 503 h 917"/>
              <a:gd name="T48" fmla="*/ 83 w 791"/>
              <a:gd name="T49" fmla="*/ 420 h 917"/>
              <a:gd name="T50" fmla="*/ 398 w 791"/>
              <a:gd name="T51" fmla="*/ 80 h 917"/>
              <a:gd name="T52" fmla="*/ 341 w 791"/>
              <a:gd name="T53" fmla="*/ 268 h 917"/>
              <a:gd name="T54" fmla="*/ 315 w 791"/>
              <a:gd name="T55" fmla="*/ 275 h 917"/>
              <a:gd name="T56" fmla="*/ 244 w 791"/>
              <a:gd name="T57" fmla="*/ 345 h 917"/>
              <a:gd name="T58" fmla="*/ 210 w 791"/>
              <a:gd name="T59" fmla="*/ 326 h 917"/>
              <a:gd name="T60" fmla="*/ 396 w 791"/>
              <a:gd name="T61" fmla="*/ 607 h 917"/>
              <a:gd name="T62" fmla="*/ 398 w 791"/>
              <a:gd name="T63" fmla="*/ 632 h 917"/>
              <a:gd name="T64" fmla="*/ 310 w 791"/>
              <a:gd name="T65" fmla="*/ 609 h 917"/>
              <a:gd name="T66" fmla="*/ 125 w 791"/>
              <a:gd name="T67" fmla="*/ 734 h 917"/>
              <a:gd name="T68" fmla="*/ 398 w 791"/>
              <a:gd name="T69" fmla="*/ 876 h 917"/>
              <a:gd name="T70" fmla="*/ 187 w 791"/>
              <a:gd name="T71" fmla="*/ 842 h 917"/>
              <a:gd name="T72" fmla="*/ 105 w 791"/>
              <a:gd name="T73" fmla="*/ 743 h 917"/>
              <a:gd name="T74" fmla="*/ 101 w 791"/>
              <a:gd name="T75" fmla="*/ 755 h 917"/>
              <a:gd name="T76" fmla="*/ 398 w 791"/>
              <a:gd name="T77" fmla="*/ 906 h 917"/>
              <a:gd name="T78" fmla="*/ 69 w 791"/>
              <a:gd name="T79" fmla="*/ 917 h 917"/>
              <a:gd name="T80" fmla="*/ 49 w 791"/>
              <a:gd name="T81" fmla="*/ 917 h 917"/>
              <a:gd name="T82" fmla="*/ 29 w 791"/>
              <a:gd name="T83" fmla="*/ 917 h 917"/>
              <a:gd name="T84" fmla="*/ 226 w 791"/>
              <a:gd name="T85" fmla="*/ 671 h 917"/>
              <a:gd name="T86" fmla="*/ 186 w 791"/>
              <a:gd name="T87" fmla="*/ 59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1" h="917">
                <a:moveTo>
                  <a:pt x="398" y="80"/>
                </a:moveTo>
                <a:cubicBezTo>
                  <a:pt x="680" y="0"/>
                  <a:pt x="604" y="490"/>
                  <a:pt x="710" y="420"/>
                </a:cubicBezTo>
                <a:cubicBezTo>
                  <a:pt x="716" y="450"/>
                  <a:pt x="668" y="484"/>
                  <a:pt x="625" y="491"/>
                </a:cubicBezTo>
                <a:cubicBezTo>
                  <a:pt x="639" y="503"/>
                  <a:pt x="652" y="509"/>
                  <a:pt x="689" y="503"/>
                </a:cubicBezTo>
                <a:cubicBezTo>
                  <a:pt x="654" y="565"/>
                  <a:pt x="603" y="568"/>
                  <a:pt x="573" y="568"/>
                </a:cubicBezTo>
                <a:cubicBezTo>
                  <a:pt x="575" y="578"/>
                  <a:pt x="583" y="591"/>
                  <a:pt x="607" y="596"/>
                </a:cubicBezTo>
                <a:cubicBezTo>
                  <a:pt x="589" y="616"/>
                  <a:pt x="560" y="631"/>
                  <a:pt x="526" y="642"/>
                </a:cubicBezTo>
                <a:cubicBezTo>
                  <a:pt x="536" y="654"/>
                  <a:pt x="549" y="664"/>
                  <a:pt x="567" y="671"/>
                </a:cubicBezTo>
                <a:cubicBezTo>
                  <a:pt x="612" y="690"/>
                  <a:pt x="666" y="702"/>
                  <a:pt x="709" y="723"/>
                </a:cubicBezTo>
                <a:cubicBezTo>
                  <a:pt x="709" y="723"/>
                  <a:pt x="709" y="723"/>
                  <a:pt x="709" y="723"/>
                </a:cubicBezTo>
                <a:cubicBezTo>
                  <a:pt x="709" y="723"/>
                  <a:pt x="709" y="723"/>
                  <a:pt x="709" y="723"/>
                </a:cubicBezTo>
                <a:cubicBezTo>
                  <a:pt x="756" y="745"/>
                  <a:pt x="791" y="778"/>
                  <a:pt x="790" y="839"/>
                </a:cubicBezTo>
                <a:cubicBezTo>
                  <a:pt x="789" y="864"/>
                  <a:pt x="779" y="891"/>
                  <a:pt x="763" y="917"/>
                </a:cubicBezTo>
                <a:cubicBezTo>
                  <a:pt x="753" y="917"/>
                  <a:pt x="753" y="917"/>
                  <a:pt x="753" y="917"/>
                </a:cubicBezTo>
                <a:cubicBezTo>
                  <a:pt x="744" y="917"/>
                  <a:pt x="744" y="917"/>
                  <a:pt x="744" y="917"/>
                </a:cubicBezTo>
                <a:cubicBezTo>
                  <a:pt x="740" y="917"/>
                  <a:pt x="740" y="917"/>
                  <a:pt x="740" y="917"/>
                </a:cubicBezTo>
                <a:cubicBezTo>
                  <a:pt x="729" y="917"/>
                  <a:pt x="729" y="917"/>
                  <a:pt x="729" y="917"/>
                </a:cubicBezTo>
                <a:cubicBezTo>
                  <a:pt x="398" y="917"/>
                  <a:pt x="398" y="917"/>
                  <a:pt x="398" y="917"/>
                </a:cubicBezTo>
                <a:cubicBezTo>
                  <a:pt x="398" y="906"/>
                  <a:pt x="398" y="906"/>
                  <a:pt x="398" y="906"/>
                </a:cubicBezTo>
                <a:cubicBezTo>
                  <a:pt x="399" y="906"/>
                  <a:pt x="399" y="906"/>
                  <a:pt x="399" y="906"/>
                </a:cubicBezTo>
                <a:cubicBezTo>
                  <a:pt x="503" y="906"/>
                  <a:pt x="570" y="882"/>
                  <a:pt x="616" y="850"/>
                </a:cubicBezTo>
                <a:cubicBezTo>
                  <a:pt x="658" y="821"/>
                  <a:pt x="680" y="785"/>
                  <a:pt x="697" y="755"/>
                </a:cubicBezTo>
                <a:cubicBezTo>
                  <a:pt x="700" y="746"/>
                  <a:pt x="700" y="746"/>
                  <a:pt x="700" y="746"/>
                </a:cubicBezTo>
                <a:cubicBezTo>
                  <a:pt x="697" y="745"/>
                  <a:pt x="695" y="744"/>
                  <a:pt x="692" y="743"/>
                </a:cubicBezTo>
                <a:cubicBezTo>
                  <a:pt x="692" y="744"/>
                  <a:pt x="692" y="744"/>
                  <a:pt x="692" y="744"/>
                </a:cubicBezTo>
                <a:cubicBezTo>
                  <a:pt x="676" y="774"/>
                  <a:pt x="654" y="812"/>
                  <a:pt x="610" y="842"/>
                </a:cubicBezTo>
                <a:cubicBezTo>
                  <a:pt x="567" y="873"/>
                  <a:pt x="501" y="896"/>
                  <a:pt x="399" y="896"/>
                </a:cubicBezTo>
                <a:cubicBezTo>
                  <a:pt x="398" y="896"/>
                  <a:pt x="398" y="896"/>
                  <a:pt x="398" y="896"/>
                </a:cubicBezTo>
                <a:cubicBezTo>
                  <a:pt x="398" y="876"/>
                  <a:pt x="398" y="876"/>
                  <a:pt x="398" y="876"/>
                </a:cubicBezTo>
                <a:cubicBezTo>
                  <a:pt x="452" y="876"/>
                  <a:pt x="505" y="864"/>
                  <a:pt x="555" y="842"/>
                </a:cubicBezTo>
                <a:cubicBezTo>
                  <a:pt x="624" y="810"/>
                  <a:pt x="659" y="765"/>
                  <a:pt x="667" y="736"/>
                </a:cubicBezTo>
                <a:cubicBezTo>
                  <a:pt x="629" y="723"/>
                  <a:pt x="584" y="712"/>
                  <a:pt x="541" y="694"/>
                </a:cubicBezTo>
                <a:cubicBezTo>
                  <a:pt x="510" y="680"/>
                  <a:pt x="492" y="647"/>
                  <a:pt x="482" y="609"/>
                </a:cubicBezTo>
                <a:cubicBezTo>
                  <a:pt x="457" y="624"/>
                  <a:pt x="429" y="632"/>
                  <a:pt x="398" y="632"/>
                </a:cubicBezTo>
                <a:cubicBezTo>
                  <a:pt x="398" y="607"/>
                  <a:pt x="398" y="607"/>
                  <a:pt x="398" y="607"/>
                </a:cubicBezTo>
                <a:cubicBezTo>
                  <a:pt x="472" y="606"/>
                  <a:pt x="527" y="553"/>
                  <a:pt x="556" y="483"/>
                </a:cubicBezTo>
                <a:cubicBezTo>
                  <a:pt x="608" y="474"/>
                  <a:pt x="623" y="365"/>
                  <a:pt x="583" y="326"/>
                </a:cubicBezTo>
                <a:cubicBezTo>
                  <a:pt x="573" y="327"/>
                  <a:pt x="566" y="341"/>
                  <a:pt x="561" y="356"/>
                </a:cubicBezTo>
                <a:cubicBezTo>
                  <a:pt x="552" y="383"/>
                  <a:pt x="548" y="397"/>
                  <a:pt x="550" y="345"/>
                </a:cubicBezTo>
                <a:cubicBezTo>
                  <a:pt x="551" y="329"/>
                  <a:pt x="549" y="313"/>
                  <a:pt x="547" y="297"/>
                </a:cubicBezTo>
                <a:cubicBezTo>
                  <a:pt x="532" y="292"/>
                  <a:pt x="512" y="284"/>
                  <a:pt x="487" y="276"/>
                </a:cubicBezTo>
                <a:cubicBezTo>
                  <a:pt x="486" y="257"/>
                  <a:pt x="479" y="235"/>
                  <a:pt x="445" y="203"/>
                </a:cubicBezTo>
                <a:cubicBezTo>
                  <a:pt x="448" y="215"/>
                  <a:pt x="459" y="238"/>
                  <a:pt x="461" y="269"/>
                </a:cubicBezTo>
                <a:cubicBezTo>
                  <a:pt x="440" y="265"/>
                  <a:pt x="419" y="262"/>
                  <a:pt x="398" y="262"/>
                </a:cubicBezTo>
                <a:lnTo>
                  <a:pt x="398" y="80"/>
                </a:lnTo>
                <a:close/>
                <a:moveTo>
                  <a:pt x="186" y="596"/>
                </a:moveTo>
                <a:cubicBezTo>
                  <a:pt x="209" y="591"/>
                  <a:pt x="218" y="578"/>
                  <a:pt x="220" y="568"/>
                </a:cubicBezTo>
                <a:cubicBezTo>
                  <a:pt x="190" y="568"/>
                  <a:pt x="139" y="565"/>
                  <a:pt x="104" y="503"/>
                </a:cubicBezTo>
                <a:cubicBezTo>
                  <a:pt x="140" y="509"/>
                  <a:pt x="154" y="503"/>
                  <a:pt x="168" y="491"/>
                </a:cubicBezTo>
                <a:cubicBezTo>
                  <a:pt x="125" y="484"/>
                  <a:pt x="77" y="450"/>
                  <a:pt x="83" y="420"/>
                </a:cubicBezTo>
                <a:cubicBezTo>
                  <a:pt x="189" y="490"/>
                  <a:pt x="119" y="22"/>
                  <a:pt x="396" y="80"/>
                </a:cubicBezTo>
                <a:cubicBezTo>
                  <a:pt x="397" y="80"/>
                  <a:pt x="397" y="80"/>
                  <a:pt x="398" y="80"/>
                </a:cubicBezTo>
                <a:cubicBezTo>
                  <a:pt x="398" y="262"/>
                  <a:pt x="398" y="262"/>
                  <a:pt x="398" y="262"/>
                </a:cubicBezTo>
                <a:cubicBezTo>
                  <a:pt x="379" y="262"/>
                  <a:pt x="360" y="264"/>
                  <a:pt x="341" y="268"/>
                </a:cubicBezTo>
                <a:cubicBezTo>
                  <a:pt x="343" y="238"/>
                  <a:pt x="353" y="215"/>
                  <a:pt x="357" y="203"/>
                </a:cubicBezTo>
                <a:cubicBezTo>
                  <a:pt x="324" y="234"/>
                  <a:pt x="316" y="256"/>
                  <a:pt x="315" y="275"/>
                </a:cubicBezTo>
                <a:cubicBezTo>
                  <a:pt x="285" y="283"/>
                  <a:pt x="263" y="294"/>
                  <a:pt x="247" y="299"/>
                </a:cubicBezTo>
                <a:cubicBezTo>
                  <a:pt x="244" y="314"/>
                  <a:pt x="243" y="330"/>
                  <a:pt x="244" y="345"/>
                </a:cubicBezTo>
                <a:cubicBezTo>
                  <a:pt x="246" y="397"/>
                  <a:pt x="241" y="383"/>
                  <a:pt x="232" y="356"/>
                </a:cubicBezTo>
                <a:cubicBezTo>
                  <a:pt x="227" y="341"/>
                  <a:pt x="220" y="327"/>
                  <a:pt x="210" y="326"/>
                </a:cubicBezTo>
                <a:cubicBezTo>
                  <a:pt x="170" y="365"/>
                  <a:pt x="185" y="474"/>
                  <a:pt x="236" y="483"/>
                </a:cubicBezTo>
                <a:cubicBezTo>
                  <a:pt x="266" y="554"/>
                  <a:pt x="321" y="607"/>
                  <a:pt x="396" y="607"/>
                </a:cubicBezTo>
                <a:cubicBezTo>
                  <a:pt x="397" y="607"/>
                  <a:pt x="397" y="607"/>
                  <a:pt x="398" y="607"/>
                </a:cubicBezTo>
                <a:cubicBezTo>
                  <a:pt x="398" y="632"/>
                  <a:pt x="398" y="632"/>
                  <a:pt x="398" y="632"/>
                </a:cubicBezTo>
                <a:cubicBezTo>
                  <a:pt x="396" y="632"/>
                  <a:pt x="396" y="632"/>
                  <a:pt x="396" y="632"/>
                </a:cubicBezTo>
                <a:cubicBezTo>
                  <a:pt x="364" y="632"/>
                  <a:pt x="336" y="624"/>
                  <a:pt x="310" y="609"/>
                </a:cubicBezTo>
                <a:cubicBezTo>
                  <a:pt x="300" y="648"/>
                  <a:pt x="280" y="681"/>
                  <a:pt x="246" y="694"/>
                </a:cubicBezTo>
                <a:cubicBezTo>
                  <a:pt x="205" y="709"/>
                  <a:pt x="162" y="720"/>
                  <a:pt x="125" y="734"/>
                </a:cubicBezTo>
                <a:cubicBezTo>
                  <a:pt x="132" y="761"/>
                  <a:pt x="164" y="805"/>
                  <a:pt x="229" y="837"/>
                </a:cubicBezTo>
                <a:cubicBezTo>
                  <a:pt x="282" y="864"/>
                  <a:pt x="340" y="877"/>
                  <a:pt x="398" y="876"/>
                </a:cubicBezTo>
                <a:cubicBezTo>
                  <a:pt x="398" y="896"/>
                  <a:pt x="398" y="896"/>
                  <a:pt x="398" y="896"/>
                </a:cubicBezTo>
                <a:cubicBezTo>
                  <a:pt x="296" y="896"/>
                  <a:pt x="230" y="873"/>
                  <a:pt x="187" y="842"/>
                </a:cubicBezTo>
                <a:cubicBezTo>
                  <a:pt x="144" y="812"/>
                  <a:pt x="121" y="774"/>
                  <a:pt x="106" y="744"/>
                </a:cubicBezTo>
                <a:cubicBezTo>
                  <a:pt x="105" y="743"/>
                  <a:pt x="105" y="743"/>
                  <a:pt x="105" y="743"/>
                </a:cubicBezTo>
                <a:cubicBezTo>
                  <a:pt x="102" y="744"/>
                  <a:pt x="99" y="746"/>
                  <a:pt x="96" y="747"/>
                </a:cubicBezTo>
                <a:cubicBezTo>
                  <a:pt x="101" y="755"/>
                  <a:pt x="101" y="755"/>
                  <a:pt x="101" y="755"/>
                </a:cubicBezTo>
                <a:cubicBezTo>
                  <a:pt x="117" y="785"/>
                  <a:pt x="140" y="821"/>
                  <a:pt x="182" y="850"/>
                </a:cubicBezTo>
                <a:cubicBezTo>
                  <a:pt x="227" y="882"/>
                  <a:pt x="294" y="905"/>
                  <a:pt x="398" y="906"/>
                </a:cubicBezTo>
                <a:cubicBezTo>
                  <a:pt x="398" y="917"/>
                  <a:pt x="398" y="917"/>
                  <a:pt x="398" y="917"/>
                </a:cubicBezTo>
                <a:cubicBezTo>
                  <a:pt x="69" y="917"/>
                  <a:pt x="69" y="917"/>
                  <a:pt x="69" y="917"/>
                </a:cubicBezTo>
                <a:cubicBezTo>
                  <a:pt x="57" y="917"/>
                  <a:pt x="57" y="917"/>
                  <a:pt x="57" y="917"/>
                </a:cubicBezTo>
                <a:cubicBezTo>
                  <a:pt x="49" y="917"/>
                  <a:pt x="49" y="917"/>
                  <a:pt x="49" y="917"/>
                </a:cubicBezTo>
                <a:cubicBezTo>
                  <a:pt x="39" y="917"/>
                  <a:pt x="39" y="917"/>
                  <a:pt x="39" y="917"/>
                </a:cubicBezTo>
                <a:cubicBezTo>
                  <a:pt x="29" y="917"/>
                  <a:pt x="29" y="917"/>
                  <a:pt x="29" y="917"/>
                </a:cubicBezTo>
                <a:cubicBezTo>
                  <a:pt x="14" y="891"/>
                  <a:pt x="4" y="864"/>
                  <a:pt x="3" y="839"/>
                </a:cubicBezTo>
                <a:cubicBezTo>
                  <a:pt x="0" y="721"/>
                  <a:pt x="132" y="711"/>
                  <a:pt x="226" y="671"/>
                </a:cubicBezTo>
                <a:cubicBezTo>
                  <a:pt x="244" y="664"/>
                  <a:pt x="257" y="654"/>
                  <a:pt x="267" y="642"/>
                </a:cubicBezTo>
                <a:cubicBezTo>
                  <a:pt x="233" y="631"/>
                  <a:pt x="204" y="616"/>
                  <a:pt x="186" y="596"/>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27"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endParaRPr lang="zh-CN" altLang="en-US" sz="1755" dirty="0"/>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1000"/>
                                        <p:tgtEl>
                                          <p:spTgt spid="9">
                                            <p:txEl>
                                              <p:pRg st="0" end="0"/>
                                            </p:txEl>
                                          </p:spTgt>
                                        </p:tgtEl>
                                      </p:cBhvr>
                                    </p:animEffect>
                                    <p:anim calcmode="lin" valueType="num">
                                      <p:cBhvr>
                                        <p:cTn id="41"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9">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
                                            <p:txEl>
                                              <p:pRg st="0" end="0"/>
                                            </p:txEl>
                                          </p:spTgt>
                                        </p:tgtEl>
                                        <p:attrNameLst>
                                          <p:attrName>style.visibility</p:attrName>
                                        </p:attrNameLst>
                                      </p:cBhvr>
                                      <p:to>
                                        <p:strVal val="visible"/>
                                      </p:to>
                                    </p:set>
                                    <p:animEffect transition="in" filter="fade">
                                      <p:cBhvr>
                                        <p:cTn id="50" dur="1000"/>
                                        <p:tgtEl>
                                          <p:spTgt spid="7">
                                            <p:txEl>
                                              <p:pRg st="0" end="0"/>
                                            </p:txEl>
                                          </p:spTgt>
                                        </p:tgtEl>
                                      </p:cBhvr>
                                    </p:animEffect>
                                    <p:anim calcmode="lin" valueType="num">
                                      <p:cBhvr>
                                        <p:cTn id="51"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0" end="0"/>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
                                            <p:txEl>
                                              <p:pRg st="0" end="0"/>
                                            </p:txEl>
                                          </p:spTgt>
                                        </p:tgtEl>
                                        <p:attrNameLst>
                                          <p:attrName>style.visibility</p:attrName>
                                        </p:attrNameLst>
                                      </p:cBhvr>
                                      <p:to>
                                        <p:strVal val="visible"/>
                                      </p:to>
                                    </p:set>
                                    <p:animEffect transition="in" filter="fade">
                                      <p:cBhvr>
                                        <p:cTn id="60" dur="1000"/>
                                        <p:tgtEl>
                                          <p:spTgt spid="8">
                                            <p:txEl>
                                              <p:pRg st="0" end="0"/>
                                            </p:txEl>
                                          </p:spTgt>
                                        </p:tgtEl>
                                      </p:cBhvr>
                                    </p:animEffect>
                                    <p:anim calcmode="lin" valueType="num">
                                      <p:cBhvr>
                                        <p:cTn id="6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0" end="0"/>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0">
                                            <p:txEl>
                                              <p:pRg st="0" end="0"/>
                                            </p:txEl>
                                          </p:spTgt>
                                        </p:tgtEl>
                                        <p:attrNameLst>
                                          <p:attrName>style.visibility</p:attrName>
                                        </p:attrNameLst>
                                      </p:cBhvr>
                                      <p:to>
                                        <p:strVal val="visible"/>
                                      </p:to>
                                    </p:set>
                                    <p:animEffect transition="in" filter="fade">
                                      <p:cBhvr>
                                        <p:cTn id="70" dur="1000"/>
                                        <p:tgtEl>
                                          <p:spTgt spid="10">
                                            <p:txEl>
                                              <p:pRg st="0" end="0"/>
                                            </p:txEl>
                                          </p:spTgt>
                                        </p:tgtEl>
                                      </p:cBhvr>
                                    </p:animEffect>
                                    <p:anim calcmode="lin" valueType="num">
                                      <p:cBhvr>
                                        <p:cTn id="71"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72"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10" presetClass="entr" presetSubtype="0"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p"/>
      <p:bldP spid="8" grpId="0" build="p"/>
      <p:bldP spid="9" grpId="0" build="p"/>
      <p:bldP spid="10" grpId="0" build="p"/>
      <p:bldP spid="14" grpId="0" animBg="1"/>
      <p:bldP spid="15" grpId="0"/>
      <p:bldP spid="16" grpId="0"/>
      <p:bldP spid="17" grpId="0"/>
      <p:bldP spid="18" grpId="0"/>
      <p:bldP spid="19" grpId="0" animBg="1"/>
      <p:bldP spid="20" grpId="0" animBg="1"/>
      <p:bldP spid="21" grpId="0" animBg="1"/>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515158"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615598" y="1751694"/>
            <a:ext cx="6195670" cy="2078061"/>
            <a:chOff x="4615598" y="1751694"/>
            <a:chExt cx="6195670" cy="2078061"/>
          </a:xfrm>
        </p:grpSpPr>
        <p:grpSp>
          <p:nvGrpSpPr>
            <p:cNvPr id="17" name="组合 16"/>
            <p:cNvGrpSpPr/>
            <p:nvPr/>
          </p:nvGrpSpPr>
          <p:grpSpPr>
            <a:xfrm>
              <a:off x="4615598" y="2783315"/>
              <a:ext cx="3505262" cy="1046440"/>
              <a:chOff x="4615598" y="3025151"/>
              <a:chExt cx="3505262"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615598" y="3025151"/>
                <a:ext cx="2390398" cy="707886"/>
              </a:xfrm>
              <a:prstGeom prst="rect">
                <a:avLst/>
              </a:prstGeom>
            </p:spPr>
            <p:txBody>
              <a:bodyPr wrap="none">
                <a:spAutoFit/>
              </a:bodyPr>
              <a:lstStyle/>
              <a:p>
                <a:pPr algn="ctr"/>
                <a:r>
                  <a:rPr lang="zh-CN" altLang="en-US" sz="4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公司简介</a:t>
                </a:r>
                <a:endParaRPr lang="en-US" altLang="zh-CN" sz="4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C00000"/>
                  </a:solidFill>
                  <a:latin typeface="Bauhaus 93" panose="04030905020B02020C02" pitchFamily="82" charset="0"/>
                </a:rPr>
                <a:t>O</a:t>
              </a:r>
              <a:endParaRPr lang="en-US" altLang="zh-CN" sz="3000" dirty="0">
                <a:solidFill>
                  <a:srgbClr val="C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a:t>
              </a:r>
              <a:r>
                <a:rPr lang="zh-CN" altLang="en-US" sz="2600" b="1" spc="300" dirty="0" smtClean="0">
                  <a:latin typeface="微软雅黑" panose="020B0503020204020204" pitchFamily="34" charset="-122"/>
                  <a:ea typeface="微软雅黑" panose="020B0503020204020204" pitchFamily="34" charset="-122"/>
                </a:rPr>
                <a:t>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ln>
          </p:spPr>
          <p:txBody>
            <a:bodyPr wrap="none" lIns="45720" tIns="22860" rIns="45720" bIns="22860">
              <a:spAutoFit/>
            </a:bodyPr>
            <a:lstStyle/>
            <a:p>
              <a:pPr algn="ct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COMPANY INTRODUCTION</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48" name="图片 47"/>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anose="020B0503020204020204" pitchFamily="34" charset="-122"/>
                  </a:rPr>
                  <a:t>。</a:t>
                </a: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2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C0000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C0000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2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ENTERPRISE IDEA</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8" name="矩形 47"/>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a:t>
            </a:r>
            <a:r>
              <a:rPr lang="zh-CN" altLang="en-US" sz="2500" b="1" spc="-150" dirty="0" smtClean="0">
                <a:latin typeface="陈继世-硬笔行书" panose="02010609030101010101" pitchFamily="49" charset="-122"/>
                <a:ea typeface="陈继世-硬笔行书" panose="02010609030101010101" pitchFamily="49" charset="-122"/>
              </a:rPr>
              <a:t>创</a:t>
            </a:r>
            <a:r>
              <a:rPr lang="zh-CN" altLang="en-US" sz="2500" b="1" spc="-150" dirty="0">
                <a:latin typeface="陈继世-硬笔行书" panose="02010609030101010101" pitchFamily="49" charset="-122"/>
                <a:ea typeface="陈继世-硬笔行书" panose="02010609030101010101" pitchFamily="49" charset="-122"/>
              </a:rPr>
              <a:t>新务实 超越自我 追求卓越</a:t>
            </a:r>
            <a:endParaRPr lang="zh-CN" altLang="en-US" sz="2500" b="1" spc="-150" dirty="0">
              <a:latin typeface="陈继世-硬笔行书" panose="02010609030101010101" pitchFamily="49" charset="-122"/>
              <a:ea typeface="陈继世-硬笔行书" panose="02010609030101010101" pitchFamily="49" charset="-122"/>
            </a:endParaRPr>
          </a:p>
          <a:p>
            <a:endParaRPr lang="en-US" altLang="zh-CN" sz="2500" b="1" spc="-150" dirty="0" smtClean="0">
              <a:latin typeface="陈继世-硬笔行书" panose="02010609030101010101" pitchFamily="49" charset="-122"/>
              <a:ea typeface="陈继世-硬笔行书" panose="02010609030101010101" pitchFamily="49" charset="-122"/>
            </a:endParaRPr>
          </a:p>
          <a:p>
            <a:r>
              <a:rPr lang="zh-CN" altLang="en-US" sz="2500" b="1" spc="-150" dirty="0" smtClean="0">
                <a:latin typeface="陈继世-硬笔行书" panose="02010609030101010101" pitchFamily="49" charset="-122"/>
                <a:ea typeface="陈继世-硬笔行书" panose="02010609030101010101" pitchFamily="49" charset="-122"/>
              </a:rPr>
              <a:t>技</a:t>
            </a:r>
            <a:r>
              <a:rPr lang="zh-CN" altLang="en-US" sz="2500" b="1" spc="-150" dirty="0">
                <a:latin typeface="陈继世-硬笔行书" panose="02010609030101010101" pitchFamily="49" charset="-122"/>
                <a:ea typeface="陈继世-硬笔行书" panose="02010609030101010101" pitchFamily="49" charset="-122"/>
              </a:rPr>
              <a:t>术理念--日新月异 领先一步</a:t>
            </a:r>
            <a:endParaRPr lang="zh-CN" altLang="en-US" sz="2500" b="1" spc="-150" dirty="0">
              <a:latin typeface="陈继世-硬笔行书" panose="02010609030101010101" pitchFamily="49" charset="-122"/>
              <a:ea typeface="陈继世-硬笔行书" panose="02010609030101010101" pitchFamily="49" charset="-122"/>
            </a:endParaRPr>
          </a:p>
          <a:p>
            <a:endParaRPr lang="en-US" altLang="zh-CN" sz="2500" b="1" spc="-150" dirty="0" smtClean="0">
              <a:latin typeface="陈继世-硬笔行书" panose="02010609030101010101" pitchFamily="49" charset="-122"/>
              <a:ea typeface="陈继世-硬笔行书" panose="02010609030101010101" pitchFamily="49" charset="-122"/>
            </a:endParaRPr>
          </a:p>
          <a:p>
            <a:r>
              <a:rPr lang="zh-CN" altLang="en-US" sz="2500" b="1" spc="-150" dirty="0" smtClean="0">
                <a:latin typeface="陈继世-硬笔行书" panose="02010609030101010101" pitchFamily="49" charset="-122"/>
                <a:ea typeface="陈继世-硬笔行书" panose="02010609030101010101" pitchFamily="49" charset="-122"/>
              </a:rPr>
              <a:t>服</a:t>
            </a:r>
            <a:r>
              <a:rPr lang="zh-CN" altLang="en-US" sz="2500" b="1" spc="-150" dirty="0">
                <a:latin typeface="陈继世-硬笔行书" panose="02010609030101010101" pitchFamily="49" charset="-122"/>
                <a:ea typeface="陈继世-硬笔行书" panose="02010609030101010101" pitchFamily="49" charset="-122"/>
              </a:rPr>
              <a:t>务理念--人至上,客至尊 </a:t>
            </a:r>
            <a:endParaRPr lang="zh-CN" altLang="en-US" sz="2500" b="1" spc="-150" dirty="0">
              <a:latin typeface="陈继世-硬笔行书" panose="02010609030101010101" pitchFamily="49" charset="-122"/>
              <a:ea typeface="陈继世-硬笔行书" panose="02010609030101010101" pitchFamily="49" charset="-122"/>
            </a:endParaRP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STAFF QUALITY</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2" name="矩形 11"/>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5755161" y="2006901"/>
              <a:ext cx="2876491" cy="1738746"/>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8709273" y="2006902"/>
              <a:ext cx="2876492" cy="1738745"/>
            </a:xfrm>
            <a:prstGeom prst="rect">
              <a:avLst/>
            </a:prstGeom>
          </p:spPr>
        </p:pic>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8699749" y="3815950"/>
              <a:ext cx="2854142" cy="1723571"/>
            </a:xfrm>
            <a:prstGeom prst="rect">
              <a:avLst/>
            </a:prstGeom>
          </p:spPr>
        </p:pic>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DEVELOPMENT COURSE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rgbClr val="C00000">
                  <a:alpha val="80000"/>
                </a:srgb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8565" eaLnBrk="0" fontAlgn="base" hangingPunct="0">
                  <a:spcBef>
                    <a:spcPct val="0"/>
                  </a:spcBef>
                  <a:spcAft>
                    <a:spcPct val="0"/>
                  </a:spcAft>
                </a:pPr>
                <a:r>
                  <a:rPr lang="en-US" altLang="zh-CN" sz="14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5"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rgbClr val="C00000">
                  <a:alpha val="60000"/>
                </a:srgb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8565"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rgbClr val="C00000">
                  <a:alpha val="50000"/>
                </a:srgb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5"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5"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8565" eaLnBrk="0" fontAlgn="base" hangingPunct="0">
                  <a:spcBef>
                    <a:spcPct val="0"/>
                  </a:spcBef>
                  <a:spcAft>
                    <a:spcPct val="0"/>
                  </a:spcAft>
                </a:pPr>
                <a:r>
                  <a:rPr lang="en-US" altLang="zh-CN" sz="1865"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5"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8565" eaLnBrk="0" fontAlgn="base" hangingPunct="0">
                  <a:spcBef>
                    <a:spcPct val="0"/>
                  </a:spcBef>
                  <a:spcAft>
                    <a:spcPct val="0"/>
                  </a:spcAft>
                </a:pPr>
                <a:r>
                  <a:rPr lang="en-US" altLang="zh-CN" sz="2135"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5"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05000"/>
            <a:ext cx="12192000" cy="2790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34476" y="2045698"/>
            <a:ext cx="2949343" cy="2949343"/>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0500" y="2641421"/>
            <a:ext cx="1757897" cy="1757897"/>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486" y="2300262"/>
            <a:ext cx="2440215" cy="244021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产品介绍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79296"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PRODUCT INTRODUCTION</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828541" y="5039951"/>
            <a:ext cx="2261104" cy="629025"/>
            <a:chOff x="1963056" y="5039951"/>
            <a:chExt cx="2261104" cy="629025"/>
          </a:xfrm>
        </p:grpSpPr>
        <p:sp>
          <p:nvSpPr>
            <p:cNvPr id="15" name="文本框 14"/>
            <p:cNvSpPr txBox="1"/>
            <p:nvPr/>
          </p:nvSpPr>
          <p:spPr bwMode="auto">
            <a:xfrm>
              <a:off x="1963056"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6" name="文本框 24"/>
            <p:cNvSpPr txBox="1">
              <a:spLocks noChangeArrowheads="1"/>
            </p:cNvSpPr>
            <p:nvPr/>
          </p:nvSpPr>
          <p:spPr bwMode="auto">
            <a:xfrm>
              <a:off x="1968676"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22" name="组合 21"/>
          <p:cNvGrpSpPr/>
          <p:nvPr/>
        </p:nvGrpSpPr>
        <p:grpSpPr>
          <a:xfrm>
            <a:off x="4903258" y="5039951"/>
            <a:ext cx="2261104" cy="629025"/>
            <a:chOff x="5296958" y="5039951"/>
            <a:chExt cx="2261104" cy="629025"/>
          </a:xfrm>
        </p:grpSpPr>
        <p:sp>
          <p:nvSpPr>
            <p:cNvPr id="17" name="文本框 16"/>
            <p:cNvSpPr txBox="1"/>
            <p:nvPr/>
          </p:nvSpPr>
          <p:spPr bwMode="auto">
            <a:xfrm>
              <a:off x="5296958"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8" name="文本框 24"/>
            <p:cNvSpPr txBox="1">
              <a:spLocks noChangeArrowheads="1"/>
            </p:cNvSpPr>
            <p:nvPr/>
          </p:nvSpPr>
          <p:spPr bwMode="auto">
            <a:xfrm>
              <a:off x="5302578"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8322715" y="5039951"/>
            <a:ext cx="2261104" cy="629025"/>
            <a:chOff x="8322715" y="5039951"/>
            <a:chExt cx="2261104" cy="629025"/>
          </a:xfrm>
        </p:grpSpPr>
        <p:sp>
          <p:nvSpPr>
            <p:cNvPr id="19" name="文本框 18"/>
            <p:cNvSpPr txBox="1"/>
            <p:nvPr/>
          </p:nvSpPr>
          <p:spPr bwMode="auto">
            <a:xfrm>
              <a:off x="8322715" y="52942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0" name="文本框 24"/>
            <p:cNvSpPr txBox="1">
              <a:spLocks noChangeArrowheads="1"/>
            </p:cNvSpPr>
            <p:nvPr/>
          </p:nvSpPr>
          <p:spPr bwMode="auto">
            <a:xfrm>
              <a:off x="8328335"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42"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42"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MAJOR CUSTOMERS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5" name="KSO_Shape"/>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6" name="KSO_Shape"/>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ORGANIZATIONAL STRUCTURE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endParaRPr lang="zh-CN" altLang="en-US" sz="1600" dirty="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endParaRPr lang="zh-CN" altLang="en-US" sz="1600" dirty="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endParaRPr lang="zh-CN" altLang="en-US" sz="1800" dirty="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C00000"/>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endParaRPr lang="zh-CN" altLang="en-US" sz="1400" dirty="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endParaRPr lang="zh-CN" altLang="en-US" sz="1400" dirty="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endParaRPr lang="zh-CN" altLang="en-US" sz="1400" dirty="0">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endParaRPr lang="zh-CN" altLang="en-US" sz="1400" dirty="0">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endParaRPr lang="zh-CN" altLang="en-US" sz="1400" dirty="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endParaRPr lang="zh-CN" altLang="en-US" sz="1400" dirty="0">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endParaRPr lang="zh-CN" altLang="en-US" sz="1400" dirty="0">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endParaRPr lang="zh-CN" altLang="en-US" sz="1400" dirty="0">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endParaRPr lang="zh-CN" altLang="en-US" sz="1400" dirty="0">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endParaRPr lang="zh-CN" altLang="en-US" sz="14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55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5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85934" y="1751694"/>
            <a:ext cx="5925334" cy="2078061"/>
            <a:chOff x="4885934" y="1751694"/>
            <a:chExt cx="5925334" cy="2078061"/>
          </a:xfrm>
        </p:grpSpPr>
        <p:grpSp>
          <p:nvGrpSpPr>
            <p:cNvPr id="17" name="组合 16"/>
            <p:cNvGrpSpPr/>
            <p:nvPr/>
          </p:nvGrpSpPr>
          <p:grpSpPr>
            <a:xfrm>
              <a:off x="4885934" y="2783315"/>
              <a:ext cx="3234926" cy="1046440"/>
              <a:chOff x="4885934" y="3025151"/>
              <a:chExt cx="323492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85934" y="3025151"/>
                <a:ext cx="2390398" cy="707886"/>
              </a:xfrm>
              <a:prstGeom prst="rect">
                <a:avLst/>
              </a:prstGeom>
            </p:spPr>
            <p:txBody>
              <a:bodyPr wrap="none">
                <a:spAutoFit/>
              </a:bodyPr>
              <a:lstStyle/>
              <a:p>
                <a:pPr algn="ctr"/>
                <a:r>
                  <a:rPr lang="zh-CN" altLang="en-US" sz="4000" b="1" spc="300" dirty="0" smtClean="0">
                    <a:solidFill>
                      <a:srgbClr val="C00000"/>
                    </a:solidFill>
                    <a:latin typeface="微软雅黑" panose="020B0503020204020204" pitchFamily="34" charset="-122"/>
                    <a:ea typeface="微软雅黑" panose="020B0503020204020204" pitchFamily="34" charset="-122"/>
                    <a:cs typeface="PT Sans" pitchFamily="34" charset="0"/>
                  </a:rPr>
                  <a:t>人员介绍</a:t>
                </a:r>
                <a:endParaRPr lang="en-US" altLang="zh-CN" sz="4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C00000"/>
                  </a:solidFill>
                  <a:latin typeface="Bauhaus 93" panose="04030905020B02020C02" pitchFamily="82" charset="0"/>
                </a:rPr>
                <a:t>O</a:t>
              </a:r>
              <a:endParaRPr lang="en-US" altLang="zh-CN" sz="3000" dirty="0">
                <a:solidFill>
                  <a:srgbClr val="C0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1">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2">
              <a:grayscl/>
            </a:blip>
            <a:srcRect r="12607"/>
            <a:stretch>
              <a:fillRect/>
            </a:stretch>
          </p:blipFill>
          <p:spPr>
            <a:xfrm>
              <a:off x="7951510" y="-10780"/>
              <a:ext cx="4240490" cy="6858000"/>
            </a:xfrm>
            <a:prstGeom prst="rect">
              <a:avLst/>
            </a:prstGeom>
          </p:spPr>
        </p:pic>
        <p:pic>
          <p:nvPicPr>
            <p:cNvPr id="7" name="图片 6"/>
            <p:cNvPicPr>
              <a:picLocks noChangeAspect="1"/>
            </p:cNvPicPr>
            <p:nvPr/>
          </p:nvPicPr>
          <p:blipFill>
            <a:blip r:embed="rId3"/>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rgbClr val="C00000">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tx1"/>
                </a:solidFill>
                <a:latin typeface="Impact" panose="020B0806030902050204" pitchFamily="34" charset="0"/>
                <a:sym typeface="微软雅黑" panose="020B0503020204020204" pitchFamily="34" charset="-122"/>
              </a:endParaRP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tx1"/>
                </a:solidFill>
                <a:latin typeface="Impact" panose="020B0806030902050204" pitchFamily="34" charset="0"/>
                <a:sym typeface="微软雅黑" panose="020B0503020204020204" pitchFamily="34" charset="-122"/>
              </a:endParaRP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tx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tx1"/>
                </a:solidFill>
                <a:latin typeface="Impact" panose="020B0806030902050204" pitchFamily="34" charset="0"/>
                <a:sym typeface="微软雅黑" panose="020B0503020204020204" pitchFamily="34" charset="-122"/>
              </a:endParaRP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a:t>
              </a:r>
              <a:r>
                <a:rPr lang="zh-CN" altLang="en-US" b="1" dirty="0" smtClean="0">
                  <a:solidFill>
                    <a:schemeClr val="bg1"/>
                  </a:solidFill>
                  <a:latin typeface="微软雅黑" panose="020B0503020204020204" pitchFamily="34" charset="-122"/>
                  <a:ea typeface="微软雅黑" panose="020B0503020204020204" pitchFamily="34" charset="-122"/>
                  <a:cs typeface="Lato Regular"/>
                </a:rPr>
                <a:t>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COMPANY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247650" y="4520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STAFF PRESENCE</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3"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1"/>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2"/>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1"/>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3"/>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4"/>
              <a:stretch>
                <a:fillRect/>
              </a:stretch>
            </a:blip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9" name="Freeform 70"/>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7" name="Freeform 72"/>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2" name="Freeform 74"/>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43" name="Freeform 75"/>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C00000"/>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0" y="2795063"/>
            <a:ext cx="1056700" cy="307777"/>
          </a:xfrm>
          <a:prstGeom prst="rect">
            <a:avLst/>
          </a:prstGeom>
          <a:solidFill>
            <a:srgbClr val="C00000"/>
          </a:solidFill>
        </p:spPr>
        <p:txBody>
          <a:bodyPr wrap="none">
            <a:spAutoFit/>
          </a:bodyPr>
          <a:lstStyle/>
          <a:p>
            <a:pPr>
              <a:defRPr/>
            </a:pPr>
            <a:r>
              <a:rPr lang="zh-CN" altLang="en-US" sz="1400" b="1" spc="300" dirty="0" smtClean="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9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smtClean="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ln>
          </p:spPr>
          <p:txBody>
            <a:bodyPr wrap="none" lIns="45720" tIns="22860" rIns="45720" bIns="22860">
              <a:spAutoFit/>
            </a:bodyPr>
            <a:lstStyle/>
            <a:p>
              <a:pPr defTabSz="1087755"/>
              <a:r>
                <a:rPr lang="en-US"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spc="300" dirty="0" smtClean="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smtClean="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TOUR ACTIVITIES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a:srcRect b="30908"/>
          <a:stretch>
            <a:fillRect/>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smtClean="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smtClean="0">
              <a:solidFill>
                <a:schemeClr val="bg1"/>
              </a:solidFill>
              <a:latin typeface="微软雅黑" panose="020B0503020204020204" pitchFamily="34" charset="-122"/>
              <a:ea typeface="微软雅黑" panose="020B0503020204020204" pitchFamily="34" charset="-122"/>
            </a:endParaRPr>
          </a:p>
          <a:p>
            <a:r>
              <a:rPr lang="en-US" altLang="zh-CN" sz="2500" spc="300" dirty="0" smtClean="0">
                <a:solidFill>
                  <a:schemeClr val="bg1"/>
                </a:solidFill>
                <a:latin typeface="微软雅黑" panose="020B0503020204020204" pitchFamily="34" charset="-122"/>
                <a:ea typeface="微软雅黑" panose="020B0503020204020204" pitchFamily="34" charset="-122"/>
              </a:rPr>
              <a:t>INSERT HETITLE</a:t>
            </a:r>
            <a:endParaRPr lang="en-US" altLang="zh-CN" sz="2500"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929477" y="1751694"/>
            <a:ext cx="5881791" cy="2078061"/>
            <a:chOff x="4929477" y="1751694"/>
            <a:chExt cx="5881791" cy="2078061"/>
          </a:xfrm>
        </p:grpSpPr>
        <p:grpSp>
          <p:nvGrpSpPr>
            <p:cNvPr id="17" name="组合 16"/>
            <p:cNvGrpSpPr/>
            <p:nvPr/>
          </p:nvGrpSpPr>
          <p:grpSpPr>
            <a:xfrm>
              <a:off x="4929477" y="2783315"/>
              <a:ext cx="3191383" cy="1046440"/>
              <a:chOff x="4929477" y="3025151"/>
              <a:chExt cx="3191383"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933912" y="3025151"/>
                <a:ext cx="2390398" cy="707886"/>
              </a:xfrm>
              <a:prstGeom prst="rect">
                <a:avLst/>
              </a:prstGeom>
            </p:spPr>
            <p:txBody>
              <a:bodyPr wrap="none">
                <a:spAutoFit/>
              </a:bodyPr>
              <a:lstStyle/>
              <a:p>
                <a:pPr algn="ctr"/>
                <a:r>
                  <a:rPr lang="zh-CN" altLang="en-US" sz="4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制度</a:t>
                </a:r>
                <a:r>
                  <a:rPr lang="zh-CN" altLang="en-US" sz="4000" b="1" spc="300" dirty="0">
                    <a:solidFill>
                      <a:srgbClr val="C00000"/>
                    </a:solidFill>
                    <a:latin typeface="微软雅黑" panose="020B0503020204020204" pitchFamily="34" charset="-122"/>
                    <a:ea typeface="微软雅黑" panose="020B0503020204020204" pitchFamily="34" charset="-122"/>
                    <a:cs typeface="PT Sans" pitchFamily="34" charset="0"/>
                  </a:rPr>
                  <a:t>讲解</a:t>
                </a:r>
                <a:endParaRPr lang="en-US" altLang="zh-CN" sz="4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FF0000"/>
                  </a:solidFill>
                  <a:latin typeface="Bauhaus 93" panose="04030905020B02020C02" pitchFamily="82" charset="0"/>
                </a:rPr>
                <a:t>O</a:t>
              </a:r>
              <a:endParaRPr lang="en-US" altLang="zh-CN" sz="3000" dirty="0">
                <a:solidFill>
                  <a:srgbClr val="FF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ATTENDANCE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C00000"/>
                </a:solidFill>
                <a:latin typeface="微软雅黑" panose="020B0503020204020204" pitchFamily="34" charset="-122"/>
                <a:ea typeface="微软雅黑" panose="020B0503020204020204" pitchFamily="34" charset="-122"/>
              </a:rPr>
              <a:t>第一</a:t>
            </a:r>
            <a:r>
              <a:rPr lang="zh-CN" altLang="en-US" sz="1500" b="1" spc="300" dirty="0" smtClean="0">
                <a:solidFill>
                  <a:srgbClr val="C00000"/>
                </a:solidFill>
                <a:latin typeface="微软雅黑" panose="020B0503020204020204" pitchFamily="34" charset="-122"/>
                <a:ea typeface="微软雅黑" panose="020B0503020204020204" pitchFamily="34" charset="-122"/>
              </a:rPr>
              <a:t>条</a:t>
            </a:r>
            <a:endParaRPr lang="en-US" altLang="zh-CN" sz="1500" b="1" spc="300" dirty="0" smtClean="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为</a:t>
            </a:r>
            <a:r>
              <a:rPr lang="zh-CN" altLang="en-US" sz="1200" spc="300" dirty="0">
                <a:latin typeface="微软雅黑" panose="020B0503020204020204" pitchFamily="34" charset="-122"/>
                <a:ea typeface="微软雅黑" panose="020B0503020204020204" pitchFamily="34" charset="-122"/>
              </a:rPr>
              <a:t>维护正常的工作秩序，强化全体职工的纪律观念，结合公司实际情况，制定本制度</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C00000"/>
                </a:solidFill>
                <a:latin typeface="微软雅黑" panose="020B0503020204020204" pitchFamily="34" charset="-122"/>
                <a:ea typeface="微软雅黑" panose="020B0503020204020204" pitchFamily="34" charset="-122"/>
              </a:rPr>
              <a:t>第二条 </a:t>
            </a:r>
            <a:endParaRPr lang="en-US" altLang="zh-CN" sz="1500" b="1" spc="300" dirty="0" smtClean="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考</a:t>
            </a:r>
            <a:r>
              <a:rPr lang="zh-CN" altLang="en-US" sz="1200" spc="300" dirty="0">
                <a:latin typeface="微软雅黑" panose="020B0503020204020204" pitchFamily="34" charset="-122"/>
                <a:ea typeface="微软雅黑" panose="020B0503020204020204" pitchFamily="34" charset="-122"/>
              </a:rPr>
              <a:t>勤制度是加强公司劳动纪律，维护正常的生产秩序和工作秩序，提高劳动生产效率，搞好企业管理的一项重要工作。全体员工要提高认识，自觉地、认真地执行考勤制度。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C00000"/>
                </a:solidFill>
                <a:latin typeface="微软雅黑" panose="020B0503020204020204" pitchFamily="34" charset="-122"/>
                <a:ea typeface="微软雅黑" panose="020B0503020204020204" pitchFamily="34" charset="-122"/>
              </a:rPr>
              <a:t>第三条 </a:t>
            </a:r>
            <a:endParaRPr lang="en-US" altLang="zh-CN" sz="1500" b="1" spc="300" dirty="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司的考勤管理由人力资源部负责实施。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C00000"/>
                </a:solidFill>
                <a:latin typeface="微软雅黑" panose="020B0503020204020204" pitchFamily="34" charset="-122"/>
                <a:ea typeface="微软雅黑" panose="020B0503020204020204" pitchFamily="34" charset="-122"/>
              </a:rPr>
              <a:t>第四条 </a:t>
            </a:r>
            <a:endParaRPr lang="en-US" altLang="zh-CN" sz="1500" b="1" spc="300" dirty="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各</a:t>
            </a:r>
            <a:r>
              <a:rPr lang="zh-CN" altLang="en-US" sz="1200" spc="300" dirty="0">
                <a:latin typeface="微软雅黑" panose="020B0503020204020204" pitchFamily="34" charset="-122"/>
                <a:ea typeface="微软雅黑" panose="020B0503020204020204" pitchFamily="34" charset="-122"/>
              </a:rPr>
              <a:t>部门经理、主管对本部门人员的考勤工作负有监督的义务。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C00000"/>
                </a:solidFill>
                <a:latin typeface="微软雅黑" panose="020B0503020204020204" pitchFamily="34" charset="-122"/>
                <a:ea typeface="微软雅黑" panose="020B0503020204020204" pitchFamily="34" charset="-122"/>
              </a:rPr>
              <a:t>第五条 </a:t>
            </a:r>
            <a:endParaRPr lang="en-US" altLang="zh-CN" sz="1500" b="1" spc="300" dirty="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司考勤实行打卡制度，员工上、下班均需打卡（共计每日2次）。员工应亲自打卡，不得帮助他人打卡和接受他人帮助打卡</a:t>
            </a:r>
            <a:r>
              <a:rPr lang="zh-CN" altLang="en-US" sz="1200" spc="300" dirty="0" smtClean="0">
                <a:latin typeface="微软雅黑" panose="020B0503020204020204" pitchFamily="34" charset="-122"/>
                <a:ea typeface="微软雅黑" panose="020B0503020204020204" pitchFamily="34" charset="-122"/>
              </a:rPr>
              <a:t>。</a:t>
            </a:r>
            <a:endParaRPr lang="zh-CN" altLang="en-US" sz="1200" spc="300" dirty="0">
              <a:latin typeface="微软雅黑" panose="020B0503020204020204" pitchFamily="34" charset="-122"/>
              <a:ea typeface="微软雅黑" panose="020B0503020204020204" pitchFamily="34" charset="-122"/>
            </a:endParaRP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smtClean="0">
                <a:solidFill>
                  <a:srgbClr val="C00000"/>
                </a:solidFill>
                <a:latin typeface="微软雅黑" panose="020B0503020204020204" pitchFamily="34" charset="-122"/>
                <a:ea typeface="微软雅黑" panose="020B0503020204020204" pitchFamily="34" charset="-122"/>
              </a:rPr>
              <a:t>第</a:t>
            </a:r>
            <a:r>
              <a:rPr lang="zh-CN" altLang="en-US" sz="1500" b="1" dirty="0">
                <a:solidFill>
                  <a:srgbClr val="C00000"/>
                </a:solidFill>
                <a:latin typeface="微软雅黑" panose="020B0503020204020204" pitchFamily="34" charset="-122"/>
                <a:ea typeface="微软雅黑" panose="020B0503020204020204" pitchFamily="34" charset="-122"/>
              </a:rPr>
              <a:t>六条 </a:t>
            </a:r>
            <a:endParaRPr lang="en-US" altLang="zh-CN" sz="1500" b="1" dirty="0">
              <a:solidFill>
                <a:srgbClr val="C0000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endParaRPr lang="zh-CN" altLang="en-US" sz="1600" spc="300" dirty="0">
              <a:latin typeface="微软雅黑" panose="020B0503020204020204" pitchFamily="34" charset="-122"/>
              <a:ea typeface="微软雅黑" panose="020B0503020204020204" pitchFamily="34" charset="-122"/>
            </a:endParaRP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smtClean="0">
                <a:solidFill>
                  <a:srgbClr val="C00000"/>
                </a:solidFill>
                <a:latin typeface="微软雅黑" panose="020B0503020204020204" pitchFamily="34" charset="-122"/>
                <a:ea typeface="微软雅黑" panose="020B0503020204020204" pitchFamily="34" charset="-122"/>
              </a:rPr>
              <a:t>第</a:t>
            </a:r>
            <a:r>
              <a:rPr lang="zh-CN" altLang="en-US" sz="1500" b="1" spc="300" dirty="0">
                <a:solidFill>
                  <a:srgbClr val="C00000"/>
                </a:solidFill>
                <a:latin typeface="微软雅黑" panose="020B0503020204020204" pitchFamily="34" charset="-122"/>
                <a:ea typeface="微软雅黑" panose="020B0503020204020204" pitchFamily="34" charset="-122"/>
              </a:rPr>
              <a:t>七条 工作时间</a:t>
            </a:r>
            <a:endParaRPr lang="zh-CN" altLang="en-US" sz="1500" b="1" spc="300" dirty="0">
              <a:solidFill>
                <a:srgbClr val="C00000"/>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、本企业全体员工每日工作时间一律以八小时为标准。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、上午上班时间为8时30分，下班时间为12时；下午上班时间为13时，下班时间为17时30分</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C00000"/>
                </a:solidFill>
                <a:latin typeface="微软雅黑" panose="020B0503020204020204" pitchFamily="34" charset="-122"/>
                <a:ea typeface="微软雅黑" panose="020B0503020204020204" pitchFamily="34" charset="-122"/>
              </a:rPr>
              <a:t>第八条 迟到、早退 </a:t>
            </a:r>
            <a:endParaRPr lang="en-US" altLang="zh-CN" sz="1500" b="1" spc="300" dirty="0" smtClean="0">
              <a:solidFill>
                <a:srgbClr val="C0000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smtClean="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smtClean="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LEAVE THE PROCESS </a:t>
              </a:r>
              <a:endParaRPr lang="en-CA" sz="15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569774" y="1804882"/>
            <a:ext cx="11052452" cy="470832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转正管理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41399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Picture 8" descr="iPhone6_mockup_front_white.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471415" y="914680"/>
            <a:ext cx="3440459" cy="538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14"/>
          <p:cNvGrpSpPr/>
          <p:nvPr/>
        </p:nvGrpSpPr>
        <p:grpSpPr bwMode="auto">
          <a:xfrm>
            <a:off x="1826985" y="2293245"/>
            <a:ext cx="2386496" cy="326189"/>
            <a:chOff x="1848067" y="2697524"/>
            <a:chExt cx="2311184" cy="316190"/>
          </a:xfrm>
        </p:grpSpPr>
        <p:cxnSp>
          <p:nvCxnSpPr>
            <p:cNvPr id="37" name="Straight Connector 15"/>
            <p:cNvCxnSpPr/>
            <p:nvPr/>
          </p:nvCxnSpPr>
          <p:spPr>
            <a:xfrm flipH="1" flipV="1">
              <a:off x="3661197" y="2697524"/>
              <a:ext cx="498054"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38" name="Straight Connector 17"/>
            <p:cNvCxnSpPr/>
            <p:nvPr/>
          </p:nvCxnSpPr>
          <p:spPr>
            <a:xfrm flipH="1">
              <a:off x="1848067" y="2697524"/>
              <a:ext cx="1813130"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39" name="Group 18"/>
          <p:cNvGrpSpPr/>
          <p:nvPr/>
        </p:nvGrpSpPr>
        <p:grpSpPr bwMode="auto">
          <a:xfrm>
            <a:off x="1802382" y="1916262"/>
            <a:ext cx="2133322" cy="1136502"/>
            <a:chOff x="838200" y="2992185"/>
            <a:chExt cx="1600200" cy="852868"/>
          </a:xfrm>
        </p:grpSpPr>
        <p:sp>
          <p:nvSpPr>
            <p:cNvPr id="40" name="TextBox 19"/>
            <p:cNvSpPr txBox="1">
              <a:spLocks noChangeArrowheads="1"/>
            </p:cNvSpPr>
            <p:nvPr/>
          </p:nvSpPr>
          <p:spPr bwMode="auto">
            <a:xfrm>
              <a:off x="838200" y="2992185"/>
              <a:ext cx="1600200" cy="29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800" b="1" spc="300" dirty="0" smtClean="0">
                  <a:solidFill>
                    <a:srgbClr val="C00000"/>
                  </a:solidFill>
                  <a:latin typeface="Impact" panose="020B0806030902050204" pitchFamily="34" charset="0"/>
                  <a:ea typeface="微软雅黑" panose="020B0503020204020204" pitchFamily="34" charset="-122"/>
                  <a:cs typeface="Open Sans Light" panose="020B0306030504020204" pitchFamily="34" charset="0"/>
                </a:rPr>
                <a:t>目</a:t>
              </a:r>
              <a:r>
                <a:rPr lang="zh-CN" altLang="en-US" sz="1800" b="1" spc="300"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的</a:t>
              </a:r>
              <a:endParaRPr lang="zh-CN" altLang="en-US" sz="1800" b="1" spc="300" dirty="0">
                <a:solidFill>
                  <a:srgbClr val="C00000"/>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41" name="TextBox 2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为</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规范公司员工试用期</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考察期管理与转正评估事项，特制定本制度；</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42" name="Group 21"/>
          <p:cNvGrpSpPr/>
          <p:nvPr/>
        </p:nvGrpSpPr>
        <p:grpSpPr bwMode="auto">
          <a:xfrm>
            <a:off x="8029334" y="2343244"/>
            <a:ext cx="2430146" cy="254761"/>
            <a:chOff x="7528087" y="2680840"/>
            <a:chExt cx="2061939" cy="316190"/>
          </a:xfrm>
        </p:grpSpPr>
        <p:cxnSp>
          <p:nvCxnSpPr>
            <p:cNvPr id="43" name="Straight Connector 22"/>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44" name="Straight Connector 23"/>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45" name="Group 24"/>
          <p:cNvGrpSpPr/>
          <p:nvPr/>
        </p:nvGrpSpPr>
        <p:grpSpPr bwMode="auto">
          <a:xfrm>
            <a:off x="8347586" y="1944041"/>
            <a:ext cx="2133322" cy="1137295"/>
            <a:chOff x="838200" y="2992185"/>
            <a:chExt cx="1600200" cy="852868"/>
          </a:xfrm>
        </p:grpSpPr>
        <p:sp>
          <p:nvSpPr>
            <p:cNvPr id="46" name="TextBox 25"/>
            <p:cNvSpPr txBox="1">
              <a:spLocks noChangeArrowheads="1"/>
            </p:cNvSpPr>
            <p:nvPr/>
          </p:nvSpPr>
          <p:spPr bwMode="auto">
            <a:xfrm>
              <a:off x="838200" y="2992185"/>
              <a:ext cx="1600200" cy="2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适</a:t>
              </a:r>
              <a:r>
                <a:rPr lang="zh-CN" altLang="en-US"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用范围</a:t>
              </a:r>
              <a:endParaRPr lang="zh-CN" altLang="en-US"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7" name="TextBox 2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本</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制度适用于新入职试用期、转岗或升级在考察期的员工；</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48" name="Group 27"/>
          <p:cNvGrpSpPr/>
          <p:nvPr/>
        </p:nvGrpSpPr>
        <p:grpSpPr bwMode="auto">
          <a:xfrm flipV="1">
            <a:off x="8029334" y="3605937"/>
            <a:ext cx="2430146" cy="433331"/>
            <a:chOff x="7528087" y="2680840"/>
            <a:chExt cx="2061939" cy="316190"/>
          </a:xfrm>
        </p:grpSpPr>
        <p:cxnSp>
          <p:nvCxnSpPr>
            <p:cNvPr id="49" name="Straight Connector 28"/>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50" name="Straight Connector 29"/>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51" name="Group 30"/>
          <p:cNvGrpSpPr/>
          <p:nvPr/>
        </p:nvGrpSpPr>
        <p:grpSpPr bwMode="auto">
          <a:xfrm>
            <a:off x="8062754" y="3640066"/>
            <a:ext cx="3301931" cy="2506362"/>
            <a:chOff x="624548" y="2992185"/>
            <a:chExt cx="2476771" cy="1879541"/>
          </a:xfrm>
        </p:grpSpPr>
        <p:sp>
          <p:nvSpPr>
            <p:cNvPr id="52" name="TextBox 31"/>
            <p:cNvSpPr txBox="1">
              <a:spLocks noChangeArrowheads="1"/>
            </p:cNvSpPr>
            <p:nvPr/>
          </p:nvSpPr>
          <p:spPr bwMode="auto">
            <a:xfrm>
              <a:off x="838200" y="2992185"/>
              <a:ext cx="1600200" cy="2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正测评</a:t>
              </a:r>
              <a:endParaRPr lang="zh-CN" altLang="en-US"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3" name="TextBox 32"/>
            <p:cNvSpPr txBox="1">
              <a:spLocks noChangeArrowheads="1"/>
            </p:cNvSpPr>
            <p:nvPr/>
          </p:nvSpPr>
          <p:spPr bwMode="auto">
            <a:xfrm>
              <a:off x="624548" y="3406930"/>
              <a:ext cx="2476771" cy="1464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用期结束申请转正者，人力资源部对其进行</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endPar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a:p>
              <a:pPr algn="just">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54" name="Group 33"/>
          <p:cNvGrpSpPr/>
          <p:nvPr/>
        </p:nvGrpSpPr>
        <p:grpSpPr bwMode="auto">
          <a:xfrm flipV="1">
            <a:off x="1856350" y="3605936"/>
            <a:ext cx="2385702" cy="428569"/>
            <a:chOff x="1848067" y="2697524"/>
            <a:chExt cx="2311184" cy="316190"/>
          </a:xfrm>
        </p:grpSpPr>
        <p:cxnSp>
          <p:nvCxnSpPr>
            <p:cNvPr id="55" name="Straight Connector 34"/>
            <p:cNvCxnSpPr/>
            <p:nvPr/>
          </p:nvCxnSpPr>
          <p:spPr>
            <a:xfrm flipH="1" flipV="1">
              <a:off x="3661032" y="2697524"/>
              <a:ext cx="498219"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56" name="Straight Connector 35"/>
            <p:cNvCxnSpPr/>
            <p:nvPr/>
          </p:nvCxnSpPr>
          <p:spPr>
            <a:xfrm flipH="1">
              <a:off x="1848067" y="2697524"/>
              <a:ext cx="1812965"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57" name="Group 36"/>
          <p:cNvGrpSpPr/>
          <p:nvPr/>
        </p:nvGrpSpPr>
        <p:grpSpPr bwMode="auto">
          <a:xfrm>
            <a:off x="801914" y="3644826"/>
            <a:ext cx="3705938" cy="3233437"/>
            <a:chOff x="87751" y="2992185"/>
            <a:chExt cx="2779816" cy="2424782"/>
          </a:xfrm>
        </p:grpSpPr>
        <p:sp>
          <p:nvSpPr>
            <p:cNvPr id="58" name="TextBox 3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smtClean="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正流程</a:t>
              </a:r>
              <a:endParaRPr lang="en-US" altLang="zh-CN" sz="180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9" name="TextBox 38"/>
            <p:cNvSpPr txBox="1">
              <a:spLocks noChangeArrowheads="1"/>
            </p:cNvSpPr>
            <p:nvPr/>
          </p:nvSpPr>
          <p:spPr bwMode="auto">
            <a:xfrm>
              <a:off x="87751" y="3403360"/>
              <a:ext cx="2779816" cy="201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b="1" spc="300" dirty="0" smtClean="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用期限：</a:t>
              </a:r>
              <a:endParaRPr lang="zh-CN" altLang="en-US" sz="105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endParaRP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新入职人员试用期一般为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个月，转岗或升职人员考察期一般为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a:t>
              </a:r>
              <a:endPar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a:p>
              <a:pPr>
                <a:lnSpc>
                  <a:spcPct val="120000"/>
                </a:lnSpc>
              </a:pPr>
              <a:r>
                <a:rPr lang="zh-CN" altLang="en-US" sz="1050" b="1" spc="300" dirty="0" smtClean="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提</a:t>
              </a:r>
              <a:r>
                <a:rPr lang="zh-CN" altLang="en-US" sz="105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rPr>
                <a:t>交转正申请：</a:t>
              </a:r>
              <a:endParaRPr lang="zh-CN" altLang="en-US" sz="1050" b="1" spc="300" dirty="0">
                <a:solidFill>
                  <a:srgbClr val="C00000"/>
                </a:solidFill>
                <a:latin typeface="微软雅黑" panose="020B0503020204020204" pitchFamily="34" charset="-122"/>
                <a:ea typeface="微软雅黑" panose="020B0503020204020204" pitchFamily="34" charset="-122"/>
                <a:cs typeface="Open Sans Light" panose="020B0306030504020204" pitchFamily="34" charset="0"/>
              </a:endParaRP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endPar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
        <p:nvSpPr>
          <p:cNvPr id="60" name="AutoShape 37"/>
          <p:cNvSpPr/>
          <p:nvPr/>
        </p:nvSpPr>
        <p:spPr bwMode="auto">
          <a:xfrm>
            <a:off x="10672177" y="1955151"/>
            <a:ext cx="330157"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rgbClr val="C00000"/>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1" name="AutoShape 96"/>
          <p:cNvSpPr/>
          <p:nvPr/>
        </p:nvSpPr>
        <p:spPr bwMode="auto">
          <a:xfrm>
            <a:off x="1255559" y="3697206"/>
            <a:ext cx="399205"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2" name="AutoShape 98"/>
          <p:cNvSpPr/>
          <p:nvPr/>
        </p:nvSpPr>
        <p:spPr bwMode="auto">
          <a:xfrm>
            <a:off x="10661860" y="3673396"/>
            <a:ext cx="273014"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63" name="AutoShape 10"/>
          <p:cNvSpPr/>
          <p:nvPr/>
        </p:nvSpPr>
        <p:spPr bwMode="auto">
          <a:xfrm>
            <a:off x="1203179" y="1867850"/>
            <a:ext cx="440474"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rgbClr val="C00000"/>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fade">
                                      <p:cBhvr>
                                        <p:cTn id="6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2" y="0"/>
            <a:ext cx="12192001" cy="6858000"/>
            <a:chOff x="-1" y="0"/>
            <a:chExt cx="12267129" cy="685800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1" fmla="*/ 0 w 8495228"/>
                <a:gd name="connsiteY0-2" fmla="*/ 0 h 6858000"/>
                <a:gd name="connsiteX1-3" fmla="*/ 8495228 w 8495228"/>
                <a:gd name="connsiteY1-4" fmla="*/ 0 h 6858000"/>
                <a:gd name="connsiteX2-5" fmla="*/ 8495228 w 8495228"/>
                <a:gd name="connsiteY2-6" fmla="*/ 6858000 h 6858000"/>
                <a:gd name="connsiteX3-7" fmla="*/ 3752850 w 8495228"/>
                <a:gd name="connsiteY3-8" fmla="*/ 6267450 h 6858000"/>
                <a:gd name="connsiteX4-9" fmla="*/ 0 w 8495228"/>
                <a:gd name="connsiteY4-10" fmla="*/ 0 h 6858000"/>
                <a:gd name="connsiteX0-11" fmla="*/ 0 w 8495228"/>
                <a:gd name="connsiteY0-12" fmla="*/ 0 h 6858000"/>
                <a:gd name="connsiteX1-13" fmla="*/ 8495228 w 8495228"/>
                <a:gd name="connsiteY1-14" fmla="*/ 0 h 6858000"/>
                <a:gd name="connsiteX2-15" fmla="*/ 8495228 w 8495228"/>
                <a:gd name="connsiteY2-16" fmla="*/ 6858000 h 6858000"/>
                <a:gd name="connsiteX3-17" fmla="*/ 3143250 w 8495228"/>
                <a:gd name="connsiteY3-18" fmla="*/ 6838950 h 6858000"/>
                <a:gd name="connsiteX4-19" fmla="*/ 0 w 8495228"/>
                <a:gd name="connsiteY4-2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PROBATION PERIOD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2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2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2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2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39066" y="0"/>
            <a:ext cx="12231066" cy="3879627"/>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POSITIVE CONDITIONS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p:nvPr/>
        </p:nvGrpSpPr>
        <p:grpSpPr bwMode="auto">
          <a:xfrm>
            <a:off x="1141611" y="4500528"/>
            <a:ext cx="3213624" cy="1792659"/>
            <a:chOff x="2828745" y="1643564"/>
            <a:chExt cx="2410406" cy="1345003"/>
          </a:xfrm>
        </p:grpSpPr>
        <p:sp>
          <p:nvSpPr>
            <p:cNvPr id="7" name="Title 20"/>
            <p:cNvSpPr txBox="1"/>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3000" b="1"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 </a:t>
              </a:r>
              <a:endParaRPr lang="en-US" altLang="zh-CN" sz="3000" b="1" dirty="0">
                <a:solidFill>
                  <a:srgbClr val="C00000"/>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2" name="Title 20"/>
            <p:cNvSpPr txBox="1"/>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p:nvPr/>
        </p:nvGrpSpPr>
        <p:grpSpPr bwMode="auto">
          <a:xfrm>
            <a:off x="4452700" y="4501524"/>
            <a:ext cx="3489567" cy="1774076"/>
            <a:chOff x="2606680" y="1643612"/>
            <a:chExt cx="2616723" cy="1330684"/>
          </a:xfrm>
        </p:grpSpPr>
        <p:sp>
          <p:nvSpPr>
            <p:cNvPr id="15" name="Title 20"/>
            <p:cNvSpPr txBox="1"/>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3000" b="1"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 </a:t>
              </a:r>
              <a:endParaRPr lang="en-US" altLang="zh-CN" sz="3000" b="1" dirty="0">
                <a:solidFill>
                  <a:srgbClr val="C00000"/>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6" name="Title 20"/>
            <p:cNvSpPr txBox="1"/>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8" name="Group 58"/>
          <p:cNvGrpSpPr/>
          <p:nvPr/>
        </p:nvGrpSpPr>
        <p:grpSpPr bwMode="auto">
          <a:xfrm>
            <a:off x="8096951" y="4489149"/>
            <a:ext cx="3591671" cy="1523960"/>
            <a:chOff x="2751135" y="1447858"/>
            <a:chExt cx="2693965" cy="1143238"/>
          </a:xfrm>
        </p:grpSpPr>
        <p:sp>
          <p:nvSpPr>
            <p:cNvPr id="19" name="Title 20"/>
            <p:cNvSpPr txBox="1"/>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C00000"/>
                  </a:solidFill>
                  <a:latin typeface="Impact" panose="020B0806030902050204" pitchFamily="34" charset="0"/>
                  <a:ea typeface="微软雅黑" panose="020B0503020204020204" pitchFamily="34" charset="-122"/>
                  <a:cs typeface="Open Sans Light" panose="020B0306030504020204" pitchFamily="34" charset="0"/>
                </a:rPr>
                <a:t>03 </a:t>
              </a:r>
              <a:endParaRPr lang="en-US" altLang="zh-CN" sz="3000" dirty="0">
                <a:solidFill>
                  <a:srgbClr val="C00000"/>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0" name="Title 20"/>
            <p:cNvSpPr txBox="1"/>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COMPENSATION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smtClean="0">
                <a:solidFill>
                  <a:srgbClr val="C00000"/>
                </a:solidFill>
                <a:latin typeface="微软雅黑" panose="020B0503020204020204" pitchFamily="34" charset="-122"/>
                <a:ea typeface="微软雅黑" panose="020B0503020204020204" pitchFamily="34" charset="-122"/>
              </a:rPr>
              <a:t>一、工资: </a:t>
            </a:r>
            <a:endParaRPr lang="en-US" altLang="zh-CN" sz="1600" b="1" spc="300" dirty="0" smtClean="0">
              <a:solidFill>
                <a:srgbClr val="C00000"/>
              </a:solidFill>
              <a:latin typeface="微软雅黑" panose="020B0503020204020204" pitchFamily="34" charset="-122"/>
              <a:ea typeface="微软雅黑" panose="020B0503020204020204" pitchFamily="34" charset="-122"/>
            </a:endParaRPr>
          </a:p>
          <a:p>
            <a:pPr algn="just"/>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每月固定工资--基准内工资+奖金</a:t>
            </a:r>
            <a:endParaRPr lang="zh-CN" altLang="en-US" sz="1400" spc="300" dirty="0" smtClean="0">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基准内工资:基本工资+职能工资+补贴+津贴+基准外工资</a:t>
            </a:r>
            <a:endParaRPr lang="zh-CN" altLang="en-US" sz="1400" spc="300" dirty="0" smtClean="0">
              <a:latin typeface="微软雅黑" panose="020B0503020204020204" pitchFamily="34" charset="-122"/>
              <a:ea typeface="微软雅黑" panose="020B0503020204020204" pitchFamily="34" charset="-122"/>
            </a:endParaRPr>
          </a:p>
          <a:p>
            <a:pPr algn="just"/>
            <a:endParaRPr lang="en-US" altLang="zh-CN" sz="1600" b="1" spc="300" dirty="0" smtClean="0">
              <a:solidFill>
                <a:srgbClr val="C00000"/>
              </a:solidFill>
              <a:latin typeface="微软雅黑" panose="020B0503020204020204" pitchFamily="34" charset="-122"/>
              <a:ea typeface="微软雅黑" panose="020B0503020204020204" pitchFamily="34" charset="-122"/>
            </a:endParaRPr>
          </a:p>
          <a:p>
            <a:pPr algn="just"/>
            <a:r>
              <a:rPr lang="zh-CN" altLang="en-US" sz="1600" b="1" spc="300" dirty="0" smtClean="0">
                <a:solidFill>
                  <a:srgbClr val="C00000"/>
                </a:solidFill>
                <a:latin typeface="微软雅黑" panose="020B0503020204020204" pitchFamily="34" charset="-122"/>
                <a:ea typeface="微软雅黑" panose="020B0503020204020204" pitchFamily="34" charset="-122"/>
              </a:rPr>
              <a:t>二、工资计算期间及支付规定:</a:t>
            </a:r>
            <a:endParaRPr lang="en-US" altLang="zh-CN" sz="1600" b="1" spc="300" dirty="0" smtClean="0">
              <a:solidFill>
                <a:srgbClr val="C00000"/>
              </a:solidFill>
              <a:latin typeface="微软雅黑" panose="020B0503020204020204" pitchFamily="34" charset="-122"/>
              <a:ea typeface="微软雅黑" panose="020B0503020204020204" pitchFamily="34" charset="-122"/>
            </a:endParaRPr>
          </a:p>
          <a:p>
            <a:pPr algn="just"/>
            <a:endParaRPr lang="zh-CN" altLang="en-US"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 1</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工资计算期间月26起至月26止并于每月28支付。</a:t>
            </a:r>
            <a:endParaRPr lang="zh-CN" altLang="en-US" sz="1400" spc="300" dirty="0" smtClean="0">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 2</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采用工作绩效工资制订计算期间则月11起至月10止并于每月15支付。</a:t>
            </a:r>
            <a:endParaRPr lang="zh-CN" altLang="en-US" sz="1400" spc="300" dirty="0" smtClean="0">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 3</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smtClean="0">
                <a:solidFill>
                  <a:srgbClr val="C00000"/>
                </a:solidFill>
                <a:latin typeface="微软雅黑" panose="020B0503020204020204" pitchFamily="34" charset="-122"/>
                <a:ea typeface="微软雅黑" panose="020B0503020204020204" pitchFamily="34" charset="-122"/>
              </a:rPr>
              <a:t>三</a:t>
            </a:r>
            <a:r>
              <a:rPr lang="zh-CN" altLang="en-US" sz="1400" b="1"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latin typeface="微软雅黑" panose="020B0503020204020204" pitchFamily="34" charset="-122"/>
              <a:ea typeface="微软雅黑" panose="020B0503020204020204" pitchFamily="34" charset="-122"/>
            </a:endParaRPr>
          </a:p>
          <a:p>
            <a:pPr algn="just"/>
            <a:r>
              <a:rPr lang="zh-CN" altLang="en-US" sz="1400" b="1" spc="300" dirty="0" smtClean="0">
                <a:solidFill>
                  <a:srgbClr val="C00000"/>
                </a:solidFill>
                <a:latin typeface="微软雅黑" panose="020B0503020204020204" pitchFamily="34" charset="-122"/>
                <a:ea typeface="微软雅黑" panose="020B0503020204020204" pitchFamily="34" charset="-122"/>
              </a:rPr>
              <a:t>四</a:t>
            </a:r>
            <a:r>
              <a:rPr lang="zh-CN" altLang="en-US" sz="1400" b="1"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每11月21实施定期加薪加薪决定11月21定于工资支付追补。</a:t>
            </a:r>
            <a:endParaRPr lang="zh-CN" altLang="en-US" sz="1400" spc="300" dirty="0" smtClean="0">
              <a:latin typeface="微软雅黑" panose="020B0503020204020204" pitchFamily="34" charset="-122"/>
              <a:ea typeface="微软雅黑" panose="020B0503020204020204" pitchFamily="34" charset="-122"/>
            </a:endParaRP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REWARD MANAGEMENT PUNISHMENT</a:t>
              </a:r>
              <a:endParaRPr lang="en-CA" sz="15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smtClean="0">
                <a:latin typeface="微软雅黑" panose="020B0503020204020204" pitchFamily="34" charset="-122"/>
                <a:ea typeface="微软雅黑" panose="020B0503020204020204" pitchFamily="34" charset="-122"/>
              </a:rPr>
              <a:t>目的  </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为</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创建公司高效工作团队，奖励先进，促进落后，规范员工行为与调动员工工作积极性，提高工作效益和经济效益，特制订本制度</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适</a:t>
            </a:r>
            <a:r>
              <a:rPr lang="zh-CN" altLang="en-US" b="1" dirty="0">
                <a:latin typeface="微软雅黑" panose="020B0503020204020204" pitchFamily="34" charset="-122"/>
                <a:ea typeface="微软雅黑" panose="020B0503020204020204" pitchFamily="34" charset="-122"/>
              </a:rPr>
              <a:t>用范</a:t>
            </a:r>
            <a:r>
              <a:rPr lang="zh-CN" altLang="en-US" b="1" dirty="0" smtClean="0">
                <a:latin typeface="微软雅黑" panose="020B0503020204020204" pitchFamily="34" charset="-122"/>
                <a:ea typeface="微软雅黑" panose="020B0503020204020204" pitchFamily="34" charset="-122"/>
              </a:rPr>
              <a:t>围 </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适</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用于XXX公司全体在职员工</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职责</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管</a:t>
            </a:r>
            <a:r>
              <a:rPr lang="zh-CN" altLang="en-US" b="1" dirty="0">
                <a:latin typeface="微软雅黑" panose="020B0503020204020204" pitchFamily="34" charset="-122"/>
                <a:ea typeface="微软雅黑" panose="020B0503020204020204" pitchFamily="34" charset="-122"/>
              </a:rPr>
              <a:t>理要</a:t>
            </a:r>
            <a:r>
              <a:rPr lang="zh-CN" altLang="en-US" b="1" dirty="0" smtClean="0">
                <a:latin typeface="微软雅黑" panose="020B0503020204020204" pitchFamily="34" charset="-122"/>
                <a:ea typeface="微软雅黑" panose="020B0503020204020204" pitchFamily="34" charset="-122"/>
              </a:rPr>
              <a:t>求</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、嘉奖</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、记大功</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、调薪 </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、晋升</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110523"/>
            <a:ext cx="12192000" cy="362508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行为规范管理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39541"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CONDUCT MANAGEMENT</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84805" y="2653336"/>
            <a:ext cx="3982072" cy="2346283"/>
          </a:xfrm>
          <a:prstGeom prst="rect">
            <a:avLst/>
          </a:prstGeom>
        </p:spPr>
        <p:txBody>
          <a:bodyPr wrap="square">
            <a:spAutoFit/>
          </a:bodyPr>
          <a:lstStyle/>
          <a:p>
            <a:pPr>
              <a:lnSpc>
                <a:spcPct val="150000"/>
              </a:lnSpc>
            </a:pPr>
            <a:r>
              <a:rPr lang="en-US" altLang="zh-CN" sz="2000" spc="300" dirty="0">
                <a:solidFill>
                  <a:schemeClr val="bg1"/>
                </a:solidFill>
                <a:latin typeface="微软雅黑" panose="020B0503020204020204" pitchFamily="34" charset="-122"/>
                <a:ea typeface="微软雅黑" panose="020B0503020204020204" pitchFamily="34" charset="-122"/>
              </a:rPr>
              <a:t>1</a:t>
            </a:r>
            <a:r>
              <a:rPr lang="zh-CN" altLang="en-US" sz="2000" spc="300" dirty="0">
                <a:solidFill>
                  <a:schemeClr val="bg1"/>
                </a:solidFill>
                <a:latin typeface="微软雅黑" panose="020B0503020204020204" pitchFamily="34" charset="-122"/>
                <a:ea typeface="微软雅黑" panose="020B0503020204020204" pitchFamily="34" charset="-122"/>
              </a:rPr>
              <a:t>、爱岗敬业，以企为</a:t>
            </a:r>
            <a:r>
              <a:rPr lang="zh-CN" altLang="en-US" sz="2000" spc="300" dirty="0" smtClean="0">
                <a:solidFill>
                  <a:schemeClr val="bg1"/>
                </a:solidFill>
                <a:latin typeface="微软雅黑" panose="020B0503020204020204" pitchFamily="34" charset="-122"/>
                <a:ea typeface="微软雅黑" panose="020B0503020204020204" pitchFamily="34" charset="-122"/>
              </a:rPr>
              <a:t>家</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2</a:t>
            </a:r>
            <a:r>
              <a:rPr lang="zh-CN" altLang="en-US" sz="2000" spc="300" dirty="0">
                <a:solidFill>
                  <a:schemeClr val="bg1"/>
                </a:solidFill>
                <a:latin typeface="微软雅黑" panose="020B0503020204020204" pitchFamily="34" charset="-122"/>
                <a:ea typeface="微软雅黑" panose="020B0503020204020204" pitchFamily="34" charset="-122"/>
              </a:rPr>
              <a:t>、团结协作，互相帮</a:t>
            </a:r>
            <a:r>
              <a:rPr lang="zh-CN" altLang="en-US" sz="2000" spc="300" dirty="0" smtClean="0">
                <a:solidFill>
                  <a:schemeClr val="bg1"/>
                </a:solidFill>
                <a:latin typeface="微软雅黑" panose="020B0503020204020204" pitchFamily="34" charset="-122"/>
                <a:ea typeface="微软雅黑" panose="020B0503020204020204" pitchFamily="34" charset="-122"/>
              </a:rPr>
              <a:t>助</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3</a:t>
            </a:r>
            <a:r>
              <a:rPr lang="zh-CN" altLang="en-US" sz="2000" spc="300" dirty="0">
                <a:solidFill>
                  <a:schemeClr val="bg1"/>
                </a:solidFill>
                <a:latin typeface="微软雅黑" panose="020B0503020204020204" pitchFamily="34" charset="-122"/>
                <a:ea typeface="微软雅黑" panose="020B0503020204020204" pitchFamily="34" charset="-122"/>
              </a:rPr>
              <a:t>、努力工作，完成任</a:t>
            </a:r>
            <a:r>
              <a:rPr lang="zh-CN" altLang="en-US" sz="2000" spc="300" dirty="0" smtClean="0">
                <a:solidFill>
                  <a:schemeClr val="bg1"/>
                </a:solidFill>
                <a:latin typeface="微软雅黑" panose="020B0503020204020204" pitchFamily="34" charset="-122"/>
                <a:ea typeface="微软雅黑" panose="020B0503020204020204" pitchFamily="34" charset="-122"/>
              </a:rPr>
              <a:t>务</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4</a:t>
            </a:r>
            <a:r>
              <a:rPr lang="zh-CN" altLang="en-US" sz="2000" spc="300" dirty="0" smtClean="0">
                <a:solidFill>
                  <a:schemeClr val="bg1"/>
                </a:solidFill>
                <a:latin typeface="微软雅黑" panose="020B0503020204020204" pitchFamily="34" charset="-122"/>
                <a:ea typeface="微软雅黑" panose="020B0503020204020204" pitchFamily="34" charset="-122"/>
              </a:rPr>
              <a:t>、开拓创新，求真务实</a:t>
            </a:r>
            <a:endParaRPr lang="en-US" altLang="zh-CN" sz="2000" spc="3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sz="2000" spc="300" dirty="0" smtClean="0">
                <a:solidFill>
                  <a:schemeClr val="bg1"/>
                </a:solidFill>
                <a:latin typeface="微软雅黑" panose="020B0503020204020204" pitchFamily="34" charset="-122"/>
                <a:ea typeface="微软雅黑" panose="020B0503020204020204" pitchFamily="34" charset="-122"/>
              </a:rPr>
              <a:t>5</a:t>
            </a:r>
            <a:r>
              <a:rPr lang="zh-CN" altLang="en-US" sz="2000" spc="300" dirty="0">
                <a:solidFill>
                  <a:schemeClr val="bg1"/>
                </a:solidFill>
                <a:latin typeface="微软雅黑" panose="020B0503020204020204" pitchFamily="34" charset="-122"/>
                <a:ea typeface="微软雅黑" panose="020B0503020204020204" pitchFamily="34" charset="-122"/>
              </a:rPr>
              <a:t>、尊章守纪，严于律</a:t>
            </a:r>
            <a:r>
              <a:rPr lang="zh-CN" altLang="en-US" sz="2000" spc="300" dirty="0" smtClean="0">
                <a:solidFill>
                  <a:schemeClr val="bg1"/>
                </a:solidFill>
                <a:latin typeface="微软雅黑" panose="020B0503020204020204" pitchFamily="34" charset="-122"/>
                <a:ea typeface="微软雅黑" panose="020B0503020204020204" pitchFamily="34" charset="-122"/>
              </a:rPr>
              <a:t>已</a:t>
            </a:r>
            <a:endParaRPr lang="zh-CN" altLang="en-US" sz="2000" spc="3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4313582" y="2110524"/>
            <a:ext cx="7878418" cy="36172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500"/>
                                        <p:tgtEl>
                                          <p:spTgt spid="6">
                                            <p:txEl>
                                              <p:pRg st="0" end="0"/>
                                            </p:txEl>
                                          </p:spTgt>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animEffect transition="in" filter="wipe(left)">
                                      <p:cBhvr>
                                        <p:cTn id="29" dur="500"/>
                                        <p:tgtEl>
                                          <p:spTgt spid="6">
                                            <p:txEl>
                                              <p:pRg st="1" end="1"/>
                                            </p:txEl>
                                          </p:spTgt>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ipe(left)">
                                      <p:cBhvr>
                                        <p:cTn id="33" dur="500"/>
                                        <p:tgtEl>
                                          <p:spTgt spid="6">
                                            <p:txEl>
                                              <p:pRg st="2" end="2"/>
                                            </p:txEl>
                                          </p:spTgt>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wipe(left)">
                                      <p:cBhvr>
                                        <p:cTn id="37" dur="500"/>
                                        <p:tgtEl>
                                          <p:spTgt spid="6">
                                            <p:txEl>
                                              <p:pRg st="3" end="3"/>
                                            </p:txEl>
                                          </p:spTgt>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wipe(left)">
                                      <p:cBhvr>
                                        <p:cTn id="4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8164403" y="0"/>
            <a:ext cx="4042112" cy="6874270"/>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1238865 w 3740941"/>
              <a:gd name="connsiteY0-22" fmla="*/ 0 h 6858000"/>
              <a:gd name="connsiteX1-23" fmla="*/ 3726426 w 3740941"/>
              <a:gd name="connsiteY1-24" fmla="*/ 0 h 6858000"/>
              <a:gd name="connsiteX2-25" fmla="*/ 3740941 w 3740941"/>
              <a:gd name="connsiteY2-26" fmla="*/ 6858000 h 6858000"/>
              <a:gd name="connsiteX3-27" fmla="*/ 0 w 3740941"/>
              <a:gd name="connsiteY3-28" fmla="*/ 6740013 h 6858000"/>
              <a:gd name="connsiteX4-29" fmla="*/ 1238865 w 3740941"/>
              <a:gd name="connsiteY4-30" fmla="*/ 0 h 6858000"/>
              <a:gd name="connsiteX0-31" fmla="*/ 1413036 w 3915112"/>
              <a:gd name="connsiteY0-32" fmla="*/ 0 h 6899670"/>
              <a:gd name="connsiteX1-33" fmla="*/ 3900597 w 3915112"/>
              <a:gd name="connsiteY1-34" fmla="*/ 0 h 6899670"/>
              <a:gd name="connsiteX2-35" fmla="*/ 3915112 w 3915112"/>
              <a:gd name="connsiteY2-36" fmla="*/ 6858000 h 6899670"/>
              <a:gd name="connsiteX3-37" fmla="*/ 0 w 3915112"/>
              <a:gd name="connsiteY3-38" fmla="*/ 6899670 h 6899670"/>
              <a:gd name="connsiteX4-39" fmla="*/ 1413036 w 3915112"/>
              <a:gd name="connsiteY4-40" fmla="*/ 0 h 6899670"/>
              <a:gd name="connsiteX0-41" fmla="*/ 1540036 w 4042112"/>
              <a:gd name="connsiteY0-42" fmla="*/ 0 h 6874270"/>
              <a:gd name="connsiteX1-43" fmla="*/ 4027597 w 4042112"/>
              <a:gd name="connsiteY1-44" fmla="*/ 0 h 6874270"/>
              <a:gd name="connsiteX2-45" fmla="*/ 4042112 w 4042112"/>
              <a:gd name="connsiteY2-46" fmla="*/ 6858000 h 6874270"/>
              <a:gd name="connsiteX3-47" fmla="*/ 0 w 4042112"/>
              <a:gd name="connsiteY3-48" fmla="*/ 6874270 h 6874270"/>
              <a:gd name="connsiteX4-49" fmla="*/ 1540036 w 4042112"/>
              <a:gd name="connsiteY4-50" fmla="*/ 0 h 68742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2112" h="6874270">
                <a:moveTo>
                  <a:pt x="1540036" y="0"/>
                </a:moveTo>
                <a:lnTo>
                  <a:pt x="4027597" y="0"/>
                </a:lnTo>
                <a:cubicBezTo>
                  <a:pt x="4032435" y="2286000"/>
                  <a:pt x="4037274" y="4572000"/>
                  <a:pt x="4042112" y="6858000"/>
                </a:cubicBezTo>
                <a:lnTo>
                  <a:pt x="0" y="6874270"/>
                </a:lnTo>
                <a:lnTo>
                  <a:pt x="154003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smtClean="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1" fmla="*/ 1238865 w 3726426"/>
                <a:gd name="connsiteY0-2" fmla="*/ 0 h 6858000"/>
                <a:gd name="connsiteX1-3" fmla="*/ 3726426 w 3726426"/>
                <a:gd name="connsiteY1-4" fmla="*/ 0 h 6858000"/>
                <a:gd name="connsiteX2-5" fmla="*/ 3726426 w 3726426"/>
                <a:gd name="connsiteY2-6" fmla="*/ 6858000 h 6858000"/>
                <a:gd name="connsiteX3-7" fmla="*/ 0 w 3726426"/>
                <a:gd name="connsiteY3-8" fmla="*/ 6740013 h 6858000"/>
                <a:gd name="connsiteX4-9" fmla="*/ 1238865 w 3726426"/>
                <a:gd name="connsiteY4-10" fmla="*/ 0 h 6858000"/>
                <a:gd name="connsiteX0-11" fmla="*/ 1238865 w 3726426"/>
                <a:gd name="connsiteY0-12" fmla="*/ 0 h 6799943"/>
                <a:gd name="connsiteX1-13" fmla="*/ 3726426 w 3726426"/>
                <a:gd name="connsiteY1-14" fmla="*/ 0 h 6799943"/>
                <a:gd name="connsiteX2-15" fmla="*/ 3653855 w 3726426"/>
                <a:gd name="connsiteY2-16" fmla="*/ 6799943 h 6799943"/>
                <a:gd name="connsiteX3-17" fmla="*/ 0 w 3726426"/>
                <a:gd name="connsiteY3-18" fmla="*/ 6740013 h 6799943"/>
                <a:gd name="connsiteX4-19" fmla="*/ 1238865 w 3726426"/>
                <a:gd name="connsiteY4-20" fmla="*/ 0 h 6799943"/>
                <a:gd name="connsiteX0-21" fmla="*/ 2701643 w 3726426"/>
                <a:gd name="connsiteY0-22" fmla="*/ 907762 h 6799943"/>
                <a:gd name="connsiteX1-23" fmla="*/ 3726426 w 3726426"/>
                <a:gd name="connsiteY1-24" fmla="*/ 0 h 6799943"/>
                <a:gd name="connsiteX2-25" fmla="*/ 3653855 w 3726426"/>
                <a:gd name="connsiteY2-26" fmla="*/ 6799943 h 6799943"/>
                <a:gd name="connsiteX3-27" fmla="*/ 0 w 3726426"/>
                <a:gd name="connsiteY3-28" fmla="*/ 6740013 h 6799943"/>
                <a:gd name="connsiteX4-29" fmla="*/ 2701643 w 3726426"/>
                <a:gd name="connsiteY4-30" fmla="*/ 907762 h 6799943"/>
                <a:gd name="connsiteX0-31" fmla="*/ 1096651 w 3726426"/>
                <a:gd name="connsiteY0-32" fmla="*/ 78936 h 6799943"/>
                <a:gd name="connsiteX1-33" fmla="*/ 3726426 w 3726426"/>
                <a:gd name="connsiteY1-34" fmla="*/ 0 h 6799943"/>
                <a:gd name="connsiteX2-35" fmla="*/ 3653855 w 3726426"/>
                <a:gd name="connsiteY2-36" fmla="*/ 6799943 h 6799943"/>
                <a:gd name="connsiteX3-37" fmla="*/ 0 w 3726426"/>
                <a:gd name="connsiteY3-38" fmla="*/ 6740013 h 6799943"/>
                <a:gd name="connsiteX4-39" fmla="*/ 1096651 w 3726426"/>
                <a:gd name="connsiteY4-40" fmla="*/ 78936 h 6799943"/>
                <a:gd name="connsiteX0-41" fmla="*/ 0 w 2629775"/>
                <a:gd name="connsiteY0-42" fmla="*/ 78936 h 6897886"/>
                <a:gd name="connsiteX1-43" fmla="*/ 2629775 w 2629775"/>
                <a:gd name="connsiteY1-44" fmla="*/ 0 h 6897886"/>
                <a:gd name="connsiteX2-45" fmla="*/ 2557204 w 2629775"/>
                <a:gd name="connsiteY2-46" fmla="*/ 6799943 h 6897886"/>
                <a:gd name="connsiteX3-47" fmla="*/ 934985 w 2629775"/>
                <a:gd name="connsiteY3-48" fmla="*/ 6897886 h 6897886"/>
                <a:gd name="connsiteX4-49" fmla="*/ 0 w 2629775"/>
                <a:gd name="connsiteY4-50" fmla="*/ 78936 h 6897886"/>
                <a:gd name="connsiteX0-51" fmla="*/ 0 w 2623003"/>
                <a:gd name="connsiteY0-52" fmla="*/ 13156 h 6832106"/>
                <a:gd name="connsiteX1-53" fmla="*/ 2623003 w 2623003"/>
                <a:gd name="connsiteY1-54" fmla="*/ 0 h 6832106"/>
                <a:gd name="connsiteX2-55" fmla="*/ 2557204 w 2623003"/>
                <a:gd name="connsiteY2-56" fmla="*/ 6734163 h 6832106"/>
                <a:gd name="connsiteX3-57" fmla="*/ 934985 w 2623003"/>
                <a:gd name="connsiteY3-58" fmla="*/ 6832106 h 6832106"/>
                <a:gd name="connsiteX4-59" fmla="*/ 0 w 2623003"/>
                <a:gd name="connsiteY4-60" fmla="*/ 13156 h 6832106"/>
                <a:gd name="connsiteX0-61" fmla="*/ 0 w 2643319"/>
                <a:gd name="connsiteY0-62" fmla="*/ 0 h 6845262"/>
                <a:gd name="connsiteX1-63" fmla="*/ 2643319 w 2643319"/>
                <a:gd name="connsiteY1-64" fmla="*/ 13156 h 6845262"/>
                <a:gd name="connsiteX2-65" fmla="*/ 2577520 w 2643319"/>
                <a:gd name="connsiteY2-66" fmla="*/ 6747319 h 6845262"/>
                <a:gd name="connsiteX3-67" fmla="*/ 955301 w 2643319"/>
                <a:gd name="connsiteY3-68" fmla="*/ 6845262 h 6845262"/>
                <a:gd name="connsiteX4-69" fmla="*/ 0 w 2643319"/>
                <a:gd name="connsiteY4-70" fmla="*/ 0 h 6845262"/>
                <a:gd name="connsiteX0-71" fmla="*/ 0 w 2643319"/>
                <a:gd name="connsiteY0-72" fmla="*/ 0 h 6878879"/>
                <a:gd name="connsiteX1-73" fmla="*/ 2643319 w 2643319"/>
                <a:gd name="connsiteY1-74" fmla="*/ 13156 h 6878879"/>
                <a:gd name="connsiteX2-75" fmla="*/ 2591064 w 2643319"/>
                <a:gd name="connsiteY2-76" fmla="*/ 6878879 h 6878879"/>
                <a:gd name="connsiteX3-77" fmla="*/ 955301 w 2643319"/>
                <a:gd name="connsiteY3-78" fmla="*/ 6845262 h 6878879"/>
                <a:gd name="connsiteX4-79" fmla="*/ 0 w 2643319"/>
                <a:gd name="connsiteY4-80" fmla="*/ 0 h 68788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43319" h="6878879">
                  <a:moveTo>
                    <a:pt x="0" y="0"/>
                  </a:moveTo>
                  <a:lnTo>
                    <a:pt x="2643319" y="13156"/>
                  </a:lnTo>
                  <a:lnTo>
                    <a:pt x="2591064" y="6878879"/>
                  </a:lnTo>
                  <a:lnTo>
                    <a:pt x="955301" y="684526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smtClean="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914962" y="1751694"/>
            <a:ext cx="5896306" cy="2078061"/>
            <a:chOff x="4914962" y="1751694"/>
            <a:chExt cx="5896306" cy="2078061"/>
          </a:xfrm>
        </p:grpSpPr>
        <p:grpSp>
          <p:nvGrpSpPr>
            <p:cNvPr id="17" name="组合 16"/>
            <p:cNvGrpSpPr/>
            <p:nvPr/>
          </p:nvGrpSpPr>
          <p:grpSpPr>
            <a:xfrm>
              <a:off x="4914962" y="2783315"/>
              <a:ext cx="3205898" cy="1046440"/>
              <a:chOff x="4914962" y="3025151"/>
              <a:chExt cx="3205898"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smtClean="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914962" y="3025151"/>
                <a:ext cx="2390398" cy="707886"/>
              </a:xfrm>
              <a:prstGeom prst="rect">
                <a:avLst/>
              </a:prstGeom>
            </p:spPr>
            <p:txBody>
              <a:bodyPr wrap="none">
                <a:spAutoFit/>
              </a:bodyPr>
              <a:lstStyle/>
              <a:p>
                <a:pPr algn="ctr"/>
                <a:r>
                  <a:rPr lang="zh-CN" altLang="en-US" sz="4000" b="1" spc="300" dirty="0" smtClean="0">
                    <a:solidFill>
                      <a:srgbClr val="C00000"/>
                    </a:solidFill>
                    <a:latin typeface="微软雅黑" panose="020B0503020204020204" pitchFamily="34" charset="-122"/>
                    <a:ea typeface="微软雅黑" panose="020B0503020204020204" pitchFamily="34" charset="-122"/>
                    <a:cs typeface="PT Sans" pitchFamily="34" charset="0"/>
                  </a:rPr>
                  <a:t>公司规划</a:t>
                </a:r>
                <a:endParaRPr lang="en-US" altLang="zh-CN" sz="4000" b="1" spc="300" dirty="0" smtClean="0">
                  <a:solidFill>
                    <a:srgbClr val="C0000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rgbClr val="C00000"/>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rgbClr val="FF0000"/>
                  </a:solidFill>
                  <a:latin typeface="Bauhaus 93" panose="04030905020B02020C02" pitchFamily="82" charset="0"/>
                </a:rPr>
                <a:t>O</a:t>
              </a:r>
              <a:endParaRPr lang="en-US" altLang="zh-CN" sz="3000" dirty="0">
                <a:solidFill>
                  <a:srgbClr val="FF00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14:presetBounceEnd="7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2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72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6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left)">
                                          <p:cBhvr>
                                            <p:cTn id="18" dur="500"/>
                                            <p:tgtEl>
                                              <p:spTgt spid="10">
                                                <p:txEl>
                                                  <p:pRg st="0" end="0"/>
                                                </p:txEl>
                                              </p:spTgt>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SELF ASSESSMENT </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14:hiddenLine>
            </a:ext>
          </a:extLst>
        </p:spPr>
        <p:txBody>
          <a:bodyPr lIns="60952" tIns="30476" rIns="60952" bIns="30476"/>
          <a:lstStyle/>
          <a:p>
            <a:endParaRPr lang="zh-CN" altLang="en-US" sz="1075"/>
          </a:p>
        </p:txBody>
      </p:sp>
      <p:grpSp>
        <p:nvGrpSpPr>
          <p:cNvPr id="7" name="Group 2"/>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050" spc="300" dirty="0">
                <a:solidFill>
                  <a:schemeClr val="bg1">
                    <a:lumMod val="50000"/>
                  </a:schemeClr>
                </a:solidFill>
                <a:latin typeface="Impact" panose="020B0806030902050204" pitchFamily="34" charset="0"/>
                <a:sym typeface="微软雅黑" panose="020B0503020204020204" pitchFamily="34" charset="-122"/>
              </a:endParaRPr>
            </a:p>
          </p:txBody>
        </p:sp>
      </p:grpSp>
      <p:grpSp>
        <p:nvGrpSpPr>
          <p:cNvPr id="17" name="Group 3"/>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050" spc="300" dirty="0">
                <a:solidFill>
                  <a:schemeClr val="bg1">
                    <a:lumMod val="50000"/>
                  </a:schemeClr>
                </a:solidFill>
                <a:latin typeface="Impact" panose="020B0806030902050204" pitchFamily="34" charset="0"/>
                <a:sym typeface="微软雅黑" panose="020B0503020204020204" pitchFamily="34" charset="-122"/>
              </a:endParaRPr>
            </a:p>
          </p:txBody>
        </p:sp>
      </p:grpSp>
      <p:grpSp>
        <p:nvGrpSpPr>
          <p:cNvPr id="23" name="Group 70"/>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050" spc="300" dirty="0">
                <a:solidFill>
                  <a:schemeClr val="bg1">
                    <a:lumMod val="50000"/>
                  </a:schemeClr>
                </a:solidFill>
                <a:latin typeface="Impact" panose="020B0806030902050204" pitchFamily="34" charset="0"/>
                <a:sym typeface="微软雅黑" panose="020B0503020204020204" pitchFamily="34" charset="-122"/>
              </a:endParaRPr>
            </a:p>
          </p:txBody>
        </p:sp>
      </p:grpSp>
      <p:grpSp>
        <p:nvGrpSpPr>
          <p:cNvPr id="29" name="Group 76"/>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endParaRPr lang="zh-CN" altLang="en-US" sz="1050" spc="300" dirty="0">
                <a:solidFill>
                  <a:schemeClr val="bg1">
                    <a:lumMod val="50000"/>
                  </a:schemeClr>
                </a:solidFill>
                <a:latin typeface="Impact" panose="020B0806030902050204" pitchFamily="34" charset="0"/>
                <a:sym typeface="微软雅黑" panose="020B0503020204020204" pitchFamily="34" charset="-122"/>
              </a:endParaRPr>
            </a:p>
          </p:txBody>
        </p:sp>
      </p:grpSp>
      <p:sp>
        <p:nvSpPr>
          <p:cNvPr id="35" name="AutoShape 34"/>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rgbClr val="C00000"/>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rgbClr val="C00000"/>
          </a:solidFill>
          <a:ln>
            <a:noFill/>
          </a:ln>
          <a:effectLst/>
        </p:spPr>
        <p:txBody>
          <a:bodyPr lIns="19048" tIns="19048" rIns="19048" bIns="19048" anchor="ctr"/>
          <a:lstStyle/>
          <a:p>
            <a:pPr defTabSz="170815"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 ACCURATELY IDENTIFY YOUR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7" name="文本框 16"/>
          <p:cNvSpPr txBox="1"/>
          <p:nvPr/>
        </p:nvSpPr>
        <p:spPr bwMode="auto">
          <a:xfrm>
            <a:off x="5013691" y="5338999"/>
            <a:ext cx="1559043" cy="5355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solidFill>
              <a:latin typeface="Impact" panose="020B0806030902050204" pitchFamily="34" charset="0"/>
              <a:sym typeface="微软雅黑" panose="020B0503020204020204" pitchFamily="34" charset="-122"/>
            </a:endParaRPr>
          </a:p>
        </p:txBody>
      </p:sp>
      <p:sp>
        <p:nvSpPr>
          <p:cNvPr id="18" name="文本框 24"/>
          <p:cNvSpPr txBox="1">
            <a:spLocks noChangeArrowheads="1"/>
          </p:cNvSpPr>
          <p:nvPr/>
        </p:nvSpPr>
        <p:spPr bwMode="auto">
          <a:xfrm>
            <a:off x="5017566" y="5047538"/>
            <a:ext cx="133882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312434" y="5338999"/>
            <a:ext cx="1559043" cy="535532"/>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solidFill>
              <a:latin typeface="Impact" panose="020B0806030902050204" pitchFamily="34" charset="0"/>
              <a:sym typeface="微软雅黑" panose="020B0503020204020204" pitchFamily="34" charset="-122"/>
            </a:endParaRPr>
          </a:p>
        </p:txBody>
      </p:sp>
      <p:sp>
        <p:nvSpPr>
          <p:cNvPr id="20" name="文本框 24"/>
          <p:cNvSpPr txBox="1">
            <a:spLocks noChangeArrowheads="1"/>
          </p:cNvSpPr>
          <p:nvPr/>
        </p:nvSpPr>
        <p:spPr bwMode="auto">
          <a:xfrm>
            <a:off x="7316309" y="5047538"/>
            <a:ext cx="133882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9398710" y="5338998"/>
            <a:ext cx="1559043" cy="535531"/>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solidFill>
                <a:latin typeface="Impact" panose="020B0806030902050204" pitchFamily="34" charset="0"/>
                <a:sym typeface="微软雅黑" panose="020B0503020204020204" pitchFamily="34" charset="-122"/>
              </a:rPr>
              <a:t>在此录入图表的描述说明，在此录入图表的描述说明。</a:t>
            </a:r>
            <a:endParaRPr lang="zh-CN" altLang="en-US" sz="800" spc="300" dirty="0">
              <a:solidFill>
                <a:schemeClr val="bg1"/>
              </a:solidFill>
              <a:latin typeface="Impact" panose="020B0806030902050204" pitchFamily="34" charset="0"/>
              <a:sym typeface="微软雅黑" panose="020B0503020204020204" pitchFamily="34" charset="-122"/>
            </a:endParaRPr>
          </a:p>
        </p:txBody>
      </p:sp>
      <p:sp>
        <p:nvSpPr>
          <p:cNvPr id="22" name="文本框 24"/>
          <p:cNvSpPr txBox="1">
            <a:spLocks noChangeArrowheads="1"/>
          </p:cNvSpPr>
          <p:nvPr/>
        </p:nvSpPr>
        <p:spPr bwMode="auto">
          <a:xfrm>
            <a:off x="9402585" y="5047540"/>
            <a:ext cx="133882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5" name="矩形 4"/>
          <p:cNvSpPr/>
          <p:nvPr/>
        </p:nvSpPr>
        <p:spPr>
          <a:xfrm>
            <a:off x="5152572" y="3112220"/>
            <a:ext cx="567157"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167915" y="3245761"/>
            <a:ext cx="2020631" cy="2020631"/>
          </a:xfrm>
          <a:prstGeom prst="rect">
            <a:avLst/>
          </a:prstGeom>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3543" y="3729101"/>
            <a:ext cx="1204357" cy="1204357"/>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1068" y="3458562"/>
            <a:ext cx="1671821" cy="167182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42"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VALUES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DEVELOPMENT GOALS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高瞻远瞩</a:t>
            </a:r>
            <a:endParaRPr lang="zh-CN" altLang="en-US" sz="4000" b="1" dirty="0">
              <a:latin typeface="方正黄草_GBK" panose="03000509000000000000" pitchFamily="65" charset="-122"/>
              <a:ea typeface="方正黄草_GBK" panose="03000509000000000000" pitchFamily="65" charset="-122"/>
            </a:endParaRP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smtClean="0">
                <a:latin typeface="方正黄草_GBK" panose="03000509000000000000" pitchFamily="65" charset="-122"/>
                <a:ea typeface="方正黄草_GBK" panose="03000509000000000000" pitchFamily="65" charset="-122"/>
              </a:rPr>
              <a:t>制胜未来</a:t>
            </a:r>
            <a:endParaRPr lang="zh-CN" altLang="en-US" sz="4000" b="1" dirty="0">
              <a:latin typeface="方正黄草_GBK" panose="03000509000000000000" pitchFamily="65" charset="-122"/>
              <a:ea typeface="方正黄草_GBK" panose="03000509000000000000" pitchFamily="65" charset="-122"/>
            </a:endParaRP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400" dirty="0" smtClean="0">
                <a:solidFill>
                  <a:schemeClr val="tx1"/>
                </a:solidFill>
              </a:rPr>
              <a:t>无论一小步还是一大步</a:t>
            </a:r>
            <a:endParaRPr lang="en-US" altLang="zh-CN" sz="1400" dirty="0" smtClean="0">
              <a:solidFill>
                <a:schemeClr val="tx1"/>
              </a:solidFill>
            </a:endParaRPr>
          </a:p>
          <a:p>
            <a:pPr>
              <a:lnSpc>
                <a:spcPts val="1800"/>
              </a:lnSpc>
            </a:pPr>
            <a:r>
              <a:rPr lang="zh-CN" altLang="en-US" sz="1400" dirty="0">
                <a:solidFill>
                  <a:schemeClr val="tx1"/>
                </a:solidFill>
              </a:rPr>
              <a:t>都</a:t>
            </a:r>
            <a:r>
              <a:rPr lang="zh-CN" altLang="en-US" sz="1400" dirty="0" smtClean="0">
                <a:solidFill>
                  <a:schemeClr val="tx1"/>
                </a:solidFill>
              </a:rPr>
              <a:t>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solidFill>
                  <a:schemeClr val="tx1"/>
                </a:solidFill>
              </a:rPr>
              <a:t>发展</a:t>
            </a:r>
            <a:r>
              <a:rPr lang="zh-CN" altLang="en-US" sz="1400" dirty="0" smtClean="0">
                <a:solidFill>
                  <a:schemeClr val="tx1"/>
                </a:solidFill>
              </a:rPr>
              <a:t>员工  成就</a:t>
            </a:r>
            <a:r>
              <a:rPr lang="zh-CN" altLang="en-US" sz="1400" dirty="0">
                <a:solidFill>
                  <a:schemeClr val="tx1"/>
                </a:solidFill>
              </a:rPr>
              <a:t>客户</a:t>
            </a:r>
            <a:endParaRPr lang="en-US" altLang="zh-CN" sz="1400" dirty="0">
              <a:solidFill>
                <a:schemeClr val="tx1"/>
              </a:solidFill>
            </a:endParaRPr>
          </a:p>
          <a:p>
            <a:r>
              <a:rPr lang="zh-CN" altLang="en-US" sz="1400" dirty="0">
                <a:solidFill>
                  <a:schemeClr val="tx1"/>
                </a:solidFill>
              </a:rPr>
              <a:t>回报</a:t>
            </a:r>
            <a:r>
              <a:rPr lang="zh-CN" altLang="en-US" sz="1400" dirty="0" smtClean="0">
                <a:solidFill>
                  <a:schemeClr val="tx1"/>
                </a:solidFill>
              </a:rPr>
              <a:t>股东  强大</a:t>
            </a:r>
            <a:r>
              <a:rPr lang="zh-CN" altLang="en-US" sz="1400" dirty="0">
                <a:solidFill>
                  <a:schemeClr val="tx1"/>
                </a:solidFill>
              </a:rPr>
              <a:t>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solidFill>
              </a:rPr>
              <a:t>合作共</a:t>
            </a:r>
            <a:r>
              <a:rPr lang="zh-CN" altLang="en-US" dirty="0" smtClean="0">
                <a:solidFill>
                  <a:schemeClr val="tx1"/>
                </a:solidFill>
              </a:rPr>
              <a:t>赢  务实</a:t>
            </a:r>
            <a:r>
              <a:rPr lang="zh-CN" altLang="en-US" dirty="0">
                <a:solidFill>
                  <a:schemeClr val="tx1"/>
                </a:solidFill>
              </a:rPr>
              <a:t>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企业使命</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企业宗旨</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核心价值</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C00000"/>
          </a:solidFill>
          <a:ln w="19050">
            <a:noFill/>
          </a:ln>
        </p:spPr>
        <p:txBody>
          <a:bodyPr vert="horz" wrap="square" lIns="0" tIns="0" rIns="0" bIns="0" numCol="1" anchor="t" anchorCtr="0" compatLnSpc="1"/>
          <a:lstStyle/>
          <a:p>
            <a:pPr algn="ctr"/>
            <a:r>
              <a:rPr lang="zh-CN" altLang="en-US" sz="1700" b="1" dirty="0" smtClean="0">
                <a:solidFill>
                  <a:schemeClr val="bg1"/>
                </a:solidFill>
                <a:latin typeface="微软雅黑" panose="020B0503020204020204" pitchFamily="34" charset="-122"/>
                <a:ea typeface="微软雅黑" panose="020B0503020204020204" pitchFamily="34" charset="-122"/>
              </a:rPr>
              <a:t>经营理念</a:t>
            </a:r>
            <a:endParaRPr lang="en-US" altLang="zh-CN" sz="1700" b="1" dirty="0" smtClean="0">
              <a:solidFill>
                <a:schemeClr val="bg1"/>
              </a:solidFill>
              <a:latin typeface="微软雅黑" panose="020B0503020204020204" pitchFamily="34" charset="-122"/>
              <a:ea typeface="微软雅黑" panose="020B0503020204020204"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tx1"/>
                </a:solidFill>
              </a:rPr>
              <a:t>诚信  务实  敬业  创新</a:t>
            </a:r>
            <a:endParaRPr lang="en-US" altLang="zh-CN"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15050" y="0"/>
            <a:ext cx="607695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增强职业竞争力</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3276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PROFESSIONAL COMPETITIVENESS</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464169" y="1713654"/>
            <a:ext cx="3033485" cy="1679536"/>
            <a:chOff x="1464169" y="1713654"/>
            <a:chExt cx="3033485" cy="1679536"/>
          </a:xfrm>
        </p:grpSpPr>
        <p:grpSp>
          <p:nvGrpSpPr>
            <p:cNvPr id="29" name="组合 28"/>
            <p:cNvGrpSpPr/>
            <p:nvPr/>
          </p:nvGrpSpPr>
          <p:grpSpPr>
            <a:xfrm>
              <a:off x="1464169" y="2467160"/>
              <a:ext cx="3033485" cy="926030"/>
              <a:chOff x="1214665" y="2872667"/>
              <a:chExt cx="3033485" cy="926030"/>
            </a:xfrm>
          </p:grpSpPr>
          <p:sp>
            <p:nvSpPr>
              <p:cNvPr id="21" name="矩形 20"/>
              <p:cNvSpPr/>
              <p:nvPr/>
            </p:nvSpPr>
            <p:spPr>
              <a:xfrm>
                <a:off x="1219089" y="2872667"/>
                <a:ext cx="1646606" cy="338554"/>
              </a:xfrm>
              <a:prstGeom prst="rect">
                <a:avLst/>
              </a:prstGeom>
            </p:spPr>
            <p:txBody>
              <a:bodyPr wrap="none">
                <a:spAutoFit/>
              </a:bodyPr>
              <a:lstStyle/>
              <a:p>
                <a:r>
                  <a:rPr lang="zh-CN" altLang="en-US" sz="1600" b="1" spc="300" dirty="0">
                    <a:solidFill>
                      <a:srgbClr val="C00000"/>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rgbClr val="C00000"/>
                  </a:solidFill>
                  <a:latin typeface="微软雅黑" panose="020B0503020204020204" pitchFamily="34" charset="-122"/>
                  <a:ea typeface="微软雅黑" panose="020B0503020204020204" pitchFamily="34" charset="-122"/>
                  <a:cs typeface="Lato Regular"/>
                </a:endParaRPr>
              </a:p>
            </p:txBody>
          </p:sp>
          <p:sp>
            <p:nvSpPr>
              <p:cNvPr id="22" name="文本框 21"/>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7" name="KSO_Shape"/>
            <p:cNvSpPr/>
            <p:nvPr/>
          </p:nvSpPr>
          <p:spPr bwMode="auto">
            <a:xfrm>
              <a:off x="3504026" y="1713654"/>
              <a:ext cx="903122" cy="882049"/>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grpSp>
      <p:grpSp>
        <p:nvGrpSpPr>
          <p:cNvPr id="47" name="组合 46"/>
          <p:cNvGrpSpPr/>
          <p:nvPr/>
        </p:nvGrpSpPr>
        <p:grpSpPr>
          <a:xfrm>
            <a:off x="1464169" y="4146698"/>
            <a:ext cx="3033485" cy="1467282"/>
            <a:chOff x="1464169" y="4146698"/>
            <a:chExt cx="3033485" cy="1467282"/>
          </a:xfrm>
        </p:grpSpPr>
        <p:sp>
          <p:nvSpPr>
            <p:cNvPr id="28" name="KSO_Shape"/>
            <p:cNvSpPr/>
            <p:nvPr/>
          </p:nvSpPr>
          <p:spPr bwMode="auto">
            <a:xfrm>
              <a:off x="3465703" y="4146698"/>
              <a:ext cx="903122" cy="565408"/>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C00000"/>
            </a:solidFill>
            <a:ln>
              <a:noFill/>
            </a:ln>
          </p:spPr>
          <p:txBody>
            <a:bodyPr lIns="498310" tIns="572056" rIns="498310" bIns="610902"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grpSp>
          <p:nvGrpSpPr>
            <p:cNvPr id="30" name="组合 29"/>
            <p:cNvGrpSpPr/>
            <p:nvPr/>
          </p:nvGrpSpPr>
          <p:grpSpPr>
            <a:xfrm>
              <a:off x="1464169" y="4687950"/>
              <a:ext cx="3033485" cy="926030"/>
              <a:chOff x="1214665" y="2872667"/>
              <a:chExt cx="3033485" cy="926030"/>
            </a:xfrm>
          </p:grpSpPr>
          <p:sp>
            <p:nvSpPr>
              <p:cNvPr id="31" name="矩形 30"/>
              <p:cNvSpPr/>
              <p:nvPr/>
            </p:nvSpPr>
            <p:spPr>
              <a:xfrm>
                <a:off x="1219089" y="2872667"/>
                <a:ext cx="1646606" cy="338554"/>
              </a:xfrm>
              <a:prstGeom prst="rect">
                <a:avLst/>
              </a:prstGeom>
            </p:spPr>
            <p:txBody>
              <a:bodyPr wrap="none">
                <a:spAutoFit/>
              </a:bodyPr>
              <a:lstStyle/>
              <a:p>
                <a:r>
                  <a:rPr lang="zh-CN" altLang="en-US" sz="1600" b="1" spc="300" dirty="0">
                    <a:solidFill>
                      <a:srgbClr val="C00000"/>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rgbClr val="C00000"/>
                  </a:solidFill>
                  <a:latin typeface="微软雅黑" panose="020B0503020204020204" pitchFamily="34" charset="-122"/>
                  <a:ea typeface="微软雅黑" panose="020B0503020204020204" pitchFamily="34" charset="-122"/>
                  <a:cs typeface="Lato Regular"/>
                </a:endParaRPr>
              </a:p>
            </p:txBody>
          </p:sp>
          <p:sp>
            <p:nvSpPr>
              <p:cNvPr id="32" name="文本框 31"/>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r>
                  <a:rPr lang="zh-CN" altLang="en-US" sz="1000" spc="300" dirty="0" smtClean="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48" name="组合 47"/>
          <p:cNvGrpSpPr/>
          <p:nvPr/>
        </p:nvGrpSpPr>
        <p:grpSpPr>
          <a:xfrm>
            <a:off x="7598436" y="1771604"/>
            <a:ext cx="3033485" cy="1621586"/>
            <a:chOff x="7598436" y="1771604"/>
            <a:chExt cx="3033485" cy="1621586"/>
          </a:xfrm>
        </p:grpSpPr>
        <p:sp>
          <p:nvSpPr>
            <p:cNvPr id="26" name="KSO_Shape"/>
            <p:cNvSpPr/>
            <p:nvPr/>
          </p:nvSpPr>
          <p:spPr>
            <a:xfrm>
              <a:off x="9638293" y="1771604"/>
              <a:ext cx="903122" cy="766147"/>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grpSp>
          <p:nvGrpSpPr>
            <p:cNvPr id="38" name="组合 37"/>
            <p:cNvGrpSpPr/>
            <p:nvPr/>
          </p:nvGrpSpPr>
          <p:grpSpPr>
            <a:xfrm>
              <a:off x="7598436" y="2467160"/>
              <a:ext cx="3033485" cy="926030"/>
              <a:chOff x="1214665" y="2872667"/>
              <a:chExt cx="3033485" cy="926030"/>
            </a:xfrm>
          </p:grpSpPr>
          <p:sp>
            <p:nvSpPr>
              <p:cNvPr id="39" name="矩形 38"/>
              <p:cNvSpPr/>
              <p:nvPr/>
            </p:nvSpPr>
            <p:spPr>
              <a:xfrm>
                <a:off x="1219089" y="2872667"/>
                <a:ext cx="1646606" cy="338554"/>
              </a:xfrm>
              <a:prstGeom prst="rect">
                <a:avLst/>
              </a:prstGeom>
            </p:spPr>
            <p:txBody>
              <a:bodyPr wrap="none">
                <a:spAutoFit/>
              </a:bodyPr>
              <a:lstStyle/>
              <a:p>
                <a:r>
                  <a:rPr lang="zh-CN" altLang="en-US" sz="16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40" name="文本框 39"/>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a:t>
                </a:r>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grpSp>
      </p:grpSp>
      <p:grpSp>
        <p:nvGrpSpPr>
          <p:cNvPr id="49" name="组合 48"/>
          <p:cNvGrpSpPr/>
          <p:nvPr/>
        </p:nvGrpSpPr>
        <p:grpSpPr>
          <a:xfrm>
            <a:off x="7598436" y="3862483"/>
            <a:ext cx="3033485" cy="1581100"/>
            <a:chOff x="7598436" y="3862483"/>
            <a:chExt cx="3033485" cy="1581100"/>
          </a:xfrm>
        </p:grpSpPr>
        <p:sp>
          <p:nvSpPr>
            <p:cNvPr id="25" name="KSO_Shape"/>
            <p:cNvSpPr/>
            <p:nvPr/>
          </p:nvSpPr>
          <p:spPr bwMode="auto">
            <a:xfrm>
              <a:off x="9420916" y="3862483"/>
              <a:ext cx="1143776" cy="924547"/>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grpSp>
          <p:nvGrpSpPr>
            <p:cNvPr id="42" name="组合 41"/>
            <p:cNvGrpSpPr/>
            <p:nvPr/>
          </p:nvGrpSpPr>
          <p:grpSpPr>
            <a:xfrm>
              <a:off x="7598436" y="4517553"/>
              <a:ext cx="3033485" cy="926030"/>
              <a:chOff x="1214665" y="2872667"/>
              <a:chExt cx="3033485" cy="926030"/>
            </a:xfrm>
          </p:grpSpPr>
          <p:sp>
            <p:nvSpPr>
              <p:cNvPr id="43" name="矩形 42"/>
              <p:cNvSpPr/>
              <p:nvPr/>
            </p:nvSpPr>
            <p:spPr>
              <a:xfrm>
                <a:off x="1219089" y="2872667"/>
                <a:ext cx="1646606" cy="338554"/>
              </a:xfrm>
              <a:prstGeom prst="rect">
                <a:avLst/>
              </a:prstGeom>
            </p:spPr>
            <p:txBody>
              <a:bodyPr wrap="none">
                <a:spAutoFit/>
              </a:bodyPr>
              <a:lstStyle/>
              <a:p>
                <a:r>
                  <a:rPr lang="zh-CN" altLang="en-US" sz="16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44" name="文本框 43"/>
              <p:cNvSpPr txBox="1"/>
              <p:nvPr/>
            </p:nvSpPr>
            <p:spPr>
              <a:xfrm>
                <a:off x="1214665" y="3244699"/>
                <a:ext cx="3033485" cy="553998"/>
              </a:xfrm>
              <a:prstGeom prst="rect">
                <a:avLst/>
              </a:prstGeom>
              <a:noFill/>
            </p:spPr>
            <p:txBody>
              <a:bodyPr wrap="square" rtlCol="0">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点击输入简要文字内容，文字内容需概括精炼，不用多余的文字修饰，言简意赅的说明分项内容</a:t>
                </a:r>
                <a:r>
                  <a:rPr lang="zh-CN" altLang="en-US" sz="1000" spc="300" dirty="0" smtClean="0">
                    <a:solidFill>
                      <a:schemeClr val="bg1"/>
                    </a:solidFill>
                    <a:latin typeface="微软雅黑 Light" panose="020B0502040204020203" pitchFamily="34" charset="-122"/>
                    <a:ea typeface="微软雅黑 Light" panose="020B0502040204020203" pitchFamily="34" charset="-122"/>
                    <a:cs typeface="微软雅黑 Light" panose="020B0502040204020203" pitchFamily="34" charset="-122"/>
                  </a:rPr>
                  <a:t>。</a:t>
                </a:r>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 presetClass="entr" presetSubtype="3"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1+#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250" fill="hold"/>
                                        <p:tgtEl>
                                          <p:spTgt spid="47"/>
                                        </p:tgtEl>
                                        <p:attrNameLst>
                                          <p:attrName>ppt_x</p:attrName>
                                        </p:attrNameLst>
                                      </p:cBhvr>
                                      <p:tavLst>
                                        <p:tav tm="0">
                                          <p:val>
                                            <p:strVal val="1+#ppt_w/2"/>
                                          </p:val>
                                        </p:tav>
                                        <p:tav tm="100000">
                                          <p:val>
                                            <p:strVal val="#ppt_x"/>
                                          </p:val>
                                        </p:tav>
                                      </p:tavLst>
                                    </p:anim>
                                    <p:anim calcmode="lin" valueType="num">
                                      <p:cBhvr additive="base">
                                        <p:cTn id="26" dur="25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1+#ppt_w/2"/>
                                          </p:val>
                                        </p:tav>
                                        <p:tav tm="100000">
                                          <p:val>
                                            <p:strVal val="#ppt_x"/>
                                          </p:val>
                                        </p:tav>
                                      </p:tavLst>
                                    </p:anim>
                                    <p:anim calcmode="lin" valueType="num">
                                      <p:cBhvr additive="base">
                                        <p:cTn id="36"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smtClean="0">
                  <a:latin typeface="微软雅黑" panose="020B0503020204020204" pitchFamily="34" charset="-122"/>
                  <a:ea typeface="微软雅黑" panose="020B0503020204020204" pitchFamily="34" charset="-122"/>
                </a:rPr>
                <a:t>职业规划</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ln>
          </p:spPr>
          <p:txBody>
            <a:bodyPr wrap="none" lIns="45720" tIns="22860" rIns="45720" bIns="22860">
              <a:spAutoFit/>
            </a:bodyPr>
            <a:lstStyle/>
            <a:p>
              <a:pPr defTabSz="1087755"/>
              <a:r>
                <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CAREER PLANNINGCAREER PLANNING</a:t>
              </a:r>
              <a:endParaRPr lang="en-CA" sz="1500" dirty="0" smtClean="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矩形 10"/>
          <p:cNvSpPr/>
          <p:nvPr/>
        </p:nvSpPr>
        <p:spPr>
          <a:xfrm>
            <a:off x="1104900" y="490104"/>
            <a:ext cx="109765" cy="7683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 name="Freeform 6"/>
          <p:cNvSpPr/>
          <p:nvPr/>
        </p:nvSpPr>
        <p:spPr bwMode="auto">
          <a:xfrm>
            <a:off x="7161868" y="3182176"/>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7" name="Freeform 20"/>
          <p:cNvSpPr/>
          <p:nvPr/>
        </p:nvSpPr>
        <p:spPr bwMode="auto">
          <a:xfrm>
            <a:off x="3777759" y="3652809"/>
            <a:ext cx="710314" cy="579362"/>
          </a:xfrm>
          <a:custGeom>
            <a:avLst/>
            <a:gdLst>
              <a:gd name="T0" fmla="*/ 1421663 w 280"/>
              <a:gd name="T1" fmla="*/ 137144 h 228"/>
              <a:gd name="T2" fmla="*/ 1254110 w 280"/>
              <a:gd name="T3" fmla="*/ 182859 h 228"/>
              <a:gd name="T4" fmla="*/ 1381044 w 280"/>
              <a:gd name="T5" fmla="*/ 25397 h 228"/>
              <a:gd name="T6" fmla="*/ 1198259 w 280"/>
              <a:gd name="T7" fmla="*/ 96509 h 228"/>
              <a:gd name="T8" fmla="*/ 985009 w 280"/>
              <a:gd name="T9" fmla="*/ 0 h 228"/>
              <a:gd name="T10" fmla="*/ 690522 w 280"/>
              <a:gd name="T11" fmla="*/ 294606 h 228"/>
              <a:gd name="T12" fmla="*/ 700677 w 280"/>
              <a:gd name="T13" fmla="*/ 360639 h 228"/>
              <a:gd name="T14" fmla="*/ 96470 w 280"/>
              <a:gd name="T15" fmla="*/ 55874 h 228"/>
              <a:gd name="T16" fmla="*/ 60928 w 280"/>
              <a:gd name="T17" fmla="*/ 203177 h 228"/>
              <a:gd name="T18" fmla="*/ 187863 w 280"/>
              <a:gd name="T19" fmla="*/ 446989 h 228"/>
              <a:gd name="T20" fmla="*/ 55851 w 280"/>
              <a:gd name="T21" fmla="*/ 406353 h 228"/>
              <a:gd name="T22" fmla="*/ 55851 w 280"/>
              <a:gd name="T23" fmla="*/ 411433 h 228"/>
              <a:gd name="T24" fmla="*/ 289410 w 280"/>
              <a:gd name="T25" fmla="*/ 700960 h 228"/>
              <a:gd name="T26" fmla="*/ 213249 w 280"/>
              <a:gd name="T27" fmla="*/ 711118 h 228"/>
              <a:gd name="T28" fmla="*/ 157398 w 280"/>
              <a:gd name="T29" fmla="*/ 706039 h 228"/>
              <a:gd name="T30" fmla="*/ 431576 w 280"/>
              <a:gd name="T31" fmla="*/ 904136 h 228"/>
              <a:gd name="T32" fmla="*/ 71083 w 280"/>
              <a:gd name="T33" fmla="*/ 1031122 h 228"/>
              <a:gd name="T34" fmla="*/ 0 w 280"/>
              <a:gd name="T35" fmla="*/ 1026042 h 228"/>
              <a:gd name="T36" fmla="*/ 446808 w 280"/>
              <a:gd name="T37" fmla="*/ 1158107 h 228"/>
              <a:gd name="T38" fmla="*/ 1274419 w 280"/>
              <a:gd name="T39" fmla="*/ 330162 h 228"/>
              <a:gd name="T40" fmla="*/ 1274419 w 280"/>
              <a:gd name="T41" fmla="*/ 289527 h 228"/>
              <a:gd name="T42" fmla="*/ 1421663 w 280"/>
              <a:gd name="T43" fmla="*/ 137144 h 2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rgbClr val="C00000"/>
          </a:solidFill>
          <a:ln>
            <a:noFill/>
          </a:ln>
        </p:spPr>
        <p:txBody>
          <a:bodyPr/>
          <a:lstStyle/>
          <a:p>
            <a:endParaRPr lang="zh-CN" altLang="en-US" sz="1075"/>
          </a:p>
        </p:txBody>
      </p:sp>
      <p:sp>
        <p:nvSpPr>
          <p:cNvPr id="12" name="Freeform 37"/>
          <p:cNvSpPr/>
          <p:nvPr/>
        </p:nvSpPr>
        <p:spPr bwMode="auto">
          <a:xfrm>
            <a:off x="4919816" y="3503603"/>
            <a:ext cx="1973006" cy="3389665"/>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chemeClr val="bg1">
              <a:lumMod val="50000"/>
            </a:schemeClr>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13" name="Freeform 7"/>
          <p:cNvSpPr>
            <a:spLocks noEditPoints="1"/>
          </p:cNvSpPr>
          <p:nvPr/>
        </p:nvSpPr>
        <p:spPr bwMode="auto">
          <a:xfrm>
            <a:off x="6956314" y="3010749"/>
            <a:ext cx="383331" cy="382538"/>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14" name="Group 38"/>
          <p:cNvGrpSpPr/>
          <p:nvPr/>
        </p:nvGrpSpPr>
        <p:grpSpPr>
          <a:xfrm>
            <a:off x="6880073" y="4652297"/>
            <a:ext cx="727887" cy="727886"/>
            <a:chOff x="4127501" y="4194175"/>
            <a:chExt cx="909638" cy="909637"/>
          </a:xfrm>
          <a:solidFill>
            <a:schemeClr val="accent4"/>
          </a:solidFill>
        </p:grpSpPr>
        <p:sp>
          <p:nvSpPr>
            <p:cNvPr id="15"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6"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7"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8"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19"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20"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21" name="Freeform 32"/>
          <p:cNvSpPr>
            <a:spLocks noEditPoints="1"/>
          </p:cNvSpPr>
          <p:nvPr/>
        </p:nvSpPr>
        <p:spPr bwMode="auto">
          <a:xfrm>
            <a:off x="4999975" y="3503603"/>
            <a:ext cx="799202" cy="400792"/>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22" name="Freeform 39"/>
          <p:cNvSpPr/>
          <p:nvPr/>
        </p:nvSpPr>
        <p:spPr bwMode="auto">
          <a:xfrm>
            <a:off x="6107905" y="3213128"/>
            <a:ext cx="698409" cy="67301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23" name="Freeform 5"/>
          <p:cNvSpPr>
            <a:spLocks noEditPoints="1"/>
          </p:cNvSpPr>
          <p:nvPr/>
        </p:nvSpPr>
        <p:spPr bwMode="auto">
          <a:xfrm>
            <a:off x="7795198" y="2582973"/>
            <a:ext cx="390474" cy="388093"/>
          </a:xfrm>
          <a:custGeom>
            <a:avLst/>
            <a:gdLst>
              <a:gd name="T0" fmla="*/ 749375 w 175"/>
              <a:gd name="T1" fmla="*/ 236739 h 174"/>
              <a:gd name="T2" fmla="*/ 664624 w 175"/>
              <a:gd name="T3" fmla="*/ 111669 h 174"/>
              <a:gd name="T4" fmla="*/ 539728 w 175"/>
              <a:gd name="T5" fmla="*/ 26801 h 174"/>
              <a:gd name="T6" fmla="*/ 388069 w 175"/>
              <a:gd name="T7" fmla="*/ 0 h 174"/>
              <a:gd name="T8" fmla="*/ 236410 w 175"/>
              <a:gd name="T9" fmla="*/ 26801 h 174"/>
              <a:gd name="T10" fmla="*/ 115975 w 175"/>
              <a:gd name="T11" fmla="*/ 111669 h 174"/>
              <a:gd name="T12" fmla="*/ 31224 w 175"/>
              <a:gd name="T13" fmla="*/ 236739 h 174"/>
              <a:gd name="T14" fmla="*/ 0 w 175"/>
              <a:gd name="T15" fmla="*/ 388609 h 174"/>
              <a:gd name="T16" fmla="*/ 31224 w 175"/>
              <a:gd name="T17" fmla="*/ 540479 h 174"/>
              <a:gd name="T18" fmla="*/ 115975 w 175"/>
              <a:gd name="T19" fmla="*/ 665549 h 174"/>
              <a:gd name="T20" fmla="*/ 236410 w 175"/>
              <a:gd name="T21" fmla="*/ 745951 h 174"/>
              <a:gd name="T22" fmla="*/ 388069 w 175"/>
              <a:gd name="T23" fmla="*/ 777218 h 174"/>
              <a:gd name="T24" fmla="*/ 539728 w 175"/>
              <a:gd name="T25" fmla="*/ 745951 h 174"/>
              <a:gd name="T26" fmla="*/ 664624 w 175"/>
              <a:gd name="T27" fmla="*/ 665549 h 174"/>
              <a:gd name="T28" fmla="*/ 749375 w 175"/>
              <a:gd name="T29" fmla="*/ 540479 h 174"/>
              <a:gd name="T30" fmla="*/ 780599 w 175"/>
              <a:gd name="T31" fmla="*/ 388609 h 174"/>
              <a:gd name="T32" fmla="*/ 722612 w 175"/>
              <a:gd name="T33" fmla="*/ 384142 h 174"/>
              <a:gd name="T34" fmla="*/ 481741 w 175"/>
              <a:gd name="T35" fmla="*/ 357342 h 174"/>
              <a:gd name="T36" fmla="*/ 646782 w 175"/>
              <a:gd name="T37" fmla="*/ 178671 h 174"/>
              <a:gd name="T38" fmla="*/ 611098 w 175"/>
              <a:gd name="T39" fmla="*/ 138470 h 174"/>
              <a:gd name="T40" fmla="*/ 312240 w 175"/>
              <a:gd name="T41" fmla="*/ 62535 h 174"/>
              <a:gd name="T42" fmla="*/ 611098 w 175"/>
              <a:gd name="T43" fmla="*/ 138470 h 174"/>
              <a:gd name="T44" fmla="*/ 312240 w 175"/>
              <a:gd name="T45" fmla="*/ 62535 h 174"/>
              <a:gd name="T46" fmla="*/ 312240 w 175"/>
              <a:gd name="T47" fmla="*/ 62535 h 174"/>
              <a:gd name="T48" fmla="*/ 370227 w 175"/>
              <a:gd name="T49" fmla="*/ 276940 h 174"/>
              <a:gd name="T50" fmla="*/ 249792 w 175"/>
              <a:gd name="T51" fmla="*/ 84869 h 174"/>
              <a:gd name="T52" fmla="*/ 57987 w 175"/>
              <a:gd name="T53" fmla="*/ 379675 h 174"/>
              <a:gd name="T54" fmla="*/ 428214 w 175"/>
              <a:gd name="T55" fmla="*/ 388609 h 174"/>
              <a:gd name="T56" fmla="*/ 142738 w 175"/>
              <a:gd name="T57" fmla="*/ 611948 h 174"/>
              <a:gd name="T58" fmla="*/ 57987 w 175"/>
              <a:gd name="T59" fmla="*/ 388609 h 174"/>
              <a:gd name="T60" fmla="*/ 178423 w 175"/>
              <a:gd name="T61" fmla="*/ 643215 h 174"/>
              <a:gd name="T62" fmla="*/ 446057 w 175"/>
              <a:gd name="T63" fmla="*/ 442210 h 174"/>
              <a:gd name="T64" fmla="*/ 521886 w 175"/>
              <a:gd name="T65" fmla="*/ 696816 h 174"/>
              <a:gd name="T66" fmla="*/ 575413 w 175"/>
              <a:gd name="T67" fmla="*/ 665549 h 174"/>
              <a:gd name="T68" fmla="*/ 718151 w 175"/>
              <a:gd name="T69" fmla="*/ 442210 h 1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24" name="Freeform 21"/>
          <p:cNvSpPr/>
          <p:nvPr/>
        </p:nvSpPr>
        <p:spPr bwMode="auto">
          <a:xfrm>
            <a:off x="5247592" y="4998040"/>
            <a:ext cx="765869" cy="761901"/>
          </a:xfrm>
          <a:custGeom>
            <a:avLst/>
            <a:gdLst>
              <a:gd name="T0" fmla="*/ 766097 w 228"/>
              <a:gd name="T1" fmla="*/ 0 h 227"/>
              <a:gd name="T2" fmla="*/ 0 w 228"/>
              <a:gd name="T3" fmla="*/ 765642 h 227"/>
              <a:gd name="T4" fmla="*/ 456970 w 228"/>
              <a:gd name="T5" fmla="*/ 1464122 h 227"/>
              <a:gd name="T6" fmla="*/ 470410 w 228"/>
              <a:gd name="T7" fmla="*/ 1289502 h 227"/>
              <a:gd name="T8" fmla="*/ 571212 w 228"/>
              <a:gd name="T9" fmla="*/ 873100 h 227"/>
              <a:gd name="T10" fmla="*/ 544332 w 228"/>
              <a:gd name="T11" fmla="*/ 752209 h 227"/>
              <a:gd name="T12" fmla="*/ 692175 w 228"/>
              <a:gd name="T13" fmla="*/ 550725 h 227"/>
              <a:gd name="T14" fmla="*/ 799697 w 228"/>
              <a:gd name="T15" fmla="*/ 664899 h 227"/>
              <a:gd name="T16" fmla="*/ 732496 w 228"/>
              <a:gd name="T17" fmla="*/ 940262 h 227"/>
              <a:gd name="T18" fmla="*/ 853458 w 228"/>
              <a:gd name="T19" fmla="*/ 1088017 h 227"/>
              <a:gd name="T20" fmla="*/ 1095384 w 228"/>
              <a:gd name="T21" fmla="*/ 678332 h 227"/>
              <a:gd name="T22" fmla="*/ 772817 w 228"/>
              <a:gd name="T23" fmla="*/ 382821 h 227"/>
              <a:gd name="T24" fmla="*/ 396489 w 228"/>
              <a:gd name="T25" fmla="*/ 752209 h 227"/>
              <a:gd name="T26" fmla="*/ 450250 w 228"/>
              <a:gd name="T27" fmla="*/ 899965 h 227"/>
              <a:gd name="T28" fmla="*/ 456970 w 228"/>
              <a:gd name="T29" fmla="*/ 946978 h 227"/>
              <a:gd name="T30" fmla="*/ 443530 w 228"/>
              <a:gd name="T31" fmla="*/ 1007423 h 227"/>
              <a:gd name="T32" fmla="*/ 403209 w 228"/>
              <a:gd name="T33" fmla="*/ 1027572 h 227"/>
              <a:gd name="T34" fmla="*/ 248645 w 228"/>
              <a:gd name="T35" fmla="*/ 732061 h 227"/>
              <a:gd name="T36" fmla="*/ 792977 w 228"/>
              <a:gd name="T37" fmla="*/ 255214 h 227"/>
              <a:gd name="T38" fmla="*/ 1283548 w 228"/>
              <a:gd name="T39" fmla="*/ 691764 h 227"/>
              <a:gd name="T40" fmla="*/ 866899 w 228"/>
              <a:gd name="T41" fmla="*/ 1215624 h 227"/>
              <a:gd name="T42" fmla="*/ 678735 w 228"/>
              <a:gd name="T43" fmla="*/ 1121598 h 227"/>
              <a:gd name="T44" fmla="*/ 624973 w 228"/>
              <a:gd name="T45" fmla="*/ 1329799 h 227"/>
              <a:gd name="T46" fmla="*/ 551052 w 228"/>
              <a:gd name="T47" fmla="*/ 1497702 h 227"/>
              <a:gd name="T48" fmla="*/ 766097 w 228"/>
              <a:gd name="T49" fmla="*/ 1524567 h 227"/>
              <a:gd name="T50" fmla="*/ 1532193 w 228"/>
              <a:gd name="T51" fmla="*/ 765642 h 227"/>
              <a:gd name="T52" fmla="*/ 766097 w 228"/>
              <a:gd name="T53" fmla="*/ 0 h 2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25" name="Freeform 22"/>
          <p:cNvSpPr>
            <a:spLocks noEditPoints="1"/>
          </p:cNvSpPr>
          <p:nvPr/>
        </p:nvSpPr>
        <p:spPr bwMode="auto">
          <a:xfrm>
            <a:off x="7570596" y="3121065"/>
            <a:ext cx="684917" cy="683330"/>
          </a:xfrm>
          <a:custGeom>
            <a:avLst/>
            <a:gdLst>
              <a:gd name="T0" fmla="*/ 1101028 w 204"/>
              <a:gd name="T1" fmla="*/ 0 h 204"/>
              <a:gd name="T2" fmla="*/ 261830 w 204"/>
              <a:gd name="T3" fmla="*/ 0 h 204"/>
              <a:gd name="T4" fmla="*/ 0 w 204"/>
              <a:gd name="T5" fmla="*/ 261344 h 204"/>
              <a:gd name="T6" fmla="*/ 0 w 204"/>
              <a:gd name="T7" fmla="*/ 542791 h 204"/>
              <a:gd name="T8" fmla="*/ 0 w 204"/>
              <a:gd name="T9" fmla="*/ 1098985 h 204"/>
              <a:gd name="T10" fmla="*/ 261830 w 204"/>
              <a:gd name="T11" fmla="*/ 1367030 h 204"/>
              <a:gd name="T12" fmla="*/ 1101028 w 204"/>
              <a:gd name="T13" fmla="*/ 1367030 h 204"/>
              <a:gd name="T14" fmla="*/ 1369571 w 204"/>
              <a:gd name="T15" fmla="*/ 1098985 h 204"/>
              <a:gd name="T16" fmla="*/ 1369571 w 204"/>
              <a:gd name="T17" fmla="*/ 542791 h 204"/>
              <a:gd name="T18" fmla="*/ 1369571 w 204"/>
              <a:gd name="T19" fmla="*/ 261344 h 204"/>
              <a:gd name="T20" fmla="*/ 1101028 w 204"/>
              <a:gd name="T21" fmla="*/ 0 h 204"/>
              <a:gd name="T22" fmla="*/ 1181591 w 204"/>
              <a:gd name="T23" fmla="*/ 154126 h 204"/>
              <a:gd name="T24" fmla="*/ 1208445 w 204"/>
              <a:gd name="T25" fmla="*/ 154126 h 204"/>
              <a:gd name="T26" fmla="*/ 1208445 w 204"/>
              <a:gd name="T27" fmla="*/ 187632 h 204"/>
              <a:gd name="T28" fmla="*/ 1208445 w 204"/>
              <a:gd name="T29" fmla="*/ 388665 h 204"/>
              <a:gd name="T30" fmla="*/ 980183 w 204"/>
              <a:gd name="T31" fmla="*/ 388665 h 204"/>
              <a:gd name="T32" fmla="*/ 980183 w 204"/>
              <a:gd name="T33" fmla="*/ 160827 h 204"/>
              <a:gd name="T34" fmla="*/ 1181591 w 204"/>
              <a:gd name="T35" fmla="*/ 154126 h 204"/>
              <a:gd name="T36" fmla="*/ 490092 w 204"/>
              <a:gd name="T37" fmla="*/ 542791 h 204"/>
              <a:gd name="T38" fmla="*/ 684786 w 204"/>
              <a:gd name="T39" fmla="*/ 442274 h 204"/>
              <a:gd name="T40" fmla="*/ 879479 w 204"/>
              <a:gd name="T41" fmla="*/ 542791 h 204"/>
              <a:gd name="T42" fmla="*/ 926475 w 204"/>
              <a:gd name="T43" fmla="*/ 683515 h 204"/>
              <a:gd name="T44" fmla="*/ 684786 w 204"/>
              <a:gd name="T45" fmla="*/ 924756 h 204"/>
              <a:gd name="T46" fmla="*/ 443097 w 204"/>
              <a:gd name="T47" fmla="*/ 683515 h 204"/>
              <a:gd name="T48" fmla="*/ 490092 w 204"/>
              <a:gd name="T49" fmla="*/ 542791 h 204"/>
              <a:gd name="T50" fmla="*/ 1235299 w 204"/>
              <a:gd name="T51" fmla="*/ 1098985 h 204"/>
              <a:gd name="T52" fmla="*/ 1101028 w 204"/>
              <a:gd name="T53" fmla="*/ 1233007 h 204"/>
              <a:gd name="T54" fmla="*/ 261830 w 204"/>
              <a:gd name="T55" fmla="*/ 1233007 h 204"/>
              <a:gd name="T56" fmla="*/ 134272 w 204"/>
              <a:gd name="T57" fmla="*/ 1098985 h 204"/>
              <a:gd name="T58" fmla="*/ 134272 w 204"/>
              <a:gd name="T59" fmla="*/ 542791 h 204"/>
              <a:gd name="T60" fmla="*/ 335679 w 204"/>
              <a:gd name="T61" fmla="*/ 542791 h 204"/>
              <a:gd name="T62" fmla="*/ 308825 w 204"/>
              <a:gd name="T63" fmla="*/ 683515 h 204"/>
              <a:gd name="T64" fmla="*/ 684786 w 204"/>
              <a:gd name="T65" fmla="*/ 1058778 h 204"/>
              <a:gd name="T66" fmla="*/ 1054033 w 204"/>
              <a:gd name="T67" fmla="*/ 683515 h 204"/>
              <a:gd name="T68" fmla="*/ 1027178 w 204"/>
              <a:gd name="T69" fmla="*/ 542791 h 204"/>
              <a:gd name="T70" fmla="*/ 1235299 w 204"/>
              <a:gd name="T71" fmla="*/ 542791 h 204"/>
              <a:gd name="T72" fmla="*/ 1235299 w 204"/>
              <a:gd name="T73" fmla="*/ 1098985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grpSp>
        <p:nvGrpSpPr>
          <p:cNvPr id="26" name="Group 50"/>
          <p:cNvGrpSpPr/>
          <p:nvPr/>
        </p:nvGrpSpPr>
        <p:grpSpPr>
          <a:xfrm>
            <a:off x="6248729" y="1853807"/>
            <a:ext cx="617370" cy="574179"/>
            <a:chOff x="3338513" y="696913"/>
            <a:chExt cx="771525" cy="717550"/>
          </a:xfrm>
          <a:solidFill>
            <a:schemeClr val="accent2"/>
          </a:solidFill>
        </p:grpSpPr>
        <p:sp>
          <p:nvSpPr>
            <p:cNvPr id="27" name="Freeform 23"/>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28" name="Rectangle 24"/>
            <p:cNvSpPr>
              <a:spLocks noChangeArrowheads="1"/>
            </p:cNvSpPr>
            <p:nvPr/>
          </p:nvSpPr>
          <p:spPr bwMode="auto">
            <a:xfrm>
              <a:off x="3338513" y="960438"/>
              <a:ext cx="163513" cy="390525"/>
            </a:xfrm>
            <a:prstGeom prst="rect">
              <a:avLst/>
            </a:prstGeom>
            <a:grpFill/>
            <a:ln>
              <a:noFill/>
            </a:ln>
          </p:spPr>
          <p:txBody>
            <a:bodyPr/>
            <a:lstStyle/>
            <a:p>
              <a:pPr defTabSz="543560" fontAlgn="auto">
                <a:spcBef>
                  <a:spcPts val="0"/>
                </a:spcBef>
                <a:spcAft>
                  <a:spcPts val="0"/>
                </a:spcAft>
                <a:defRPr/>
              </a:pPr>
              <a:endParaRPr lang="id-ID" sz="1075">
                <a:latin typeface="+mn-lt"/>
                <a:ea typeface="+mn-ea"/>
              </a:endParaRPr>
            </a:p>
          </p:txBody>
        </p:sp>
      </p:grpSp>
      <p:grpSp>
        <p:nvGrpSpPr>
          <p:cNvPr id="29" name="Group 53"/>
          <p:cNvGrpSpPr/>
          <p:nvPr/>
        </p:nvGrpSpPr>
        <p:grpSpPr>
          <a:xfrm>
            <a:off x="5256514" y="2584182"/>
            <a:ext cx="822158" cy="769972"/>
            <a:chOff x="544513" y="3295650"/>
            <a:chExt cx="1325563" cy="1241425"/>
          </a:xfrm>
          <a:solidFill>
            <a:schemeClr val="accent2"/>
          </a:solidFill>
        </p:grpSpPr>
        <p:sp>
          <p:nvSpPr>
            <p:cNvPr id="30" name="Freeform 26"/>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31" name="Freeform 27"/>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32" name="Freeform 28"/>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33" name="Freeform 52"/>
          <p:cNvSpPr/>
          <p:nvPr/>
        </p:nvSpPr>
        <p:spPr bwMode="auto">
          <a:xfrm>
            <a:off x="3919028" y="2796464"/>
            <a:ext cx="490474" cy="590473"/>
          </a:xfrm>
          <a:custGeom>
            <a:avLst/>
            <a:gdLst>
              <a:gd name="T0" fmla="*/ 403071 w 146"/>
              <a:gd name="T1" fmla="*/ 1161399 h 176"/>
              <a:gd name="T2" fmla="*/ 268714 w 146"/>
              <a:gd name="T3" fmla="*/ 1161399 h 176"/>
              <a:gd name="T4" fmla="*/ 255278 w 146"/>
              <a:gd name="T5" fmla="*/ 1154686 h 176"/>
              <a:gd name="T6" fmla="*/ 114203 w 146"/>
              <a:gd name="T7" fmla="*/ 819021 h 176"/>
              <a:gd name="T8" fmla="*/ 268714 w 146"/>
              <a:gd name="T9" fmla="*/ 416224 h 176"/>
              <a:gd name="T10" fmla="*/ 369482 w 146"/>
              <a:gd name="T11" fmla="*/ 161119 h 176"/>
              <a:gd name="T12" fmla="*/ 691938 w 146"/>
              <a:gd name="T13" fmla="*/ 60420 h 176"/>
              <a:gd name="T14" fmla="*/ 947217 w 146"/>
              <a:gd name="T15" fmla="*/ 355804 h 176"/>
              <a:gd name="T16" fmla="*/ 725528 w 146"/>
              <a:gd name="T17" fmla="*/ 953287 h 176"/>
              <a:gd name="T18" fmla="*/ 658349 w 146"/>
              <a:gd name="T19" fmla="*/ 980140 h 176"/>
              <a:gd name="T20" fmla="*/ 631478 w 146"/>
              <a:gd name="T21" fmla="*/ 919721 h 176"/>
              <a:gd name="T22" fmla="*/ 853167 w 146"/>
              <a:gd name="T23" fmla="*/ 328951 h 176"/>
              <a:gd name="T24" fmla="*/ 658349 w 146"/>
              <a:gd name="T25" fmla="*/ 154406 h 176"/>
              <a:gd name="T26" fmla="*/ 463532 w 146"/>
              <a:gd name="T27" fmla="*/ 201399 h 176"/>
              <a:gd name="T28" fmla="*/ 362764 w 146"/>
              <a:gd name="T29" fmla="*/ 449790 h 176"/>
              <a:gd name="T30" fmla="*/ 201535 w 146"/>
              <a:gd name="T31" fmla="*/ 852588 h 176"/>
              <a:gd name="T32" fmla="*/ 295585 w 146"/>
              <a:gd name="T33" fmla="*/ 1067413 h 176"/>
              <a:gd name="T34" fmla="*/ 302303 w 146"/>
              <a:gd name="T35" fmla="*/ 1067413 h 176"/>
              <a:gd name="T36" fmla="*/ 409789 w 146"/>
              <a:gd name="T37" fmla="*/ 1013707 h 176"/>
              <a:gd name="T38" fmla="*/ 450096 w 146"/>
              <a:gd name="T39" fmla="*/ 906294 h 176"/>
              <a:gd name="T40" fmla="*/ 624760 w 146"/>
              <a:gd name="T41" fmla="*/ 456504 h 176"/>
              <a:gd name="T42" fmla="*/ 611324 w 146"/>
              <a:gd name="T43" fmla="*/ 389371 h 176"/>
              <a:gd name="T44" fmla="*/ 550864 w 146"/>
              <a:gd name="T45" fmla="*/ 449790 h 176"/>
              <a:gd name="T46" fmla="*/ 382917 w 146"/>
              <a:gd name="T47" fmla="*/ 872728 h 176"/>
              <a:gd name="T48" fmla="*/ 322457 w 146"/>
              <a:gd name="T49" fmla="*/ 899581 h 176"/>
              <a:gd name="T50" fmla="*/ 295585 w 146"/>
              <a:gd name="T51" fmla="*/ 832448 h 176"/>
              <a:gd name="T52" fmla="*/ 456814 w 146"/>
              <a:gd name="T53" fmla="*/ 416224 h 176"/>
              <a:gd name="T54" fmla="*/ 644914 w 146"/>
              <a:gd name="T55" fmla="*/ 295385 h 176"/>
              <a:gd name="T56" fmla="*/ 718810 w 146"/>
              <a:gd name="T57" fmla="*/ 483357 h 176"/>
              <a:gd name="T58" fmla="*/ 537428 w 146"/>
              <a:gd name="T59" fmla="*/ 946574 h 176"/>
              <a:gd name="T60" fmla="*/ 497121 w 146"/>
              <a:gd name="T61" fmla="*/ 1047273 h 176"/>
              <a:gd name="T62" fmla="*/ 403071 w 146"/>
              <a:gd name="T63" fmla="*/ 116139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34" name="Freeform 52"/>
          <p:cNvSpPr/>
          <p:nvPr/>
        </p:nvSpPr>
        <p:spPr bwMode="auto">
          <a:xfrm>
            <a:off x="7258693" y="2224245"/>
            <a:ext cx="436506" cy="525394"/>
          </a:xfrm>
          <a:custGeom>
            <a:avLst/>
            <a:gdLst>
              <a:gd name="T0" fmla="*/ 358624 w 146"/>
              <a:gd name="T1" fmla="*/ 1033329 h 176"/>
              <a:gd name="T2" fmla="*/ 239082 w 146"/>
              <a:gd name="T3" fmla="*/ 1033329 h 176"/>
              <a:gd name="T4" fmla="*/ 227128 w 146"/>
              <a:gd name="T5" fmla="*/ 1027356 h 176"/>
              <a:gd name="T6" fmla="*/ 101610 w 146"/>
              <a:gd name="T7" fmla="*/ 728706 h 176"/>
              <a:gd name="T8" fmla="*/ 239082 w 146"/>
              <a:gd name="T9" fmla="*/ 370326 h 176"/>
              <a:gd name="T10" fmla="*/ 328738 w 146"/>
              <a:gd name="T11" fmla="*/ 143352 h 176"/>
              <a:gd name="T12" fmla="*/ 615637 w 146"/>
              <a:gd name="T13" fmla="*/ 53757 h 176"/>
              <a:gd name="T14" fmla="*/ 842766 w 146"/>
              <a:gd name="T15" fmla="*/ 316569 h 176"/>
              <a:gd name="T16" fmla="*/ 645523 w 146"/>
              <a:gd name="T17" fmla="*/ 848166 h 176"/>
              <a:gd name="T18" fmla="*/ 585752 w 146"/>
              <a:gd name="T19" fmla="*/ 872058 h 176"/>
              <a:gd name="T20" fmla="*/ 561844 w 146"/>
              <a:gd name="T21" fmla="*/ 818301 h 176"/>
              <a:gd name="T22" fmla="*/ 759087 w 146"/>
              <a:gd name="T23" fmla="*/ 292677 h 176"/>
              <a:gd name="T24" fmla="*/ 585752 w 146"/>
              <a:gd name="T25" fmla="*/ 137379 h 176"/>
              <a:gd name="T26" fmla="*/ 412417 w 146"/>
              <a:gd name="T27" fmla="*/ 179190 h 176"/>
              <a:gd name="T28" fmla="*/ 322761 w 146"/>
              <a:gd name="T29" fmla="*/ 400191 h 176"/>
              <a:gd name="T30" fmla="*/ 179312 w 146"/>
              <a:gd name="T31" fmla="*/ 758571 h 176"/>
              <a:gd name="T32" fmla="*/ 262991 w 146"/>
              <a:gd name="T33" fmla="*/ 949707 h 176"/>
              <a:gd name="T34" fmla="*/ 268968 w 146"/>
              <a:gd name="T35" fmla="*/ 949707 h 176"/>
              <a:gd name="T36" fmla="*/ 364601 w 146"/>
              <a:gd name="T37" fmla="*/ 901923 h 176"/>
              <a:gd name="T38" fmla="*/ 400463 w 146"/>
              <a:gd name="T39" fmla="*/ 806355 h 176"/>
              <a:gd name="T40" fmla="*/ 555867 w 146"/>
              <a:gd name="T41" fmla="*/ 406164 h 176"/>
              <a:gd name="T42" fmla="*/ 543913 w 146"/>
              <a:gd name="T43" fmla="*/ 346434 h 176"/>
              <a:gd name="T44" fmla="*/ 490119 w 146"/>
              <a:gd name="T45" fmla="*/ 400191 h 176"/>
              <a:gd name="T46" fmla="*/ 340693 w 146"/>
              <a:gd name="T47" fmla="*/ 776490 h 176"/>
              <a:gd name="T48" fmla="*/ 286899 w 146"/>
              <a:gd name="T49" fmla="*/ 800382 h 176"/>
              <a:gd name="T50" fmla="*/ 262991 w 146"/>
              <a:gd name="T51" fmla="*/ 740652 h 176"/>
              <a:gd name="T52" fmla="*/ 406440 w 146"/>
              <a:gd name="T53" fmla="*/ 370326 h 176"/>
              <a:gd name="T54" fmla="*/ 573798 w 146"/>
              <a:gd name="T55" fmla="*/ 262812 h 176"/>
              <a:gd name="T56" fmla="*/ 639546 w 146"/>
              <a:gd name="T57" fmla="*/ 430056 h 176"/>
              <a:gd name="T58" fmla="*/ 478165 w 146"/>
              <a:gd name="T59" fmla="*/ 842193 h 176"/>
              <a:gd name="T60" fmla="*/ 442303 w 146"/>
              <a:gd name="T61" fmla="*/ 931788 h 176"/>
              <a:gd name="T62" fmla="*/ 358624 w 146"/>
              <a:gd name="T63" fmla="*/ 103332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35" name="Freeform 9"/>
          <p:cNvSpPr>
            <a:spLocks noEditPoints="1"/>
          </p:cNvSpPr>
          <p:nvPr/>
        </p:nvSpPr>
        <p:spPr bwMode="auto">
          <a:xfrm>
            <a:off x="4225376" y="4060743"/>
            <a:ext cx="815075" cy="815869"/>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rgbClr val="C00000"/>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6" name="Freeform 36"/>
          <p:cNvSpPr/>
          <p:nvPr/>
        </p:nvSpPr>
        <p:spPr bwMode="auto">
          <a:xfrm>
            <a:off x="6849965" y="3501222"/>
            <a:ext cx="472220" cy="627774"/>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solidFill>
            <a:srgbClr val="C00000"/>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7" name="Freeform 38"/>
          <p:cNvSpPr>
            <a:spLocks noEditPoints="1"/>
          </p:cNvSpPr>
          <p:nvPr/>
        </p:nvSpPr>
        <p:spPr bwMode="auto">
          <a:xfrm>
            <a:off x="5396005" y="3936934"/>
            <a:ext cx="654758" cy="664283"/>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rgbClr val="FF0000"/>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38" name="Freeform 44"/>
          <p:cNvSpPr>
            <a:spLocks noEditPoints="1"/>
          </p:cNvSpPr>
          <p:nvPr/>
        </p:nvSpPr>
        <p:spPr bwMode="auto">
          <a:xfrm>
            <a:off x="4409501" y="3014717"/>
            <a:ext cx="647616" cy="650790"/>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rgbClr val="C00000"/>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39" name="Group 90"/>
          <p:cNvGrpSpPr/>
          <p:nvPr/>
        </p:nvGrpSpPr>
        <p:grpSpPr>
          <a:xfrm>
            <a:off x="5329026" y="1726776"/>
            <a:ext cx="782510" cy="777428"/>
            <a:chOff x="2189163" y="538163"/>
            <a:chExt cx="977900" cy="971549"/>
          </a:xfrm>
          <a:solidFill>
            <a:srgbClr val="C00000"/>
          </a:solidFill>
        </p:grpSpPr>
        <p:sp>
          <p:nvSpPr>
            <p:cNvPr id="40" name="Freeform 50"/>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1" name="Freeform 51"/>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42" name="Freeform 36"/>
          <p:cNvSpPr/>
          <p:nvPr/>
        </p:nvSpPr>
        <p:spPr bwMode="auto">
          <a:xfrm>
            <a:off x="6157905" y="2681385"/>
            <a:ext cx="615870" cy="561108"/>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rgbClr val="C00000"/>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43" name="Freeform 326"/>
          <p:cNvSpPr>
            <a:spLocks noChangeArrowheads="1"/>
          </p:cNvSpPr>
          <p:nvPr/>
        </p:nvSpPr>
        <p:spPr bwMode="auto">
          <a:xfrm>
            <a:off x="7429327" y="3932966"/>
            <a:ext cx="561108" cy="535711"/>
          </a:xfrm>
          <a:custGeom>
            <a:avLst/>
            <a:gdLst>
              <a:gd name="T0" fmla="*/ 1121873 w 1348"/>
              <a:gd name="T1" fmla="*/ 653276 h 1289"/>
              <a:gd name="T2" fmla="*/ 1121873 w 1348"/>
              <a:gd name="T3" fmla="*/ 1070509 h 1289"/>
              <a:gd name="T4" fmla="*/ 877843 w 1348"/>
              <a:gd name="T5" fmla="*/ 1070509 h 1289"/>
              <a:gd name="T6" fmla="*/ 877843 w 1348"/>
              <a:gd name="T7" fmla="*/ 680704 h 1289"/>
              <a:gd name="T8" fmla="*/ 759576 w 1348"/>
              <a:gd name="T9" fmla="*/ 521125 h 1289"/>
              <a:gd name="T10" fmla="*/ 633813 w 1348"/>
              <a:gd name="T11" fmla="*/ 611719 h 1289"/>
              <a:gd name="T12" fmla="*/ 627150 w 1348"/>
              <a:gd name="T13" fmla="*/ 667406 h 1289"/>
              <a:gd name="T14" fmla="*/ 627150 w 1348"/>
              <a:gd name="T15" fmla="*/ 1070509 h 1289"/>
              <a:gd name="T16" fmla="*/ 389782 w 1348"/>
              <a:gd name="T17" fmla="*/ 1070509 h 1289"/>
              <a:gd name="T18" fmla="*/ 389782 w 1348"/>
              <a:gd name="T19" fmla="*/ 347417 h 1289"/>
              <a:gd name="T20" fmla="*/ 627150 w 1348"/>
              <a:gd name="T21" fmla="*/ 347417 h 1289"/>
              <a:gd name="T22" fmla="*/ 627150 w 1348"/>
              <a:gd name="T23" fmla="*/ 451309 h 1289"/>
              <a:gd name="T24" fmla="*/ 842862 w 1348"/>
              <a:gd name="T25" fmla="*/ 333287 h 1289"/>
              <a:gd name="T26" fmla="*/ 1121873 w 1348"/>
              <a:gd name="T27" fmla="*/ 653276 h 1289"/>
              <a:gd name="T28" fmla="*/ 139089 w 1348"/>
              <a:gd name="T29" fmla="*/ 0 h 1289"/>
              <a:gd name="T30" fmla="*/ 0 w 1348"/>
              <a:gd name="T31" fmla="*/ 125502 h 1289"/>
              <a:gd name="T32" fmla="*/ 132426 w 1348"/>
              <a:gd name="T33" fmla="*/ 250173 h 1289"/>
              <a:gd name="T34" fmla="*/ 139089 w 1348"/>
              <a:gd name="T35" fmla="*/ 250173 h 1289"/>
              <a:gd name="T36" fmla="*/ 271515 w 1348"/>
              <a:gd name="T37" fmla="*/ 125502 h 1289"/>
              <a:gd name="T38" fmla="*/ 139089 w 1348"/>
              <a:gd name="T39" fmla="*/ 0 h 1289"/>
              <a:gd name="T40" fmla="*/ 14159 w 1348"/>
              <a:gd name="T41" fmla="*/ 1070509 h 1289"/>
              <a:gd name="T42" fmla="*/ 258189 w 1348"/>
              <a:gd name="T43" fmla="*/ 1070509 h 1289"/>
              <a:gd name="T44" fmla="*/ 258189 w 1348"/>
              <a:gd name="T45" fmla="*/ 347417 h 1289"/>
              <a:gd name="T46" fmla="*/ 14159 w 1348"/>
              <a:gd name="T47" fmla="*/ 347417 h 1289"/>
              <a:gd name="T48" fmla="*/ 14159 w 1348"/>
              <a:gd name="T49" fmla="*/ 1070509 h 1289"/>
              <a:gd name="T50" fmla="*/ 14159 w 1348"/>
              <a:gd name="T51" fmla="*/ 1070509 h 1289"/>
              <a:gd name="T52" fmla="*/ 14159 w 1348"/>
              <a:gd name="T53" fmla="*/ 1070509 h 12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rgbClr val="C00000"/>
          </a:solidFill>
          <a:ln>
            <a:noFill/>
          </a:ln>
        </p:spPr>
        <p:txBody>
          <a:bodyPr wrap="none" lIns="60951" tIns="30475" rIns="60951" bIns="30475" anchor="ctr"/>
          <a:lstStyle/>
          <a:p>
            <a:endParaRPr lang="zh-CN" altLang="en-US" sz="1075"/>
          </a:p>
        </p:txBody>
      </p:sp>
      <p:sp>
        <p:nvSpPr>
          <p:cNvPr id="44" name="AutoShape 64"/>
          <p:cNvSpPr/>
          <p:nvPr/>
        </p:nvSpPr>
        <p:spPr bwMode="auto">
          <a:xfrm>
            <a:off x="6806314" y="4235345"/>
            <a:ext cx="392061" cy="3904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rgbClr val="FF0000"/>
          </a:solidFill>
          <a:ln>
            <a:noFill/>
          </a:ln>
          <a:effectLst/>
        </p:spPr>
        <p:txBody>
          <a:bodyPr lIns="25396" tIns="25396" rIns="25396" bIns="25396" anchor="ctr"/>
          <a:lstStyle/>
          <a:p>
            <a:pPr defTabSz="227965" fontAlgn="auto">
              <a:spcBef>
                <a:spcPts val="0"/>
              </a:spcBef>
              <a:spcAft>
                <a:spcPts val="0"/>
              </a:spcAft>
              <a:defRPr/>
            </a:pPr>
            <a:endParaRPr lang="es-ES" sz="14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5" name="Freeform 234"/>
          <p:cNvSpPr>
            <a:spLocks noChangeArrowheads="1"/>
          </p:cNvSpPr>
          <p:nvPr/>
        </p:nvSpPr>
        <p:spPr bwMode="auto">
          <a:xfrm>
            <a:off x="6958694" y="2251229"/>
            <a:ext cx="283332" cy="407934"/>
          </a:xfrm>
          <a:custGeom>
            <a:avLst/>
            <a:gdLst>
              <a:gd name="T0" fmla="*/ 424457 w 667"/>
              <a:gd name="T1" fmla="*/ 44211 h 959"/>
              <a:gd name="T2" fmla="*/ 468689 w 667"/>
              <a:gd name="T3" fmla="*/ 88421 h 959"/>
              <a:gd name="T4" fmla="*/ 504415 w 667"/>
              <a:gd name="T5" fmla="*/ 186195 h 959"/>
              <a:gd name="T6" fmla="*/ 478045 w 667"/>
              <a:gd name="T7" fmla="*/ 274616 h 959"/>
              <a:gd name="T8" fmla="*/ 406594 w 667"/>
              <a:gd name="T9" fmla="*/ 336681 h 959"/>
              <a:gd name="T10" fmla="*/ 371719 w 667"/>
              <a:gd name="T11" fmla="*/ 390243 h 959"/>
              <a:gd name="T12" fmla="*/ 406594 w 667"/>
              <a:gd name="T13" fmla="*/ 434454 h 959"/>
              <a:gd name="T14" fmla="*/ 486552 w 667"/>
              <a:gd name="T15" fmla="*/ 495669 h 959"/>
              <a:gd name="T16" fmla="*/ 530784 w 667"/>
              <a:gd name="T17" fmla="*/ 567086 h 959"/>
              <a:gd name="T18" fmla="*/ 522277 w 667"/>
              <a:gd name="T19" fmla="*/ 690365 h 959"/>
              <a:gd name="T20" fmla="*/ 371719 w 667"/>
              <a:gd name="T21" fmla="*/ 796641 h 959"/>
              <a:gd name="T22" fmla="*/ 141202 w 667"/>
              <a:gd name="T23" fmla="*/ 805993 h 959"/>
              <a:gd name="T24" fmla="*/ 17012 w 667"/>
              <a:gd name="T25" fmla="*/ 717572 h 959"/>
              <a:gd name="T26" fmla="*/ 17012 w 667"/>
              <a:gd name="T27" fmla="*/ 593442 h 959"/>
              <a:gd name="T28" fmla="*/ 141202 w 667"/>
              <a:gd name="T29" fmla="*/ 505021 h 959"/>
              <a:gd name="T30" fmla="*/ 256035 w 667"/>
              <a:gd name="T31" fmla="*/ 487167 h 959"/>
              <a:gd name="T32" fmla="*/ 283255 w 667"/>
              <a:gd name="T33" fmla="*/ 451458 h 959"/>
              <a:gd name="T34" fmla="*/ 273898 w 667"/>
              <a:gd name="T35" fmla="*/ 390243 h 959"/>
              <a:gd name="T36" fmla="*/ 265392 w 667"/>
              <a:gd name="T37" fmla="*/ 372389 h 959"/>
              <a:gd name="T38" fmla="*/ 167571 w 667"/>
              <a:gd name="T39" fmla="*/ 354535 h 959"/>
              <a:gd name="T40" fmla="*/ 70601 w 667"/>
              <a:gd name="T41" fmla="*/ 266114 h 959"/>
              <a:gd name="T42" fmla="*/ 79107 w 667"/>
              <a:gd name="T43" fmla="*/ 132632 h 959"/>
              <a:gd name="T44" fmla="*/ 229666 w 667"/>
              <a:gd name="T45" fmla="*/ 17854 h 959"/>
              <a:gd name="T46" fmla="*/ 566509 w 667"/>
              <a:gd name="T47" fmla="*/ 0 h 959"/>
              <a:gd name="T48" fmla="*/ 468689 w 667"/>
              <a:gd name="T49" fmla="*/ 655507 h 959"/>
              <a:gd name="T50" fmla="*/ 442320 w 667"/>
              <a:gd name="T51" fmla="*/ 584090 h 959"/>
              <a:gd name="T52" fmla="*/ 345350 w 667"/>
              <a:gd name="T53" fmla="*/ 513523 h 959"/>
              <a:gd name="T54" fmla="*/ 318130 w 667"/>
              <a:gd name="T55" fmla="*/ 513523 h 959"/>
              <a:gd name="T56" fmla="*/ 273898 w 667"/>
              <a:gd name="T57" fmla="*/ 513523 h 959"/>
              <a:gd name="T58" fmla="*/ 203297 w 667"/>
              <a:gd name="T59" fmla="*/ 531377 h 959"/>
              <a:gd name="T60" fmla="*/ 141202 w 667"/>
              <a:gd name="T61" fmla="*/ 557733 h 959"/>
              <a:gd name="T62" fmla="*/ 105476 w 667"/>
              <a:gd name="T63" fmla="*/ 637653 h 959"/>
              <a:gd name="T64" fmla="*/ 159065 w 667"/>
              <a:gd name="T65" fmla="*/ 726074 h 959"/>
              <a:gd name="T66" fmla="*/ 300267 w 667"/>
              <a:gd name="T67" fmla="*/ 770284 h 959"/>
              <a:gd name="T68" fmla="*/ 468689 w 667"/>
              <a:gd name="T69" fmla="*/ 655507 h 959"/>
              <a:gd name="T70" fmla="*/ 398088 w 667"/>
              <a:gd name="T71" fmla="*/ 274616 h 959"/>
              <a:gd name="T72" fmla="*/ 398088 w 667"/>
              <a:gd name="T73" fmla="*/ 168340 h 959"/>
              <a:gd name="T74" fmla="*/ 327487 w 667"/>
              <a:gd name="T75" fmla="*/ 62065 h 959"/>
              <a:gd name="T76" fmla="*/ 221160 w 667"/>
              <a:gd name="T77" fmla="*/ 53563 h 959"/>
              <a:gd name="T78" fmla="*/ 167571 w 667"/>
              <a:gd name="T79" fmla="*/ 115628 h 959"/>
              <a:gd name="T80" fmla="*/ 167571 w 667"/>
              <a:gd name="T81" fmla="*/ 212551 h 959"/>
              <a:gd name="T82" fmla="*/ 239023 w 667"/>
              <a:gd name="T83" fmla="*/ 318826 h 959"/>
              <a:gd name="T84" fmla="*/ 345350 w 667"/>
              <a:gd name="T85" fmla="*/ 336681 h 959"/>
              <a:gd name="T86" fmla="*/ 371719 w 667"/>
              <a:gd name="T87" fmla="*/ 310324 h 95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67" h="959">
                <a:moveTo>
                  <a:pt x="583" y="52"/>
                </a:moveTo>
                <a:cubicBezTo>
                  <a:pt x="499" y="52"/>
                  <a:pt x="499" y="52"/>
                  <a:pt x="499" y="52"/>
                </a:cubicBezTo>
                <a:cubicBezTo>
                  <a:pt x="520" y="73"/>
                  <a:pt x="520" y="73"/>
                  <a:pt x="520" y="73"/>
                </a:cubicBezTo>
                <a:cubicBezTo>
                  <a:pt x="531" y="84"/>
                  <a:pt x="541" y="94"/>
                  <a:pt x="551" y="104"/>
                </a:cubicBezTo>
                <a:cubicBezTo>
                  <a:pt x="562" y="125"/>
                  <a:pt x="572" y="136"/>
                  <a:pt x="583" y="156"/>
                </a:cubicBezTo>
                <a:cubicBezTo>
                  <a:pt x="593" y="177"/>
                  <a:pt x="593" y="198"/>
                  <a:pt x="593" y="219"/>
                </a:cubicBezTo>
                <a:cubicBezTo>
                  <a:pt x="593" y="240"/>
                  <a:pt x="593" y="261"/>
                  <a:pt x="583" y="281"/>
                </a:cubicBezTo>
                <a:cubicBezTo>
                  <a:pt x="572" y="292"/>
                  <a:pt x="572" y="313"/>
                  <a:pt x="562" y="323"/>
                </a:cubicBezTo>
                <a:cubicBezTo>
                  <a:pt x="551" y="344"/>
                  <a:pt x="531" y="354"/>
                  <a:pt x="520" y="365"/>
                </a:cubicBezTo>
                <a:cubicBezTo>
                  <a:pt x="478" y="396"/>
                  <a:pt x="478" y="396"/>
                  <a:pt x="478" y="396"/>
                </a:cubicBezTo>
                <a:cubicBezTo>
                  <a:pt x="468" y="406"/>
                  <a:pt x="458" y="417"/>
                  <a:pt x="458" y="417"/>
                </a:cubicBezTo>
                <a:cubicBezTo>
                  <a:pt x="447" y="427"/>
                  <a:pt x="437" y="438"/>
                  <a:pt x="437" y="459"/>
                </a:cubicBezTo>
                <a:cubicBezTo>
                  <a:pt x="437" y="469"/>
                  <a:pt x="447" y="479"/>
                  <a:pt x="458" y="490"/>
                </a:cubicBezTo>
                <a:cubicBezTo>
                  <a:pt x="468" y="500"/>
                  <a:pt x="478" y="511"/>
                  <a:pt x="478" y="511"/>
                </a:cubicBezTo>
                <a:cubicBezTo>
                  <a:pt x="531" y="542"/>
                  <a:pt x="531" y="542"/>
                  <a:pt x="531" y="542"/>
                </a:cubicBezTo>
                <a:cubicBezTo>
                  <a:pt x="541" y="552"/>
                  <a:pt x="562" y="573"/>
                  <a:pt x="572" y="583"/>
                </a:cubicBezTo>
                <a:cubicBezTo>
                  <a:pt x="583" y="594"/>
                  <a:pt x="593" y="604"/>
                  <a:pt x="603" y="614"/>
                </a:cubicBezTo>
                <a:cubicBezTo>
                  <a:pt x="614" y="635"/>
                  <a:pt x="614" y="646"/>
                  <a:pt x="624" y="667"/>
                </a:cubicBezTo>
                <a:cubicBezTo>
                  <a:pt x="624" y="677"/>
                  <a:pt x="635" y="698"/>
                  <a:pt x="635" y="719"/>
                </a:cubicBezTo>
                <a:cubicBezTo>
                  <a:pt x="635" y="750"/>
                  <a:pt x="624" y="781"/>
                  <a:pt x="614" y="812"/>
                </a:cubicBezTo>
                <a:cubicBezTo>
                  <a:pt x="593" y="833"/>
                  <a:pt x="572" y="864"/>
                  <a:pt x="541" y="885"/>
                </a:cubicBezTo>
                <a:cubicBezTo>
                  <a:pt x="520" y="906"/>
                  <a:pt x="478" y="927"/>
                  <a:pt x="437" y="937"/>
                </a:cubicBezTo>
                <a:cubicBezTo>
                  <a:pt x="395" y="948"/>
                  <a:pt x="343" y="958"/>
                  <a:pt x="291" y="958"/>
                </a:cubicBezTo>
                <a:cubicBezTo>
                  <a:pt x="239" y="958"/>
                  <a:pt x="197" y="958"/>
                  <a:pt x="166" y="948"/>
                </a:cubicBezTo>
                <a:cubicBezTo>
                  <a:pt x="124" y="937"/>
                  <a:pt x="93" y="917"/>
                  <a:pt x="72" y="906"/>
                </a:cubicBezTo>
                <a:cubicBezTo>
                  <a:pt x="51" y="885"/>
                  <a:pt x="31" y="864"/>
                  <a:pt x="20" y="844"/>
                </a:cubicBezTo>
                <a:cubicBezTo>
                  <a:pt x="10" y="823"/>
                  <a:pt x="0" y="802"/>
                  <a:pt x="0" y="781"/>
                </a:cubicBezTo>
                <a:cubicBezTo>
                  <a:pt x="0" y="760"/>
                  <a:pt x="10" y="729"/>
                  <a:pt x="20" y="698"/>
                </a:cubicBezTo>
                <a:cubicBezTo>
                  <a:pt x="41" y="677"/>
                  <a:pt x="62" y="646"/>
                  <a:pt x="103" y="625"/>
                </a:cubicBezTo>
                <a:cubicBezTo>
                  <a:pt x="124" y="614"/>
                  <a:pt x="145" y="604"/>
                  <a:pt x="166" y="594"/>
                </a:cubicBezTo>
                <a:cubicBezTo>
                  <a:pt x="197" y="594"/>
                  <a:pt x="218" y="583"/>
                  <a:pt x="239" y="583"/>
                </a:cubicBezTo>
                <a:cubicBezTo>
                  <a:pt x="260" y="573"/>
                  <a:pt x="281" y="573"/>
                  <a:pt x="301" y="573"/>
                </a:cubicBezTo>
                <a:cubicBezTo>
                  <a:pt x="322" y="573"/>
                  <a:pt x="343" y="573"/>
                  <a:pt x="353" y="573"/>
                </a:cubicBezTo>
                <a:cubicBezTo>
                  <a:pt x="353" y="552"/>
                  <a:pt x="343" y="542"/>
                  <a:pt x="333" y="531"/>
                </a:cubicBezTo>
                <a:cubicBezTo>
                  <a:pt x="322" y="521"/>
                  <a:pt x="322" y="500"/>
                  <a:pt x="322" y="479"/>
                </a:cubicBezTo>
                <a:cubicBezTo>
                  <a:pt x="322" y="469"/>
                  <a:pt x="322" y="459"/>
                  <a:pt x="322" y="459"/>
                </a:cubicBezTo>
                <a:cubicBezTo>
                  <a:pt x="322" y="448"/>
                  <a:pt x="333" y="438"/>
                  <a:pt x="333" y="438"/>
                </a:cubicBezTo>
                <a:cubicBezTo>
                  <a:pt x="322" y="438"/>
                  <a:pt x="322" y="438"/>
                  <a:pt x="312" y="438"/>
                </a:cubicBezTo>
                <a:cubicBezTo>
                  <a:pt x="301" y="438"/>
                  <a:pt x="301" y="438"/>
                  <a:pt x="291" y="438"/>
                </a:cubicBezTo>
                <a:cubicBezTo>
                  <a:pt x="260" y="438"/>
                  <a:pt x="218" y="427"/>
                  <a:pt x="197" y="417"/>
                </a:cubicBezTo>
                <a:cubicBezTo>
                  <a:pt x="166" y="406"/>
                  <a:pt x="145" y="396"/>
                  <a:pt x="124" y="375"/>
                </a:cubicBezTo>
                <a:cubicBezTo>
                  <a:pt x="103" y="354"/>
                  <a:pt x="93" y="334"/>
                  <a:pt x="83" y="313"/>
                </a:cubicBezTo>
                <a:cubicBezTo>
                  <a:pt x="72" y="292"/>
                  <a:pt x="62" y="261"/>
                  <a:pt x="62" y="240"/>
                </a:cubicBezTo>
                <a:cubicBezTo>
                  <a:pt x="62" y="209"/>
                  <a:pt x="72" y="177"/>
                  <a:pt x="93" y="156"/>
                </a:cubicBezTo>
                <a:cubicBezTo>
                  <a:pt x="103" y="125"/>
                  <a:pt x="124" y="94"/>
                  <a:pt x="156" y="73"/>
                </a:cubicBezTo>
                <a:cubicBezTo>
                  <a:pt x="187" y="42"/>
                  <a:pt x="228" y="21"/>
                  <a:pt x="270" y="21"/>
                </a:cubicBezTo>
                <a:cubicBezTo>
                  <a:pt x="312" y="11"/>
                  <a:pt x="353" y="0"/>
                  <a:pt x="395" y="0"/>
                </a:cubicBezTo>
                <a:cubicBezTo>
                  <a:pt x="666" y="0"/>
                  <a:pt x="666" y="0"/>
                  <a:pt x="666" y="0"/>
                </a:cubicBezTo>
                <a:lnTo>
                  <a:pt x="583" y="52"/>
                </a:lnTo>
                <a:close/>
                <a:moveTo>
                  <a:pt x="551" y="771"/>
                </a:moveTo>
                <a:cubicBezTo>
                  <a:pt x="551" y="750"/>
                  <a:pt x="541" y="739"/>
                  <a:pt x="541" y="729"/>
                </a:cubicBezTo>
                <a:cubicBezTo>
                  <a:pt x="531" y="708"/>
                  <a:pt x="531" y="698"/>
                  <a:pt x="520" y="687"/>
                </a:cubicBezTo>
                <a:cubicBezTo>
                  <a:pt x="510" y="677"/>
                  <a:pt x="489" y="667"/>
                  <a:pt x="468" y="646"/>
                </a:cubicBezTo>
                <a:cubicBezTo>
                  <a:pt x="458" y="635"/>
                  <a:pt x="426" y="625"/>
                  <a:pt x="406" y="604"/>
                </a:cubicBezTo>
                <a:lnTo>
                  <a:pt x="395" y="604"/>
                </a:lnTo>
                <a:cubicBezTo>
                  <a:pt x="374" y="604"/>
                  <a:pt x="374" y="604"/>
                  <a:pt x="374" y="604"/>
                </a:cubicBezTo>
                <a:cubicBezTo>
                  <a:pt x="374" y="604"/>
                  <a:pt x="364" y="604"/>
                  <a:pt x="353" y="604"/>
                </a:cubicBezTo>
                <a:cubicBezTo>
                  <a:pt x="343" y="604"/>
                  <a:pt x="333" y="604"/>
                  <a:pt x="322" y="604"/>
                </a:cubicBezTo>
                <a:cubicBezTo>
                  <a:pt x="312" y="604"/>
                  <a:pt x="291" y="604"/>
                  <a:pt x="281" y="614"/>
                </a:cubicBezTo>
                <a:cubicBezTo>
                  <a:pt x="260" y="614"/>
                  <a:pt x="249" y="614"/>
                  <a:pt x="239" y="625"/>
                </a:cubicBezTo>
                <a:cubicBezTo>
                  <a:pt x="228" y="625"/>
                  <a:pt x="218" y="625"/>
                  <a:pt x="208" y="635"/>
                </a:cubicBezTo>
                <a:cubicBezTo>
                  <a:pt x="187" y="635"/>
                  <a:pt x="176" y="646"/>
                  <a:pt x="166" y="656"/>
                </a:cubicBezTo>
                <a:cubicBezTo>
                  <a:pt x="156" y="667"/>
                  <a:pt x="145" y="677"/>
                  <a:pt x="135" y="698"/>
                </a:cubicBezTo>
                <a:cubicBezTo>
                  <a:pt x="124" y="708"/>
                  <a:pt x="124" y="729"/>
                  <a:pt x="124" y="750"/>
                </a:cubicBezTo>
                <a:cubicBezTo>
                  <a:pt x="124" y="771"/>
                  <a:pt x="124" y="792"/>
                  <a:pt x="135" y="812"/>
                </a:cubicBezTo>
                <a:cubicBezTo>
                  <a:pt x="145" y="833"/>
                  <a:pt x="166" y="844"/>
                  <a:pt x="187" y="854"/>
                </a:cubicBezTo>
                <a:cubicBezTo>
                  <a:pt x="208" y="875"/>
                  <a:pt x="228" y="885"/>
                  <a:pt x="260" y="896"/>
                </a:cubicBezTo>
                <a:cubicBezTo>
                  <a:pt x="281" y="896"/>
                  <a:pt x="322" y="906"/>
                  <a:pt x="353" y="906"/>
                </a:cubicBezTo>
                <a:cubicBezTo>
                  <a:pt x="416" y="906"/>
                  <a:pt x="468" y="885"/>
                  <a:pt x="499" y="864"/>
                </a:cubicBezTo>
                <a:cubicBezTo>
                  <a:pt x="531" y="844"/>
                  <a:pt x="551" y="802"/>
                  <a:pt x="551" y="771"/>
                </a:cubicBezTo>
                <a:close/>
                <a:moveTo>
                  <a:pt x="437" y="365"/>
                </a:moveTo>
                <a:cubicBezTo>
                  <a:pt x="458" y="354"/>
                  <a:pt x="468" y="334"/>
                  <a:pt x="468" y="323"/>
                </a:cubicBezTo>
                <a:cubicBezTo>
                  <a:pt x="468" y="302"/>
                  <a:pt x="478" y="292"/>
                  <a:pt x="478" y="271"/>
                </a:cubicBezTo>
                <a:cubicBezTo>
                  <a:pt x="478" y="250"/>
                  <a:pt x="468" y="229"/>
                  <a:pt x="468" y="198"/>
                </a:cubicBezTo>
                <a:cubicBezTo>
                  <a:pt x="458" y="177"/>
                  <a:pt x="447" y="146"/>
                  <a:pt x="437" y="125"/>
                </a:cubicBezTo>
                <a:cubicBezTo>
                  <a:pt x="416" y="104"/>
                  <a:pt x="406" y="84"/>
                  <a:pt x="385" y="73"/>
                </a:cubicBezTo>
                <a:cubicBezTo>
                  <a:pt x="364" y="52"/>
                  <a:pt x="333" y="42"/>
                  <a:pt x="312" y="42"/>
                </a:cubicBezTo>
                <a:cubicBezTo>
                  <a:pt x="291" y="42"/>
                  <a:pt x="270" y="52"/>
                  <a:pt x="260" y="63"/>
                </a:cubicBezTo>
                <a:cubicBezTo>
                  <a:pt x="239" y="63"/>
                  <a:pt x="228" y="73"/>
                  <a:pt x="218" y="84"/>
                </a:cubicBezTo>
                <a:cubicBezTo>
                  <a:pt x="208" y="104"/>
                  <a:pt x="197" y="115"/>
                  <a:pt x="197" y="136"/>
                </a:cubicBezTo>
                <a:cubicBezTo>
                  <a:pt x="187" y="146"/>
                  <a:pt x="187" y="167"/>
                  <a:pt x="187" y="177"/>
                </a:cubicBezTo>
                <a:cubicBezTo>
                  <a:pt x="187" y="198"/>
                  <a:pt x="187" y="219"/>
                  <a:pt x="197" y="250"/>
                </a:cubicBezTo>
                <a:cubicBezTo>
                  <a:pt x="208" y="271"/>
                  <a:pt x="208" y="302"/>
                  <a:pt x="228" y="323"/>
                </a:cubicBezTo>
                <a:cubicBezTo>
                  <a:pt x="239" y="344"/>
                  <a:pt x="260" y="365"/>
                  <a:pt x="281" y="375"/>
                </a:cubicBezTo>
                <a:cubicBezTo>
                  <a:pt x="301" y="396"/>
                  <a:pt x="322" y="396"/>
                  <a:pt x="353" y="396"/>
                </a:cubicBezTo>
                <a:cubicBezTo>
                  <a:pt x="364" y="396"/>
                  <a:pt x="385" y="396"/>
                  <a:pt x="406" y="396"/>
                </a:cubicBezTo>
                <a:cubicBezTo>
                  <a:pt x="416" y="386"/>
                  <a:pt x="426" y="375"/>
                  <a:pt x="437" y="365"/>
                </a:cubicBezTo>
                <a:close/>
                <a:moveTo>
                  <a:pt x="437" y="365"/>
                </a:moveTo>
                <a:lnTo>
                  <a:pt x="437" y="365"/>
                </a:lnTo>
                <a:close/>
              </a:path>
            </a:pathLst>
          </a:custGeom>
          <a:solidFill>
            <a:srgbClr val="C00000"/>
          </a:solidFill>
          <a:ln>
            <a:noFill/>
          </a:ln>
        </p:spPr>
        <p:txBody>
          <a:bodyPr wrap="none" lIns="60951" tIns="30475" rIns="60951" bIns="30475" anchor="ctr"/>
          <a:lstStyle/>
          <a:p>
            <a:endParaRPr lang="zh-CN" altLang="en-US" sz="1075"/>
          </a:p>
        </p:txBody>
      </p:sp>
      <p:sp>
        <p:nvSpPr>
          <p:cNvPr id="46" name="Freeform 238"/>
          <p:cNvSpPr>
            <a:spLocks noChangeArrowheads="1"/>
          </p:cNvSpPr>
          <p:nvPr/>
        </p:nvSpPr>
        <p:spPr bwMode="auto">
          <a:xfrm>
            <a:off x="4868229" y="2298847"/>
            <a:ext cx="353173" cy="687298"/>
          </a:xfrm>
          <a:custGeom>
            <a:avLst/>
            <a:gdLst>
              <a:gd name="T0" fmla="*/ 502 w 503"/>
              <a:gd name="T1" fmla="*/ 351 h 980"/>
              <a:gd name="T2" fmla="*/ 318 w 503"/>
              <a:gd name="T3" fmla="*/ 351 h 980"/>
              <a:gd name="T4" fmla="*/ 318 w 503"/>
              <a:gd name="T5" fmla="*/ 260 h 980"/>
              <a:gd name="T6" fmla="*/ 368 w 503"/>
              <a:gd name="T7" fmla="*/ 176 h 980"/>
              <a:gd name="T8" fmla="*/ 485 w 503"/>
              <a:gd name="T9" fmla="*/ 176 h 980"/>
              <a:gd name="T10" fmla="*/ 485 w 503"/>
              <a:gd name="T11" fmla="*/ 0 h 980"/>
              <a:gd name="T12" fmla="*/ 284 w 503"/>
              <a:gd name="T13" fmla="*/ 0 h 980"/>
              <a:gd name="T14" fmla="*/ 117 w 503"/>
              <a:gd name="T15" fmla="*/ 168 h 980"/>
              <a:gd name="T16" fmla="*/ 117 w 503"/>
              <a:gd name="T17" fmla="*/ 351 h 980"/>
              <a:gd name="T18" fmla="*/ 0 w 503"/>
              <a:gd name="T19" fmla="*/ 351 h 980"/>
              <a:gd name="T20" fmla="*/ 0 w 503"/>
              <a:gd name="T21" fmla="*/ 494 h 980"/>
              <a:gd name="T22" fmla="*/ 117 w 503"/>
              <a:gd name="T23" fmla="*/ 494 h 980"/>
              <a:gd name="T24" fmla="*/ 117 w 503"/>
              <a:gd name="T25" fmla="*/ 979 h 980"/>
              <a:gd name="T26" fmla="*/ 318 w 503"/>
              <a:gd name="T27" fmla="*/ 979 h 980"/>
              <a:gd name="T28" fmla="*/ 318 w 503"/>
              <a:gd name="T29" fmla="*/ 494 h 980"/>
              <a:gd name="T30" fmla="*/ 451 w 503"/>
              <a:gd name="T31" fmla="*/ 494 h 980"/>
              <a:gd name="T32" fmla="*/ 502 w 503"/>
              <a:gd name="T33" fmla="*/ 351 h 980"/>
              <a:gd name="T34" fmla="*/ 502 w 503"/>
              <a:gd name="T35" fmla="*/ 351 h 980"/>
              <a:gd name="T36" fmla="*/ 502 w 503"/>
              <a:gd name="T37" fmla="*/ 351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3" h="980">
                <a:moveTo>
                  <a:pt x="502" y="351"/>
                </a:moveTo>
                <a:cubicBezTo>
                  <a:pt x="318" y="351"/>
                  <a:pt x="318" y="351"/>
                  <a:pt x="318" y="351"/>
                </a:cubicBezTo>
                <a:cubicBezTo>
                  <a:pt x="318" y="260"/>
                  <a:pt x="318" y="260"/>
                  <a:pt x="318" y="260"/>
                </a:cubicBezTo>
                <a:cubicBezTo>
                  <a:pt x="318" y="260"/>
                  <a:pt x="309" y="176"/>
                  <a:pt x="368" y="176"/>
                </a:cubicBezTo>
                <a:cubicBezTo>
                  <a:pt x="485" y="176"/>
                  <a:pt x="485" y="176"/>
                  <a:pt x="485" y="176"/>
                </a:cubicBezTo>
                <a:cubicBezTo>
                  <a:pt x="485" y="0"/>
                  <a:pt x="485" y="0"/>
                  <a:pt x="485" y="0"/>
                </a:cubicBezTo>
                <a:cubicBezTo>
                  <a:pt x="284" y="0"/>
                  <a:pt x="284" y="0"/>
                  <a:pt x="284" y="0"/>
                </a:cubicBezTo>
                <a:cubicBezTo>
                  <a:pt x="284" y="0"/>
                  <a:pt x="117" y="0"/>
                  <a:pt x="117" y="168"/>
                </a:cubicBezTo>
                <a:cubicBezTo>
                  <a:pt x="117" y="209"/>
                  <a:pt x="117" y="268"/>
                  <a:pt x="117" y="351"/>
                </a:cubicBezTo>
                <a:cubicBezTo>
                  <a:pt x="0" y="351"/>
                  <a:pt x="0" y="351"/>
                  <a:pt x="0" y="351"/>
                </a:cubicBezTo>
                <a:cubicBezTo>
                  <a:pt x="0" y="494"/>
                  <a:pt x="0" y="494"/>
                  <a:pt x="0" y="494"/>
                </a:cubicBezTo>
                <a:cubicBezTo>
                  <a:pt x="117" y="494"/>
                  <a:pt x="117" y="494"/>
                  <a:pt x="117" y="494"/>
                </a:cubicBezTo>
                <a:cubicBezTo>
                  <a:pt x="117" y="719"/>
                  <a:pt x="117" y="979"/>
                  <a:pt x="117" y="979"/>
                </a:cubicBezTo>
                <a:cubicBezTo>
                  <a:pt x="318" y="979"/>
                  <a:pt x="318" y="979"/>
                  <a:pt x="318" y="979"/>
                </a:cubicBezTo>
                <a:cubicBezTo>
                  <a:pt x="318" y="494"/>
                  <a:pt x="318" y="494"/>
                  <a:pt x="318" y="494"/>
                </a:cubicBezTo>
                <a:cubicBezTo>
                  <a:pt x="451" y="494"/>
                  <a:pt x="451" y="494"/>
                  <a:pt x="451" y="494"/>
                </a:cubicBezTo>
                <a:lnTo>
                  <a:pt x="502" y="351"/>
                </a:lnTo>
                <a:close/>
                <a:moveTo>
                  <a:pt x="502" y="351"/>
                </a:moveTo>
                <a:lnTo>
                  <a:pt x="502" y="351"/>
                </a:lnTo>
                <a:close/>
              </a:path>
            </a:pathLst>
          </a:custGeom>
          <a:solidFill>
            <a:srgbClr val="FF0000"/>
          </a:solidFill>
          <a:ln>
            <a:noFill/>
          </a:ln>
          <a:effectLst/>
        </p:spPr>
        <p:txBody>
          <a:bodyPr wrap="none" lIns="60951" tIns="30475" rIns="60951" bIns="30475"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nvGrpSpPr>
          <p:cNvPr id="47" name="Group 26"/>
          <p:cNvGrpSpPr/>
          <p:nvPr/>
        </p:nvGrpSpPr>
        <p:grpSpPr bwMode="auto">
          <a:xfrm>
            <a:off x="4805993" y="4875552"/>
            <a:ext cx="338117" cy="492149"/>
            <a:chOff x="4294188" y="1712913"/>
            <a:chExt cx="285750" cy="415925"/>
          </a:xfrm>
          <a:solidFill>
            <a:srgbClr val="FF0000"/>
          </a:solidFill>
        </p:grpSpPr>
        <p:sp>
          <p:nvSpPr>
            <p:cNvPr id="48" name="Freeform 166"/>
            <p:cNvSpPr>
              <a:spLocks noChangeArrowheads="1"/>
            </p:cNvSpPr>
            <p:nvPr/>
          </p:nvSpPr>
          <p:spPr bwMode="auto">
            <a:xfrm>
              <a:off x="4294188" y="1712913"/>
              <a:ext cx="285750" cy="415925"/>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sp>
          <p:nvSpPr>
            <p:cNvPr id="49" name="Freeform 167"/>
            <p:cNvSpPr>
              <a:spLocks noChangeArrowheads="1"/>
            </p:cNvSpPr>
            <p:nvPr/>
          </p:nvSpPr>
          <p:spPr bwMode="auto">
            <a:xfrm>
              <a:off x="4410075" y="1817688"/>
              <a:ext cx="52388" cy="52387"/>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grpSp>
        <p:nvGrpSpPr>
          <p:cNvPr id="50" name="Group 101"/>
          <p:cNvGrpSpPr/>
          <p:nvPr/>
        </p:nvGrpSpPr>
        <p:grpSpPr bwMode="auto">
          <a:xfrm>
            <a:off x="1119836" y="2421863"/>
            <a:ext cx="2134116" cy="1007137"/>
            <a:chOff x="838200" y="2992185"/>
            <a:chExt cx="1600200" cy="755461"/>
          </a:xfrm>
        </p:grpSpPr>
        <p:sp>
          <p:nvSpPr>
            <p:cNvPr id="51" name="TextBox 102"/>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2" name="TextBox 103"/>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53" name="Group 104"/>
          <p:cNvGrpSpPr/>
          <p:nvPr/>
        </p:nvGrpSpPr>
        <p:grpSpPr bwMode="auto">
          <a:xfrm>
            <a:off x="1119836" y="3528999"/>
            <a:ext cx="2134116" cy="1007138"/>
            <a:chOff x="838200" y="2992185"/>
            <a:chExt cx="1600200" cy="755461"/>
          </a:xfrm>
        </p:grpSpPr>
        <p:sp>
          <p:nvSpPr>
            <p:cNvPr id="54" name="TextBox 105"/>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55" name="TextBox 106"/>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56" name="TextBox 6"/>
          <p:cNvSpPr txBox="1">
            <a:spLocks noChangeArrowheads="1"/>
          </p:cNvSpPr>
          <p:nvPr/>
        </p:nvSpPr>
        <p:spPr bwMode="auto">
          <a:xfrm>
            <a:off x="1096027" y="1552819"/>
            <a:ext cx="1601579" cy="70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4000" b="1">
                <a:solidFill>
                  <a:schemeClr val="accent2"/>
                </a:solidFill>
                <a:latin typeface="Open Sans" panose="020B0606030504020204" pitchFamily="34" charset="0"/>
                <a:cs typeface="Open Sans" panose="020B0606030504020204" pitchFamily="34" charset="0"/>
              </a:rPr>
              <a:t>79%</a:t>
            </a:r>
            <a:endParaRPr lang="en-US" altLang="zh-CN" sz="4000" b="1">
              <a:solidFill>
                <a:schemeClr val="accent2"/>
              </a:solidFill>
              <a:latin typeface="Open Sans" panose="020B0606030504020204" pitchFamily="34" charset="0"/>
              <a:cs typeface="Open Sans" panose="020B0606030504020204" pitchFamily="34" charset="0"/>
            </a:endParaRPr>
          </a:p>
        </p:txBody>
      </p:sp>
      <p:cxnSp>
        <p:nvCxnSpPr>
          <p:cNvPr id="57" name="Straight Connector 113"/>
          <p:cNvCxnSpPr>
            <a:cxnSpLocks noChangeShapeType="1"/>
          </p:cNvCxnSpPr>
          <p:nvPr/>
        </p:nvCxnSpPr>
        <p:spPr bwMode="auto">
          <a:xfrm>
            <a:off x="1146820" y="228376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8" name="Straight Connector 114"/>
          <p:cNvCxnSpPr>
            <a:cxnSpLocks noChangeShapeType="1"/>
          </p:cNvCxnSpPr>
          <p:nvPr/>
        </p:nvCxnSpPr>
        <p:spPr bwMode="auto">
          <a:xfrm>
            <a:off x="9255508" y="467343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9" name="TextBox 115"/>
          <p:cNvSpPr txBox="1"/>
          <p:nvPr/>
        </p:nvSpPr>
        <p:spPr>
          <a:xfrm>
            <a:off x="9468999" y="4752009"/>
            <a:ext cx="1601579" cy="707758"/>
          </a:xfrm>
          <a:prstGeom prst="rect">
            <a:avLst/>
          </a:prstGeom>
          <a:noFill/>
        </p:spPr>
        <p:txBody>
          <a:bodyPr>
            <a:spAutoFit/>
          </a:bodyPr>
          <a:lstStyle/>
          <a:p>
            <a:pPr algn="r" defTabSz="543560" fontAlgn="auto">
              <a:spcBef>
                <a:spcPts val="0"/>
              </a:spcBef>
              <a:spcAft>
                <a:spcPts val="0"/>
              </a:spcAft>
              <a:defRPr/>
            </a:pPr>
            <a:r>
              <a:rPr lang="en-US" sz="4000" b="1" dirty="0">
                <a:solidFill>
                  <a:srgbClr val="C00000"/>
                </a:solidFill>
                <a:latin typeface="Open Sans" panose="020B0606030504020204"/>
                <a:ea typeface="+mn-ea"/>
                <a:cs typeface="Open Sans" panose="020B0606030504020204"/>
              </a:rPr>
              <a:t>99%</a:t>
            </a:r>
            <a:endParaRPr lang="en-US" sz="4000" b="1" dirty="0">
              <a:solidFill>
                <a:srgbClr val="C00000"/>
              </a:solidFill>
              <a:latin typeface="Open Sans" panose="020B0606030504020204"/>
              <a:ea typeface="+mn-ea"/>
              <a:cs typeface="Open Sans" panose="020B0606030504020204"/>
            </a:endParaRPr>
          </a:p>
        </p:txBody>
      </p:sp>
      <p:grpSp>
        <p:nvGrpSpPr>
          <p:cNvPr id="60" name="Group 116"/>
          <p:cNvGrpSpPr/>
          <p:nvPr/>
        </p:nvGrpSpPr>
        <p:grpSpPr bwMode="auto">
          <a:xfrm>
            <a:off x="8926145" y="2421863"/>
            <a:ext cx="2133322" cy="1007137"/>
            <a:chOff x="838200" y="2992185"/>
            <a:chExt cx="1600200" cy="755461"/>
          </a:xfrm>
        </p:grpSpPr>
        <p:sp>
          <p:nvSpPr>
            <p:cNvPr id="61" name="TextBox 117"/>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2" name="TextBox 118"/>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63" name="Group 119"/>
          <p:cNvGrpSpPr/>
          <p:nvPr/>
        </p:nvGrpSpPr>
        <p:grpSpPr bwMode="auto">
          <a:xfrm>
            <a:off x="8926145" y="3528999"/>
            <a:ext cx="2133322" cy="1007138"/>
            <a:chOff x="838200" y="2992185"/>
            <a:chExt cx="1600200" cy="755461"/>
          </a:xfrm>
        </p:grpSpPr>
        <p:sp>
          <p:nvSpPr>
            <p:cNvPr id="64" name="TextBox 120"/>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65" name="TextBox 121"/>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panose="020B0502040204020203" pitchFamily="34" charset="-122"/>
                </a:rPr>
                <a:t>文字内容需概括精炼，不用多余的文字修饰，言简意赅的说明分项内容。</a:t>
              </a:r>
              <a:endParaRPr lang="en-US" altLang="zh-CN" sz="105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childTnLst>
                          </p:cTn>
                        </p:par>
                        <p:par>
                          <p:cTn id="70" fill="hold">
                            <p:stCondLst>
                              <p:cond delay="6000"/>
                            </p:stCondLst>
                            <p:childTnLst>
                              <p:par>
                                <p:cTn id="71" presetID="53" presetClass="entr" presetSubtype="16"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Effect transition="in" filter="fade">
                                      <p:cBhvr>
                                        <p:cTn id="75" dur="500"/>
                                        <p:tgtEl>
                                          <p:spTgt spid="26"/>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p:cTn id="85" dur="500" fill="hold"/>
                                        <p:tgtEl>
                                          <p:spTgt spid="33"/>
                                        </p:tgtEl>
                                        <p:attrNameLst>
                                          <p:attrName>ppt_w</p:attrName>
                                        </p:attrNameLst>
                                      </p:cBhvr>
                                      <p:tavLst>
                                        <p:tav tm="0">
                                          <p:val>
                                            <p:fltVal val="0"/>
                                          </p:val>
                                        </p:tav>
                                        <p:tav tm="100000">
                                          <p:val>
                                            <p:strVal val="#ppt_w"/>
                                          </p:val>
                                        </p:tav>
                                      </p:tavLst>
                                    </p:anim>
                                    <p:anim calcmode="lin" valueType="num">
                                      <p:cBhvr>
                                        <p:cTn id="86" dur="500" fill="hold"/>
                                        <p:tgtEl>
                                          <p:spTgt spid="33"/>
                                        </p:tgtEl>
                                        <p:attrNameLst>
                                          <p:attrName>ppt_h</p:attrName>
                                        </p:attrNameLst>
                                      </p:cBhvr>
                                      <p:tavLst>
                                        <p:tav tm="0">
                                          <p:val>
                                            <p:fltVal val="0"/>
                                          </p:val>
                                        </p:tav>
                                        <p:tav tm="100000">
                                          <p:val>
                                            <p:strVal val="#ppt_h"/>
                                          </p:val>
                                        </p:tav>
                                      </p:tavLst>
                                    </p:anim>
                                    <p:animEffect transition="in" filter="fade">
                                      <p:cBhvr>
                                        <p:cTn id="87" dur="500"/>
                                        <p:tgtEl>
                                          <p:spTgt spid="33"/>
                                        </p:tgtEl>
                                      </p:cBhvr>
                                    </p:animEffect>
                                  </p:childTnLst>
                                </p:cTn>
                              </p:par>
                            </p:childTnLst>
                          </p:cTn>
                        </p:par>
                        <p:par>
                          <p:cTn id="88" fill="hold">
                            <p:stCondLst>
                              <p:cond delay="7500"/>
                            </p:stCondLst>
                            <p:childTnLst>
                              <p:par>
                                <p:cTn id="89" presetID="53" presetClass="entr" presetSubtype="16"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ppt_w</p:attrName>
                                        </p:attrNameLst>
                                      </p:cBhvr>
                                      <p:tavLst>
                                        <p:tav tm="0">
                                          <p:val>
                                            <p:fltVal val="0"/>
                                          </p:val>
                                        </p:tav>
                                        <p:tav tm="100000">
                                          <p:val>
                                            <p:strVal val="#ppt_w"/>
                                          </p:val>
                                        </p:tav>
                                      </p:tavLst>
                                    </p:anim>
                                    <p:anim calcmode="lin" valueType="num">
                                      <p:cBhvr>
                                        <p:cTn id="92" dur="500" fill="hold"/>
                                        <p:tgtEl>
                                          <p:spTgt spid="34"/>
                                        </p:tgtEl>
                                        <p:attrNameLst>
                                          <p:attrName>ppt_h</p:attrName>
                                        </p:attrNameLst>
                                      </p:cBhvr>
                                      <p:tavLst>
                                        <p:tav tm="0">
                                          <p:val>
                                            <p:fltVal val="0"/>
                                          </p:val>
                                        </p:tav>
                                        <p:tav tm="100000">
                                          <p:val>
                                            <p:strVal val="#ppt_h"/>
                                          </p:val>
                                        </p:tav>
                                      </p:tavLst>
                                    </p:anim>
                                    <p:animEffect transition="in" filter="fade">
                                      <p:cBhvr>
                                        <p:cTn id="93" dur="500"/>
                                        <p:tgtEl>
                                          <p:spTgt spid="34"/>
                                        </p:tgtEl>
                                      </p:cBhvr>
                                    </p:animEffect>
                                  </p:childTnLst>
                                </p:cTn>
                              </p:par>
                            </p:childTnLst>
                          </p:cTn>
                        </p:par>
                        <p:par>
                          <p:cTn id="94" fill="hold">
                            <p:stCondLst>
                              <p:cond delay="8000"/>
                            </p:stCondLst>
                            <p:childTnLst>
                              <p:par>
                                <p:cTn id="95" presetID="53" presetClass="entr" presetSubtype="16"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8500"/>
                            </p:stCondLst>
                            <p:childTnLst>
                              <p:par>
                                <p:cTn id="101" presetID="53" presetClass="entr" presetSubtype="16" fill="hold"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childTnLst>
                          </p:cTn>
                        </p:par>
                        <p:par>
                          <p:cTn id="106" fill="hold">
                            <p:stCondLst>
                              <p:cond delay="9000"/>
                            </p:stCondLst>
                            <p:childTnLst>
                              <p:par>
                                <p:cTn id="107" presetID="53" presetClass="entr" presetSubtype="16" fill="hold" nodeType="afterEffect">
                                  <p:stCondLst>
                                    <p:cond delay="0"/>
                                  </p:stCondLst>
                                  <p:childTnLst>
                                    <p:set>
                                      <p:cBhvr>
                                        <p:cTn id="108" dur="1" fill="hold">
                                          <p:stCondLst>
                                            <p:cond delay="0"/>
                                          </p:stCondLst>
                                        </p:cTn>
                                        <p:tgtEl>
                                          <p:spTgt spid="37"/>
                                        </p:tgtEl>
                                        <p:attrNameLst>
                                          <p:attrName>style.visibility</p:attrName>
                                        </p:attrNameLst>
                                      </p:cBhvr>
                                      <p:to>
                                        <p:strVal val="visible"/>
                                      </p:to>
                                    </p:set>
                                    <p:anim calcmode="lin" valueType="num">
                                      <p:cBhvr>
                                        <p:cTn id="109" dur="500" fill="hold"/>
                                        <p:tgtEl>
                                          <p:spTgt spid="37"/>
                                        </p:tgtEl>
                                        <p:attrNameLst>
                                          <p:attrName>ppt_w</p:attrName>
                                        </p:attrNameLst>
                                      </p:cBhvr>
                                      <p:tavLst>
                                        <p:tav tm="0">
                                          <p:val>
                                            <p:fltVal val="0"/>
                                          </p:val>
                                        </p:tav>
                                        <p:tav tm="100000">
                                          <p:val>
                                            <p:strVal val="#ppt_w"/>
                                          </p:val>
                                        </p:tav>
                                      </p:tavLst>
                                    </p:anim>
                                    <p:anim calcmode="lin" valueType="num">
                                      <p:cBhvr>
                                        <p:cTn id="110" dur="500" fill="hold"/>
                                        <p:tgtEl>
                                          <p:spTgt spid="37"/>
                                        </p:tgtEl>
                                        <p:attrNameLst>
                                          <p:attrName>ppt_h</p:attrName>
                                        </p:attrNameLst>
                                      </p:cBhvr>
                                      <p:tavLst>
                                        <p:tav tm="0">
                                          <p:val>
                                            <p:fltVal val="0"/>
                                          </p:val>
                                        </p:tav>
                                        <p:tav tm="100000">
                                          <p:val>
                                            <p:strVal val="#ppt_h"/>
                                          </p:val>
                                        </p:tav>
                                      </p:tavLst>
                                    </p:anim>
                                    <p:animEffect transition="in" filter="fade">
                                      <p:cBhvr>
                                        <p:cTn id="111" dur="500"/>
                                        <p:tgtEl>
                                          <p:spTgt spid="37"/>
                                        </p:tgtEl>
                                      </p:cBhvr>
                                    </p:animEffect>
                                  </p:childTnLst>
                                </p:cTn>
                              </p:par>
                            </p:childTnLst>
                          </p:cTn>
                        </p:par>
                        <p:par>
                          <p:cTn id="112" fill="hold">
                            <p:stCondLst>
                              <p:cond delay="9500"/>
                            </p:stCondLst>
                            <p:childTnLst>
                              <p:par>
                                <p:cTn id="113" presetID="53" presetClass="entr" presetSubtype="16" fill="hold"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Effect transition="in" filter="fade">
                                      <p:cBhvr>
                                        <p:cTn id="117" dur="500"/>
                                        <p:tgtEl>
                                          <p:spTgt spid="38"/>
                                        </p:tgtEl>
                                      </p:cBhvr>
                                    </p:animEffect>
                                  </p:childTnLst>
                                </p:cTn>
                              </p:par>
                            </p:childTnLst>
                          </p:cTn>
                        </p:par>
                        <p:par>
                          <p:cTn id="118" fill="hold">
                            <p:stCondLst>
                              <p:cond delay="10000"/>
                            </p:stCondLst>
                            <p:childTnLst>
                              <p:par>
                                <p:cTn id="119" presetID="53" presetClass="entr" presetSubtype="16" fill="hold" nodeType="afterEffect">
                                  <p:stCondLst>
                                    <p:cond delay="0"/>
                                  </p:stCondLst>
                                  <p:childTnLst>
                                    <p:set>
                                      <p:cBhvr>
                                        <p:cTn id="120" dur="1" fill="hold">
                                          <p:stCondLst>
                                            <p:cond delay="0"/>
                                          </p:stCondLst>
                                        </p:cTn>
                                        <p:tgtEl>
                                          <p:spTgt spid="39"/>
                                        </p:tgtEl>
                                        <p:attrNameLst>
                                          <p:attrName>style.visibility</p:attrName>
                                        </p:attrNameLst>
                                      </p:cBhvr>
                                      <p:to>
                                        <p:strVal val="visible"/>
                                      </p:to>
                                    </p:set>
                                    <p:anim calcmode="lin" valueType="num">
                                      <p:cBhvr>
                                        <p:cTn id="121" dur="500" fill="hold"/>
                                        <p:tgtEl>
                                          <p:spTgt spid="39"/>
                                        </p:tgtEl>
                                        <p:attrNameLst>
                                          <p:attrName>ppt_w</p:attrName>
                                        </p:attrNameLst>
                                      </p:cBhvr>
                                      <p:tavLst>
                                        <p:tav tm="0">
                                          <p:val>
                                            <p:fltVal val="0"/>
                                          </p:val>
                                        </p:tav>
                                        <p:tav tm="100000">
                                          <p:val>
                                            <p:strVal val="#ppt_w"/>
                                          </p:val>
                                        </p:tav>
                                      </p:tavLst>
                                    </p:anim>
                                    <p:anim calcmode="lin" valueType="num">
                                      <p:cBhvr>
                                        <p:cTn id="122" dur="500" fill="hold"/>
                                        <p:tgtEl>
                                          <p:spTgt spid="39"/>
                                        </p:tgtEl>
                                        <p:attrNameLst>
                                          <p:attrName>ppt_h</p:attrName>
                                        </p:attrNameLst>
                                      </p:cBhvr>
                                      <p:tavLst>
                                        <p:tav tm="0">
                                          <p:val>
                                            <p:fltVal val="0"/>
                                          </p:val>
                                        </p:tav>
                                        <p:tav tm="100000">
                                          <p:val>
                                            <p:strVal val="#ppt_h"/>
                                          </p:val>
                                        </p:tav>
                                      </p:tavLst>
                                    </p:anim>
                                    <p:animEffect transition="in" filter="fade">
                                      <p:cBhvr>
                                        <p:cTn id="123" dur="500"/>
                                        <p:tgtEl>
                                          <p:spTgt spid="39"/>
                                        </p:tgtEl>
                                      </p:cBhvr>
                                    </p:animEffect>
                                  </p:childTnLst>
                                </p:cTn>
                              </p:par>
                            </p:childTnLst>
                          </p:cTn>
                        </p:par>
                        <p:par>
                          <p:cTn id="124" fill="hold">
                            <p:stCondLst>
                              <p:cond delay="10500"/>
                            </p:stCondLst>
                            <p:childTnLst>
                              <p:par>
                                <p:cTn id="125" presetID="53" presetClass="entr" presetSubtype="16" fill="hold" nodeType="after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p:cTn id="127" dur="500" fill="hold"/>
                                        <p:tgtEl>
                                          <p:spTgt spid="42"/>
                                        </p:tgtEl>
                                        <p:attrNameLst>
                                          <p:attrName>ppt_w</p:attrName>
                                        </p:attrNameLst>
                                      </p:cBhvr>
                                      <p:tavLst>
                                        <p:tav tm="0">
                                          <p:val>
                                            <p:fltVal val="0"/>
                                          </p:val>
                                        </p:tav>
                                        <p:tav tm="100000">
                                          <p:val>
                                            <p:strVal val="#ppt_w"/>
                                          </p:val>
                                        </p:tav>
                                      </p:tavLst>
                                    </p:anim>
                                    <p:anim calcmode="lin" valueType="num">
                                      <p:cBhvr>
                                        <p:cTn id="128" dur="500" fill="hold"/>
                                        <p:tgtEl>
                                          <p:spTgt spid="42"/>
                                        </p:tgtEl>
                                        <p:attrNameLst>
                                          <p:attrName>ppt_h</p:attrName>
                                        </p:attrNameLst>
                                      </p:cBhvr>
                                      <p:tavLst>
                                        <p:tav tm="0">
                                          <p:val>
                                            <p:fltVal val="0"/>
                                          </p:val>
                                        </p:tav>
                                        <p:tav tm="100000">
                                          <p:val>
                                            <p:strVal val="#ppt_h"/>
                                          </p:val>
                                        </p:tav>
                                      </p:tavLst>
                                    </p:anim>
                                    <p:animEffect transition="in" filter="fade">
                                      <p:cBhvr>
                                        <p:cTn id="129" dur="500"/>
                                        <p:tgtEl>
                                          <p:spTgt spid="42"/>
                                        </p:tgtEl>
                                      </p:cBhvr>
                                    </p:animEffect>
                                  </p:childTnLst>
                                </p:cTn>
                              </p:par>
                            </p:childTnLst>
                          </p:cTn>
                        </p:par>
                        <p:par>
                          <p:cTn id="130" fill="hold">
                            <p:stCondLst>
                              <p:cond delay="11000"/>
                            </p:stCondLst>
                            <p:childTnLst>
                              <p:par>
                                <p:cTn id="131" presetID="53" presetClass="entr" presetSubtype="16" fill="hold" grpId="0" nodeType="after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ppt_w</p:attrName>
                                        </p:attrNameLst>
                                      </p:cBhvr>
                                      <p:tavLst>
                                        <p:tav tm="0">
                                          <p:val>
                                            <p:fltVal val="0"/>
                                          </p:val>
                                        </p:tav>
                                        <p:tav tm="100000">
                                          <p:val>
                                            <p:strVal val="#ppt_w"/>
                                          </p:val>
                                        </p:tav>
                                      </p:tavLst>
                                    </p:anim>
                                    <p:anim calcmode="lin" valueType="num">
                                      <p:cBhvr>
                                        <p:cTn id="134" dur="500" fill="hold"/>
                                        <p:tgtEl>
                                          <p:spTgt spid="43"/>
                                        </p:tgtEl>
                                        <p:attrNameLst>
                                          <p:attrName>ppt_h</p:attrName>
                                        </p:attrNameLst>
                                      </p:cBhvr>
                                      <p:tavLst>
                                        <p:tav tm="0">
                                          <p:val>
                                            <p:fltVal val="0"/>
                                          </p:val>
                                        </p:tav>
                                        <p:tav tm="100000">
                                          <p:val>
                                            <p:strVal val="#ppt_h"/>
                                          </p:val>
                                        </p:tav>
                                      </p:tavLst>
                                    </p:anim>
                                    <p:animEffect transition="in" filter="fade">
                                      <p:cBhvr>
                                        <p:cTn id="135" dur="500"/>
                                        <p:tgtEl>
                                          <p:spTgt spid="43"/>
                                        </p:tgtEl>
                                      </p:cBhvr>
                                    </p:animEffect>
                                  </p:childTnLst>
                                </p:cTn>
                              </p:par>
                            </p:childTnLst>
                          </p:cTn>
                        </p:par>
                        <p:par>
                          <p:cTn id="136" fill="hold">
                            <p:stCondLst>
                              <p:cond delay="11500"/>
                            </p:stCondLst>
                            <p:childTnLst>
                              <p:par>
                                <p:cTn id="137" presetID="53" presetClass="entr" presetSubtype="16" fill="hold" nodeType="afterEffect">
                                  <p:stCondLst>
                                    <p:cond delay="0"/>
                                  </p:stCondLst>
                                  <p:childTnLst>
                                    <p:set>
                                      <p:cBhvr>
                                        <p:cTn id="138" dur="1" fill="hold">
                                          <p:stCondLst>
                                            <p:cond delay="0"/>
                                          </p:stCondLst>
                                        </p:cTn>
                                        <p:tgtEl>
                                          <p:spTgt spid="44"/>
                                        </p:tgtEl>
                                        <p:attrNameLst>
                                          <p:attrName>style.visibility</p:attrName>
                                        </p:attrNameLst>
                                      </p:cBhvr>
                                      <p:to>
                                        <p:strVal val="visible"/>
                                      </p:to>
                                    </p:set>
                                    <p:anim calcmode="lin" valueType="num">
                                      <p:cBhvr>
                                        <p:cTn id="139" dur="500" fill="hold"/>
                                        <p:tgtEl>
                                          <p:spTgt spid="44"/>
                                        </p:tgtEl>
                                        <p:attrNameLst>
                                          <p:attrName>ppt_w</p:attrName>
                                        </p:attrNameLst>
                                      </p:cBhvr>
                                      <p:tavLst>
                                        <p:tav tm="0">
                                          <p:val>
                                            <p:fltVal val="0"/>
                                          </p:val>
                                        </p:tav>
                                        <p:tav tm="100000">
                                          <p:val>
                                            <p:strVal val="#ppt_w"/>
                                          </p:val>
                                        </p:tav>
                                      </p:tavLst>
                                    </p:anim>
                                    <p:anim calcmode="lin" valueType="num">
                                      <p:cBhvr>
                                        <p:cTn id="140" dur="500" fill="hold"/>
                                        <p:tgtEl>
                                          <p:spTgt spid="44"/>
                                        </p:tgtEl>
                                        <p:attrNameLst>
                                          <p:attrName>ppt_h</p:attrName>
                                        </p:attrNameLst>
                                      </p:cBhvr>
                                      <p:tavLst>
                                        <p:tav tm="0">
                                          <p:val>
                                            <p:fltVal val="0"/>
                                          </p:val>
                                        </p:tav>
                                        <p:tav tm="100000">
                                          <p:val>
                                            <p:strVal val="#ppt_h"/>
                                          </p:val>
                                        </p:tav>
                                      </p:tavLst>
                                    </p:anim>
                                    <p:animEffect transition="in" filter="fade">
                                      <p:cBhvr>
                                        <p:cTn id="141" dur="500"/>
                                        <p:tgtEl>
                                          <p:spTgt spid="44"/>
                                        </p:tgtEl>
                                      </p:cBhvr>
                                    </p:animEffect>
                                  </p:childTnLst>
                                </p:cTn>
                              </p:par>
                            </p:childTnLst>
                          </p:cTn>
                        </p:par>
                        <p:par>
                          <p:cTn id="142" fill="hold">
                            <p:stCondLst>
                              <p:cond delay="12000"/>
                            </p:stCondLst>
                            <p:childTnLst>
                              <p:par>
                                <p:cTn id="143" presetID="53" presetClass="entr" presetSubtype="16"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 calcmode="lin" valueType="num">
                                      <p:cBhvr>
                                        <p:cTn id="145" dur="500" fill="hold"/>
                                        <p:tgtEl>
                                          <p:spTgt spid="45"/>
                                        </p:tgtEl>
                                        <p:attrNameLst>
                                          <p:attrName>ppt_w</p:attrName>
                                        </p:attrNameLst>
                                      </p:cBhvr>
                                      <p:tavLst>
                                        <p:tav tm="0">
                                          <p:val>
                                            <p:fltVal val="0"/>
                                          </p:val>
                                        </p:tav>
                                        <p:tav tm="100000">
                                          <p:val>
                                            <p:strVal val="#ppt_w"/>
                                          </p:val>
                                        </p:tav>
                                      </p:tavLst>
                                    </p:anim>
                                    <p:anim calcmode="lin" valueType="num">
                                      <p:cBhvr>
                                        <p:cTn id="146" dur="500" fill="hold"/>
                                        <p:tgtEl>
                                          <p:spTgt spid="45"/>
                                        </p:tgtEl>
                                        <p:attrNameLst>
                                          <p:attrName>ppt_h</p:attrName>
                                        </p:attrNameLst>
                                      </p:cBhvr>
                                      <p:tavLst>
                                        <p:tav tm="0">
                                          <p:val>
                                            <p:fltVal val="0"/>
                                          </p:val>
                                        </p:tav>
                                        <p:tav tm="100000">
                                          <p:val>
                                            <p:strVal val="#ppt_h"/>
                                          </p:val>
                                        </p:tav>
                                      </p:tavLst>
                                    </p:anim>
                                    <p:animEffect transition="in" filter="fade">
                                      <p:cBhvr>
                                        <p:cTn id="147" dur="500"/>
                                        <p:tgtEl>
                                          <p:spTgt spid="45"/>
                                        </p:tgtEl>
                                      </p:cBhvr>
                                    </p:animEffect>
                                  </p:childTnLst>
                                </p:cTn>
                              </p:par>
                            </p:childTnLst>
                          </p:cTn>
                        </p:par>
                        <p:par>
                          <p:cTn id="148" fill="hold">
                            <p:stCondLst>
                              <p:cond delay="12500"/>
                            </p:stCondLst>
                            <p:childTnLst>
                              <p:par>
                                <p:cTn id="149" presetID="53" presetClass="entr" presetSubtype="16" fill="hold" nodeType="afterEffect">
                                  <p:stCondLst>
                                    <p:cond delay="0"/>
                                  </p:stCondLst>
                                  <p:childTnLst>
                                    <p:set>
                                      <p:cBhvr>
                                        <p:cTn id="150" dur="1" fill="hold">
                                          <p:stCondLst>
                                            <p:cond delay="0"/>
                                          </p:stCondLst>
                                        </p:cTn>
                                        <p:tgtEl>
                                          <p:spTgt spid="46"/>
                                        </p:tgtEl>
                                        <p:attrNameLst>
                                          <p:attrName>style.visibility</p:attrName>
                                        </p:attrNameLst>
                                      </p:cBhvr>
                                      <p:to>
                                        <p:strVal val="visible"/>
                                      </p:to>
                                    </p:set>
                                    <p:anim calcmode="lin" valueType="num">
                                      <p:cBhvr>
                                        <p:cTn id="151" dur="500" fill="hold"/>
                                        <p:tgtEl>
                                          <p:spTgt spid="46"/>
                                        </p:tgtEl>
                                        <p:attrNameLst>
                                          <p:attrName>ppt_w</p:attrName>
                                        </p:attrNameLst>
                                      </p:cBhvr>
                                      <p:tavLst>
                                        <p:tav tm="0">
                                          <p:val>
                                            <p:fltVal val="0"/>
                                          </p:val>
                                        </p:tav>
                                        <p:tav tm="100000">
                                          <p:val>
                                            <p:strVal val="#ppt_w"/>
                                          </p:val>
                                        </p:tav>
                                      </p:tavLst>
                                    </p:anim>
                                    <p:anim calcmode="lin" valueType="num">
                                      <p:cBhvr>
                                        <p:cTn id="152" dur="500" fill="hold"/>
                                        <p:tgtEl>
                                          <p:spTgt spid="46"/>
                                        </p:tgtEl>
                                        <p:attrNameLst>
                                          <p:attrName>ppt_h</p:attrName>
                                        </p:attrNameLst>
                                      </p:cBhvr>
                                      <p:tavLst>
                                        <p:tav tm="0">
                                          <p:val>
                                            <p:fltVal val="0"/>
                                          </p:val>
                                        </p:tav>
                                        <p:tav tm="100000">
                                          <p:val>
                                            <p:strVal val="#ppt_h"/>
                                          </p:val>
                                        </p:tav>
                                      </p:tavLst>
                                    </p:anim>
                                    <p:animEffect transition="in" filter="fade">
                                      <p:cBhvr>
                                        <p:cTn id="153" dur="500"/>
                                        <p:tgtEl>
                                          <p:spTgt spid="46"/>
                                        </p:tgtEl>
                                      </p:cBhvr>
                                    </p:animEffect>
                                  </p:childTnLst>
                                </p:cTn>
                              </p:par>
                            </p:childTnLst>
                          </p:cTn>
                        </p:par>
                        <p:par>
                          <p:cTn id="154" fill="hold">
                            <p:stCondLst>
                              <p:cond delay="13000"/>
                            </p:stCondLst>
                            <p:childTnLst>
                              <p:par>
                                <p:cTn id="155" presetID="53" presetClass="entr" presetSubtype="16" fill="hold" nodeType="afterEffect">
                                  <p:stCondLst>
                                    <p:cond delay="0"/>
                                  </p:stCondLst>
                                  <p:childTnLst>
                                    <p:set>
                                      <p:cBhvr>
                                        <p:cTn id="156" dur="1" fill="hold">
                                          <p:stCondLst>
                                            <p:cond delay="0"/>
                                          </p:stCondLst>
                                        </p:cTn>
                                        <p:tgtEl>
                                          <p:spTgt spid="47"/>
                                        </p:tgtEl>
                                        <p:attrNameLst>
                                          <p:attrName>style.visibility</p:attrName>
                                        </p:attrNameLst>
                                      </p:cBhvr>
                                      <p:to>
                                        <p:strVal val="visible"/>
                                      </p:to>
                                    </p:set>
                                    <p:anim calcmode="lin" valueType="num">
                                      <p:cBhvr>
                                        <p:cTn id="157" dur="500" fill="hold"/>
                                        <p:tgtEl>
                                          <p:spTgt spid="47"/>
                                        </p:tgtEl>
                                        <p:attrNameLst>
                                          <p:attrName>ppt_w</p:attrName>
                                        </p:attrNameLst>
                                      </p:cBhvr>
                                      <p:tavLst>
                                        <p:tav tm="0">
                                          <p:val>
                                            <p:fltVal val="0"/>
                                          </p:val>
                                        </p:tav>
                                        <p:tav tm="100000">
                                          <p:val>
                                            <p:strVal val="#ppt_w"/>
                                          </p:val>
                                        </p:tav>
                                      </p:tavLst>
                                    </p:anim>
                                    <p:anim calcmode="lin" valueType="num">
                                      <p:cBhvr>
                                        <p:cTn id="158" dur="500" fill="hold"/>
                                        <p:tgtEl>
                                          <p:spTgt spid="47"/>
                                        </p:tgtEl>
                                        <p:attrNameLst>
                                          <p:attrName>ppt_h</p:attrName>
                                        </p:attrNameLst>
                                      </p:cBhvr>
                                      <p:tavLst>
                                        <p:tav tm="0">
                                          <p:val>
                                            <p:fltVal val="0"/>
                                          </p:val>
                                        </p:tav>
                                        <p:tav tm="100000">
                                          <p:val>
                                            <p:strVal val="#ppt_h"/>
                                          </p:val>
                                        </p:tav>
                                      </p:tavLst>
                                    </p:anim>
                                    <p:animEffect transition="in" filter="fade">
                                      <p:cBhvr>
                                        <p:cTn id="159" dur="500"/>
                                        <p:tgtEl>
                                          <p:spTgt spid="47"/>
                                        </p:tgtEl>
                                      </p:cBhvr>
                                    </p:animEffect>
                                  </p:childTnLst>
                                </p:cTn>
                              </p:par>
                            </p:childTnLst>
                          </p:cTn>
                        </p:par>
                        <p:par>
                          <p:cTn id="160" fill="hold">
                            <p:stCondLst>
                              <p:cond delay="13500"/>
                            </p:stCondLst>
                            <p:childTnLst>
                              <p:par>
                                <p:cTn id="161" presetID="10" presetClass="entr" presetSubtype="0" fill="hold" grpId="0" nodeType="afterEffect">
                                  <p:stCondLst>
                                    <p:cond delay="0"/>
                                  </p:stCondLst>
                                  <p:childTnLst>
                                    <p:set>
                                      <p:cBhvr>
                                        <p:cTn id="162" dur="1" fill="hold">
                                          <p:stCondLst>
                                            <p:cond delay="0"/>
                                          </p:stCondLst>
                                        </p:cTn>
                                        <p:tgtEl>
                                          <p:spTgt spid="56"/>
                                        </p:tgtEl>
                                        <p:attrNameLst>
                                          <p:attrName>style.visibility</p:attrName>
                                        </p:attrNameLst>
                                      </p:cBhvr>
                                      <p:to>
                                        <p:strVal val="visible"/>
                                      </p:to>
                                    </p:set>
                                    <p:animEffect transition="in" filter="fade">
                                      <p:cBhvr>
                                        <p:cTn id="163" dur="500"/>
                                        <p:tgtEl>
                                          <p:spTgt spid="56"/>
                                        </p:tgtEl>
                                      </p:cBhvr>
                                    </p:animEffect>
                                  </p:childTnLst>
                                </p:cTn>
                              </p:par>
                            </p:childTnLst>
                          </p:cTn>
                        </p:par>
                        <p:par>
                          <p:cTn id="164" fill="hold">
                            <p:stCondLst>
                              <p:cond delay="14000"/>
                            </p:stCondLst>
                            <p:childTnLst>
                              <p:par>
                                <p:cTn id="165" presetID="10" presetClass="entr" presetSubtype="0" fill="hold" nodeType="afterEffect">
                                  <p:stCondLst>
                                    <p:cond delay="0"/>
                                  </p:stCondLst>
                                  <p:childTnLst>
                                    <p:set>
                                      <p:cBhvr>
                                        <p:cTn id="166" dur="1" fill="hold">
                                          <p:stCondLst>
                                            <p:cond delay="0"/>
                                          </p:stCondLst>
                                        </p:cTn>
                                        <p:tgtEl>
                                          <p:spTgt spid="57"/>
                                        </p:tgtEl>
                                        <p:attrNameLst>
                                          <p:attrName>style.visibility</p:attrName>
                                        </p:attrNameLst>
                                      </p:cBhvr>
                                      <p:to>
                                        <p:strVal val="visible"/>
                                      </p:to>
                                    </p:set>
                                    <p:animEffect transition="in" filter="fade">
                                      <p:cBhvr>
                                        <p:cTn id="167" dur="500"/>
                                        <p:tgtEl>
                                          <p:spTgt spid="57"/>
                                        </p:tgtEl>
                                      </p:cBhvr>
                                    </p:animEffect>
                                  </p:childTnLst>
                                </p:cTn>
                              </p:par>
                            </p:childTnLst>
                          </p:cTn>
                        </p:par>
                        <p:par>
                          <p:cTn id="168" fill="hold">
                            <p:stCondLst>
                              <p:cond delay="14500"/>
                            </p:stCondLst>
                            <p:childTnLst>
                              <p:par>
                                <p:cTn id="169" presetID="10" presetClass="entr" presetSubtype="0" fill="hold" nodeType="afterEffect">
                                  <p:stCondLst>
                                    <p:cond delay="0"/>
                                  </p:stCondLst>
                                  <p:childTnLst>
                                    <p:set>
                                      <p:cBhvr>
                                        <p:cTn id="170" dur="1" fill="hold">
                                          <p:stCondLst>
                                            <p:cond delay="0"/>
                                          </p:stCondLst>
                                        </p:cTn>
                                        <p:tgtEl>
                                          <p:spTgt spid="50"/>
                                        </p:tgtEl>
                                        <p:attrNameLst>
                                          <p:attrName>style.visibility</p:attrName>
                                        </p:attrNameLst>
                                      </p:cBhvr>
                                      <p:to>
                                        <p:strVal val="visible"/>
                                      </p:to>
                                    </p:set>
                                    <p:animEffect transition="in" filter="fade">
                                      <p:cBhvr>
                                        <p:cTn id="171" dur="500"/>
                                        <p:tgtEl>
                                          <p:spTgt spid="50"/>
                                        </p:tgtEl>
                                      </p:cBhvr>
                                    </p:animEffect>
                                  </p:childTnLst>
                                </p:cTn>
                              </p:par>
                            </p:childTnLst>
                          </p:cTn>
                        </p:par>
                        <p:par>
                          <p:cTn id="172" fill="hold">
                            <p:stCondLst>
                              <p:cond delay="15000"/>
                            </p:stCondLst>
                            <p:childTnLst>
                              <p:par>
                                <p:cTn id="173" presetID="10" presetClass="entr" presetSubtype="0" fill="hold" nodeType="afterEffect">
                                  <p:stCondLst>
                                    <p:cond delay="0"/>
                                  </p:stCondLst>
                                  <p:childTnLst>
                                    <p:set>
                                      <p:cBhvr>
                                        <p:cTn id="174" dur="1" fill="hold">
                                          <p:stCondLst>
                                            <p:cond delay="0"/>
                                          </p:stCondLst>
                                        </p:cTn>
                                        <p:tgtEl>
                                          <p:spTgt spid="53"/>
                                        </p:tgtEl>
                                        <p:attrNameLst>
                                          <p:attrName>style.visibility</p:attrName>
                                        </p:attrNameLst>
                                      </p:cBhvr>
                                      <p:to>
                                        <p:strVal val="visible"/>
                                      </p:to>
                                    </p:set>
                                    <p:animEffect transition="in" filter="fade">
                                      <p:cBhvr>
                                        <p:cTn id="175" dur="500"/>
                                        <p:tgtEl>
                                          <p:spTgt spid="53"/>
                                        </p:tgtEl>
                                      </p:cBhvr>
                                    </p:animEffect>
                                  </p:childTnLst>
                                </p:cTn>
                              </p:par>
                            </p:childTnLst>
                          </p:cTn>
                        </p:par>
                        <p:par>
                          <p:cTn id="176" fill="hold">
                            <p:stCondLst>
                              <p:cond delay="15500"/>
                            </p:stCondLst>
                            <p:childTnLst>
                              <p:par>
                                <p:cTn id="177" presetID="10" presetClass="entr" presetSubtype="0" fill="hold" nodeType="afterEffect">
                                  <p:stCondLst>
                                    <p:cond delay="0"/>
                                  </p:stCondLst>
                                  <p:childTnLst>
                                    <p:set>
                                      <p:cBhvr>
                                        <p:cTn id="178" dur="1" fill="hold">
                                          <p:stCondLst>
                                            <p:cond delay="0"/>
                                          </p:stCondLst>
                                        </p:cTn>
                                        <p:tgtEl>
                                          <p:spTgt spid="60"/>
                                        </p:tgtEl>
                                        <p:attrNameLst>
                                          <p:attrName>style.visibility</p:attrName>
                                        </p:attrNameLst>
                                      </p:cBhvr>
                                      <p:to>
                                        <p:strVal val="visible"/>
                                      </p:to>
                                    </p:set>
                                    <p:animEffect transition="in" filter="fade">
                                      <p:cBhvr>
                                        <p:cTn id="179" dur="500"/>
                                        <p:tgtEl>
                                          <p:spTgt spid="60"/>
                                        </p:tgtEl>
                                      </p:cBhvr>
                                    </p:animEffect>
                                  </p:childTnLst>
                                </p:cTn>
                              </p:par>
                            </p:childTnLst>
                          </p:cTn>
                        </p:par>
                        <p:par>
                          <p:cTn id="180" fill="hold">
                            <p:stCondLst>
                              <p:cond delay="16000"/>
                            </p:stCondLst>
                            <p:childTnLst>
                              <p:par>
                                <p:cTn id="181" presetID="10" presetClass="entr" presetSubtype="0" fill="hold" nodeType="after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fade">
                                      <p:cBhvr>
                                        <p:cTn id="183" dur="500"/>
                                        <p:tgtEl>
                                          <p:spTgt spid="63"/>
                                        </p:tgtEl>
                                      </p:cBhvr>
                                    </p:animEffect>
                                  </p:childTnLst>
                                </p:cTn>
                              </p:par>
                            </p:childTnLst>
                          </p:cTn>
                        </p:par>
                        <p:par>
                          <p:cTn id="184" fill="hold">
                            <p:stCondLst>
                              <p:cond delay="16500"/>
                            </p:stCondLst>
                            <p:childTnLst>
                              <p:par>
                                <p:cTn id="185" presetID="10" presetClass="entr" presetSubtype="0" fill="hold" nodeType="afterEffect">
                                  <p:stCondLst>
                                    <p:cond delay="0"/>
                                  </p:stCondLst>
                                  <p:childTnLst>
                                    <p:set>
                                      <p:cBhvr>
                                        <p:cTn id="186" dur="1" fill="hold">
                                          <p:stCondLst>
                                            <p:cond delay="0"/>
                                          </p:stCondLst>
                                        </p:cTn>
                                        <p:tgtEl>
                                          <p:spTgt spid="58"/>
                                        </p:tgtEl>
                                        <p:attrNameLst>
                                          <p:attrName>style.visibility</p:attrName>
                                        </p:attrNameLst>
                                      </p:cBhvr>
                                      <p:to>
                                        <p:strVal val="visible"/>
                                      </p:to>
                                    </p:set>
                                    <p:animEffect transition="in" filter="fade">
                                      <p:cBhvr>
                                        <p:cTn id="187" dur="500"/>
                                        <p:tgtEl>
                                          <p:spTgt spid="58"/>
                                        </p:tgtEl>
                                      </p:cBhvr>
                                    </p:animEffect>
                                  </p:childTnLst>
                                </p:cTn>
                              </p:par>
                            </p:childTnLst>
                          </p:cTn>
                        </p:par>
                        <p:par>
                          <p:cTn id="188" fill="hold">
                            <p:stCondLst>
                              <p:cond delay="17000"/>
                            </p:stCondLst>
                            <p:childTnLst>
                              <p:par>
                                <p:cTn id="189" presetID="10" presetClass="entr" presetSubtype="0" fill="hold" grpId="0" nodeType="afterEffect">
                                  <p:stCondLst>
                                    <p:cond delay="0"/>
                                  </p:stCondLst>
                                  <p:childTnLst>
                                    <p:set>
                                      <p:cBhvr>
                                        <p:cTn id="190" dur="1" fill="hold">
                                          <p:stCondLst>
                                            <p:cond delay="0"/>
                                          </p:stCondLst>
                                        </p:cTn>
                                        <p:tgtEl>
                                          <p:spTgt spid="59"/>
                                        </p:tgtEl>
                                        <p:attrNameLst>
                                          <p:attrName>style.visibility</p:attrName>
                                        </p:attrNameLst>
                                      </p:cBhvr>
                                      <p:to>
                                        <p:strVal val="visible"/>
                                      </p:to>
                                    </p:set>
                                    <p:animEffect transition="in" filter="fade">
                                      <p:cBhvr>
                                        <p:cTn id="19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23" grpId="0" animBg="1"/>
      <p:bldP spid="24" grpId="0" animBg="1"/>
      <p:bldP spid="25" grpId="0" animBg="1"/>
      <p:bldP spid="33" grpId="0" animBg="1"/>
      <p:bldP spid="34" grpId="0" animBg="1"/>
      <p:bldP spid="43" grpId="0" animBg="1"/>
      <p:bldP spid="45" grpId="0" animBg="1"/>
      <p:bldP spid="56"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solidFill>
            <a:srgbClr val="C00000"/>
          </a:solidFill>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smtClean="0">
                <a:solidFill>
                  <a:schemeClr val="bg1"/>
                </a:solidFill>
                <a:latin typeface="微软雅黑" panose="020B0503020204020204" pitchFamily="34" charset="-122"/>
                <a:ea typeface="微软雅黑" panose="020B0503020204020204" pitchFamily="34" charset="-122"/>
              </a:rPr>
              <a:t>谢谢欣赏</a:t>
            </a:r>
            <a:endParaRPr lang="en-US" altLang="zh-CN" sz="5000" dirty="0" smtClean="0">
              <a:solidFill>
                <a:schemeClr val="bg1"/>
              </a:solidFill>
              <a:latin typeface="微软雅黑" panose="020B0503020204020204" pitchFamily="34" charset="-122"/>
              <a:ea typeface="微软雅黑" panose="020B0503020204020204" pitchFamily="34" charset="-122"/>
            </a:endParaRPr>
          </a:p>
          <a:p>
            <a:r>
              <a:rPr lang="en-US" altLang="zh-CN" sz="5000" dirty="0" smtClean="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p:cNvSpPr txBox="1"/>
          <p:nvPr/>
        </p:nvSpPr>
        <p:spPr>
          <a:xfrm>
            <a:off x="415299" y="1596595"/>
            <a:ext cx="1456016" cy="398251"/>
          </a:xfrm>
          <a:prstGeom prst="rect">
            <a:avLst/>
          </a:prstGeom>
          <a:noFill/>
          <a:ln>
            <a:noFill/>
          </a:ln>
        </p:spPr>
        <p:txBody>
          <a:bodyPr wrap="square" rtlCol="0">
            <a:spAutoFit/>
          </a:bodyPr>
          <a:lstStyle/>
          <a:p>
            <a:r>
              <a:rPr lang="zh-CN" altLang="en-US" sz="1990" b="1" dirty="0">
                <a:latin typeface="微软雅黑" panose="020B0503020204020204" pitchFamily="34" charset="-122"/>
                <a:ea typeface="微软雅黑" panose="020B0503020204020204" pitchFamily="34" charset="-122"/>
              </a:rPr>
              <a:t>联系信息</a:t>
            </a:r>
            <a:endParaRPr lang="zh-CN" altLang="en-US" sz="1990" b="1" dirty="0">
              <a:latin typeface="微软雅黑" panose="020B0503020204020204" pitchFamily="34" charset="-122"/>
              <a:ea typeface="微软雅黑" panose="020B0503020204020204" pitchFamily="34" charset="-122"/>
            </a:endParaRPr>
          </a:p>
        </p:txBody>
      </p:sp>
      <p:sp>
        <p:nvSpPr>
          <p:cNvPr id="79" name="文本框 78"/>
          <p:cNvSpPr txBox="1"/>
          <p:nvPr/>
        </p:nvSpPr>
        <p:spPr>
          <a:xfrm>
            <a:off x="409910" y="2421913"/>
            <a:ext cx="1776049" cy="398251"/>
          </a:xfrm>
          <a:prstGeom prst="rect">
            <a:avLst/>
          </a:prstGeom>
          <a:noFill/>
          <a:ln>
            <a:noFill/>
          </a:ln>
        </p:spPr>
        <p:txBody>
          <a:bodyPr wrap="square" rtlCol="0">
            <a:spAutoFit/>
          </a:bodyPr>
          <a:lstStyle/>
          <a:p>
            <a:r>
              <a:rPr lang="zh-CN" altLang="en-US" sz="1990" b="1" dirty="0">
                <a:latin typeface="微软雅黑" panose="020B0503020204020204" pitchFamily="34" charset="-122"/>
                <a:ea typeface="微软雅黑" panose="020B0503020204020204" pitchFamily="34" charset="-122"/>
              </a:rPr>
              <a:t>工作</a:t>
            </a:r>
            <a:r>
              <a:rPr lang="en-US" altLang="zh-CN" sz="1990" b="1" dirty="0">
                <a:latin typeface="微软雅黑" panose="020B0503020204020204" pitchFamily="34" charset="-122"/>
                <a:ea typeface="微软雅黑" panose="020B0503020204020204" pitchFamily="34" charset="-122"/>
              </a:rPr>
              <a:t>&amp;</a:t>
            </a:r>
            <a:r>
              <a:rPr lang="zh-CN" altLang="en-US" sz="1990" b="1" dirty="0">
                <a:latin typeface="微软雅黑" panose="020B0503020204020204" pitchFamily="34" charset="-122"/>
                <a:ea typeface="微软雅黑" panose="020B0503020204020204" pitchFamily="34" charset="-122"/>
              </a:rPr>
              <a:t>教育</a:t>
            </a:r>
            <a:endParaRPr lang="zh-CN" altLang="en-US" sz="1990" b="1" dirty="0">
              <a:latin typeface="微软雅黑" panose="020B0503020204020204" pitchFamily="34" charset="-122"/>
              <a:ea typeface="微软雅黑" panose="020B0503020204020204" pitchFamily="34" charset="-122"/>
            </a:endParaRPr>
          </a:p>
        </p:txBody>
      </p:sp>
      <p:sp>
        <p:nvSpPr>
          <p:cNvPr id="80" name="文本框 79"/>
          <p:cNvSpPr txBox="1"/>
          <p:nvPr/>
        </p:nvSpPr>
        <p:spPr>
          <a:xfrm>
            <a:off x="432320" y="4189623"/>
            <a:ext cx="1677021" cy="398251"/>
          </a:xfrm>
          <a:prstGeom prst="rect">
            <a:avLst/>
          </a:prstGeom>
          <a:noFill/>
          <a:ln>
            <a:noFill/>
          </a:ln>
        </p:spPr>
        <p:txBody>
          <a:bodyPr wrap="square" rtlCol="0">
            <a:spAutoFit/>
          </a:bodyPr>
          <a:lstStyle/>
          <a:p>
            <a:r>
              <a:rPr lang="zh-CN" altLang="en-US" sz="1990" b="1" dirty="0">
                <a:latin typeface="微软雅黑" panose="020B0503020204020204" pitchFamily="34" charset="-122"/>
                <a:ea typeface="微软雅黑" panose="020B0503020204020204" pitchFamily="34" charset="-122"/>
              </a:rPr>
              <a:t>运动</a:t>
            </a:r>
            <a:r>
              <a:rPr lang="en-US" altLang="zh-CN" sz="1990" b="1" dirty="0">
                <a:latin typeface="微软雅黑" panose="020B0503020204020204" pitchFamily="34" charset="-122"/>
                <a:ea typeface="微软雅黑" panose="020B0503020204020204" pitchFamily="34" charset="-122"/>
              </a:rPr>
              <a:t>&amp;</a:t>
            </a:r>
            <a:r>
              <a:rPr lang="zh-CN" altLang="en-US" sz="1990" b="1" dirty="0">
                <a:latin typeface="微软雅黑" panose="020B0503020204020204" pitchFamily="34" charset="-122"/>
                <a:ea typeface="微软雅黑" panose="020B0503020204020204" pitchFamily="34" charset="-122"/>
              </a:rPr>
              <a:t>爱好</a:t>
            </a:r>
            <a:endParaRPr lang="zh-CN" altLang="en-US" sz="1990" b="1" dirty="0">
              <a:latin typeface="微软雅黑" panose="020B0503020204020204" pitchFamily="34" charset="-122"/>
              <a:ea typeface="微软雅黑" panose="020B0503020204020204" pitchFamily="34" charset="-122"/>
            </a:endParaRPr>
          </a:p>
        </p:txBody>
      </p:sp>
      <p:sp>
        <p:nvSpPr>
          <p:cNvPr id="81" name="Freeform 9"/>
          <p:cNvSpPr>
            <a:spLocks noChangeArrowheads="1"/>
          </p:cNvSpPr>
          <p:nvPr/>
        </p:nvSpPr>
        <p:spPr bwMode="auto">
          <a:xfrm>
            <a:off x="3726017" y="2035366"/>
            <a:ext cx="318994" cy="318993"/>
          </a:xfrm>
          <a:custGeom>
            <a:avLst/>
            <a:gdLst>
              <a:gd name="T0" fmla="*/ 581 w 650"/>
              <a:gd name="T1" fmla="*/ 0 h 650"/>
              <a:gd name="T2" fmla="*/ 68 w 650"/>
              <a:gd name="T3" fmla="*/ 0 h 650"/>
              <a:gd name="T4" fmla="*/ 0 w 650"/>
              <a:gd name="T5" fmla="*/ 68 h 650"/>
              <a:gd name="T6" fmla="*/ 0 w 650"/>
              <a:gd name="T7" fmla="*/ 649 h 650"/>
              <a:gd name="T8" fmla="*/ 130 w 650"/>
              <a:gd name="T9" fmla="*/ 519 h 650"/>
              <a:gd name="T10" fmla="*/ 581 w 650"/>
              <a:gd name="T11" fmla="*/ 519 h 650"/>
              <a:gd name="T12" fmla="*/ 649 w 650"/>
              <a:gd name="T13" fmla="*/ 457 h 650"/>
              <a:gd name="T14" fmla="*/ 649 w 650"/>
              <a:gd name="T15" fmla="*/ 68 h 650"/>
              <a:gd name="T16" fmla="*/ 581 w 650"/>
              <a:gd name="T17" fmla="*/ 0 h 650"/>
              <a:gd name="T18" fmla="*/ 130 w 650"/>
              <a:gd name="T19" fmla="*/ 229 h 650"/>
              <a:gd name="T20" fmla="*/ 519 w 650"/>
              <a:gd name="T21" fmla="*/ 229 h 650"/>
              <a:gd name="T22" fmla="*/ 519 w 650"/>
              <a:gd name="T23" fmla="*/ 290 h 650"/>
              <a:gd name="T24" fmla="*/ 130 w 650"/>
              <a:gd name="T25" fmla="*/ 290 h 650"/>
              <a:gd name="T26" fmla="*/ 130 w 650"/>
              <a:gd name="T27" fmla="*/ 229 h 650"/>
              <a:gd name="T28" fmla="*/ 389 w 650"/>
              <a:gd name="T29" fmla="*/ 389 h 650"/>
              <a:gd name="T30" fmla="*/ 130 w 650"/>
              <a:gd name="T31" fmla="*/ 389 h 650"/>
              <a:gd name="T32" fmla="*/ 130 w 650"/>
              <a:gd name="T33" fmla="*/ 328 h 650"/>
              <a:gd name="T34" fmla="*/ 389 w 650"/>
              <a:gd name="T35" fmla="*/ 328 h 650"/>
              <a:gd name="T36" fmla="*/ 389 w 650"/>
              <a:gd name="T37" fmla="*/ 389 h 650"/>
              <a:gd name="T38" fmla="*/ 519 w 650"/>
              <a:gd name="T39" fmla="*/ 198 h 650"/>
              <a:gd name="T40" fmla="*/ 130 w 650"/>
              <a:gd name="T41" fmla="*/ 198 h 650"/>
              <a:gd name="T42" fmla="*/ 130 w 650"/>
              <a:gd name="T43" fmla="*/ 130 h 650"/>
              <a:gd name="T44" fmla="*/ 519 w 650"/>
              <a:gd name="T45" fmla="*/ 130 h 650"/>
              <a:gd name="T46" fmla="*/ 519 w 650"/>
              <a:gd name="T47" fmla="*/ 1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0" h="650">
                <a:moveTo>
                  <a:pt x="581" y="0"/>
                </a:moveTo>
                <a:lnTo>
                  <a:pt x="68" y="0"/>
                </a:lnTo>
                <a:cubicBezTo>
                  <a:pt x="31" y="0"/>
                  <a:pt x="0" y="31"/>
                  <a:pt x="0" y="68"/>
                </a:cubicBezTo>
                <a:lnTo>
                  <a:pt x="0" y="649"/>
                </a:lnTo>
                <a:lnTo>
                  <a:pt x="130" y="519"/>
                </a:lnTo>
                <a:lnTo>
                  <a:pt x="581" y="519"/>
                </a:lnTo>
                <a:cubicBezTo>
                  <a:pt x="618" y="519"/>
                  <a:pt x="649" y="488"/>
                  <a:pt x="649" y="457"/>
                </a:cubicBezTo>
                <a:lnTo>
                  <a:pt x="649" y="68"/>
                </a:lnTo>
                <a:cubicBezTo>
                  <a:pt x="649" y="31"/>
                  <a:pt x="618" y="0"/>
                  <a:pt x="581" y="0"/>
                </a:cubicBezTo>
                <a:close/>
                <a:moveTo>
                  <a:pt x="130" y="229"/>
                </a:moveTo>
                <a:lnTo>
                  <a:pt x="519" y="229"/>
                </a:lnTo>
                <a:lnTo>
                  <a:pt x="519" y="290"/>
                </a:lnTo>
                <a:lnTo>
                  <a:pt x="130" y="290"/>
                </a:lnTo>
                <a:lnTo>
                  <a:pt x="130" y="229"/>
                </a:lnTo>
                <a:close/>
                <a:moveTo>
                  <a:pt x="389" y="389"/>
                </a:moveTo>
                <a:lnTo>
                  <a:pt x="130" y="389"/>
                </a:lnTo>
                <a:lnTo>
                  <a:pt x="130" y="328"/>
                </a:lnTo>
                <a:lnTo>
                  <a:pt x="389" y="328"/>
                </a:lnTo>
                <a:lnTo>
                  <a:pt x="389" y="389"/>
                </a:lnTo>
                <a:close/>
                <a:moveTo>
                  <a:pt x="519" y="198"/>
                </a:moveTo>
                <a:lnTo>
                  <a:pt x="130" y="198"/>
                </a:lnTo>
                <a:lnTo>
                  <a:pt x="130" y="130"/>
                </a:lnTo>
                <a:lnTo>
                  <a:pt x="519" y="130"/>
                </a:lnTo>
                <a:lnTo>
                  <a:pt x="519" y="198"/>
                </a:lnTo>
                <a:close/>
              </a:path>
            </a:pathLst>
          </a:custGeom>
          <a:solidFill>
            <a:srgbClr val="C00000"/>
          </a:solidFill>
          <a:ln>
            <a:noFill/>
          </a:ln>
          <a:effectLst/>
        </p:spPr>
        <p:txBody>
          <a:bodyPr wrap="none" anchor="ctr"/>
          <a:lstStyle/>
          <a:p>
            <a:endParaRPr lang="en-US" sz="1340"/>
          </a:p>
        </p:txBody>
      </p:sp>
      <p:sp>
        <p:nvSpPr>
          <p:cNvPr id="82" name="Freeform 12"/>
          <p:cNvSpPr>
            <a:spLocks noChangeArrowheads="1"/>
          </p:cNvSpPr>
          <p:nvPr/>
        </p:nvSpPr>
        <p:spPr bwMode="auto">
          <a:xfrm>
            <a:off x="2752125" y="2040072"/>
            <a:ext cx="388961" cy="309581"/>
          </a:xfrm>
          <a:custGeom>
            <a:avLst/>
            <a:gdLst>
              <a:gd name="T0" fmla="*/ 587 w 650"/>
              <a:gd name="T1" fmla="*/ 0 h 514"/>
              <a:gd name="T2" fmla="*/ 68 w 650"/>
              <a:gd name="T3" fmla="*/ 0 h 514"/>
              <a:gd name="T4" fmla="*/ 0 w 650"/>
              <a:gd name="T5" fmla="*/ 62 h 514"/>
              <a:gd name="T6" fmla="*/ 0 w 650"/>
              <a:gd name="T7" fmla="*/ 451 h 514"/>
              <a:gd name="T8" fmla="*/ 68 w 650"/>
              <a:gd name="T9" fmla="*/ 513 h 514"/>
              <a:gd name="T10" fmla="*/ 587 w 650"/>
              <a:gd name="T11" fmla="*/ 513 h 514"/>
              <a:gd name="T12" fmla="*/ 649 w 650"/>
              <a:gd name="T13" fmla="*/ 451 h 514"/>
              <a:gd name="T14" fmla="*/ 649 w 650"/>
              <a:gd name="T15" fmla="*/ 62 h 514"/>
              <a:gd name="T16" fmla="*/ 587 w 650"/>
              <a:gd name="T17" fmla="*/ 0 h 514"/>
              <a:gd name="T18" fmla="*/ 587 w 650"/>
              <a:gd name="T19" fmla="*/ 124 h 514"/>
              <a:gd name="T20" fmla="*/ 328 w 650"/>
              <a:gd name="T21" fmla="*/ 291 h 514"/>
              <a:gd name="T22" fmla="*/ 68 w 650"/>
              <a:gd name="T23" fmla="*/ 124 h 514"/>
              <a:gd name="T24" fmla="*/ 68 w 650"/>
              <a:gd name="T25" fmla="*/ 62 h 514"/>
              <a:gd name="T26" fmla="*/ 328 w 650"/>
              <a:gd name="T27" fmla="*/ 223 h 514"/>
              <a:gd name="T28" fmla="*/ 587 w 650"/>
              <a:gd name="T29" fmla="*/ 62 h 514"/>
              <a:gd name="T30" fmla="*/ 587 w 650"/>
              <a:gd name="T31" fmla="*/ 12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0" h="514">
                <a:moveTo>
                  <a:pt x="587" y="0"/>
                </a:moveTo>
                <a:lnTo>
                  <a:pt x="68" y="0"/>
                </a:lnTo>
                <a:cubicBezTo>
                  <a:pt x="31" y="0"/>
                  <a:pt x="0" y="25"/>
                  <a:pt x="0" y="62"/>
                </a:cubicBezTo>
                <a:lnTo>
                  <a:pt x="0" y="451"/>
                </a:lnTo>
                <a:cubicBezTo>
                  <a:pt x="0" y="488"/>
                  <a:pt x="31" y="513"/>
                  <a:pt x="68" y="513"/>
                </a:cubicBezTo>
                <a:lnTo>
                  <a:pt x="587" y="513"/>
                </a:lnTo>
                <a:cubicBezTo>
                  <a:pt x="618" y="513"/>
                  <a:pt x="649" y="488"/>
                  <a:pt x="649" y="451"/>
                </a:cubicBezTo>
                <a:lnTo>
                  <a:pt x="649" y="62"/>
                </a:lnTo>
                <a:cubicBezTo>
                  <a:pt x="649" y="25"/>
                  <a:pt x="618" y="0"/>
                  <a:pt x="587" y="0"/>
                </a:cubicBezTo>
                <a:close/>
                <a:moveTo>
                  <a:pt x="587" y="124"/>
                </a:moveTo>
                <a:lnTo>
                  <a:pt x="328" y="291"/>
                </a:lnTo>
                <a:lnTo>
                  <a:pt x="68" y="124"/>
                </a:lnTo>
                <a:lnTo>
                  <a:pt x="68" y="62"/>
                </a:lnTo>
                <a:lnTo>
                  <a:pt x="328" y="223"/>
                </a:lnTo>
                <a:lnTo>
                  <a:pt x="587" y="62"/>
                </a:lnTo>
                <a:lnTo>
                  <a:pt x="587" y="124"/>
                </a:lnTo>
                <a:close/>
              </a:path>
            </a:pathLst>
          </a:custGeom>
          <a:solidFill>
            <a:srgbClr val="C00000"/>
          </a:solidFill>
          <a:ln>
            <a:noFill/>
          </a:ln>
          <a:effectLst/>
        </p:spPr>
        <p:txBody>
          <a:bodyPr wrap="none" anchor="ctr"/>
          <a:lstStyle/>
          <a:p>
            <a:endParaRPr lang="en-US" sz="1340"/>
          </a:p>
        </p:txBody>
      </p:sp>
      <p:sp>
        <p:nvSpPr>
          <p:cNvPr id="83" name="Freeform 14"/>
          <p:cNvSpPr>
            <a:spLocks noChangeArrowheads="1"/>
          </p:cNvSpPr>
          <p:nvPr/>
        </p:nvSpPr>
        <p:spPr bwMode="auto">
          <a:xfrm>
            <a:off x="3233768" y="2036926"/>
            <a:ext cx="399565" cy="315870"/>
          </a:xfrm>
          <a:custGeom>
            <a:avLst/>
            <a:gdLst>
              <a:gd name="T0" fmla="*/ 582 w 651"/>
              <a:gd name="T1" fmla="*/ 0 h 514"/>
              <a:gd name="T2" fmla="*/ 62 w 651"/>
              <a:gd name="T3" fmla="*/ 0 h 514"/>
              <a:gd name="T4" fmla="*/ 0 w 651"/>
              <a:gd name="T5" fmla="*/ 62 h 514"/>
              <a:gd name="T6" fmla="*/ 0 w 651"/>
              <a:gd name="T7" fmla="*/ 451 h 514"/>
              <a:gd name="T8" fmla="*/ 62 w 651"/>
              <a:gd name="T9" fmla="*/ 513 h 514"/>
              <a:gd name="T10" fmla="*/ 582 w 651"/>
              <a:gd name="T11" fmla="*/ 513 h 514"/>
              <a:gd name="T12" fmla="*/ 650 w 651"/>
              <a:gd name="T13" fmla="*/ 451 h 514"/>
              <a:gd name="T14" fmla="*/ 650 w 651"/>
              <a:gd name="T15" fmla="*/ 62 h 514"/>
              <a:gd name="T16" fmla="*/ 582 w 651"/>
              <a:gd name="T17" fmla="*/ 0 h 514"/>
              <a:gd name="T18" fmla="*/ 582 w 651"/>
              <a:gd name="T19" fmla="*/ 451 h 514"/>
              <a:gd name="T20" fmla="*/ 520 w 651"/>
              <a:gd name="T21" fmla="*/ 451 h 514"/>
              <a:gd name="T22" fmla="*/ 520 w 651"/>
              <a:gd name="T23" fmla="*/ 167 h 514"/>
              <a:gd name="T24" fmla="*/ 322 w 651"/>
              <a:gd name="T25" fmla="*/ 291 h 514"/>
              <a:gd name="T26" fmla="*/ 130 w 651"/>
              <a:gd name="T27" fmla="*/ 167 h 514"/>
              <a:gd name="T28" fmla="*/ 130 w 651"/>
              <a:gd name="T29" fmla="*/ 451 h 514"/>
              <a:gd name="T30" fmla="*/ 62 w 651"/>
              <a:gd name="T31" fmla="*/ 451 h 514"/>
              <a:gd name="T32" fmla="*/ 62 w 651"/>
              <a:gd name="T33" fmla="*/ 62 h 514"/>
              <a:gd name="T34" fmla="*/ 106 w 651"/>
              <a:gd name="T35" fmla="*/ 62 h 514"/>
              <a:gd name="T36" fmla="*/ 322 w 651"/>
              <a:gd name="T37" fmla="*/ 198 h 514"/>
              <a:gd name="T38" fmla="*/ 544 w 651"/>
              <a:gd name="T39" fmla="*/ 62 h 514"/>
              <a:gd name="T40" fmla="*/ 582 w 651"/>
              <a:gd name="T41" fmla="*/ 62 h 514"/>
              <a:gd name="T42" fmla="*/ 582 w 651"/>
              <a:gd name="T43" fmla="*/ 45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1" h="514">
                <a:moveTo>
                  <a:pt x="582" y="0"/>
                </a:moveTo>
                <a:lnTo>
                  <a:pt x="62" y="0"/>
                </a:lnTo>
                <a:cubicBezTo>
                  <a:pt x="31" y="0"/>
                  <a:pt x="0" y="25"/>
                  <a:pt x="0" y="62"/>
                </a:cubicBezTo>
                <a:lnTo>
                  <a:pt x="0" y="451"/>
                </a:lnTo>
                <a:cubicBezTo>
                  <a:pt x="0" y="488"/>
                  <a:pt x="31" y="513"/>
                  <a:pt x="62" y="513"/>
                </a:cubicBezTo>
                <a:lnTo>
                  <a:pt x="582" y="513"/>
                </a:lnTo>
                <a:cubicBezTo>
                  <a:pt x="619" y="513"/>
                  <a:pt x="650" y="488"/>
                  <a:pt x="650" y="451"/>
                </a:cubicBezTo>
                <a:lnTo>
                  <a:pt x="650" y="62"/>
                </a:lnTo>
                <a:cubicBezTo>
                  <a:pt x="650" y="25"/>
                  <a:pt x="619" y="0"/>
                  <a:pt x="582" y="0"/>
                </a:cubicBezTo>
                <a:close/>
                <a:moveTo>
                  <a:pt x="582" y="451"/>
                </a:moveTo>
                <a:lnTo>
                  <a:pt x="520" y="451"/>
                </a:lnTo>
                <a:lnTo>
                  <a:pt x="520" y="167"/>
                </a:lnTo>
                <a:lnTo>
                  <a:pt x="322" y="291"/>
                </a:lnTo>
                <a:lnTo>
                  <a:pt x="130" y="167"/>
                </a:lnTo>
                <a:lnTo>
                  <a:pt x="130" y="451"/>
                </a:lnTo>
                <a:lnTo>
                  <a:pt x="62" y="451"/>
                </a:lnTo>
                <a:lnTo>
                  <a:pt x="62" y="62"/>
                </a:lnTo>
                <a:lnTo>
                  <a:pt x="106" y="62"/>
                </a:lnTo>
                <a:lnTo>
                  <a:pt x="322" y="198"/>
                </a:lnTo>
                <a:lnTo>
                  <a:pt x="544" y="62"/>
                </a:lnTo>
                <a:lnTo>
                  <a:pt x="582" y="62"/>
                </a:lnTo>
                <a:lnTo>
                  <a:pt x="582" y="451"/>
                </a:lnTo>
                <a:close/>
              </a:path>
            </a:pathLst>
          </a:custGeom>
          <a:solidFill>
            <a:srgbClr val="C00000"/>
          </a:solidFill>
          <a:ln>
            <a:noFill/>
          </a:ln>
          <a:effectLst/>
        </p:spPr>
        <p:txBody>
          <a:bodyPr wrap="none" anchor="ctr"/>
          <a:lstStyle/>
          <a:p>
            <a:endParaRPr lang="en-US" sz="1340"/>
          </a:p>
        </p:txBody>
      </p:sp>
      <p:grpSp>
        <p:nvGrpSpPr>
          <p:cNvPr id="84" name="组合 83"/>
          <p:cNvGrpSpPr/>
          <p:nvPr/>
        </p:nvGrpSpPr>
        <p:grpSpPr>
          <a:xfrm>
            <a:off x="4137692" y="2038316"/>
            <a:ext cx="383794" cy="313093"/>
            <a:chOff x="-4375150" y="3629025"/>
            <a:chExt cx="1508125" cy="1230313"/>
          </a:xfrm>
          <a:solidFill>
            <a:srgbClr val="C00000"/>
          </a:solidFill>
        </p:grpSpPr>
        <p:sp>
          <p:nvSpPr>
            <p:cNvPr id="85" name="Freeform 10"/>
            <p:cNvSpPr>
              <a:spLocks noEditPoints="1"/>
            </p:cNvSpPr>
            <p:nvPr/>
          </p:nvSpPr>
          <p:spPr bwMode="auto">
            <a:xfrm>
              <a:off x="-4375150" y="3629025"/>
              <a:ext cx="1508125" cy="1230313"/>
            </a:xfrm>
            <a:custGeom>
              <a:avLst/>
              <a:gdLst>
                <a:gd name="T0" fmla="*/ 241 w 474"/>
                <a:gd name="T1" fmla="*/ 0 h 386"/>
                <a:gd name="T2" fmla="*/ 0 w 474"/>
                <a:gd name="T3" fmla="*/ 213 h 386"/>
                <a:gd name="T4" fmla="*/ 47 w 474"/>
                <a:gd name="T5" fmla="*/ 213 h 386"/>
                <a:gd name="T6" fmla="*/ 64 w 474"/>
                <a:gd name="T7" fmla="*/ 198 h 386"/>
                <a:gd name="T8" fmla="*/ 64 w 474"/>
                <a:gd name="T9" fmla="*/ 375 h 386"/>
                <a:gd name="T10" fmla="*/ 74 w 474"/>
                <a:gd name="T11" fmla="*/ 386 h 386"/>
                <a:gd name="T12" fmla="*/ 194 w 474"/>
                <a:gd name="T13" fmla="*/ 385 h 386"/>
                <a:gd name="T14" fmla="*/ 194 w 474"/>
                <a:gd name="T15" fmla="*/ 287 h 386"/>
                <a:gd name="T16" fmla="*/ 208 w 474"/>
                <a:gd name="T17" fmla="*/ 271 h 386"/>
                <a:gd name="T18" fmla="*/ 258 w 474"/>
                <a:gd name="T19" fmla="*/ 271 h 386"/>
                <a:gd name="T20" fmla="*/ 275 w 474"/>
                <a:gd name="T21" fmla="*/ 287 h 386"/>
                <a:gd name="T22" fmla="*/ 275 w 474"/>
                <a:gd name="T23" fmla="*/ 385 h 386"/>
                <a:gd name="T24" fmla="*/ 392 w 474"/>
                <a:gd name="T25" fmla="*/ 385 h 386"/>
                <a:gd name="T26" fmla="*/ 404 w 474"/>
                <a:gd name="T27" fmla="*/ 372 h 386"/>
                <a:gd name="T28" fmla="*/ 404 w 474"/>
                <a:gd name="T29" fmla="*/ 195 h 386"/>
                <a:gd name="T30" fmla="*/ 423 w 474"/>
                <a:gd name="T31" fmla="*/ 212 h 386"/>
                <a:gd name="T32" fmla="*/ 474 w 474"/>
                <a:gd name="T33" fmla="*/ 212 h 386"/>
                <a:gd name="T34" fmla="*/ 241 w 474"/>
                <a:gd name="T35" fmla="*/ 0 h 386"/>
                <a:gd name="T36" fmla="*/ 235 w 474"/>
                <a:gd name="T37" fmla="*/ 234 h 386"/>
                <a:gd name="T38" fmla="*/ 185 w 474"/>
                <a:gd name="T39" fmla="*/ 184 h 386"/>
                <a:gd name="T40" fmla="*/ 235 w 474"/>
                <a:gd name="T41" fmla="*/ 133 h 386"/>
                <a:gd name="T42" fmla="*/ 286 w 474"/>
                <a:gd name="T43" fmla="*/ 184 h 386"/>
                <a:gd name="T44" fmla="*/ 235 w 474"/>
                <a:gd name="T45" fmla="*/ 234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4" h="386">
                  <a:moveTo>
                    <a:pt x="241" y="0"/>
                  </a:moveTo>
                  <a:cubicBezTo>
                    <a:pt x="0" y="213"/>
                    <a:pt x="0" y="213"/>
                    <a:pt x="0" y="213"/>
                  </a:cubicBezTo>
                  <a:cubicBezTo>
                    <a:pt x="0" y="213"/>
                    <a:pt x="14" y="240"/>
                    <a:pt x="47" y="213"/>
                  </a:cubicBezTo>
                  <a:cubicBezTo>
                    <a:pt x="64" y="198"/>
                    <a:pt x="64" y="198"/>
                    <a:pt x="64" y="198"/>
                  </a:cubicBezTo>
                  <a:cubicBezTo>
                    <a:pt x="64" y="375"/>
                    <a:pt x="64" y="375"/>
                    <a:pt x="64" y="375"/>
                  </a:cubicBezTo>
                  <a:cubicBezTo>
                    <a:pt x="64" y="375"/>
                    <a:pt x="64" y="386"/>
                    <a:pt x="74" y="386"/>
                  </a:cubicBezTo>
                  <a:cubicBezTo>
                    <a:pt x="87" y="386"/>
                    <a:pt x="194" y="385"/>
                    <a:pt x="194" y="385"/>
                  </a:cubicBezTo>
                  <a:cubicBezTo>
                    <a:pt x="194" y="287"/>
                    <a:pt x="194" y="287"/>
                    <a:pt x="194" y="287"/>
                  </a:cubicBezTo>
                  <a:cubicBezTo>
                    <a:pt x="194" y="287"/>
                    <a:pt x="192" y="271"/>
                    <a:pt x="208" y="271"/>
                  </a:cubicBezTo>
                  <a:cubicBezTo>
                    <a:pt x="258" y="271"/>
                    <a:pt x="258" y="271"/>
                    <a:pt x="258" y="271"/>
                  </a:cubicBezTo>
                  <a:cubicBezTo>
                    <a:pt x="276" y="271"/>
                    <a:pt x="275" y="287"/>
                    <a:pt x="275" y="287"/>
                  </a:cubicBezTo>
                  <a:cubicBezTo>
                    <a:pt x="275" y="385"/>
                    <a:pt x="275" y="385"/>
                    <a:pt x="275" y="385"/>
                  </a:cubicBezTo>
                  <a:cubicBezTo>
                    <a:pt x="275" y="385"/>
                    <a:pt x="376" y="385"/>
                    <a:pt x="392" y="385"/>
                  </a:cubicBezTo>
                  <a:cubicBezTo>
                    <a:pt x="405" y="385"/>
                    <a:pt x="404" y="372"/>
                    <a:pt x="404" y="372"/>
                  </a:cubicBezTo>
                  <a:cubicBezTo>
                    <a:pt x="404" y="195"/>
                    <a:pt x="404" y="195"/>
                    <a:pt x="404" y="195"/>
                  </a:cubicBezTo>
                  <a:cubicBezTo>
                    <a:pt x="423" y="212"/>
                    <a:pt x="423" y="212"/>
                    <a:pt x="423" y="212"/>
                  </a:cubicBezTo>
                  <a:cubicBezTo>
                    <a:pt x="460" y="239"/>
                    <a:pt x="474" y="212"/>
                    <a:pt x="474" y="212"/>
                  </a:cubicBezTo>
                  <a:lnTo>
                    <a:pt x="241" y="0"/>
                  </a:lnTo>
                  <a:close/>
                  <a:moveTo>
                    <a:pt x="235" y="234"/>
                  </a:moveTo>
                  <a:cubicBezTo>
                    <a:pt x="207" y="234"/>
                    <a:pt x="185" y="212"/>
                    <a:pt x="185" y="184"/>
                  </a:cubicBezTo>
                  <a:cubicBezTo>
                    <a:pt x="185" y="155"/>
                    <a:pt x="207" y="133"/>
                    <a:pt x="235" y="133"/>
                  </a:cubicBezTo>
                  <a:cubicBezTo>
                    <a:pt x="264" y="133"/>
                    <a:pt x="286" y="155"/>
                    <a:pt x="286" y="184"/>
                  </a:cubicBezTo>
                  <a:cubicBezTo>
                    <a:pt x="286" y="212"/>
                    <a:pt x="264" y="234"/>
                    <a:pt x="235" y="234"/>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86" name="Freeform 11"/>
            <p:cNvSpPr/>
            <p:nvPr/>
          </p:nvSpPr>
          <p:spPr bwMode="auto">
            <a:xfrm>
              <a:off x="-3194050" y="3781425"/>
              <a:ext cx="149225" cy="306388"/>
            </a:xfrm>
            <a:custGeom>
              <a:avLst/>
              <a:gdLst>
                <a:gd name="T0" fmla="*/ 94 w 94"/>
                <a:gd name="T1" fmla="*/ 193 h 193"/>
                <a:gd name="T2" fmla="*/ 94 w 94"/>
                <a:gd name="T3" fmla="*/ 0 h 193"/>
                <a:gd name="T4" fmla="*/ 0 w 94"/>
                <a:gd name="T5" fmla="*/ 0 h 193"/>
                <a:gd name="T6" fmla="*/ 2 w 94"/>
                <a:gd name="T7" fmla="*/ 115 h 193"/>
                <a:gd name="T8" fmla="*/ 94 w 94"/>
                <a:gd name="T9" fmla="*/ 193 h 193"/>
              </a:gdLst>
              <a:ahLst/>
              <a:cxnLst>
                <a:cxn ang="0">
                  <a:pos x="T0" y="T1"/>
                </a:cxn>
                <a:cxn ang="0">
                  <a:pos x="T2" y="T3"/>
                </a:cxn>
                <a:cxn ang="0">
                  <a:pos x="T4" y="T5"/>
                </a:cxn>
                <a:cxn ang="0">
                  <a:pos x="T6" y="T7"/>
                </a:cxn>
                <a:cxn ang="0">
                  <a:pos x="T8" y="T9"/>
                </a:cxn>
              </a:cxnLst>
              <a:rect l="0" t="0" r="r" b="b"/>
              <a:pathLst>
                <a:path w="94" h="193">
                  <a:moveTo>
                    <a:pt x="94" y="193"/>
                  </a:moveTo>
                  <a:lnTo>
                    <a:pt x="94" y="0"/>
                  </a:lnTo>
                  <a:lnTo>
                    <a:pt x="0" y="0"/>
                  </a:lnTo>
                  <a:lnTo>
                    <a:pt x="2" y="115"/>
                  </a:lnTo>
                  <a:lnTo>
                    <a:pt x="94"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87" name="Oval 12"/>
            <p:cNvSpPr>
              <a:spLocks noChangeArrowheads="1"/>
            </p:cNvSpPr>
            <p:nvPr/>
          </p:nvSpPr>
          <p:spPr bwMode="auto">
            <a:xfrm>
              <a:off x="-3709988" y="4132263"/>
              <a:ext cx="165100" cy="165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sp>
        <p:nvSpPr>
          <p:cNvPr id="88" name="Freeform 13"/>
          <p:cNvSpPr/>
          <p:nvPr/>
        </p:nvSpPr>
        <p:spPr bwMode="auto">
          <a:xfrm>
            <a:off x="876066" y="2044583"/>
            <a:ext cx="237188" cy="300556"/>
          </a:xfrm>
          <a:custGeom>
            <a:avLst/>
            <a:gdLst>
              <a:gd name="T0" fmla="*/ 330 w 334"/>
              <a:gd name="T1" fmla="*/ 377 h 423"/>
              <a:gd name="T2" fmla="*/ 330 w 334"/>
              <a:gd name="T3" fmla="*/ 377 h 423"/>
              <a:gd name="T4" fmla="*/ 276 w 334"/>
              <a:gd name="T5" fmla="*/ 285 h 423"/>
              <a:gd name="T6" fmla="*/ 256 w 334"/>
              <a:gd name="T7" fmla="*/ 280 h 423"/>
              <a:gd name="T8" fmla="*/ 226 w 334"/>
              <a:gd name="T9" fmla="*/ 304 h 423"/>
              <a:gd name="T10" fmla="*/ 177 w 334"/>
              <a:gd name="T11" fmla="*/ 265 h 423"/>
              <a:gd name="T12" fmla="*/ 131 w 334"/>
              <a:gd name="T13" fmla="*/ 187 h 423"/>
              <a:gd name="T14" fmla="*/ 128 w 334"/>
              <a:gd name="T15" fmla="*/ 137 h 423"/>
              <a:gd name="T16" fmla="*/ 162 w 334"/>
              <a:gd name="T17" fmla="*/ 121 h 423"/>
              <a:gd name="T18" fmla="*/ 162 w 334"/>
              <a:gd name="T19" fmla="*/ 121 h 423"/>
              <a:gd name="T20" fmla="*/ 167 w 334"/>
              <a:gd name="T21" fmla="*/ 100 h 423"/>
              <a:gd name="T22" fmla="*/ 167 w 334"/>
              <a:gd name="T23" fmla="*/ 100 h 423"/>
              <a:gd name="T24" fmla="*/ 113 w 334"/>
              <a:gd name="T25" fmla="*/ 9 h 423"/>
              <a:gd name="T26" fmla="*/ 93 w 334"/>
              <a:gd name="T27" fmla="*/ 4 h 423"/>
              <a:gd name="T28" fmla="*/ 63 w 334"/>
              <a:gd name="T29" fmla="*/ 26 h 423"/>
              <a:gd name="T30" fmla="*/ 89 w 334"/>
              <a:gd name="T31" fmla="*/ 264 h 423"/>
              <a:gd name="T32" fmla="*/ 290 w 334"/>
              <a:gd name="T33" fmla="*/ 412 h 423"/>
              <a:gd name="T34" fmla="*/ 325 w 334"/>
              <a:gd name="T35" fmla="*/ 397 h 423"/>
              <a:gd name="T36" fmla="*/ 325 w 334"/>
              <a:gd name="T37" fmla="*/ 397 h 423"/>
              <a:gd name="T38" fmla="*/ 330 w 334"/>
              <a:gd name="T39" fmla="*/ 377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4" h="423">
                <a:moveTo>
                  <a:pt x="330" y="377"/>
                </a:moveTo>
                <a:cubicBezTo>
                  <a:pt x="330" y="377"/>
                  <a:pt x="330" y="377"/>
                  <a:pt x="330" y="377"/>
                </a:cubicBezTo>
                <a:cubicBezTo>
                  <a:pt x="276" y="285"/>
                  <a:pt x="276" y="285"/>
                  <a:pt x="276" y="285"/>
                </a:cubicBezTo>
                <a:cubicBezTo>
                  <a:pt x="272" y="278"/>
                  <a:pt x="263" y="276"/>
                  <a:pt x="256" y="280"/>
                </a:cubicBezTo>
                <a:cubicBezTo>
                  <a:pt x="226" y="304"/>
                  <a:pt x="226" y="304"/>
                  <a:pt x="226" y="304"/>
                </a:cubicBezTo>
                <a:cubicBezTo>
                  <a:pt x="212" y="310"/>
                  <a:pt x="199" y="295"/>
                  <a:pt x="177" y="265"/>
                </a:cubicBezTo>
                <a:cubicBezTo>
                  <a:pt x="131" y="187"/>
                  <a:pt x="131" y="187"/>
                  <a:pt x="131" y="187"/>
                </a:cubicBezTo>
                <a:cubicBezTo>
                  <a:pt x="122" y="167"/>
                  <a:pt x="114" y="147"/>
                  <a:pt x="128" y="137"/>
                </a:cubicBezTo>
                <a:cubicBezTo>
                  <a:pt x="162" y="121"/>
                  <a:pt x="162" y="121"/>
                  <a:pt x="162" y="121"/>
                </a:cubicBezTo>
                <a:cubicBezTo>
                  <a:pt x="162" y="121"/>
                  <a:pt x="162" y="121"/>
                  <a:pt x="162" y="121"/>
                </a:cubicBezTo>
                <a:cubicBezTo>
                  <a:pt x="169" y="116"/>
                  <a:pt x="171" y="107"/>
                  <a:pt x="167" y="100"/>
                </a:cubicBezTo>
                <a:cubicBezTo>
                  <a:pt x="167" y="100"/>
                  <a:pt x="167" y="100"/>
                  <a:pt x="167" y="100"/>
                </a:cubicBezTo>
                <a:cubicBezTo>
                  <a:pt x="113" y="9"/>
                  <a:pt x="113" y="9"/>
                  <a:pt x="113" y="9"/>
                </a:cubicBezTo>
                <a:cubicBezTo>
                  <a:pt x="109" y="2"/>
                  <a:pt x="100" y="0"/>
                  <a:pt x="93" y="4"/>
                </a:cubicBezTo>
                <a:cubicBezTo>
                  <a:pt x="63" y="26"/>
                  <a:pt x="63" y="26"/>
                  <a:pt x="63" y="26"/>
                </a:cubicBezTo>
                <a:cubicBezTo>
                  <a:pt x="45" y="41"/>
                  <a:pt x="0" y="110"/>
                  <a:pt x="89" y="264"/>
                </a:cubicBezTo>
                <a:cubicBezTo>
                  <a:pt x="181" y="423"/>
                  <a:pt x="268" y="422"/>
                  <a:pt x="290" y="412"/>
                </a:cubicBezTo>
                <a:cubicBezTo>
                  <a:pt x="325" y="397"/>
                  <a:pt x="325" y="397"/>
                  <a:pt x="325" y="397"/>
                </a:cubicBezTo>
                <a:cubicBezTo>
                  <a:pt x="325" y="397"/>
                  <a:pt x="325" y="397"/>
                  <a:pt x="325" y="397"/>
                </a:cubicBezTo>
                <a:cubicBezTo>
                  <a:pt x="332" y="392"/>
                  <a:pt x="334" y="383"/>
                  <a:pt x="330" y="377"/>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89" name="组合 88"/>
          <p:cNvGrpSpPr/>
          <p:nvPr/>
        </p:nvGrpSpPr>
        <p:grpSpPr>
          <a:xfrm>
            <a:off x="1476342" y="2043999"/>
            <a:ext cx="302147" cy="301721"/>
            <a:chOff x="10810875" y="3733800"/>
            <a:chExt cx="1127125" cy="1125538"/>
          </a:xfrm>
          <a:solidFill>
            <a:srgbClr val="C00000"/>
          </a:solidFill>
        </p:grpSpPr>
        <p:sp>
          <p:nvSpPr>
            <p:cNvPr id="90" name="Oval 15"/>
            <p:cNvSpPr>
              <a:spLocks noChangeArrowheads="1"/>
            </p:cNvSpPr>
            <p:nvPr/>
          </p:nvSpPr>
          <p:spPr bwMode="auto">
            <a:xfrm>
              <a:off x="10810875" y="4524375"/>
              <a:ext cx="334963" cy="334963"/>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91" name="Freeform 16"/>
            <p:cNvSpPr/>
            <p:nvPr/>
          </p:nvSpPr>
          <p:spPr bwMode="auto">
            <a:xfrm>
              <a:off x="10810875" y="4100513"/>
              <a:ext cx="757238" cy="758825"/>
            </a:xfrm>
            <a:custGeom>
              <a:avLst/>
              <a:gdLst>
                <a:gd name="T0" fmla="*/ 6 w 238"/>
                <a:gd name="T1" fmla="*/ 0 h 238"/>
                <a:gd name="T2" fmla="*/ 0 w 238"/>
                <a:gd name="T3" fmla="*/ 6 h 238"/>
                <a:gd name="T4" fmla="*/ 0 w 238"/>
                <a:gd name="T5" fmla="*/ 72 h 238"/>
                <a:gd name="T6" fmla="*/ 6 w 238"/>
                <a:gd name="T7" fmla="*/ 78 h 238"/>
                <a:gd name="T8" fmla="*/ 161 w 238"/>
                <a:gd name="T9" fmla="*/ 232 h 238"/>
                <a:gd name="T10" fmla="*/ 166 w 238"/>
                <a:gd name="T11" fmla="*/ 238 h 238"/>
                <a:gd name="T12" fmla="*/ 233 w 238"/>
                <a:gd name="T13" fmla="*/ 238 h 238"/>
                <a:gd name="T14" fmla="*/ 233 w 238"/>
                <a:gd name="T15" fmla="*/ 238 h 238"/>
                <a:gd name="T16" fmla="*/ 238 w 238"/>
                <a:gd name="T17" fmla="*/ 232 h 238"/>
                <a:gd name="T18" fmla="*/ 238 w 238"/>
                <a:gd name="T19" fmla="*/ 231 h 238"/>
                <a:gd name="T20" fmla="*/ 6 w 238"/>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238">
                  <a:moveTo>
                    <a:pt x="6" y="0"/>
                  </a:moveTo>
                  <a:cubicBezTo>
                    <a:pt x="3" y="0"/>
                    <a:pt x="0" y="3"/>
                    <a:pt x="0" y="6"/>
                  </a:cubicBezTo>
                  <a:cubicBezTo>
                    <a:pt x="0" y="72"/>
                    <a:pt x="0" y="72"/>
                    <a:pt x="0" y="72"/>
                  </a:cubicBezTo>
                  <a:cubicBezTo>
                    <a:pt x="0" y="75"/>
                    <a:pt x="3" y="78"/>
                    <a:pt x="6" y="78"/>
                  </a:cubicBezTo>
                  <a:cubicBezTo>
                    <a:pt x="91" y="78"/>
                    <a:pt x="161" y="147"/>
                    <a:pt x="161" y="232"/>
                  </a:cubicBezTo>
                  <a:cubicBezTo>
                    <a:pt x="161" y="235"/>
                    <a:pt x="163" y="238"/>
                    <a:pt x="166" y="238"/>
                  </a:cubicBezTo>
                  <a:cubicBezTo>
                    <a:pt x="233" y="238"/>
                    <a:pt x="233" y="238"/>
                    <a:pt x="233" y="238"/>
                  </a:cubicBezTo>
                  <a:cubicBezTo>
                    <a:pt x="233" y="238"/>
                    <a:pt x="233" y="238"/>
                    <a:pt x="233" y="238"/>
                  </a:cubicBezTo>
                  <a:cubicBezTo>
                    <a:pt x="236" y="238"/>
                    <a:pt x="238" y="235"/>
                    <a:pt x="238" y="232"/>
                  </a:cubicBezTo>
                  <a:cubicBezTo>
                    <a:pt x="238" y="231"/>
                    <a:pt x="238" y="231"/>
                    <a:pt x="238" y="231"/>
                  </a:cubicBezTo>
                  <a:cubicBezTo>
                    <a:pt x="237" y="103"/>
                    <a:pt x="133" y="0"/>
                    <a:pt x="6"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92" name="Freeform 17"/>
            <p:cNvSpPr/>
            <p:nvPr/>
          </p:nvSpPr>
          <p:spPr bwMode="auto">
            <a:xfrm>
              <a:off x="10810875" y="3733800"/>
              <a:ext cx="1127125" cy="1125538"/>
            </a:xfrm>
            <a:custGeom>
              <a:avLst/>
              <a:gdLst>
                <a:gd name="T0" fmla="*/ 353 w 354"/>
                <a:gd name="T1" fmla="*/ 346 h 353"/>
                <a:gd name="T2" fmla="*/ 6 w 354"/>
                <a:gd name="T3" fmla="*/ 0 h 353"/>
                <a:gd name="T4" fmla="*/ 0 w 354"/>
                <a:gd name="T5" fmla="*/ 5 h 353"/>
                <a:gd name="T6" fmla="*/ 0 w 354"/>
                <a:gd name="T7" fmla="*/ 74 h 353"/>
                <a:gd name="T8" fmla="*/ 6 w 354"/>
                <a:gd name="T9" fmla="*/ 79 h 353"/>
                <a:gd name="T10" fmla="*/ 274 w 354"/>
                <a:gd name="T11" fmla="*/ 347 h 353"/>
                <a:gd name="T12" fmla="*/ 280 w 354"/>
                <a:gd name="T13" fmla="*/ 353 h 353"/>
                <a:gd name="T14" fmla="*/ 348 w 354"/>
                <a:gd name="T15" fmla="*/ 353 h 353"/>
                <a:gd name="T16" fmla="*/ 348 w 354"/>
                <a:gd name="T17" fmla="*/ 353 h 353"/>
                <a:gd name="T18" fmla="*/ 354 w 354"/>
                <a:gd name="T19" fmla="*/ 347 h 353"/>
                <a:gd name="T20" fmla="*/ 353 w 354"/>
                <a:gd name="T21" fmla="*/ 34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353">
                  <a:moveTo>
                    <a:pt x="353" y="346"/>
                  </a:moveTo>
                  <a:cubicBezTo>
                    <a:pt x="353" y="155"/>
                    <a:pt x="197" y="0"/>
                    <a:pt x="6" y="0"/>
                  </a:cubicBezTo>
                  <a:cubicBezTo>
                    <a:pt x="3" y="0"/>
                    <a:pt x="0" y="2"/>
                    <a:pt x="0" y="5"/>
                  </a:cubicBezTo>
                  <a:cubicBezTo>
                    <a:pt x="0" y="74"/>
                    <a:pt x="0" y="74"/>
                    <a:pt x="0" y="74"/>
                  </a:cubicBezTo>
                  <a:cubicBezTo>
                    <a:pt x="0" y="77"/>
                    <a:pt x="3" y="79"/>
                    <a:pt x="6" y="79"/>
                  </a:cubicBezTo>
                  <a:cubicBezTo>
                    <a:pt x="154" y="79"/>
                    <a:pt x="274" y="200"/>
                    <a:pt x="274" y="347"/>
                  </a:cubicBezTo>
                  <a:cubicBezTo>
                    <a:pt x="274" y="350"/>
                    <a:pt x="277" y="353"/>
                    <a:pt x="280" y="353"/>
                  </a:cubicBezTo>
                  <a:cubicBezTo>
                    <a:pt x="348" y="353"/>
                    <a:pt x="348" y="353"/>
                    <a:pt x="348" y="353"/>
                  </a:cubicBezTo>
                  <a:cubicBezTo>
                    <a:pt x="348" y="353"/>
                    <a:pt x="348" y="353"/>
                    <a:pt x="348" y="353"/>
                  </a:cubicBezTo>
                  <a:cubicBezTo>
                    <a:pt x="351" y="353"/>
                    <a:pt x="354" y="350"/>
                    <a:pt x="354" y="347"/>
                  </a:cubicBezTo>
                  <a:lnTo>
                    <a:pt x="353" y="346"/>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93" name="组合 92"/>
          <p:cNvGrpSpPr/>
          <p:nvPr/>
        </p:nvGrpSpPr>
        <p:grpSpPr>
          <a:xfrm>
            <a:off x="5135662" y="2036752"/>
            <a:ext cx="279620" cy="316220"/>
            <a:chOff x="7681913" y="3532188"/>
            <a:chExt cx="1079500" cy="1220788"/>
          </a:xfrm>
          <a:solidFill>
            <a:srgbClr val="C00000"/>
          </a:solidFill>
        </p:grpSpPr>
        <p:sp>
          <p:nvSpPr>
            <p:cNvPr id="94" name="Oval 23"/>
            <p:cNvSpPr>
              <a:spLocks noChangeArrowheads="1"/>
            </p:cNvSpPr>
            <p:nvPr/>
          </p:nvSpPr>
          <p:spPr bwMode="auto">
            <a:xfrm>
              <a:off x="8099425" y="3675063"/>
              <a:ext cx="247650" cy="249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95" name="Freeform 24"/>
            <p:cNvSpPr>
              <a:spLocks noEditPoints="1"/>
            </p:cNvSpPr>
            <p:nvPr/>
          </p:nvSpPr>
          <p:spPr bwMode="auto">
            <a:xfrm>
              <a:off x="7681913" y="3532188"/>
              <a:ext cx="1079500" cy="1220788"/>
            </a:xfrm>
            <a:custGeom>
              <a:avLst/>
              <a:gdLst>
                <a:gd name="T0" fmla="*/ 226 w 339"/>
                <a:gd name="T1" fmla="*/ 168 h 383"/>
                <a:gd name="T2" fmla="*/ 248 w 339"/>
                <a:gd name="T3" fmla="*/ 113 h 383"/>
                <a:gd name="T4" fmla="*/ 253 w 339"/>
                <a:gd name="T5" fmla="*/ 84 h 383"/>
                <a:gd name="T6" fmla="*/ 170 w 339"/>
                <a:gd name="T7" fmla="*/ 0 h 383"/>
                <a:gd name="T8" fmla="*/ 86 w 339"/>
                <a:gd name="T9" fmla="*/ 84 h 383"/>
                <a:gd name="T10" fmla="*/ 90 w 339"/>
                <a:gd name="T11" fmla="*/ 110 h 383"/>
                <a:gd name="T12" fmla="*/ 111 w 339"/>
                <a:gd name="T13" fmla="*/ 168 h 383"/>
                <a:gd name="T14" fmla="*/ 0 w 339"/>
                <a:gd name="T15" fmla="*/ 168 h 383"/>
                <a:gd name="T16" fmla="*/ 0 w 339"/>
                <a:gd name="T17" fmla="*/ 383 h 383"/>
                <a:gd name="T18" fmla="*/ 339 w 339"/>
                <a:gd name="T19" fmla="*/ 383 h 383"/>
                <a:gd name="T20" fmla="*/ 339 w 339"/>
                <a:gd name="T21" fmla="*/ 168 h 383"/>
                <a:gd name="T22" fmla="*/ 226 w 339"/>
                <a:gd name="T23" fmla="*/ 168 h 383"/>
                <a:gd name="T24" fmla="*/ 170 w 339"/>
                <a:gd name="T25" fmla="*/ 30 h 383"/>
                <a:gd name="T26" fmla="*/ 223 w 339"/>
                <a:gd name="T27" fmla="*/ 84 h 383"/>
                <a:gd name="T28" fmla="*/ 170 w 339"/>
                <a:gd name="T29" fmla="*/ 137 h 383"/>
                <a:gd name="T30" fmla="*/ 116 w 339"/>
                <a:gd name="T31" fmla="*/ 84 h 383"/>
                <a:gd name="T32" fmla="*/ 170 w 339"/>
                <a:gd name="T33" fmla="*/ 30 h 383"/>
                <a:gd name="T34" fmla="*/ 325 w 339"/>
                <a:gd name="T35" fmla="*/ 369 h 383"/>
                <a:gd name="T36" fmla="*/ 15 w 339"/>
                <a:gd name="T37" fmla="*/ 369 h 383"/>
                <a:gd name="T38" fmla="*/ 15 w 339"/>
                <a:gd name="T39" fmla="*/ 183 h 383"/>
                <a:gd name="T40" fmla="*/ 116 w 339"/>
                <a:gd name="T41" fmla="*/ 183 h 383"/>
                <a:gd name="T42" fmla="*/ 164 w 339"/>
                <a:gd name="T43" fmla="*/ 313 h 383"/>
                <a:gd name="T44" fmla="*/ 220 w 339"/>
                <a:gd name="T45" fmla="*/ 183 h 383"/>
                <a:gd name="T46" fmla="*/ 325 w 339"/>
                <a:gd name="T47" fmla="*/ 183 h 383"/>
                <a:gd name="T48" fmla="*/ 325 w 339"/>
                <a:gd name="T49" fmla="*/ 369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 h="383">
                  <a:moveTo>
                    <a:pt x="226" y="168"/>
                  </a:moveTo>
                  <a:cubicBezTo>
                    <a:pt x="236" y="143"/>
                    <a:pt x="245" y="122"/>
                    <a:pt x="248" y="113"/>
                  </a:cubicBezTo>
                  <a:cubicBezTo>
                    <a:pt x="252" y="104"/>
                    <a:pt x="253" y="94"/>
                    <a:pt x="253" y="84"/>
                  </a:cubicBezTo>
                  <a:cubicBezTo>
                    <a:pt x="253" y="37"/>
                    <a:pt x="216" y="0"/>
                    <a:pt x="170" y="0"/>
                  </a:cubicBezTo>
                  <a:cubicBezTo>
                    <a:pt x="123" y="0"/>
                    <a:pt x="86" y="37"/>
                    <a:pt x="86" y="84"/>
                  </a:cubicBezTo>
                  <a:cubicBezTo>
                    <a:pt x="86" y="93"/>
                    <a:pt x="87" y="101"/>
                    <a:pt x="90" y="110"/>
                  </a:cubicBezTo>
                  <a:cubicBezTo>
                    <a:pt x="92" y="116"/>
                    <a:pt x="100" y="140"/>
                    <a:pt x="111" y="168"/>
                  </a:cubicBezTo>
                  <a:cubicBezTo>
                    <a:pt x="0" y="168"/>
                    <a:pt x="0" y="168"/>
                    <a:pt x="0" y="168"/>
                  </a:cubicBezTo>
                  <a:cubicBezTo>
                    <a:pt x="0" y="383"/>
                    <a:pt x="0" y="383"/>
                    <a:pt x="0" y="383"/>
                  </a:cubicBezTo>
                  <a:cubicBezTo>
                    <a:pt x="339" y="383"/>
                    <a:pt x="339" y="383"/>
                    <a:pt x="339" y="383"/>
                  </a:cubicBezTo>
                  <a:cubicBezTo>
                    <a:pt x="339" y="168"/>
                    <a:pt x="339" y="168"/>
                    <a:pt x="339" y="168"/>
                  </a:cubicBezTo>
                  <a:lnTo>
                    <a:pt x="226" y="168"/>
                  </a:lnTo>
                  <a:close/>
                  <a:moveTo>
                    <a:pt x="170" y="30"/>
                  </a:moveTo>
                  <a:cubicBezTo>
                    <a:pt x="199" y="30"/>
                    <a:pt x="223" y="54"/>
                    <a:pt x="223" y="84"/>
                  </a:cubicBezTo>
                  <a:cubicBezTo>
                    <a:pt x="223" y="113"/>
                    <a:pt x="199" y="137"/>
                    <a:pt x="170" y="137"/>
                  </a:cubicBezTo>
                  <a:cubicBezTo>
                    <a:pt x="140" y="137"/>
                    <a:pt x="116" y="113"/>
                    <a:pt x="116" y="84"/>
                  </a:cubicBezTo>
                  <a:cubicBezTo>
                    <a:pt x="116" y="54"/>
                    <a:pt x="140" y="30"/>
                    <a:pt x="170" y="30"/>
                  </a:cubicBezTo>
                  <a:close/>
                  <a:moveTo>
                    <a:pt x="325" y="369"/>
                  </a:moveTo>
                  <a:cubicBezTo>
                    <a:pt x="15" y="369"/>
                    <a:pt x="15" y="369"/>
                    <a:pt x="15" y="369"/>
                  </a:cubicBezTo>
                  <a:cubicBezTo>
                    <a:pt x="15" y="183"/>
                    <a:pt x="15" y="183"/>
                    <a:pt x="15" y="183"/>
                  </a:cubicBezTo>
                  <a:cubicBezTo>
                    <a:pt x="116" y="183"/>
                    <a:pt x="116" y="183"/>
                    <a:pt x="116" y="183"/>
                  </a:cubicBezTo>
                  <a:cubicBezTo>
                    <a:pt x="138" y="242"/>
                    <a:pt x="164" y="313"/>
                    <a:pt x="164" y="313"/>
                  </a:cubicBezTo>
                  <a:cubicBezTo>
                    <a:pt x="164" y="313"/>
                    <a:pt x="195" y="242"/>
                    <a:pt x="220" y="183"/>
                  </a:cubicBezTo>
                  <a:cubicBezTo>
                    <a:pt x="325" y="183"/>
                    <a:pt x="325" y="183"/>
                    <a:pt x="325" y="183"/>
                  </a:cubicBezTo>
                  <a:lnTo>
                    <a:pt x="325" y="3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96" name="组合 95"/>
          <p:cNvGrpSpPr/>
          <p:nvPr/>
        </p:nvGrpSpPr>
        <p:grpSpPr>
          <a:xfrm>
            <a:off x="4877344" y="2039979"/>
            <a:ext cx="165635" cy="309762"/>
            <a:chOff x="-1201738" y="3532188"/>
            <a:chExt cx="696913" cy="1303338"/>
          </a:xfrm>
          <a:solidFill>
            <a:srgbClr val="C00000"/>
          </a:solidFill>
        </p:grpSpPr>
        <p:sp>
          <p:nvSpPr>
            <p:cNvPr id="97" name="Freeform 21"/>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98" name="Oval 22"/>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99" name="Freeform 25"/>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00" name="Oval 26"/>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101" name="组合 100"/>
          <p:cNvGrpSpPr/>
          <p:nvPr/>
        </p:nvGrpSpPr>
        <p:grpSpPr>
          <a:xfrm>
            <a:off x="4614169" y="2030605"/>
            <a:ext cx="170490" cy="328513"/>
            <a:chOff x="-1077913" y="5915026"/>
            <a:chExt cx="617538" cy="1249363"/>
          </a:xfrm>
          <a:solidFill>
            <a:srgbClr val="C00000"/>
          </a:solidFill>
        </p:grpSpPr>
        <p:sp>
          <p:nvSpPr>
            <p:cNvPr id="102" name="Oval 27"/>
            <p:cNvSpPr>
              <a:spLocks noChangeArrowheads="1"/>
            </p:cNvSpPr>
            <p:nvPr/>
          </p:nvSpPr>
          <p:spPr bwMode="auto">
            <a:xfrm>
              <a:off x="-898525" y="6078538"/>
              <a:ext cx="276225" cy="276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03" name="Freeform 28"/>
            <p:cNvSpPr>
              <a:spLocks noEditPoints="1"/>
            </p:cNvSpPr>
            <p:nvPr/>
          </p:nvSpPr>
          <p:spPr bwMode="auto">
            <a:xfrm>
              <a:off x="-1077913" y="5915026"/>
              <a:ext cx="617538" cy="1249363"/>
            </a:xfrm>
            <a:custGeom>
              <a:avLst/>
              <a:gdLst>
                <a:gd name="T0" fmla="*/ 117 w 194"/>
                <a:gd name="T1" fmla="*/ 298 h 392"/>
                <a:gd name="T2" fmla="*/ 188 w 194"/>
                <a:gd name="T3" fmla="*/ 127 h 392"/>
                <a:gd name="T4" fmla="*/ 194 w 194"/>
                <a:gd name="T5" fmla="*/ 94 h 392"/>
                <a:gd name="T6" fmla="*/ 100 w 194"/>
                <a:gd name="T7" fmla="*/ 0 h 392"/>
                <a:gd name="T8" fmla="*/ 6 w 194"/>
                <a:gd name="T9" fmla="*/ 94 h 392"/>
                <a:gd name="T10" fmla="*/ 10 w 194"/>
                <a:gd name="T11" fmla="*/ 123 h 392"/>
                <a:gd name="T12" fmla="*/ 74 w 194"/>
                <a:gd name="T13" fmla="*/ 298 h 392"/>
                <a:gd name="T14" fmla="*/ 0 w 194"/>
                <a:gd name="T15" fmla="*/ 344 h 392"/>
                <a:gd name="T16" fmla="*/ 96 w 194"/>
                <a:gd name="T17" fmla="*/ 392 h 392"/>
                <a:gd name="T18" fmla="*/ 191 w 194"/>
                <a:gd name="T19" fmla="*/ 344 h 392"/>
                <a:gd name="T20" fmla="*/ 117 w 194"/>
                <a:gd name="T21" fmla="*/ 298 h 392"/>
                <a:gd name="T22" fmla="*/ 40 w 194"/>
                <a:gd name="T23" fmla="*/ 95 h 392"/>
                <a:gd name="T24" fmla="*/ 100 w 194"/>
                <a:gd name="T25" fmla="*/ 35 h 392"/>
                <a:gd name="T26" fmla="*/ 160 w 194"/>
                <a:gd name="T27" fmla="*/ 95 h 392"/>
                <a:gd name="T28" fmla="*/ 100 w 194"/>
                <a:gd name="T29" fmla="*/ 154 h 392"/>
                <a:gd name="T30" fmla="*/ 40 w 194"/>
                <a:gd name="T31" fmla="*/ 95 h 392"/>
                <a:gd name="T32" fmla="*/ 107 w 194"/>
                <a:gd name="T33" fmla="*/ 320 h 392"/>
                <a:gd name="T34" fmla="*/ 138 w 194"/>
                <a:gd name="T35" fmla="*/ 341 h 392"/>
                <a:gd name="T36" fmla="*/ 93 w 194"/>
                <a:gd name="T37" fmla="*/ 364 h 392"/>
                <a:gd name="T38" fmla="*/ 48 w 194"/>
                <a:gd name="T39" fmla="*/ 341 h 392"/>
                <a:gd name="T40" fmla="*/ 82 w 194"/>
                <a:gd name="T41" fmla="*/ 319 h 392"/>
                <a:gd name="T42" fmla="*/ 94 w 194"/>
                <a:gd name="T43" fmla="*/ 351 h 392"/>
                <a:gd name="T44" fmla="*/ 107 w 194"/>
                <a:gd name="T45" fmla="*/ 320 h 392"/>
                <a:gd name="T46" fmla="*/ 96 w 194"/>
                <a:gd name="T47" fmla="*/ 386 h 392"/>
                <a:gd name="T48" fmla="*/ 13 w 194"/>
                <a:gd name="T49" fmla="*/ 344 h 392"/>
                <a:gd name="T50" fmla="*/ 76 w 194"/>
                <a:gd name="T51" fmla="*/ 304 h 392"/>
                <a:gd name="T52" fmla="*/ 81 w 194"/>
                <a:gd name="T53" fmla="*/ 316 h 392"/>
                <a:gd name="T54" fmla="*/ 41 w 194"/>
                <a:gd name="T55" fmla="*/ 341 h 392"/>
                <a:gd name="T56" fmla="*/ 93 w 194"/>
                <a:gd name="T57" fmla="*/ 367 h 392"/>
                <a:gd name="T58" fmla="*/ 146 w 194"/>
                <a:gd name="T59" fmla="*/ 341 h 392"/>
                <a:gd name="T60" fmla="*/ 109 w 194"/>
                <a:gd name="T61" fmla="*/ 316 h 392"/>
                <a:gd name="T62" fmla="*/ 114 w 194"/>
                <a:gd name="T63" fmla="*/ 304 h 392"/>
                <a:gd name="T64" fmla="*/ 178 w 194"/>
                <a:gd name="T65" fmla="*/ 344 h 392"/>
                <a:gd name="T66" fmla="*/ 96 w 194"/>
                <a:gd name="T67" fmla="*/ 38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392">
                  <a:moveTo>
                    <a:pt x="117" y="298"/>
                  </a:moveTo>
                  <a:cubicBezTo>
                    <a:pt x="142" y="239"/>
                    <a:pt x="179" y="151"/>
                    <a:pt x="188" y="127"/>
                  </a:cubicBezTo>
                  <a:cubicBezTo>
                    <a:pt x="191" y="117"/>
                    <a:pt x="194" y="106"/>
                    <a:pt x="194" y="94"/>
                  </a:cubicBezTo>
                  <a:cubicBezTo>
                    <a:pt x="194" y="42"/>
                    <a:pt x="152" y="0"/>
                    <a:pt x="100" y="0"/>
                  </a:cubicBezTo>
                  <a:cubicBezTo>
                    <a:pt x="48" y="0"/>
                    <a:pt x="6" y="42"/>
                    <a:pt x="6" y="94"/>
                  </a:cubicBezTo>
                  <a:cubicBezTo>
                    <a:pt x="6" y="104"/>
                    <a:pt x="8" y="114"/>
                    <a:pt x="10" y="123"/>
                  </a:cubicBezTo>
                  <a:cubicBezTo>
                    <a:pt x="15" y="139"/>
                    <a:pt x="51" y="235"/>
                    <a:pt x="74" y="298"/>
                  </a:cubicBezTo>
                  <a:cubicBezTo>
                    <a:pt x="32" y="303"/>
                    <a:pt x="0" y="322"/>
                    <a:pt x="0" y="344"/>
                  </a:cubicBezTo>
                  <a:cubicBezTo>
                    <a:pt x="0" y="371"/>
                    <a:pt x="43" y="392"/>
                    <a:pt x="96" y="392"/>
                  </a:cubicBezTo>
                  <a:cubicBezTo>
                    <a:pt x="149" y="392"/>
                    <a:pt x="191" y="371"/>
                    <a:pt x="191" y="344"/>
                  </a:cubicBezTo>
                  <a:cubicBezTo>
                    <a:pt x="191" y="322"/>
                    <a:pt x="159" y="303"/>
                    <a:pt x="117" y="298"/>
                  </a:cubicBezTo>
                  <a:close/>
                  <a:moveTo>
                    <a:pt x="40" y="95"/>
                  </a:moveTo>
                  <a:cubicBezTo>
                    <a:pt x="40" y="62"/>
                    <a:pt x="67" y="35"/>
                    <a:pt x="100" y="35"/>
                  </a:cubicBezTo>
                  <a:cubicBezTo>
                    <a:pt x="133" y="35"/>
                    <a:pt x="160" y="62"/>
                    <a:pt x="160" y="95"/>
                  </a:cubicBezTo>
                  <a:cubicBezTo>
                    <a:pt x="160" y="128"/>
                    <a:pt x="133" y="154"/>
                    <a:pt x="100" y="154"/>
                  </a:cubicBezTo>
                  <a:cubicBezTo>
                    <a:pt x="67" y="154"/>
                    <a:pt x="40" y="128"/>
                    <a:pt x="40" y="95"/>
                  </a:cubicBezTo>
                  <a:close/>
                  <a:moveTo>
                    <a:pt x="107" y="320"/>
                  </a:moveTo>
                  <a:cubicBezTo>
                    <a:pt x="125" y="323"/>
                    <a:pt x="138" y="331"/>
                    <a:pt x="138" y="341"/>
                  </a:cubicBezTo>
                  <a:cubicBezTo>
                    <a:pt x="138" y="354"/>
                    <a:pt x="118" y="364"/>
                    <a:pt x="93" y="364"/>
                  </a:cubicBezTo>
                  <a:cubicBezTo>
                    <a:pt x="68" y="364"/>
                    <a:pt x="48" y="354"/>
                    <a:pt x="48" y="341"/>
                  </a:cubicBezTo>
                  <a:cubicBezTo>
                    <a:pt x="48" y="331"/>
                    <a:pt x="63" y="322"/>
                    <a:pt x="82" y="319"/>
                  </a:cubicBezTo>
                  <a:cubicBezTo>
                    <a:pt x="89" y="339"/>
                    <a:pt x="94" y="351"/>
                    <a:pt x="94" y="351"/>
                  </a:cubicBezTo>
                  <a:cubicBezTo>
                    <a:pt x="94" y="351"/>
                    <a:pt x="99" y="339"/>
                    <a:pt x="107" y="320"/>
                  </a:cubicBezTo>
                  <a:close/>
                  <a:moveTo>
                    <a:pt x="96" y="386"/>
                  </a:moveTo>
                  <a:cubicBezTo>
                    <a:pt x="50" y="386"/>
                    <a:pt x="13" y="367"/>
                    <a:pt x="13" y="344"/>
                  </a:cubicBezTo>
                  <a:cubicBezTo>
                    <a:pt x="13" y="325"/>
                    <a:pt x="40" y="309"/>
                    <a:pt x="76" y="304"/>
                  </a:cubicBezTo>
                  <a:cubicBezTo>
                    <a:pt x="78" y="308"/>
                    <a:pt x="79" y="312"/>
                    <a:pt x="81" y="316"/>
                  </a:cubicBezTo>
                  <a:cubicBezTo>
                    <a:pt x="58" y="319"/>
                    <a:pt x="41" y="329"/>
                    <a:pt x="41" y="341"/>
                  </a:cubicBezTo>
                  <a:cubicBezTo>
                    <a:pt x="41" y="356"/>
                    <a:pt x="64" y="367"/>
                    <a:pt x="93" y="367"/>
                  </a:cubicBezTo>
                  <a:cubicBezTo>
                    <a:pt x="122" y="367"/>
                    <a:pt x="146" y="356"/>
                    <a:pt x="146" y="341"/>
                  </a:cubicBezTo>
                  <a:cubicBezTo>
                    <a:pt x="146" y="330"/>
                    <a:pt x="130" y="320"/>
                    <a:pt x="109" y="316"/>
                  </a:cubicBezTo>
                  <a:cubicBezTo>
                    <a:pt x="111" y="313"/>
                    <a:pt x="112" y="308"/>
                    <a:pt x="114" y="304"/>
                  </a:cubicBezTo>
                  <a:cubicBezTo>
                    <a:pt x="151" y="308"/>
                    <a:pt x="178" y="325"/>
                    <a:pt x="178" y="344"/>
                  </a:cubicBezTo>
                  <a:cubicBezTo>
                    <a:pt x="178" y="367"/>
                    <a:pt x="141" y="386"/>
                    <a:pt x="96"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sp>
        <p:nvSpPr>
          <p:cNvPr id="104" name="Freeform 29"/>
          <p:cNvSpPr>
            <a:spLocks noEditPoints="1"/>
          </p:cNvSpPr>
          <p:nvPr/>
        </p:nvSpPr>
        <p:spPr bwMode="auto">
          <a:xfrm>
            <a:off x="2297925" y="2045762"/>
            <a:ext cx="361518" cy="298201"/>
          </a:xfrm>
          <a:custGeom>
            <a:avLst/>
            <a:gdLst>
              <a:gd name="T0" fmla="*/ 188467 w 82"/>
              <a:gd name="T1" fmla="*/ 69187 h 67"/>
              <a:gd name="T2" fmla="*/ 106227 w 82"/>
              <a:gd name="T3" fmla="*/ 148751 h 67"/>
              <a:gd name="T4" fmla="*/ 109653 w 82"/>
              <a:gd name="T5" fmla="*/ 169507 h 67"/>
              <a:gd name="T6" fmla="*/ 99373 w 82"/>
              <a:gd name="T7" fmla="*/ 169507 h 67"/>
              <a:gd name="T8" fmla="*/ 65107 w 82"/>
              <a:gd name="T9" fmla="*/ 166048 h 67"/>
              <a:gd name="T10" fmla="*/ 30840 w 82"/>
              <a:gd name="T11" fmla="*/ 183344 h 67"/>
              <a:gd name="T12" fmla="*/ 37693 w 82"/>
              <a:gd name="T13" fmla="*/ 152210 h 67"/>
              <a:gd name="T14" fmla="*/ 0 w 82"/>
              <a:gd name="T15" fmla="*/ 86483 h 67"/>
              <a:gd name="T16" fmla="*/ 99373 w 82"/>
              <a:gd name="T17" fmla="*/ 0 h 67"/>
              <a:gd name="T18" fmla="*/ 198747 w 82"/>
              <a:gd name="T19" fmla="*/ 69187 h 67"/>
              <a:gd name="T20" fmla="*/ 188467 w 82"/>
              <a:gd name="T21" fmla="*/ 69187 h 67"/>
              <a:gd name="T22" fmla="*/ 65107 w 82"/>
              <a:gd name="T23" fmla="*/ 41512 h 67"/>
              <a:gd name="T24" fmla="*/ 51400 w 82"/>
              <a:gd name="T25" fmla="*/ 55349 h 67"/>
              <a:gd name="T26" fmla="*/ 65107 w 82"/>
              <a:gd name="T27" fmla="*/ 65727 h 67"/>
              <a:gd name="T28" fmla="*/ 78813 w 82"/>
              <a:gd name="T29" fmla="*/ 55349 h 67"/>
              <a:gd name="T30" fmla="*/ 65107 w 82"/>
              <a:gd name="T31" fmla="*/ 41512 h 67"/>
              <a:gd name="T32" fmla="*/ 246720 w 82"/>
              <a:gd name="T33" fmla="*/ 207560 h 67"/>
              <a:gd name="T34" fmla="*/ 253574 w 82"/>
              <a:gd name="T35" fmla="*/ 231775 h 67"/>
              <a:gd name="T36" fmla="*/ 226160 w 82"/>
              <a:gd name="T37" fmla="*/ 214478 h 67"/>
              <a:gd name="T38" fmla="*/ 195320 w 82"/>
              <a:gd name="T39" fmla="*/ 221397 h 67"/>
              <a:gd name="T40" fmla="*/ 113080 w 82"/>
              <a:gd name="T41" fmla="*/ 148751 h 67"/>
              <a:gd name="T42" fmla="*/ 195320 w 82"/>
              <a:gd name="T43" fmla="*/ 76105 h 67"/>
              <a:gd name="T44" fmla="*/ 280987 w 82"/>
              <a:gd name="T45" fmla="*/ 148751 h 67"/>
              <a:gd name="T46" fmla="*/ 246720 w 82"/>
              <a:gd name="T47" fmla="*/ 207560 h 67"/>
              <a:gd name="T48" fmla="*/ 137067 w 82"/>
              <a:gd name="T49" fmla="*/ 41512 h 67"/>
              <a:gd name="T50" fmla="*/ 119933 w 82"/>
              <a:gd name="T51" fmla="*/ 55349 h 67"/>
              <a:gd name="T52" fmla="*/ 137067 w 82"/>
              <a:gd name="T53" fmla="*/ 65727 h 67"/>
              <a:gd name="T54" fmla="*/ 147347 w 82"/>
              <a:gd name="T55" fmla="*/ 55349 h 67"/>
              <a:gd name="T56" fmla="*/ 137067 w 82"/>
              <a:gd name="T57" fmla="*/ 41512 h 67"/>
              <a:gd name="T58" fmla="*/ 167907 w 82"/>
              <a:gd name="T59" fmla="*/ 114158 h 67"/>
              <a:gd name="T60" fmla="*/ 157627 w 82"/>
              <a:gd name="T61" fmla="*/ 124536 h 67"/>
              <a:gd name="T62" fmla="*/ 167907 w 82"/>
              <a:gd name="T63" fmla="*/ 134914 h 67"/>
              <a:gd name="T64" fmla="*/ 181614 w 82"/>
              <a:gd name="T65" fmla="*/ 124536 h 67"/>
              <a:gd name="T66" fmla="*/ 167907 w 82"/>
              <a:gd name="T67" fmla="*/ 114158 h 67"/>
              <a:gd name="T68" fmla="*/ 222734 w 82"/>
              <a:gd name="T69" fmla="*/ 114158 h 67"/>
              <a:gd name="T70" fmla="*/ 212454 w 82"/>
              <a:gd name="T71" fmla="*/ 124536 h 67"/>
              <a:gd name="T72" fmla="*/ 222734 w 82"/>
              <a:gd name="T73" fmla="*/ 134914 h 67"/>
              <a:gd name="T74" fmla="*/ 236440 w 82"/>
              <a:gd name="T75" fmla="*/ 124536 h 67"/>
              <a:gd name="T76" fmla="*/ 222734 w 82"/>
              <a:gd name="T77" fmla="*/ 114158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 h="67">
                <a:moveTo>
                  <a:pt x="55" y="20"/>
                </a:moveTo>
                <a:cubicBezTo>
                  <a:pt x="42" y="20"/>
                  <a:pt x="31" y="30"/>
                  <a:pt x="31" y="43"/>
                </a:cubicBezTo>
                <a:cubicBezTo>
                  <a:pt x="31" y="45"/>
                  <a:pt x="31" y="47"/>
                  <a:pt x="32" y="49"/>
                </a:cubicBezTo>
                <a:cubicBezTo>
                  <a:pt x="31" y="49"/>
                  <a:pt x="30" y="49"/>
                  <a:pt x="29" y="49"/>
                </a:cubicBezTo>
                <a:cubicBezTo>
                  <a:pt x="25" y="49"/>
                  <a:pt x="22" y="49"/>
                  <a:pt x="19" y="48"/>
                </a:cubicBezTo>
                <a:cubicBezTo>
                  <a:pt x="9" y="53"/>
                  <a:pt x="9" y="53"/>
                  <a:pt x="9" y="53"/>
                </a:cubicBezTo>
                <a:cubicBezTo>
                  <a:pt x="11" y="44"/>
                  <a:pt x="11" y="44"/>
                  <a:pt x="11" y="44"/>
                </a:cubicBezTo>
                <a:cubicBezTo>
                  <a:pt x="4" y="39"/>
                  <a:pt x="0" y="33"/>
                  <a:pt x="0" y="25"/>
                </a:cubicBezTo>
                <a:cubicBezTo>
                  <a:pt x="0" y="11"/>
                  <a:pt x="13" y="0"/>
                  <a:pt x="29" y="0"/>
                </a:cubicBezTo>
                <a:cubicBezTo>
                  <a:pt x="43" y="0"/>
                  <a:pt x="56" y="9"/>
                  <a:pt x="58" y="20"/>
                </a:cubicBezTo>
                <a:cubicBezTo>
                  <a:pt x="57" y="20"/>
                  <a:pt x="56" y="20"/>
                  <a:pt x="55" y="20"/>
                </a:cubicBezTo>
                <a:close/>
                <a:moveTo>
                  <a:pt x="19" y="12"/>
                </a:moveTo>
                <a:cubicBezTo>
                  <a:pt x="17" y="12"/>
                  <a:pt x="15" y="14"/>
                  <a:pt x="15" y="16"/>
                </a:cubicBezTo>
                <a:cubicBezTo>
                  <a:pt x="15" y="18"/>
                  <a:pt x="17" y="19"/>
                  <a:pt x="19" y="19"/>
                </a:cubicBezTo>
                <a:cubicBezTo>
                  <a:pt x="22" y="19"/>
                  <a:pt x="23" y="18"/>
                  <a:pt x="23" y="16"/>
                </a:cubicBezTo>
                <a:cubicBezTo>
                  <a:pt x="23" y="14"/>
                  <a:pt x="22" y="12"/>
                  <a:pt x="19" y="12"/>
                </a:cubicBezTo>
                <a:close/>
                <a:moveTo>
                  <a:pt x="72" y="60"/>
                </a:moveTo>
                <a:cubicBezTo>
                  <a:pt x="74" y="67"/>
                  <a:pt x="74" y="67"/>
                  <a:pt x="74" y="67"/>
                </a:cubicBezTo>
                <a:cubicBezTo>
                  <a:pt x="66" y="62"/>
                  <a:pt x="66" y="62"/>
                  <a:pt x="66" y="62"/>
                </a:cubicBezTo>
                <a:cubicBezTo>
                  <a:pt x="63" y="63"/>
                  <a:pt x="60" y="64"/>
                  <a:pt x="57" y="64"/>
                </a:cubicBezTo>
                <a:cubicBezTo>
                  <a:pt x="43" y="64"/>
                  <a:pt x="33" y="54"/>
                  <a:pt x="33" y="43"/>
                </a:cubicBezTo>
                <a:cubicBezTo>
                  <a:pt x="33" y="31"/>
                  <a:pt x="43" y="22"/>
                  <a:pt x="57" y="22"/>
                </a:cubicBezTo>
                <a:cubicBezTo>
                  <a:pt x="70" y="22"/>
                  <a:pt x="82" y="31"/>
                  <a:pt x="82" y="43"/>
                </a:cubicBezTo>
                <a:cubicBezTo>
                  <a:pt x="82" y="49"/>
                  <a:pt x="78" y="55"/>
                  <a:pt x="72" y="60"/>
                </a:cubicBezTo>
                <a:close/>
                <a:moveTo>
                  <a:pt x="40" y="12"/>
                </a:moveTo>
                <a:cubicBezTo>
                  <a:pt x="38" y="12"/>
                  <a:pt x="35" y="14"/>
                  <a:pt x="35" y="16"/>
                </a:cubicBezTo>
                <a:cubicBezTo>
                  <a:pt x="35" y="18"/>
                  <a:pt x="38" y="19"/>
                  <a:pt x="40" y="19"/>
                </a:cubicBezTo>
                <a:cubicBezTo>
                  <a:pt x="42" y="19"/>
                  <a:pt x="43" y="18"/>
                  <a:pt x="43" y="16"/>
                </a:cubicBezTo>
                <a:cubicBezTo>
                  <a:pt x="43" y="14"/>
                  <a:pt x="42" y="12"/>
                  <a:pt x="40" y="12"/>
                </a:cubicBezTo>
                <a:close/>
                <a:moveTo>
                  <a:pt x="49" y="33"/>
                </a:moveTo>
                <a:cubicBezTo>
                  <a:pt x="48" y="33"/>
                  <a:pt x="46" y="35"/>
                  <a:pt x="46" y="36"/>
                </a:cubicBezTo>
                <a:cubicBezTo>
                  <a:pt x="46" y="38"/>
                  <a:pt x="48" y="39"/>
                  <a:pt x="49" y="39"/>
                </a:cubicBezTo>
                <a:cubicBezTo>
                  <a:pt x="51" y="39"/>
                  <a:pt x="53" y="38"/>
                  <a:pt x="53" y="36"/>
                </a:cubicBezTo>
                <a:cubicBezTo>
                  <a:pt x="53" y="35"/>
                  <a:pt x="51" y="33"/>
                  <a:pt x="49" y="33"/>
                </a:cubicBezTo>
                <a:close/>
                <a:moveTo>
                  <a:pt x="65" y="33"/>
                </a:moveTo>
                <a:cubicBezTo>
                  <a:pt x="64" y="33"/>
                  <a:pt x="62" y="35"/>
                  <a:pt x="62" y="36"/>
                </a:cubicBezTo>
                <a:cubicBezTo>
                  <a:pt x="62" y="38"/>
                  <a:pt x="64" y="39"/>
                  <a:pt x="65" y="39"/>
                </a:cubicBezTo>
                <a:cubicBezTo>
                  <a:pt x="67" y="39"/>
                  <a:pt x="69" y="38"/>
                  <a:pt x="69" y="36"/>
                </a:cubicBezTo>
                <a:cubicBezTo>
                  <a:pt x="69" y="35"/>
                  <a:pt x="67" y="33"/>
                  <a:pt x="65" y="33"/>
                </a:cubicBezTo>
                <a:close/>
              </a:path>
            </a:pathLst>
          </a:custGeom>
          <a:solidFill>
            <a:srgbClr val="C00000"/>
          </a:solidFill>
          <a:ln>
            <a:noFill/>
          </a:ln>
        </p:spPr>
        <p:txBody>
          <a:bodyPr/>
          <a:lstStyle/>
          <a:p>
            <a:endParaRPr lang="zh-CN" altLang="en-US" sz="1340"/>
          </a:p>
        </p:txBody>
      </p:sp>
      <p:sp>
        <p:nvSpPr>
          <p:cNvPr id="105" name="Freeform 88"/>
          <p:cNvSpPr>
            <a:spLocks noChangeArrowheads="1"/>
          </p:cNvSpPr>
          <p:nvPr/>
        </p:nvSpPr>
        <p:spPr bwMode="auto">
          <a:xfrm>
            <a:off x="477730" y="2044034"/>
            <a:ext cx="305653" cy="301654"/>
          </a:xfrm>
          <a:custGeom>
            <a:avLst/>
            <a:gdLst>
              <a:gd name="T0" fmla="*/ 38327818 w 601"/>
              <a:gd name="T1" fmla="*/ 78678142 h 609"/>
              <a:gd name="T2" fmla="*/ 38327818 w 601"/>
              <a:gd name="T3" fmla="*/ 78678142 h 609"/>
              <a:gd name="T4" fmla="*/ 0 w 601"/>
              <a:gd name="T5" fmla="*/ 39339251 h 609"/>
              <a:gd name="T6" fmla="*/ 38327818 w 601"/>
              <a:gd name="T7" fmla="*/ 0 h 609"/>
              <a:gd name="T8" fmla="*/ 77429787 w 601"/>
              <a:gd name="T9" fmla="*/ 39339251 h 609"/>
              <a:gd name="T10" fmla="*/ 38327818 w 601"/>
              <a:gd name="T11" fmla="*/ 78678142 h 609"/>
              <a:gd name="T12" fmla="*/ 38327818 w 601"/>
              <a:gd name="T13" fmla="*/ 7376244 h 609"/>
              <a:gd name="T14" fmla="*/ 38327818 w 601"/>
              <a:gd name="T15" fmla="*/ 7376244 h 609"/>
              <a:gd name="T16" fmla="*/ 7226723 w 601"/>
              <a:gd name="T17" fmla="*/ 39339251 h 609"/>
              <a:gd name="T18" fmla="*/ 15485886 w 601"/>
              <a:gd name="T19" fmla="*/ 60431965 h 609"/>
              <a:gd name="T20" fmla="*/ 23616083 w 601"/>
              <a:gd name="T21" fmla="*/ 57714571 h 609"/>
              <a:gd name="T22" fmla="*/ 31875246 w 601"/>
              <a:gd name="T23" fmla="*/ 54091380 h 609"/>
              <a:gd name="T24" fmla="*/ 31875246 w 601"/>
              <a:gd name="T25" fmla="*/ 48526731 h 609"/>
              <a:gd name="T26" fmla="*/ 28261705 w 601"/>
              <a:gd name="T27" fmla="*/ 41280349 h 609"/>
              <a:gd name="T28" fmla="*/ 26455114 w 601"/>
              <a:gd name="T29" fmla="*/ 38433453 h 609"/>
              <a:gd name="T30" fmla="*/ 27358589 w 601"/>
              <a:gd name="T31" fmla="*/ 32998307 h 609"/>
              <a:gd name="T32" fmla="*/ 27358589 w 601"/>
              <a:gd name="T33" fmla="*/ 26527860 h 609"/>
              <a:gd name="T34" fmla="*/ 38327818 w 601"/>
              <a:gd name="T35" fmla="*/ 17469523 h 609"/>
              <a:gd name="T36" fmla="*/ 50200163 w 601"/>
              <a:gd name="T37" fmla="*/ 26527860 h 609"/>
              <a:gd name="T38" fmla="*/ 49167722 w 601"/>
              <a:gd name="T39" fmla="*/ 32998307 h 609"/>
              <a:gd name="T40" fmla="*/ 50200163 w 601"/>
              <a:gd name="T41" fmla="*/ 38433453 h 609"/>
              <a:gd name="T42" fmla="*/ 48264607 w 601"/>
              <a:gd name="T43" fmla="*/ 41280349 h 609"/>
              <a:gd name="T44" fmla="*/ 45554541 w 601"/>
              <a:gd name="T45" fmla="*/ 48526731 h 609"/>
              <a:gd name="T46" fmla="*/ 45554541 w 601"/>
              <a:gd name="T47" fmla="*/ 54091380 h 609"/>
              <a:gd name="T48" fmla="*/ 52910229 w 601"/>
              <a:gd name="T49" fmla="*/ 57714571 h 609"/>
              <a:gd name="T50" fmla="*/ 61943901 w 601"/>
              <a:gd name="T51" fmla="*/ 60431965 h 609"/>
              <a:gd name="T52" fmla="*/ 70203064 w 601"/>
              <a:gd name="T53" fmla="*/ 39339251 h 609"/>
              <a:gd name="T54" fmla="*/ 38327818 w 601"/>
              <a:gd name="T55" fmla="*/ 7376244 h 6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01" h="609">
                <a:moveTo>
                  <a:pt x="297" y="608"/>
                </a:moveTo>
                <a:lnTo>
                  <a:pt x="297" y="608"/>
                </a:lnTo>
                <a:cubicBezTo>
                  <a:pt x="134" y="608"/>
                  <a:pt x="0" y="474"/>
                  <a:pt x="0" y="304"/>
                </a:cubicBezTo>
                <a:cubicBezTo>
                  <a:pt x="0" y="135"/>
                  <a:pt x="134" y="0"/>
                  <a:pt x="297" y="0"/>
                </a:cubicBezTo>
                <a:cubicBezTo>
                  <a:pt x="466" y="0"/>
                  <a:pt x="600" y="135"/>
                  <a:pt x="600" y="304"/>
                </a:cubicBezTo>
                <a:cubicBezTo>
                  <a:pt x="600" y="474"/>
                  <a:pt x="466" y="608"/>
                  <a:pt x="297" y="608"/>
                </a:cubicBezTo>
                <a:close/>
                <a:moveTo>
                  <a:pt x="297" y="57"/>
                </a:moveTo>
                <a:lnTo>
                  <a:pt x="297" y="57"/>
                </a:lnTo>
                <a:cubicBezTo>
                  <a:pt x="162" y="57"/>
                  <a:pt x="56" y="170"/>
                  <a:pt x="56" y="304"/>
                </a:cubicBezTo>
                <a:cubicBezTo>
                  <a:pt x="56" y="368"/>
                  <a:pt x="78" y="425"/>
                  <a:pt x="120" y="467"/>
                </a:cubicBezTo>
                <a:cubicBezTo>
                  <a:pt x="155" y="453"/>
                  <a:pt x="141" y="467"/>
                  <a:pt x="183" y="446"/>
                </a:cubicBezTo>
                <a:cubicBezTo>
                  <a:pt x="233" y="425"/>
                  <a:pt x="247" y="418"/>
                  <a:pt x="247" y="418"/>
                </a:cubicBezTo>
                <a:cubicBezTo>
                  <a:pt x="247" y="375"/>
                  <a:pt x="247" y="375"/>
                  <a:pt x="247" y="375"/>
                </a:cubicBezTo>
                <a:cubicBezTo>
                  <a:pt x="247" y="375"/>
                  <a:pt x="226" y="361"/>
                  <a:pt x="219" y="319"/>
                </a:cubicBezTo>
                <a:cubicBezTo>
                  <a:pt x="212" y="326"/>
                  <a:pt x="205" y="304"/>
                  <a:pt x="205" y="297"/>
                </a:cubicBezTo>
                <a:cubicBezTo>
                  <a:pt x="205" y="283"/>
                  <a:pt x="198" y="255"/>
                  <a:pt x="212" y="255"/>
                </a:cubicBezTo>
                <a:cubicBezTo>
                  <a:pt x="212" y="234"/>
                  <a:pt x="212" y="220"/>
                  <a:pt x="212" y="205"/>
                </a:cubicBezTo>
                <a:cubicBezTo>
                  <a:pt x="212" y="177"/>
                  <a:pt x="247" y="135"/>
                  <a:pt x="297" y="135"/>
                </a:cubicBezTo>
                <a:cubicBezTo>
                  <a:pt x="360" y="135"/>
                  <a:pt x="381" y="177"/>
                  <a:pt x="389" y="205"/>
                </a:cubicBezTo>
                <a:cubicBezTo>
                  <a:pt x="389" y="220"/>
                  <a:pt x="389" y="234"/>
                  <a:pt x="381" y="255"/>
                </a:cubicBezTo>
                <a:cubicBezTo>
                  <a:pt x="396" y="255"/>
                  <a:pt x="389" y="283"/>
                  <a:pt x="389" y="297"/>
                </a:cubicBezTo>
                <a:cubicBezTo>
                  <a:pt x="389" y="304"/>
                  <a:pt x="389" y="326"/>
                  <a:pt x="374" y="319"/>
                </a:cubicBezTo>
                <a:cubicBezTo>
                  <a:pt x="367" y="361"/>
                  <a:pt x="353" y="375"/>
                  <a:pt x="353" y="375"/>
                </a:cubicBezTo>
                <a:cubicBezTo>
                  <a:pt x="353" y="418"/>
                  <a:pt x="353" y="418"/>
                  <a:pt x="353" y="418"/>
                </a:cubicBezTo>
                <a:cubicBezTo>
                  <a:pt x="353" y="418"/>
                  <a:pt x="367" y="425"/>
                  <a:pt x="410" y="446"/>
                </a:cubicBezTo>
                <a:cubicBezTo>
                  <a:pt x="459" y="467"/>
                  <a:pt x="445" y="453"/>
                  <a:pt x="480" y="467"/>
                </a:cubicBezTo>
                <a:cubicBezTo>
                  <a:pt x="523" y="425"/>
                  <a:pt x="544" y="368"/>
                  <a:pt x="544" y="304"/>
                </a:cubicBezTo>
                <a:cubicBezTo>
                  <a:pt x="544" y="170"/>
                  <a:pt x="431" y="57"/>
                  <a:pt x="297" y="57"/>
                </a:cubicBezTo>
                <a:close/>
              </a:path>
            </a:pathLst>
          </a:custGeom>
          <a:solidFill>
            <a:srgbClr val="C00000"/>
          </a:solidFill>
          <a:ln>
            <a:noFill/>
          </a:ln>
        </p:spPr>
        <p:txBody>
          <a:bodyPr wrap="none" anchor="ctr"/>
          <a:lstStyle/>
          <a:p>
            <a:endParaRPr lang="zh-CN" altLang="en-US" sz="1340"/>
          </a:p>
        </p:txBody>
      </p:sp>
      <p:sp>
        <p:nvSpPr>
          <p:cNvPr id="106" name="Freeform 77"/>
          <p:cNvSpPr>
            <a:spLocks noEditPoints="1"/>
          </p:cNvSpPr>
          <p:nvPr/>
        </p:nvSpPr>
        <p:spPr bwMode="auto">
          <a:xfrm>
            <a:off x="1205936" y="2037826"/>
            <a:ext cx="177725" cy="314071"/>
          </a:xfrm>
          <a:custGeom>
            <a:avLst/>
            <a:gdLst>
              <a:gd name="T0" fmla="*/ 196 w 225"/>
              <a:gd name="T1" fmla="*/ 0 h 398"/>
              <a:gd name="T2" fmla="*/ 29 w 225"/>
              <a:gd name="T3" fmla="*/ 0 h 398"/>
              <a:gd name="T4" fmla="*/ 0 w 225"/>
              <a:gd name="T5" fmla="*/ 29 h 398"/>
              <a:gd name="T6" fmla="*/ 0 w 225"/>
              <a:gd name="T7" fmla="*/ 369 h 398"/>
              <a:gd name="T8" fmla="*/ 29 w 225"/>
              <a:gd name="T9" fmla="*/ 398 h 398"/>
              <a:gd name="T10" fmla="*/ 196 w 225"/>
              <a:gd name="T11" fmla="*/ 398 h 398"/>
              <a:gd name="T12" fmla="*/ 225 w 225"/>
              <a:gd name="T13" fmla="*/ 369 h 398"/>
              <a:gd name="T14" fmla="*/ 225 w 225"/>
              <a:gd name="T15" fmla="*/ 29 h 398"/>
              <a:gd name="T16" fmla="*/ 196 w 225"/>
              <a:gd name="T17" fmla="*/ 0 h 398"/>
              <a:gd name="T18" fmla="*/ 113 w 225"/>
              <a:gd name="T19" fmla="*/ 369 h 398"/>
              <a:gd name="T20" fmla="*/ 94 w 225"/>
              <a:gd name="T21" fmla="*/ 351 h 398"/>
              <a:gd name="T22" fmla="*/ 113 w 225"/>
              <a:gd name="T23" fmla="*/ 332 h 398"/>
              <a:gd name="T24" fmla="*/ 131 w 225"/>
              <a:gd name="T25" fmla="*/ 351 h 398"/>
              <a:gd name="T26" fmla="*/ 113 w 225"/>
              <a:gd name="T27" fmla="*/ 369 h 398"/>
              <a:gd name="T28" fmla="*/ 204 w 225"/>
              <a:gd name="T29" fmla="*/ 306 h 398"/>
              <a:gd name="T30" fmla="*/ 22 w 225"/>
              <a:gd name="T31" fmla="*/ 306 h 398"/>
              <a:gd name="T32" fmla="*/ 22 w 225"/>
              <a:gd name="T33" fmla="*/ 49 h 398"/>
              <a:gd name="T34" fmla="*/ 204 w 225"/>
              <a:gd name="T35" fmla="*/ 49 h 398"/>
              <a:gd name="T36" fmla="*/ 204 w 225"/>
              <a:gd name="T37" fmla="*/ 306 h 398"/>
              <a:gd name="T38" fmla="*/ 152 w 225"/>
              <a:gd name="T39" fmla="*/ 29 h 398"/>
              <a:gd name="T40" fmla="*/ 74 w 225"/>
              <a:gd name="T41" fmla="*/ 29 h 398"/>
              <a:gd name="T42" fmla="*/ 74 w 225"/>
              <a:gd name="T43" fmla="*/ 21 h 398"/>
              <a:gd name="T44" fmla="*/ 152 w 225"/>
              <a:gd name="T45" fmla="*/ 21 h 398"/>
              <a:gd name="T46" fmla="*/ 152 w 225"/>
              <a:gd name="T47" fmla="*/ 29 h 398"/>
              <a:gd name="T48" fmla="*/ 185 w 225"/>
              <a:gd name="T49" fmla="*/ 25 h 398"/>
              <a:gd name="T50" fmla="*/ 177 w 225"/>
              <a:gd name="T51" fmla="*/ 33 h 398"/>
              <a:gd name="T52" fmla="*/ 170 w 225"/>
              <a:gd name="T53" fmla="*/ 25 h 398"/>
              <a:gd name="T54" fmla="*/ 177 w 225"/>
              <a:gd name="T55" fmla="*/ 18 h 398"/>
              <a:gd name="T56" fmla="*/ 185 w 225"/>
              <a:gd name="T57" fmla="*/ 2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5" h="398">
                <a:moveTo>
                  <a:pt x="196" y="0"/>
                </a:moveTo>
                <a:cubicBezTo>
                  <a:pt x="29" y="0"/>
                  <a:pt x="29" y="0"/>
                  <a:pt x="29" y="0"/>
                </a:cubicBezTo>
                <a:cubicBezTo>
                  <a:pt x="13" y="0"/>
                  <a:pt x="0" y="13"/>
                  <a:pt x="0" y="29"/>
                </a:cubicBezTo>
                <a:cubicBezTo>
                  <a:pt x="0" y="369"/>
                  <a:pt x="0" y="369"/>
                  <a:pt x="0" y="369"/>
                </a:cubicBezTo>
                <a:cubicBezTo>
                  <a:pt x="0" y="385"/>
                  <a:pt x="13" y="398"/>
                  <a:pt x="29" y="398"/>
                </a:cubicBezTo>
                <a:cubicBezTo>
                  <a:pt x="196" y="398"/>
                  <a:pt x="196" y="398"/>
                  <a:pt x="196" y="398"/>
                </a:cubicBezTo>
                <a:cubicBezTo>
                  <a:pt x="212" y="398"/>
                  <a:pt x="225" y="385"/>
                  <a:pt x="225" y="369"/>
                </a:cubicBezTo>
                <a:cubicBezTo>
                  <a:pt x="225" y="29"/>
                  <a:pt x="225" y="29"/>
                  <a:pt x="225" y="29"/>
                </a:cubicBezTo>
                <a:cubicBezTo>
                  <a:pt x="225" y="13"/>
                  <a:pt x="212" y="0"/>
                  <a:pt x="196" y="0"/>
                </a:cubicBezTo>
                <a:close/>
                <a:moveTo>
                  <a:pt x="113" y="369"/>
                </a:moveTo>
                <a:cubicBezTo>
                  <a:pt x="102" y="369"/>
                  <a:pt x="94" y="361"/>
                  <a:pt x="94" y="351"/>
                </a:cubicBezTo>
                <a:cubicBezTo>
                  <a:pt x="94" y="340"/>
                  <a:pt x="102" y="332"/>
                  <a:pt x="113" y="332"/>
                </a:cubicBezTo>
                <a:cubicBezTo>
                  <a:pt x="123" y="332"/>
                  <a:pt x="131" y="340"/>
                  <a:pt x="131" y="351"/>
                </a:cubicBezTo>
                <a:cubicBezTo>
                  <a:pt x="131" y="361"/>
                  <a:pt x="123" y="369"/>
                  <a:pt x="113" y="369"/>
                </a:cubicBezTo>
                <a:close/>
                <a:moveTo>
                  <a:pt x="204" y="306"/>
                </a:moveTo>
                <a:cubicBezTo>
                  <a:pt x="22" y="306"/>
                  <a:pt x="22" y="306"/>
                  <a:pt x="22" y="306"/>
                </a:cubicBezTo>
                <a:cubicBezTo>
                  <a:pt x="22" y="49"/>
                  <a:pt x="22" y="49"/>
                  <a:pt x="22" y="49"/>
                </a:cubicBezTo>
                <a:cubicBezTo>
                  <a:pt x="204" y="49"/>
                  <a:pt x="204" y="49"/>
                  <a:pt x="204" y="49"/>
                </a:cubicBezTo>
                <a:lnTo>
                  <a:pt x="204" y="306"/>
                </a:lnTo>
                <a:close/>
                <a:moveTo>
                  <a:pt x="152" y="29"/>
                </a:moveTo>
                <a:cubicBezTo>
                  <a:pt x="74" y="29"/>
                  <a:pt x="74" y="29"/>
                  <a:pt x="74" y="29"/>
                </a:cubicBezTo>
                <a:cubicBezTo>
                  <a:pt x="74" y="21"/>
                  <a:pt x="74" y="21"/>
                  <a:pt x="74" y="21"/>
                </a:cubicBezTo>
                <a:cubicBezTo>
                  <a:pt x="152" y="21"/>
                  <a:pt x="152" y="21"/>
                  <a:pt x="152" y="21"/>
                </a:cubicBezTo>
                <a:lnTo>
                  <a:pt x="152" y="29"/>
                </a:lnTo>
                <a:close/>
                <a:moveTo>
                  <a:pt x="185" y="25"/>
                </a:moveTo>
                <a:cubicBezTo>
                  <a:pt x="185" y="29"/>
                  <a:pt x="181" y="33"/>
                  <a:pt x="177" y="33"/>
                </a:cubicBezTo>
                <a:cubicBezTo>
                  <a:pt x="173" y="33"/>
                  <a:pt x="170" y="29"/>
                  <a:pt x="170" y="25"/>
                </a:cubicBezTo>
                <a:cubicBezTo>
                  <a:pt x="170" y="21"/>
                  <a:pt x="173" y="18"/>
                  <a:pt x="177" y="18"/>
                </a:cubicBezTo>
                <a:cubicBezTo>
                  <a:pt x="181" y="18"/>
                  <a:pt x="185" y="21"/>
                  <a:pt x="185" y="25"/>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107" name="Freeform 15"/>
          <p:cNvSpPr>
            <a:spLocks noEditPoints="1"/>
          </p:cNvSpPr>
          <p:nvPr/>
        </p:nvSpPr>
        <p:spPr bwMode="auto">
          <a:xfrm>
            <a:off x="1871174" y="2040827"/>
            <a:ext cx="334069" cy="308071"/>
          </a:xfrm>
          <a:custGeom>
            <a:avLst/>
            <a:gdLst>
              <a:gd name="T0" fmla="*/ 215150 w 256"/>
              <a:gd name="T1" fmla="*/ 312469 h 236"/>
              <a:gd name="T2" fmla="*/ 172120 w 256"/>
              <a:gd name="T3" fmla="*/ 306092 h 236"/>
              <a:gd name="T4" fmla="*/ 28687 w 256"/>
              <a:gd name="T5" fmla="*/ 361890 h 236"/>
              <a:gd name="T6" fmla="*/ 78091 w 256"/>
              <a:gd name="T7" fmla="*/ 277396 h 236"/>
              <a:gd name="T8" fmla="*/ 0 w 256"/>
              <a:gd name="T9" fmla="*/ 156234 h 236"/>
              <a:gd name="T10" fmla="*/ 215150 w 256"/>
              <a:gd name="T11" fmla="*/ 0 h 236"/>
              <a:gd name="T12" fmla="*/ 407988 w 256"/>
              <a:gd name="T13" fmla="*/ 156234 h 236"/>
              <a:gd name="T14" fmla="*/ 215150 w 256"/>
              <a:gd name="T15" fmla="*/ 312469 h 236"/>
              <a:gd name="T16" fmla="*/ 108372 w 256"/>
              <a:gd name="T17" fmla="*/ 121161 h 236"/>
              <a:gd name="T18" fmla="*/ 70123 w 256"/>
              <a:gd name="T19" fmla="*/ 159423 h 236"/>
              <a:gd name="T20" fmla="*/ 108372 w 256"/>
              <a:gd name="T21" fmla="*/ 197684 h 236"/>
              <a:gd name="T22" fmla="*/ 146621 w 256"/>
              <a:gd name="T23" fmla="*/ 159423 h 236"/>
              <a:gd name="T24" fmla="*/ 108372 w 256"/>
              <a:gd name="T25" fmla="*/ 121161 h 236"/>
              <a:gd name="T26" fmla="*/ 203994 w 256"/>
              <a:gd name="T27" fmla="*/ 121161 h 236"/>
              <a:gd name="T28" fmla="*/ 165745 w 256"/>
              <a:gd name="T29" fmla="*/ 159423 h 236"/>
              <a:gd name="T30" fmla="*/ 203994 w 256"/>
              <a:gd name="T31" fmla="*/ 197684 h 236"/>
              <a:gd name="T32" fmla="*/ 242243 w 256"/>
              <a:gd name="T33" fmla="*/ 159423 h 236"/>
              <a:gd name="T34" fmla="*/ 203994 w 256"/>
              <a:gd name="T35" fmla="*/ 121161 h 236"/>
              <a:gd name="T36" fmla="*/ 299616 w 256"/>
              <a:gd name="T37" fmla="*/ 121161 h 236"/>
              <a:gd name="T38" fmla="*/ 261367 w 256"/>
              <a:gd name="T39" fmla="*/ 159423 h 236"/>
              <a:gd name="T40" fmla="*/ 299616 w 256"/>
              <a:gd name="T41" fmla="*/ 197684 h 236"/>
              <a:gd name="T42" fmla="*/ 337865 w 256"/>
              <a:gd name="T43" fmla="*/ 159423 h 236"/>
              <a:gd name="T44" fmla="*/ 299616 w 256"/>
              <a:gd name="T45" fmla="*/ 121161 h 2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56" h="236">
                <a:moveTo>
                  <a:pt x="135" y="196"/>
                </a:move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ubicBezTo>
                  <a:pt x="210" y="0"/>
                  <a:pt x="256" y="44"/>
                  <a:pt x="256" y="98"/>
                </a:cubicBezTo>
                <a:cubicBezTo>
                  <a:pt x="256" y="152"/>
                  <a:pt x="210" y="196"/>
                  <a:pt x="135"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C00000"/>
          </a:solidFill>
          <a:ln>
            <a:noFill/>
          </a:ln>
        </p:spPr>
        <p:txBody>
          <a:bodyPr/>
          <a:lstStyle/>
          <a:p>
            <a:endParaRPr lang="zh-CN" altLang="en-US" sz="1340"/>
          </a:p>
        </p:txBody>
      </p:sp>
      <p:sp>
        <p:nvSpPr>
          <p:cNvPr id="108" name="Freeform 7"/>
          <p:cNvSpPr>
            <a:spLocks noChangeArrowheads="1"/>
          </p:cNvSpPr>
          <p:nvPr/>
        </p:nvSpPr>
        <p:spPr bwMode="auto">
          <a:xfrm>
            <a:off x="461779" y="2862236"/>
            <a:ext cx="250738" cy="310697"/>
          </a:xfrm>
          <a:custGeom>
            <a:avLst/>
            <a:gdLst>
              <a:gd name="T0" fmla="*/ 49 w 407"/>
              <a:gd name="T1" fmla="*/ 0 h 504"/>
              <a:gd name="T2" fmla="*/ 0 w 407"/>
              <a:gd name="T3" fmla="*/ 49 h 504"/>
              <a:gd name="T4" fmla="*/ 0 w 407"/>
              <a:gd name="T5" fmla="*/ 455 h 504"/>
              <a:gd name="T6" fmla="*/ 49 w 407"/>
              <a:gd name="T7" fmla="*/ 503 h 504"/>
              <a:gd name="T8" fmla="*/ 353 w 407"/>
              <a:gd name="T9" fmla="*/ 503 h 504"/>
              <a:gd name="T10" fmla="*/ 406 w 407"/>
              <a:gd name="T11" fmla="*/ 455 h 504"/>
              <a:gd name="T12" fmla="*/ 406 w 407"/>
              <a:gd name="T13" fmla="*/ 150 h 504"/>
              <a:gd name="T14" fmla="*/ 252 w 407"/>
              <a:gd name="T15" fmla="*/ 0 h 504"/>
              <a:gd name="T16" fmla="*/ 49 w 407"/>
              <a:gd name="T17" fmla="*/ 0 h 504"/>
              <a:gd name="T18" fmla="*/ 228 w 407"/>
              <a:gd name="T19" fmla="*/ 174 h 504"/>
              <a:gd name="T20" fmla="*/ 228 w 407"/>
              <a:gd name="T21" fmla="*/ 39 h 504"/>
              <a:gd name="T22" fmla="*/ 368 w 407"/>
              <a:gd name="T23" fmla="*/ 174 h 504"/>
              <a:gd name="T24" fmla="*/ 228 w 407"/>
              <a:gd name="T25" fmla="*/ 17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504">
                <a:moveTo>
                  <a:pt x="49" y="0"/>
                </a:moveTo>
                <a:cubicBezTo>
                  <a:pt x="25" y="0"/>
                  <a:pt x="0" y="20"/>
                  <a:pt x="0" y="49"/>
                </a:cubicBezTo>
                <a:lnTo>
                  <a:pt x="0" y="455"/>
                </a:lnTo>
                <a:cubicBezTo>
                  <a:pt x="0" y="484"/>
                  <a:pt x="25" y="503"/>
                  <a:pt x="49" y="503"/>
                </a:cubicBezTo>
                <a:lnTo>
                  <a:pt x="353" y="503"/>
                </a:lnTo>
                <a:cubicBezTo>
                  <a:pt x="382" y="503"/>
                  <a:pt x="406" y="484"/>
                  <a:pt x="406" y="455"/>
                </a:cubicBezTo>
                <a:lnTo>
                  <a:pt x="406" y="150"/>
                </a:lnTo>
                <a:lnTo>
                  <a:pt x="252" y="0"/>
                </a:lnTo>
                <a:lnTo>
                  <a:pt x="49" y="0"/>
                </a:lnTo>
                <a:close/>
                <a:moveTo>
                  <a:pt x="228" y="174"/>
                </a:moveTo>
                <a:lnTo>
                  <a:pt x="228" y="39"/>
                </a:lnTo>
                <a:lnTo>
                  <a:pt x="368" y="174"/>
                </a:lnTo>
                <a:lnTo>
                  <a:pt x="228" y="174"/>
                </a:lnTo>
                <a:close/>
              </a:path>
            </a:pathLst>
          </a:custGeom>
          <a:solidFill>
            <a:srgbClr val="C00000"/>
          </a:solidFill>
          <a:ln>
            <a:noFill/>
          </a:ln>
          <a:effectLst/>
        </p:spPr>
        <p:txBody>
          <a:bodyPr wrap="none" anchor="ctr"/>
          <a:lstStyle/>
          <a:p>
            <a:endParaRPr lang="en-US" sz="1340"/>
          </a:p>
        </p:txBody>
      </p:sp>
      <p:sp>
        <p:nvSpPr>
          <p:cNvPr id="109" name="Freeform 10"/>
          <p:cNvSpPr>
            <a:spLocks noChangeArrowheads="1"/>
          </p:cNvSpPr>
          <p:nvPr/>
        </p:nvSpPr>
        <p:spPr bwMode="auto">
          <a:xfrm>
            <a:off x="2348388" y="2863333"/>
            <a:ext cx="308508" cy="308507"/>
          </a:xfrm>
          <a:custGeom>
            <a:avLst/>
            <a:gdLst>
              <a:gd name="T0" fmla="*/ 454 w 455"/>
              <a:gd name="T1" fmla="*/ 407 h 456"/>
              <a:gd name="T2" fmla="*/ 454 w 455"/>
              <a:gd name="T3" fmla="*/ 49 h 456"/>
              <a:gd name="T4" fmla="*/ 401 w 455"/>
              <a:gd name="T5" fmla="*/ 0 h 456"/>
              <a:gd name="T6" fmla="*/ 48 w 455"/>
              <a:gd name="T7" fmla="*/ 0 h 456"/>
              <a:gd name="T8" fmla="*/ 0 w 455"/>
              <a:gd name="T9" fmla="*/ 49 h 456"/>
              <a:gd name="T10" fmla="*/ 0 w 455"/>
              <a:gd name="T11" fmla="*/ 407 h 456"/>
              <a:gd name="T12" fmla="*/ 48 w 455"/>
              <a:gd name="T13" fmla="*/ 455 h 456"/>
              <a:gd name="T14" fmla="*/ 401 w 455"/>
              <a:gd name="T15" fmla="*/ 455 h 456"/>
              <a:gd name="T16" fmla="*/ 454 w 455"/>
              <a:gd name="T17" fmla="*/ 407 h 456"/>
              <a:gd name="T18" fmla="*/ 135 w 455"/>
              <a:gd name="T19" fmla="*/ 266 h 456"/>
              <a:gd name="T20" fmla="*/ 198 w 455"/>
              <a:gd name="T21" fmla="*/ 344 h 456"/>
              <a:gd name="T22" fmla="*/ 290 w 455"/>
              <a:gd name="T23" fmla="*/ 228 h 456"/>
              <a:gd name="T24" fmla="*/ 401 w 455"/>
              <a:gd name="T25" fmla="*/ 378 h 456"/>
              <a:gd name="T26" fmla="*/ 48 w 455"/>
              <a:gd name="T27" fmla="*/ 378 h 456"/>
              <a:gd name="T28" fmla="*/ 135 w 455"/>
              <a:gd name="T29" fmla="*/ 2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5" h="456">
                <a:moveTo>
                  <a:pt x="454" y="407"/>
                </a:moveTo>
                <a:lnTo>
                  <a:pt x="454" y="49"/>
                </a:lnTo>
                <a:cubicBezTo>
                  <a:pt x="454" y="25"/>
                  <a:pt x="430" y="0"/>
                  <a:pt x="401" y="0"/>
                </a:cubicBezTo>
                <a:lnTo>
                  <a:pt x="48" y="0"/>
                </a:lnTo>
                <a:cubicBezTo>
                  <a:pt x="19" y="0"/>
                  <a:pt x="0" y="25"/>
                  <a:pt x="0" y="49"/>
                </a:cubicBezTo>
                <a:lnTo>
                  <a:pt x="0" y="407"/>
                </a:lnTo>
                <a:cubicBezTo>
                  <a:pt x="0" y="431"/>
                  <a:pt x="19" y="455"/>
                  <a:pt x="48" y="455"/>
                </a:cubicBezTo>
                <a:lnTo>
                  <a:pt x="401" y="455"/>
                </a:lnTo>
                <a:cubicBezTo>
                  <a:pt x="430" y="455"/>
                  <a:pt x="454" y="431"/>
                  <a:pt x="454" y="407"/>
                </a:cubicBezTo>
                <a:close/>
                <a:moveTo>
                  <a:pt x="135" y="266"/>
                </a:moveTo>
                <a:lnTo>
                  <a:pt x="198" y="344"/>
                </a:lnTo>
                <a:lnTo>
                  <a:pt x="290" y="228"/>
                </a:lnTo>
                <a:lnTo>
                  <a:pt x="401" y="378"/>
                </a:lnTo>
                <a:lnTo>
                  <a:pt x="48" y="378"/>
                </a:lnTo>
                <a:lnTo>
                  <a:pt x="135" y="266"/>
                </a:lnTo>
                <a:close/>
              </a:path>
            </a:pathLst>
          </a:custGeom>
          <a:solidFill>
            <a:srgbClr val="C00000"/>
          </a:solidFill>
          <a:ln>
            <a:noFill/>
          </a:ln>
          <a:effectLst/>
        </p:spPr>
        <p:txBody>
          <a:bodyPr wrap="none" anchor="ctr"/>
          <a:lstStyle/>
          <a:p>
            <a:endParaRPr lang="en-US" sz="1340"/>
          </a:p>
        </p:txBody>
      </p:sp>
      <p:sp>
        <p:nvSpPr>
          <p:cNvPr id="110" name="Freeform 11"/>
          <p:cNvSpPr>
            <a:spLocks noChangeArrowheads="1"/>
          </p:cNvSpPr>
          <p:nvPr/>
        </p:nvSpPr>
        <p:spPr bwMode="auto">
          <a:xfrm>
            <a:off x="789430" y="2861979"/>
            <a:ext cx="311214" cy="311214"/>
          </a:xfrm>
          <a:custGeom>
            <a:avLst/>
            <a:gdLst>
              <a:gd name="T0" fmla="*/ 406 w 456"/>
              <a:gd name="T1" fmla="*/ 0 h 456"/>
              <a:gd name="T2" fmla="*/ 53 w 456"/>
              <a:gd name="T3" fmla="*/ 0 h 456"/>
              <a:gd name="T4" fmla="*/ 0 w 456"/>
              <a:gd name="T5" fmla="*/ 49 h 456"/>
              <a:gd name="T6" fmla="*/ 0 w 456"/>
              <a:gd name="T7" fmla="*/ 402 h 456"/>
              <a:gd name="T8" fmla="*/ 53 w 456"/>
              <a:gd name="T9" fmla="*/ 455 h 456"/>
              <a:gd name="T10" fmla="*/ 406 w 456"/>
              <a:gd name="T11" fmla="*/ 455 h 456"/>
              <a:gd name="T12" fmla="*/ 455 w 456"/>
              <a:gd name="T13" fmla="*/ 402 h 456"/>
              <a:gd name="T14" fmla="*/ 455 w 456"/>
              <a:gd name="T15" fmla="*/ 49 h 456"/>
              <a:gd name="T16" fmla="*/ 406 w 456"/>
              <a:gd name="T17" fmla="*/ 0 h 456"/>
              <a:gd name="T18" fmla="*/ 334 w 456"/>
              <a:gd name="T19" fmla="*/ 353 h 456"/>
              <a:gd name="T20" fmla="*/ 285 w 456"/>
              <a:gd name="T21" fmla="*/ 353 h 456"/>
              <a:gd name="T22" fmla="*/ 227 w 456"/>
              <a:gd name="T23" fmla="*/ 257 h 456"/>
              <a:gd name="T24" fmla="*/ 174 w 456"/>
              <a:gd name="T25" fmla="*/ 353 h 456"/>
              <a:gd name="T26" fmla="*/ 121 w 456"/>
              <a:gd name="T27" fmla="*/ 353 h 456"/>
              <a:gd name="T28" fmla="*/ 203 w 456"/>
              <a:gd name="T29" fmla="*/ 228 h 456"/>
              <a:gd name="T30" fmla="*/ 121 w 456"/>
              <a:gd name="T31" fmla="*/ 102 h 456"/>
              <a:gd name="T32" fmla="*/ 174 w 456"/>
              <a:gd name="T33" fmla="*/ 102 h 456"/>
              <a:gd name="T34" fmla="*/ 227 w 456"/>
              <a:gd name="T35" fmla="*/ 199 h 456"/>
              <a:gd name="T36" fmla="*/ 285 w 456"/>
              <a:gd name="T37" fmla="*/ 102 h 456"/>
              <a:gd name="T38" fmla="*/ 334 w 456"/>
              <a:gd name="T39" fmla="*/ 102 h 456"/>
              <a:gd name="T40" fmla="*/ 256 w 456"/>
              <a:gd name="T41" fmla="*/ 228 h 456"/>
              <a:gd name="T42" fmla="*/ 334 w 456"/>
              <a:gd name="T43"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6" h="456">
                <a:moveTo>
                  <a:pt x="406" y="0"/>
                </a:moveTo>
                <a:lnTo>
                  <a:pt x="53" y="0"/>
                </a:lnTo>
                <a:cubicBezTo>
                  <a:pt x="24" y="0"/>
                  <a:pt x="0" y="20"/>
                  <a:pt x="0" y="49"/>
                </a:cubicBezTo>
                <a:lnTo>
                  <a:pt x="0" y="402"/>
                </a:lnTo>
                <a:cubicBezTo>
                  <a:pt x="0" y="431"/>
                  <a:pt x="24" y="455"/>
                  <a:pt x="53" y="455"/>
                </a:cubicBezTo>
                <a:lnTo>
                  <a:pt x="406" y="455"/>
                </a:lnTo>
                <a:cubicBezTo>
                  <a:pt x="435" y="455"/>
                  <a:pt x="455" y="431"/>
                  <a:pt x="455" y="402"/>
                </a:cubicBezTo>
                <a:lnTo>
                  <a:pt x="455" y="49"/>
                </a:lnTo>
                <a:cubicBezTo>
                  <a:pt x="455" y="20"/>
                  <a:pt x="435" y="0"/>
                  <a:pt x="406" y="0"/>
                </a:cubicBezTo>
                <a:close/>
                <a:moveTo>
                  <a:pt x="334" y="353"/>
                </a:moveTo>
                <a:lnTo>
                  <a:pt x="285" y="353"/>
                </a:lnTo>
                <a:lnTo>
                  <a:pt x="227" y="257"/>
                </a:lnTo>
                <a:lnTo>
                  <a:pt x="174" y="353"/>
                </a:lnTo>
                <a:lnTo>
                  <a:pt x="121" y="353"/>
                </a:lnTo>
                <a:lnTo>
                  <a:pt x="203" y="228"/>
                </a:lnTo>
                <a:lnTo>
                  <a:pt x="121" y="102"/>
                </a:lnTo>
                <a:lnTo>
                  <a:pt x="174" y="102"/>
                </a:lnTo>
                <a:lnTo>
                  <a:pt x="227" y="199"/>
                </a:lnTo>
                <a:lnTo>
                  <a:pt x="285" y="102"/>
                </a:lnTo>
                <a:lnTo>
                  <a:pt x="334" y="102"/>
                </a:lnTo>
                <a:lnTo>
                  <a:pt x="256" y="228"/>
                </a:lnTo>
                <a:lnTo>
                  <a:pt x="334" y="353"/>
                </a:lnTo>
                <a:close/>
              </a:path>
            </a:pathLst>
          </a:custGeom>
          <a:solidFill>
            <a:srgbClr val="C00000"/>
          </a:solidFill>
          <a:ln>
            <a:noFill/>
          </a:ln>
          <a:effectLst/>
        </p:spPr>
        <p:txBody>
          <a:bodyPr wrap="none" anchor="ctr"/>
          <a:lstStyle/>
          <a:p>
            <a:endParaRPr lang="en-US" sz="1340"/>
          </a:p>
        </p:txBody>
      </p:sp>
      <p:grpSp>
        <p:nvGrpSpPr>
          <p:cNvPr id="111" name="组合 110"/>
          <p:cNvGrpSpPr/>
          <p:nvPr/>
        </p:nvGrpSpPr>
        <p:grpSpPr>
          <a:xfrm>
            <a:off x="1177561" y="2859667"/>
            <a:ext cx="315838" cy="315838"/>
            <a:chOff x="2896469" y="4154603"/>
            <a:chExt cx="193806" cy="193806"/>
          </a:xfrm>
          <a:solidFill>
            <a:srgbClr val="C00000"/>
          </a:solidFill>
        </p:grpSpPr>
        <p:sp>
          <p:nvSpPr>
            <p:cNvPr id="112" name="Freeform 12"/>
            <p:cNvSpPr>
              <a:spLocks noChangeArrowheads="1"/>
            </p:cNvSpPr>
            <p:nvPr/>
          </p:nvSpPr>
          <p:spPr bwMode="auto">
            <a:xfrm>
              <a:off x="2896469" y="4154603"/>
              <a:ext cx="193806" cy="193806"/>
            </a:xfrm>
            <a:custGeom>
              <a:avLst/>
              <a:gdLst>
                <a:gd name="T0" fmla="*/ 401 w 456"/>
                <a:gd name="T1" fmla="*/ 0 h 456"/>
                <a:gd name="T2" fmla="*/ 49 w 456"/>
                <a:gd name="T3" fmla="*/ 0 h 456"/>
                <a:gd name="T4" fmla="*/ 0 w 456"/>
                <a:gd name="T5" fmla="*/ 49 h 456"/>
                <a:gd name="T6" fmla="*/ 0 w 456"/>
                <a:gd name="T7" fmla="*/ 402 h 456"/>
                <a:gd name="T8" fmla="*/ 49 w 456"/>
                <a:gd name="T9" fmla="*/ 455 h 456"/>
                <a:gd name="T10" fmla="*/ 401 w 456"/>
                <a:gd name="T11" fmla="*/ 455 h 456"/>
                <a:gd name="T12" fmla="*/ 455 w 456"/>
                <a:gd name="T13" fmla="*/ 402 h 456"/>
                <a:gd name="T14" fmla="*/ 455 w 456"/>
                <a:gd name="T15" fmla="*/ 49 h 456"/>
                <a:gd name="T16" fmla="*/ 401 w 456"/>
                <a:gd name="T17" fmla="*/ 0 h 456"/>
                <a:gd name="T18" fmla="*/ 169 w 456"/>
                <a:gd name="T19" fmla="*/ 262 h 456"/>
                <a:gd name="T20" fmla="*/ 169 w 456"/>
                <a:gd name="T21" fmla="*/ 353 h 456"/>
                <a:gd name="T22" fmla="*/ 126 w 456"/>
                <a:gd name="T23" fmla="*/ 353 h 456"/>
                <a:gd name="T24" fmla="*/ 126 w 456"/>
                <a:gd name="T25" fmla="*/ 102 h 456"/>
                <a:gd name="T26" fmla="*/ 232 w 456"/>
                <a:gd name="T27" fmla="*/ 102 h 456"/>
                <a:gd name="T28" fmla="*/ 305 w 456"/>
                <a:gd name="T29" fmla="*/ 121 h 456"/>
                <a:gd name="T30" fmla="*/ 329 w 456"/>
                <a:gd name="T31" fmla="*/ 179 h 456"/>
                <a:gd name="T32" fmla="*/ 305 w 456"/>
                <a:gd name="T33" fmla="*/ 237 h 456"/>
                <a:gd name="T34" fmla="*/ 232 w 456"/>
                <a:gd name="T35" fmla="*/ 262 h 456"/>
                <a:gd name="T36" fmla="*/ 169 w 456"/>
                <a:gd name="T37" fmla="*/ 26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6" h="456">
                  <a:moveTo>
                    <a:pt x="401" y="0"/>
                  </a:moveTo>
                  <a:lnTo>
                    <a:pt x="49" y="0"/>
                  </a:lnTo>
                  <a:cubicBezTo>
                    <a:pt x="20" y="0"/>
                    <a:pt x="0" y="20"/>
                    <a:pt x="0" y="49"/>
                  </a:cubicBezTo>
                  <a:lnTo>
                    <a:pt x="0" y="402"/>
                  </a:lnTo>
                  <a:cubicBezTo>
                    <a:pt x="0" y="431"/>
                    <a:pt x="20" y="455"/>
                    <a:pt x="49" y="455"/>
                  </a:cubicBezTo>
                  <a:lnTo>
                    <a:pt x="401" y="455"/>
                  </a:lnTo>
                  <a:cubicBezTo>
                    <a:pt x="430" y="455"/>
                    <a:pt x="455" y="431"/>
                    <a:pt x="455" y="402"/>
                  </a:cubicBezTo>
                  <a:lnTo>
                    <a:pt x="455" y="49"/>
                  </a:lnTo>
                  <a:cubicBezTo>
                    <a:pt x="455" y="20"/>
                    <a:pt x="430" y="0"/>
                    <a:pt x="401" y="0"/>
                  </a:cubicBezTo>
                  <a:close/>
                  <a:moveTo>
                    <a:pt x="169" y="262"/>
                  </a:moveTo>
                  <a:lnTo>
                    <a:pt x="169" y="353"/>
                  </a:lnTo>
                  <a:lnTo>
                    <a:pt x="126" y="353"/>
                  </a:lnTo>
                  <a:lnTo>
                    <a:pt x="126" y="102"/>
                  </a:lnTo>
                  <a:lnTo>
                    <a:pt x="232" y="102"/>
                  </a:lnTo>
                  <a:cubicBezTo>
                    <a:pt x="271" y="102"/>
                    <a:pt x="290" y="107"/>
                    <a:pt x="305" y="121"/>
                  </a:cubicBezTo>
                  <a:cubicBezTo>
                    <a:pt x="324" y="141"/>
                    <a:pt x="329" y="160"/>
                    <a:pt x="329" y="179"/>
                  </a:cubicBezTo>
                  <a:cubicBezTo>
                    <a:pt x="329" y="208"/>
                    <a:pt x="319" y="225"/>
                    <a:pt x="305" y="237"/>
                  </a:cubicBezTo>
                  <a:cubicBezTo>
                    <a:pt x="290" y="249"/>
                    <a:pt x="271" y="262"/>
                    <a:pt x="232" y="262"/>
                  </a:cubicBezTo>
                  <a:lnTo>
                    <a:pt x="169" y="262"/>
                  </a:lnTo>
                  <a:close/>
                </a:path>
              </a:pathLst>
            </a:custGeom>
            <a:grpFill/>
            <a:ln>
              <a:noFill/>
            </a:ln>
            <a:effectLst/>
          </p:spPr>
          <p:txBody>
            <a:bodyPr wrap="none" anchor="ctr"/>
            <a:lstStyle/>
            <a:p>
              <a:endParaRPr lang="en-US" sz="1340"/>
            </a:p>
          </p:txBody>
        </p:sp>
        <p:sp>
          <p:nvSpPr>
            <p:cNvPr id="113" name="Freeform 13"/>
            <p:cNvSpPr>
              <a:spLocks noChangeArrowheads="1"/>
            </p:cNvSpPr>
            <p:nvPr/>
          </p:nvSpPr>
          <p:spPr bwMode="auto">
            <a:xfrm>
              <a:off x="2967971" y="4211052"/>
              <a:ext cx="48922" cy="39513"/>
            </a:xfrm>
            <a:custGeom>
              <a:avLst/>
              <a:gdLst>
                <a:gd name="T0" fmla="*/ 0 w 113"/>
                <a:gd name="T1" fmla="*/ 92 h 93"/>
                <a:gd name="T2" fmla="*/ 0 w 113"/>
                <a:gd name="T3" fmla="*/ 0 h 93"/>
                <a:gd name="T4" fmla="*/ 58 w 113"/>
                <a:gd name="T5" fmla="*/ 0 h 93"/>
                <a:gd name="T6" fmla="*/ 97 w 113"/>
                <a:gd name="T7" fmla="*/ 14 h 93"/>
                <a:gd name="T8" fmla="*/ 112 w 113"/>
                <a:gd name="T9" fmla="*/ 43 h 93"/>
                <a:gd name="T10" fmla="*/ 97 w 113"/>
                <a:gd name="T11" fmla="*/ 77 h 93"/>
                <a:gd name="T12" fmla="*/ 63 w 113"/>
                <a:gd name="T13" fmla="*/ 92 h 93"/>
                <a:gd name="T14" fmla="*/ 0 w 113"/>
                <a:gd name="T15" fmla="*/ 92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3">
                  <a:moveTo>
                    <a:pt x="0" y="92"/>
                  </a:moveTo>
                  <a:lnTo>
                    <a:pt x="0" y="0"/>
                  </a:lnTo>
                  <a:lnTo>
                    <a:pt x="58" y="0"/>
                  </a:lnTo>
                  <a:cubicBezTo>
                    <a:pt x="78" y="0"/>
                    <a:pt x="92" y="5"/>
                    <a:pt x="97" y="14"/>
                  </a:cubicBezTo>
                  <a:cubicBezTo>
                    <a:pt x="107" y="24"/>
                    <a:pt x="112" y="34"/>
                    <a:pt x="112" y="43"/>
                  </a:cubicBezTo>
                  <a:cubicBezTo>
                    <a:pt x="112" y="63"/>
                    <a:pt x="107" y="68"/>
                    <a:pt x="97" y="77"/>
                  </a:cubicBezTo>
                  <a:cubicBezTo>
                    <a:pt x="92" y="87"/>
                    <a:pt x="78" y="92"/>
                    <a:pt x="63" y="92"/>
                  </a:cubicBezTo>
                  <a:lnTo>
                    <a:pt x="0" y="92"/>
                  </a:lnTo>
                </a:path>
              </a:pathLst>
            </a:custGeom>
            <a:grpFill/>
            <a:ln>
              <a:noFill/>
            </a:ln>
            <a:effectLst/>
          </p:spPr>
          <p:txBody>
            <a:bodyPr wrap="none" anchor="ctr"/>
            <a:lstStyle/>
            <a:p>
              <a:endParaRPr lang="en-US" sz="1340"/>
            </a:p>
          </p:txBody>
        </p:sp>
      </p:grpSp>
      <p:sp>
        <p:nvSpPr>
          <p:cNvPr id="114" name="Freeform 14"/>
          <p:cNvSpPr>
            <a:spLocks noChangeArrowheads="1"/>
          </p:cNvSpPr>
          <p:nvPr/>
        </p:nvSpPr>
        <p:spPr bwMode="auto">
          <a:xfrm>
            <a:off x="1570313" y="2862113"/>
            <a:ext cx="310952" cy="310950"/>
          </a:xfrm>
          <a:custGeom>
            <a:avLst/>
            <a:gdLst>
              <a:gd name="T0" fmla="*/ 401 w 455"/>
              <a:gd name="T1" fmla="*/ 0 h 456"/>
              <a:gd name="T2" fmla="*/ 48 w 455"/>
              <a:gd name="T3" fmla="*/ 0 h 456"/>
              <a:gd name="T4" fmla="*/ 0 w 455"/>
              <a:gd name="T5" fmla="*/ 49 h 456"/>
              <a:gd name="T6" fmla="*/ 0 w 455"/>
              <a:gd name="T7" fmla="*/ 402 h 456"/>
              <a:gd name="T8" fmla="*/ 48 w 455"/>
              <a:gd name="T9" fmla="*/ 455 h 456"/>
              <a:gd name="T10" fmla="*/ 401 w 455"/>
              <a:gd name="T11" fmla="*/ 455 h 456"/>
              <a:gd name="T12" fmla="*/ 454 w 455"/>
              <a:gd name="T13" fmla="*/ 402 h 456"/>
              <a:gd name="T14" fmla="*/ 454 w 455"/>
              <a:gd name="T15" fmla="*/ 49 h 456"/>
              <a:gd name="T16" fmla="*/ 401 w 455"/>
              <a:gd name="T17" fmla="*/ 0 h 456"/>
              <a:gd name="T18" fmla="*/ 314 w 455"/>
              <a:gd name="T19" fmla="*/ 353 h 456"/>
              <a:gd name="T20" fmla="*/ 275 w 455"/>
              <a:gd name="T21" fmla="*/ 353 h 456"/>
              <a:gd name="T22" fmla="*/ 227 w 455"/>
              <a:gd name="T23" fmla="*/ 165 h 456"/>
              <a:gd name="T24" fmla="*/ 174 w 455"/>
              <a:gd name="T25" fmla="*/ 353 h 456"/>
              <a:gd name="T26" fmla="*/ 135 w 455"/>
              <a:gd name="T27" fmla="*/ 353 h 456"/>
              <a:gd name="T28" fmla="*/ 77 w 455"/>
              <a:gd name="T29" fmla="*/ 102 h 456"/>
              <a:gd name="T30" fmla="*/ 120 w 455"/>
              <a:gd name="T31" fmla="*/ 102 h 456"/>
              <a:gd name="T32" fmla="*/ 159 w 455"/>
              <a:gd name="T33" fmla="*/ 291 h 456"/>
              <a:gd name="T34" fmla="*/ 207 w 455"/>
              <a:gd name="T35" fmla="*/ 102 h 456"/>
              <a:gd name="T36" fmla="*/ 241 w 455"/>
              <a:gd name="T37" fmla="*/ 102 h 456"/>
              <a:gd name="T38" fmla="*/ 294 w 455"/>
              <a:gd name="T39" fmla="*/ 291 h 456"/>
              <a:gd name="T40" fmla="*/ 333 w 455"/>
              <a:gd name="T41" fmla="*/ 102 h 456"/>
              <a:gd name="T42" fmla="*/ 377 w 455"/>
              <a:gd name="T43" fmla="*/ 102 h 456"/>
              <a:gd name="T44" fmla="*/ 314 w 455"/>
              <a:gd name="T45"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6">
                <a:moveTo>
                  <a:pt x="401" y="0"/>
                </a:moveTo>
                <a:lnTo>
                  <a:pt x="48" y="0"/>
                </a:lnTo>
                <a:cubicBezTo>
                  <a:pt x="19" y="0"/>
                  <a:pt x="0" y="20"/>
                  <a:pt x="0" y="49"/>
                </a:cubicBezTo>
                <a:lnTo>
                  <a:pt x="0" y="402"/>
                </a:lnTo>
                <a:cubicBezTo>
                  <a:pt x="0" y="431"/>
                  <a:pt x="19" y="455"/>
                  <a:pt x="48" y="455"/>
                </a:cubicBezTo>
                <a:lnTo>
                  <a:pt x="401" y="455"/>
                </a:lnTo>
                <a:cubicBezTo>
                  <a:pt x="430" y="455"/>
                  <a:pt x="454" y="431"/>
                  <a:pt x="454" y="402"/>
                </a:cubicBezTo>
                <a:lnTo>
                  <a:pt x="454" y="49"/>
                </a:lnTo>
                <a:cubicBezTo>
                  <a:pt x="454" y="20"/>
                  <a:pt x="430" y="0"/>
                  <a:pt x="401" y="0"/>
                </a:cubicBezTo>
                <a:close/>
                <a:moveTo>
                  <a:pt x="314" y="353"/>
                </a:moveTo>
                <a:lnTo>
                  <a:pt x="275" y="353"/>
                </a:lnTo>
                <a:lnTo>
                  <a:pt x="227" y="165"/>
                </a:lnTo>
                <a:lnTo>
                  <a:pt x="174" y="353"/>
                </a:lnTo>
                <a:lnTo>
                  <a:pt x="135" y="353"/>
                </a:lnTo>
                <a:lnTo>
                  <a:pt x="77" y="102"/>
                </a:lnTo>
                <a:lnTo>
                  <a:pt x="120" y="102"/>
                </a:lnTo>
                <a:lnTo>
                  <a:pt x="159" y="291"/>
                </a:lnTo>
                <a:lnTo>
                  <a:pt x="207" y="102"/>
                </a:lnTo>
                <a:lnTo>
                  <a:pt x="241" y="102"/>
                </a:lnTo>
                <a:lnTo>
                  <a:pt x="294" y="291"/>
                </a:lnTo>
                <a:lnTo>
                  <a:pt x="333" y="102"/>
                </a:lnTo>
                <a:lnTo>
                  <a:pt x="377" y="102"/>
                </a:lnTo>
                <a:lnTo>
                  <a:pt x="314" y="353"/>
                </a:lnTo>
                <a:close/>
              </a:path>
            </a:pathLst>
          </a:custGeom>
          <a:solidFill>
            <a:srgbClr val="C00000"/>
          </a:solidFill>
          <a:ln>
            <a:noFill/>
          </a:ln>
          <a:effectLst/>
        </p:spPr>
        <p:txBody>
          <a:bodyPr wrap="none" anchor="ctr"/>
          <a:lstStyle/>
          <a:p>
            <a:endParaRPr lang="en-US" sz="1340"/>
          </a:p>
        </p:txBody>
      </p:sp>
      <p:sp>
        <p:nvSpPr>
          <p:cNvPr id="115" name="Freeform 15"/>
          <p:cNvSpPr>
            <a:spLocks noChangeArrowheads="1"/>
          </p:cNvSpPr>
          <p:nvPr/>
        </p:nvSpPr>
        <p:spPr bwMode="auto">
          <a:xfrm>
            <a:off x="1958180" y="2860943"/>
            <a:ext cx="313290" cy="313290"/>
          </a:xfrm>
          <a:custGeom>
            <a:avLst/>
            <a:gdLst>
              <a:gd name="T0" fmla="*/ 208 w 456"/>
              <a:gd name="T1" fmla="*/ 141 h 456"/>
              <a:gd name="T2" fmla="*/ 213 w 456"/>
              <a:gd name="T3" fmla="*/ 117 h 456"/>
              <a:gd name="T4" fmla="*/ 213 w 456"/>
              <a:gd name="T5" fmla="*/ 88 h 456"/>
              <a:gd name="T6" fmla="*/ 213 w 456"/>
              <a:gd name="T7" fmla="*/ 83 h 456"/>
              <a:gd name="T8" fmla="*/ 208 w 456"/>
              <a:gd name="T9" fmla="*/ 88 h 456"/>
              <a:gd name="T10" fmla="*/ 136 w 456"/>
              <a:gd name="T11" fmla="*/ 315 h 456"/>
              <a:gd name="T12" fmla="*/ 87 w 456"/>
              <a:gd name="T13" fmla="*/ 363 h 456"/>
              <a:gd name="T14" fmla="*/ 136 w 456"/>
              <a:gd name="T15" fmla="*/ 315 h 456"/>
              <a:gd name="T16" fmla="*/ 319 w 456"/>
              <a:gd name="T17" fmla="*/ 266 h 456"/>
              <a:gd name="T18" fmla="*/ 315 w 456"/>
              <a:gd name="T19" fmla="*/ 266 h 456"/>
              <a:gd name="T20" fmla="*/ 363 w 456"/>
              <a:gd name="T21" fmla="*/ 281 h 456"/>
              <a:gd name="T22" fmla="*/ 368 w 456"/>
              <a:gd name="T23" fmla="*/ 281 h 456"/>
              <a:gd name="T24" fmla="*/ 368 w 456"/>
              <a:gd name="T25" fmla="*/ 281 h 456"/>
              <a:gd name="T26" fmla="*/ 368 w 456"/>
              <a:gd name="T27" fmla="*/ 276 h 456"/>
              <a:gd name="T28" fmla="*/ 54 w 456"/>
              <a:gd name="T29" fmla="*/ 0 h 456"/>
              <a:gd name="T30" fmla="*/ 0 w 456"/>
              <a:gd name="T31" fmla="*/ 402 h 456"/>
              <a:gd name="T32" fmla="*/ 406 w 456"/>
              <a:gd name="T33" fmla="*/ 455 h 456"/>
              <a:gd name="T34" fmla="*/ 455 w 456"/>
              <a:gd name="T35" fmla="*/ 49 h 456"/>
              <a:gd name="T36" fmla="*/ 377 w 456"/>
              <a:gd name="T37" fmla="*/ 295 h 456"/>
              <a:gd name="T38" fmla="*/ 281 w 456"/>
              <a:gd name="T39" fmla="*/ 286 h 456"/>
              <a:gd name="T40" fmla="*/ 174 w 456"/>
              <a:gd name="T41" fmla="*/ 310 h 456"/>
              <a:gd name="T42" fmla="*/ 87 w 456"/>
              <a:gd name="T43" fmla="*/ 382 h 456"/>
              <a:gd name="T44" fmla="*/ 73 w 456"/>
              <a:gd name="T45" fmla="*/ 373 h 456"/>
              <a:gd name="T46" fmla="*/ 121 w 456"/>
              <a:gd name="T47" fmla="*/ 310 h 456"/>
              <a:gd name="T48" fmla="*/ 170 w 456"/>
              <a:gd name="T49" fmla="*/ 252 h 456"/>
              <a:gd name="T50" fmla="*/ 194 w 456"/>
              <a:gd name="T51" fmla="*/ 175 h 456"/>
              <a:gd name="T52" fmla="*/ 208 w 456"/>
              <a:gd name="T53" fmla="*/ 73 h 456"/>
              <a:gd name="T54" fmla="*/ 232 w 456"/>
              <a:gd name="T55" fmla="*/ 78 h 456"/>
              <a:gd name="T56" fmla="*/ 232 w 456"/>
              <a:gd name="T57" fmla="*/ 170 h 456"/>
              <a:gd name="T58" fmla="*/ 295 w 456"/>
              <a:gd name="T59" fmla="*/ 252 h 456"/>
              <a:gd name="T60" fmla="*/ 387 w 456"/>
              <a:gd name="T61" fmla="*/ 266 h 456"/>
              <a:gd name="T62" fmla="*/ 377 w 456"/>
              <a:gd name="T63" fmla="*/ 295 h 456"/>
              <a:gd name="T64" fmla="*/ 189 w 456"/>
              <a:gd name="T65" fmla="*/ 262 h 456"/>
              <a:gd name="T66" fmla="*/ 174 w 456"/>
              <a:gd name="T67" fmla="*/ 286 h 456"/>
              <a:gd name="T68" fmla="*/ 261 w 456"/>
              <a:gd name="T69" fmla="*/ 266 h 456"/>
              <a:gd name="T70" fmla="*/ 213 w 456"/>
              <a:gd name="T71" fmla="*/ 19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6" h="456">
                <a:moveTo>
                  <a:pt x="208" y="141"/>
                </a:moveTo>
                <a:lnTo>
                  <a:pt x="208" y="141"/>
                </a:lnTo>
                <a:lnTo>
                  <a:pt x="208" y="141"/>
                </a:lnTo>
                <a:cubicBezTo>
                  <a:pt x="213" y="131"/>
                  <a:pt x="213" y="126"/>
                  <a:pt x="213" y="117"/>
                </a:cubicBezTo>
                <a:lnTo>
                  <a:pt x="213" y="112"/>
                </a:lnTo>
                <a:cubicBezTo>
                  <a:pt x="218" y="102"/>
                  <a:pt x="218" y="92"/>
                  <a:pt x="213" y="88"/>
                </a:cubicBezTo>
                <a:lnTo>
                  <a:pt x="213" y="88"/>
                </a:lnTo>
                <a:lnTo>
                  <a:pt x="213" y="83"/>
                </a:lnTo>
                <a:lnTo>
                  <a:pt x="213" y="83"/>
                </a:lnTo>
                <a:cubicBezTo>
                  <a:pt x="213" y="83"/>
                  <a:pt x="213" y="88"/>
                  <a:pt x="208" y="88"/>
                </a:cubicBezTo>
                <a:cubicBezTo>
                  <a:pt x="203" y="102"/>
                  <a:pt x="203" y="117"/>
                  <a:pt x="208" y="141"/>
                </a:cubicBezTo>
                <a:close/>
                <a:moveTo>
                  <a:pt x="136" y="315"/>
                </a:moveTo>
                <a:cubicBezTo>
                  <a:pt x="131" y="320"/>
                  <a:pt x="126" y="320"/>
                  <a:pt x="121" y="324"/>
                </a:cubicBezTo>
                <a:cubicBezTo>
                  <a:pt x="102" y="339"/>
                  <a:pt x="92" y="353"/>
                  <a:pt x="87" y="363"/>
                </a:cubicBezTo>
                <a:lnTo>
                  <a:pt x="87" y="363"/>
                </a:lnTo>
                <a:cubicBezTo>
                  <a:pt x="102" y="363"/>
                  <a:pt x="121" y="344"/>
                  <a:pt x="136" y="315"/>
                </a:cubicBezTo>
                <a:close/>
                <a:moveTo>
                  <a:pt x="368" y="276"/>
                </a:moveTo>
                <a:cubicBezTo>
                  <a:pt x="363" y="276"/>
                  <a:pt x="353" y="266"/>
                  <a:pt x="319" y="266"/>
                </a:cubicBezTo>
                <a:lnTo>
                  <a:pt x="315" y="266"/>
                </a:lnTo>
                <a:lnTo>
                  <a:pt x="315" y="266"/>
                </a:lnTo>
                <a:cubicBezTo>
                  <a:pt x="315" y="266"/>
                  <a:pt x="315" y="266"/>
                  <a:pt x="315" y="271"/>
                </a:cubicBezTo>
                <a:cubicBezTo>
                  <a:pt x="334" y="276"/>
                  <a:pt x="348" y="281"/>
                  <a:pt x="363" y="281"/>
                </a:cubicBezTo>
                <a:lnTo>
                  <a:pt x="368" y="281"/>
                </a:lnTo>
                <a:lnTo>
                  <a:pt x="368" y="281"/>
                </a:lnTo>
                <a:lnTo>
                  <a:pt x="368" y="281"/>
                </a:lnTo>
                <a:lnTo>
                  <a:pt x="368" y="281"/>
                </a:lnTo>
                <a:lnTo>
                  <a:pt x="368" y="281"/>
                </a:lnTo>
                <a:cubicBezTo>
                  <a:pt x="368" y="281"/>
                  <a:pt x="368" y="281"/>
                  <a:pt x="368" y="276"/>
                </a:cubicBezTo>
                <a:close/>
                <a:moveTo>
                  <a:pt x="406" y="0"/>
                </a:moveTo>
                <a:lnTo>
                  <a:pt x="54" y="0"/>
                </a:lnTo>
                <a:cubicBezTo>
                  <a:pt x="25" y="0"/>
                  <a:pt x="0" y="20"/>
                  <a:pt x="0" y="49"/>
                </a:cubicBezTo>
                <a:lnTo>
                  <a:pt x="0" y="402"/>
                </a:lnTo>
                <a:cubicBezTo>
                  <a:pt x="0" y="431"/>
                  <a:pt x="25" y="455"/>
                  <a:pt x="54" y="455"/>
                </a:cubicBezTo>
                <a:lnTo>
                  <a:pt x="406" y="455"/>
                </a:lnTo>
                <a:cubicBezTo>
                  <a:pt x="431" y="455"/>
                  <a:pt x="455" y="431"/>
                  <a:pt x="455" y="402"/>
                </a:cubicBezTo>
                <a:lnTo>
                  <a:pt x="455" y="49"/>
                </a:lnTo>
                <a:cubicBezTo>
                  <a:pt x="455" y="20"/>
                  <a:pt x="431" y="0"/>
                  <a:pt x="406" y="0"/>
                </a:cubicBezTo>
                <a:close/>
                <a:moveTo>
                  <a:pt x="377" y="295"/>
                </a:moveTo>
                <a:cubicBezTo>
                  <a:pt x="373" y="300"/>
                  <a:pt x="363" y="305"/>
                  <a:pt x="353" y="305"/>
                </a:cubicBezTo>
                <a:cubicBezTo>
                  <a:pt x="334" y="305"/>
                  <a:pt x="305" y="295"/>
                  <a:pt x="281" y="286"/>
                </a:cubicBezTo>
                <a:cubicBezTo>
                  <a:pt x="237" y="291"/>
                  <a:pt x="203" y="295"/>
                  <a:pt x="179" y="305"/>
                </a:cubicBezTo>
                <a:cubicBezTo>
                  <a:pt x="174" y="305"/>
                  <a:pt x="174" y="305"/>
                  <a:pt x="174" y="310"/>
                </a:cubicBezTo>
                <a:cubicBezTo>
                  <a:pt x="141" y="363"/>
                  <a:pt x="116" y="387"/>
                  <a:pt x="97" y="387"/>
                </a:cubicBezTo>
                <a:cubicBezTo>
                  <a:pt x="92" y="387"/>
                  <a:pt x="87" y="387"/>
                  <a:pt x="87" y="382"/>
                </a:cubicBezTo>
                <a:lnTo>
                  <a:pt x="73" y="378"/>
                </a:lnTo>
                <a:lnTo>
                  <a:pt x="73" y="373"/>
                </a:lnTo>
                <a:cubicBezTo>
                  <a:pt x="73" y="368"/>
                  <a:pt x="73" y="368"/>
                  <a:pt x="73" y="363"/>
                </a:cubicBezTo>
                <a:cubicBezTo>
                  <a:pt x="73" y="349"/>
                  <a:pt x="87" y="324"/>
                  <a:pt x="121" y="310"/>
                </a:cubicBezTo>
                <a:cubicBezTo>
                  <a:pt x="126" y="305"/>
                  <a:pt x="131" y="300"/>
                  <a:pt x="141" y="295"/>
                </a:cubicBezTo>
                <a:cubicBezTo>
                  <a:pt x="150" y="281"/>
                  <a:pt x="155" y="266"/>
                  <a:pt x="170" y="252"/>
                </a:cubicBezTo>
                <a:cubicBezTo>
                  <a:pt x="179" y="223"/>
                  <a:pt x="189" y="199"/>
                  <a:pt x="194" y="175"/>
                </a:cubicBezTo>
                <a:lnTo>
                  <a:pt x="194" y="175"/>
                </a:lnTo>
                <a:cubicBezTo>
                  <a:pt x="184" y="146"/>
                  <a:pt x="179" y="126"/>
                  <a:pt x="189" y="92"/>
                </a:cubicBezTo>
                <a:cubicBezTo>
                  <a:pt x="194" y="83"/>
                  <a:pt x="199" y="73"/>
                  <a:pt x="208" y="73"/>
                </a:cubicBezTo>
                <a:lnTo>
                  <a:pt x="213" y="73"/>
                </a:lnTo>
                <a:cubicBezTo>
                  <a:pt x="223" y="73"/>
                  <a:pt x="228" y="73"/>
                  <a:pt x="232" y="78"/>
                </a:cubicBezTo>
                <a:cubicBezTo>
                  <a:pt x="247" y="97"/>
                  <a:pt x="242" y="136"/>
                  <a:pt x="232" y="170"/>
                </a:cubicBezTo>
                <a:lnTo>
                  <a:pt x="232" y="170"/>
                </a:lnTo>
                <a:cubicBezTo>
                  <a:pt x="242" y="199"/>
                  <a:pt x="257" y="223"/>
                  <a:pt x="271" y="237"/>
                </a:cubicBezTo>
                <a:cubicBezTo>
                  <a:pt x="281" y="242"/>
                  <a:pt x="286" y="247"/>
                  <a:pt x="295" y="252"/>
                </a:cubicBezTo>
                <a:cubicBezTo>
                  <a:pt x="305" y="252"/>
                  <a:pt x="315" y="252"/>
                  <a:pt x="329" y="252"/>
                </a:cubicBezTo>
                <a:cubicBezTo>
                  <a:pt x="358" y="252"/>
                  <a:pt x="377" y="257"/>
                  <a:pt x="387" y="266"/>
                </a:cubicBezTo>
                <a:cubicBezTo>
                  <a:pt x="387" y="271"/>
                  <a:pt x="387" y="276"/>
                  <a:pt x="387" y="281"/>
                </a:cubicBezTo>
                <a:cubicBezTo>
                  <a:pt x="387" y="286"/>
                  <a:pt x="382" y="291"/>
                  <a:pt x="377" y="295"/>
                </a:cubicBezTo>
                <a:close/>
                <a:moveTo>
                  <a:pt x="213" y="199"/>
                </a:moveTo>
                <a:cubicBezTo>
                  <a:pt x="208" y="218"/>
                  <a:pt x="199" y="237"/>
                  <a:pt x="189" y="262"/>
                </a:cubicBezTo>
                <a:cubicBezTo>
                  <a:pt x="184" y="271"/>
                  <a:pt x="179" y="276"/>
                  <a:pt x="174" y="286"/>
                </a:cubicBezTo>
                <a:lnTo>
                  <a:pt x="174" y="286"/>
                </a:lnTo>
                <a:lnTo>
                  <a:pt x="179" y="286"/>
                </a:lnTo>
                <a:cubicBezTo>
                  <a:pt x="208" y="276"/>
                  <a:pt x="242" y="266"/>
                  <a:pt x="261" y="266"/>
                </a:cubicBezTo>
                <a:cubicBezTo>
                  <a:pt x="257" y="262"/>
                  <a:pt x="252" y="262"/>
                  <a:pt x="252" y="257"/>
                </a:cubicBezTo>
                <a:cubicBezTo>
                  <a:pt x="237" y="242"/>
                  <a:pt x="223" y="223"/>
                  <a:pt x="213" y="199"/>
                </a:cubicBezTo>
                <a:close/>
              </a:path>
            </a:pathLst>
          </a:custGeom>
          <a:solidFill>
            <a:srgbClr val="C00000"/>
          </a:solidFill>
          <a:ln>
            <a:noFill/>
          </a:ln>
          <a:effectLst/>
        </p:spPr>
        <p:txBody>
          <a:bodyPr wrap="none" anchor="ctr"/>
          <a:lstStyle/>
          <a:p>
            <a:endParaRPr lang="en-US" sz="1340"/>
          </a:p>
        </p:txBody>
      </p:sp>
      <p:sp>
        <p:nvSpPr>
          <p:cNvPr id="116" name="Freeform 16"/>
          <p:cNvSpPr>
            <a:spLocks noChangeArrowheads="1"/>
          </p:cNvSpPr>
          <p:nvPr/>
        </p:nvSpPr>
        <p:spPr bwMode="auto">
          <a:xfrm>
            <a:off x="2733810" y="2864581"/>
            <a:ext cx="455163" cy="306014"/>
          </a:xfrm>
          <a:custGeom>
            <a:avLst/>
            <a:gdLst>
              <a:gd name="T0" fmla="*/ 629 w 779"/>
              <a:gd name="T1" fmla="*/ 199 h 524"/>
              <a:gd name="T2" fmla="*/ 386 w 779"/>
              <a:gd name="T3" fmla="*/ 0 h 524"/>
              <a:gd name="T4" fmla="*/ 174 w 779"/>
              <a:gd name="T5" fmla="*/ 130 h 524"/>
              <a:gd name="T6" fmla="*/ 0 w 779"/>
              <a:gd name="T7" fmla="*/ 330 h 524"/>
              <a:gd name="T8" fmla="*/ 193 w 779"/>
              <a:gd name="T9" fmla="*/ 523 h 524"/>
              <a:gd name="T10" fmla="*/ 616 w 779"/>
              <a:gd name="T11" fmla="*/ 523 h 524"/>
              <a:gd name="T12" fmla="*/ 778 w 779"/>
              <a:gd name="T13" fmla="*/ 361 h 524"/>
              <a:gd name="T14" fmla="*/ 629 w 779"/>
              <a:gd name="T15" fmla="*/ 199 h 524"/>
              <a:gd name="T16" fmla="*/ 554 w 779"/>
              <a:gd name="T17" fmla="*/ 292 h 524"/>
              <a:gd name="T18" fmla="*/ 386 w 779"/>
              <a:gd name="T19" fmla="*/ 454 h 524"/>
              <a:gd name="T20" fmla="*/ 224 w 779"/>
              <a:gd name="T21" fmla="*/ 292 h 524"/>
              <a:gd name="T22" fmla="*/ 324 w 779"/>
              <a:gd name="T23" fmla="*/ 292 h 524"/>
              <a:gd name="T24" fmla="*/ 324 w 779"/>
              <a:gd name="T25" fmla="*/ 162 h 524"/>
              <a:gd name="T26" fmla="*/ 455 w 779"/>
              <a:gd name="T27" fmla="*/ 162 h 524"/>
              <a:gd name="T28" fmla="*/ 455 w 779"/>
              <a:gd name="T29" fmla="*/ 292 h 524"/>
              <a:gd name="T30" fmla="*/ 554 w 779"/>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9" h="524">
                <a:moveTo>
                  <a:pt x="629" y="199"/>
                </a:moveTo>
                <a:cubicBezTo>
                  <a:pt x="604" y="87"/>
                  <a:pt x="511" y="0"/>
                  <a:pt x="386" y="0"/>
                </a:cubicBezTo>
                <a:cubicBezTo>
                  <a:pt x="293" y="0"/>
                  <a:pt x="212" y="56"/>
                  <a:pt x="174" y="130"/>
                </a:cubicBezTo>
                <a:cubicBezTo>
                  <a:pt x="75" y="143"/>
                  <a:pt x="0" y="224"/>
                  <a:pt x="0" y="330"/>
                </a:cubicBezTo>
                <a:cubicBezTo>
                  <a:pt x="0" y="436"/>
                  <a:pt x="87" y="523"/>
                  <a:pt x="193" y="523"/>
                </a:cubicBezTo>
                <a:lnTo>
                  <a:pt x="616" y="523"/>
                </a:lnTo>
                <a:cubicBezTo>
                  <a:pt x="710" y="523"/>
                  <a:pt x="778" y="448"/>
                  <a:pt x="778" y="361"/>
                </a:cubicBezTo>
                <a:cubicBezTo>
                  <a:pt x="778" y="274"/>
                  <a:pt x="710" y="205"/>
                  <a:pt x="629" y="199"/>
                </a:cubicBezTo>
                <a:close/>
                <a:moveTo>
                  <a:pt x="554" y="292"/>
                </a:moveTo>
                <a:lnTo>
                  <a:pt x="386" y="454"/>
                </a:lnTo>
                <a:lnTo>
                  <a:pt x="224" y="292"/>
                </a:lnTo>
                <a:lnTo>
                  <a:pt x="324" y="292"/>
                </a:lnTo>
                <a:lnTo>
                  <a:pt x="324" y="162"/>
                </a:lnTo>
                <a:lnTo>
                  <a:pt x="455" y="162"/>
                </a:lnTo>
                <a:lnTo>
                  <a:pt x="455" y="292"/>
                </a:lnTo>
                <a:lnTo>
                  <a:pt x="554" y="292"/>
                </a:lnTo>
                <a:close/>
              </a:path>
            </a:pathLst>
          </a:custGeom>
          <a:solidFill>
            <a:srgbClr val="C00000"/>
          </a:solidFill>
          <a:ln>
            <a:noFill/>
          </a:ln>
          <a:effectLst/>
        </p:spPr>
        <p:txBody>
          <a:bodyPr wrap="none" anchor="ctr"/>
          <a:lstStyle/>
          <a:p>
            <a:endParaRPr lang="en-US" sz="1340"/>
          </a:p>
        </p:txBody>
      </p:sp>
      <p:sp>
        <p:nvSpPr>
          <p:cNvPr id="117" name="Freeform 19"/>
          <p:cNvSpPr>
            <a:spLocks noChangeArrowheads="1"/>
          </p:cNvSpPr>
          <p:nvPr/>
        </p:nvSpPr>
        <p:spPr bwMode="auto">
          <a:xfrm>
            <a:off x="3265889" y="2860268"/>
            <a:ext cx="470632" cy="314636"/>
          </a:xfrm>
          <a:custGeom>
            <a:avLst/>
            <a:gdLst>
              <a:gd name="T0" fmla="*/ 635 w 785"/>
              <a:gd name="T1" fmla="*/ 199 h 524"/>
              <a:gd name="T2" fmla="*/ 392 w 785"/>
              <a:gd name="T3" fmla="*/ 0 h 524"/>
              <a:gd name="T4" fmla="*/ 180 w 785"/>
              <a:gd name="T5" fmla="*/ 130 h 524"/>
              <a:gd name="T6" fmla="*/ 0 w 785"/>
              <a:gd name="T7" fmla="*/ 330 h 524"/>
              <a:gd name="T8" fmla="*/ 199 w 785"/>
              <a:gd name="T9" fmla="*/ 523 h 524"/>
              <a:gd name="T10" fmla="*/ 622 w 785"/>
              <a:gd name="T11" fmla="*/ 523 h 524"/>
              <a:gd name="T12" fmla="*/ 784 w 785"/>
              <a:gd name="T13" fmla="*/ 361 h 524"/>
              <a:gd name="T14" fmla="*/ 635 w 785"/>
              <a:gd name="T15" fmla="*/ 199 h 524"/>
              <a:gd name="T16" fmla="*/ 460 w 785"/>
              <a:gd name="T17" fmla="*/ 292 h 524"/>
              <a:gd name="T18" fmla="*/ 460 w 785"/>
              <a:gd name="T19" fmla="*/ 423 h 524"/>
              <a:gd name="T20" fmla="*/ 329 w 785"/>
              <a:gd name="T21" fmla="*/ 423 h 524"/>
              <a:gd name="T22" fmla="*/ 329 w 785"/>
              <a:gd name="T23" fmla="*/ 292 h 524"/>
              <a:gd name="T24" fmla="*/ 230 w 785"/>
              <a:gd name="T25" fmla="*/ 292 h 524"/>
              <a:gd name="T26" fmla="*/ 392 w 785"/>
              <a:gd name="T27" fmla="*/ 130 h 524"/>
              <a:gd name="T28" fmla="*/ 554 w 785"/>
              <a:gd name="T29" fmla="*/ 292 h 524"/>
              <a:gd name="T30" fmla="*/ 460 w 785"/>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5" h="524">
                <a:moveTo>
                  <a:pt x="635" y="199"/>
                </a:moveTo>
                <a:cubicBezTo>
                  <a:pt x="610" y="87"/>
                  <a:pt x="510" y="0"/>
                  <a:pt x="392" y="0"/>
                </a:cubicBezTo>
                <a:cubicBezTo>
                  <a:pt x="298" y="0"/>
                  <a:pt x="217" y="56"/>
                  <a:pt x="180" y="130"/>
                </a:cubicBezTo>
                <a:cubicBezTo>
                  <a:pt x="74" y="143"/>
                  <a:pt x="0" y="224"/>
                  <a:pt x="0" y="330"/>
                </a:cubicBezTo>
                <a:cubicBezTo>
                  <a:pt x="0" y="436"/>
                  <a:pt x="87" y="523"/>
                  <a:pt x="199" y="523"/>
                </a:cubicBezTo>
                <a:lnTo>
                  <a:pt x="622" y="523"/>
                </a:lnTo>
                <a:cubicBezTo>
                  <a:pt x="709" y="523"/>
                  <a:pt x="784" y="448"/>
                  <a:pt x="784" y="361"/>
                </a:cubicBezTo>
                <a:cubicBezTo>
                  <a:pt x="784" y="274"/>
                  <a:pt x="716" y="205"/>
                  <a:pt x="635" y="199"/>
                </a:cubicBezTo>
                <a:close/>
                <a:moveTo>
                  <a:pt x="460" y="292"/>
                </a:moveTo>
                <a:lnTo>
                  <a:pt x="460" y="423"/>
                </a:lnTo>
                <a:lnTo>
                  <a:pt x="329" y="423"/>
                </a:lnTo>
                <a:lnTo>
                  <a:pt x="329" y="292"/>
                </a:lnTo>
                <a:lnTo>
                  <a:pt x="230" y="292"/>
                </a:lnTo>
                <a:lnTo>
                  <a:pt x="392" y="130"/>
                </a:lnTo>
                <a:lnTo>
                  <a:pt x="554" y="292"/>
                </a:lnTo>
                <a:lnTo>
                  <a:pt x="460" y="292"/>
                </a:lnTo>
                <a:close/>
              </a:path>
            </a:pathLst>
          </a:custGeom>
          <a:solidFill>
            <a:srgbClr val="C00000"/>
          </a:solidFill>
          <a:ln>
            <a:noFill/>
          </a:ln>
          <a:effectLst/>
        </p:spPr>
        <p:txBody>
          <a:bodyPr wrap="none" anchor="ctr"/>
          <a:lstStyle/>
          <a:p>
            <a:endParaRPr lang="en-US" sz="1340"/>
          </a:p>
        </p:txBody>
      </p:sp>
      <p:sp>
        <p:nvSpPr>
          <p:cNvPr id="118" name="Freeform 23"/>
          <p:cNvSpPr>
            <a:spLocks noChangeArrowheads="1"/>
          </p:cNvSpPr>
          <p:nvPr/>
        </p:nvSpPr>
        <p:spPr bwMode="auto">
          <a:xfrm>
            <a:off x="3813437" y="2864758"/>
            <a:ext cx="305653" cy="305656"/>
          </a:xfrm>
          <a:custGeom>
            <a:avLst/>
            <a:gdLst>
              <a:gd name="T0" fmla="*/ 0 w 587"/>
              <a:gd name="T1" fmla="*/ 467 h 586"/>
              <a:gd name="T2" fmla="*/ 0 w 587"/>
              <a:gd name="T3" fmla="*/ 585 h 586"/>
              <a:gd name="T4" fmla="*/ 125 w 587"/>
              <a:gd name="T5" fmla="*/ 585 h 586"/>
              <a:gd name="T6" fmla="*/ 480 w 587"/>
              <a:gd name="T7" fmla="*/ 224 h 586"/>
              <a:gd name="T8" fmla="*/ 355 w 587"/>
              <a:gd name="T9" fmla="*/ 100 h 586"/>
              <a:gd name="T10" fmla="*/ 0 w 587"/>
              <a:gd name="T11" fmla="*/ 467 h 586"/>
              <a:gd name="T12" fmla="*/ 573 w 587"/>
              <a:gd name="T13" fmla="*/ 131 h 586"/>
              <a:gd name="T14" fmla="*/ 573 w 587"/>
              <a:gd name="T15" fmla="*/ 87 h 586"/>
              <a:gd name="T16" fmla="*/ 499 w 587"/>
              <a:gd name="T17" fmla="*/ 12 h 586"/>
              <a:gd name="T18" fmla="*/ 455 w 587"/>
              <a:gd name="T19" fmla="*/ 12 h 586"/>
              <a:gd name="T20" fmla="*/ 399 w 587"/>
              <a:gd name="T21" fmla="*/ 68 h 586"/>
              <a:gd name="T22" fmla="*/ 517 w 587"/>
              <a:gd name="T23" fmla="*/ 193 h 586"/>
              <a:gd name="T24" fmla="*/ 573 w 587"/>
              <a:gd name="T25" fmla="*/ 131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7" h="586">
                <a:moveTo>
                  <a:pt x="0" y="467"/>
                </a:moveTo>
                <a:lnTo>
                  <a:pt x="0" y="585"/>
                </a:lnTo>
                <a:lnTo>
                  <a:pt x="125" y="585"/>
                </a:lnTo>
                <a:lnTo>
                  <a:pt x="480" y="224"/>
                </a:lnTo>
                <a:lnTo>
                  <a:pt x="355" y="100"/>
                </a:lnTo>
                <a:lnTo>
                  <a:pt x="0" y="467"/>
                </a:lnTo>
                <a:close/>
                <a:moveTo>
                  <a:pt x="573" y="131"/>
                </a:moveTo>
                <a:cubicBezTo>
                  <a:pt x="586" y="118"/>
                  <a:pt x="586" y="100"/>
                  <a:pt x="573" y="87"/>
                </a:cubicBezTo>
                <a:lnTo>
                  <a:pt x="499" y="12"/>
                </a:lnTo>
                <a:cubicBezTo>
                  <a:pt x="486" y="0"/>
                  <a:pt x="467" y="0"/>
                  <a:pt x="455" y="12"/>
                </a:cubicBezTo>
                <a:lnTo>
                  <a:pt x="399" y="68"/>
                </a:lnTo>
                <a:lnTo>
                  <a:pt x="517" y="193"/>
                </a:lnTo>
                <a:lnTo>
                  <a:pt x="573" y="131"/>
                </a:lnTo>
                <a:close/>
              </a:path>
            </a:pathLst>
          </a:custGeom>
          <a:solidFill>
            <a:srgbClr val="C00000"/>
          </a:solidFill>
          <a:ln>
            <a:noFill/>
          </a:ln>
          <a:effectLst/>
        </p:spPr>
        <p:txBody>
          <a:bodyPr wrap="none" anchor="ctr"/>
          <a:lstStyle/>
          <a:p>
            <a:endParaRPr lang="en-US" sz="1340"/>
          </a:p>
        </p:txBody>
      </p:sp>
      <p:sp>
        <p:nvSpPr>
          <p:cNvPr id="119" name="Freeform 29"/>
          <p:cNvSpPr>
            <a:spLocks noChangeArrowheads="1"/>
          </p:cNvSpPr>
          <p:nvPr/>
        </p:nvSpPr>
        <p:spPr bwMode="auto">
          <a:xfrm>
            <a:off x="5014842" y="2862236"/>
            <a:ext cx="397002" cy="310697"/>
          </a:xfrm>
          <a:custGeom>
            <a:avLst/>
            <a:gdLst>
              <a:gd name="T0" fmla="*/ 75172271 w 608"/>
              <a:gd name="T1" fmla="*/ 61754124 h 475"/>
              <a:gd name="T2" fmla="*/ 75172271 w 608"/>
              <a:gd name="T3" fmla="*/ 61754124 h 475"/>
              <a:gd name="T4" fmla="*/ 3635276 w 608"/>
              <a:gd name="T5" fmla="*/ 61754124 h 475"/>
              <a:gd name="T6" fmla="*/ 0 w 608"/>
              <a:gd name="T7" fmla="*/ 57976088 h 475"/>
              <a:gd name="T8" fmla="*/ 0 w 608"/>
              <a:gd name="T9" fmla="*/ 53415879 h 475"/>
              <a:gd name="T10" fmla="*/ 0 w 608"/>
              <a:gd name="T11" fmla="*/ 46901862 h 475"/>
              <a:gd name="T12" fmla="*/ 0 w 608"/>
              <a:gd name="T13" fmla="*/ 42342014 h 475"/>
              <a:gd name="T14" fmla="*/ 0 w 608"/>
              <a:gd name="T15" fmla="*/ 35957938 h 475"/>
              <a:gd name="T16" fmla="*/ 0 w 608"/>
              <a:gd name="T17" fmla="*/ 31267788 h 475"/>
              <a:gd name="T18" fmla="*/ 0 w 608"/>
              <a:gd name="T19" fmla="*/ 18370055 h 475"/>
              <a:gd name="T20" fmla="*/ 78807547 w 608"/>
              <a:gd name="T21" fmla="*/ 18370055 h 475"/>
              <a:gd name="T22" fmla="*/ 78807547 w 608"/>
              <a:gd name="T23" fmla="*/ 31267788 h 475"/>
              <a:gd name="T24" fmla="*/ 78807547 w 608"/>
              <a:gd name="T25" fmla="*/ 35957938 h 475"/>
              <a:gd name="T26" fmla="*/ 78807547 w 608"/>
              <a:gd name="T27" fmla="*/ 42342014 h 475"/>
              <a:gd name="T28" fmla="*/ 78807547 w 608"/>
              <a:gd name="T29" fmla="*/ 46901862 h 475"/>
              <a:gd name="T30" fmla="*/ 78807547 w 608"/>
              <a:gd name="T31" fmla="*/ 53415879 h 475"/>
              <a:gd name="T32" fmla="*/ 78807547 w 608"/>
              <a:gd name="T33" fmla="*/ 57976088 h 475"/>
              <a:gd name="T34" fmla="*/ 75172271 w 608"/>
              <a:gd name="T35" fmla="*/ 61754124 h 475"/>
              <a:gd name="T36" fmla="*/ 0 w 608"/>
              <a:gd name="T37" fmla="*/ 11074226 h 475"/>
              <a:gd name="T38" fmla="*/ 0 w 608"/>
              <a:gd name="T39" fmla="*/ 11074226 h 475"/>
              <a:gd name="T40" fmla="*/ 0 w 608"/>
              <a:gd name="T41" fmla="*/ 9249998 h 475"/>
              <a:gd name="T42" fmla="*/ 0 w 608"/>
              <a:gd name="T43" fmla="*/ 3648095 h 475"/>
              <a:gd name="T44" fmla="*/ 3635276 w 608"/>
              <a:gd name="T45" fmla="*/ 0 h 475"/>
              <a:gd name="T46" fmla="*/ 9088009 w 608"/>
              <a:gd name="T47" fmla="*/ 0 h 475"/>
              <a:gd name="T48" fmla="*/ 10905827 w 608"/>
              <a:gd name="T49" fmla="*/ 0 h 475"/>
              <a:gd name="T50" fmla="*/ 14670819 w 608"/>
              <a:gd name="T51" fmla="*/ 0 h 475"/>
              <a:gd name="T52" fmla="*/ 21941370 w 608"/>
              <a:gd name="T53" fmla="*/ 0 h 475"/>
              <a:gd name="T54" fmla="*/ 29341637 w 608"/>
              <a:gd name="T55" fmla="*/ 7295829 h 475"/>
              <a:gd name="T56" fmla="*/ 75172271 w 608"/>
              <a:gd name="T57" fmla="*/ 7295829 h 475"/>
              <a:gd name="T58" fmla="*/ 78807547 w 608"/>
              <a:gd name="T59" fmla="*/ 11074226 h 475"/>
              <a:gd name="T60" fmla="*/ 78807547 w 608"/>
              <a:gd name="T61" fmla="*/ 14721960 h 475"/>
              <a:gd name="T62" fmla="*/ 0 w 608"/>
              <a:gd name="T63" fmla="*/ 14721960 h 475"/>
              <a:gd name="T64" fmla="*/ 0 w 608"/>
              <a:gd name="T65" fmla="*/ 11074226 h 4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8" h="475">
                <a:moveTo>
                  <a:pt x="579" y="474"/>
                </a:moveTo>
                <a:lnTo>
                  <a:pt x="579" y="474"/>
                </a:lnTo>
                <a:cubicBezTo>
                  <a:pt x="28" y="474"/>
                  <a:pt x="28" y="474"/>
                  <a:pt x="28" y="474"/>
                </a:cubicBezTo>
                <a:cubicBezTo>
                  <a:pt x="14" y="474"/>
                  <a:pt x="0" y="459"/>
                  <a:pt x="0" y="445"/>
                </a:cubicBezTo>
                <a:cubicBezTo>
                  <a:pt x="0" y="410"/>
                  <a:pt x="0" y="410"/>
                  <a:pt x="0" y="410"/>
                </a:cubicBezTo>
                <a:cubicBezTo>
                  <a:pt x="0" y="360"/>
                  <a:pt x="0" y="360"/>
                  <a:pt x="0" y="360"/>
                </a:cubicBezTo>
                <a:cubicBezTo>
                  <a:pt x="0" y="325"/>
                  <a:pt x="0" y="325"/>
                  <a:pt x="0" y="325"/>
                </a:cubicBezTo>
                <a:cubicBezTo>
                  <a:pt x="0" y="276"/>
                  <a:pt x="0" y="276"/>
                  <a:pt x="0" y="276"/>
                </a:cubicBezTo>
                <a:cubicBezTo>
                  <a:pt x="0" y="240"/>
                  <a:pt x="0" y="240"/>
                  <a:pt x="0" y="240"/>
                </a:cubicBezTo>
                <a:cubicBezTo>
                  <a:pt x="0" y="141"/>
                  <a:pt x="0" y="141"/>
                  <a:pt x="0" y="141"/>
                </a:cubicBezTo>
                <a:cubicBezTo>
                  <a:pt x="607" y="141"/>
                  <a:pt x="607" y="141"/>
                  <a:pt x="607" y="141"/>
                </a:cubicBezTo>
                <a:cubicBezTo>
                  <a:pt x="607" y="240"/>
                  <a:pt x="607" y="240"/>
                  <a:pt x="607" y="240"/>
                </a:cubicBezTo>
                <a:cubicBezTo>
                  <a:pt x="607" y="276"/>
                  <a:pt x="607" y="276"/>
                  <a:pt x="607" y="276"/>
                </a:cubicBezTo>
                <a:cubicBezTo>
                  <a:pt x="607" y="325"/>
                  <a:pt x="607" y="325"/>
                  <a:pt x="607" y="325"/>
                </a:cubicBezTo>
                <a:cubicBezTo>
                  <a:pt x="607" y="360"/>
                  <a:pt x="607" y="360"/>
                  <a:pt x="607" y="360"/>
                </a:cubicBezTo>
                <a:cubicBezTo>
                  <a:pt x="607" y="410"/>
                  <a:pt x="607" y="410"/>
                  <a:pt x="607" y="410"/>
                </a:cubicBezTo>
                <a:cubicBezTo>
                  <a:pt x="607" y="445"/>
                  <a:pt x="607" y="445"/>
                  <a:pt x="607" y="445"/>
                </a:cubicBezTo>
                <a:cubicBezTo>
                  <a:pt x="607" y="459"/>
                  <a:pt x="593" y="474"/>
                  <a:pt x="579" y="474"/>
                </a:cubicBezTo>
                <a:close/>
                <a:moveTo>
                  <a:pt x="0" y="85"/>
                </a:moveTo>
                <a:lnTo>
                  <a:pt x="0" y="85"/>
                </a:lnTo>
                <a:cubicBezTo>
                  <a:pt x="0" y="71"/>
                  <a:pt x="0" y="71"/>
                  <a:pt x="0" y="71"/>
                </a:cubicBezTo>
                <a:cubicBezTo>
                  <a:pt x="0" y="28"/>
                  <a:pt x="0" y="28"/>
                  <a:pt x="0" y="28"/>
                </a:cubicBezTo>
                <a:cubicBezTo>
                  <a:pt x="0" y="14"/>
                  <a:pt x="14" y="0"/>
                  <a:pt x="28" y="0"/>
                </a:cubicBezTo>
                <a:cubicBezTo>
                  <a:pt x="70" y="0"/>
                  <a:pt x="70" y="0"/>
                  <a:pt x="70" y="0"/>
                </a:cubicBezTo>
                <a:cubicBezTo>
                  <a:pt x="84" y="0"/>
                  <a:pt x="84" y="0"/>
                  <a:pt x="84" y="0"/>
                </a:cubicBezTo>
                <a:cubicBezTo>
                  <a:pt x="113" y="0"/>
                  <a:pt x="113" y="0"/>
                  <a:pt x="113" y="0"/>
                </a:cubicBezTo>
                <a:cubicBezTo>
                  <a:pt x="169" y="0"/>
                  <a:pt x="169" y="0"/>
                  <a:pt x="169" y="0"/>
                </a:cubicBezTo>
                <a:cubicBezTo>
                  <a:pt x="226" y="56"/>
                  <a:pt x="226" y="56"/>
                  <a:pt x="226" y="56"/>
                </a:cubicBezTo>
                <a:cubicBezTo>
                  <a:pt x="579" y="56"/>
                  <a:pt x="579" y="56"/>
                  <a:pt x="579" y="56"/>
                </a:cubicBezTo>
                <a:cubicBezTo>
                  <a:pt x="593" y="56"/>
                  <a:pt x="607" y="71"/>
                  <a:pt x="607" y="85"/>
                </a:cubicBezTo>
                <a:cubicBezTo>
                  <a:pt x="607" y="113"/>
                  <a:pt x="607" y="113"/>
                  <a:pt x="607" y="113"/>
                </a:cubicBezTo>
                <a:cubicBezTo>
                  <a:pt x="0" y="113"/>
                  <a:pt x="0" y="113"/>
                  <a:pt x="0" y="113"/>
                </a:cubicBezTo>
                <a:lnTo>
                  <a:pt x="0" y="85"/>
                </a:lnTo>
                <a:close/>
              </a:path>
            </a:pathLst>
          </a:custGeom>
          <a:solidFill>
            <a:srgbClr val="C00000"/>
          </a:solidFill>
          <a:ln>
            <a:noFill/>
          </a:ln>
        </p:spPr>
        <p:txBody>
          <a:bodyPr wrap="none" anchor="ctr"/>
          <a:lstStyle/>
          <a:p>
            <a:endParaRPr lang="zh-CN" altLang="en-US" sz="1340"/>
          </a:p>
        </p:txBody>
      </p:sp>
      <p:sp>
        <p:nvSpPr>
          <p:cNvPr id="120" name="Freeform 75"/>
          <p:cNvSpPr>
            <a:spLocks noChangeArrowheads="1"/>
          </p:cNvSpPr>
          <p:nvPr/>
        </p:nvSpPr>
        <p:spPr bwMode="auto">
          <a:xfrm>
            <a:off x="4582785" y="2867237"/>
            <a:ext cx="355141" cy="300702"/>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rgbClr val="C00000"/>
          </a:solidFill>
          <a:ln>
            <a:noFill/>
          </a:ln>
        </p:spPr>
        <p:txBody>
          <a:bodyPr wrap="none" anchor="ctr"/>
          <a:lstStyle/>
          <a:p>
            <a:endParaRPr lang="zh-CN" altLang="en-US" sz="1340"/>
          </a:p>
        </p:txBody>
      </p:sp>
      <p:sp>
        <p:nvSpPr>
          <p:cNvPr id="121" name="Freeform 84"/>
          <p:cNvSpPr>
            <a:spLocks noChangeArrowheads="1"/>
          </p:cNvSpPr>
          <p:nvPr/>
        </p:nvSpPr>
        <p:spPr bwMode="auto">
          <a:xfrm>
            <a:off x="4196008" y="2862655"/>
            <a:ext cx="309863" cy="309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rgbClr val="C00000"/>
          </a:solidFill>
          <a:ln>
            <a:noFill/>
          </a:ln>
        </p:spPr>
        <p:txBody>
          <a:bodyPr wrap="none" anchor="ctr"/>
          <a:lstStyle/>
          <a:p>
            <a:endParaRPr lang="zh-CN" altLang="en-US" sz="1340"/>
          </a:p>
        </p:txBody>
      </p:sp>
      <p:grpSp>
        <p:nvGrpSpPr>
          <p:cNvPr id="122" name="组合 121"/>
          <p:cNvGrpSpPr/>
          <p:nvPr/>
        </p:nvGrpSpPr>
        <p:grpSpPr>
          <a:xfrm>
            <a:off x="461778" y="3286514"/>
            <a:ext cx="338318" cy="309917"/>
            <a:chOff x="-4000500" y="5943600"/>
            <a:chExt cx="1304925" cy="1195388"/>
          </a:xfrm>
          <a:solidFill>
            <a:srgbClr val="C00000"/>
          </a:solidFill>
        </p:grpSpPr>
        <p:sp>
          <p:nvSpPr>
            <p:cNvPr id="123" name="Freeform 56"/>
            <p:cNvSpPr/>
            <p:nvPr/>
          </p:nvSpPr>
          <p:spPr bwMode="auto">
            <a:xfrm>
              <a:off x="-4000500" y="6072188"/>
              <a:ext cx="1304925" cy="1066800"/>
            </a:xfrm>
            <a:custGeom>
              <a:avLst/>
              <a:gdLst>
                <a:gd name="T0" fmla="*/ 0 w 410"/>
                <a:gd name="T1" fmla="*/ 2 h 334"/>
                <a:gd name="T2" fmla="*/ 20 w 410"/>
                <a:gd name="T3" fmla="*/ 19 h 334"/>
                <a:gd name="T4" fmla="*/ 19 w 410"/>
                <a:gd name="T5" fmla="*/ 254 h 334"/>
                <a:gd name="T6" fmla="*/ 38 w 410"/>
                <a:gd name="T7" fmla="*/ 274 h 334"/>
                <a:gd name="T8" fmla="*/ 126 w 410"/>
                <a:gd name="T9" fmla="*/ 282 h 334"/>
                <a:gd name="T10" fmla="*/ 205 w 410"/>
                <a:gd name="T11" fmla="*/ 315 h 334"/>
                <a:gd name="T12" fmla="*/ 370 w 410"/>
                <a:gd name="T13" fmla="*/ 273 h 334"/>
                <a:gd name="T14" fmla="*/ 391 w 410"/>
                <a:gd name="T15" fmla="*/ 252 h 334"/>
                <a:gd name="T16" fmla="*/ 391 w 410"/>
                <a:gd name="T17" fmla="*/ 20 h 334"/>
                <a:gd name="T18" fmla="*/ 391 w 410"/>
                <a:gd name="T19" fmla="*/ 2 h 334"/>
                <a:gd name="T20" fmla="*/ 410 w 410"/>
                <a:gd name="T21" fmla="*/ 2 h 334"/>
                <a:gd name="T22" fmla="*/ 410 w 410"/>
                <a:gd name="T23" fmla="*/ 294 h 334"/>
                <a:gd name="T24" fmla="*/ 397 w 410"/>
                <a:gd name="T25" fmla="*/ 294 h 334"/>
                <a:gd name="T26" fmla="*/ 273 w 410"/>
                <a:gd name="T27" fmla="*/ 308 h 334"/>
                <a:gd name="T28" fmla="*/ 229 w 410"/>
                <a:gd name="T29" fmla="*/ 334 h 334"/>
                <a:gd name="T30" fmla="*/ 182 w 410"/>
                <a:gd name="T31" fmla="*/ 334 h 334"/>
                <a:gd name="T32" fmla="*/ 159 w 410"/>
                <a:gd name="T33" fmla="*/ 317 h 334"/>
                <a:gd name="T34" fmla="*/ 92 w 410"/>
                <a:gd name="T35" fmla="*/ 300 h 334"/>
                <a:gd name="T36" fmla="*/ 0 w 410"/>
                <a:gd name="T37" fmla="*/ 293 h 334"/>
                <a:gd name="T38" fmla="*/ 0 w 410"/>
                <a:gd name="T39" fmla="*/ 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0" h="334">
                  <a:moveTo>
                    <a:pt x="0" y="2"/>
                  </a:moveTo>
                  <a:cubicBezTo>
                    <a:pt x="20" y="0"/>
                    <a:pt x="20" y="0"/>
                    <a:pt x="20" y="19"/>
                  </a:cubicBezTo>
                  <a:cubicBezTo>
                    <a:pt x="20" y="98"/>
                    <a:pt x="20" y="176"/>
                    <a:pt x="19" y="254"/>
                  </a:cubicBezTo>
                  <a:cubicBezTo>
                    <a:pt x="19" y="269"/>
                    <a:pt x="23" y="273"/>
                    <a:pt x="38" y="274"/>
                  </a:cubicBezTo>
                  <a:cubicBezTo>
                    <a:pt x="68" y="275"/>
                    <a:pt x="97" y="277"/>
                    <a:pt x="126" y="282"/>
                  </a:cubicBezTo>
                  <a:cubicBezTo>
                    <a:pt x="155" y="286"/>
                    <a:pt x="182" y="296"/>
                    <a:pt x="205" y="315"/>
                  </a:cubicBezTo>
                  <a:cubicBezTo>
                    <a:pt x="254" y="278"/>
                    <a:pt x="312" y="275"/>
                    <a:pt x="370" y="273"/>
                  </a:cubicBezTo>
                  <a:cubicBezTo>
                    <a:pt x="391" y="273"/>
                    <a:pt x="391" y="273"/>
                    <a:pt x="391" y="252"/>
                  </a:cubicBezTo>
                  <a:cubicBezTo>
                    <a:pt x="391" y="175"/>
                    <a:pt x="391" y="98"/>
                    <a:pt x="391" y="20"/>
                  </a:cubicBezTo>
                  <a:cubicBezTo>
                    <a:pt x="391" y="15"/>
                    <a:pt x="391" y="9"/>
                    <a:pt x="391" y="2"/>
                  </a:cubicBezTo>
                  <a:cubicBezTo>
                    <a:pt x="398" y="2"/>
                    <a:pt x="404" y="2"/>
                    <a:pt x="410" y="2"/>
                  </a:cubicBezTo>
                  <a:cubicBezTo>
                    <a:pt x="410" y="99"/>
                    <a:pt x="410" y="196"/>
                    <a:pt x="410" y="294"/>
                  </a:cubicBezTo>
                  <a:cubicBezTo>
                    <a:pt x="406" y="294"/>
                    <a:pt x="401" y="294"/>
                    <a:pt x="397" y="294"/>
                  </a:cubicBezTo>
                  <a:cubicBezTo>
                    <a:pt x="355" y="293"/>
                    <a:pt x="313" y="294"/>
                    <a:pt x="273" y="308"/>
                  </a:cubicBezTo>
                  <a:cubicBezTo>
                    <a:pt x="258" y="314"/>
                    <a:pt x="244" y="326"/>
                    <a:pt x="229" y="334"/>
                  </a:cubicBezTo>
                  <a:cubicBezTo>
                    <a:pt x="213" y="334"/>
                    <a:pt x="198" y="334"/>
                    <a:pt x="182" y="334"/>
                  </a:cubicBezTo>
                  <a:cubicBezTo>
                    <a:pt x="175" y="329"/>
                    <a:pt x="168" y="320"/>
                    <a:pt x="159" y="317"/>
                  </a:cubicBezTo>
                  <a:cubicBezTo>
                    <a:pt x="137" y="310"/>
                    <a:pt x="115" y="303"/>
                    <a:pt x="92" y="300"/>
                  </a:cubicBezTo>
                  <a:cubicBezTo>
                    <a:pt x="61" y="295"/>
                    <a:pt x="30" y="295"/>
                    <a:pt x="0" y="293"/>
                  </a:cubicBezTo>
                  <a:cubicBezTo>
                    <a:pt x="0" y="196"/>
                    <a:pt x="0" y="99"/>
                    <a:pt x="0" y="2"/>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24" name="Freeform 57"/>
            <p:cNvSpPr>
              <a:spLocks noEditPoints="1"/>
            </p:cNvSpPr>
            <p:nvPr/>
          </p:nvSpPr>
          <p:spPr bwMode="auto">
            <a:xfrm>
              <a:off x="-3876675" y="5943600"/>
              <a:ext cx="1057275" cy="1074737"/>
            </a:xfrm>
            <a:custGeom>
              <a:avLst/>
              <a:gdLst>
                <a:gd name="T0" fmla="*/ 166 w 332"/>
                <a:gd name="T1" fmla="*/ 61 h 336"/>
                <a:gd name="T2" fmla="*/ 315 w 332"/>
                <a:gd name="T3" fmla="*/ 1 h 336"/>
                <a:gd name="T4" fmla="*/ 332 w 332"/>
                <a:gd name="T5" fmla="*/ 17 h 336"/>
                <a:gd name="T6" fmla="*/ 332 w 332"/>
                <a:gd name="T7" fmla="*/ 277 h 336"/>
                <a:gd name="T8" fmla="*/ 316 w 332"/>
                <a:gd name="T9" fmla="*/ 294 h 336"/>
                <a:gd name="T10" fmla="*/ 177 w 332"/>
                <a:gd name="T11" fmla="*/ 332 h 336"/>
                <a:gd name="T12" fmla="*/ 155 w 332"/>
                <a:gd name="T13" fmla="*/ 332 h 336"/>
                <a:gd name="T14" fmla="*/ 17 w 332"/>
                <a:gd name="T15" fmla="*/ 294 h 336"/>
                <a:gd name="T16" fmla="*/ 0 w 332"/>
                <a:gd name="T17" fmla="*/ 277 h 336"/>
                <a:gd name="T18" fmla="*/ 0 w 332"/>
                <a:gd name="T19" fmla="*/ 16 h 336"/>
                <a:gd name="T20" fmla="*/ 14 w 332"/>
                <a:gd name="T21" fmla="*/ 1 h 336"/>
                <a:gd name="T22" fmla="*/ 166 w 332"/>
                <a:gd name="T23" fmla="*/ 61 h 336"/>
                <a:gd name="T24" fmla="*/ 158 w 332"/>
                <a:gd name="T25" fmla="*/ 314 h 336"/>
                <a:gd name="T26" fmla="*/ 175 w 332"/>
                <a:gd name="T27" fmla="*/ 314 h 336"/>
                <a:gd name="T28" fmla="*/ 175 w 332"/>
                <a:gd name="T29" fmla="*/ 82 h 336"/>
                <a:gd name="T30" fmla="*/ 158 w 332"/>
                <a:gd name="T31" fmla="*/ 82 h 336"/>
                <a:gd name="T32" fmla="*/ 158 w 332"/>
                <a:gd name="T33" fmla="*/ 31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336">
                  <a:moveTo>
                    <a:pt x="166" y="61"/>
                  </a:moveTo>
                  <a:cubicBezTo>
                    <a:pt x="208" y="18"/>
                    <a:pt x="260" y="6"/>
                    <a:pt x="315" y="1"/>
                  </a:cubicBezTo>
                  <a:cubicBezTo>
                    <a:pt x="328" y="0"/>
                    <a:pt x="332" y="4"/>
                    <a:pt x="332" y="17"/>
                  </a:cubicBezTo>
                  <a:cubicBezTo>
                    <a:pt x="332" y="104"/>
                    <a:pt x="332" y="190"/>
                    <a:pt x="332" y="277"/>
                  </a:cubicBezTo>
                  <a:cubicBezTo>
                    <a:pt x="332" y="289"/>
                    <a:pt x="327" y="294"/>
                    <a:pt x="316" y="294"/>
                  </a:cubicBezTo>
                  <a:cubicBezTo>
                    <a:pt x="266" y="294"/>
                    <a:pt x="220" y="309"/>
                    <a:pt x="177" y="332"/>
                  </a:cubicBezTo>
                  <a:cubicBezTo>
                    <a:pt x="169" y="336"/>
                    <a:pt x="163" y="336"/>
                    <a:pt x="155" y="332"/>
                  </a:cubicBezTo>
                  <a:cubicBezTo>
                    <a:pt x="112" y="309"/>
                    <a:pt x="66" y="294"/>
                    <a:pt x="17" y="294"/>
                  </a:cubicBezTo>
                  <a:cubicBezTo>
                    <a:pt x="5" y="294"/>
                    <a:pt x="0" y="289"/>
                    <a:pt x="0" y="277"/>
                  </a:cubicBezTo>
                  <a:cubicBezTo>
                    <a:pt x="0" y="190"/>
                    <a:pt x="0" y="103"/>
                    <a:pt x="0" y="16"/>
                  </a:cubicBezTo>
                  <a:cubicBezTo>
                    <a:pt x="0" y="6"/>
                    <a:pt x="3" y="1"/>
                    <a:pt x="14" y="1"/>
                  </a:cubicBezTo>
                  <a:cubicBezTo>
                    <a:pt x="72" y="2"/>
                    <a:pt x="125" y="22"/>
                    <a:pt x="166" y="61"/>
                  </a:cubicBezTo>
                  <a:close/>
                  <a:moveTo>
                    <a:pt x="158" y="314"/>
                  </a:moveTo>
                  <a:cubicBezTo>
                    <a:pt x="164" y="314"/>
                    <a:pt x="169" y="314"/>
                    <a:pt x="175" y="314"/>
                  </a:cubicBezTo>
                  <a:cubicBezTo>
                    <a:pt x="175" y="236"/>
                    <a:pt x="175" y="159"/>
                    <a:pt x="175" y="82"/>
                  </a:cubicBezTo>
                  <a:cubicBezTo>
                    <a:pt x="169" y="82"/>
                    <a:pt x="164" y="82"/>
                    <a:pt x="158" y="82"/>
                  </a:cubicBezTo>
                  <a:cubicBezTo>
                    <a:pt x="158" y="159"/>
                    <a:pt x="158" y="236"/>
                    <a:pt x="158" y="314"/>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25" name="组合 124"/>
          <p:cNvGrpSpPr/>
          <p:nvPr/>
        </p:nvGrpSpPr>
        <p:grpSpPr>
          <a:xfrm>
            <a:off x="876071" y="3286687"/>
            <a:ext cx="375810" cy="309575"/>
            <a:chOff x="4695825" y="5630863"/>
            <a:chExt cx="2125663" cy="1751012"/>
          </a:xfrm>
          <a:solidFill>
            <a:srgbClr val="C00000"/>
          </a:solidFill>
        </p:grpSpPr>
        <p:sp>
          <p:nvSpPr>
            <p:cNvPr id="126" name="Freeform 58"/>
            <p:cNvSpPr/>
            <p:nvPr/>
          </p:nvSpPr>
          <p:spPr bwMode="auto">
            <a:xfrm>
              <a:off x="5653088" y="6551613"/>
              <a:ext cx="211138" cy="258762"/>
            </a:xfrm>
            <a:custGeom>
              <a:avLst/>
              <a:gdLst>
                <a:gd name="T0" fmla="*/ 66 w 66"/>
                <a:gd name="T1" fmla="*/ 48 h 81"/>
                <a:gd name="T2" fmla="*/ 66 w 66"/>
                <a:gd name="T3" fmla="*/ 33 h 81"/>
                <a:gd name="T4" fmla="*/ 33 w 66"/>
                <a:gd name="T5" fmla="*/ 0 h 81"/>
                <a:gd name="T6" fmla="*/ 0 w 66"/>
                <a:gd name="T7" fmla="*/ 33 h 81"/>
                <a:gd name="T8" fmla="*/ 0 w 66"/>
                <a:gd name="T9" fmla="*/ 48 h 81"/>
                <a:gd name="T10" fmla="*/ 33 w 66"/>
                <a:gd name="T11" fmla="*/ 81 h 81"/>
                <a:gd name="T12" fmla="*/ 66 w 66"/>
                <a:gd name="T13" fmla="*/ 48 h 81"/>
              </a:gdLst>
              <a:ahLst/>
              <a:cxnLst>
                <a:cxn ang="0">
                  <a:pos x="T0" y="T1"/>
                </a:cxn>
                <a:cxn ang="0">
                  <a:pos x="T2" y="T3"/>
                </a:cxn>
                <a:cxn ang="0">
                  <a:pos x="T4" y="T5"/>
                </a:cxn>
                <a:cxn ang="0">
                  <a:pos x="T6" y="T7"/>
                </a:cxn>
                <a:cxn ang="0">
                  <a:pos x="T8" y="T9"/>
                </a:cxn>
                <a:cxn ang="0">
                  <a:pos x="T10" y="T11"/>
                </a:cxn>
                <a:cxn ang="0">
                  <a:pos x="T12" y="T13"/>
                </a:cxn>
              </a:cxnLst>
              <a:rect l="0" t="0" r="r" b="b"/>
              <a:pathLst>
                <a:path w="66" h="81">
                  <a:moveTo>
                    <a:pt x="66" y="48"/>
                  </a:moveTo>
                  <a:cubicBezTo>
                    <a:pt x="66" y="33"/>
                    <a:pt x="66" y="33"/>
                    <a:pt x="66" y="33"/>
                  </a:cubicBezTo>
                  <a:cubicBezTo>
                    <a:pt x="66" y="15"/>
                    <a:pt x="51" y="0"/>
                    <a:pt x="33" y="0"/>
                  </a:cubicBezTo>
                  <a:cubicBezTo>
                    <a:pt x="15" y="0"/>
                    <a:pt x="0" y="15"/>
                    <a:pt x="0" y="33"/>
                  </a:cubicBezTo>
                  <a:cubicBezTo>
                    <a:pt x="0" y="48"/>
                    <a:pt x="0" y="48"/>
                    <a:pt x="0" y="48"/>
                  </a:cubicBezTo>
                  <a:cubicBezTo>
                    <a:pt x="0" y="66"/>
                    <a:pt x="15" y="81"/>
                    <a:pt x="33" y="81"/>
                  </a:cubicBezTo>
                  <a:cubicBezTo>
                    <a:pt x="51" y="81"/>
                    <a:pt x="66" y="66"/>
                    <a:pt x="66" y="48"/>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27" name="Freeform 59"/>
            <p:cNvSpPr/>
            <p:nvPr/>
          </p:nvSpPr>
          <p:spPr bwMode="auto">
            <a:xfrm>
              <a:off x="4737100" y="6732588"/>
              <a:ext cx="2043113" cy="649287"/>
            </a:xfrm>
            <a:custGeom>
              <a:avLst/>
              <a:gdLst>
                <a:gd name="T0" fmla="*/ 376 w 642"/>
                <a:gd name="T1" fmla="*/ 9 h 203"/>
                <a:gd name="T2" fmla="*/ 321 w 642"/>
                <a:gd name="T3" fmla="*/ 50 h 203"/>
                <a:gd name="T4" fmla="*/ 266 w 642"/>
                <a:gd name="T5" fmla="*/ 9 h 203"/>
                <a:gd name="T6" fmla="*/ 40 w 642"/>
                <a:gd name="T7" fmla="*/ 9 h 203"/>
                <a:gd name="T8" fmla="*/ 0 w 642"/>
                <a:gd name="T9" fmla="*/ 0 h 203"/>
                <a:gd name="T10" fmla="*/ 0 w 642"/>
                <a:gd name="T11" fmla="*/ 150 h 203"/>
                <a:gd name="T12" fmla="*/ 53 w 642"/>
                <a:gd name="T13" fmla="*/ 203 h 203"/>
                <a:gd name="T14" fmla="*/ 588 w 642"/>
                <a:gd name="T15" fmla="*/ 203 h 203"/>
                <a:gd name="T16" fmla="*/ 642 w 642"/>
                <a:gd name="T17" fmla="*/ 150 h 203"/>
                <a:gd name="T18" fmla="*/ 642 w 642"/>
                <a:gd name="T19" fmla="*/ 0 h 203"/>
                <a:gd name="T20" fmla="*/ 602 w 642"/>
                <a:gd name="T21" fmla="*/ 9 h 203"/>
                <a:gd name="T22" fmla="*/ 376 w 642"/>
                <a:gd name="T23" fmla="*/ 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203">
                  <a:moveTo>
                    <a:pt x="376" y="9"/>
                  </a:moveTo>
                  <a:cubicBezTo>
                    <a:pt x="369" y="33"/>
                    <a:pt x="347" y="50"/>
                    <a:pt x="321" y="50"/>
                  </a:cubicBezTo>
                  <a:cubicBezTo>
                    <a:pt x="295" y="50"/>
                    <a:pt x="273" y="33"/>
                    <a:pt x="266" y="9"/>
                  </a:cubicBezTo>
                  <a:cubicBezTo>
                    <a:pt x="40" y="9"/>
                    <a:pt x="40" y="9"/>
                    <a:pt x="40" y="9"/>
                  </a:cubicBezTo>
                  <a:cubicBezTo>
                    <a:pt x="26" y="9"/>
                    <a:pt x="12" y="6"/>
                    <a:pt x="0" y="0"/>
                  </a:cubicBezTo>
                  <a:cubicBezTo>
                    <a:pt x="0" y="150"/>
                    <a:pt x="0" y="150"/>
                    <a:pt x="0" y="150"/>
                  </a:cubicBezTo>
                  <a:cubicBezTo>
                    <a:pt x="0" y="179"/>
                    <a:pt x="24" y="203"/>
                    <a:pt x="53" y="203"/>
                  </a:cubicBezTo>
                  <a:cubicBezTo>
                    <a:pt x="588" y="203"/>
                    <a:pt x="588" y="203"/>
                    <a:pt x="588" y="203"/>
                  </a:cubicBezTo>
                  <a:cubicBezTo>
                    <a:pt x="618" y="203"/>
                    <a:pt x="642" y="179"/>
                    <a:pt x="642" y="150"/>
                  </a:cubicBezTo>
                  <a:cubicBezTo>
                    <a:pt x="642" y="0"/>
                    <a:pt x="642" y="0"/>
                    <a:pt x="642" y="0"/>
                  </a:cubicBezTo>
                  <a:cubicBezTo>
                    <a:pt x="630" y="6"/>
                    <a:pt x="616" y="9"/>
                    <a:pt x="602" y="9"/>
                  </a:cubicBezTo>
                  <a:cubicBezTo>
                    <a:pt x="376" y="9"/>
                    <a:pt x="376" y="9"/>
                    <a:pt x="376" y="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28" name="Freeform 60"/>
            <p:cNvSpPr>
              <a:spLocks noEditPoints="1"/>
            </p:cNvSpPr>
            <p:nvPr/>
          </p:nvSpPr>
          <p:spPr bwMode="auto">
            <a:xfrm>
              <a:off x="4695825" y="5630863"/>
              <a:ext cx="2125663" cy="1003300"/>
            </a:xfrm>
            <a:custGeom>
              <a:avLst/>
              <a:gdLst>
                <a:gd name="T0" fmla="*/ 613 w 668"/>
                <a:gd name="T1" fmla="*/ 85 h 314"/>
                <a:gd name="T2" fmla="*/ 485 w 668"/>
                <a:gd name="T3" fmla="*/ 85 h 314"/>
                <a:gd name="T4" fmla="*/ 385 w 668"/>
                <a:gd name="T5" fmla="*/ 0 h 314"/>
                <a:gd name="T6" fmla="*/ 283 w 668"/>
                <a:gd name="T7" fmla="*/ 0 h 314"/>
                <a:gd name="T8" fmla="*/ 183 w 668"/>
                <a:gd name="T9" fmla="*/ 85 h 314"/>
                <a:gd name="T10" fmla="*/ 55 w 668"/>
                <a:gd name="T11" fmla="*/ 85 h 314"/>
                <a:gd name="T12" fmla="*/ 0 w 668"/>
                <a:gd name="T13" fmla="*/ 138 h 314"/>
                <a:gd name="T14" fmla="*/ 0 w 668"/>
                <a:gd name="T15" fmla="*/ 261 h 314"/>
                <a:gd name="T16" fmla="*/ 53 w 668"/>
                <a:gd name="T17" fmla="*/ 314 h 314"/>
                <a:gd name="T18" fmla="*/ 276 w 668"/>
                <a:gd name="T19" fmla="*/ 314 h 314"/>
                <a:gd name="T20" fmla="*/ 294 w 668"/>
                <a:gd name="T21" fmla="*/ 275 h 314"/>
                <a:gd name="T22" fmla="*/ 295 w 668"/>
                <a:gd name="T23" fmla="*/ 274 h 314"/>
                <a:gd name="T24" fmla="*/ 302 w 668"/>
                <a:gd name="T25" fmla="*/ 268 h 314"/>
                <a:gd name="T26" fmla="*/ 305 w 668"/>
                <a:gd name="T27" fmla="*/ 267 h 314"/>
                <a:gd name="T28" fmla="*/ 312 w 668"/>
                <a:gd name="T29" fmla="*/ 263 h 314"/>
                <a:gd name="T30" fmla="*/ 317 w 668"/>
                <a:gd name="T31" fmla="*/ 262 h 314"/>
                <a:gd name="T32" fmla="*/ 322 w 668"/>
                <a:gd name="T33" fmla="*/ 260 h 314"/>
                <a:gd name="T34" fmla="*/ 334 w 668"/>
                <a:gd name="T35" fmla="*/ 259 h 314"/>
                <a:gd name="T36" fmla="*/ 345 w 668"/>
                <a:gd name="T37" fmla="*/ 260 h 314"/>
                <a:gd name="T38" fmla="*/ 350 w 668"/>
                <a:gd name="T39" fmla="*/ 262 h 314"/>
                <a:gd name="T40" fmla="*/ 356 w 668"/>
                <a:gd name="T41" fmla="*/ 263 h 314"/>
                <a:gd name="T42" fmla="*/ 363 w 668"/>
                <a:gd name="T43" fmla="*/ 267 h 314"/>
                <a:gd name="T44" fmla="*/ 366 w 668"/>
                <a:gd name="T45" fmla="*/ 268 h 314"/>
                <a:gd name="T46" fmla="*/ 373 w 668"/>
                <a:gd name="T47" fmla="*/ 274 h 314"/>
                <a:gd name="T48" fmla="*/ 374 w 668"/>
                <a:gd name="T49" fmla="*/ 275 h 314"/>
                <a:gd name="T50" fmla="*/ 392 w 668"/>
                <a:gd name="T51" fmla="*/ 314 h 314"/>
                <a:gd name="T52" fmla="*/ 615 w 668"/>
                <a:gd name="T53" fmla="*/ 314 h 314"/>
                <a:gd name="T54" fmla="*/ 668 w 668"/>
                <a:gd name="T55" fmla="*/ 261 h 314"/>
                <a:gd name="T56" fmla="*/ 668 w 668"/>
                <a:gd name="T57" fmla="*/ 138 h 314"/>
                <a:gd name="T58" fmla="*/ 613 w 668"/>
                <a:gd name="T59" fmla="*/ 85 h 314"/>
                <a:gd name="T60" fmla="*/ 234 w 668"/>
                <a:gd name="T61" fmla="*/ 85 h 314"/>
                <a:gd name="T62" fmla="*/ 283 w 668"/>
                <a:gd name="T63" fmla="*/ 49 h 314"/>
                <a:gd name="T64" fmla="*/ 385 w 668"/>
                <a:gd name="T65" fmla="*/ 49 h 314"/>
                <a:gd name="T66" fmla="*/ 434 w 668"/>
                <a:gd name="T67" fmla="*/ 85 h 314"/>
                <a:gd name="T68" fmla="*/ 234 w 668"/>
                <a:gd name="T69" fmla="*/ 8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8" h="314">
                  <a:moveTo>
                    <a:pt x="613" y="85"/>
                  </a:moveTo>
                  <a:cubicBezTo>
                    <a:pt x="485" y="85"/>
                    <a:pt x="485" y="85"/>
                    <a:pt x="485" y="85"/>
                  </a:cubicBezTo>
                  <a:cubicBezTo>
                    <a:pt x="477" y="37"/>
                    <a:pt x="435" y="0"/>
                    <a:pt x="385" y="0"/>
                  </a:cubicBezTo>
                  <a:cubicBezTo>
                    <a:pt x="283" y="0"/>
                    <a:pt x="283" y="0"/>
                    <a:pt x="283" y="0"/>
                  </a:cubicBezTo>
                  <a:cubicBezTo>
                    <a:pt x="232" y="0"/>
                    <a:pt x="191" y="37"/>
                    <a:pt x="183" y="85"/>
                  </a:cubicBezTo>
                  <a:cubicBezTo>
                    <a:pt x="55" y="85"/>
                    <a:pt x="55" y="85"/>
                    <a:pt x="55" y="85"/>
                  </a:cubicBezTo>
                  <a:cubicBezTo>
                    <a:pt x="25" y="85"/>
                    <a:pt x="0" y="109"/>
                    <a:pt x="0" y="138"/>
                  </a:cubicBezTo>
                  <a:cubicBezTo>
                    <a:pt x="0" y="261"/>
                    <a:pt x="0" y="261"/>
                    <a:pt x="0" y="261"/>
                  </a:cubicBezTo>
                  <a:cubicBezTo>
                    <a:pt x="0" y="290"/>
                    <a:pt x="23" y="314"/>
                    <a:pt x="53" y="314"/>
                  </a:cubicBezTo>
                  <a:cubicBezTo>
                    <a:pt x="276" y="314"/>
                    <a:pt x="276" y="314"/>
                    <a:pt x="276" y="314"/>
                  </a:cubicBezTo>
                  <a:cubicBezTo>
                    <a:pt x="277" y="299"/>
                    <a:pt x="283" y="285"/>
                    <a:pt x="294" y="275"/>
                  </a:cubicBezTo>
                  <a:cubicBezTo>
                    <a:pt x="294" y="275"/>
                    <a:pt x="295" y="275"/>
                    <a:pt x="295" y="274"/>
                  </a:cubicBezTo>
                  <a:cubicBezTo>
                    <a:pt x="297" y="272"/>
                    <a:pt x="300" y="270"/>
                    <a:pt x="302" y="268"/>
                  </a:cubicBezTo>
                  <a:cubicBezTo>
                    <a:pt x="303" y="268"/>
                    <a:pt x="304" y="267"/>
                    <a:pt x="305" y="267"/>
                  </a:cubicBezTo>
                  <a:cubicBezTo>
                    <a:pt x="307" y="266"/>
                    <a:pt x="309" y="264"/>
                    <a:pt x="312" y="263"/>
                  </a:cubicBezTo>
                  <a:cubicBezTo>
                    <a:pt x="314" y="263"/>
                    <a:pt x="316" y="262"/>
                    <a:pt x="317" y="262"/>
                  </a:cubicBezTo>
                  <a:cubicBezTo>
                    <a:pt x="319" y="261"/>
                    <a:pt x="321" y="260"/>
                    <a:pt x="322" y="260"/>
                  </a:cubicBezTo>
                  <a:cubicBezTo>
                    <a:pt x="326" y="259"/>
                    <a:pt x="330" y="259"/>
                    <a:pt x="334" y="259"/>
                  </a:cubicBezTo>
                  <a:cubicBezTo>
                    <a:pt x="338" y="259"/>
                    <a:pt x="342" y="259"/>
                    <a:pt x="345" y="260"/>
                  </a:cubicBezTo>
                  <a:cubicBezTo>
                    <a:pt x="347" y="260"/>
                    <a:pt x="349" y="261"/>
                    <a:pt x="350" y="262"/>
                  </a:cubicBezTo>
                  <a:cubicBezTo>
                    <a:pt x="352" y="262"/>
                    <a:pt x="354" y="263"/>
                    <a:pt x="356" y="263"/>
                  </a:cubicBezTo>
                  <a:cubicBezTo>
                    <a:pt x="358" y="264"/>
                    <a:pt x="360" y="266"/>
                    <a:pt x="363" y="267"/>
                  </a:cubicBezTo>
                  <a:cubicBezTo>
                    <a:pt x="364" y="267"/>
                    <a:pt x="365" y="268"/>
                    <a:pt x="366" y="268"/>
                  </a:cubicBezTo>
                  <a:cubicBezTo>
                    <a:pt x="368" y="270"/>
                    <a:pt x="371" y="272"/>
                    <a:pt x="373" y="274"/>
                  </a:cubicBezTo>
                  <a:cubicBezTo>
                    <a:pt x="373" y="275"/>
                    <a:pt x="374" y="275"/>
                    <a:pt x="374" y="275"/>
                  </a:cubicBezTo>
                  <a:cubicBezTo>
                    <a:pt x="384" y="285"/>
                    <a:pt x="391" y="299"/>
                    <a:pt x="392" y="314"/>
                  </a:cubicBezTo>
                  <a:cubicBezTo>
                    <a:pt x="615" y="314"/>
                    <a:pt x="615" y="314"/>
                    <a:pt x="615" y="314"/>
                  </a:cubicBezTo>
                  <a:cubicBezTo>
                    <a:pt x="644" y="314"/>
                    <a:pt x="668" y="290"/>
                    <a:pt x="668" y="261"/>
                  </a:cubicBezTo>
                  <a:cubicBezTo>
                    <a:pt x="668" y="138"/>
                    <a:pt x="668" y="138"/>
                    <a:pt x="668" y="138"/>
                  </a:cubicBezTo>
                  <a:cubicBezTo>
                    <a:pt x="668" y="109"/>
                    <a:pt x="643" y="85"/>
                    <a:pt x="613" y="85"/>
                  </a:cubicBezTo>
                  <a:close/>
                  <a:moveTo>
                    <a:pt x="234" y="85"/>
                  </a:moveTo>
                  <a:cubicBezTo>
                    <a:pt x="241" y="64"/>
                    <a:pt x="260" y="49"/>
                    <a:pt x="283" y="49"/>
                  </a:cubicBezTo>
                  <a:cubicBezTo>
                    <a:pt x="385" y="49"/>
                    <a:pt x="385" y="49"/>
                    <a:pt x="385" y="49"/>
                  </a:cubicBezTo>
                  <a:cubicBezTo>
                    <a:pt x="408" y="49"/>
                    <a:pt x="427" y="64"/>
                    <a:pt x="434" y="85"/>
                  </a:cubicBezTo>
                  <a:lnTo>
                    <a:pt x="234" y="85"/>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29" name="组合 128"/>
          <p:cNvGrpSpPr/>
          <p:nvPr/>
        </p:nvGrpSpPr>
        <p:grpSpPr>
          <a:xfrm>
            <a:off x="1327856" y="3274980"/>
            <a:ext cx="476416" cy="332988"/>
            <a:chOff x="9472613" y="5848350"/>
            <a:chExt cx="2409825" cy="1684337"/>
          </a:xfrm>
          <a:solidFill>
            <a:srgbClr val="C00000"/>
          </a:solidFill>
        </p:grpSpPr>
        <p:sp>
          <p:nvSpPr>
            <p:cNvPr id="130" name="Freeform 61"/>
            <p:cNvSpPr/>
            <p:nvPr/>
          </p:nvSpPr>
          <p:spPr bwMode="auto">
            <a:xfrm>
              <a:off x="9472613" y="5848350"/>
              <a:ext cx="2409825" cy="785812"/>
            </a:xfrm>
            <a:custGeom>
              <a:avLst/>
              <a:gdLst>
                <a:gd name="T0" fmla="*/ 0 w 757"/>
                <a:gd name="T1" fmla="*/ 176 h 246"/>
                <a:gd name="T2" fmla="*/ 399 w 757"/>
                <a:gd name="T3" fmla="*/ 0 h 246"/>
                <a:gd name="T4" fmla="*/ 757 w 757"/>
                <a:gd name="T5" fmla="*/ 176 h 246"/>
                <a:gd name="T6" fmla="*/ 588 w 757"/>
                <a:gd name="T7" fmla="*/ 246 h 246"/>
                <a:gd name="T8" fmla="*/ 168 w 757"/>
                <a:gd name="T9" fmla="*/ 246 h 246"/>
                <a:gd name="T10" fmla="*/ 0 w 757"/>
                <a:gd name="T11" fmla="*/ 176 h 246"/>
              </a:gdLst>
              <a:ahLst/>
              <a:cxnLst>
                <a:cxn ang="0">
                  <a:pos x="T0" y="T1"/>
                </a:cxn>
                <a:cxn ang="0">
                  <a:pos x="T2" y="T3"/>
                </a:cxn>
                <a:cxn ang="0">
                  <a:pos x="T4" y="T5"/>
                </a:cxn>
                <a:cxn ang="0">
                  <a:pos x="T6" y="T7"/>
                </a:cxn>
                <a:cxn ang="0">
                  <a:pos x="T8" y="T9"/>
                </a:cxn>
                <a:cxn ang="0">
                  <a:pos x="T10" y="T11"/>
                </a:cxn>
              </a:cxnLst>
              <a:rect l="0" t="0" r="r" b="b"/>
              <a:pathLst>
                <a:path w="757" h="246">
                  <a:moveTo>
                    <a:pt x="0" y="176"/>
                  </a:moveTo>
                  <a:cubicBezTo>
                    <a:pt x="6" y="174"/>
                    <a:pt x="399" y="0"/>
                    <a:pt x="399" y="0"/>
                  </a:cubicBezTo>
                  <a:cubicBezTo>
                    <a:pt x="757" y="176"/>
                    <a:pt x="757" y="176"/>
                    <a:pt x="757" y="176"/>
                  </a:cubicBezTo>
                  <a:cubicBezTo>
                    <a:pt x="588" y="246"/>
                    <a:pt x="588" y="246"/>
                    <a:pt x="588" y="246"/>
                  </a:cubicBezTo>
                  <a:cubicBezTo>
                    <a:pt x="588" y="246"/>
                    <a:pt x="432" y="58"/>
                    <a:pt x="168" y="246"/>
                  </a:cubicBezTo>
                  <a:lnTo>
                    <a:pt x="0" y="176"/>
                  </a:lnTo>
                  <a:close/>
                </a:path>
              </a:pathLst>
            </a:custGeom>
            <a:grpFill/>
            <a:ln>
              <a:noFill/>
            </a:ln>
          </p:spPr>
          <p:txBody>
            <a:bodyPr vert="horz" wrap="square" lIns="90868" tIns="45434" rIns="90868" bIns="45434" numCol="1" anchor="t" anchorCtr="0" compatLnSpc="1"/>
            <a:lstStyle/>
            <a:p>
              <a:endParaRPr lang="zh-CN" altLang="en-US" sz="1340"/>
            </a:p>
          </p:txBody>
        </p:sp>
        <p:sp>
          <p:nvSpPr>
            <p:cNvPr id="131" name="Freeform 62"/>
            <p:cNvSpPr>
              <a:spLocks noEditPoints="1"/>
            </p:cNvSpPr>
            <p:nvPr/>
          </p:nvSpPr>
          <p:spPr bwMode="auto">
            <a:xfrm>
              <a:off x="10156825" y="6280150"/>
              <a:ext cx="1117600" cy="1252537"/>
            </a:xfrm>
            <a:custGeom>
              <a:avLst/>
              <a:gdLst>
                <a:gd name="T0" fmla="*/ 0 w 351"/>
                <a:gd name="T1" fmla="*/ 132 h 392"/>
                <a:gd name="T2" fmla="*/ 0 w 351"/>
                <a:gd name="T3" fmla="*/ 274 h 392"/>
                <a:gd name="T4" fmla="*/ 351 w 351"/>
                <a:gd name="T5" fmla="*/ 274 h 392"/>
                <a:gd name="T6" fmla="*/ 351 w 351"/>
                <a:gd name="T7" fmla="*/ 132 h 392"/>
                <a:gd name="T8" fmla="*/ 0 w 351"/>
                <a:gd name="T9" fmla="*/ 132 h 392"/>
                <a:gd name="T10" fmla="*/ 171 w 351"/>
                <a:gd name="T11" fmla="*/ 291 h 392"/>
                <a:gd name="T12" fmla="*/ 24 w 351"/>
                <a:gd name="T13" fmla="*/ 261 h 392"/>
                <a:gd name="T14" fmla="*/ 172 w 351"/>
                <a:gd name="T15" fmla="*/ 233 h 392"/>
                <a:gd name="T16" fmla="*/ 319 w 351"/>
                <a:gd name="T17" fmla="*/ 264 h 392"/>
                <a:gd name="T18" fmla="*/ 171 w 351"/>
                <a:gd name="T19" fmla="*/ 29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1" h="392">
                  <a:moveTo>
                    <a:pt x="0" y="132"/>
                  </a:moveTo>
                  <a:cubicBezTo>
                    <a:pt x="0" y="274"/>
                    <a:pt x="0" y="274"/>
                    <a:pt x="0" y="274"/>
                  </a:cubicBezTo>
                  <a:cubicBezTo>
                    <a:pt x="194" y="392"/>
                    <a:pt x="351" y="274"/>
                    <a:pt x="351" y="274"/>
                  </a:cubicBezTo>
                  <a:cubicBezTo>
                    <a:pt x="351" y="132"/>
                    <a:pt x="351" y="132"/>
                    <a:pt x="351" y="132"/>
                  </a:cubicBezTo>
                  <a:cubicBezTo>
                    <a:pt x="160" y="0"/>
                    <a:pt x="0" y="132"/>
                    <a:pt x="0" y="132"/>
                  </a:cubicBezTo>
                  <a:close/>
                  <a:moveTo>
                    <a:pt x="171" y="291"/>
                  </a:moveTo>
                  <a:cubicBezTo>
                    <a:pt x="89" y="290"/>
                    <a:pt x="23" y="276"/>
                    <a:pt x="24" y="261"/>
                  </a:cubicBezTo>
                  <a:cubicBezTo>
                    <a:pt x="24" y="245"/>
                    <a:pt x="90" y="233"/>
                    <a:pt x="172" y="233"/>
                  </a:cubicBezTo>
                  <a:cubicBezTo>
                    <a:pt x="253" y="234"/>
                    <a:pt x="319" y="248"/>
                    <a:pt x="319" y="264"/>
                  </a:cubicBezTo>
                  <a:cubicBezTo>
                    <a:pt x="319" y="280"/>
                    <a:pt x="252" y="292"/>
                    <a:pt x="171" y="291"/>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32" name="Freeform 63"/>
            <p:cNvSpPr/>
            <p:nvPr/>
          </p:nvSpPr>
          <p:spPr bwMode="auto">
            <a:xfrm>
              <a:off x="9696450" y="6526213"/>
              <a:ext cx="180975" cy="673100"/>
            </a:xfrm>
            <a:custGeom>
              <a:avLst/>
              <a:gdLst>
                <a:gd name="T0" fmla="*/ 70 w 114"/>
                <a:gd name="T1" fmla="*/ 16 h 424"/>
                <a:gd name="T2" fmla="*/ 76 w 114"/>
                <a:gd name="T3" fmla="*/ 273 h 424"/>
                <a:gd name="T4" fmla="*/ 114 w 114"/>
                <a:gd name="T5" fmla="*/ 424 h 424"/>
                <a:gd name="T6" fmla="*/ 0 w 114"/>
                <a:gd name="T7" fmla="*/ 424 h 424"/>
                <a:gd name="T8" fmla="*/ 40 w 114"/>
                <a:gd name="T9" fmla="*/ 273 h 424"/>
                <a:gd name="T10" fmla="*/ 38 w 114"/>
                <a:gd name="T11" fmla="*/ 0 h 424"/>
                <a:gd name="T12" fmla="*/ 70 w 114"/>
                <a:gd name="T13" fmla="*/ 16 h 424"/>
              </a:gdLst>
              <a:ahLst/>
              <a:cxnLst>
                <a:cxn ang="0">
                  <a:pos x="T0" y="T1"/>
                </a:cxn>
                <a:cxn ang="0">
                  <a:pos x="T2" y="T3"/>
                </a:cxn>
                <a:cxn ang="0">
                  <a:pos x="T4" y="T5"/>
                </a:cxn>
                <a:cxn ang="0">
                  <a:pos x="T6" y="T7"/>
                </a:cxn>
                <a:cxn ang="0">
                  <a:pos x="T8" y="T9"/>
                </a:cxn>
                <a:cxn ang="0">
                  <a:pos x="T10" y="T11"/>
                </a:cxn>
                <a:cxn ang="0">
                  <a:pos x="T12" y="T13"/>
                </a:cxn>
              </a:cxnLst>
              <a:rect l="0" t="0" r="r" b="b"/>
              <a:pathLst>
                <a:path w="114" h="424">
                  <a:moveTo>
                    <a:pt x="70" y="16"/>
                  </a:moveTo>
                  <a:lnTo>
                    <a:pt x="76" y="273"/>
                  </a:lnTo>
                  <a:lnTo>
                    <a:pt x="114" y="424"/>
                  </a:lnTo>
                  <a:lnTo>
                    <a:pt x="0" y="424"/>
                  </a:lnTo>
                  <a:lnTo>
                    <a:pt x="40" y="273"/>
                  </a:lnTo>
                  <a:lnTo>
                    <a:pt x="38" y="0"/>
                  </a:lnTo>
                  <a:lnTo>
                    <a:pt x="70" y="16"/>
                  </a:lnTo>
                  <a:close/>
                </a:path>
              </a:pathLst>
            </a:custGeom>
            <a:grpFill/>
            <a:ln>
              <a:noFill/>
            </a:ln>
          </p:spPr>
          <p:txBody>
            <a:bodyPr vert="horz" wrap="square" lIns="90868" tIns="45434" rIns="90868" bIns="45434" numCol="1" anchor="t" anchorCtr="0" compatLnSpc="1"/>
            <a:lstStyle/>
            <a:p>
              <a:endParaRPr lang="zh-CN" altLang="en-US" sz="1340"/>
            </a:p>
          </p:txBody>
        </p:sp>
        <p:sp>
          <p:nvSpPr>
            <p:cNvPr id="133" name="Oval 64"/>
            <p:cNvSpPr>
              <a:spLocks noChangeArrowheads="1"/>
            </p:cNvSpPr>
            <p:nvPr/>
          </p:nvSpPr>
          <p:spPr bwMode="auto">
            <a:xfrm>
              <a:off x="9718675" y="6800850"/>
              <a:ext cx="136525" cy="139700"/>
            </a:xfrm>
            <a:prstGeom prst="ellipse">
              <a:avLst/>
            </a:prstGeom>
            <a:grpFill/>
            <a:ln>
              <a:noFill/>
            </a:ln>
          </p:spPr>
          <p:txBody>
            <a:bodyPr vert="horz" wrap="square" lIns="90868" tIns="45434" rIns="90868" bIns="45434" numCol="1" anchor="t" anchorCtr="0" compatLnSpc="1"/>
            <a:lstStyle/>
            <a:p>
              <a:endParaRPr lang="zh-CN" altLang="en-US" sz="1340"/>
            </a:p>
          </p:txBody>
        </p:sp>
      </p:grpSp>
      <p:grpSp>
        <p:nvGrpSpPr>
          <p:cNvPr id="134" name="组合 133"/>
          <p:cNvGrpSpPr/>
          <p:nvPr/>
        </p:nvGrpSpPr>
        <p:grpSpPr>
          <a:xfrm>
            <a:off x="3688912" y="3820551"/>
            <a:ext cx="46068" cy="110562"/>
            <a:chOff x="-13652500" y="-17345025"/>
            <a:chExt cx="174625" cy="419100"/>
          </a:xfrm>
          <a:solidFill>
            <a:srgbClr val="C00000"/>
          </a:solidFill>
        </p:grpSpPr>
        <p:sp>
          <p:nvSpPr>
            <p:cNvPr id="135" name="Rectangle 72"/>
            <p:cNvSpPr>
              <a:spLocks noChangeArrowheads="1"/>
            </p:cNvSpPr>
            <p:nvPr/>
          </p:nvSpPr>
          <p:spPr bwMode="auto">
            <a:xfrm>
              <a:off x="-13503275" y="-17345025"/>
              <a:ext cx="25400" cy="114300"/>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36" name="Rectangle 74"/>
            <p:cNvSpPr>
              <a:spLocks noChangeArrowheads="1"/>
            </p:cNvSpPr>
            <p:nvPr/>
          </p:nvSpPr>
          <p:spPr bwMode="auto">
            <a:xfrm>
              <a:off x="-13652500" y="-17037050"/>
              <a:ext cx="25400" cy="111125"/>
            </a:xfrm>
            <a:prstGeom prst="rect">
              <a:avLst/>
            </a:prstGeom>
            <a:grpFill/>
            <a:ln>
              <a:noFill/>
            </a:ln>
          </p:spPr>
          <p:txBody>
            <a:bodyPr vert="horz" wrap="square" lIns="90868" tIns="45434" rIns="90868" bIns="45434" numCol="1" anchor="t" anchorCtr="0" compatLnSpc="1"/>
            <a:lstStyle/>
            <a:p>
              <a:endParaRPr lang="zh-CN" altLang="en-US" sz="1340"/>
            </a:p>
          </p:txBody>
        </p:sp>
      </p:grpSp>
      <p:sp>
        <p:nvSpPr>
          <p:cNvPr id="137" name="Freeform 76"/>
          <p:cNvSpPr>
            <a:spLocks noEditPoints="1"/>
          </p:cNvSpPr>
          <p:nvPr/>
        </p:nvSpPr>
        <p:spPr bwMode="auto">
          <a:xfrm>
            <a:off x="1880245" y="3287265"/>
            <a:ext cx="296254" cy="308414"/>
          </a:xfrm>
          <a:custGeom>
            <a:avLst/>
            <a:gdLst>
              <a:gd name="T0" fmla="*/ 257 w 401"/>
              <a:gd name="T1" fmla="*/ 287 h 418"/>
              <a:gd name="T2" fmla="*/ 395 w 401"/>
              <a:gd name="T3" fmla="*/ 82 h 418"/>
              <a:gd name="T4" fmla="*/ 395 w 401"/>
              <a:gd name="T5" fmla="*/ 65 h 418"/>
              <a:gd name="T6" fmla="*/ 364 w 401"/>
              <a:gd name="T7" fmla="*/ 33 h 418"/>
              <a:gd name="T8" fmla="*/ 347 w 401"/>
              <a:gd name="T9" fmla="*/ 33 h 418"/>
              <a:gd name="T10" fmla="*/ 331 w 401"/>
              <a:gd name="T11" fmla="*/ 49 h 418"/>
              <a:gd name="T12" fmla="*/ 314 w 401"/>
              <a:gd name="T13" fmla="*/ 49 h 418"/>
              <a:gd name="T14" fmla="*/ 314 w 401"/>
              <a:gd name="T15" fmla="*/ 1 h 418"/>
              <a:gd name="T16" fmla="*/ 85 w 401"/>
              <a:gd name="T17" fmla="*/ 0 h 418"/>
              <a:gd name="T18" fmla="*/ 84 w 401"/>
              <a:gd name="T19" fmla="*/ 49 h 418"/>
              <a:gd name="T20" fmla="*/ 69 w 401"/>
              <a:gd name="T21" fmla="*/ 49 h 418"/>
              <a:gd name="T22" fmla="*/ 53 w 401"/>
              <a:gd name="T23" fmla="*/ 33 h 418"/>
              <a:gd name="T24" fmla="*/ 36 w 401"/>
              <a:gd name="T25" fmla="*/ 33 h 418"/>
              <a:gd name="T26" fmla="*/ 2 w 401"/>
              <a:gd name="T27" fmla="*/ 65 h 418"/>
              <a:gd name="T28" fmla="*/ 2 w 401"/>
              <a:gd name="T29" fmla="*/ 82 h 418"/>
              <a:gd name="T30" fmla="*/ 144 w 401"/>
              <a:gd name="T31" fmla="*/ 287 h 418"/>
              <a:gd name="T32" fmla="*/ 183 w 401"/>
              <a:gd name="T33" fmla="*/ 304 h 418"/>
              <a:gd name="T34" fmla="*/ 183 w 401"/>
              <a:gd name="T35" fmla="*/ 321 h 418"/>
              <a:gd name="T36" fmla="*/ 167 w 401"/>
              <a:gd name="T37" fmla="*/ 328 h 418"/>
              <a:gd name="T38" fmla="*/ 183 w 401"/>
              <a:gd name="T39" fmla="*/ 336 h 418"/>
              <a:gd name="T40" fmla="*/ 183 w 401"/>
              <a:gd name="T41" fmla="*/ 355 h 418"/>
              <a:gd name="T42" fmla="*/ 168 w 401"/>
              <a:gd name="T43" fmla="*/ 369 h 418"/>
              <a:gd name="T44" fmla="*/ 151 w 401"/>
              <a:gd name="T45" fmla="*/ 386 h 418"/>
              <a:gd name="T46" fmla="*/ 134 w 401"/>
              <a:gd name="T47" fmla="*/ 402 h 418"/>
              <a:gd name="T48" fmla="*/ 151 w 401"/>
              <a:gd name="T49" fmla="*/ 418 h 418"/>
              <a:gd name="T50" fmla="*/ 248 w 401"/>
              <a:gd name="T51" fmla="*/ 418 h 418"/>
              <a:gd name="T52" fmla="*/ 265 w 401"/>
              <a:gd name="T53" fmla="*/ 402 h 418"/>
              <a:gd name="T54" fmla="*/ 248 w 401"/>
              <a:gd name="T55" fmla="*/ 386 h 418"/>
              <a:gd name="T56" fmla="*/ 231 w 401"/>
              <a:gd name="T57" fmla="*/ 369 h 418"/>
              <a:gd name="T58" fmla="*/ 216 w 401"/>
              <a:gd name="T59" fmla="*/ 354 h 418"/>
              <a:gd name="T60" fmla="*/ 216 w 401"/>
              <a:gd name="T61" fmla="*/ 336 h 418"/>
              <a:gd name="T62" fmla="*/ 232 w 401"/>
              <a:gd name="T63" fmla="*/ 328 h 418"/>
              <a:gd name="T64" fmla="*/ 216 w 401"/>
              <a:gd name="T65" fmla="*/ 321 h 418"/>
              <a:gd name="T66" fmla="*/ 216 w 401"/>
              <a:gd name="T67" fmla="*/ 304 h 418"/>
              <a:gd name="T68" fmla="*/ 257 w 401"/>
              <a:gd name="T69" fmla="*/ 287 h 418"/>
              <a:gd name="T70" fmla="*/ 314 w 401"/>
              <a:gd name="T71" fmla="*/ 66 h 418"/>
              <a:gd name="T72" fmla="*/ 331 w 401"/>
              <a:gd name="T73" fmla="*/ 66 h 418"/>
              <a:gd name="T74" fmla="*/ 348 w 401"/>
              <a:gd name="T75" fmla="*/ 49 h 418"/>
              <a:gd name="T76" fmla="*/ 364 w 401"/>
              <a:gd name="T77" fmla="*/ 66 h 418"/>
              <a:gd name="T78" fmla="*/ 364 w 401"/>
              <a:gd name="T79" fmla="*/ 82 h 418"/>
              <a:gd name="T80" fmla="*/ 282 w 401"/>
              <a:gd name="T81" fmla="*/ 220 h 418"/>
              <a:gd name="T82" fmla="*/ 314 w 401"/>
              <a:gd name="T83" fmla="*/ 66 h 418"/>
              <a:gd name="T84" fmla="*/ 113 w 401"/>
              <a:gd name="T85" fmla="*/ 223 h 418"/>
              <a:gd name="T86" fmla="*/ 31 w 401"/>
              <a:gd name="T87" fmla="*/ 85 h 418"/>
              <a:gd name="T88" fmla="*/ 31 w 401"/>
              <a:gd name="T89" fmla="*/ 69 h 418"/>
              <a:gd name="T90" fmla="*/ 47 w 401"/>
              <a:gd name="T91" fmla="*/ 52 h 418"/>
              <a:gd name="T92" fmla="*/ 63 w 401"/>
              <a:gd name="T93" fmla="*/ 69 h 418"/>
              <a:gd name="T94" fmla="*/ 81 w 401"/>
              <a:gd name="T95" fmla="*/ 69 h 418"/>
              <a:gd name="T96" fmla="*/ 113 w 401"/>
              <a:gd name="T97" fmla="*/ 22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418">
                <a:moveTo>
                  <a:pt x="257" y="287"/>
                </a:moveTo>
                <a:cubicBezTo>
                  <a:pt x="401" y="195"/>
                  <a:pt x="395" y="82"/>
                  <a:pt x="395" y="82"/>
                </a:cubicBezTo>
                <a:cubicBezTo>
                  <a:pt x="395" y="65"/>
                  <a:pt x="395" y="65"/>
                  <a:pt x="395" y="65"/>
                </a:cubicBezTo>
                <a:cubicBezTo>
                  <a:pt x="395" y="65"/>
                  <a:pt x="396" y="33"/>
                  <a:pt x="364" y="33"/>
                </a:cubicBezTo>
                <a:cubicBezTo>
                  <a:pt x="355" y="33"/>
                  <a:pt x="347" y="33"/>
                  <a:pt x="347" y="33"/>
                </a:cubicBezTo>
                <a:cubicBezTo>
                  <a:pt x="332" y="33"/>
                  <a:pt x="331" y="49"/>
                  <a:pt x="331" y="49"/>
                </a:cubicBezTo>
                <a:cubicBezTo>
                  <a:pt x="331" y="49"/>
                  <a:pt x="325" y="49"/>
                  <a:pt x="314" y="49"/>
                </a:cubicBezTo>
                <a:cubicBezTo>
                  <a:pt x="313" y="39"/>
                  <a:pt x="314" y="1"/>
                  <a:pt x="314" y="1"/>
                </a:cubicBezTo>
                <a:cubicBezTo>
                  <a:pt x="173" y="21"/>
                  <a:pt x="85" y="0"/>
                  <a:pt x="85" y="0"/>
                </a:cubicBezTo>
                <a:cubicBezTo>
                  <a:pt x="84" y="49"/>
                  <a:pt x="84" y="49"/>
                  <a:pt x="84" y="49"/>
                </a:cubicBezTo>
                <a:cubicBezTo>
                  <a:pt x="73" y="49"/>
                  <a:pt x="69" y="49"/>
                  <a:pt x="69" y="49"/>
                </a:cubicBezTo>
                <a:cubicBezTo>
                  <a:pt x="69" y="49"/>
                  <a:pt x="69" y="33"/>
                  <a:pt x="53" y="33"/>
                </a:cubicBezTo>
                <a:cubicBezTo>
                  <a:pt x="53" y="33"/>
                  <a:pt x="46" y="33"/>
                  <a:pt x="36" y="33"/>
                </a:cubicBezTo>
                <a:cubicBezTo>
                  <a:pt x="4" y="33"/>
                  <a:pt x="2" y="65"/>
                  <a:pt x="2" y="65"/>
                </a:cubicBezTo>
                <a:cubicBezTo>
                  <a:pt x="2" y="82"/>
                  <a:pt x="2" y="82"/>
                  <a:pt x="2" y="82"/>
                </a:cubicBezTo>
                <a:cubicBezTo>
                  <a:pt x="2" y="82"/>
                  <a:pt x="0" y="195"/>
                  <a:pt x="144" y="287"/>
                </a:cubicBezTo>
                <a:cubicBezTo>
                  <a:pt x="144" y="287"/>
                  <a:pt x="160" y="304"/>
                  <a:pt x="183" y="304"/>
                </a:cubicBezTo>
                <a:cubicBezTo>
                  <a:pt x="183" y="321"/>
                  <a:pt x="183" y="321"/>
                  <a:pt x="183" y="321"/>
                </a:cubicBezTo>
                <a:cubicBezTo>
                  <a:pt x="183" y="321"/>
                  <a:pt x="167" y="319"/>
                  <a:pt x="167" y="328"/>
                </a:cubicBezTo>
                <a:cubicBezTo>
                  <a:pt x="167" y="338"/>
                  <a:pt x="183" y="336"/>
                  <a:pt x="183" y="336"/>
                </a:cubicBezTo>
                <a:cubicBezTo>
                  <a:pt x="183" y="355"/>
                  <a:pt x="183" y="355"/>
                  <a:pt x="183" y="355"/>
                </a:cubicBezTo>
                <a:cubicBezTo>
                  <a:pt x="183" y="355"/>
                  <a:pt x="180" y="369"/>
                  <a:pt x="168" y="369"/>
                </a:cubicBezTo>
                <a:cubicBezTo>
                  <a:pt x="168" y="385"/>
                  <a:pt x="151" y="386"/>
                  <a:pt x="151" y="386"/>
                </a:cubicBezTo>
                <a:cubicBezTo>
                  <a:pt x="151" y="386"/>
                  <a:pt x="134" y="389"/>
                  <a:pt x="134" y="402"/>
                </a:cubicBezTo>
                <a:cubicBezTo>
                  <a:pt x="134" y="402"/>
                  <a:pt x="132" y="418"/>
                  <a:pt x="151" y="418"/>
                </a:cubicBezTo>
                <a:cubicBezTo>
                  <a:pt x="175" y="418"/>
                  <a:pt x="248" y="418"/>
                  <a:pt x="248" y="418"/>
                </a:cubicBezTo>
                <a:cubicBezTo>
                  <a:pt x="263" y="418"/>
                  <a:pt x="265" y="402"/>
                  <a:pt x="265" y="402"/>
                </a:cubicBezTo>
                <a:cubicBezTo>
                  <a:pt x="265" y="402"/>
                  <a:pt x="265" y="386"/>
                  <a:pt x="248" y="386"/>
                </a:cubicBezTo>
                <a:cubicBezTo>
                  <a:pt x="232" y="386"/>
                  <a:pt x="231" y="369"/>
                  <a:pt x="231" y="369"/>
                </a:cubicBezTo>
                <a:cubicBezTo>
                  <a:pt x="231" y="369"/>
                  <a:pt x="216" y="370"/>
                  <a:pt x="216" y="354"/>
                </a:cubicBezTo>
                <a:cubicBezTo>
                  <a:pt x="216" y="336"/>
                  <a:pt x="216" y="336"/>
                  <a:pt x="216" y="336"/>
                </a:cubicBezTo>
                <a:cubicBezTo>
                  <a:pt x="216" y="336"/>
                  <a:pt x="232" y="340"/>
                  <a:pt x="232" y="328"/>
                </a:cubicBezTo>
                <a:cubicBezTo>
                  <a:pt x="232" y="319"/>
                  <a:pt x="216" y="321"/>
                  <a:pt x="216" y="321"/>
                </a:cubicBezTo>
                <a:cubicBezTo>
                  <a:pt x="216" y="304"/>
                  <a:pt x="216" y="304"/>
                  <a:pt x="216" y="304"/>
                </a:cubicBezTo>
                <a:cubicBezTo>
                  <a:pt x="232" y="304"/>
                  <a:pt x="245" y="297"/>
                  <a:pt x="257" y="287"/>
                </a:cubicBezTo>
                <a:close/>
                <a:moveTo>
                  <a:pt x="314" y="66"/>
                </a:moveTo>
                <a:cubicBezTo>
                  <a:pt x="319" y="65"/>
                  <a:pt x="331" y="66"/>
                  <a:pt x="331" y="66"/>
                </a:cubicBezTo>
                <a:cubicBezTo>
                  <a:pt x="348" y="66"/>
                  <a:pt x="348" y="49"/>
                  <a:pt x="348" y="49"/>
                </a:cubicBezTo>
                <a:cubicBezTo>
                  <a:pt x="364" y="49"/>
                  <a:pt x="364" y="66"/>
                  <a:pt x="364" y="66"/>
                </a:cubicBezTo>
                <a:cubicBezTo>
                  <a:pt x="364" y="82"/>
                  <a:pt x="364" y="82"/>
                  <a:pt x="364" y="82"/>
                </a:cubicBezTo>
                <a:cubicBezTo>
                  <a:pt x="364" y="82"/>
                  <a:pt x="360" y="146"/>
                  <a:pt x="282" y="220"/>
                </a:cubicBezTo>
                <a:cubicBezTo>
                  <a:pt x="300" y="190"/>
                  <a:pt x="315" y="119"/>
                  <a:pt x="314" y="66"/>
                </a:cubicBezTo>
                <a:close/>
                <a:moveTo>
                  <a:pt x="113" y="223"/>
                </a:moveTo>
                <a:cubicBezTo>
                  <a:pt x="34" y="149"/>
                  <a:pt x="31" y="85"/>
                  <a:pt x="31" y="85"/>
                </a:cubicBezTo>
                <a:cubicBezTo>
                  <a:pt x="31" y="69"/>
                  <a:pt x="31" y="69"/>
                  <a:pt x="31" y="69"/>
                </a:cubicBezTo>
                <a:cubicBezTo>
                  <a:pt x="31" y="69"/>
                  <a:pt x="30" y="52"/>
                  <a:pt x="47" y="52"/>
                </a:cubicBezTo>
                <a:cubicBezTo>
                  <a:pt x="47" y="52"/>
                  <a:pt x="47" y="69"/>
                  <a:pt x="63" y="69"/>
                </a:cubicBezTo>
                <a:cubicBezTo>
                  <a:pt x="63" y="69"/>
                  <a:pt x="76" y="68"/>
                  <a:pt x="81" y="69"/>
                </a:cubicBezTo>
                <a:cubicBezTo>
                  <a:pt x="80" y="121"/>
                  <a:pt x="95" y="193"/>
                  <a:pt x="113" y="223"/>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138" name="组合 137"/>
          <p:cNvGrpSpPr/>
          <p:nvPr/>
        </p:nvGrpSpPr>
        <p:grpSpPr>
          <a:xfrm>
            <a:off x="2959181" y="3288830"/>
            <a:ext cx="411973" cy="305286"/>
            <a:chOff x="-5538788" y="-11355388"/>
            <a:chExt cx="1416050" cy="1049338"/>
          </a:xfrm>
          <a:solidFill>
            <a:srgbClr val="C00000"/>
          </a:solidFill>
        </p:grpSpPr>
        <p:sp>
          <p:nvSpPr>
            <p:cNvPr id="139" name="Freeform 78"/>
            <p:cNvSpPr>
              <a:spLocks noEditPoints="1"/>
            </p:cNvSpPr>
            <p:nvPr/>
          </p:nvSpPr>
          <p:spPr bwMode="auto">
            <a:xfrm>
              <a:off x="-5503863" y="-11355388"/>
              <a:ext cx="1352550" cy="827087"/>
            </a:xfrm>
            <a:custGeom>
              <a:avLst/>
              <a:gdLst>
                <a:gd name="T0" fmla="*/ 852 w 852"/>
                <a:gd name="T1" fmla="*/ 0 h 521"/>
                <a:gd name="T2" fmla="*/ 0 w 852"/>
                <a:gd name="T3" fmla="*/ 0 h 521"/>
                <a:gd name="T4" fmla="*/ 0 w 852"/>
                <a:gd name="T5" fmla="*/ 521 h 521"/>
                <a:gd name="T6" fmla="*/ 852 w 852"/>
                <a:gd name="T7" fmla="*/ 521 h 521"/>
                <a:gd name="T8" fmla="*/ 852 w 852"/>
                <a:gd name="T9" fmla="*/ 0 h 521"/>
                <a:gd name="T10" fmla="*/ 816 w 852"/>
                <a:gd name="T11" fmla="*/ 480 h 521"/>
                <a:gd name="T12" fmla="*/ 36 w 852"/>
                <a:gd name="T13" fmla="*/ 480 h 521"/>
                <a:gd name="T14" fmla="*/ 36 w 852"/>
                <a:gd name="T15" fmla="*/ 40 h 521"/>
                <a:gd name="T16" fmla="*/ 816 w 852"/>
                <a:gd name="T17" fmla="*/ 40 h 521"/>
                <a:gd name="T18" fmla="*/ 816 w 852"/>
                <a:gd name="T19" fmla="*/ 48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2" h="521">
                  <a:moveTo>
                    <a:pt x="852" y="0"/>
                  </a:moveTo>
                  <a:lnTo>
                    <a:pt x="0" y="0"/>
                  </a:lnTo>
                  <a:lnTo>
                    <a:pt x="0" y="521"/>
                  </a:lnTo>
                  <a:lnTo>
                    <a:pt x="852" y="521"/>
                  </a:lnTo>
                  <a:lnTo>
                    <a:pt x="852" y="0"/>
                  </a:lnTo>
                  <a:close/>
                  <a:moveTo>
                    <a:pt x="816" y="480"/>
                  </a:moveTo>
                  <a:lnTo>
                    <a:pt x="36" y="480"/>
                  </a:lnTo>
                  <a:lnTo>
                    <a:pt x="36" y="40"/>
                  </a:lnTo>
                  <a:lnTo>
                    <a:pt x="816" y="40"/>
                  </a:lnTo>
                  <a:lnTo>
                    <a:pt x="816" y="480"/>
                  </a:lnTo>
                  <a:close/>
                </a:path>
              </a:pathLst>
            </a:custGeom>
            <a:grpFill/>
            <a:ln>
              <a:noFill/>
            </a:ln>
          </p:spPr>
          <p:txBody>
            <a:bodyPr vert="horz" wrap="square" lIns="90868" tIns="45434" rIns="90868" bIns="45434" numCol="1" anchor="t" anchorCtr="0" compatLnSpc="1"/>
            <a:lstStyle/>
            <a:p>
              <a:endParaRPr lang="zh-CN" altLang="en-US" sz="1340"/>
            </a:p>
          </p:txBody>
        </p:sp>
        <p:sp>
          <p:nvSpPr>
            <p:cNvPr id="140" name="Freeform 79"/>
            <p:cNvSpPr/>
            <p:nvPr/>
          </p:nvSpPr>
          <p:spPr bwMode="auto">
            <a:xfrm>
              <a:off x="-5538788" y="-10487025"/>
              <a:ext cx="1416050" cy="180975"/>
            </a:xfrm>
            <a:custGeom>
              <a:avLst/>
              <a:gdLst>
                <a:gd name="T0" fmla="*/ 892 w 892"/>
                <a:gd name="T1" fmla="*/ 72 h 114"/>
                <a:gd name="T2" fmla="*/ 874 w 892"/>
                <a:gd name="T3" fmla="*/ 0 h 114"/>
                <a:gd name="T4" fmla="*/ 18 w 892"/>
                <a:gd name="T5" fmla="*/ 0 h 114"/>
                <a:gd name="T6" fmla="*/ 2 w 892"/>
                <a:gd name="T7" fmla="*/ 72 h 114"/>
                <a:gd name="T8" fmla="*/ 0 w 892"/>
                <a:gd name="T9" fmla="*/ 72 h 114"/>
                <a:gd name="T10" fmla="*/ 0 w 892"/>
                <a:gd name="T11" fmla="*/ 114 h 114"/>
                <a:gd name="T12" fmla="*/ 892 w 892"/>
                <a:gd name="T13" fmla="*/ 114 h 114"/>
                <a:gd name="T14" fmla="*/ 892 w 892"/>
                <a:gd name="T15" fmla="*/ 72 h 114"/>
                <a:gd name="T16" fmla="*/ 892 w 892"/>
                <a:gd name="T1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2" h="114">
                  <a:moveTo>
                    <a:pt x="892" y="72"/>
                  </a:moveTo>
                  <a:lnTo>
                    <a:pt x="874" y="0"/>
                  </a:lnTo>
                  <a:lnTo>
                    <a:pt x="18" y="0"/>
                  </a:lnTo>
                  <a:lnTo>
                    <a:pt x="2" y="72"/>
                  </a:lnTo>
                  <a:lnTo>
                    <a:pt x="0" y="72"/>
                  </a:lnTo>
                  <a:lnTo>
                    <a:pt x="0" y="114"/>
                  </a:lnTo>
                  <a:lnTo>
                    <a:pt x="892" y="114"/>
                  </a:lnTo>
                  <a:lnTo>
                    <a:pt x="892" y="72"/>
                  </a:lnTo>
                  <a:lnTo>
                    <a:pt x="892" y="72"/>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41" name="组合 140"/>
          <p:cNvGrpSpPr/>
          <p:nvPr/>
        </p:nvGrpSpPr>
        <p:grpSpPr>
          <a:xfrm>
            <a:off x="3447130" y="3286733"/>
            <a:ext cx="340684" cy="309483"/>
            <a:chOff x="-5446713" y="-9336088"/>
            <a:chExt cx="1282700" cy="1165225"/>
          </a:xfrm>
          <a:solidFill>
            <a:srgbClr val="C00000"/>
          </a:solidFill>
        </p:grpSpPr>
        <p:sp>
          <p:nvSpPr>
            <p:cNvPr id="142" name="Rectangle 80"/>
            <p:cNvSpPr>
              <a:spLocks noChangeArrowheads="1"/>
            </p:cNvSpPr>
            <p:nvPr/>
          </p:nvSpPr>
          <p:spPr bwMode="auto">
            <a:xfrm>
              <a:off x="-5167313" y="-9336088"/>
              <a:ext cx="722313" cy="206375"/>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43" name="Freeform 81"/>
            <p:cNvSpPr>
              <a:spLocks noEditPoints="1"/>
            </p:cNvSpPr>
            <p:nvPr/>
          </p:nvSpPr>
          <p:spPr bwMode="auto">
            <a:xfrm>
              <a:off x="-5446713" y="-9056688"/>
              <a:ext cx="1282700" cy="520700"/>
            </a:xfrm>
            <a:custGeom>
              <a:avLst/>
              <a:gdLst>
                <a:gd name="T0" fmla="*/ 383 w 403"/>
                <a:gd name="T1" fmla="*/ 0 h 164"/>
                <a:gd name="T2" fmla="*/ 20 w 403"/>
                <a:gd name="T3" fmla="*/ 0 h 164"/>
                <a:gd name="T4" fmla="*/ 0 w 403"/>
                <a:gd name="T5" fmla="*/ 20 h 164"/>
                <a:gd name="T6" fmla="*/ 0 w 403"/>
                <a:gd name="T7" fmla="*/ 164 h 164"/>
                <a:gd name="T8" fmla="*/ 59 w 403"/>
                <a:gd name="T9" fmla="*/ 164 h 164"/>
                <a:gd name="T10" fmla="*/ 59 w 403"/>
                <a:gd name="T11" fmla="*/ 77 h 164"/>
                <a:gd name="T12" fmla="*/ 344 w 403"/>
                <a:gd name="T13" fmla="*/ 77 h 164"/>
                <a:gd name="T14" fmla="*/ 344 w 403"/>
                <a:gd name="T15" fmla="*/ 164 h 164"/>
                <a:gd name="T16" fmla="*/ 403 w 403"/>
                <a:gd name="T17" fmla="*/ 164 h 164"/>
                <a:gd name="T18" fmla="*/ 403 w 403"/>
                <a:gd name="T19" fmla="*/ 20 h 164"/>
                <a:gd name="T20" fmla="*/ 383 w 403"/>
                <a:gd name="T21" fmla="*/ 0 h 164"/>
                <a:gd name="T22" fmla="*/ 56 w 403"/>
                <a:gd name="T23" fmla="*/ 48 h 164"/>
                <a:gd name="T24" fmla="*/ 40 w 403"/>
                <a:gd name="T25" fmla="*/ 33 h 164"/>
                <a:gd name="T26" fmla="*/ 56 w 403"/>
                <a:gd name="T27" fmla="*/ 17 h 164"/>
                <a:gd name="T28" fmla="*/ 72 w 403"/>
                <a:gd name="T29" fmla="*/ 33 h 164"/>
                <a:gd name="T30" fmla="*/ 56 w 403"/>
                <a:gd name="T31" fmla="*/ 48 h 164"/>
                <a:gd name="T32" fmla="*/ 361 w 403"/>
                <a:gd name="T33" fmla="*/ 39 h 164"/>
                <a:gd name="T34" fmla="*/ 88 w 403"/>
                <a:gd name="T35" fmla="*/ 39 h 164"/>
                <a:gd name="T36" fmla="*/ 88 w 403"/>
                <a:gd name="T37" fmla="*/ 20 h 164"/>
                <a:gd name="T38" fmla="*/ 361 w 403"/>
                <a:gd name="T39" fmla="*/ 20 h 164"/>
                <a:gd name="T40" fmla="*/ 361 w 403"/>
                <a:gd name="T41" fmla="*/ 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3" h="164">
                  <a:moveTo>
                    <a:pt x="383" y="0"/>
                  </a:moveTo>
                  <a:cubicBezTo>
                    <a:pt x="20" y="0"/>
                    <a:pt x="20" y="0"/>
                    <a:pt x="20" y="0"/>
                  </a:cubicBezTo>
                  <a:cubicBezTo>
                    <a:pt x="9" y="0"/>
                    <a:pt x="0" y="9"/>
                    <a:pt x="0" y="20"/>
                  </a:cubicBezTo>
                  <a:cubicBezTo>
                    <a:pt x="0" y="164"/>
                    <a:pt x="0" y="164"/>
                    <a:pt x="0" y="164"/>
                  </a:cubicBezTo>
                  <a:cubicBezTo>
                    <a:pt x="59" y="164"/>
                    <a:pt x="59" y="164"/>
                    <a:pt x="59" y="164"/>
                  </a:cubicBezTo>
                  <a:cubicBezTo>
                    <a:pt x="59" y="77"/>
                    <a:pt x="59" y="77"/>
                    <a:pt x="59" y="77"/>
                  </a:cubicBezTo>
                  <a:cubicBezTo>
                    <a:pt x="344" y="77"/>
                    <a:pt x="344" y="77"/>
                    <a:pt x="344" y="77"/>
                  </a:cubicBezTo>
                  <a:cubicBezTo>
                    <a:pt x="344" y="164"/>
                    <a:pt x="344" y="164"/>
                    <a:pt x="344" y="164"/>
                  </a:cubicBezTo>
                  <a:cubicBezTo>
                    <a:pt x="403" y="164"/>
                    <a:pt x="403" y="164"/>
                    <a:pt x="403" y="164"/>
                  </a:cubicBezTo>
                  <a:cubicBezTo>
                    <a:pt x="403" y="20"/>
                    <a:pt x="403" y="20"/>
                    <a:pt x="403" y="20"/>
                  </a:cubicBezTo>
                  <a:cubicBezTo>
                    <a:pt x="403" y="9"/>
                    <a:pt x="394" y="0"/>
                    <a:pt x="383" y="0"/>
                  </a:cubicBezTo>
                  <a:close/>
                  <a:moveTo>
                    <a:pt x="56" y="48"/>
                  </a:moveTo>
                  <a:cubicBezTo>
                    <a:pt x="47" y="48"/>
                    <a:pt x="40" y="41"/>
                    <a:pt x="40" y="33"/>
                  </a:cubicBezTo>
                  <a:cubicBezTo>
                    <a:pt x="40" y="24"/>
                    <a:pt x="47" y="17"/>
                    <a:pt x="56" y="17"/>
                  </a:cubicBezTo>
                  <a:cubicBezTo>
                    <a:pt x="65" y="17"/>
                    <a:pt x="72" y="24"/>
                    <a:pt x="72" y="33"/>
                  </a:cubicBezTo>
                  <a:cubicBezTo>
                    <a:pt x="72" y="41"/>
                    <a:pt x="65" y="48"/>
                    <a:pt x="56" y="48"/>
                  </a:cubicBezTo>
                  <a:close/>
                  <a:moveTo>
                    <a:pt x="361" y="39"/>
                  </a:moveTo>
                  <a:cubicBezTo>
                    <a:pt x="88" y="39"/>
                    <a:pt x="88" y="39"/>
                    <a:pt x="88" y="39"/>
                  </a:cubicBezTo>
                  <a:cubicBezTo>
                    <a:pt x="88" y="20"/>
                    <a:pt x="88" y="20"/>
                    <a:pt x="88" y="20"/>
                  </a:cubicBezTo>
                  <a:cubicBezTo>
                    <a:pt x="361" y="20"/>
                    <a:pt x="361" y="20"/>
                    <a:pt x="361" y="20"/>
                  </a:cubicBezTo>
                  <a:lnTo>
                    <a:pt x="361" y="39"/>
                  </a:lnTo>
                  <a:close/>
                </a:path>
              </a:pathLst>
            </a:custGeom>
            <a:grpFill/>
            <a:ln>
              <a:noFill/>
            </a:ln>
          </p:spPr>
          <p:txBody>
            <a:bodyPr vert="horz" wrap="square" lIns="90868" tIns="45434" rIns="90868" bIns="45434" numCol="1" anchor="t" anchorCtr="0" compatLnSpc="1"/>
            <a:lstStyle/>
            <a:p>
              <a:endParaRPr lang="zh-CN" altLang="en-US" sz="1340"/>
            </a:p>
          </p:txBody>
        </p:sp>
        <p:sp>
          <p:nvSpPr>
            <p:cNvPr id="144" name="Freeform 82"/>
            <p:cNvSpPr/>
            <p:nvPr/>
          </p:nvSpPr>
          <p:spPr bwMode="auto">
            <a:xfrm>
              <a:off x="-5176838" y="-8739188"/>
              <a:ext cx="741363" cy="568325"/>
            </a:xfrm>
            <a:custGeom>
              <a:avLst/>
              <a:gdLst>
                <a:gd name="T0" fmla="*/ 204 w 233"/>
                <a:gd name="T1" fmla="*/ 152 h 179"/>
                <a:gd name="T2" fmla="*/ 77 w 233"/>
                <a:gd name="T3" fmla="*/ 152 h 179"/>
                <a:gd name="T4" fmla="*/ 29 w 233"/>
                <a:gd name="T5" fmla="*/ 152 h 179"/>
                <a:gd name="T6" fmla="*/ 29 w 233"/>
                <a:gd name="T7" fmla="*/ 0 h 179"/>
                <a:gd name="T8" fmla="*/ 1 w 233"/>
                <a:gd name="T9" fmla="*/ 0 h 179"/>
                <a:gd name="T10" fmla="*/ 1 w 233"/>
                <a:gd name="T11" fmla="*/ 155 h 179"/>
                <a:gd name="T12" fmla="*/ 24 w 233"/>
                <a:gd name="T13" fmla="*/ 179 h 179"/>
                <a:gd name="T14" fmla="*/ 212 w 233"/>
                <a:gd name="T15" fmla="*/ 179 h 179"/>
                <a:gd name="T16" fmla="*/ 233 w 233"/>
                <a:gd name="T17" fmla="*/ 148 h 179"/>
                <a:gd name="T18" fmla="*/ 233 w 233"/>
                <a:gd name="T19" fmla="*/ 0 h 179"/>
                <a:gd name="T20" fmla="*/ 204 w 233"/>
                <a:gd name="T21" fmla="*/ 0 h 179"/>
                <a:gd name="T22" fmla="*/ 204 w 233"/>
                <a:gd name="T23" fmla="*/ 15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3" h="179">
                  <a:moveTo>
                    <a:pt x="204" y="152"/>
                  </a:moveTo>
                  <a:cubicBezTo>
                    <a:pt x="77" y="152"/>
                    <a:pt x="77" y="152"/>
                    <a:pt x="77" y="152"/>
                  </a:cubicBezTo>
                  <a:cubicBezTo>
                    <a:pt x="29" y="152"/>
                    <a:pt x="29" y="152"/>
                    <a:pt x="29" y="152"/>
                  </a:cubicBezTo>
                  <a:cubicBezTo>
                    <a:pt x="29" y="0"/>
                    <a:pt x="29" y="0"/>
                    <a:pt x="29" y="0"/>
                  </a:cubicBezTo>
                  <a:cubicBezTo>
                    <a:pt x="1" y="0"/>
                    <a:pt x="1" y="0"/>
                    <a:pt x="1" y="0"/>
                  </a:cubicBezTo>
                  <a:cubicBezTo>
                    <a:pt x="1" y="155"/>
                    <a:pt x="1" y="155"/>
                    <a:pt x="1" y="155"/>
                  </a:cubicBezTo>
                  <a:cubicBezTo>
                    <a:pt x="1" y="155"/>
                    <a:pt x="0" y="179"/>
                    <a:pt x="24" y="179"/>
                  </a:cubicBezTo>
                  <a:cubicBezTo>
                    <a:pt x="48" y="179"/>
                    <a:pt x="212" y="179"/>
                    <a:pt x="212" y="179"/>
                  </a:cubicBezTo>
                  <a:cubicBezTo>
                    <a:pt x="230" y="179"/>
                    <a:pt x="233" y="165"/>
                    <a:pt x="233" y="148"/>
                  </a:cubicBezTo>
                  <a:cubicBezTo>
                    <a:pt x="233" y="0"/>
                    <a:pt x="233" y="0"/>
                    <a:pt x="233" y="0"/>
                  </a:cubicBezTo>
                  <a:cubicBezTo>
                    <a:pt x="204" y="0"/>
                    <a:pt x="204" y="0"/>
                    <a:pt x="204" y="0"/>
                  </a:cubicBezTo>
                  <a:lnTo>
                    <a:pt x="204" y="152"/>
                  </a:lnTo>
                  <a:close/>
                </a:path>
              </a:pathLst>
            </a:custGeom>
            <a:grpFill/>
            <a:ln>
              <a:noFill/>
            </a:ln>
          </p:spPr>
          <p:txBody>
            <a:bodyPr vert="horz" wrap="square" lIns="90868" tIns="45434" rIns="90868" bIns="45434" numCol="1" anchor="t" anchorCtr="0" compatLnSpc="1"/>
            <a:lstStyle/>
            <a:p>
              <a:endParaRPr lang="zh-CN" altLang="en-US" sz="1340"/>
            </a:p>
          </p:txBody>
        </p:sp>
        <p:sp>
          <p:nvSpPr>
            <p:cNvPr id="145" name="Rectangle 83"/>
            <p:cNvSpPr>
              <a:spLocks noChangeArrowheads="1"/>
            </p:cNvSpPr>
            <p:nvPr/>
          </p:nvSpPr>
          <p:spPr bwMode="auto">
            <a:xfrm>
              <a:off x="-5038725" y="-8609013"/>
              <a:ext cx="457200" cy="79375"/>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46" name="Rectangle 84"/>
            <p:cNvSpPr>
              <a:spLocks noChangeArrowheads="1"/>
            </p:cNvSpPr>
            <p:nvPr/>
          </p:nvSpPr>
          <p:spPr bwMode="auto">
            <a:xfrm>
              <a:off x="-5032375" y="-8431213"/>
              <a:ext cx="457200" cy="79375"/>
            </a:xfrm>
            <a:prstGeom prst="rect">
              <a:avLst/>
            </a:prstGeom>
            <a:grpFill/>
            <a:ln>
              <a:noFill/>
            </a:ln>
          </p:spPr>
          <p:txBody>
            <a:bodyPr vert="horz" wrap="square" lIns="90868" tIns="45434" rIns="90868" bIns="45434" numCol="1" anchor="t" anchorCtr="0" compatLnSpc="1"/>
            <a:lstStyle/>
            <a:p>
              <a:endParaRPr lang="zh-CN" altLang="en-US" sz="1340"/>
            </a:p>
          </p:txBody>
        </p:sp>
      </p:grpSp>
      <p:sp>
        <p:nvSpPr>
          <p:cNvPr id="147" name="Freeform 85"/>
          <p:cNvSpPr>
            <a:spLocks noEditPoints="1"/>
          </p:cNvSpPr>
          <p:nvPr/>
        </p:nvSpPr>
        <p:spPr bwMode="auto">
          <a:xfrm>
            <a:off x="2252476" y="3287167"/>
            <a:ext cx="384126" cy="308610"/>
          </a:xfrm>
          <a:custGeom>
            <a:avLst/>
            <a:gdLst>
              <a:gd name="T0" fmla="*/ 243 w 439"/>
              <a:gd name="T1" fmla="*/ 69 h 353"/>
              <a:gd name="T2" fmla="*/ 295 w 439"/>
              <a:gd name="T3" fmla="*/ 0 h 353"/>
              <a:gd name="T4" fmla="*/ 178 w 439"/>
              <a:gd name="T5" fmla="*/ 85 h 353"/>
              <a:gd name="T6" fmla="*/ 0 w 439"/>
              <a:gd name="T7" fmla="*/ 353 h 353"/>
              <a:gd name="T8" fmla="*/ 439 w 439"/>
              <a:gd name="T9" fmla="*/ 85 h 353"/>
              <a:gd name="T10" fmla="*/ 191 w 439"/>
              <a:gd name="T11" fmla="*/ 192 h 353"/>
              <a:gd name="T12" fmla="*/ 246 w 439"/>
              <a:gd name="T13" fmla="*/ 246 h 353"/>
              <a:gd name="T14" fmla="*/ 191 w 439"/>
              <a:gd name="T15" fmla="*/ 192 h 353"/>
              <a:gd name="T16" fmla="*/ 191 w 439"/>
              <a:gd name="T17" fmla="*/ 115 h 353"/>
              <a:gd name="T18" fmla="*/ 246 w 439"/>
              <a:gd name="T19" fmla="*/ 170 h 353"/>
              <a:gd name="T20" fmla="*/ 114 w 439"/>
              <a:gd name="T21" fmla="*/ 115 h 353"/>
              <a:gd name="T22" fmla="*/ 168 w 439"/>
              <a:gd name="T23" fmla="*/ 170 h 353"/>
              <a:gd name="T24" fmla="*/ 114 w 439"/>
              <a:gd name="T25" fmla="*/ 115 h 353"/>
              <a:gd name="T26" fmla="*/ 168 w 439"/>
              <a:gd name="T27" fmla="*/ 192 h 353"/>
              <a:gd name="T28" fmla="*/ 114 w 439"/>
              <a:gd name="T29" fmla="*/ 246 h 353"/>
              <a:gd name="T30" fmla="*/ 37 w 439"/>
              <a:gd name="T31" fmla="*/ 115 h 353"/>
              <a:gd name="T32" fmla="*/ 91 w 439"/>
              <a:gd name="T33" fmla="*/ 170 h 353"/>
              <a:gd name="T34" fmla="*/ 37 w 439"/>
              <a:gd name="T35" fmla="*/ 115 h 353"/>
              <a:gd name="T36" fmla="*/ 91 w 439"/>
              <a:gd name="T37" fmla="*/ 192 h 353"/>
              <a:gd name="T38" fmla="*/ 37 w 439"/>
              <a:gd name="T39" fmla="*/ 246 h 353"/>
              <a:gd name="T40" fmla="*/ 249 w 439"/>
              <a:gd name="T41" fmla="*/ 320 h 353"/>
              <a:gd name="T42" fmla="*/ 35 w 439"/>
              <a:gd name="T43" fmla="*/ 266 h 353"/>
              <a:gd name="T44" fmla="*/ 249 w 439"/>
              <a:gd name="T45" fmla="*/ 320 h 353"/>
              <a:gd name="T46" fmla="*/ 271 w 439"/>
              <a:gd name="T47" fmla="*/ 320 h 353"/>
              <a:gd name="T48" fmla="*/ 326 w 439"/>
              <a:gd name="T49" fmla="*/ 265 h 353"/>
              <a:gd name="T50" fmla="*/ 326 w 439"/>
              <a:gd name="T51" fmla="*/ 246 h 353"/>
              <a:gd name="T52" fmla="*/ 271 w 439"/>
              <a:gd name="T53" fmla="*/ 192 h 353"/>
              <a:gd name="T54" fmla="*/ 326 w 439"/>
              <a:gd name="T55" fmla="*/ 246 h 353"/>
              <a:gd name="T56" fmla="*/ 271 w 439"/>
              <a:gd name="T57" fmla="*/ 170 h 353"/>
              <a:gd name="T58" fmla="*/ 326 w 439"/>
              <a:gd name="T59" fmla="*/ 115 h 353"/>
              <a:gd name="T60" fmla="*/ 402 w 439"/>
              <a:gd name="T61" fmla="*/ 320 h 353"/>
              <a:gd name="T62" fmla="*/ 348 w 439"/>
              <a:gd name="T63" fmla="*/ 265 h 353"/>
              <a:gd name="T64" fmla="*/ 402 w 439"/>
              <a:gd name="T65" fmla="*/ 320 h 353"/>
              <a:gd name="T66" fmla="*/ 348 w 439"/>
              <a:gd name="T67" fmla="*/ 246 h 353"/>
              <a:gd name="T68" fmla="*/ 402 w 439"/>
              <a:gd name="T69" fmla="*/ 192 h 353"/>
              <a:gd name="T70" fmla="*/ 402 w 439"/>
              <a:gd name="T71" fmla="*/ 170 h 353"/>
              <a:gd name="T72" fmla="*/ 348 w 439"/>
              <a:gd name="T73" fmla="*/ 115 h 353"/>
              <a:gd name="T74" fmla="*/ 402 w 439"/>
              <a:gd name="T75" fmla="*/ 17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9" h="353">
                <a:moveTo>
                  <a:pt x="215" y="85"/>
                </a:moveTo>
                <a:cubicBezTo>
                  <a:pt x="226" y="68"/>
                  <a:pt x="243" y="69"/>
                  <a:pt x="243" y="69"/>
                </a:cubicBezTo>
                <a:cubicBezTo>
                  <a:pt x="320" y="69"/>
                  <a:pt x="312" y="0"/>
                  <a:pt x="312" y="0"/>
                </a:cubicBezTo>
                <a:cubicBezTo>
                  <a:pt x="295" y="0"/>
                  <a:pt x="295" y="0"/>
                  <a:pt x="295" y="0"/>
                </a:cubicBezTo>
                <a:cubicBezTo>
                  <a:pt x="295" y="54"/>
                  <a:pt x="242" y="52"/>
                  <a:pt x="242" y="52"/>
                </a:cubicBezTo>
                <a:cubicBezTo>
                  <a:pt x="203" y="52"/>
                  <a:pt x="186" y="71"/>
                  <a:pt x="178" y="85"/>
                </a:cubicBezTo>
                <a:cubicBezTo>
                  <a:pt x="0" y="85"/>
                  <a:pt x="0" y="85"/>
                  <a:pt x="0" y="85"/>
                </a:cubicBezTo>
                <a:cubicBezTo>
                  <a:pt x="0" y="353"/>
                  <a:pt x="0" y="353"/>
                  <a:pt x="0" y="353"/>
                </a:cubicBezTo>
                <a:cubicBezTo>
                  <a:pt x="439" y="353"/>
                  <a:pt x="439" y="353"/>
                  <a:pt x="439" y="353"/>
                </a:cubicBezTo>
                <a:cubicBezTo>
                  <a:pt x="439" y="85"/>
                  <a:pt x="439" y="85"/>
                  <a:pt x="439" y="85"/>
                </a:cubicBezTo>
                <a:lnTo>
                  <a:pt x="215" y="85"/>
                </a:lnTo>
                <a:close/>
                <a:moveTo>
                  <a:pt x="191" y="192"/>
                </a:moveTo>
                <a:cubicBezTo>
                  <a:pt x="246" y="192"/>
                  <a:pt x="246" y="192"/>
                  <a:pt x="246" y="192"/>
                </a:cubicBezTo>
                <a:cubicBezTo>
                  <a:pt x="246" y="246"/>
                  <a:pt x="246" y="246"/>
                  <a:pt x="246" y="246"/>
                </a:cubicBezTo>
                <a:cubicBezTo>
                  <a:pt x="191" y="246"/>
                  <a:pt x="191" y="246"/>
                  <a:pt x="191" y="246"/>
                </a:cubicBezTo>
                <a:lnTo>
                  <a:pt x="191" y="192"/>
                </a:lnTo>
                <a:close/>
                <a:moveTo>
                  <a:pt x="191" y="170"/>
                </a:moveTo>
                <a:cubicBezTo>
                  <a:pt x="191" y="115"/>
                  <a:pt x="191" y="115"/>
                  <a:pt x="191" y="115"/>
                </a:cubicBezTo>
                <a:cubicBezTo>
                  <a:pt x="246" y="115"/>
                  <a:pt x="246" y="115"/>
                  <a:pt x="246" y="115"/>
                </a:cubicBezTo>
                <a:cubicBezTo>
                  <a:pt x="246" y="170"/>
                  <a:pt x="246" y="170"/>
                  <a:pt x="246" y="170"/>
                </a:cubicBezTo>
                <a:lnTo>
                  <a:pt x="191" y="170"/>
                </a:lnTo>
                <a:close/>
                <a:moveTo>
                  <a:pt x="114" y="115"/>
                </a:moveTo>
                <a:cubicBezTo>
                  <a:pt x="168" y="115"/>
                  <a:pt x="168" y="115"/>
                  <a:pt x="168" y="115"/>
                </a:cubicBezTo>
                <a:cubicBezTo>
                  <a:pt x="168" y="170"/>
                  <a:pt x="168" y="170"/>
                  <a:pt x="168" y="170"/>
                </a:cubicBezTo>
                <a:cubicBezTo>
                  <a:pt x="114" y="170"/>
                  <a:pt x="114" y="170"/>
                  <a:pt x="114" y="170"/>
                </a:cubicBezTo>
                <a:lnTo>
                  <a:pt x="114" y="115"/>
                </a:lnTo>
                <a:close/>
                <a:moveTo>
                  <a:pt x="114" y="192"/>
                </a:moveTo>
                <a:cubicBezTo>
                  <a:pt x="168" y="192"/>
                  <a:pt x="168" y="192"/>
                  <a:pt x="168" y="192"/>
                </a:cubicBezTo>
                <a:cubicBezTo>
                  <a:pt x="168" y="246"/>
                  <a:pt x="168" y="246"/>
                  <a:pt x="168" y="246"/>
                </a:cubicBezTo>
                <a:cubicBezTo>
                  <a:pt x="114" y="246"/>
                  <a:pt x="114" y="246"/>
                  <a:pt x="114" y="246"/>
                </a:cubicBezTo>
                <a:lnTo>
                  <a:pt x="114" y="192"/>
                </a:lnTo>
                <a:close/>
                <a:moveTo>
                  <a:pt x="37" y="115"/>
                </a:moveTo>
                <a:cubicBezTo>
                  <a:pt x="91" y="115"/>
                  <a:pt x="91" y="115"/>
                  <a:pt x="91" y="115"/>
                </a:cubicBezTo>
                <a:cubicBezTo>
                  <a:pt x="91" y="170"/>
                  <a:pt x="91" y="170"/>
                  <a:pt x="91" y="170"/>
                </a:cubicBezTo>
                <a:cubicBezTo>
                  <a:pt x="37" y="170"/>
                  <a:pt x="37" y="170"/>
                  <a:pt x="37" y="170"/>
                </a:cubicBezTo>
                <a:lnTo>
                  <a:pt x="37" y="115"/>
                </a:lnTo>
                <a:close/>
                <a:moveTo>
                  <a:pt x="37" y="192"/>
                </a:moveTo>
                <a:cubicBezTo>
                  <a:pt x="91" y="192"/>
                  <a:pt x="91" y="192"/>
                  <a:pt x="91" y="192"/>
                </a:cubicBezTo>
                <a:cubicBezTo>
                  <a:pt x="91" y="246"/>
                  <a:pt x="91" y="246"/>
                  <a:pt x="91" y="246"/>
                </a:cubicBezTo>
                <a:cubicBezTo>
                  <a:pt x="37" y="246"/>
                  <a:pt x="37" y="246"/>
                  <a:pt x="37" y="246"/>
                </a:cubicBezTo>
                <a:lnTo>
                  <a:pt x="37" y="192"/>
                </a:lnTo>
                <a:close/>
                <a:moveTo>
                  <a:pt x="249" y="320"/>
                </a:moveTo>
                <a:cubicBezTo>
                  <a:pt x="35" y="320"/>
                  <a:pt x="35" y="320"/>
                  <a:pt x="35" y="320"/>
                </a:cubicBezTo>
                <a:cubicBezTo>
                  <a:pt x="35" y="266"/>
                  <a:pt x="35" y="266"/>
                  <a:pt x="35" y="266"/>
                </a:cubicBezTo>
                <a:cubicBezTo>
                  <a:pt x="249" y="266"/>
                  <a:pt x="249" y="266"/>
                  <a:pt x="249" y="266"/>
                </a:cubicBezTo>
                <a:lnTo>
                  <a:pt x="249" y="320"/>
                </a:lnTo>
                <a:close/>
                <a:moveTo>
                  <a:pt x="326" y="320"/>
                </a:moveTo>
                <a:cubicBezTo>
                  <a:pt x="271" y="320"/>
                  <a:pt x="271" y="320"/>
                  <a:pt x="271" y="320"/>
                </a:cubicBezTo>
                <a:cubicBezTo>
                  <a:pt x="271" y="265"/>
                  <a:pt x="271" y="265"/>
                  <a:pt x="271" y="265"/>
                </a:cubicBezTo>
                <a:cubicBezTo>
                  <a:pt x="326" y="265"/>
                  <a:pt x="326" y="265"/>
                  <a:pt x="326" y="265"/>
                </a:cubicBezTo>
                <a:lnTo>
                  <a:pt x="326" y="320"/>
                </a:lnTo>
                <a:close/>
                <a:moveTo>
                  <a:pt x="326" y="246"/>
                </a:moveTo>
                <a:cubicBezTo>
                  <a:pt x="271" y="246"/>
                  <a:pt x="271" y="246"/>
                  <a:pt x="271" y="246"/>
                </a:cubicBezTo>
                <a:cubicBezTo>
                  <a:pt x="271" y="192"/>
                  <a:pt x="271" y="192"/>
                  <a:pt x="271" y="192"/>
                </a:cubicBezTo>
                <a:cubicBezTo>
                  <a:pt x="326" y="192"/>
                  <a:pt x="326" y="192"/>
                  <a:pt x="326" y="192"/>
                </a:cubicBezTo>
                <a:lnTo>
                  <a:pt x="326" y="246"/>
                </a:lnTo>
                <a:close/>
                <a:moveTo>
                  <a:pt x="326" y="170"/>
                </a:moveTo>
                <a:cubicBezTo>
                  <a:pt x="271" y="170"/>
                  <a:pt x="271" y="170"/>
                  <a:pt x="271" y="170"/>
                </a:cubicBezTo>
                <a:cubicBezTo>
                  <a:pt x="271" y="115"/>
                  <a:pt x="271" y="115"/>
                  <a:pt x="271" y="115"/>
                </a:cubicBezTo>
                <a:cubicBezTo>
                  <a:pt x="326" y="115"/>
                  <a:pt x="326" y="115"/>
                  <a:pt x="326" y="115"/>
                </a:cubicBezTo>
                <a:lnTo>
                  <a:pt x="326" y="170"/>
                </a:lnTo>
                <a:close/>
                <a:moveTo>
                  <a:pt x="402" y="320"/>
                </a:moveTo>
                <a:cubicBezTo>
                  <a:pt x="348" y="320"/>
                  <a:pt x="348" y="320"/>
                  <a:pt x="348" y="320"/>
                </a:cubicBezTo>
                <a:cubicBezTo>
                  <a:pt x="348" y="265"/>
                  <a:pt x="348" y="265"/>
                  <a:pt x="348" y="265"/>
                </a:cubicBezTo>
                <a:cubicBezTo>
                  <a:pt x="402" y="265"/>
                  <a:pt x="402" y="265"/>
                  <a:pt x="402" y="265"/>
                </a:cubicBezTo>
                <a:lnTo>
                  <a:pt x="402" y="320"/>
                </a:lnTo>
                <a:close/>
                <a:moveTo>
                  <a:pt x="402" y="246"/>
                </a:moveTo>
                <a:cubicBezTo>
                  <a:pt x="348" y="246"/>
                  <a:pt x="348" y="246"/>
                  <a:pt x="348" y="246"/>
                </a:cubicBezTo>
                <a:cubicBezTo>
                  <a:pt x="348" y="192"/>
                  <a:pt x="348" y="192"/>
                  <a:pt x="348" y="192"/>
                </a:cubicBezTo>
                <a:cubicBezTo>
                  <a:pt x="402" y="192"/>
                  <a:pt x="402" y="192"/>
                  <a:pt x="402" y="192"/>
                </a:cubicBezTo>
                <a:lnTo>
                  <a:pt x="402" y="246"/>
                </a:lnTo>
                <a:close/>
                <a:moveTo>
                  <a:pt x="402" y="170"/>
                </a:moveTo>
                <a:cubicBezTo>
                  <a:pt x="348" y="170"/>
                  <a:pt x="348" y="170"/>
                  <a:pt x="348" y="170"/>
                </a:cubicBezTo>
                <a:cubicBezTo>
                  <a:pt x="348" y="115"/>
                  <a:pt x="348" y="115"/>
                  <a:pt x="348" y="115"/>
                </a:cubicBezTo>
                <a:cubicBezTo>
                  <a:pt x="402" y="115"/>
                  <a:pt x="402" y="115"/>
                  <a:pt x="402" y="115"/>
                </a:cubicBezTo>
                <a:lnTo>
                  <a:pt x="402" y="170"/>
                </a:ln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148" name="组合 147"/>
          <p:cNvGrpSpPr/>
          <p:nvPr/>
        </p:nvGrpSpPr>
        <p:grpSpPr>
          <a:xfrm>
            <a:off x="2712576" y="3287809"/>
            <a:ext cx="170633" cy="307328"/>
            <a:chOff x="-11661775" y="-7594600"/>
            <a:chExt cx="646113" cy="1211262"/>
          </a:xfrm>
          <a:solidFill>
            <a:srgbClr val="C00000"/>
          </a:solidFill>
        </p:grpSpPr>
        <p:sp>
          <p:nvSpPr>
            <p:cNvPr id="149" name="Freeform 86"/>
            <p:cNvSpPr/>
            <p:nvPr/>
          </p:nvSpPr>
          <p:spPr bwMode="auto">
            <a:xfrm>
              <a:off x="-11661775" y="-6908800"/>
              <a:ext cx="636588" cy="525462"/>
            </a:xfrm>
            <a:custGeom>
              <a:avLst/>
              <a:gdLst>
                <a:gd name="T0" fmla="*/ 0 w 200"/>
                <a:gd name="T1" fmla="*/ 0 h 165"/>
                <a:gd name="T2" fmla="*/ 0 w 200"/>
                <a:gd name="T3" fmla="*/ 66 h 165"/>
                <a:gd name="T4" fmla="*/ 100 w 200"/>
                <a:gd name="T5" fmla="*/ 165 h 165"/>
                <a:gd name="T6" fmla="*/ 200 w 200"/>
                <a:gd name="T7" fmla="*/ 66 h 165"/>
                <a:gd name="T8" fmla="*/ 200 w 200"/>
                <a:gd name="T9" fmla="*/ 2 h 165"/>
                <a:gd name="T10" fmla="*/ 0 w 200"/>
                <a:gd name="T11" fmla="*/ 0 h 165"/>
              </a:gdLst>
              <a:ahLst/>
              <a:cxnLst>
                <a:cxn ang="0">
                  <a:pos x="T0" y="T1"/>
                </a:cxn>
                <a:cxn ang="0">
                  <a:pos x="T2" y="T3"/>
                </a:cxn>
                <a:cxn ang="0">
                  <a:pos x="T4" y="T5"/>
                </a:cxn>
                <a:cxn ang="0">
                  <a:pos x="T6" y="T7"/>
                </a:cxn>
                <a:cxn ang="0">
                  <a:pos x="T8" y="T9"/>
                </a:cxn>
                <a:cxn ang="0">
                  <a:pos x="T10" y="T11"/>
                </a:cxn>
              </a:cxnLst>
              <a:rect l="0" t="0" r="r" b="b"/>
              <a:pathLst>
                <a:path w="200" h="165">
                  <a:moveTo>
                    <a:pt x="0" y="0"/>
                  </a:moveTo>
                  <a:cubicBezTo>
                    <a:pt x="0" y="66"/>
                    <a:pt x="0" y="66"/>
                    <a:pt x="0" y="66"/>
                  </a:cubicBezTo>
                  <a:cubicBezTo>
                    <a:pt x="0" y="120"/>
                    <a:pt x="45" y="165"/>
                    <a:pt x="100" y="165"/>
                  </a:cubicBezTo>
                  <a:cubicBezTo>
                    <a:pt x="155" y="165"/>
                    <a:pt x="200" y="120"/>
                    <a:pt x="200" y="66"/>
                  </a:cubicBezTo>
                  <a:cubicBezTo>
                    <a:pt x="200" y="2"/>
                    <a:pt x="200" y="2"/>
                    <a:pt x="200" y="2"/>
                  </a:cubicBezTo>
                  <a:cubicBezTo>
                    <a:pt x="174" y="14"/>
                    <a:pt x="105" y="39"/>
                    <a:pt x="0"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50" name="Freeform 87"/>
            <p:cNvSpPr>
              <a:spLocks noEditPoints="1"/>
            </p:cNvSpPr>
            <p:nvPr/>
          </p:nvSpPr>
          <p:spPr bwMode="auto">
            <a:xfrm>
              <a:off x="-11661775" y="-7594600"/>
              <a:ext cx="646113" cy="776287"/>
            </a:xfrm>
            <a:custGeom>
              <a:avLst/>
              <a:gdLst>
                <a:gd name="T0" fmla="*/ 113 w 203"/>
                <a:gd name="T1" fmla="*/ 77 h 244"/>
                <a:gd name="T2" fmla="*/ 135 w 203"/>
                <a:gd name="T3" fmla="*/ 59 h 244"/>
                <a:gd name="T4" fmla="*/ 194 w 203"/>
                <a:gd name="T5" fmla="*/ 0 h 244"/>
                <a:gd name="T6" fmla="*/ 174 w 203"/>
                <a:gd name="T7" fmla="*/ 0 h 244"/>
                <a:gd name="T8" fmla="*/ 131 w 203"/>
                <a:gd name="T9" fmla="*/ 44 h 244"/>
                <a:gd name="T10" fmla="*/ 85 w 203"/>
                <a:gd name="T11" fmla="*/ 77 h 244"/>
                <a:gd name="T12" fmla="*/ 0 w 203"/>
                <a:gd name="T13" fmla="*/ 176 h 244"/>
                <a:gd name="T14" fmla="*/ 0 w 203"/>
                <a:gd name="T15" fmla="*/ 203 h 244"/>
                <a:gd name="T16" fmla="*/ 200 w 203"/>
                <a:gd name="T17" fmla="*/ 203 h 244"/>
                <a:gd name="T18" fmla="*/ 200 w 203"/>
                <a:gd name="T19" fmla="*/ 176 h 244"/>
                <a:gd name="T20" fmla="*/ 113 w 203"/>
                <a:gd name="T21" fmla="*/ 77 h 244"/>
                <a:gd name="T22" fmla="*/ 117 w 203"/>
                <a:gd name="T23" fmla="*/ 172 h 244"/>
                <a:gd name="T24" fmla="*/ 100 w 203"/>
                <a:gd name="T25" fmla="*/ 189 h 244"/>
                <a:gd name="T26" fmla="*/ 83 w 203"/>
                <a:gd name="T27" fmla="*/ 172 h 244"/>
                <a:gd name="T28" fmla="*/ 83 w 203"/>
                <a:gd name="T29" fmla="*/ 125 h 244"/>
                <a:gd name="T30" fmla="*/ 100 w 203"/>
                <a:gd name="T31" fmla="*/ 107 h 244"/>
                <a:gd name="T32" fmla="*/ 117 w 203"/>
                <a:gd name="T33" fmla="*/ 125 h 244"/>
                <a:gd name="T34" fmla="*/ 117 w 203"/>
                <a:gd name="T35" fmla="*/ 17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44">
                  <a:moveTo>
                    <a:pt x="113" y="77"/>
                  </a:moveTo>
                  <a:cubicBezTo>
                    <a:pt x="113" y="60"/>
                    <a:pt x="135" y="59"/>
                    <a:pt x="135" y="59"/>
                  </a:cubicBezTo>
                  <a:cubicBezTo>
                    <a:pt x="203" y="59"/>
                    <a:pt x="194" y="0"/>
                    <a:pt x="194" y="0"/>
                  </a:cubicBezTo>
                  <a:cubicBezTo>
                    <a:pt x="174" y="0"/>
                    <a:pt x="174" y="0"/>
                    <a:pt x="174" y="0"/>
                  </a:cubicBezTo>
                  <a:cubicBezTo>
                    <a:pt x="174" y="49"/>
                    <a:pt x="131" y="44"/>
                    <a:pt x="131" y="44"/>
                  </a:cubicBezTo>
                  <a:cubicBezTo>
                    <a:pt x="94" y="44"/>
                    <a:pt x="86" y="64"/>
                    <a:pt x="85" y="77"/>
                  </a:cubicBezTo>
                  <a:cubicBezTo>
                    <a:pt x="37" y="85"/>
                    <a:pt x="0" y="126"/>
                    <a:pt x="0" y="176"/>
                  </a:cubicBezTo>
                  <a:cubicBezTo>
                    <a:pt x="0" y="203"/>
                    <a:pt x="0" y="203"/>
                    <a:pt x="0" y="203"/>
                  </a:cubicBezTo>
                  <a:cubicBezTo>
                    <a:pt x="32" y="216"/>
                    <a:pt x="119" y="244"/>
                    <a:pt x="200" y="203"/>
                  </a:cubicBezTo>
                  <a:cubicBezTo>
                    <a:pt x="200" y="176"/>
                    <a:pt x="200" y="176"/>
                    <a:pt x="200" y="176"/>
                  </a:cubicBezTo>
                  <a:cubicBezTo>
                    <a:pt x="200" y="125"/>
                    <a:pt x="162" y="83"/>
                    <a:pt x="113" y="77"/>
                  </a:cubicBezTo>
                  <a:close/>
                  <a:moveTo>
                    <a:pt x="117" y="172"/>
                  </a:moveTo>
                  <a:cubicBezTo>
                    <a:pt x="117" y="181"/>
                    <a:pt x="109" y="189"/>
                    <a:pt x="100" y="189"/>
                  </a:cubicBezTo>
                  <a:cubicBezTo>
                    <a:pt x="90" y="189"/>
                    <a:pt x="83" y="181"/>
                    <a:pt x="83" y="172"/>
                  </a:cubicBezTo>
                  <a:cubicBezTo>
                    <a:pt x="83" y="125"/>
                    <a:pt x="83" y="125"/>
                    <a:pt x="83" y="125"/>
                  </a:cubicBezTo>
                  <a:cubicBezTo>
                    <a:pt x="83" y="115"/>
                    <a:pt x="90" y="107"/>
                    <a:pt x="100" y="107"/>
                  </a:cubicBezTo>
                  <a:cubicBezTo>
                    <a:pt x="109" y="107"/>
                    <a:pt x="117" y="115"/>
                    <a:pt x="117" y="125"/>
                  </a:cubicBezTo>
                  <a:lnTo>
                    <a:pt x="117" y="172"/>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51" name="组合 150"/>
          <p:cNvGrpSpPr/>
          <p:nvPr/>
        </p:nvGrpSpPr>
        <p:grpSpPr>
          <a:xfrm>
            <a:off x="4241016" y="3286503"/>
            <a:ext cx="248198" cy="309938"/>
            <a:chOff x="5276850" y="-7232650"/>
            <a:chExt cx="957263" cy="1195387"/>
          </a:xfrm>
          <a:solidFill>
            <a:srgbClr val="C00000"/>
          </a:solidFill>
        </p:grpSpPr>
        <p:sp>
          <p:nvSpPr>
            <p:cNvPr id="152" name="Freeform 88"/>
            <p:cNvSpPr/>
            <p:nvPr/>
          </p:nvSpPr>
          <p:spPr bwMode="auto">
            <a:xfrm>
              <a:off x="5276850" y="-6732588"/>
              <a:ext cx="957263" cy="396875"/>
            </a:xfrm>
            <a:custGeom>
              <a:avLst/>
              <a:gdLst>
                <a:gd name="T0" fmla="*/ 150 w 301"/>
                <a:gd name="T1" fmla="*/ 48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8"/>
                  </a:moveTo>
                  <a:cubicBezTo>
                    <a:pt x="80" y="48"/>
                    <a:pt x="21" y="28"/>
                    <a:pt x="4" y="0"/>
                  </a:cubicBezTo>
                  <a:cubicBezTo>
                    <a:pt x="2" y="5"/>
                    <a:pt x="0" y="10"/>
                    <a:pt x="0" y="15"/>
                  </a:cubicBezTo>
                  <a:cubicBezTo>
                    <a:pt x="0" y="61"/>
                    <a:pt x="0" y="61"/>
                    <a:pt x="0" y="61"/>
                  </a:cubicBezTo>
                  <a:cubicBezTo>
                    <a:pt x="0" y="96"/>
                    <a:pt x="67" y="125"/>
                    <a:pt x="150" y="125"/>
                  </a:cubicBezTo>
                  <a:cubicBezTo>
                    <a:pt x="233" y="125"/>
                    <a:pt x="301" y="96"/>
                    <a:pt x="301" y="61"/>
                  </a:cubicBezTo>
                  <a:cubicBezTo>
                    <a:pt x="301" y="15"/>
                    <a:pt x="301" y="15"/>
                    <a:pt x="301" y="15"/>
                  </a:cubicBezTo>
                  <a:cubicBezTo>
                    <a:pt x="301" y="10"/>
                    <a:pt x="299" y="5"/>
                    <a:pt x="296" y="0"/>
                  </a:cubicBezTo>
                  <a:cubicBezTo>
                    <a:pt x="280" y="28"/>
                    <a:pt x="221" y="48"/>
                    <a:pt x="150" y="48"/>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53" name="Freeform 89"/>
            <p:cNvSpPr/>
            <p:nvPr/>
          </p:nvSpPr>
          <p:spPr bwMode="auto">
            <a:xfrm>
              <a:off x="5276850" y="-6434138"/>
              <a:ext cx="957263" cy="396875"/>
            </a:xfrm>
            <a:custGeom>
              <a:avLst/>
              <a:gdLst>
                <a:gd name="T0" fmla="*/ 150 w 301"/>
                <a:gd name="T1" fmla="*/ 49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9"/>
                  </a:moveTo>
                  <a:cubicBezTo>
                    <a:pt x="80" y="49"/>
                    <a:pt x="21" y="28"/>
                    <a:pt x="4" y="0"/>
                  </a:cubicBezTo>
                  <a:cubicBezTo>
                    <a:pt x="2" y="5"/>
                    <a:pt x="0" y="10"/>
                    <a:pt x="0" y="15"/>
                  </a:cubicBezTo>
                  <a:cubicBezTo>
                    <a:pt x="0" y="61"/>
                    <a:pt x="0" y="61"/>
                    <a:pt x="0" y="61"/>
                  </a:cubicBezTo>
                  <a:cubicBezTo>
                    <a:pt x="0" y="97"/>
                    <a:pt x="67" y="125"/>
                    <a:pt x="150" y="125"/>
                  </a:cubicBezTo>
                  <a:cubicBezTo>
                    <a:pt x="233" y="125"/>
                    <a:pt x="301" y="97"/>
                    <a:pt x="301" y="61"/>
                  </a:cubicBezTo>
                  <a:cubicBezTo>
                    <a:pt x="301" y="15"/>
                    <a:pt x="301" y="15"/>
                    <a:pt x="301" y="15"/>
                  </a:cubicBezTo>
                  <a:cubicBezTo>
                    <a:pt x="301" y="10"/>
                    <a:pt x="299" y="5"/>
                    <a:pt x="296" y="0"/>
                  </a:cubicBezTo>
                  <a:cubicBezTo>
                    <a:pt x="280" y="28"/>
                    <a:pt x="221" y="49"/>
                    <a:pt x="150" y="4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54" name="Freeform 90"/>
            <p:cNvSpPr/>
            <p:nvPr/>
          </p:nvSpPr>
          <p:spPr bwMode="auto">
            <a:xfrm>
              <a:off x="5276850" y="-7026275"/>
              <a:ext cx="957263" cy="398462"/>
            </a:xfrm>
            <a:custGeom>
              <a:avLst/>
              <a:gdLst>
                <a:gd name="T0" fmla="*/ 297 w 301"/>
                <a:gd name="T1" fmla="*/ 0 h 125"/>
                <a:gd name="T2" fmla="*/ 150 w 301"/>
                <a:gd name="T3" fmla="*/ 47 h 125"/>
                <a:gd name="T4" fmla="*/ 4 w 301"/>
                <a:gd name="T5" fmla="*/ 0 h 125"/>
                <a:gd name="T6" fmla="*/ 0 w 301"/>
                <a:gd name="T7" fmla="*/ 15 h 125"/>
                <a:gd name="T8" fmla="*/ 0 w 301"/>
                <a:gd name="T9" fmla="*/ 60 h 125"/>
                <a:gd name="T10" fmla="*/ 150 w 301"/>
                <a:gd name="T11" fmla="*/ 125 h 125"/>
                <a:gd name="T12" fmla="*/ 301 w 301"/>
                <a:gd name="T13" fmla="*/ 60 h 125"/>
                <a:gd name="T14" fmla="*/ 301 w 301"/>
                <a:gd name="T15" fmla="*/ 15 h 125"/>
                <a:gd name="T16" fmla="*/ 297 w 301"/>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297" y="0"/>
                  </a:moveTo>
                  <a:cubicBezTo>
                    <a:pt x="294" y="26"/>
                    <a:pt x="230" y="47"/>
                    <a:pt x="150" y="47"/>
                  </a:cubicBezTo>
                  <a:cubicBezTo>
                    <a:pt x="71" y="47"/>
                    <a:pt x="7" y="26"/>
                    <a:pt x="4" y="0"/>
                  </a:cubicBezTo>
                  <a:cubicBezTo>
                    <a:pt x="2" y="5"/>
                    <a:pt x="0" y="10"/>
                    <a:pt x="0" y="15"/>
                  </a:cubicBezTo>
                  <a:cubicBezTo>
                    <a:pt x="0" y="60"/>
                    <a:pt x="0" y="60"/>
                    <a:pt x="0" y="60"/>
                  </a:cubicBezTo>
                  <a:cubicBezTo>
                    <a:pt x="0" y="96"/>
                    <a:pt x="67" y="125"/>
                    <a:pt x="150" y="125"/>
                  </a:cubicBezTo>
                  <a:cubicBezTo>
                    <a:pt x="233" y="125"/>
                    <a:pt x="301" y="96"/>
                    <a:pt x="301" y="60"/>
                  </a:cubicBezTo>
                  <a:cubicBezTo>
                    <a:pt x="301" y="15"/>
                    <a:pt x="301" y="15"/>
                    <a:pt x="301" y="15"/>
                  </a:cubicBezTo>
                  <a:cubicBezTo>
                    <a:pt x="301" y="10"/>
                    <a:pt x="299" y="5"/>
                    <a:pt x="297"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55" name="Oval 91"/>
            <p:cNvSpPr>
              <a:spLocks noChangeArrowheads="1"/>
            </p:cNvSpPr>
            <p:nvPr/>
          </p:nvSpPr>
          <p:spPr bwMode="auto">
            <a:xfrm>
              <a:off x="5289550" y="-7232650"/>
              <a:ext cx="931863" cy="307975"/>
            </a:xfrm>
            <a:prstGeom prst="ellipse">
              <a:avLst/>
            </a:prstGeom>
            <a:grpFill/>
            <a:ln>
              <a:noFill/>
            </a:ln>
          </p:spPr>
          <p:txBody>
            <a:bodyPr vert="horz" wrap="square" lIns="90868" tIns="45434" rIns="90868" bIns="45434" numCol="1" anchor="t" anchorCtr="0" compatLnSpc="1"/>
            <a:lstStyle/>
            <a:p>
              <a:endParaRPr lang="zh-CN" altLang="en-US" sz="1340"/>
            </a:p>
          </p:txBody>
        </p:sp>
      </p:grpSp>
      <p:grpSp>
        <p:nvGrpSpPr>
          <p:cNvPr id="156" name="组合 155"/>
          <p:cNvGrpSpPr/>
          <p:nvPr/>
        </p:nvGrpSpPr>
        <p:grpSpPr>
          <a:xfrm>
            <a:off x="3863786" y="3286503"/>
            <a:ext cx="301257" cy="309938"/>
            <a:chOff x="10548938" y="-7169150"/>
            <a:chExt cx="1266825" cy="1303337"/>
          </a:xfrm>
          <a:solidFill>
            <a:srgbClr val="C00000"/>
          </a:solidFill>
        </p:grpSpPr>
        <p:sp>
          <p:nvSpPr>
            <p:cNvPr id="157" name="Freeform 95"/>
            <p:cNvSpPr/>
            <p:nvPr/>
          </p:nvSpPr>
          <p:spPr bwMode="auto">
            <a:xfrm>
              <a:off x="10548938" y="-6621463"/>
              <a:ext cx="1266825" cy="460375"/>
            </a:xfrm>
            <a:custGeom>
              <a:avLst/>
              <a:gdLst>
                <a:gd name="T0" fmla="*/ 399 w 798"/>
                <a:gd name="T1" fmla="*/ 162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2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2"/>
                  </a:moveTo>
                  <a:lnTo>
                    <a:pt x="114" y="0"/>
                  </a:lnTo>
                  <a:lnTo>
                    <a:pt x="0" y="64"/>
                  </a:lnTo>
                  <a:lnTo>
                    <a:pt x="399" y="290"/>
                  </a:lnTo>
                  <a:lnTo>
                    <a:pt x="798" y="64"/>
                  </a:lnTo>
                  <a:lnTo>
                    <a:pt x="686" y="0"/>
                  </a:lnTo>
                  <a:lnTo>
                    <a:pt x="399" y="162"/>
                  </a:lnTo>
                  <a:close/>
                </a:path>
              </a:pathLst>
            </a:custGeom>
            <a:grpFill/>
            <a:ln>
              <a:noFill/>
            </a:ln>
          </p:spPr>
          <p:txBody>
            <a:bodyPr vert="horz" wrap="square" lIns="90868" tIns="45434" rIns="90868" bIns="45434" numCol="1" anchor="t" anchorCtr="0" compatLnSpc="1"/>
            <a:lstStyle/>
            <a:p>
              <a:endParaRPr lang="zh-CN" altLang="en-US" sz="1340"/>
            </a:p>
          </p:txBody>
        </p:sp>
        <p:sp>
          <p:nvSpPr>
            <p:cNvPr id="158" name="Freeform 96"/>
            <p:cNvSpPr/>
            <p:nvPr/>
          </p:nvSpPr>
          <p:spPr bwMode="auto">
            <a:xfrm>
              <a:off x="10548938" y="-6326188"/>
              <a:ext cx="1266825" cy="460375"/>
            </a:xfrm>
            <a:custGeom>
              <a:avLst/>
              <a:gdLst>
                <a:gd name="T0" fmla="*/ 399 w 798"/>
                <a:gd name="T1" fmla="*/ 164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4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4"/>
                  </a:moveTo>
                  <a:lnTo>
                    <a:pt x="114" y="0"/>
                  </a:lnTo>
                  <a:lnTo>
                    <a:pt x="0" y="64"/>
                  </a:lnTo>
                  <a:lnTo>
                    <a:pt x="399" y="290"/>
                  </a:lnTo>
                  <a:lnTo>
                    <a:pt x="798" y="64"/>
                  </a:lnTo>
                  <a:lnTo>
                    <a:pt x="686" y="0"/>
                  </a:lnTo>
                  <a:lnTo>
                    <a:pt x="399" y="164"/>
                  </a:lnTo>
                  <a:close/>
                </a:path>
              </a:pathLst>
            </a:custGeom>
            <a:grpFill/>
            <a:ln>
              <a:noFill/>
            </a:ln>
          </p:spPr>
          <p:txBody>
            <a:bodyPr vert="horz" wrap="square" lIns="90868" tIns="45434" rIns="90868" bIns="45434" numCol="1" anchor="t" anchorCtr="0" compatLnSpc="1"/>
            <a:lstStyle/>
            <a:p>
              <a:endParaRPr lang="zh-CN" altLang="en-US" sz="1340"/>
            </a:p>
          </p:txBody>
        </p:sp>
        <p:sp>
          <p:nvSpPr>
            <p:cNvPr id="159" name="Freeform 97"/>
            <p:cNvSpPr/>
            <p:nvPr/>
          </p:nvSpPr>
          <p:spPr bwMode="auto">
            <a:xfrm>
              <a:off x="10548938" y="-7169150"/>
              <a:ext cx="1266825" cy="719137"/>
            </a:xfrm>
            <a:custGeom>
              <a:avLst/>
              <a:gdLst>
                <a:gd name="T0" fmla="*/ 798 w 798"/>
                <a:gd name="T1" fmla="*/ 227 h 453"/>
                <a:gd name="T2" fmla="*/ 399 w 798"/>
                <a:gd name="T3" fmla="*/ 0 h 453"/>
                <a:gd name="T4" fmla="*/ 0 w 798"/>
                <a:gd name="T5" fmla="*/ 227 h 453"/>
                <a:gd name="T6" fmla="*/ 399 w 798"/>
                <a:gd name="T7" fmla="*/ 453 h 453"/>
                <a:gd name="T8" fmla="*/ 798 w 798"/>
                <a:gd name="T9" fmla="*/ 227 h 453"/>
              </a:gdLst>
              <a:ahLst/>
              <a:cxnLst>
                <a:cxn ang="0">
                  <a:pos x="T0" y="T1"/>
                </a:cxn>
                <a:cxn ang="0">
                  <a:pos x="T2" y="T3"/>
                </a:cxn>
                <a:cxn ang="0">
                  <a:pos x="T4" y="T5"/>
                </a:cxn>
                <a:cxn ang="0">
                  <a:pos x="T6" y="T7"/>
                </a:cxn>
                <a:cxn ang="0">
                  <a:pos x="T8" y="T9"/>
                </a:cxn>
              </a:cxnLst>
              <a:rect l="0" t="0" r="r" b="b"/>
              <a:pathLst>
                <a:path w="798" h="453">
                  <a:moveTo>
                    <a:pt x="798" y="227"/>
                  </a:moveTo>
                  <a:lnTo>
                    <a:pt x="399" y="0"/>
                  </a:lnTo>
                  <a:lnTo>
                    <a:pt x="0" y="227"/>
                  </a:lnTo>
                  <a:lnTo>
                    <a:pt x="399" y="453"/>
                  </a:lnTo>
                  <a:lnTo>
                    <a:pt x="798" y="227"/>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60" name="组合 159"/>
          <p:cNvGrpSpPr/>
          <p:nvPr/>
        </p:nvGrpSpPr>
        <p:grpSpPr>
          <a:xfrm>
            <a:off x="2766843" y="3738833"/>
            <a:ext cx="350374" cy="304936"/>
            <a:chOff x="28081288" y="-22123400"/>
            <a:chExt cx="1187450" cy="1033462"/>
          </a:xfrm>
          <a:solidFill>
            <a:srgbClr val="C00000"/>
          </a:solidFill>
        </p:grpSpPr>
        <p:sp>
          <p:nvSpPr>
            <p:cNvPr id="161" name="Freeform 98"/>
            <p:cNvSpPr/>
            <p:nvPr/>
          </p:nvSpPr>
          <p:spPr bwMode="auto">
            <a:xfrm>
              <a:off x="28879800" y="-21809075"/>
              <a:ext cx="312738" cy="312737"/>
            </a:xfrm>
            <a:custGeom>
              <a:avLst/>
              <a:gdLst>
                <a:gd name="T0" fmla="*/ 0 w 197"/>
                <a:gd name="T1" fmla="*/ 183 h 197"/>
                <a:gd name="T2" fmla="*/ 12 w 197"/>
                <a:gd name="T3" fmla="*/ 197 h 197"/>
                <a:gd name="T4" fmla="*/ 197 w 197"/>
                <a:gd name="T5" fmla="*/ 12 h 197"/>
                <a:gd name="T6" fmla="*/ 183 w 197"/>
                <a:gd name="T7" fmla="*/ 0 h 197"/>
                <a:gd name="T8" fmla="*/ 0 w 197"/>
                <a:gd name="T9" fmla="*/ 183 h 197"/>
              </a:gdLst>
              <a:ahLst/>
              <a:cxnLst>
                <a:cxn ang="0">
                  <a:pos x="T0" y="T1"/>
                </a:cxn>
                <a:cxn ang="0">
                  <a:pos x="T2" y="T3"/>
                </a:cxn>
                <a:cxn ang="0">
                  <a:pos x="T4" y="T5"/>
                </a:cxn>
                <a:cxn ang="0">
                  <a:pos x="T6" y="T7"/>
                </a:cxn>
                <a:cxn ang="0">
                  <a:pos x="T8" y="T9"/>
                </a:cxn>
              </a:cxnLst>
              <a:rect l="0" t="0" r="r" b="b"/>
              <a:pathLst>
                <a:path w="197" h="197">
                  <a:moveTo>
                    <a:pt x="0" y="183"/>
                  </a:moveTo>
                  <a:lnTo>
                    <a:pt x="12" y="197"/>
                  </a:lnTo>
                  <a:lnTo>
                    <a:pt x="197" y="12"/>
                  </a:lnTo>
                  <a:lnTo>
                    <a:pt x="183" y="0"/>
                  </a:lnTo>
                  <a:lnTo>
                    <a:pt x="0" y="183"/>
                  </a:lnTo>
                  <a:close/>
                </a:path>
              </a:pathLst>
            </a:custGeom>
            <a:grpFill/>
            <a:ln>
              <a:noFill/>
            </a:ln>
          </p:spPr>
          <p:txBody>
            <a:bodyPr vert="horz" wrap="square" lIns="90868" tIns="45434" rIns="90868" bIns="45434" numCol="1" anchor="t" anchorCtr="0" compatLnSpc="1"/>
            <a:lstStyle/>
            <a:p>
              <a:endParaRPr lang="zh-CN" altLang="en-US" sz="1340"/>
            </a:p>
          </p:txBody>
        </p:sp>
        <p:sp>
          <p:nvSpPr>
            <p:cNvPr id="162" name="Freeform 99"/>
            <p:cNvSpPr/>
            <p:nvPr/>
          </p:nvSpPr>
          <p:spPr bwMode="auto">
            <a:xfrm>
              <a:off x="28800425" y="-21888450"/>
              <a:ext cx="344488" cy="344487"/>
            </a:xfrm>
            <a:custGeom>
              <a:avLst/>
              <a:gdLst>
                <a:gd name="T0" fmla="*/ 185 w 217"/>
                <a:gd name="T1" fmla="*/ 0 h 217"/>
                <a:gd name="T2" fmla="*/ 0 w 217"/>
                <a:gd name="T3" fmla="*/ 183 h 217"/>
                <a:gd name="T4" fmla="*/ 32 w 217"/>
                <a:gd name="T5" fmla="*/ 217 h 217"/>
                <a:gd name="T6" fmla="*/ 217 w 217"/>
                <a:gd name="T7" fmla="*/ 32 h 217"/>
                <a:gd name="T8" fmla="*/ 185 w 217"/>
                <a:gd name="T9" fmla="*/ 0 h 217"/>
              </a:gdLst>
              <a:ahLst/>
              <a:cxnLst>
                <a:cxn ang="0">
                  <a:pos x="T0" y="T1"/>
                </a:cxn>
                <a:cxn ang="0">
                  <a:pos x="T2" y="T3"/>
                </a:cxn>
                <a:cxn ang="0">
                  <a:pos x="T4" y="T5"/>
                </a:cxn>
                <a:cxn ang="0">
                  <a:pos x="T6" y="T7"/>
                </a:cxn>
                <a:cxn ang="0">
                  <a:pos x="T8" y="T9"/>
                </a:cxn>
              </a:cxnLst>
              <a:rect l="0" t="0" r="r" b="b"/>
              <a:pathLst>
                <a:path w="217" h="217">
                  <a:moveTo>
                    <a:pt x="185" y="0"/>
                  </a:moveTo>
                  <a:lnTo>
                    <a:pt x="0" y="183"/>
                  </a:lnTo>
                  <a:lnTo>
                    <a:pt x="32" y="217"/>
                  </a:lnTo>
                  <a:lnTo>
                    <a:pt x="217" y="32"/>
                  </a:lnTo>
                  <a:lnTo>
                    <a:pt x="185" y="0"/>
                  </a:lnTo>
                  <a:close/>
                </a:path>
              </a:pathLst>
            </a:custGeom>
            <a:grpFill/>
            <a:ln>
              <a:noFill/>
            </a:ln>
          </p:spPr>
          <p:txBody>
            <a:bodyPr vert="horz" wrap="square" lIns="90868" tIns="45434" rIns="90868" bIns="45434" numCol="1" anchor="t" anchorCtr="0" compatLnSpc="1"/>
            <a:lstStyle/>
            <a:p>
              <a:endParaRPr lang="zh-CN" altLang="en-US" sz="1340"/>
            </a:p>
          </p:txBody>
        </p:sp>
        <p:sp>
          <p:nvSpPr>
            <p:cNvPr id="163" name="Freeform 100"/>
            <p:cNvSpPr/>
            <p:nvPr/>
          </p:nvSpPr>
          <p:spPr bwMode="auto">
            <a:xfrm>
              <a:off x="28746450" y="-21942425"/>
              <a:ext cx="319088" cy="319087"/>
            </a:xfrm>
            <a:custGeom>
              <a:avLst/>
              <a:gdLst>
                <a:gd name="T0" fmla="*/ 0 w 201"/>
                <a:gd name="T1" fmla="*/ 184 h 201"/>
                <a:gd name="T2" fmla="*/ 18 w 201"/>
                <a:gd name="T3" fmla="*/ 201 h 201"/>
                <a:gd name="T4" fmla="*/ 201 w 201"/>
                <a:gd name="T5" fmla="*/ 16 h 201"/>
                <a:gd name="T6" fmla="*/ 185 w 201"/>
                <a:gd name="T7" fmla="*/ 0 h 201"/>
                <a:gd name="T8" fmla="*/ 0 w 201"/>
                <a:gd name="T9" fmla="*/ 184 h 201"/>
              </a:gdLst>
              <a:ahLst/>
              <a:cxnLst>
                <a:cxn ang="0">
                  <a:pos x="T0" y="T1"/>
                </a:cxn>
                <a:cxn ang="0">
                  <a:pos x="T2" y="T3"/>
                </a:cxn>
                <a:cxn ang="0">
                  <a:pos x="T4" y="T5"/>
                </a:cxn>
                <a:cxn ang="0">
                  <a:pos x="T6" y="T7"/>
                </a:cxn>
                <a:cxn ang="0">
                  <a:pos x="T8" y="T9"/>
                </a:cxn>
              </a:cxnLst>
              <a:rect l="0" t="0" r="r" b="b"/>
              <a:pathLst>
                <a:path w="201" h="201">
                  <a:moveTo>
                    <a:pt x="0" y="184"/>
                  </a:moveTo>
                  <a:lnTo>
                    <a:pt x="18" y="201"/>
                  </a:lnTo>
                  <a:lnTo>
                    <a:pt x="201" y="16"/>
                  </a:lnTo>
                  <a:lnTo>
                    <a:pt x="185" y="0"/>
                  </a:lnTo>
                  <a:lnTo>
                    <a:pt x="0" y="184"/>
                  </a:lnTo>
                  <a:close/>
                </a:path>
              </a:pathLst>
            </a:custGeom>
            <a:grpFill/>
            <a:ln>
              <a:noFill/>
            </a:ln>
          </p:spPr>
          <p:txBody>
            <a:bodyPr vert="horz" wrap="square" lIns="90868" tIns="45434" rIns="90868" bIns="45434" numCol="1" anchor="t" anchorCtr="0" compatLnSpc="1"/>
            <a:lstStyle/>
            <a:p>
              <a:endParaRPr lang="zh-CN" altLang="en-US" sz="1340"/>
            </a:p>
          </p:txBody>
        </p:sp>
        <p:sp>
          <p:nvSpPr>
            <p:cNvPr id="164" name="Freeform 101"/>
            <p:cNvSpPr/>
            <p:nvPr/>
          </p:nvSpPr>
          <p:spPr bwMode="auto">
            <a:xfrm>
              <a:off x="28663900" y="-21629688"/>
              <a:ext cx="215900" cy="219075"/>
            </a:xfrm>
            <a:custGeom>
              <a:avLst/>
              <a:gdLst>
                <a:gd name="T0" fmla="*/ 136 w 136"/>
                <a:gd name="T1" fmla="*/ 96 h 138"/>
                <a:gd name="T2" fmla="*/ 40 w 136"/>
                <a:gd name="T3" fmla="*/ 0 h 138"/>
                <a:gd name="T4" fmla="*/ 0 w 136"/>
                <a:gd name="T5" fmla="*/ 94 h 138"/>
                <a:gd name="T6" fmla="*/ 42 w 136"/>
                <a:gd name="T7" fmla="*/ 138 h 138"/>
                <a:gd name="T8" fmla="*/ 136 w 136"/>
                <a:gd name="T9" fmla="*/ 96 h 138"/>
              </a:gdLst>
              <a:ahLst/>
              <a:cxnLst>
                <a:cxn ang="0">
                  <a:pos x="T0" y="T1"/>
                </a:cxn>
                <a:cxn ang="0">
                  <a:pos x="T2" y="T3"/>
                </a:cxn>
                <a:cxn ang="0">
                  <a:pos x="T4" y="T5"/>
                </a:cxn>
                <a:cxn ang="0">
                  <a:pos x="T6" y="T7"/>
                </a:cxn>
                <a:cxn ang="0">
                  <a:pos x="T8" y="T9"/>
                </a:cxn>
              </a:cxnLst>
              <a:rect l="0" t="0" r="r" b="b"/>
              <a:pathLst>
                <a:path w="136" h="138">
                  <a:moveTo>
                    <a:pt x="136" y="96"/>
                  </a:moveTo>
                  <a:lnTo>
                    <a:pt x="40" y="0"/>
                  </a:lnTo>
                  <a:lnTo>
                    <a:pt x="0" y="94"/>
                  </a:lnTo>
                  <a:lnTo>
                    <a:pt x="42" y="138"/>
                  </a:lnTo>
                  <a:lnTo>
                    <a:pt x="136" y="96"/>
                  </a:lnTo>
                  <a:close/>
                </a:path>
              </a:pathLst>
            </a:custGeom>
            <a:grpFill/>
            <a:ln>
              <a:noFill/>
            </a:ln>
          </p:spPr>
          <p:txBody>
            <a:bodyPr vert="horz" wrap="square" lIns="90868" tIns="45434" rIns="90868" bIns="45434" numCol="1" anchor="t" anchorCtr="0" compatLnSpc="1"/>
            <a:lstStyle/>
            <a:p>
              <a:endParaRPr lang="zh-CN" altLang="en-US" sz="1340"/>
            </a:p>
          </p:txBody>
        </p:sp>
        <p:sp>
          <p:nvSpPr>
            <p:cNvPr id="165" name="Freeform 102"/>
            <p:cNvSpPr/>
            <p:nvPr/>
          </p:nvSpPr>
          <p:spPr bwMode="auto">
            <a:xfrm>
              <a:off x="28609925" y="-21461413"/>
              <a:ext cx="101600" cy="101600"/>
            </a:xfrm>
            <a:custGeom>
              <a:avLst/>
              <a:gdLst>
                <a:gd name="T0" fmla="*/ 0 w 64"/>
                <a:gd name="T1" fmla="*/ 64 h 64"/>
                <a:gd name="T2" fmla="*/ 64 w 64"/>
                <a:gd name="T3" fmla="*/ 36 h 64"/>
                <a:gd name="T4" fmla="*/ 28 w 64"/>
                <a:gd name="T5" fmla="*/ 0 h 64"/>
                <a:gd name="T6" fmla="*/ 0 w 64"/>
                <a:gd name="T7" fmla="*/ 64 h 64"/>
              </a:gdLst>
              <a:ahLst/>
              <a:cxnLst>
                <a:cxn ang="0">
                  <a:pos x="T0" y="T1"/>
                </a:cxn>
                <a:cxn ang="0">
                  <a:pos x="T2" y="T3"/>
                </a:cxn>
                <a:cxn ang="0">
                  <a:pos x="T4" y="T5"/>
                </a:cxn>
                <a:cxn ang="0">
                  <a:pos x="T6" y="T7"/>
                </a:cxn>
              </a:cxnLst>
              <a:rect l="0" t="0" r="r" b="b"/>
              <a:pathLst>
                <a:path w="64" h="64">
                  <a:moveTo>
                    <a:pt x="0" y="64"/>
                  </a:moveTo>
                  <a:lnTo>
                    <a:pt x="64" y="36"/>
                  </a:lnTo>
                  <a:lnTo>
                    <a:pt x="28" y="0"/>
                  </a:lnTo>
                  <a:lnTo>
                    <a:pt x="0" y="64"/>
                  </a:lnTo>
                  <a:close/>
                </a:path>
              </a:pathLst>
            </a:custGeom>
            <a:grpFill/>
            <a:ln>
              <a:noFill/>
            </a:ln>
          </p:spPr>
          <p:txBody>
            <a:bodyPr vert="horz" wrap="square" lIns="90868" tIns="45434" rIns="90868" bIns="45434" numCol="1" anchor="t" anchorCtr="0" compatLnSpc="1"/>
            <a:lstStyle/>
            <a:p>
              <a:endParaRPr lang="zh-CN" altLang="en-US" sz="1340"/>
            </a:p>
          </p:txBody>
        </p:sp>
        <p:sp>
          <p:nvSpPr>
            <p:cNvPr id="166" name="Freeform 103"/>
            <p:cNvSpPr/>
            <p:nvPr/>
          </p:nvSpPr>
          <p:spPr bwMode="auto">
            <a:xfrm>
              <a:off x="29056013" y="-22015450"/>
              <a:ext cx="212725" cy="209550"/>
            </a:xfrm>
            <a:custGeom>
              <a:avLst/>
              <a:gdLst>
                <a:gd name="T0" fmla="*/ 36 w 134"/>
                <a:gd name="T1" fmla="*/ 0 h 132"/>
                <a:gd name="T2" fmla="*/ 0 w 134"/>
                <a:gd name="T3" fmla="*/ 36 h 132"/>
                <a:gd name="T4" fmla="*/ 96 w 134"/>
                <a:gd name="T5" fmla="*/ 132 h 132"/>
                <a:gd name="T6" fmla="*/ 134 w 134"/>
                <a:gd name="T7" fmla="*/ 96 h 132"/>
                <a:gd name="T8" fmla="*/ 36 w 134"/>
                <a:gd name="T9" fmla="*/ 0 h 132"/>
              </a:gdLst>
              <a:ahLst/>
              <a:cxnLst>
                <a:cxn ang="0">
                  <a:pos x="T0" y="T1"/>
                </a:cxn>
                <a:cxn ang="0">
                  <a:pos x="T2" y="T3"/>
                </a:cxn>
                <a:cxn ang="0">
                  <a:pos x="T4" y="T5"/>
                </a:cxn>
                <a:cxn ang="0">
                  <a:pos x="T6" y="T7"/>
                </a:cxn>
                <a:cxn ang="0">
                  <a:pos x="T8" y="T9"/>
                </a:cxn>
              </a:cxnLst>
              <a:rect l="0" t="0" r="r" b="b"/>
              <a:pathLst>
                <a:path w="134" h="132">
                  <a:moveTo>
                    <a:pt x="36" y="0"/>
                  </a:moveTo>
                  <a:lnTo>
                    <a:pt x="0" y="36"/>
                  </a:lnTo>
                  <a:lnTo>
                    <a:pt x="96" y="132"/>
                  </a:lnTo>
                  <a:lnTo>
                    <a:pt x="134" y="96"/>
                  </a:lnTo>
                  <a:lnTo>
                    <a:pt x="36" y="0"/>
                  </a:lnTo>
                  <a:close/>
                </a:path>
              </a:pathLst>
            </a:custGeom>
            <a:grpFill/>
            <a:ln>
              <a:noFill/>
            </a:ln>
          </p:spPr>
          <p:txBody>
            <a:bodyPr vert="horz" wrap="square" lIns="90868" tIns="45434" rIns="90868" bIns="45434" numCol="1" anchor="t" anchorCtr="0" compatLnSpc="1"/>
            <a:lstStyle/>
            <a:p>
              <a:endParaRPr lang="zh-CN" altLang="en-US" sz="1340"/>
            </a:p>
          </p:txBody>
        </p:sp>
        <p:sp>
          <p:nvSpPr>
            <p:cNvPr id="167" name="Freeform 104"/>
            <p:cNvSpPr/>
            <p:nvPr/>
          </p:nvSpPr>
          <p:spPr bwMode="auto">
            <a:xfrm>
              <a:off x="28081288" y="-22123400"/>
              <a:ext cx="857250" cy="1033462"/>
            </a:xfrm>
            <a:custGeom>
              <a:avLst/>
              <a:gdLst>
                <a:gd name="T0" fmla="*/ 501 w 540"/>
                <a:gd name="T1" fmla="*/ 485 h 651"/>
                <a:gd name="T2" fmla="*/ 395 w 540"/>
                <a:gd name="T3" fmla="*/ 485 h 651"/>
                <a:gd name="T4" fmla="*/ 395 w 540"/>
                <a:gd name="T5" fmla="*/ 615 h 651"/>
                <a:gd name="T6" fmla="*/ 36 w 540"/>
                <a:gd name="T7" fmla="*/ 615 h 651"/>
                <a:gd name="T8" fmla="*/ 36 w 540"/>
                <a:gd name="T9" fmla="*/ 148 h 651"/>
                <a:gd name="T10" fmla="*/ 501 w 540"/>
                <a:gd name="T11" fmla="*/ 148 h 651"/>
                <a:gd name="T12" fmla="*/ 501 w 540"/>
                <a:gd name="T13" fmla="*/ 188 h 651"/>
                <a:gd name="T14" fmla="*/ 540 w 540"/>
                <a:gd name="T15" fmla="*/ 150 h 651"/>
                <a:gd name="T16" fmla="*/ 540 w 540"/>
                <a:gd name="T17" fmla="*/ 28 h 651"/>
                <a:gd name="T18" fmla="*/ 469 w 540"/>
                <a:gd name="T19" fmla="*/ 28 h 651"/>
                <a:gd name="T20" fmla="*/ 469 w 540"/>
                <a:gd name="T21" fmla="*/ 94 h 651"/>
                <a:gd name="T22" fmla="*/ 455 w 540"/>
                <a:gd name="T23" fmla="*/ 94 h 651"/>
                <a:gd name="T24" fmla="*/ 455 w 540"/>
                <a:gd name="T25" fmla="*/ 0 h 651"/>
                <a:gd name="T26" fmla="*/ 431 w 540"/>
                <a:gd name="T27" fmla="*/ 0 h 651"/>
                <a:gd name="T28" fmla="*/ 431 w 540"/>
                <a:gd name="T29" fmla="*/ 94 h 651"/>
                <a:gd name="T30" fmla="*/ 419 w 540"/>
                <a:gd name="T31" fmla="*/ 94 h 651"/>
                <a:gd name="T32" fmla="*/ 419 w 540"/>
                <a:gd name="T33" fmla="*/ 28 h 651"/>
                <a:gd name="T34" fmla="*/ 379 w 540"/>
                <a:gd name="T35" fmla="*/ 28 h 651"/>
                <a:gd name="T36" fmla="*/ 379 w 540"/>
                <a:gd name="T37" fmla="*/ 94 h 651"/>
                <a:gd name="T38" fmla="*/ 367 w 540"/>
                <a:gd name="T39" fmla="*/ 94 h 651"/>
                <a:gd name="T40" fmla="*/ 367 w 540"/>
                <a:gd name="T41" fmla="*/ 0 h 651"/>
                <a:gd name="T42" fmla="*/ 345 w 540"/>
                <a:gd name="T43" fmla="*/ 0 h 651"/>
                <a:gd name="T44" fmla="*/ 345 w 540"/>
                <a:gd name="T45" fmla="*/ 94 h 651"/>
                <a:gd name="T46" fmla="*/ 331 w 540"/>
                <a:gd name="T47" fmla="*/ 94 h 651"/>
                <a:gd name="T48" fmla="*/ 331 w 540"/>
                <a:gd name="T49" fmla="*/ 28 h 651"/>
                <a:gd name="T50" fmla="*/ 291 w 540"/>
                <a:gd name="T51" fmla="*/ 28 h 651"/>
                <a:gd name="T52" fmla="*/ 291 w 540"/>
                <a:gd name="T53" fmla="*/ 94 h 651"/>
                <a:gd name="T54" fmla="*/ 279 w 540"/>
                <a:gd name="T55" fmla="*/ 94 h 651"/>
                <a:gd name="T56" fmla="*/ 279 w 540"/>
                <a:gd name="T57" fmla="*/ 0 h 651"/>
                <a:gd name="T58" fmla="*/ 257 w 540"/>
                <a:gd name="T59" fmla="*/ 0 h 651"/>
                <a:gd name="T60" fmla="*/ 257 w 540"/>
                <a:gd name="T61" fmla="*/ 94 h 651"/>
                <a:gd name="T62" fmla="*/ 243 w 540"/>
                <a:gd name="T63" fmla="*/ 94 h 651"/>
                <a:gd name="T64" fmla="*/ 243 w 540"/>
                <a:gd name="T65" fmla="*/ 28 h 651"/>
                <a:gd name="T66" fmla="*/ 203 w 540"/>
                <a:gd name="T67" fmla="*/ 28 h 651"/>
                <a:gd name="T68" fmla="*/ 203 w 540"/>
                <a:gd name="T69" fmla="*/ 94 h 651"/>
                <a:gd name="T70" fmla="*/ 191 w 540"/>
                <a:gd name="T71" fmla="*/ 94 h 651"/>
                <a:gd name="T72" fmla="*/ 191 w 540"/>
                <a:gd name="T73" fmla="*/ 0 h 651"/>
                <a:gd name="T74" fmla="*/ 169 w 540"/>
                <a:gd name="T75" fmla="*/ 0 h 651"/>
                <a:gd name="T76" fmla="*/ 169 w 540"/>
                <a:gd name="T77" fmla="*/ 94 h 651"/>
                <a:gd name="T78" fmla="*/ 155 w 540"/>
                <a:gd name="T79" fmla="*/ 94 h 651"/>
                <a:gd name="T80" fmla="*/ 155 w 540"/>
                <a:gd name="T81" fmla="*/ 28 h 651"/>
                <a:gd name="T82" fmla="*/ 121 w 540"/>
                <a:gd name="T83" fmla="*/ 28 h 651"/>
                <a:gd name="T84" fmla="*/ 121 w 540"/>
                <a:gd name="T85" fmla="*/ 94 h 651"/>
                <a:gd name="T86" fmla="*/ 109 w 540"/>
                <a:gd name="T87" fmla="*/ 94 h 651"/>
                <a:gd name="T88" fmla="*/ 109 w 540"/>
                <a:gd name="T89" fmla="*/ 0 h 651"/>
                <a:gd name="T90" fmla="*/ 85 w 540"/>
                <a:gd name="T91" fmla="*/ 0 h 651"/>
                <a:gd name="T92" fmla="*/ 85 w 540"/>
                <a:gd name="T93" fmla="*/ 94 h 651"/>
                <a:gd name="T94" fmla="*/ 73 w 540"/>
                <a:gd name="T95" fmla="*/ 94 h 651"/>
                <a:gd name="T96" fmla="*/ 73 w 540"/>
                <a:gd name="T97" fmla="*/ 28 h 651"/>
                <a:gd name="T98" fmla="*/ 0 w 540"/>
                <a:gd name="T99" fmla="*/ 28 h 651"/>
                <a:gd name="T100" fmla="*/ 0 w 540"/>
                <a:gd name="T101" fmla="*/ 112 h 651"/>
                <a:gd name="T102" fmla="*/ 0 w 540"/>
                <a:gd name="T103" fmla="*/ 130 h 651"/>
                <a:gd name="T104" fmla="*/ 0 w 540"/>
                <a:gd name="T105" fmla="*/ 651 h 651"/>
                <a:gd name="T106" fmla="*/ 429 w 540"/>
                <a:gd name="T107" fmla="*/ 651 h 651"/>
                <a:gd name="T108" fmla="*/ 540 w 540"/>
                <a:gd name="T109" fmla="*/ 527 h 651"/>
                <a:gd name="T110" fmla="*/ 540 w 540"/>
                <a:gd name="T111" fmla="*/ 401 h 651"/>
                <a:gd name="T112" fmla="*/ 501 w 540"/>
                <a:gd name="T113" fmla="*/ 441 h 651"/>
                <a:gd name="T114" fmla="*/ 501 w 540"/>
                <a:gd name="T115" fmla="*/ 485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651">
                  <a:moveTo>
                    <a:pt x="501" y="485"/>
                  </a:moveTo>
                  <a:lnTo>
                    <a:pt x="395" y="485"/>
                  </a:lnTo>
                  <a:lnTo>
                    <a:pt x="395" y="615"/>
                  </a:lnTo>
                  <a:lnTo>
                    <a:pt x="36" y="615"/>
                  </a:lnTo>
                  <a:lnTo>
                    <a:pt x="36" y="148"/>
                  </a:lnTo>
                  <a:lnTo>
                    <a:pt x="501" y="148"/>
                  </a:lnTo>
                  <a:lnTo>
                    <a:pt x="501" y="188"/>
                  </a:lnTo>
                  <a:lnTo>
                    <a:pt x="540" y="150"/>
                  </a:lnTo>
                  <a:lnTo>
                    <a:pt x="540" y="28"/>
                  </a:lnTo>
                  <a:lnTo>
                    <a:pt x="469" y="28"/>
                  </a:lnTo>
                  <a:lnTo>
                    <a:pt x="469" y="94"/>
                  </a:lnTo>
                  <a:lnTo>
                    <a:pt x="455" y="94"/>
                  </a:lnTo>
                  <a:lnTo>
                    <a:pt x="455" y="0"/>
                  </a:lnTo>
                  <a:lnTo>
                    <a:pt x="431" y="0"/>
                  </a:lnTo>
                  <a:lnTo>
                    <a:pt x="431" y="94"/>
                  </a:lnTo>
                  <a:lnTo>
                    <a:pt x="419" y="94"/>
                  </a:lnTo>
                  <a:lnTo>
                    <a:pt x="419" y="28"/>
                  </a:lnTo>
                  <a:lnTo>
                    <a:pt x="379" y="28"/>
                  </a:lnTo>
                  <a:lnTo>
                    <a:pt x="379" y="94"/>
                  </a:lnTo>
                  <a:lnTo>
                    <a:pt x="367" y="94"/>
                  </a:lnTo>
                  <a:lnTo>
                    <a:pt x="367" y="0"/>
                  </a:lnTo>
                  <a:lnTo>
                    <a:pt x="345" y="0"/>
                  </a:lnTo>
                  <a:lnTo>
                    <a:pt x="345" y="94"/>
                  </a:lnTo>
                  <a:lnTo>
                    <a:pt x="331" y="94"/>
                  </a:lnTo>
                  <a:lnTo>
                    <a:pt x="331" y="28"/>
                  </a:lnTo>
                  <a:lnTo>
                    <a:pt x="291" y="28"/>
                  </a:lnTo>
                  <a:lnTo>
                    <a:pt x="291" y="94"/>
                  </a:lnTo>
                  <a:lnTo>
                    <a:pt x="279" y="94"/>
                  </a:lnTo>
                  <a:lnTo>
                    <a:pt x="279" y="0"/>
                  </a:lnTo>
                  <a:lnTo>
                    <a:pt x="257" y="0"/>
                  </a:lnTo>
                  <a:lnTo>
                    <a:pt x="257" y="94"/>
                  </a:lnTo>
                  <a:lnTo>
                    <a:pt x="243" y="94"/>
                  </a:lnTo>
                  <a:lnTo>
                    <a:pt x="243" y="28"/>
                  </a:lnTo>
                  <a:lnTo>
                    <a:pt x="203" y="28"/>
                  </a:lnTo>
                  <a:lnTo>
                    <a:pt x="203" y="94"/>
                  </a:lnTo>
                  <a:lnTo>
                    <a:pt x="191" y="94"/>
                  </a:lnTo>
                  <a:lnTo>
                    <a:pt x="191" y="0"/>
                  </a:lnTo>
                  <a:lnTo>
                    <a:pt x="169" y="0"/>
                  </a:lnTo>
                  <a:lnTo>
                    <a:pt x="169" y="94"/>
                  </a:lnTo>
                  <a:lnTo>
                    <a:pt x="155" y="94"/>
                  </a:lnTo>
                  <a:lnTo>
                    <a:pt x="155" y="28"/>
                  </a:lnTo>
                  <a:lnTo>
                    <a:pt x="121" y="28"/>
                  </a:lnTo>
                  <a:lnTo>
                    <a:pt x="121" y="94"/>
                  </a:lnTo>
                  <a:lnTo>
                    <a:pt x="109" y="94"/>
                  </a:lnTo>
                  <a:lnTo>
                    <a:pt x="109" y="0"/>
                  </a:lnTo>
                  <a:lnTo>
                    <a:pt x="85" y="0"/>
                  </a:lnTo>
                  <a:lnTo>
                    <a:pt x="85" y="94"/>
                  </a:lnTo>
                  <a:lnTo>
                    <a:pt x="73" y="94"/>
                  </a:lnTo>
                  <a:lnTo>
                    <a:pt x="73" y="28"/>
                  </a:lnTo>
                  <a:lnTo>
                    <a:pt x="0" y="28"/>
                  </a:lnTo>
                  <a:lnTo>
                    <a:pt x="0" y="112"/>
                  </a:lnTo>
                  <a:lnTo>
                    <a:pt x="0" y="130"/>
                  </a:lnTo>
                  <a:lnTo>
                    <a:pt x="0" y="651"/>
                  </a:lnTo>
                  <a:lnTo>
                    <a:pt x="429" y="651"/>
                  </a:lnTo>
                  <a:lnTo>
                    <a:pt x="540" y="527"/>
                  </a:lnTo>
                  <a:lnTo>
                    <a:pt x="540" y="401"/>
                  </a:lnTo>
                  <a:lnTo>
                    <a:pt x="501" y="441"/>
                  </a:lnTo>
                  <a:lnTo>
                    <a:pt x="501" y="485"/>
                  </a:lnTo>
                  <a:close/>
                </a:path>
              </a:pathLst>
            </a:custGeom>
            <a:grpFill/>
            <a:ln>
              <a:noFill/>
            </a:ln>
          </p:spPr>
          <p:txBody>
            <a:bodyPr vert="horz" wrap="square" lIns="90868" tIns="45434" rIns="90868" bIns="45434" numCol="1" anchor="t" anchorCtr="0" compatLnSpc="1"/>
            <a:lstStyle/>
            <a:p>
              <a:endParaRPr lang="zh-CN" altLang="en-US" sz="1340"/>
            </a:p>
          </p:txBody>
        </p:sp>
        <p:sp>
          <p:nvSpPr>
            <p:cNvPr id="168" name="Rectangle 105"/>
            <p:cNvSpPr>
              <a:spLocks noChangeArrowheads="1"/>
            </p:cNvSpPr>
            <p:nvPr/>
          </p:nvSpPr>
          <p:spPr bwMode="auto">
            <a:xfrm>
              <a:off x="28241625" y="-21774150"/>
              <a:ext cx="330200" cy="50800"/>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69" name="Rectangle 106"/>
            <p:cNvSpPr>
              <a:spLocks noChangeArrowheads="1"/>
            </p:cNvSpPr>
            <p:nvPr/>
          </p:nvSpPr>
          <p:spPr bwMode="auto">
            <a:xfrm>
              <a:off x="28238450" y="-21647150"/>
              <a:ext cx="333375" cy="52387"/>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70" name="Rectangle 107"/>
            <p:cNvSpPr>
              <a:spLocks noChangeArrowheads="1"/>
            </p:cNvSpPr>
            <p:nvPr/>
          </p:nvSpPr>
          <p:spPr bwMode="auto">
            <a:xfrm>
              <a:off x="28241625" y="-21515388"/>
              <a:ext cx="330200" cy="50800"/>
            </a:xfrm>
            <a:prstGeom prst="rect">
              <a:avLst/>
            </a:prstGeom>
            <a:grpFill/>
            <a:ln>
              <a:noFill/>
            </a:ln>
          </p:spPr>
          <p:txBody>
            <a:bodyPr vert="horz" wrap="square" lIns="90868" tIns="45434" rIns="90868" bIns="45434" numCol="1" anchor="t" anchorCtr="0" compatLnSpc="1"/>
            <a:lstStyle/>
            <a:p>
              <a:endParaRPr lang="zh-CN" altLang="en-US" sz="1340"/>
            </a:p>
          </p:txBody>
        </p:sp>
        <p:sp>
          <p:nvSpPr>
            <p:cNvPr id="171" name="Rectangle 108"/>
            <p:cNvSpPr>
              <a:spLocks noChangeArrowheads="1"/>
            </p:cNvSpPr>
            <p:nvPr/>
          </p:nvSpPr>
          <p:spPr bwMode="auto">
            <a:xfrm>
              <a:off x="28241625" y="-21382038"/>
              <a:ext cx="330200" cy="50800"/>
            </a:xfrm>
            <a:prstGeom prst="rect">
              <a:avLst/>
            </a:prstGeom>
            <a:grpFill/>
            <a:ln>
              <a:noFill/>
            </a:ln>
          </p:spPr>
          <p:txBody>
            <a:bodyPr vert="horz" wrap="square" lIns="90868" tIns="45434" rIns="90868" bIns="45434" numCol="1" anchor="t" anchorCtr="0" compatLnSpc="1"/>
            <a:lstStyle/>
            <a:p>
              <a:endParaRPr lang="zh-CN" altLang="en-US" sz="1340"/>
            </a:p>
          </p:txBody>
        </p:sp>
      </p:grpSp>
      <p:sp>
        <p:nvSpPr>
          <p:cNvPr id="172" name="Freeform 109"/>
          <p:cNvSpPr>
            <a:spLocks noEditPoints="1"/>
          </p:cNvSpPr>
          <p:nvPr/>
        </p:nvSpPr>
        <p:spPr bwMode="auto">
          <a:xfrm>
            <a:off x="2375797" y="3734287"/>
            <a:ext cx="311375" cy="310939"/>
          </a:xfrm>
          <a:custGeom>
            <a:avLst/>
            <a:gdLst>
              <a:gd name="T0" fmla="*/ 178 w 356"/>
              <a:gd name="T1" fmla="*/ 0 h 356"/>
              <a:gd name="T2" fmla="*/ 0 w 356"/>
              <a:gd name="T3" fmla="*/ 178 h 356"/>
              <a:gd name="T4" fmla="*/ 178 w 356"/>
              <a:gd name="T5" fmla="*/ 356 h 356"/>
              <a:gd name="T6" fmla="*/ 356 w 356"/>
              <a:gd name="T7" fmla="*/ 178 h 356"/>
              <a:gd name="T8" fmla="*/ 178 w 356"/>
              <a:gd name="T9" fmla="*/ 0 h 356"/>
              <a:gd name="T10" fmla="*/ 178 w 356"/>
              <a:gd name="T11" fmla="*/ 33 h 356"/>
              <a:gd name="T12" fmla="*/ 304 w 356"/>
              <a:gd name="T13" fmla="*/ 107 h 356"/>
              <a:gd name="T14" fmla="*/ 194 w 356"/>
              <a:gd name="T15" fmla="*/ 153 h 356"/>
              <a:gd name="T16" fmla="*/ 178 w 356"/>
              <a:gd name="T17" fmla="*/ 150 h 356"/>
              <a:gd name="T18" fmla="*/ 162 w 356"/>
              <a:gd name="T19" fmla="*/ 154 h 356"/>
              <a:gd name="T20" fmla="*/ 51 w 356"/>
              <a:gd name="T21" fmla="*/ 107 h 356"/>
              <a:gd name="T22" fmla="*/ 178 w 356"/>
              <a:gd name="T23" fmla="*/ 33 h 356"/>
              <a:gd name="T24" fmla="*/ 151 w 356"/>
              <a:gd name="T25" fmla="*/ 321 h 356"/>
              <a:gd name="T26" fmla="*/ 33 w 356"/>
              <a:gd name="T27" fmla="*/ 178 h 356"/>
              <a:gd name="T28" fmla="*/ 35 w 356"/>
              <a:gd name="T29" fmla="*/ 150 h 356"/>
              <a:gd name="T30" fmla="*/ 140 w 356"/>
              <a:gd name="T31" fmla="*/ 195 h 356"/>
              <a:gd name="T32" fmla="*/ 151 w 356"/>
              <a:gd name="T33" fmla="*/ 217 h 356"/>
              <a:gd name="T34" fmla="*/ 151 w 356"/>
              <a:gd name="T35" fmla="*/ 321 h 356"/>
              <a:gd name="T36" fmla="*/ 178 w 356"/>
              <a:gd name="T37" fmla="*/ 207 h 356"/>
              <a:gd name="T38" fmla="*/ 160 w 356"/>
              <a:gd name="T39" fmla="*/ 189 h 356"/>
              <a:gd name="T40" fmla="*/ 178 w 356"/>
              <a:gd name="T41" fmla="*/ 172 h 356"/>
              <a:gd name="T42" fmla="*/ 196 w 356"/>
              <a:gd name="T43" fmla="*/ 189 h 356"/>
              <a:gd name="T44" fmla="*/ 178 w 356"/>
              <a:gd name="T45" fmla="*/ 207 h 356"/>
              <a:gd name="T46" fmla="*/ 205 w 356"/>
              <a:gd name="T47" fmla="*/ 321 h 356"/>
              <a:gd name="T48" fmla="*/ 205 w 356"/>
              <a:gd name="T49" fmla="*/ 217 h 356"/>
              <a:gd name="T50" fmla="*/ 216 w 356"/>
              <a:gd name="T51" fmla="*/ 195 h 356"/>
              <a:gd name="T52" fmla="*/ 321 w 356"/>
              <a:gd name="T53" fmla="*/ 150 h 356"/>
              <a:gd name="T54" fmla="*/ 323 w 356"/>
              <a:gd name="T55" fmla="*/ 178 h 356"/>
              <a:gd name="T56" fmla="*/ 205 w 356"/>
              <a:gd name="T57" fmla="*/ 32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6" h="356">
                <a:moveTo>
                  <a:pt x="178" y="0"/>
                </a:moveTo>
                <a:cubicBezTo>
                  <a:pt x="80" y="0"/>
                  <a:pt x="0" y="80"/>
                  <a:pt x="0" y="178"/>
                </a:cubicBezTo>
                <a:cubicBezTo>
                  <a:pt x="0" y="276"/>
                  <a:pt x="80" y="356"/>
                  <a:pt x="178" y="356"/>
                </a:cubicBezTo>
                <a:cubicBezTo>
                  <a:pt x="276" y="356"/>
                  <a:pt x="356" y="276"/>
                  <a:pt x="356" y="178"/>
                </a:cubicBezTo>
                <a:cubicBezTo>
                  <a:pt x="356" y="80"/>
                  <a:pt x="276" y="0"/>
                  <a:pt x="178" y="0"/>
                </a:cubicBezTo>
                <a:close/>
                <a:moveTo>
                  <a:pt x="178" y="33"/>
                </a:moveTo>
                <a:cubicBezTo>
                  <a:pt x="232" y="33"/>
                  <a:pt x="280" y="63"/>
                  <a:pt x="304" y="107"/>
                </a:cubicBezTo>
                <a:cubicBezTo>
                  <a:pt x="194" y="153"/>
                  <a:pt x="194" y="153"/>
                  <a:pt x="194" y="153"/>
                </a:cubicBezTo>
                <a:cubicBezTo>
                  <a:pt x="189" y="151"/>
                  <a:pt x="184" y="150"/>
                  <a:pt x="178" y="150"/>
                </a:cubicBezTo>
                <a:cubicBezTo>
                  <a:pt x="172" y="150"/>
                  <a:pt x="167" y="151"/>
                  <a:pt x="162" y="154"/>
                </a:cubicBezTo>
                <a:cubicBezTo>
                  <a:pt x="51" y="107"/>
                  <a:pt x="51" y="107"/>
                  <a:pt x="51" y="107"/>
                </a:cubicBezTo>
                <a:cubicBezTo>
                  <a:pt x="76" y="63"/>
                  <a:pt x="124" y="33"/>
                  <a:pt x="178" y="33"/>
                </a:cubicBezTo>
                <a:close/>
                <a:moveTo>
                  <a:pt x="151" y="321"/>
                </a:moveTo>
                <a:cubicBezTo>
                  <a:pt x="84" y="308"/>
                  <a:pt x="33" y="249"/>
                  <a:pt x="33" y="178"/>
                </a:cubicBezTo>
                <a:cubicBezTo>
                  <a:pt x="33" y="169"/>
                  <a:pt x="34" y="159"/>
                  <a:pt x="35" y="150"/>
                </a:cubicBezTo>
                <a:cubicBezTo>
                  <a:pt x="140" y="195"/>
                  <a:pt x="140" y="195"/>
                  <a:pt x="140" y="195"/>
                </a:cubicBezTo>
                <a:cubicBezTo>
                  <a:pt x="141" y="203"/>
                  <a:pt x="145" y="211"/>
                  <a:pt x="151" y="217"/>
                </a:cubicBezTo>
                <a:lnTo>
                  <a:pt x="151" y="321"/>
                </a:lnTo>
                <a:close/>
                <a:moveTo>
                  <a:pt x="178" y="207"/>
                </a:moveTo>
                <a:cubicBezTo>
                  <a:pt x="168" y="207"/>
                  <a:pt x="160" y="199"/>
                  <a:pt x="160" y="189"/>
                </a:cubicBezTo>
                <a:cubicBezTo>
                  <a:pt x="160" y="180"/>
                  <a:pt x="168" y="172"/>
                  <a:pt x="178" y="172"/>
                </a:cubicBezTo>
                <a:cubicBezTo>
                  <a:pt x="188" y="172"/>
                  <a:pt x="196" y="180"/>
                  <a:pt x="196" y="189"/>
                </a:cubicBezTo>
                <a:cubicBezTo>
                  <a:pt x="196" y="199"/>
                  <a:pt x="188" y="207"/>
                  <a:pt x="178" y="207"/>
                </a:cubicBezTo>
                <a:close/>
                <a:moveTo>
                  <a:pt x="205" y="321"/>
                </a:moveTo>
                <a:cubicBezTo>
                  <a:pt x="205" y="217"/>
                  <a:pt x="205" y="217"/>
                  <a:pt x="205" y="217"/>
                </a:cubicBezTo>
                <a:cubicBezTo>
                  <a:pt x="211" y="211"/>
                  <a:pt x="215" y="203"/>
                  <a:pt x="216" y="195"/>
                </a:cubicBezTo>
                <a:cubicBezTo>
                  <a:pt x="321" y="150"/>
                  <a:pt x="321" y="150"/>
                  <a:pt x="321" y="150"/>
                </a:cubicBezTo>
                <a:cubicBezTo>
                  <a:pt x="322" y="159"/>
                  <a:pt x="323" y="169"/>
                  <a:pt x="323" y="178"/>
                </a:cubicBezTo>
                <a:cubicBezTo>
                  <a:pt x="323" y="249"/>
                  <a:pt x="272" y="308"/>
                  <a:pt x="205" y="321"/>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173" name="组合 172"/>
          <p:cNvGrpSpPr/>
          <p:nvPr/>
        </p:nvGrpSpPr>
        <p:grpSpPr>
          <a:xfrm>
            <a:off x="3185600" y="3709741"/>
            <a:ext cx="338111" cy="337704"/>
            <a:chOff x="-29558379" y="-17743562"/>
            <a:chExt cx="1317625" cy="1316038"/>
          </a:xfrm>
          <a:solidFill>
            <a:srgbClr val="C00000"/>
          </a:solidFill>
        </p:grpSpPr>
        <p:sp>
          <p:nvSpPr>
            <p:cNvPr id="174" name="Freeform 123"/>
            <p:cNvSpPr/>
            <p:nvPr/>
          </p:nvSpPr>
          <p:spPr bwMode="auto">
            <a:xfrm>
              <a:off x="-29402804" y="-17270487"/>
              <a:ext cx="363538" cy="319088"/>
            </a:xfrm>
            <a:custGeom>
              <a:avLst/>
              <a:gdLst>
                <a:gd name="T0" fmla="*/ 14 w 114"/>
                <a:gd name="T1" fmla="*/ 0 h 100"/>
                <a:gd name="T2" fmla="*/ 10 w 114"/>
                <a:gd name="T3" fmla="*/ 100 h 100"/>
                <a:gd name="T4" fmla="*/ 114 w 114"/>
                <a:gd name="T5" fmla="*/ 4 h 100"/>
                <a:gd name="T6" fmla="*/ 14 w 114"/>
                <a:gd name="T7" fmla="*/ 0 h 100"/>
              </a:gdLst>
              <a:ahLst/>
              <a:cxnLst>
                <a:cxn ang="0">
                  <a:pos x="T0" y="T1"/>
                </a:cxn>
                <a:cxn ang="0">
                  <a:pos x="T2" y="T3"/>
                </a:cxn>
                <a:cxn ang="0">
                  <a:pos x="T4" y="T5"/>
                </a:cxn>
                <a:cxn ang="0">
                  <a:pos x="T6" y="T7"/>
                </a:cxn>
              </a:cxnLst>
              <a:rect l="0" t="0" r="r" b="b"/>
              <a:pathLst>
                <a:path w="114" h="100">
                  <a:moveTo>
                    <a:pt x="14" y="0"/>
                  </a:moveTo>
                  <a:cubicBezTo>
                    <a:pt x="2" y="32"/>
                    <a:pt x="0" y="67"/>
                    <a:pt x="10" y="100"/>
                  </a:cubicBezTo>
                  <a:cubicBezTo>
                    <a:pt x="114" y="4"/>
                    <a:pt x="114" y="4"/>
                    <a:pt x="114" y="4"/>
                  </a:cubicBezTo>
                  <a:lnTo>
                    <a:pt x="14" y="0"/>
                  </a:lnTo>
                  <a:close/>
                </a:path>
              </a:pathLst>
            </a:custGeom>
            <a:grpFill/>
            <a:ln>
              <a:noFill/>
            </a:ln>
          </p:spPr>
          <p:txBody>
            <a:bodyPr vert="horz" wrap="square" lIns="90868" tIns="45434" rIns="90868" bIns="45434" numCol="1" anchor="t" anchorCtr="0" compatLnSpc="1"/>
            <a:lstStyle/>
            <a:p>
              <a:endParaRPr lang="zh-CN" altLang="en-US" sz="1340"/>
            </a:p>
          </p:txBody>
        </p:sp>
        <p:sp>
          <p:nvSpPr>
            <p:cNvPr id="175" name="Freeform 124"/>
            <p:cNvSpPr/>
            <p:nvPr/>
          </p:nvSpPr>
          <p:spPr bwMode="auto">
            <a:xfrm>
              <a:off x="-29048792" y="-17591162"/>
              <a:ext cx="333375" cy="381000"/>
            </a:xfrm>
            <a:custGeom>
              <a:avLst/>
              <a:gdLst>
                <a:gd name="T0" fmla="*/ 105 w 105"/>
                <a:gd name="T1" fmla="*/ 15 h 120"/>
                <a:gd name="T2" fmla="*/ 0 w 105"/>
                <a:gd name="T3" fmla="*/ 11 h 120"/>
                <a:gd name="T4" fmla="*/ 101 w 105"/>
                <a:gd name="T5" fmla="*/ 120 h 120"/>
                <a:gd name="T6" fmla="*/ 105 w 105"/>
                <a:gd name="T7" fmla="*/ 15 h 120"/>
              </a:gdLst>
              <a:ahLst/>
              <a:cxnLst>
                <a:cxn ang="0">
                  <a:pos x="T0" y="T1"/>
                </a:cxn>
                <a:cxn ang="0">
                  <a:pos x="T2" y="T3"/>
                </a:cxn>
                <a:cxn ang="0">
                  <a:pos x="T4" y="T5"/>
                </a:cxn>
                <a:cxn ang="0">
                  <a:pos x="T6" y="T7"/>
                </a:cxn>
              </a:cxnLst>
              <a:rect l="0" t="0" r="r" b="b"/>
              <a:pathLst>
                <a:path w="105" h="120">
                  <a:moveTo>
                    <a:pt x="105" y="15"/>
                  </a:moveTo>
                  <a:cubicBezTo>
                    <a:pt x="72" y="2"/>
                    <a:pt x="35" y="0"/>
                    <a:pt x="0" y="11"/>
                  </a:cubicBezTo>
                  <a:cubicBezTo>
                    <a:pt x="101" y="120"/>
                    <a:pt x="101" y="120"/>
                    <a:pt x="101" y="120"/>
                  </a:cubicBezTo>
                  <a:lnTo>
                    <a:pt x="105" y="15"/>
                  </a:lnTo>
                  <a:close/>
                </a:path>
              </a:pathLst>
            </a:custGeom>
            <a:grpFill/>
            <a:ln>
              <a:noFill/>
            </a:ln>
          </p:spPr>
          <p:txBody>
            <a:bodyPr vert="horz" wrap="square" lIns="90868" tIns="45434" rIns="90868" bIns="45434" numCol="1" anchor="t" anchorCtr="0" compatLnSpc="1"/>
            <a:lstStyle/>
            <a:p>
              <a:endParaRPr lang="zh-CN" altLang="en-US" sz="1340"/>
            </a:p>
          </p:txBody>
        </p:sp>
        <p:sp>
          <p:nvSpPr>
            <p:cNvPr id="176" name="Freeform 125"/>
            <p:cNvSpPr/>
            <p:nvPr/>
          </p:nvSpPr>
          <p:spPr bwMode="auto">
            <a:xfrm>
              <a:off x="-29336129" y="-17540362"/>
              <a:ext cx="468313" cy="241300"/>
            </a:xfrm>
            <a:custGeom>
              <a:avLst/>
              <a:gdLst>
                <a:gd name="T0" fmla="*/ 76 w 147"/>
                <a:gd name="T1" fmla="*/ 0 h 76"/>
                <a:gd name="T2" fmla="*/ 32 w 147"/>
                <a:gd name="T3" fmla="*/ 29 h 76"/>
                <a:gd name="T4" fmla="*/ 0 w 147"/>
                <a:gd name="T5" fmla="*/ 71 h 76"/>
                <a:gd name="T6" fmla="*/ 147 w 147"/>
                <a:gd name="T7" fmla="*/ 76 h 76"/>
                <a:gd name="T8" fmla="*/ 76 w 147"/>
                <a:gd name="T9" fmla="*/ 0 h 76"/>
              </a:gdLst>
              <a:ahLst/>
              <a:cxnLst>
                <a:cxn ang="0">
                  <a:pos x="T0" y="T1"/>
                </a:cxn>
                <a:cxn ang="0">
                  <a:pos x="T2" y="T3"/>
                </a:cxn>
                <a:cxn ang="0">
                  <a:pos x="T4" y="T5"/>
                </a:cxn>
                <a:cxn ang="0">
                  <a:pos x="T6" y="T7"/>
                </a:cxn>
                <a:cxn ang="0">
                  <a:pos x="T8" y="T9"/>
                </a:cxn>
              </a:cxnLst>
              <a:rect l="0" t="0" r="r" b="b"/>
              <a:pathLst>
                <a:path w="147" h="76">
                  <a:moveTo>
                    <a:pt x="76" y="0"/>
                  </a:moveTo>
                  <a:cubicBezTo>
                    <a:pt x="60" y="7"/>
                    <a:pt x="45" y="17"/>
                    <a:pt x="32" y="29"/>
                  </a:cubicBezTo>
                  <a:cubicBezTo>
                    <a:pt x="19" y="41"/>
                    <a:pt x="8" y="55"/>
                    <a:pt x="0" y="71"/>
                  </a:cubicBezTo>
                  <a:cubicBezTo>
                    <a:pt x="147" y="76"/>
                    <a:pt x="147" y="76"/>
                    <a:pt x="147" y="76"/>
                  </a:cubicBezTo>
                  <a:lnTo>
                    <a:pt x="76" y="0"/>
                  </a:lnTo>
                  <a:close/>
                </a:path>
              </a:pathLst>
            </a:custGeom>
            <a:grpFill/>
            <a:ln>
              <a:noFill/>
            </a:ln>
          </p:spPr>
          <p:txBody>
            <a:bodyPr vert="horz" wrap="square" lIns="90868" tIns="45434" rIns="90868" bIns="45434" numCol="1" anchor="t" anchorCtr="0" compatLnSpc="1"/>
            <a:lstStyle/>
            <a:p>
              <a:endParaRPr lang="zh-CN" altLang="en-US" sz="1340"/>
            </a:p>
          </p:txBody>
        </p:sp>
        <p:sp>
          <p:nvSpPr>
            <p:cNvPr id="177" name="Freeform 126"/>
            <p:cNvSpPr/>
            <p:nvPr/>
          </p:nvSpPr>
          <p:spPr bwMode="auto">
            <a:xfrm>
              <a:off x="-28690017" y="-17524487"/>
              <a:ext cx="241300" cy="468313"/>
            </a:xfrm>
            <a:custGeom>
              <a:avLst/>
              <a:gdLst>
                <a:gd name="T0" fmla="*/ 47 w 76"/>
                <a:gd name="T1" fmla="*/ 32 h 147"/>
                <a:gd name="T2" fmla="*/ 6 w 76"/>
                <a:gd name="T3" fmla="*/ 0 h 147"/>
                <a:gd name="T4" fmla="*/ 0 w 76"/>
                <a:gd name="T5" fmla="*/ 147 h 147"/>
                <a:gd name="T6" fmla="*/ 76 w 76"/>
                <a:gd name="T7" fmla="*/ 77 h 147"/>
                <a:gd name="T8" fmla="*/ 47 w 76"/>
                <a:gd name="T9" fmla="*/ 32 h 147"/>
              </a:gdLst>
              <a:ahLst/>
              <a:cxnLst>
                <a:cxn ang="0">
                  <a:pos x="T0" y="T1"/>
                </a:cxn>
                <a:cxn ang="0">
                  <a:pos x="T2" y="T3"/>
                </a:cxn>
                <a:cxn ang="0">
                  <a:pos x="T4" y="T5"/>
                </a:cxn>
                <a:cxn ang="0">
                  <a:pos x="T6" y="T7"/>
                </a:cxn>
                <a:cxn ang="0">
                  <a:pos x="T8" y="T9"/>
                </a:cxn>
              </a:cxnLst>
              <a:rect l="0" t="0" r="r" b="b"/>
              <a:pathLst>
                <a:path w="76" h="147">
                  <a:moveTo>
                    <a:pt x="47" y="32"/>
                  </a:moveTo>
                  <a:cubicBezTo>
                    <a:pt x="35" y="19"/>
                    <a:pt x="21" y="8"/>
                    <a:pt x="6" y="0"/>
                  </a:cubicBezTo>
                  <a:cubicBezTo>
                    <a:pt x="0" y="147"/>
                    <a:pt x="0" y="147"/>
                    <a:pt x="0" y="147"/>
                  </a:cubicBezTo>
                  <a:cubicBezTo>
                    <a:pt x="76" y="77"/>
                    <a:pt x="76" y="77"/>
                    <a:pt x="76" y="77"/>
                  </a:cubicBezTo>
                  <a:cubicBezTo>
                    <a:pt x="69" y="61"/>
                    <a:pt x="60" y="46"/>
                    <a:pt x="47" y="32"/>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78" name="Freeform 127"/>
            <p:cNvSpPr/>
            <p:nvPr/>
          </p:nvSpPr>
          <p:spPr bwMode="auto">
            <a:xfrm>
              <a:off x="-28769392" y="-17226037"/>
              <a:ext cx="373063" cy="331788"/>
            </a:xfrm>
            <a:custGeom>
              <a:avLst/>
              <a:gdLst>
                <a:gd name="T0" fmla="*/ 107 w 117"/>
                <a:gd name="T1" fmla="*/ 0 h 104"/>
                <a:gd name="T2" fmla="*/ 0 w 117"/>
                <a:gd name="T3" fmla="*/ 100 h 104"/>
                <a:gd name="T4" fmla="*/ 101 w 117"/>
                <a:gd name="T5" fmla="*/ 104 h 104"/>
                <a:gd name="T6" fmla="*/ 107 w 117"/>
                <a:gd name="T7" fmla="*/ 0 h 104"/>
              </a:gdLst>
              <a:ahLst/>
              <a:cxnLst>
                <a:cxn ang="0">
                  <a:pos x="T0" y="T1"/>
                </a:cxn>
                <a:cxn ang="0">
                  <a:pos x="T2" y="T3"/>
                </a:cxn>
                <a:cxn ang="0">
                  <a:pos x="T4" y="T5"/>
                </a:cxn>
                <a:cxn ang="0">
                  <a:pos x="T6" y="T7"/>
                </a:cxn>
              </a:cxnLst>
              <a:rect l="0" t="0" r="r" b="b"/>
              <a:pathLst>
                <a:path w="117" h="104">
                  <a:moveTo>
                    <a:pt x="107" y="0"/>
                  </a:moveTo>
                  <a:cubicBezTo>
                    <a:pt x="0" y="100"/>
                    <a:pt x="0" y="100"/>
                    <a:pt x="0" y="100"/>
                  </a:cubicBezTo>
                  <a:cubicBezTo>
                    <a:pt x="101" y="104"/>
                    <a:pt x="101" y="104"/>
                    <a:pt x="101" y="104"/>
                  </a:cubicBezTo>
                  <a:cubicBezTo>
                    <a:pt x="115" y="71"/>
                    <a:pt x="117" y="34"/>
                    <a:pt x="107"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79" name="Freeform 128"/>
            <p:cNvSpPr>
              <a:spLocks noEditPoints="1"/>
            </p:cNvSpPr>
            <p:nvPr/>
          </p:nvSpPr>
          <p:spPr bwMode="auto">
            <a:xfrm>
              <a:off x="-29558379" y="-17743562"/>
              <a:ext cx="1317625" cy="1316038"/>
            </a:xfrm>
            <a:custGeom>
              <a:avLst/>
              <a:gdLst>
                <a:gd name="T0" fmla="*/ 344 w 414"/>
                <a:gd name="T1" fmla="*/ 80 h 414"/>
                <a:gd name="T2" fmla="*/ 80 w 414"/>
                <a:gd name="T3" fmla="*/ 70 h 414"/>
                <a:gd name="T4" fmla="*/ 70 w 414"/>
                <a:gd name="T5" fmla="*/ 334 h 414"/>
                <a:gd name="T6" fmla="*/ 334 w 414"/>
                <a:gd name="T7" fmla="*/ 344 h 414"/>
                <a:gd name="T8" fmla="*/ 344 w 414"/>
                <a:gd name="T9" fmla="*/ 80 h 414"/>
                <a:gd name="T10" fmla="*/ 324 w 414"/>
                <a:gd name="T11" fmla="*/ 333 h 414"/>
                <a:gd name="T12" fmla="*/ 81 w 414"/>
                <a:gd name="T13" fmla="*/ 324 h 414"/>
                <a:gd name="T14" fmla="*/ 90 w 414"/>
                <a:gd name="T15" fmla="*/ 81 h 414"/>
                <a:gd name="T16" fmla="*/ 333 w 414"/>
                <a:gd name="T17" fmla="*/ 90 h 414"/>
                <a:gd name="T18" fmla="*/ 324 w 414"/>
                <a:gd name="T19" fmla="*/ 33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4" h="414">
                  <a:moveTo>
                    <a:pt x="344" y="80"/>
                  </a:moveTo>
                  <a:cubicBezTo>
                    <a:pt x="274" y="5"/>
                    <a:pt x="156" y="0"/>
                    <a:pt x="80" y="70"/>
                  </a:cubicBezTo>
                  <a:cubicBezTo>
                    <a:pt x="4" y="140"/>
                    <a:pt x="0" y="259"/>
                    <a:pt x="70" y="334"/>
                  </a:cubicBezTo>
                  <a:cubicBezTo>
                    <a:pt x="140" y="410"/>
                    <a:pt x="258" y="414"/>
                    <a:pt x="334" y="344"/>
                  </a:cubicBezTo>
                  <a:cubicBezTo>
                    <a:pt x="409" y="274"/>
                    <a:pt x="414" y="156"/>
                    <a:pt x="344" y="80"/>
                  </a:cubicBezTo>
                  <a:close/>
                  <a:moveTo>
                    <a:pt x="324" y="333"/>
                  </a:moveTo>
                  <a:cubicBezTo>
                    <a:pt x="254" y="398"/>
                    <a:pt x="145" y="394"/>
                    <a:pt x="81" y="324"/>
                  </a:cubicBezTo>
                  <a:cubicBezTo>
                    <a:pt x="16" y="255"/>
                    <a:pt x="20" y="146"/>
                    <a:pt x="90" y="81"/>
                  </a:cubicBezTo>
                  <a:cubicBezTo>
                    <a:pt x="160" y="16"/>
                    <a:pt x="269" y="20"/>
                    <a:pt x="333" y="90"/>
                  </a:cubicBezTo>
                  <a:cubicBezTo>
                    <a:pt x="398" y="160"/>
                    <a:pt x="394" y="269"/>
                    <a:pt x="324" y="333"/>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80" name="Freeform 129"/>
            <p:cNvSpPr/>
            <p:nvPr/>
          </p:nvSpPr>
          <p:spPr bwMode="auto">
            <a:xfrm>
              <a:off x="-28918617" y="-16856150"/>
              <a:ext cx="444500" cy="222250"/>
            </a:xfrm>
            <a:custGeom>
              <a:avLst/>
              <a:gdLst>
                <a:gd name="T0" fmla="*/ 0 w 140"/>
                <a:gd name="T1" fmla="*/ 0 h 70"/>
                <a:gd name="T2" fmla="*/ 65 w 140"/>
                <a:gd name="T3" fmla="*/ 70 h 70"/>
                <a:gd name="T4" fmla="*/ 111 w 140"/>
                <a:gd name="T5" fmla="*/ 41 h 70"/>
                <a:gd name="T6" fmla="*/ 140 w 140"/>
                <a:gd name="T7" fmla="*/ 4 h 70"/>
                <a:gd name="T8" fmla="*/ 0 w 140"/>
                <a:gd name="T9" fmla="*/ 0 h 70"/>
              </a:gdLst>
              <a:ahLst/>
              <a:cxnLst>
                <a:cxn ang="0">
                  <a:pos x="T0" y="T1"/>
                </a:cxn>
                <a:cxn ang="0">
                  <a:pos x="T2" y="T3"/>
                </a:cxn>
                <a:cxn ang="0">
                  <a:pos x="T4" y="T5"/>
                </a:cxn>
                <a:cxn ang="0">
                  <a:pos x="T6" y="T7"/>
                </a:cxn>
                <a:cxn ang="0">
                  <a:pos x="T8" y="T9"/>
                </a:cxn>
              </a:cxnLst>
              <a:rect l="0" t="0" r="r" b="b"/>
              <a:pathLst>
                <a:path w="140" h="70">
                  <a:moveTo>
                    <a:pt x="0" y="0"/>
                  </a:moveTo>
                  <a:cubicBezTo>
                    <a:pt x="65" y="70"/>
                    <a:pt x="65" y="70"/>
                    <a:pt x="65" y="70"/>
                  </a:cubicBezTo>
                  <a:cubicBezTo>
                    <a:pt x="82" y="63"/>
                    <a:pt x="97" y="53"/>
                    <a:pt x="111" y="41"/>
                  </a:cubicBezTo>
                  <a:cubicBezTo>
                    <a:pt x="123" y="30"/>
                    <a:pt x="132" y="18"/>
                    <a:pt x="140" y="4"/>
                  </a:cubicBezTo>
                  <a:cubicBezTo>
                    <a:pt x="140" y="4"/>
                    <a:pt x="2" y="0"/>
                    <a:pt x="0"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81" name="Freeform 130"/>
            <p:cNvSpPr/>
            <p:nvPr/>
          </p:nvSpPr>
          <p:spPr bwMode="auto">
            <a:xfrm>
              <a:off x="-29355179" y="-17116500"/>
              <a:ext cx="233363" cy="454025"/>
            </a:xfrm>
            <a:custGeom>
              <a:avLst/>
              <a:gdLst>
                <a:gd name="T0" fmla="*/ 30 w 73"/>
                <a:gd name="T1" fmla="*/ 115 h 143"/>
                <a:gd name="T2" fmla="*/ 66 w 73"/>
                <a:gd name="T3" fmla="*/ 143 h 143"/>
                <a:gd name="T4" fmla="*/ 72 w 73"/>
                <a:gd name="T5" fmla="*/ 22 h 143"/>
                <a:gd name="T6" fmla="*/ 73 w 73"/>
                <a:gd name="T7" fmla="*/ 0 h 143"/>
                <a:gd name="T8" fmla="*/ 0 w 73"/>
                <a:gd name="T9" fmla="*/ 68 h 143"/>
                <a:gd name="T10" fmla="*/ 30 w 73"/>
                <a:gd name="T11" fmla="*/ 115 h 143"/>
              </a:gdLst>
              <a:ahLst/>
              <a:cxnLst>
                <a:cxn ang="0">
                  <a:pos x="T0" y="T1"/>
                </a:cxn>
                <a:cxn ang="0">
                  <a:pos x="T2" y="T3"/>
                </a:cxn>
                <a:cxn ang="0">
                  <a:pos x="T4" y="T5"/>
                </a:cxn>
                <a:cxn ang="0">
                  <a:pos x="T6" y="T7"/>
                </a:cxn>
                <a:cxn ang="0">
                  <a:pos x="T8" y="T9"/>
                </a:cxn>
                <a:cxn ang="0">
                  <a:pos x="T10" y="T11"/>
                </a:cxn>
              </a:cxnLst>
              <a:rect l="0" t="0" r="r" b="b"/>
              <a:pathLst>
                <a:path w="73" h="143">
                  <a:moveTo>
                    <a:pt x="30" y="115"/>
                  </a:moveTo>
                  <a:cubicBezTo>
                    <a:pt x="41" y="126"/>
                    <a:pt x="53" y="136"/>
                    <a:pt x="66" y="143"/>
                  </a:cubicBezTo>
                  <a:cubicBezTo>
                    <a:pt x="72" y="22"/>
                    <a:pt x="72" y="22"/>
                    <a:pt x="72" y="22"/>
                  </a:cubicBezTo>
                  <a:cubicBezTo>
                    <a:pt x="73" y="0"/>
                    <a:pt x="73" y="0"/>
                    <a:pt x="73" y="0"/>
                  </a:cubicBezTo>
                  <a:cubicBezTo>
                    <a:pt x="0" y="68"/>
                    <a:pt x="0" y="68"/>
                    <a:pt x="0" y="68"/>
                  </a:cubicBezTo>
                  <a:cubicBezTo>
                    <a:pt x="7" y="84"/>
                    <a:pt x="17" y="100"/>
                    <a:pt x="30" y="11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82" name="Freeform 131"/>
            <p:cNvSpPr/>
            <p:nvPr/>
          </p:nvSpPr>
          <p:spPr bwMode="auto">
            <a:xfrm>
              <a:off x="-29083717" y="-16932350"/>
              <a:ext cx="307975" cy="346075"/>
            </a:xfrm>
            <a:custGeom>
              <a:avLst/>
              <a:gdLst>
                <a:gd name="T0" fmla="*/ 3 w 97"/>
                <a:gd name="T1" fmla="*/ 0 h 109"/>
                <a:gd name="T2" fmla="*/ 0 w 97"/>
                <a:gd name="T3" fmla="*/ 95 h 109"/>
                <a:gd name="T4" fmla="*/ 97 w 97"/>
                <a:gd name="T5" fmla="*/ 101 h 109"/>
                <a:gd name="T6" fmla="*/ 16 w 97"/>
                <a:gd name="T7" fmla="*/ 13 h 109"/>
                <a:gd name="T8" fmla="*/ 3 w 97"/>
                <a:gd name="T9" fmla="*/ 0 h 109"/>
              </a:gdLst>
              <a:ahLst/>
              <a:cxnLst>
                <a:cxn ang="0">
                  <a:pos x="T0" y="T1"/>
                </a:cxn>
                <a:cxn ang="0">
                  <a:pos x="T2" y="T3"/>
                </a:cxn>
                <a:cxn ang="0">
                  <a:pos x="T4" y="T5"/>
                </a:cxn>
                <a:cxn ang="0">
                  <a:pos x="T6" y="T7"/>
                </a:cxn>
                <a:cxn ang="0">
                  <a:pos x="T8" y="T9"/>
                </a:cxn>
              </a:cxnLst>
              <a:rect l="0" t="0" r="r" b="b"/>
              <a:pathLst>
                <a:path w="97" h="109">
                  <a:moveTo>
                    <a:pt x="3" y="0"/>
                  </a:moveTo>
                  <a:cubicBezTo>
                    <a:pt x="0" y="95"/>
                    <a:pt x="0" y="95"/>
                    <a:pt x="0" y="95"/>
                  </a:cubicBezTo>
                  <a:cubicBezTo>
                    <a:pt x="31" y="107"/>
                    <a:pt x="65" y="109"/>
                    <a:pt x="97" y="101"/>
                  </a:cubicBezTo>
                  <a:cubicBezTo>
                    <a:pt x="16" y="13"/>
                    <a:pt x="16" y="13"/>
                    <a:pt x="16" y="13"/>
                  </a:cubicBezTo>
                  <a:lnTo>
                    <a:pt x="3" y="0"/>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183" name="组合 182"/>
          <p:cNvGrpSpPr/>
          <p:nvPr/>
        </p:nvGrpSpPr>
        <p:grpSpPr>
          <a:xfrm>
            <a:off x="4565192" y="3283665"/>
            <a:ext cx="453488" cy="315619"/>
            <a:chOff x="-5320429" y="-2108275"/>
            <a:chExt cx="1708150" cy="1144588"/>
          </a:xfrm>
          <a:solidFill>
            <a:srgbClr val="C00000"/>
          </a:solidFill>
        </p:grpSpPr>
        <p:sp>
          <p:nvSpPr>
            <p:cNvPr id="184" name="Freeform 132"/>
            <p:cNvSpPr/>
            <p:nvPr/>
          </p:nvSpPr>
          <p:spPr bwMode="auto">
            <a:xfrm>
              <a:off x="-4391742" y="-2076525"/>
              <a:ext cx="779463" cy="1112838"/>
            </a:xfrm>
            <a:custGeom>
              <a:avLst/>
              <a:gdLst>
                <a:gd name="T0" fmla="*/ 216 w 245"/>
                <a:gd name="T1" fmla="*/ 6 h 350"/>
                <a:gd name="T2" fmla="*/ 165 w 245"/>
                <a:gd name="T3" fmla="*/ 5 h 350"/>
                <a:gd name="T4" fmla="*/ 152 w 245"/>
                <a:gd name="T5" fmla="*/ 14 h 350"/>
                <a:gd name="T6" fmla="*/ 117 w 245"/>
                <a:gd name="T7" fmla="*/ 141 h 350"/>
                <a:gd name="T8" fmla="*/ 94 w 245"/>
                <a:gd name="T9" fmla="*/ 145 h 350"/>
                <a:gd name="T10" fmla="*/ 119 w 245"/>
                <a:gd name="T11" fmla="*/ 102 h 350"/>
                <a:gd name="T12" fmla="*/ 117 w 245"/>
                <a:gd name="T13" fmla="*/ 84 h 350"/>
                <a:gd name="T14" fmla="*/ 92 w 245"/>
                <a:gd name="T15" fmla="*/ 70 h 350"/>
                <a:gd name="T16" fmla="*/ 72 w 245"/>
                <a:gd name="T17" fmla="*/ 75 h 350"/>
                <a:gd name="T18" fmla="*/ 0 w 245"/>
                <a:gd name="T19" fmla="*/ 200 h 350"/>
                <a:gd name="T20" fmla="*/ 0 w 245"/>
                <a:gd name="T21" fmla="*/ 350 h 350"/>
                <a:gd name="T22" fmla="*/ 106 w 245"/>
                <a:gd name="T23" fmla="*/ 350 h 350"/>
                <a:gd name="T24" fmla="*/ 106 w 245"/>
                <a:gd name="T25" fmla="*/ 262 h 350"/>
                <a:gd name="T26" fmla="*/ 199 w 245"/>
                <a:gd name="T27" fmla="*/ 163 h 350"/>
                <a:gd name="T28" fmla="*/ 216 w 245"/>
                <a:gd name="T29" fmla="*/ 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216" y="6"/>
                  </a:moveTo>
                  <a:cubicBezTo>
                    <a:pt x="216" y="6"/>
                    <a:pt x="184" y="0"/>
                    <a:pt x="165" y="5"/>
                  </a:cubicBezTo>
                  <a:cubicBezTo>
                    <a:pt x="155" y="6"/>
                    <a:pt x="152" y="14"/>
                    <a:pt x="152" y="14"/>
                  </a:cubicBezTo>
                  <a:cubicBezTo>
                    <a:pt x="146" y="31"/>
                    <a:pt x="196" y="92"/>
                    <a:pt x="117" y="141"/>
                  </a:cubicBezTo>
                  <a:cubicBezTo>
                    <a:pt x="109" y="144"/>
                    <a:pt x="102" y="145"/>
                    <a:pt x="94" y="145"/>
                  </a:cubicBezTo>
                  <a:cubicBezTo>
                    <a:pt x="119" y="102"/>
                    <a:pt x="119" y="102"/>
                    <a:pt x="119" y="102"/>
                  </a:cubicBezTo>
                  <a:cubicBezTo>
                    <a:pt x="119" y="102"/>
                    <a:pt x="127" y="90"/>
                    <a:pt x="117" y="84"/>
                  </a:cubicBezTo>
                  <a:cubicBezTo>
                    <a:pt x="107" y="78"/>
                    <a:pt x="92" y="70"/>
                    <a:pt x="92" y="70"/>
                  </a:cubicBezTo>
                  <a:cubicBezTo>
                    <a:pt x="92" y="70"/>
                    <a:pt x="80" y="62"/>
                    <a:pt x="72" y="75"/>
                  </a:cubicBezTo>
                  <a:cubicBezTo>
                    <a:pt x="70" y="79"/>
                    <a:pt x="0" y="200"/>
                    <a:pt x="0" y="200"/>
                  </a:cubicBezTo>
                  <a:cubicBezTo>
                    <a:pt x="0" y="350"/>
                    <a:pt x="0" y="350"/>
                    <a:pt x="0" y="350"/>
                  </a:cubicBezTo>
                  <a:cubicBezTo>
                    <a:pt x="106" y="350"/>
                    <a:pt x="106" y="350"/>
                    <a:pt x="106" y="350"/>
                  </a:cubicBezTo>
                  <a:cubicBezTo>
                    <a:pt x="106" y="262"/>
                    <a:pt x="106" y="262"/>
                    <a:pt x="106" y="262"/>
                  </a:cubicBezTo>
                  <a:cubicBezTo>
                    <a:pt x="106" y="262"/>
                    <a:pt x="182" y="193"/>
                    <a:pt x="199" y="163"/>
                  </a:cubicBezTo>
                  <a:cubicBezTo>
                    <a:pt x="199" y="163"/>
                    <a:pt x="245" y="90"/>
                    <a:pt x="216" y="6"/>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85" name="Freeform 133"/>
            <p:cNvSpPr/>
            <p:nvPr/>
          </p:nvSpPr>
          <p:spPr bwMode="auto">
            <a:xfrm>
              <a:off x="-5320429" y="-2076525"/>
              <a:ext cx="779463" cy="1112838"/>
            </a:xfrm>
            <a:custGeom>
              <a:avLst/>
              <a:gdLst>
                <a:gd name="T0" fmla="*/ 153 w 245"/>
                <a:gd name="T1" fmla="*/ 70 h 350"/>
                <a:gd name="T2" fmla="*/ 128 w 245"/>
                <a:gd name="T3" fmla="*/ 84 h 350"/>
                <a:gd name="T4" fmla="*/ 126 w 245"/>
                <a:gd name="T5" fmla="*/ 102 h 350"/>
                <a:gd name="T6" fmla="*/ 151 w 245"/>
                <a:gd name="T7" fmla="*/ 145 h 350"/>
                <a:gd name="T8" fmla="*/ 128 w 245"/>
                <a:gd name="T9" fmla="*/ 141 h 350"/>
                <a:gd name="T10" fmla="*/ 93 w 245"/>
                <a:gd name="T11" fmla="*/ 14 h 350"/>
                <a:gd name="T12" fmla="*/ 80 w 245"/>
                <a:gd name="T13" fmla="*/ 5 h 350"/>
                <a:gd name="T14" fmla="*/ 29 w 245"/>
                <a:gd name="T15" fmla="*/ 6 h 350"/>
                <a:gd name="T16" fmla="*/ 46 w 245"/>
                <a:gd name="T17" fmla="*/ 163 h 350"/>
                <a:gd name="T18" fmla="*/ 139 w 245"/>
                <a:gd name="T19" fmla="*/ 262 h 350"/>
                <a:gd name="T20" fmla="*/ 139 w 245"/>
                <a:gd name="T21" fmla="*/ 350 h 350"/>
                <a:gd name="T22" fmla="*/ 245 w 245"/>
                <a:gd name="T23" fmla="*/ 350 h 350"/>
                <a:gd name="T24" fmla="*/ 245 w 245"/>
                <a:gd name="T25" fmla="*/ 200 h 350"/>
                <a:gd name="T26" fmla="*/ 173 w 245"/>
                <a:gd name="T27" fmla="*/ 75 h 350"/>
                <a:gd name="T28" fmla="*/ 153 w 245"/>
                <a:gd name="T29" fmla="*/ 7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153" y="70"/>
                  </a:moveTo>
                  <a:cubicBezTo>
                    <a:pt x="153" y="70"/>
                    <a:pt x="138" y="78"/>
                    <a:pt x="128" y="84"/>
                  </a:cubicBezTo>
                  <a:cubicBezTo>
                    <a:pt x="118" y="90"/>
                    <a:pt x="126" y="102"/>
                    <a:pt x="126" y="102"/>
                  </a:cubicBezTo>
                  <a:cubicBezTo>
                    <a:pt x="151" y="145"/>
                    <a:pt x="151" y="145"/>
                    <a:pt x="151" y="145"/>
                  </a:cubicBezTo>
                  <a:cubicBezTo>
                    <a:pt x="143" y="145"/>
                    <a:pt x="136" y="144"/>
                    <a:pt x="128" y="141"/>
                  </a:cubicBezTo>
                  <a:cubicBezTo>
                    <a:pt x="49" y="92"/>
                    <a:pt x="99" y="31"/>
                    <a:pt x="93" y="14"/>
                  </a:cubicBezTo>
                  <a:cubicBezTo>
                    <a:pt x="93" y="14"/>
                    <a:pt x="90" y="6"/>
                    <a:pt x="80" y="5"/>
                  </a:cubicBezTo>
                  <a:cubicBezTo>
                    <a:pt x="61" y="0"/>
                    <a:pt x="29" y="6"/>
                    <a:pt x="29" y="6"/>
                  </a:cubicBezTo>
                  <a:cubicBezTo>
                    <a:pt x="0" y="90"/>
                    <a:pt x="46" y="163"/>
                    <a:pt x="46" y="163"/>
                  </a:cubicBezTo>
                  <a:cubicBezTo>
                    <a:pt x="63" y="193"/>
                    <a:pt x="139" y="262"/>
                    <a:pt x="139" y="262"/>
                  </a:cubicBezTo>
                  <a:cubicBezTo>
                    <a:pt x="139" y="350"/>
                    <a:pt x="139" y="350"/>
                    <a:pt x="139" y="350"/>
                  </a:cubicBezTo>
                  <a:cubicBezTo>
                    <a:pt x="245" y="350"/>
                    <a:pt x="245" y="350"/>
                    <a:pt x="245" y="350"/>
                  </a:cubicBezTo>
                  <a:cubicBezTo>
                    <a:pt x="245" y="200"/>
                    <a:pt x="245" y="200"/>
                    <a:pt x="245" y="200"/>
                  </a:cubicBezTo>
                  <a:cubicBezTo>
                    <a:pt x="245" y="200"/>
                    <a:pt x="175" y="79"/>
                    <a:pt x="173" y="75"/>
                  </a:cubicBezTo>
                  <a:cubicBezTo>
                    <a:pt x="165" y="62"/>
                    <a:pt x="153" y="70"/>
                    <a:pt x="153" y="7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186" name="Freeform 134"/>
            <p:cNvSpPr/>
            <p:nvPr/>
          </p:nvSpPr>
          <p:spPr bwMode="auto">
            <a:xfrm>
              <a:off x="-4442542" y="-2013025"/>
              <a:ext cx="192088" cy="304800"/>
            </a:xfrm>
            <a:custGeom>
              <a:avLst/>
              <a:gdLst>
                <a:gd name="T0" fmla="*/ 121 w 121"/>
                <a:gd name="T1" fmla="*/ 0 h 192"/>
                <a:gd name="T2" fmla="*/ 0 w 121"/>
                <a:gd name="T3" fmla="*/ 48 h 192"/>
                <a:gd name="T4" fmla="*/ 0 w 121"/>
                <a:gd name="T5" fmla="*/ 192 h 192"/>
                <a:gd name="T6" fmla="*/ 121 w 121"/>
                <a:gd name="T7" fmla="*/ 144 h 192"/>
                <a:gd name="T8" fmla="*/ 121 w 121"/>
                <a:gd name="T9" fmla="*/ 0 h 192"/>
              </a:gdLst>
              <a:ahLst/>
              <a:cxnLst>
                <a:cxn ang="0">
                  <a:pos x="T0" y="T1"/>
                </a:cxn>
                <a:cxn ang="0">
                  <a:pos x="T2" y="T3"/>
                </a:cxn>
                <a:cxn ang="0">
                  <a:pos x="T4" y="T5"/>
                </a:cxn>
                <a:cxn ang="0">
                  <a:pos x="T6" y="T7"/>
                </a:cxn>
                <a:cxn ang="0">
                  <a:pos x="T8" y="T9"/>
                </a:cxn>
              </a:cxnLst>
              <a:rect l="0" t="0" r="r" b="b"/>
              <a:pathLst>
                <a:path w="121" h="192">
                  <a:moveTo>
                    <a:pt x="121" y="0"/>
                  </a:moveTo>
                  <a:lnTo>
                    <a:pt x="0" y="48"/>
                  </a:lnTo>
                  <a:lnTo>
                    <a:pt x="0" y="192"/>
                  </a:lnTo>
                  <a:lnTo>
                    <a:pt x="121" y="144"/>
                  </a:lnTo>
                  <a:lnTo>
                    <a:pt x="121" y="0"/>
                  </a:lnTo>
                  <a:close/>
                </a:path>
              </a:pathLst>
            </a:custGeom>
            <a:grpFill/>
            <a:ln>
              <a:noFill/>
            </a:ln>
          </p:spPr>
          <p:txBody>
            <a:bodyPr vert="horz" wrap="square" lIns="90868" tIns="45434" rIns="90868" bIns="45434" numCol="1" anchor="t" anchorCtr="0" compatLnSpc="1"/>
            <a:lstStyle/>
            <a:p>
              <a:endParaRPr lang="zh-CN" altLang="en-US" sz="1340"/>
            </a:p>
          </p:txBody>
        </p:sp>
        <p:sp>
          <p:nvSpPr>
            <p:cNvPr id="187" name="Freeform 135"/>
            <p:cNvSpPr/>
            <p:nvPr/>
          </p:nvSpPr>
          <p:spPr bwMode="auto">
            <a:xfrm>
              <a:off x="-4655267" y="-2013025"/>
              <a:ext cx="190500" cy="304800"/>
            </a:xfrm>
            <a:custGeom>
              <a:avLst/>
              <a:gdLst>
                <a:gd name="T0" fmla="*/ 0 w 120"/>
                <a:gd name="T1" fmla="*/ 144 h 192"/>
                <a:gd name="T2" fmla="*/ 120 w 120"/>
                <a:gd name="T3" fmla="*/ 192 h 192"/>
                <a:gd name="T4" fmla="*/ 120 w 120"/>
                <a:gd name="T5" fmla="*/ 48 h 192"/>
                <a:gd name="T6" fmla="*/ 0 w 120"/>
                <a:gd name="T7" fmla="*/ 0 h 192"/>
                <a:gd name="T8" fmla="*/ 0 w 120"/>
                <a:gd name="T9" fmla="*/ 144 h 192"/>
              </a:gdLst>
              <a:ahLst/>
              <a:cxnLst>
                <a:cxn ang="0">
                  <a:pos x="T0" y="T1"/>
                </a:cxn>
                <a:cxn ang="0">
                  <a:pos x="T2" y="T3"/>
                </a:cxn>
                <a:cxn ang="0">
                  <a:pos x="T4" y="T5"/>
                </a:cxn>
                <a:cxn ang="0">
                  <a:pos x="T6" y="T7"/>
                </a:cxn>
                <a:cxn ang="0">
                  <a:pos x="T8" y="T9"/>
                </a:cxn>
              </a:cxnLst>
              <a:rect l="0" t="0" r="r" b="b"/>
              <a:pathLst>
                <a:path w="120" h="192">
                  <a:moveTo>
                    <a:pt x="0" y="144"/>
                  </a:moveTo>
                  <a:lnTo>
                    <a:pt x="120" y="192"/>
                  </a:lnTo>
                  <a:lnTo>
                    <a:pt x="120" y="48"/>
                  </a:lnTo>
                  <a:lnTo>
                    <a:pt x="0" y="0"/>
                  </a:lnTo>
                  <a:lnTo>
                    <a:pt x="0" y="144"/>
                  </a:lnTo>
                  <a:close/>
                </a:path>
              </a:pathLst>
            </a:custGeom>
            <a:grpFill/>
            <a:ln>
              <a:noFill/>
            </a:ln>
          </p:spPr>
          <p:txBody>
            <a:bodyPr vert="horz" wrap="square" lIns="90868" tIns="45434" rIns="90868" bIns="45434" numCol="1" anchor="t" anchorCtr="0" compatLnSpc="1"/>
            <a:lstStyle/>
            <a:p>
              <a:endParaRPr lang="zh-CN" altLang="en-US" sz="1340"/>
            </a:p>
          </p:txBody>
        </p:sp>
        <p:sp>
          <p:nvSpPr>
            <p:cNvPr id="188" name="Freeform 136"/>
            <p:cNvSpPr/>
            <p:nvPr/>
          </p:nvSpPr>
          <p:spPr bwMode="auto">
            <a:xfrm>
              <a:off x="-4642567" y="-2108275"/>
              <a:ext cx="384175" cy="152400"/>
            </a:xfrm>
            <a:custGeom>
              <a:avLst/>
              <a:gdLst>
                <a:gd name="T0" fmla="*/ 120 w 242"/>
                <a:gd name="T1" fmla="*/ 0 h 96"/>
                <a:gd name="T2" fmla="*/ 0 w 242"/>
                <a:gd name="T3" fmla="*/ 48 h 96"/>
                <a:gd name="T4" fmla="*/ 118 w 242"/>
                <a:gd name="T5" fmla="*/ 96 h 96"/>
                <a:gd name="T6" fmla="*/ 242 w 242"/>
                <a:gd name="T7" fmla="*/ 48 h 96"/>
                <a:gd name="T8" fmla="*/ 120 w 242"/>
                <a:gd name="T9" fmla="*/ 0 h 96"/>
              </a:gdLst>
              <a:ahLst/>
              <a:cxnLst>
                <a:cxn ang="0">
                  <a:pos x="T0" y="T1"/>
                </a:cxn>
                <a:cxn ang="0">
                  <a:pos x="T2" y="T3"/>
                </a:cxn>
                <a:cxn ang="0">
                  <a:pos x="T4" y="T5"/>
                </a:cxn>
                <a:cxn ang="0">
                  <a:pos x="T6" y="T7"/>
                </a:cxn>
                <a:cxn ang="0">
                  <a:pos x="T8" y="T9"/>
                </a:cxn>
              </a:cxnLst>
              <a:rect l="0" t="0" r="r" b="b"/>
              <a:pathLst>
                <a:path w="242" h="96">
                  <a:moveTo>
                    <a:pt x="120" y="0"/>
                  </a:moveTo>
                  <a:lnTo>
                    <a:pt x="0" y="48"/>
                  </a:lnTo>
                  <a:lnTo>
                    <a:pt x="118" y="96"/>
                  </a:lnTo>
                  <a:lnTo>
                    <a:pt x="242" y="48"/>
                  </a:lnTo>
                  <a:lnTo>
                    <a:pt x="120" y="0"/>
                  </a:lnTo>
                  <a:close/>
                </a:path>
              </a:pathLst>
            </a:custGeom>
            <a:grpFill/>
            <a:ln>
              <a:noFill/>
            </a:ln>
          </p:spPr>
          <p:txBody>
            <a:bodyPr vert="horz" wrap="square" lIns="90868" tIns="45434" rIns="90868" bIns="45434" numCol="1" anchor="t" anchorCtr="0" compatLnSpc="1"/>
            <a:lstStyle/>
            <a:p>
              <a:endParaRPr lang="zh-CN" altLang="en-US" sz="1340"/>
            </a:p>
          </p:txBody>
        </p:sp>
      </p:grpSp>
      <p:sp>
        <p:nvSpPr>
          <p:cNvPr id="189" name="Freeform 148"/>
          <p:cNvSpPr>
            <a:spLocks noEditPoints="1"/>
          </p:cNvSpPr>
          <p:nvPr/>
        </p:nvSpPr>
        <p:spPr bwMode="auto">
          <a:xfrm>
            <a:off x="5094653" y="3286607"/>
            <a:ext cx="321290" cy="309732"/>
          </a:xfrm>
          <a:custGeom>
            <a:avLst/>
            <a:gdLst>
              <a:gd name="T0" fmla="*/ 55166 w 64"/>
              <a:gd name="T1" fmla="*/ 185277 h 62"/>
              <a:gd name="T2" fmla="*/ 48270 w 64"/>
              <a:gd name="T3" fmla="*/ 195570 h 62"/>
              <a:gd name="T4" fmla="*/ 6896 w 64"/>
              <a:gd name="T5" fmla="*/ 195570 h 62"/>
              <a:gd name="T6" fmla="*/ 0 w 64"/>
              <a:gd name="T7" fmla="*/ 185277 h 62"/>
              <a:gd name="T8" fmla="*/ 0 w 64"/>
              <a:gd name="T9" fmla="*/ 99500 h 62"/>
              <a:gd name="T10" fmla="*/ 6896 w 64"/>
              <a:gd name="T11" fmla="*/ 89207 h 62"/>
              <a:gd name="T12" fmla="*/ 48270 w 64"/>
              <a:gd name="T13" fmla="*/ 89207 h 62"/>
              <a:gd name="T14" fmla="*/ 55166 w 64"/>
              <a:gd name="T15" fmla="*/ 99500 h 62"/>
              <a:gd name="T16" fmla="*/ 55166 w 64"/>
              <a:gd name="T17" fmla="*/ 185277 h 62"/>
              <a:gd name="T18" fmla="*/ 24135 w 64"/>
              <a:gd name="T19" fmla="*/ 161259 h 62"/>
              <a:gd name="T20" fmla="*/ 17239 w 64"/>
              <a:gd name="T21" fmla="*/ 168121 h 62"/>
              <a:gd name="T22" fmla="*/ 24135 w 64"/>
              <a:gd name="T23" fmla="*/ 178415 h 62"/>
              <a:gd name="T24" fmla="*/ 34478 w 64"/>
              <a:gd name="T25" fmla="*/ 168121 h 62"/>
              <a:gd name="T26" fmla="*/ 24135 w 64"/>
              <a:gd name="T27" fmla="*/ 161259 h 62"/>
              <a:gd name="T28" fmla="*/ 213766 w 64"/>
              <a:gd name="T29" fmla="*/ 120087 h 62"/>
              <a:gd name="T30" fmla="*/ 213766 w 64"/>
              <a:gd name="T31" fmla="*/ 130380 h 62"/>
              <a:gd name="T32" fmla="*/ 210318 w 64"/>
              <a:gd name="T33" fmla="*/ 147535 h 62"/>
              <a:gd name="T34" fmla="*/ 210318 w 64"/>
              <a:gd name="T35" fmla="*/ 164690 h 62"/>
              <a:gd name="T36" fmla="*/ 203423 w 64"/>
              <a:gd name="T37" fmla="*/ 178415 h 62"/>
              <a:gd name="T38" fmla="*/ 196527 w 64"/>
              <a:gd name="T39" fmla="*/ 202432 h 62"/>
              <a:gd name="T40" fmla="*/ 168944 w 64"/>
              <a:gd name="T41" fmla="*/ 212725 h 62"/>
              <a:gd name="T42" fmla="*/ 162049 w 64"/>
              <a:gd name="T43" fmla="*/ 212725 h 62"/>
              <a:gd name="T44" fmla="*/ 151705 w 64"/>
              <a:gd name="T45" fmla="*/ 212725 h 62"/>
              <a:gd name="T46" fmla="*/ 148257 w 64"/>
              <a:gd name="T47" fmla="*/ 212725 h 62"/>
              <a:gd name="T48" fmla="*/ 96540 w 64"/>
              <a:gd name="T49" fmla="*/ 202432 h 62"/>
              <a:gd name="T50" fmla="*/ 75853 w 64"/>
              <a:gd name="T51" fmla="*/ 195570 h 62"/>
              <a:gd name="T52" fmla="*/ 65509 w 64"/>
              <a:gd name="T53" fmla="*/ 185277 h 62"/>
              <a:gd name="T54" fmla="*/ 65509 w 64"/>
              <a:gd name="T55" fmla="*/ 99500 h 62"/>
              <a:gd name="T56" fmla="*/ 72405 w 64"/>
              <a:gd name="T57" fmla="*/ 89207 h 62"/>
              <a:gd name="T58" fmla="*/ 99987 w 64"/>
              <a:gd name="T59" fmla="*/ 65190 h 62"/>
              <a:gd name="T60" fmla="*/ 113779 w 64"/>
              <a:gd name="T61" fmla="*/ 48035 h 62"/>
              <a:gd name="T62" fmla="*/ 120675 w 64"/>
              <a:gd name="T63" fmla="*/ 27448 h 62"/>
              <a:gd name="T64" fmla="*/ 131018 w 64"/>
              <a:gd name="T65" fmla="*/ 3431 h 62"/>
              <a:gd name="T66" fmla="*/ 137914 w 64"/>
              <a:gd name="T67" fmla="*/ 0 h 62"/>
              <a:gd name="T68" fmla="*/ 168944 w 64"/>
              <a:gd name="T69" fmla="*/ 37742 h 62"/>
              <a:gd name="T70" fmla="*/ 158601 w 64"/>
              <a:gd name="T71" fmla="*/ 61759 h 62"/>
              <a:gd name="T72" fmla="*/ 155153 w 64"/>
              <a:gd name="T73" fmla="*/ 72052 h 62"/>
              <a:gd name="T74" fmla="*/ 193079 w 64"/>
              <a:gd name="T75" fmla="*/ 72052 h 62"/>
              <a:gd name="T76" fmla="*/ 220662 w 64"/>
              <a:gd name="T77" fmla="*/ 99500 h 62"/>
              <a:gd name="T78" fmla="*/ 213766 w 64"/>
              <a:gd name="T79" fmla="*/ 120087 h 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C00000"/>
          </a:solidFill>
          <a:ln>
            <a:noFill/>
          </a:ln>
        </p:spPr>
        <p:txBody>
          <a:bodyPr/>
          <a:lstStyle/>
          <a:p>
            <a:endParaRPr lang="zh-CN" altLang="en-US" sz="1340"/>
          </a:p>
        </p:txBody>
      </p:sp>
      <p:grpSp>
        <p:nvGrpSpPr>
          <p:cNvPr id="190" name="组合 189"/>
          <p:cNvGrpSpPr/>
          <p:nvPr/>
        </p:nvGrpSpPr>
        <p:grpSpPr>
          <a:xfrm>
            <a:off x="1614603" y="3718071"/>
            <a:ext cx="369720" cy="315819"/>
            <a:chOff x="19391313" y="-26054050"/>
            <a:chExt cx="1470025" cy="1255713"/>
          </a:xfrm>
          <a:solidFill>
            <a:srgbClr val="C00000"/>
          </a:solidFill>
        </p:grpSpPr>
        <p:sp>
          <p:nvSpPr>
            <p:cNvPr id="191" name="Freeform 279"/>
            <p:cNvSpPr/>
            <p:nvPr/>
          </p:nvSpPr>
          <p:spPr bwMode="auto">
            <a:xfrm>
              <a:off x="19856450" y="-25326975"/>
              <a:ext cx="263525" cy="265113"/>
            </a:xfrm>
            <a:custGeom>
              <a:avLst/>
              <a:gdLst>
                <a:gd name="T0" fmla="*/ 166 w 166"/>
                <a:gd name="T1" fmla="*/ 93 h 167"/>
                <a:gd name="T2" fmla="*/ 74 w 166"/>
                <a:gd name="T3" fmla="*/ 0 h 167"/>
                <a:gd name="T4" fmla="*/ 74 w 166"/>
                <a:gd name="T5" fmla="*/ 0 h 167"/>
                <a:gd name="T6" fmla="*/ 0 w 166"/>
                <a:gd name="T7" fmla="*/ 167 h 167"/>
                <a:gd name="T8" fmla="*/ 166 w 166"/>
                <a:gd name="T9" fmla="*/ 93 h 167"/>
              </a:gdLst>
              <a:ahLst/>
              <a:cxnLst>
                <a:cxn ang="0">
                  <a:pos x="T0" y="T1"/>
                </a:cxn>
                <a:cxn ang="0">
                  <a:pos x="T2" y="T3"/>
                </a:cxn>
                <a:cxn ang="0">
                  <a:pos x="T4" y="T5"/>
                </a:cxn>
                <a:cxn ang="0">
                  <a:pos x="T6" y="T7"/>
                </a:cxn>
                <a:cxn ang="0">
                  <a:pos x="T8" y="T9"/>
                </a:cxn>
              </a:cxnLst>
              <a:rect l="0" t="0" r="r" b="b"/>
              <a:pathLst>
                <a:path w="166" h="167">
                  <a:moveTo>
                    <a:pt x="166" y="93"/>
                  </a:moveTo>
                  <a:lnTo>
                    <a:pt x="74" y="0"/>
                  </a:lnTo>
                  <a:lnTo>
                    <a:pt x="74" y="0"/>
                  </a:lnTo>
                  <a:lnTo>
                    <a:pt x="0" y="167"/>
                  </a:lnTo>
                  <a:lnTo>
                    <a:pt x="166"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92" name="Rectangle 280"/>
            <p:cNvSpPr>
              <a:spLocks noChangeArrowheads="1"/>
            </p:cNvSpPr>
            <p:nvPr/>
          </p:nvSpPr>
          <p:spPr bwMode="auto">
            <a:xfrm>
              <a:off x="20119975" y="-25179338"/>
              <a:ext cx="1587"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193" name="Freeform 281"/>
            <p:cNvSpPr/>
            <p:nvPr/>
          </p:nvSpPr>
          <p:spPr bwMode="auto">
            <a:xfrm>
              <a:off x="20008850" y="-25965150"/>
              <a:ext cx="668337" cy="660400"/>
            </a:xfrm>
            <a:custGeom>
              <a:avLst/>
              <a:gdLst>
                <a:gd name="T0" fmla="*/ 383 w 421"/>
                <a:gd name="T1" fmla="*/ 0 h 416"/>
                <a:gd name="T2" fmla="*/ 0 w 421"/>
                <a:gd name="T3" fmla="*/ 378 h 416"/>
                <a:gd name="T4" fmla="*/ 38 w 421"/>
                <a:gd name="T5" fmla="*/ 416 h 416"/>
                <a:gd name="T6" fmla="*/ 421 w 421"/>
                <a:gd name="T7" fmla="*/ 38 h 416"/>
                <a:gd name="T8" fmla="*/ 383 w 421"/>
                <a:gd name="T9" fmla="*/ 0 h 416"/>
              </a:gdLst>
              <a:ahLst/>
              <a:cxnLst>
                <a:cxn ang="0">
                  <a:pos x="T0" y="T1"/>
                </a:cxn>
                <a:cxn ang="0">
                  <a:pos x="T2" y="T3"/>
                </a:cxn>
                <a:cxn ang="0">
                  <a:pos x="T4" y="T5"/>
                </a:cxn>
                <a:cxn ang="0">
                  <a:pos x="T6" y="T7"/>
                </a:cxn>
                <a:cxn ang="0">
                  <a:pos x="T8" y="T9"/>
                </a:cxn>
              </a:cxnLst>
              <a:rect l="0" t="0" r="r" b="b"/>
              <a:pathLst>
                <a:path w="421" h="416">
                  <a:moveTo>
                    <a:pt x="383" y="0"/>
                  </a:moveTo>
                  <a:lnTo>
                    <a:pt x="0" y="378"/>
                  </a:lnTo>
                  <a:lnTo>
                    <a:pt x="38" y="416"/>
                  </a:lnTo>
                  <a:lnTo>
                    <a:pt x="421" y="38"/>
                  </a:lnTo>
                  <a:lnTo>
                    <a:pt x="38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94" name="Freeform 282"/>
            <p:cNvSpPr/>
            <p:nvPr/>
          </p:nvSpPr>
          <p:spPr bwMode="auto">
            <a:xfrm>
              <a:off x="20100925" y="-25873075"/>
              <a:ext cx="668337" cy="665163"/>
            </a:xfrm>
            <a:custGeom>
              <a:avLst/>
              <a:gdLst>
                <a:gd name="T0" fmla="*/ 0 w 421"/>
                <a:gd name="T1" fmla="*/ 380 h 419"/>
                <a:gd name="T2" fmla="*/ 38 w 421"/>
                <a:gd name="T3" fmla="*/ 419 h 419"/>
                <a:gd name="T4" fmla="*/ 421 w 421"/>
                <a:gd name="T5" fmla="*/ 38 h 419"/>
                <a:gd name="T6" fmla="*/ 383 w 421"/>
                <a:gd name="T7" fmla="*/ 0 h 419"/>
                <a:gd name="T8" fmla="*/ 0 w 421"/>
                <a:gd name="T9" fmla="*/ 380 h 419"/>
              </a:gdLst>
              <a:ahLst/>
              <a:cxnLst>
                <a:cxn ang="0">
                  <a:pos x="T0" y="T1"/>
                </a:cxn>
                <a:cxn ang="0">
                  <a:pos x="T2" y="T3"/>
                </a:cxn>
                <a:cxn ang="0">
                  <a:pos x="T4" y="T5"/>
                </a:cxn>
                <a:cxn ang="0">
                  <a:pos x="T6" y="T7"/>
                </a:cxn>
                <a:cxn ang="0">
                  <a:pos x="T8" y="T9"/>
                </a:cxn>
              </a:cxnLst>
              <a:rect l="0" t="0" r="r" b="b"/>
              <a:pathLst>
                <a:path w="421" h="419">
                  <a:moveTo>
                    <a:pt x="0" y="380"/>
                  </a:moveTo>
                  <a:lnTo>
                    <a:pt x="38" y="419"/>
                  </a:lnTo>
                  <a:lnTo>
                    <a:pt x="421" y="38"/>
                  </a:lnTo>
                  <a:lnTo>
                    <a:pt x="383" y="0"/>
                  </a:lnTo>
                  <a:lnTo>
                    <a:pt x="0" y="3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95" name="Freeform 283"/>
            <p:cNvSpPr/>
            <p:nvPr/>
          </p:nvSpPr>
          <p:spPr bwMode="auto">
            <a:xfrm>
              <a:off x="20658138" y="-26054050"/>
              <a:ext cx="203200" cy="200025"/>
            </a:xfrm>
            <a:custGeom>
              <a:avLst/>
              <a:gdLst>
                <a:gd name="T0" fmla="*/ 42 w 64"/>
                <a:gd name="T1" fmla="*/ 18 h 63"/>
                <a:gd name="T2" fmla="*/ 0 w 64"/>
                <a:gd name="T3" fmla="*/ 17 h 63"/>
                <a:gd name="T4" fmla="*/ 46 w 64"/>
                <a:gd name="T5" fmla="*/ 63 h 63"/>
                <a:gd name="T6" fmla="*/ 42 w 64"/>
                <a:gd name="T7" fmla="*/ 18 h 63"/>
              </a:gdLst>
              <a:ahLst/>
              <a:cxnLst>
                <a:cxn ang="0">
                  <a:pos x="T0" y="T1"/>
                </a:cxn>
                <a:cxn ang="0">
                  <a:pos x="T2" y="T3"/>
                </a:cxn>
                <a:cxn ang="0">
                  <a:pos x="T4" y="T5"/>
                </a:cxn>
                <a:cxn ang="0">
                  <a:pos x="T6" y="T7"/>
                </a:cxn>
              </a:cxnLst>
              <a:rect l="0" t="0" r="r" b="b"/>
              <a:pathLst>
                <a:path w="64" h="63">
                  <a:moveTo>
                    <a:pt x="42" y="18"/>
                  </a:moveTo>
                  <a:cubicBezTo>
                    <a:pt x="22" y="0"/>
                    <a:pt x="0" y="17"/>
                    <a:pt x="0" y="17"/>
                  </a:cubicBezTo>
                  <a:cubicBezTo>
                    <a:pt x="46" y="63"/>
                    <a:pt x="46" y="63"/>
                    <a:pt x="46" y="63"/>
                  </a:cubicBezTo>
                  <a:cubicBezTo>
                    <a:pt x="46" y="63"/>
                    <a:pt x="64" y="42"/>
                    <a:pt x="4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196" name="Freeform 284"/>
            <p:cNvSpPr/>
            <p:nvPr/>
          </p:nvSpPr>
          <p:spPr bwMode="auto">
            <a:xfrm>
              <a:off x="19391313" y="-26028650"/>
              <a:ext cx="1231900" cy="1230313"/>
            </a:xfrm>
            <a:custGeom>
              <a:avLst/>
              <a:gdLst>
                <a:gd name="T0" fmla="*/ 682 w 776"/>
                <a:gd name="T1" fmla="*/ 681 h 775"/>
                <a:gd name="T2" fmla="*/ 94 w 776"/>
                <a:gd name="T3" fmla="*/ 681 h 775"/>
                <a:gd name="T4" fmla="*/ 94 w 776"/>
                <a:gd name="T5" fmla="*/ 94 h 775"/>
                <a:gd name="T6" fmla="*/ 644 w 776"/>
                <a:gd name="T7" fmla="*/ 94 h 775"/>
                <a:gd name="T8" fmla="*/ 744 w 776"/>
                <a:gd name="T9" fmla="*/ 0 h 775"/>
                <a:gd name="T10" fmla="*/ 0 w 776"/>
                <a:gd name="T11" fmla="*/ 0 h 775"/>
                <a:gd name="T12" fmla="*/ 0 w 776"/>
                <a:gd name="T13" fmla="*/ 775 h 775"/>
                <a:gd name="T14" fmla="*/ 776 w 776"/>
                <a:gd name="T15" fmla="*/ 775 h 775"/>
                <a:gd name="T16" fmla="*/ 776 w 776"/>
                <a:gd name="T17" fmla="*/ 286 h 775"/>
                <a:gd name="T18" fmla="*/ 682 w 776"/>
                <a:gd name="T19" fmla="*/ 382 h 775"/>
                <a:gd name="T20" fmla="*/ 682 w 776"/>
                <a:gd name="T21" fmla="*/ 68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775">
                  <a:moveTo>
                    <a:pt x="682" y="681"/>
                  </a:moveTo>
                  <a:lnTo>
                    <a:pt x="94" y="681"/>
                  </a:lnTo>
                  <a:lnTo>
                    <a:pt x="94" y="94"/>
                  </a:lnTo>
                  <a:lnTo>
                    <a:pt x="644" y="94"/>
                  </a:lnTo>
                  <a:lnTo>
                    <a:pt x="744" y="0"/>
                  </a:lnTo>
                  <a:lnTo>
                    <a:pt x="0" y="0"/>
                  </a:lnTo>
                  <a:lnTo>
                    <a:pt x="0" y="775"/>
                  </a:lnTo>
                  <a:lnTo>
                    <a:pt x="776" y="775"/>
                  </a:lnTo>
                  <a:lnTo>
                    <a:pt x="776" y="286"/>
                  </a:lnTo>
                  <a:lnTo>
                    <a:pt x="682" y="382"/>
                  </a:lnTo>
                  <a:lnTo>
                    <a:pt x="682" y="6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197" name="组合 196"/>
          <p:cNvGrpSpPr/>
          <p:nvPr/>
        </p:nvGrpSpPr>
        <p:grpSpPr>
          <a:xfrm>
            <a:off x="1210805" y="3720917"/>
            <a:ext cx="324129" cy="311844"/>
            <a:chOff x="25771475" y="-26066750"/>
            <a:chExt cx="1298575" cy="1249363"/>
          </a:xfrm>
          <a:solidFill>
            <a:srgbClr val="C00000"/>
          </a:solidFill>
        </p:grpSpPr>
        <p:sp>
          <p:nvSpPr>
            <p:cNvPr id="198" name="Rectangle 285"/>
            <p:cNvSpPr>
              <a:spLocks noChangeArrowheads="1"/>
            </p:cNvSpPr>
            <p:nvPr/>
          </p:nvSpPr>
          <p:spPr bwMode="auto">
            <a:xfrm>
              <a:off x="26235025" y="-25561925"/>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199" name="Rectangle 286"/>
            <p:cNvSpPr>
              <a:spLocks noChangeArrowheads="1"/>
            </p:cNvSpPr>
            <p:nvPr/>
          </p:nvSpPr>
          <p:spPr bwMode="auto">
            <a:xfrm>
              <a:off x="264620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0" name="Rectangle 287"/>
            <p:cNvSpPr>
              <a:spLocks noChangeArrowheads="1"/>
            </p:cNvSpPr>
            <p:nvPr/>
          </p:nvSpPr>
          <p:spPr bwMode="auto">
            <a:xfrm>
              <a:off x="266906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1" name="Rectangle 288"/>
            <p:cNvSpPr>
              <a:spLocks noChangeArrowheads="1"/>
            </p:cNvSpPr>
            <p:nvPr/>
          </p:nvSpPr>
          <p:spPr bwMode="auto">
            <a:xfrm>
              <a:off x="26235025" y="-25358725"/>
              <a:ext cx="147637"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2" name="Rectangle 289"/>
            <p:cNvSpPr>
              <a:spLocks noChangeArrowheads="1"/>
            </p:cNvSpPr>
            <p:nvPr/>
          </p:nvSpPr>
          <p:spPr bwMode="auto">
            <a:xfrm>
              <a:off x="26462038" y="-25358725"/>
              <a:ext cx="1428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3" name="Rectangle 290"/>
            <p:cNvSpPr>
              <a:spLocks noChangeArrowheads="1"/>
            </p:cNvSpPr>
            <p:nvPr/>
          </p:nvSpPr>
          <p:spPr bwMode="auto">
            <a:xfrm>
              <a:off x="26690638"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4" name="Rectangle 291"/>
            <p:cNvSpPr>
              <a:spLocks noChangeArrowheads="1"/>
            </p:cNvSpPr>
            <p:nvPr/>
          </p:nvSpPr>
          <p:spPr bwMode="auto">
            <a:xfrm>
              <a:off x="26235025" y="-25147588"/>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5" name="Rectangle 292"/>
            <p:cNvSpPr>
              <a:spLocks noChangeArrowheads="1"/>
            </p:cNvSpPr>
            <p:nvPr/>
          </p:nvSpPr>
          <p:spPr bwMode="auto">
            <a:xfrm>
              <a:off x="26003250"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6" name="Rectangle 293"/>
            <p:cNvSpPr>
              <a:spLocks noChangeArrowheads="1"/>
            </p:cNvSpPr>
            <p:nvPr/>
          </p:nvSpPr>
          <p:spPr bwMode="auto">
            <a:xfrm>
              <a:off x="26003250"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7" name="Rectangle 294"/>
            <p:cNvSpPr>
              <a:spLocks noChangeArrowheads="1"/>
            </p:cNvSpPr>
            <p:nvPr/>
          </p:nvSpPr>
          <p:spPr bwMode="auto">
            <a:xfrm>
              <a:off x="264620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8" name="Rectangle 295"/>
            <p:cNvSpPr>
              <a:spLocks noChangeArrowheads="1"/>
            </p:cNvSpPr>
            <p:nvPr/>
          </p:nvSpPr>
          <p:spPr bwMode="auto">
            <a:xfrm>
              <a:off x="266906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09" name="Freeform 296"/>
            <p:cNvSpPr>
              <a:spLocks noEditPoints="1"/>
            </p:cNvSpPr>
            <p:nvPr/>
          </p:nvSpPr>
          <p:spPr bwMode="auto">
            <a:xfrm>
              <a:off x="25771475" y="-25974675"/>
              <a:ext cx="1298575" cy="1157288"/>
            </a:xfrm>
            <a:custGeom>
              <a:avLst/>
              <a:gdLst>
                <a:gd name="T0" fmla="*/ 816 w 818"/>
                <a:gd name="T1" fmla="*/ 0 h 729"/>
                <a:gd name="T2" fmla="*/ 702 w 818"/>
                <a:gd name="T3" fmla="*/ 0 h 729"/>
                <a:gd name="T4" fmla="*/ 702 w 818"/>
                <a:gd name="T5" fmla="*/ 72 h 729"/>
                <a:gd name="T6" fmla="*/ 591 w 818"/>
                <a:gd name="T7" fmla="*/ 72 h 729"/>
                <a:gd name="T8" fmla="*/ 591 w 818"/>
                <a:gd name="T9" fmla="*/ 0 h 729"/>
                <a:gd name="T10" fmla="*/ 242 w 818"/>
                <a:gd name="T11" fmla="*/ 0 h 729"/>
                <a:gd name="T12" fmla="*/ 242 w 818"/>
                <a:gd name="T13" fmla="*/ 76 h 729"/>
                <a:gd name="T14" fmla="*/ 132 w 818"/>
                <a:gd name="T15" fmla="*/ 76 h 729"/>
                <a:gd name="T16" fmla="*/ 132 w 818"/>
                <a:gd name="T17" fmla="*/ 0 h 729"/>
                <a:gd name="T18" fmla="*/ 0 w 818"/>
                <a:gd name="T19" fmla="*/ 0 h 729"/>
                <a:gd name="T20" fmla="*/ 0 w 818"/>
                <a:gd name="T21" fmla="*/ 729 h 729"/>
                <a:gd name="T22" fmla="*/ 60 w 818"/>
                <a:gd name="T23" fmla="*/ 729 h 729"/>
                <a:gd name="T24" fmla="*/ 760 w 818"/>
                <a:gd name="T25" fmla="*/ 729 h 729"/>
                <a:gd name="T26" fmla="*/ 818 w 818"/>
                <a:gd name="T27" fmla="*/ 729 h 729"/>
                <a:gd name="T28" fmla="*/ 816 w 818"/>
                <a:gd name="T29" fmla="*/ 0 h 729"/>
                <a:gd name="T30" fmla="*/ 760 w 818"/>
                <a:gd name="T31" fmla="*/ 671 h 729"/>
                <a:gd name="T32" fmla="*/ 60 w 818"/>
                <a:gd name="T33" fmla="*/ 671 h 729"/>
                <a:gd name="T34" fmla="*/ 60 w 818"/>
                <a:gd name="T35" fmla="*/ 206 h 729"/>
                <a:gd name="T36" fmla="*/ 760 w 818"/>
                <a:gd name="T37" fmla="*/ 206 h 729"/>
                <a:gd name="T38" fmla="*/ 760 w 818"/>
                <a:gd name="T39" fmla="*/ 671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 h="729">
                  <a:moveTo>
                    <a:pt x="816" y="0"/>
                  </a:moveTo>
                  <a:lnTo>
                    <a:pt x="702" y="0"/>
                  </a:lnTo>
                  <a:lnTo>
                    <a:pt x="702" y="72"/>
                  </a:lnTo>
                  <a:lnTo>
                    <a:pt x="591" y="72"/>
                  </a:lnTo>
                  <a:lnTo>
                    <a:pt x="591" y="0"/>
                  </a:lnTo>
                  <a:lnTo>
                    <a:pt x="242" y="0"/>
                  </a:lnTo>
                  <a:lnTo>
                    <a:pt x="242" y="76"/>
                  </a:lnTo>
                  <a:lnTo>
                    <a:pt x="132" y="76"/>
                  </a:lnTo>
                  <a:lnTo>
                    <a:pt x="132" y="0"/>
                  </a:lnTo>
                  <a:lnTo>
                    <a:pt x="0" y="0"/>
                  </a:lnTo>
                  <a:lnTo>
                    <a:pt x="0" y="729"/>
                  </a:lnTo>
                  <a:lnTo>
                    <a:pt x="60" y="729"/>
                  </a:lnTo>
                  <a:lnTo>
                    <a:pt x="760" y="729"/>
                  </a:lnTo>
                  <a:lnTo>
                    <a:pt x="818" y="729"/>
                  </a:lnTo>
                  <a:lnTo>
                    <a:pt x="816" y="0"/>
                  </a:lnTo>
                  <a:close/>
                  <a:moveTo>
                    <a:pt x="760" y="671"/>
                  </a:moveTo>
                  <a:lnTo>
                    <a:pt x="60" y="671"/>
                  </a:lnTo>
                  <a:lnTo>
                    <a:pt x="60" y="206"/>
                  </a:lnTo>
                  <a:lnTo>
                    <a:pt x="760" y="206"/>
                  </a:lnTo>
                  <a:lnTo>
                    <a:pt x="760" y="6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210" name="Rectangle 297"/>
            <p:cNvSpPr>
              <a:spLocks noChangeArrowheads="1"/>
            </p:cNvSpPr>
            <p:nvPr/>
          </p:nvSpPr>
          <p:spPr bwMode="auto">
            <a:xfrm>
              <a:off x="26015950"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211" name="Rectangle 298"/>
            <p:cNvSpPr>
              <a:spLocks noChangeArrowheads="1"/>
            </p:cNvSpPr>
            <p:nvPr/>
          </p:nvSpPr>
          <p:spPr bwMode="auto">
            <a:xfrm>
              <a:off x="26741438"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grpSp>
      <p:sp>
        <p:nvSpPr>
          <p:cNvPr id="212" name="Freeform 299"/>
          <p:cNvSpPr>
            <a:spLocks noEditPoints="1"/>
          </p:cNvSpPr>
          <p:nvPr/>
        </p:nvSpPr>
        <p:spPr bwMode="auto">
          <a:xfrm>
            <a:off x="885543" y="3719804"/>
            <a:ext cx="245596" cy="310783"/>
          </a:xfrm>
          <a:custGeom>
            <a:avLst/>
            <a:gdLst>
              <a:gd name="T0" fmla="*/ 182 w 323"/>
              <a:gd name="T1" fmla="*/ 14 h 410"/>
              <a:gd name="T2" fmla="*/ 141 w 323"/>
              <a:gd name="T3" fmla="*/ 33 h 410"/>
              <a:gd name="T4" fmla="*/ 47 w 323"/>
              <a:gd name="T5" fmla="*/ 281 h 410"/>
              <a:gd name="T6" fmla="*/ 28 w 323"/>
              <a:gd name="T7" fmla="*/ 310 h 410"/>
              <a:gd name="T8" fmla="*/ 99 w 323"/>
              <a:gd name="T9" fmla="*/ 395 h 410"/>
              <a:gd name="T10" fmla="*/ 191 w 323"/>
              <a:gd name="T11" fmla="*/ 395 h 410"/>
              <a:gd name="T12" fmla="*/ 323 w 323"/>
              <a:gd name="T13" fmla="*/ 172 h 410"/>
              <a:gd name="T14" fmla="*/ 227 w 323"/>
              <a:gd name="T15" fmla="*/ 163 h 410"/>
              <a:gd name="T16" fmla="*/ 244 w 323"/>
              <a:gd name="T17" fmla="*/ 137 h 410"/>
              <a:gd name="T18" fmla="*/ 214 w 323"/>
              <a:gd name="T19" fmla="*/ 154 h 410"/>
              <a:gd name="T20" fmla="*/ 162 w 323"/>
              <a:gd name="T21" fmla="*/ 149 h 410"/>
              <a:gd name="T22" fmla="*/ 179 w 323"/>
              <a:gd name="T23" fmla="*/ 116 h 410"/>
              <a:gd name="T24" fmla="*/ 223 w 323"/>
              <a:gd name="T25" fmla="*/ 111 h 410"/>
              <a:gd name="T26" fmla="*/ 247 w 323"/>
              <a:gd name="T27" fmla="*/ 108 h 410"/>
              <a:gd name="T28" fmla="*/ 242 w 323"/>
              <a:gd name="T29" fmla="*/ 167 h 410"/>
              <a:gd name="T30" fmla="*/ 215 w 323"/>
              <a:gd name="T31" fmla="*/ 272 h 410"/>
              <a:gd name="T32" fmla="*/ 215 w 323"/>
              <a:gd name="T33" fmla="*/ 232 h 410"/>
              <a:gd name="T34" fmla="*/ 154 w 323"/>
              <a:gd name="T35" fmla="*/ 192 h 410"/>
              <a:gd name="T36" fmla="*/ 203 w 323"/>
              <a:gd name="T37" fmla="*/ 98 h 410"/>
              <a:gd name="T38" fmla="*/ 201 w 323"/>
              <a:gd name="T39" fmla="*/ 67 h 410"/>
              <a:gd name="T40" fmla="*/ 138 w 323"/>
              <a:gd name="T41" fmla="*/ 66 h 410"/>
              <a:gd name="T42" fmla="*/ 102 w 323"/>
              <a:gd name="T43" fmla="*/ 68 h 410"/>
              <a:gd name="T44" fmla="*/ 35 w 323"/>
              <a:gd name="T45" fmla="*/ 209 h 410"/>
              <a:gd name="T46" fmla="*/ 35 w 323"/>
              <a:gd name="T47" fmla="*/ 175 h 410"/>
              <a:gd name="T48" fmla="*/ 24 w 323"/>
              <a:gd name="T49" fmla="*/ 151 h 410"/>
              <a:gd name="T50" fmla="*/ 90 w 323"/>
              <a:gd name="T51" fmla="*/ 80 h 410"/>
              <a:gd name="T52" fmla="*/ 68 w 323"/>
              <a:gd name="T53" fmla="*/ 87 h 410"/>
              <a:gd name="T54" fmla="*/ 76 w 323"/>
              <a:gd name="T55" fmla="*/ 98 h 410"/>
              <a:gd name="T56" fmla="*/ 94 w 323"/>
              <a:gd name="T57" fmla="*/ 88 h 410"/>
              <a:gd name="T58" fmla="*/ 96 w 323"/>
              <a:gd name="T59" fmla="*/ 113 h 410"/>
              <a:gd name="T60" fmla="*/ 92 w 323"/>
              <a:gd name="T61" fmla="*/ 124 h 410"/>
              <a:gd name="T62" fmla="*/ 77 w 323"/>
              <a:gd name="T63" fmla="*/ 148 h 410"/>
              <a:gd name="T64" fmla="*/ 56 w 323"/>
              <a:gd name="T65" fmla="*/ 152 h 410"/>
              <a:gd name="T66" fmla="*/ 35 w 323"/>
              <a:gd name="T67" fmla="*/ 161 h 410"/>
              <a:gd name="T68" fmla="*/ 45 w 323"/>
              <a:gd name="T69" fmla="*/ 181 h 410"/>
              <a:gd name="T70" fmla="*/ 95 w 323"/>
              <a:gd name="T71" fmla="*/ 189 h 410"/>
              <a:gd name="T72" fmla="*/ 102 w 323"/>
              <a:gd name="T73" fmla="*/ 230 h 410"/>
              <a:gd name="T74" fmla="*/ 90 w 323"/>
              <a:gd name="T75" fmla="*/ 257 h 410"/>
              <a:gd name="T76" fmla="*/ 75 w 323"/>
              <a:gd name="T77" fmla="*/ 278 h 410"/>
              <a:gd name="T78" fmla="*/ 60 w 323"/>
              <a:gd name="T79" fmla="*/ 242 h 410"/>
              <a:gd name="T80" fmla="*/ 140 w 323"/>
              <a:gd name="T81" fmla="*/ 328 h 410"/>
              <a:gd name="T82" fmla="*/ 50 w 323"/>
              <a:gd name="T83" fmla="*/ 299 h 410"/>
              <a:gd name="T84" fmla="*/ 282 w 323"/>
              <a:gd name="T85" fmla="*/ 175 h 410"/>
              <a:gd name="T86" fmla="*/ 212 w 323"/>
              <a:gd name="T87" fmla="*/ 37 h 410"/>
              <a:gd name="T88" fmla="*/ 140 w 323"/>
              <a:gd name="T89" fmla="*/ 3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3" h="410">
                <a:moveTo>
                  <a:pt x="323" y="172"/>
                </a:moveTo>
                <a:cubicBezTo>
                  <a:pt x="323" y="94"/>
                  <a:pt x="267" y="28"/>
                  <a:pt x="197" y="5"/>
                </a:cubicBezTo>
                <a:cubicBezTo>
                  <a:pt x="181" y="0"/>
                  <a:pt x="182" y="14"/>
                  <a:pt x="182" y="14"/>
                </a:cubicBezTo>
                <a:cubicBezTo>
                  <a:pt x="182" y="23"/>
                  <a:pt x="185" y="26"/>
                  <a:pt x="187" y="27"/>
                </a:cubicBezTo>
                <a:cubicBezTo>
                  <a:pt x="181" y="39"/>
                  <a:pt x="181" y="39"/>
                  <a:pt x="181" y="39"/>
                </a:cubicBezTo>
                <a:cubicBezTo>
                  <a:pt x="168" y="36"/>
                  <a:pt x="155" y="33"/>
                  <a:pt x="141" y="33"/>
                </a:cubicBezTo>
                <a:cubicBezTo>
                  <a:pt x="63" y="33"/>
                  <a:pt x="0" y="97"/>
                  <a:pt x="0" y="175"/>
                </a:cubicBezTo>
                <a:cubicBezTo>
                  <a:pt x="0" y="218"/>
                  <a:pt x="19" y="256"/>
                  <a:pt x="50" y="282"/>
                </a:cubicBezTo>
                <a:cubicBezTo>
                  <a:pt x="47" y="281"/>
                  <a:pt x="47" y="281"/>
                  <a:pt x="47" y="281"/>
                </a:cubicBezTo>
                <a:cubicBezTo>
                  <a:pt x="41" y="293"/>
                  <a:pt x="41" y="293"/>
                  <a:pt x="41" y="293"/>
                </a:cubicBezTo>
                <a:cubicBezTo>
                  <a:pt x="32" y="290"/>
                  <a:pt x="26" y="295"/>
                  <a:pt x="26" y="295"/>
                </a:cubicBezTo>
                <a:cubicBezTo>
                  <a:pt x="20" y="301"/>
                  <a:pt x="28" y="310"/>
                  <a:pt x="28" y="310"/>
                </a:cubicBezTo>
                <a:cubicBezTo>
                  <a:pt x="54" y="332"/>
                  <a:pt x="88" y="348"/>
                  <a:pt x="123" y="353"/>
                </a:cubicBezTo>
                <a:cubicBezTo>
                  <a:pt x="124" y="389"/>
                  <a:pt x="124" y="389"/>
                  <a:pt x="124" y="389"/>
                </a:cubicBezTo>
                <a:cubicBezTo>
                  <a:pt x="99" y="395"/>
                  <a:pt x="99" y="395"/>
                  <a:pt x="99" y="395"/>
                </a:cubicBezTo>
                <a:cubicBezTo>
                  <a:pt x="38" y="410"/>
                  <a:pt x="93" y="407"/>
                  <a:pt x="93" y="407"/>
                </a:cubicBezTo>
                <a:cubicBezTo>
                  <a:pt x="190" y="406"/>
                  <a:pt x="190" y="406"/>
                  <a:pt x="190" y="406"/>
                </a:cubicBezTo>
                <a:cubicBezTo>
                  <a:pt x="257" y="406"/>
                  <a:pt x="191" y="395"/>
                  <a:pt x="191" y="395"/>
                </a:cubicBezTo>
                <a:cubicBezTo>
                  <a:pt x="156" y="388"/>
                  <a:pt x="156" y="388"/>
                  <a:pt x="156" y="388"/>
                </a:cubicBezTo>
                <a:cubicBezTo>
                  <a:pt x="156" y="388"/>
                  <a:pt x="157" y="368"/>
                  <a:pt x="157" y="353"/>
                </a:cubicBezTo>
                <a:cubicBezTo>
                  <a:pt x="245" y="343"/>
                  <a:pt x="323" y="263"/>
                  <a:pt x="323" y="172"/>
                </a:cubicBezTo>
                <a:close/>
                <a:moveTo>
                  <a:pt x="154" y="192"/>
                </a:moveTo>
                <a:cubicBezTo>
                  <a:pt x="154" y="134"/>
                  <a:pt x="198" y="177"/>
                  <a:pt x="198" y="177"/>
                </a:cubicBezTo>
                <a:cubicBezTo>
                  <a:pt x="223" y="194"/>
                  <a:pt x="227" y="163"/>
                  <a:pt x="227" y="163"/>
                </a:cubicBezTo>
                <a:cubicBezTo>
                  <a:pt x="245" y="157"/>
                  <a:pt x="245" y="157"/>
                  <a:pt x="245" y="157"/>
                </a:cubicBezTo>
                <a:cubicBezTo>
                  <a:pt x="247" y="148"/>
                  <a:pt x="247" y="148"/>
                  <a:pt x="247" y="148"/>
                </a:cubicBezTo>
                <a:cubicBezTo>
                  <a:pt x="244" y="137"/>
                  <a:pt x="244" y="137"/>
                  <a:pt x="244" y="137"/>
                </a:cubicBezTo>
                <a:cubicBezTo>
                  <a:pt x="217" y="125"/>
                  <a:pt x="217" y="125"/>
                  <a:pt x="217" y="125"/>
                </a:cubicBezTo>
                <a:cubicBezTo>
                  <a:pt x="217" y="125"/>
                  <a:pt x="215" y="134"/>
                  <a:pt x="222" y="145"/>
                </a:cubicBezTo>
                <a:cubicBezTo>
                  <a:pt x="222" y="145"/>
                  <a:pt x="219" y="157"/>
                  <a:pt x="214" y="154"/>
                </a:cubicBezTo>
                <a:cubicBezTo>
                  <a:pt x="198" y="146"/>
                  <a:pt x="198" y="146"/>
                  <a:pt x="198" y="146"/>
                </a:cubicBezTo>
                <a:cubicBezTo>
                  <a:pt x="198" y="146"/>
                  <a:pt x="193" y="144"/>
                  <a:pt x="184" y="149"/>
                </a:cubicBezTo>
                <a:cubicBezTo>
                  <a:pt x="176" y="154"/>
                  <a:pt x="162" y="149"/>
                  <a:pt x="162" y="149"/>
                </a:cubicBezTo>
                <a:cubicBezTo>
                  <a:pt x="162" y="149"/>
                  <a:pt x="163" y="140"/>
                  <a:pt x="172" y="136"/>
                </a:cubicBezTo>
                <a:cubicBezTo>
                  <a:pt x="179" y="131"/>
                  <a:pt x="179" y="131"/>
                  <a:pt x="179" y="131"/>
                </a:cubicBezTo>
                <a:cubicBezTo>
                  <a:pt x="179" y="131"/>
                  <a:pt x="177" y="122"/>
                  <a:pt x="179" y="116"/>
                </a:cubicBezTo>
                <a:cubicBezTo>
                  <a:pt x="180" y="109"/>
                  <a:pt x="183" y="115"/>
                  <a:pt x="190" y="110"/>
                </a:cubicBezTo>
                <a:cubicBezTo>
                  <a:pt x="197" y="105"/>
                  <a:pt x="201" y="120"/>
                  <a:pt x="211" y="118"/>
                </a:cubicBezTo>
                <a:cubicBezTo>
                  <a:pt x="222" y="116"/>
                  <a:pt x="217" y="115"/>
                  <a:pt x="223" y="111"/>
                </a:cubicBezTo>
                <a:cubicBezTo>
                  <a:pt x="230" y="108"/>
                  <a:pt x="235" y="118"/>
                  <a:pt x="235" y="118"/>
                </a:cubicBezTo>
                <a:cubicBezTo>
                  <a:pt x="249" y="120"/>
                  <a:pt x="249" y="120"/>
                  <a:pt x="249" y="120"/>
                </a:cubicBezTo>
                <a:cubicBezTo>
                  <a:pt x="249" y="120"/>
                  <a:pt x="246" y="104"/>
                  <a:pt x="247" y="108"/>
                </a:cubicBezTo>
                <a:cubicBezTo>
                  <a:pt x="256" y="123"/>
                  <a:pt x="268" y="162"/>
                  <a:pt x="264" y="169"/>
                </a:cubicBezTo>
                <a:cubicBezTo>
                  <a:pt x="261" y="168"/>
                  <a:pt x="259" y="167"/>
                  <a:pt x="259" y="167"/>
                </a:cubicBezTo>
                <a:cubicBezTo>
                  <a:pt x="242" y="167"/>
                  <a:pt x="242" y="167"/>
                  <a:pt x="242" y="167"/>
                </a:cubicBezTo>
                <a:cubicBezTo>
                  <a:pt x="252" y="179"/>
                  <a:pt x="252" y="179"/>
                  <a:pt x="252" y="179"/>
                </a:cubicBezTo>
                <a:cubicBezTo>
                  <a:pt x="252" y="179"/>
                  <a:pt x="257" y="186"/>
                  <a:pt x="264" y="185"/>
                </a:cubicBezTo>
                <a:cubicBezTo>
                  <a:pt x="259" y="238"/>
                  <a:pt x="215" y="272"/>
                  <a:pt x="215" y="272"/>
                </a:cubicBezTo>
                <a:cubicBezTo>
                  <a:pt x="208" y="265"/>
                  <a:pt x="212" y="260"/>
                  <a:pt x="212" y="260"/>
                </a:cubicBezTo>
                <a:cubicBezTo>
                  <a:pt x="214" y="249"/>
                  <a:pt x="214" y="249"/>
                  <a:pt x="214" y="249"/>
                </a:cubicBezTo>
                <a:cubicBezTo>
                  <a:pt x="215" y="232"/>
                  <a:pt x="215" y="232"/>
                  <a:pt x="215" y="232"/>
                </a:cubicBezTo>
                <a:cubicBezTo>
                  <a:pt x="215" y="232"/>
                  <a:pt x="215" y="215"/>
                  <a:pt x="198" y="223"/>
                </a:cubicBezTo>
                <a:cubicBezTo>
                  <a:pt x="180" y="228"/>
                  <a:pt x="187" y="228"/>
                  <a:pt x="169" y="229"/>
                </a:cubicBezTo>
                <a:cubicBezTo>
                  <a:pt x="151" y="230"/>
                  <a:pt x="154" y="192"/>
                  <a:pt x="154" y="192"/>
                </a:cubicBezTo>
                <a:close/>
                <a:moveTo>
                  <a:pt x="201" y="67"/>
                </a:moveTo>
                <a:cubicBezTo>
                  <a:pt x="203" y="65"/>
                  <a:pt x="213" y="71"/>
                  <a:pt x="222" y="79"/>
                </a:cubicBezTo>
                <a:cubicBezTo>
                  <a:pt x="216" y="100"/>
                  <a:pt x="203" y="98"/>
                  <a:pt x="203" y="98"/>
                </a:cubicBezTo>
                <a:cubicBezTo>
                  <a:pt x="203" y="98"/>
                  <a:pt x="193" y="98"/>
                  <a:pt x="194" y="90"/>
                </a:cubicBezTo>
                <a:cubicBezTo>
                  <a:pt x="204" y="83"/>
                  <a:pt x="204" y="83"/>
                  <a:pt x="204" y="83"/>
                </a:cubicBezTo>
                <a:cubicBezTo>
                  <a:pt x="204" y="83"/>
                  <a:pt x="200" y="72"/>
                  <a:pt x="201" y="67"/>
                </a:cubicBezTo>
                <a:close/>
                <a:moveTo>
                  <a:pt x="111" y="62"/>
                </a:moveTo>
                <a:cubicBezTo>
                  <a:pt x="125" y="50"/>
                  <a:pt x="146" y="52"/>
                  <a:pt x="148" y="55"/>
                </a:cubicBezTo>
                <a:cubicBezTo>
                  <a:pt x="144" y="62"/>
                  <a:pt x="138" y="60"/>
                  <a:pt x="138" y="66"/>
                </a:cubicBezTo>
                <a:cubicBezTo>
                  <a:pt x="137" y="72"/>
                  <a:pt x="127" y="80"/>
                  <a:pt x="128" y="83"/>
                </a:cubicBezTo>
                <a:cubicBezTo>
                  <a:pt x="129" y="86"/>
                  <a:pt x="128" y="96"/>
                  <a:pt x="119" y="87"/>
                </a:cubicBezTo>
                <a:cubicBezTo>
                  <a:pt x="110" y="77"/>
                  <a:pt x="102" y="74"/>
                  <a:pt x="102" y="68"/>
                </a:cubicBezTo>
                <a:cubicBezTo>
                  <a:pt x="102" y="67"/>
                  <a:pt x="111" y="65"/>
                  <a:pt x="111" y="62"/>
                </a:cubicBezTo>
                <a:close/>
                <a:moveTo>
                  <a:pt x="39" y="227"/>
                </a:moveTo>
                <a:cubicBezTo>
                  <a:pt x="37" y="224"/>
                  <a:pt x="35" y="213"/>
                  <a:pt x="35" y="209"/>
                </a:cubicBezTo>
                <a:cubicBezTo>
                  <a:pt x="34" y="204"/>
                  <a:pt x="36" y="193"/>
                  <a:pt x="36" y="193"/>
                </a:cubicBezTo>
                <a:cubicBezTo>
                  <a:pt x="36" y="193"/>
                  <a:pt x="42" y="189"/>
                  <a:pt x="38" y="186"/>
                </a:cubicBezTo>
                <a:cubicBezTo>
                  <a:pt x="35" y="183"/>
                  <a:pt x="35" y="175"/>
                  <a:pt x="35" y="175"/>
                </a:cubicBezTo>
                <a:cubicBezTo>
                  <a:pt x="29" y="168"/>
                  <a:pt x="29" y="168"/>
                  <a:pt x="29" y="168"/>
                </a:cubicBezTo>
                <a:cubicBezTo>
                  <a:pt x="29" y="168"/>
                  <a:pt x="24" y="162"/>
                  <a:pt x="24" y="159"/>
                </a:cubicBezTo>
                <a:cubicBezTo>
                  <a:pt x="23" y="156"/>
                  <a:pt x="24" y="154"/>
                  <a:pt x="24" y="151"/>
                </a:cubicBezTo>
                <a:cubicBezTo>
                  <a:pt x="25" y="147"/>
                  <a:pt x="23" y="142"/>
                  <a:pt x="23" y="139"/>
                </a:cubicBezTo>
                <a:cubicBezTo>
                  <a:pt x="47" y="81"/>
                  <a:pt x="86" y="67"/>
                  <a:pt x="86" y="67"/>
                </a:cubicBezTo>
                <a:cubicBezTo>
                  <a:pt x="90" y="80"/>
                  <a:pt x="90" y="80"/>
                  <a:pt x="90" y="80"/>
                </a:cubicBezTo>
                <a:cubicBezTo>
                  <a:pt x="90" y="80"/>
                  <a:pt x="83" y="82"/>
                  <a:pt x="79" y="81"/>
                </a:cubicBezTo>
                <a:cubicBezTo>
                  <a:pt x="75" y="80"/>
                  <a:pt x="73" y="80"/>
                  <a:pt x="73" y="80"/>
                </a:cubicBezTo>
                <a:cubicBezTo>
                  <a:pt x="68" y="87"/>
                  <a:pt x="68" y="87"/>
                  <a:pt x="68" y="87"/>
                </a:cubicBezTo>
                <a:cubicBezTo>
                  <a:pt x="68" y="87"/>
                  <a:pt x="66" y="91"/>
                  <a:pt x="65" y="94"/>
                </a:cubicBezTo>
                <a:cubicBezTo>
                  <a:pt x="65" y="96"/>
                  <a:pt x="67" y="100"/>
                  <a:pt x="67" y="100"/>
                </a:cubicBezTo>
                <a:cubicBezTo>
                  <a:pt x="67" y="100"/>
                  <a:pt x="76" y="101"/>
                  <a:pt x="76" y="98"/>
                </a:cubicBezTo>
                <a:cubicBezTo>
                  <a:pt x="76" y="96"/>
                  <a:pt x="74" y="94"/>
                  <a:pt x="74" y="94"/>
                </a:cubicBezTo>
                <a:cubicBezTo>
                  <a:pt x="73" y="90"/>
                  <a:pt x="73" y="90"/>
                  <a:pt x="73" y="90"/>
                </a:cubicBezTo>
                <a:cubicBezTo>
                  <a:pt x="73" y="90"/>
                  <a:pt x="79" y="87"/>
                  <a:pt x="94" y="88"/>
                </a:cubicBezTo>
                <a:cubicBezTo>
                  <a:pt x="109" y="89"/>
                  <a:pt x="103" y="100"/>
                  <a:pt x="110" y="103"/>
                </a:cubicBezTo>
                <a:cubicBezTo>
                  <a:pt x="116" y="105"/>
                  <a:pt x="105" y="114"/>
                  <a:pt x="102" y="119"/>
                </a:cubicBezTo>
                <a:cubicBezTo>
                  <a:pt x="100" y="124"/>
                  <a:pt x="96" y="113"/>
                  <a:pt x="96" y="113"/>
                </a:cubicBezTo>
                <a:cubicBezTo>
                  <a:pt x="96" y="113"/>
                  <a:pt x="100" y="108"/>
                  <a:pt x="93" y="107"/>
                </a:cubicBezTo>
                <a:cubicBezTo>
                  <a:pt x="87" y="106"/>
                  <a:pt x="83" y="118"/>
                  <a:pt x="86" y="118"/>
                </a:cubicBezTo>
                <a:cubicBezTo>
                  <a:pt x="89" y="117"/>
                  <a:pt x="93" y="121"/>
                  <a:pt x="92" y="124"/>
                </a:cubicBezTo>
                <a:cubicBezTo>
                  <a:pt x="91" y="127"/>
                  <a:pt x="91" y="127"/>
                  <a:pt x="88" y="134"/>
                </a:cubicBezTo>
                <a:cubicBezTo>
                  <a:pt x="85" y="141"/>
                  <a:pt x="78" y="146"/>
                  <a:pt x="78" y="146"/>
                </a:cubicBezTo>
                <a:cubicBezTo>
                  <a:pt x="78" y="146"/>
                  <a:pt x="75" y="144"/>
                  <a:pt x="77" y="148"/>
                </a:cubicBezTo>
                <a:cubicBezTo>
                  <a:pt x="79" y="152"/>
                  <a:pt x="76" y="161"/>
                  <a:pt x="76" y="163"/>
                </a:cubicBezTo>
                <a:cubicBezTo>
                  <a:pt x="76" y="166"/>
                  <a:pt x="69" y="159"/>
                  <a:pt x="67" y="153"/>
                </a:cubicBezTo>
                <a:cubicBezTo>
                  <a:pt x="66" y="146"/>
                  <a:pt x="59" y="152"/>
                  <a:pt x="56" y="152"/>
                </a:cubicBezTo>
                <a:cubicBezTo>
                  <a:pt x="54" y="153"/>
                  <a:pt x="49" y="151"/>
                  <a:pt x="48" y="148"/>
                </a:cubicBezTo>
                <a:cubicBezTo>
                  <a:pt x="47" y="145"/>
                  <a:pt x="35" y="154"/>
                  <a:pt x="32" y="156"/>
                </a:cubicBezTo>
                <a:cubicBezTo>
                  <a:pt x="29" y="158"/>
                  <a:pt x="30" y="163"/>
                  <a:pt x="35" y="161"/>
                </a:cubicBezTo>
                <a:cubicBezTo>
                  <a:pt x="40" y="158"/>
                  <a:pt x="45" y="160"/>
                  <a:pt x="43" y="165"/>
                </a:cubicBezTo>
                <a:cubicBezTo>
                  <a:pt x="42" y="170"/>
                  <a:pt x="37" y="167"/>
                  <a:pt x="38" y="170"/>
                </a:cubicBezTo>
                <a:cubicBezTo>
                  <a:pt x="38" y="173"/>
                  <a:pt x="43" y="177"/>
                  <a:pt x="45" y="181"/>
                </a:cubicBezTo>
                <a:cubicBezTo>
                  <a:pt x="46" y="185"/>
                  <a:pt x="58" y="182"/>
                  <a:pt x="62" y="180"/>
                </a:cubicBezTo>
                <a:cubicBezTo>
                  <a:pt x="65" y="178"/>
                  <a:pt x="76" y="176"/>
                  <a:pt x="77" y="181"/>
                </a:cubicBezTo>
                <a:cubicBezTo>
                  <a:pt x="79" y="186"/>
                  <a:pt x="91" y="188"/>
                  <a:pt x="95" y="189"/>
                </a:cubicBezTo>
                <a:cubicBezTo>
                  <a:pt x="100" y="190"/>
                  <a:pt x="108" y="191"/>
                  <a:pt x="114" y="196"/>
                </a:cubicBezTo>
                <a:cubicBezTo>
                  <a:pt x="119" y="201"/>
                  <a:pt x="110" y="211"/>
                  <a:pt x="109" y="214"/>
                </a:cubicBezTo>
                <a:cubicBezTo>
                  <a:pt x="108" y="217"/>
                  <a:pt x="105" y="225"/>
                  <a:pt x="102" y="230"/>
                </a:cubicBezTo>
                <a:cubicBezTo>
                  <a:pt x="100" y="235"/>
                  <a:pt x="98" y="237"/>
                  <a:pt x="95" y="239"/>
                </a:cubicBezTo>
                <a:cubicBezTo>
                  <a:pt x="92" y="242"/>
                  <a:pt x="90" y="246"/>
                  <a:pt x="90" y="246"/>
                </a:cubicBezTo>
                <a:cubicBezTo>
                  <a:pt x="90" y="257"/>
                  <a:pt x="90" y="257"/>
                  <a:pt x="90" y="257"/>
                </a:cubicBezTo>
                <a:cubicBezTo>
                  <a:pt x="90" y="257"/>
                  <a:pt x="91" y="266"/>
                  <a:pt x="93" y="269"/>
                </a:cubicBezTo>
                <a:cubicBezTo>
                  <a:pt x="95" y="272"/>
                  <a:pt x="86" y="291"/>
                  <a:pt x="86" y="291"/>
                </a:cubicBezTo>
                <a:cubicBezTo>
                  <a:pt x="80" y="290"/>
                  <a:pt x="77" y="283"/>
                  <a:pt x="75" y="278"/>
                </a:cubicBezTo>
                <a:cubicBezTo>
                  <a:pt x="74" y="273"/>
                  <a:pt x="71" y="271"/>
                  <a:pt x="72" y="265"/>
                </a:cubicBezTo>
                <a:cubicBezTo>
                  <a:pt x="72" y="259"/>
                  <a:pt x="67" y="256"/>
                  <a:pt x="65" y="253"/>
                </a:cubicBezTo>
                <a:cubicBezTo>
                  <a:pt x="63" y="250"/>
                  <a:pt x="60" y="245"/>
                  <a:pt x="60" y="242"/>
                </a:cubicBezTo>
                <a:cubicBezTo>
                  <a:pt x="60" y="239"/>
                  <a:pt x="53" y="235"/>
                  <a:pt x="53" y="235"/>
                </a:cubicBezTo>
                <a:cubicBezTo>
                  <a:pt x="53" y="235"/>
                  <a:pt x="41" y="229"/>
                  <a:pt x="39" y="227"/>
                </a:cubicBezTo>
                <a:close/>
                <a:moveTo>
                  <a:pt x="140" y="328"/>
                </a:moveTo>
                <a:cubicBezTo>
                  <a:pt x="118" y="328"/>
                  <a:pt x="97" y="323"/>
                  <a:pt x="78" y="315"/>
                </a:cubicBezTo>
                <a:cubicBezTo>
                  <a:pt x="62" y="307"/>
                  <a:pt x="62" y="307"/>
                  <a:pt x="62" y="307"/>
                </a:cubicBezTo>
                <a:cubicBezTo>
                  <a:pt x="57" y="304"/>
                  <a:pt x="54" y="302"/>
                  <a:pt x="50" y="299"/>
                </a:cubicBezTo>
                <a:cubicBezTo>
                  <a:pt x="56" y="287"/>
                  <a:pt x="56" y="287"/>
                  <a:pt x="56" y="287"/>
                </a:cubicBezTo>
                <a:cubicBezTo>
                  <a:pt x="80" y="305"/>
                  <a:pt x="109" y="316"/>
                  <a:pt x="141" y="316"/>
                </a:cubicBezTo>
                <a:cubicBezTo>
                  <a:pt x="219" y="316"/>
                  <a:pt x="282" y="253"/>
                  <a:pt x="282" y="175"/>
                </a:cubicBezTo>
                <a:cubicBezTo>
                  <a:pt x="282" y="115"/>
                  <a:pt x="245" y="64"/>
                  <a:pt x="193" y="43"/>
                </a:cubicBezTo>
                <a:cubicBezTo>
                  <a:pt x="199" y="31"/>
                  <a:pt x="199" y="31"/>
                  <a:pt x="199" y="31"/>
                </a:cubicBezTo>
                <a:cubicBezTo>
                  <a:pt x="206" y="34"/>
                  <a:pt x="212" y="37"/>
                  <a:pt x="212" y="37"/>
                </a:cubicBezTo>
                <a:cubicBezTo>
                  <a:pt x="212" y="37"/>
                  <a:pt x="225" y="45"/>
                  <a:pt x="232" y="50"/>
                </a:cubicBezTo>
                <a:cubicBezTo>
                  <a:pt x="269" y="77"/>
                  <a:pt x="297" y="122"/>
                  <a:pt x="297" y="172"/>
                </a:cubicBezTo>
                <a:cubicBezTo>
                  <a:pt x="297" y="257"/>
                  <a:pt x="225" y="328"/>
                  <a:pt x="140" y="328"/>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13" name="Freeform 300"/>
          <p:cNvSpPr/>
          <p:nvPr/>
        </p:nvSpPr>
        <p:spPr bwMode="auto">
          <a:xfrm>
            <a:off x="450806" y="3718071"/>
            <a:ext cx="355071" cy="309803"/>
          </a:xfrm>
          <a:custGeom>
            <a:avLst/>
            <a:gdLst>
              <a:gd name="T0" fmla="*/ 340 w 450"/>
              <a:gd name="T1" fmla="*/ 4 h 393"/>
              <a:gd name="T2" fmla="*/ 225 w 450"/>
              <a:gd name="T3" fmla="*/ 86 h 393"/>
              <a:gd name="T4" fmla="*/ 110 w 450"/>
              <a:gd name="T5" fmla="*/ 4 h 393"/>
              <a:gd name="T6" fmla="*/ 16 w 450"/>
              <a:gd name="T7" fmla="*/ 128 h 393"/>
              <a:gd name="T8" fmla="*/ 226 w 450"/>
              <a:gd name="T9" fmla="*/ 393 h 393"/>
              <a:gd name="T10" fmla="*/ 434 w 450"/>
              <a:gd name="T11" fmla="*/ 128 h 393"/>
              <a:gd name="T12" fmla="*/ 340 w 450"/>
              <a:gd name="T13" fmla="*/ 4 h 393"/>
            </a:gdLst>
            <a:ahLst/>
            <a:cxnLst>
              <a:cxn ang="0">
                <a:pos x="T0" y="T1"/>
              </a:cxn>
              <a:cxn ang="0">
                <a:pos x="T2" y="T3"/>
              </a:cxn>
              <a:cxn ang="0">
                <a:pos x="T4" y="T5"/>
              </a:cxn>
              <a:cxn ang="0">
                <a:pos x="T6" y="T7"/>
              </a:cxn>
              <a:cxn ang="0">
                <a:pos x="T8" y="T9"/>
              </a:cxn>
              <a:cxn ang="0">
                <a:pos x="T10" y="T11"/>
              </a:cxn>
              <a:cxn ang="0">
                <a:pos x="T12" y="T13"/>
              </a:cxn>
            </a:cxnLst>
            <a:rect l="0" t="0" r="r" b="b"/>
            <a:pathLst>
              <a:path w="450" h="393">
                <a:moveTo>
                  <a:pt x="340" y="4"/>
                </a:moveTo>
                <a:cubicBezTo>
                  <a:pt x="301" y="0"/>
                  <a:pt x="236" y="24"/>
                  <a:pt x="225" y="86"/>
                </a:cubicBezTo>
                <a:cubicBezTo>
                  <a:pt x="214" y="24"/>
                  <a:pt x="149" y="0"/>
                  <a:pt x="110" y="4"/>
                </a:cubicBezTo>
                <a:cubicBezTo>
                  <a:pt x="63" y="9"/>
                  <a:pt x="0" y="30"/>
                  <a:pt x="16" y="128"/>
                </a:cubicBezTo>
                <a:cubicBezTo>
                  <a:pt x="32" y="225"/>
                  <a:pt x="226" y="393"/>
                  <a:pt x="226" y="393"/>
                </a:cubicBezTo>
                <a:cubicBezTo>
                  <a:pt x="226" y="393"/>
                  <a:pt x="418" y="225"/>
                  <a:pt x="434" y="128"/>
                </a:cubicBezTo>
                <a:cubicBezTo>
                  <a:pt x="450" y="30"/>
                  <a:pt x="387" y="9"/>
                  <a:pt x="340" y="4"/>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14" name="Freeform 303"/>
          <p:cNvSpPr>
            <a:spLocks noEditPoints="1"/>
          </p:cNvSpPr>
          <p:nvPr/>
        </p:nvSpPr>
        <p:spPr bwMode="auto">
          <a:xfrm>
            <a:off x="2063992" y="3715798"/>
            <a:ext cx="232141" cy="312844"/>
          </a:xfrm>
          <a:custGeom>
            <a:avLst/>
            <a:gdLst>
              <a:gd name="T0" fmla="*/ 0 w 489"/>
              <a:gd name="T1" fmla="*/ 0 h 659"/>
              <a:gd name="T2" fmla="*/ 0 w 489"/>
              <a:gd name="T3" fmla="*/ 659 h 659"/>
              <a:gd name="T4" fmla="*/ 365 w 489"/>
              <a:gd name="T5" fmla="*/ 659 h 659"/>
              <a:gd name="T6" fmla="*/ 489 w 489"/>
              <a:gd name="T7" fmla="*/ 521 h 659"/>
              <a:gd name="T8" fmla="*/ 489 w 489"/>
              <a:gd name="T9" fmla="*/ 0 h 659"/>
              <a:gd name="T10" fmla="*/ 0 w 489"/>
              <a:gd name="T11" fmla="*/ 0 h 659"/>
              <a:gd name="T12" fmla="*/ 38 w 489"/>
              <a:gd name="T13" fmla="*/ 619 h 659"/>
              <a:gd name="T14" fmla="*/ 38 w 489"/>
              <a:gd name="T15" fmla="*/ 40 h 659"/>
              <a:gd name="T16" fmla="*/ 447 w 489"/>
              <a:gd name="T17" fmla="*/ 40 h 659"/>
              <a:gd name="T18" fmla="*/ 447 w 489"/>
              <a:gd name="T19" fmla="*/ 473 h 659"/>
              <a:gd name="T20" fmla="*/ 329 w 489"/>
              <a:gd name="T21" fmla="*/ 473 h 659"/>
              <a:gd name="T22" fmla="*/ 329 w 489"/>
              <a:gd name="T23" fmla="*/ 619 h 659"/>
              <a:gd name="T24" fmla="*/ 38 w 489"/>
              <a:gd name="T25" fmla="*/ 61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659">
                <a:moveTo>
                  <a:pt x="0" y="0"/>
                </a:moveTo>
                <a:lnTo>
                  <a:pt x="0" y="659"/>
                </a:lnTo>
                <a:lnTo>
                  <a:pt x="365" y="659"/>
                </a:lnTo>
                <a:lnTo>
                  <a:pt x="489" y="521"/>
                </a:lnTo>
                <a:lnTo>
                  <a:pt x="489" y="0"/>
                </a:lnTo>
                <a:lnTo>
                  <a:pt x="0" y="0"/>
                </a:lnTo>
                <a:close/>
                <a:moveTo>
                  <a:pt x="38" y="619"/>
                </a:moveTo>
                <a:lnTo>
                  <a:pt x="38" y="40"/>
                </a:lnTo>
                <a:lnTo>
                  <a:pt x="447" y="40"/>
                </a:lnTo>
                <a:lnTo>
                  <a:pt x="447" y="473"/>
                </a:lnTo>
                <a:lnTo>
                  <a:pt x="329" y="473"/>
                </a:lnTo>
                <a:lnTo>
                  <a:pt x="329" y="619"/>
                </a:lnTo>
                <a:lnTo>
                  <a:pt x="38" y="619"/>
                </a:ln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215" name="组合 214"/>
          <p:cNvGrpSpPr/>
          <p:nvPr/>
        </p:nvGrpSpPr>
        <p:grpSpPr>
          <a:xfrm>
            <a:off x="1366253" y="4648169"/>
            <a:ext cx="337080" cy="307105"/>
            <a:chOff x="1595438" y="4398963"/>
            <a:chExt cx="1662113" cy="1458912"/>
          </a:xfrm>
          <a:solidFill>
            <a:srgbClr val="C00000"/>
          </a:solidFill>
        </p:grpSpPr>
        <p:sp>
          <p:nvSpPr>
            <p:cNvPr id="216" name="Freeform 34"/>
            <p:cNvSpPr/>
            <p:nvPr/>
          </p:nvSpPr>
          <p:spPr bwMode="auto">
            <a:xfrm>
              <a:off x="2108200" y="4651375"/>
              <a:ext cx="952500" cy="1101725"/>
            </a:xfrm>
            <a:custGeom>
              <a:avLst/>
              <a:gdLst>
                <a:gd name="T0" fmla="*/ 117 w 299"/>
                <a:gd name="T1" fmla="*/ 345 h 345"/>
                <a:gd name="T2" fmla="*/ 101 w 299"/>
                <a:gd name="T3" fmla="*/ 324 h 345"/>
                <a:gd name="T4" fmla="*/ 101 w 299"/>
                <a:gd name="T5" fmla="*/ 233 h 345"/>
                <a:gd name="T6" fmla="*/ 7 w 299"/>
                <a:gd name="T7" fmla="*/ 131 h 345"/>
                <a:gd name="T8" fmla="*/ 11 w 299"/>
                <a:gd name="T9" fmla="*/ 101 h 345"/>
                <a:gd name="T10" fmla="*/ 128 w 299"/>
                <a:gd name="T11" fmla="*/ 5 h 345"/>
                <a:gd name="T12" fmla="*/ 143 w 299"/>
                <a:gd name="T13" fmla="*/ 1 h 345"/>
                <a:gd name="T14" fmla="*/ 157 w 299"/>
                <a:gd name="T15" fmla="*/ 9 h 345"/>
                <a:gd name="T16" fmla="*/ 208 w 299"/>
                <a:gd name="T17" fmla="*/ 68 h 345"/>
                <a:gd name="T18" fmla="*/ 283 w 299"/>
                <a:gd name="T19" fmla="*/ 104 h 345"/>
                <a:gd name="T20" fmla="*/ 295 w 299"/>
                <a:gd name="T21" fmla="*/ 132 h 345"/>
                <a:gd name="T22" fmla="*/ 268 w 299"/>
                <a:gd name="T23" fmla="*/ 145 h 345"/>
                <a:gd name="T24" fmla="*/ 187 w 299"/>
                <a:gd name="T25" fmla="*/ 106 h 345"/>
                <a:gd name="T26" fmla="*/ 178 w 299"/>
                <a:gd name="T27" fmla="*/ 99 h 345"/>
                <a:gd name="T28" fmla="*/ 137 w 299"/>
                <a:gd name="T29" fmla="*/ 53 h 345"/>
                <a:gd name="T30" fmla="*/ 57 w 299"/>
                <a:gd name="T31" fmla="*/ 122 h 345"/>
                <a:gd name="T32" fmla="*/ 129 w 299"/>
                <a:gd name="T33" fmla="*/ 205 h 345"/>
                <a:gd name="T34" fmla="*/ 132 w 299"/>
                <a:gd name="T35" fmla="*/ 217 h 345"/>
                <a:gd name="T36" fmla="*/ 133 w 299"/>
                <a:gd name="T37" fmla="*/ 324 h 345"/>
                <a:gd name="T38" fmla="*/ 117 w 299"/>
                <a:gd name="T39" fmla="*/ 345 h 345"/>
                <a:gd name="T40" fmla="*/ 117 w 299"/>
                <a:gd name="T41"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9" h="345">
                  <a:moveTo>
                    <a:pt x="117" y="345"/>
                  </a:moveTo>
                  <a:cubicBezTo>
                    <a:pt x="105" y="345"/>
                    <a:pt x="100" y="336"/>
                    <a:pt x="101" y="324"/>
                  </a:cubicBezTo>
                  <a:cubicBezTo>
                    <a:pt x="101" y="233"/>
                    <a:pt x="101" y="233"/>
                    <a:pt x="101" y="233"/>
                  </a:cubicBezTo>
                  <a:cubicBezTo>
                    <a:pt x="7" y="131"/>
                    <a:pt x="7" y="131"/>
                    <a:pt x="7" y="131"/>
                  </a:cubicBezTo>
                  <a:cubicBezTo>
                    <a:pt x="0" y="122"/>
                    <a:pt x="2" y="108"/>
                    <a:pt x="11" y="101"/>
                  </a:cubicBezTo>
                  <a:cubicBezTo>
                    <a:pt x="128" y="5"/>
                    <a:pt x="128" y="5"/>
                    <a:pt x="128" y="5"/>
                  </a:cubicBezTo>
                  <a:cubicBezTo>
                    <a:pt x="132" y="2"/>
                    <a:pt x="138" y="0"/>
                    <a:pt x="143" y="1"/>
                  </a:cubicBezTo>
                  <a:cubicBezTo>
                    <a:pt x="149" y="2"/>
                    <a:pt x="154" y="5"/>
                    <a:pt x="157" y="9"/>
                  </a:cubicBezTo>
                  <a:cubicBezTo>
                    <a:pt x="208" y="68"/>
                    <a:pt x="208" y="68"/>
                    <a:pt x="208" y="68"/>
                  </a:cubicBezTo>
                  <a:cubicBezTo>
                    <a:pt x="283" y="104"/>
                    <a:pt x="283" y="104"/>
                    <a:pt x="283" y="104"/>
                  </a:cubicBezTo>
                  <a:cubicBezTo>
                    <a:pt x="294" y="108"/>
                    <a:pt x="299" y="121"/>
                    <a:pt x="295" y="132"/>
                  </a:cubicBezTo>
                  <a:cubicBezTo>
                    <a:pt x="291" y="143"/>
                    <a:pt x="279" y="149"/>
                    <a:pt x="268" y="145"/>
                  </a:cubicBezTo>
                  <a:cubicBezTo>
                    <a:pt x="187" y="106"/>
                    <a:pt x="187" y="106"/>
                    <a:pt x="187" y="106"/>
                  </a:cubicBezTo>
                  <a:cubicBezTo>
                    <a:pt x="184" y="105"/>
                    <a:pt x="180" y="103"/>
                    <a:pt x="178" y="99"/>
                  </a:cubicBezTo>
                  <a:cubicBezTo>
                    <a:pt x="137" y="53"/>
                    <a:pt x="137" y="53"/>
                    <a:pt x="137" y="53"/>
                  </a:cubicBezTo>
                  <a:cubicBezTo>
                    <a:pt x="57" y="122"/>
                    <a:pt x="57" y="122"/>
                    <a:pt x="57" y="122"/>
                  </a:cubicBezTo>
                  <a:cubicBezTo>
                    <a:pt x="129" y="205"/>
                    <a:pt x="129" y="205"/>
                    <a:pt x="129" y="205"/>
                  </a:cubicBezTo>
                  <a:cubicBezTo>
                    <a:pt x="132" y="209"/>
                    <a:pt x="132" y="212"/>
                    <a:pt x="132" y="217"/>
                  </a:cubicBezTo>
                  <a:cubicBezTo>
                    <a:pt x="133" y="324"/>
                    <a:pt x="133" y="324"/>
                    <a:pt x="133" y="324"/>
                  </a:cubicBezTo>
                  <a:cubicBezTo>
                    <a:pt x="133" y="336"/>
                    <a:pt x="128" y="345"/>
                    <a:pt x="117" y="345"/>
                  </a:cubicBezTo>
                  <a:cubicBezTo>
                    <a:pt x="117" y="345"/>
                    <a:pt x="117" y="345"/>
                    <a:pt x="117" y="34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17" name="Freeform 35"/>
            <p:cNvSpPr>
              <a:spLocks noEditPoints="1"/>
            </p:cNvSpPr>
            <p:nvPr/>
          </p:nvSpPr>
          <p:spPr bwMode="auto">
            <a:xfrm>
              <a:off x="2636838" y="5232400"/>
              <a:ext cx="620713" cy="625475"/>
            </a:xfrm>
            <a:custGeom>
              <a:avLst/>
              <a:gdLst>
                <a:gd name="T0" fmla="*/ 97 w 195"/>
                <a:gd name="T1" fmla="*/ 0 h 196"/>
                <a:gd name="T2" fmla="*/ 0 w 195"/>
                <a:gd name="T3" fmla="*/ 98 h 196"/>
                <a:gd name="T4" fmla="*/ 97 w 195"/>
                <a:gd name="T5" fmla="*/ 196 h 196"/>
                <a:gd name="T6" fmla="*/ 195 w 195"/>
                <a:gd name="T7" fmla="*/ 98 h 196"/>
                <a:gd name="T8" fmla="*/ 97 w 195"/>
                <a:gd name="T9" fmla="*/ 0 h 196"/>
                <a:gd name="T10" fmla="*/ 97 w 195"/>
                <a:gd name="T11" fmla="*/ 166 h 196"/>
                <a:gd name="T12" fmla="*/ 29 w 195"/>
                <a:gd name="T13" fmla="*/ 98 h 196"/>
                <a:gd name="T14" fmla="*/ 97 w 195"/>
                <a:gd name="T15" fmla="*/ 31 h 196"/>
                <a:gd name="T16" fmla="*/ 165 w 195"/>
                <a:gd name="T17" fmla="*/ 98 h 196"/>
                <a:gd name="T18" fmla="*/ 97 w 195"/>
                <a:gd name="T19" fmla="*/ 16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6">
                  <a:moveTo>
                    <a:pt x="97" y="0"/>
                  </a:moveTo>
                  <a:cubicBezTo>
                    <a:pt x="43" y="0"/>
                    <a:pt x="0" y="44"/>
                    <a:pt x="0" y="98"/>
                  </a:cubicBezTo>
                  <a:cubicBezTo>
                    <a:pt x="0" y="152"/>
                    <a:pt x="43" y="196"/>
                    <a:pt x="97" y="196"/>
                  </a:cubicBezTo>
                  <a:cubicBezTo>
                    <a:pt x="151" y="196"/>
                    <a:pt x="195" y="152"/>
                    <a:pt x="195" y="98"/>
                  </a:cubicBezTo>
                  <a:cubicBezTo>
                    <a:pt x="195" y="44"/>
                    <a:pt x="151" y="0"/>
                    <a:pt x="97" y="0"/>
                  </a:cubicBezTo>
                  <a:close/>
                  <a:moveTo>
                    <a:pt x="97" y="166"/>
                  </a:moveTo>
                  <a:cubicBezTo>
                    <a:pt x="60" y="166"/>
                    <a:pt x="29" y="135"/>
                    <a:pt x="29" y="98"/>
                  </a:cubicBezTo>
                  <a:cubicBezTo>
                    <a:pt x="29" y="61"/>
                    <a:pt x="60" y="31"/>
                    <a:pt x="97" y="31"/>
                  </a:cubicBezTo>
                  <a:cubicBezTo>
                    <a:pt x="134" y="31"/>
                    <a:pt x="165" y="61"/>
                    <a:pt x="165" y="98"/>
                  </a:cubicBezTo>
                  <a:cubicBezTo>
                    <a:pt x="165" y="135"/>
                    <a:pt x="134" y="166"/>
                    <a:pt x="97" y="166"/>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18" name="Freeform 36"/>
            <p:cNvSpPr>
              <a:spLocks noEditPoints="1"/>
            </p:cNvSpPr>
            <p:nvPr/>
          </p:nvSpPr>
          <p:spPr bwMode="auto">
            <a:xfrm>
              <a:off x="1595438" y="5235575"/>
              <a:ext cx="620713" cy="622300"/>
            </a:xfrm>
            <a:custGeom>
              <a:avLst/>
              <a:gdLst>
                <a:gd name="T0" fmla="*/ 97 w 195"/>
                <a:gd name="T1" fmla="*/ 0 h 195"/>
                <a:gd name="T2" fmla="*/ 0 w 195"/>
                <a:gd name="T3" fmla="*/ 97 h 195"/>
                <a:gd name="T4" fmla="*/ 97 w 195"/>
                <a:gd name="T5" fmla="*/ 195 h 195"/>
                <a:gd name="T6" fmla="*/ 195 w 195"/>
                <a:gd name="T7" fmla="*/ 97 h 195"/>
                <a:gd name="T8" fmla="*/ 97 w 195"/>
                <a:gd name="T9" fmla="*/ 0 h 195"/>
                <a:gd name="T10" fmla="*/ 97 w 195"/>
                <a:gd name="T11" fmla="*/ 165 h 195"/>
                <a:gd name="T12" fmla="*/ 30 w 195"/>
                <a:gd name="T13" fmla="*/ 97 h 195"/>
                <a:gd name="T14" fmla="*/ 97 w 195"/>
                <a:gd name="T15" fmla="*/ 30 h 195"/>
                <a:gd name="T16" fmla="*/ 165 w 195"/>
                <a:gd name="T17" fmla="*/ 97 h 195"/>
                <a:gd name="T18" fmla="*/ 97 w 195"/>
                <a:gd name="T19" fmla="*/ 16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5">
                  <a:moveTo>
                    <a:pt x="97" y="0"/>
                  </a:moveTo>
                  <a:cubicBezTo>
                    <a:pt x="44" y="0"/>
                    <a:pt x="0" y="44"/>
                    <a:pt x="0" y="97"/>
                  </a:cubicBezTo>
                  <a:cubicBezTo>
                    <a:pt x="0" y="151"/>
                    <a:pt x="44" y="195"/>
                    <a:pt x="97" y="195"/>
                  </a:cubicBezTo>
                  <a:cubicBezTo>
                    <a:pt x="151" y="195"/>
                    <a:pt x="195" y="151"/>
                    <a:pt x="195" y="97"/>
                  </a:cubicBezTo>
                  <a:cubicBezTo>
                    <a:pt x="195" y="44"/>
                    <a:pt x="151" y="0"/>
                    <a:pt x="97" y="0"/>
                  </a:cubicBezTo>
                  <a:close/>
                  <a:moveTo>
                    <a:pt x="97" y="165"/>
                  </a:moveTo>
                  <a:cubicBezTo>
                    <a:pt x="60" y="165"/>
                    <a:pt x="30" y="135"/>
                    <a:pt x="30" y="97"/>
                  </a:cubicBezTo>
                  <a:cubicBezTo>
                    <a:pt x="30" y="60"/>
                    <a:pt x="60" y="30"/>
                    <a:pt x="97" y="30"/>
                  </a:cubicBezTo>
                  <a:cubicBezTo>
                    <a:pt x="135" y="30"/>
                    <a:pt x="165" y="60"/>
                    <a:pt x="165" y="97"/>
                  </a:cubicBezTo>
                  <a:cubicBezTo>
                    <a:pt x="165" y="135"/>
                    <a:pt x="135" y="165"/>
                    <a:pt x="97" y="16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19" name="Oval 37"/>
            <p:cNvSpPr>
              <a:spLocks noChangeArrowheads="1"/>
            </p:cNvSpPr>
            <p:nvPr/>
          </p:nvSpPr>
          <p:spPr bwMode="auto">
            <a:xfrm>
              <a:off x="2636838" y="4398963"/>
              <a:ext cx="306388" cy="309562"/>
            </a:xfrm>
            <a:prstGeom prst="ellipse">
              <a:avLst/>
            </a:prstGeom>
            <a:grpFill/>
            <a:ln>
              <a:noFill/>
            </a:ln>
          </p:spPr>
          <p:txBody>
            <a:bodyPr vert="horz" wrap="square" lIns="90868" tIns="45434" rIns="90868" bIns="45434" numCol="1" anchor="t" anchorCtr="0" compatLnSpc="1"/>
            <a:lstStyle/>
            <a:p>
              <a:endParaRPr lang="zh-CN" altLang="en-US" sz="1340"/>
            </a:p>
          </p:txBody>
        </p:sp>
      </p:grpSp>
      <p:grpSp>
        <p:nvGrpSpPr>
          <p:cNvPr id="220" name="组合 219"/>
          <p:cNvGrpSpPr/>
          <p:nvPr/>
        </p:nvGrpSpPr>
        <p:grpSpPr>
          <a:xfrm>
            <a:off x="2139980" y="4648170"/>
            <a:ext cx="323439" cy="309483"/>
            <a:chOff x="3665538" y="4552950"/>
            <a:chExt cx="1655763" cy="1584325"/>
          </a:xfrm>
          <a:solidFill>
            <a:srgbClr val="C00000"/>
          </a:solidFill>
        </p:grpSpPr>
        <p:sp>
          <p:nvSpPr>
            <p:cNvPr id="221" name="Oval 38"/>
            <p:cNvSpPr>
              <a:spLocks noChangeArrowheads="1"/>
            </p:cNvSpPr>
            <p:nvPr/>
          </p:nvSpPr>
          <p:spPr bwMode="auto">
            <a:xfrm>
              <a:off x="4779963" y="4552950"/>
              <a:ext cx="276225" cy="280987"/>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222" name="Freeform 39"/>
            <p:cNvSpPr/>
            <p:nvPr/>
          </p:nvSpPr>
          <p:spPr bwMode="auto">
            <a:xfrm>
              <a:off x="3665538" y="4795838"/>
              <a:ext cx="1655763" cy="1341437"/>
            </a:xfrm>
            <a:custGeom>
              <a:avLst/>
              <a:gdLst>
                <a:gd name="T0" fmla="*/ 243 w 520"/>
                <a:gd name="T1" fmla="*/ 44 h 420"/>
                <a:gd name="T2" fmla="*/ 175 w 520"/>
                <a:gd name="T3" fmla="*/ 122 h 420"/>
                <a:gd name="T4" fmla="*/ 159 w 520"/>
                <a:gd name="T5" fmla="*/ 130 h 420"/>
                <a:gd name="T6" fmla="*/ 137 w 520"/>
                <a:gd name="T7" fmla="*/ 108 h 420"/>
                <a:gd name="T8" fmla="*/ 144 w 520"/>
                <a:gd name="T9" fmla="*/ 92 h 420"/>
                <a:gd name="T10" fmla="*/ 217 w 520"/>
                <a:gd name="T11" fmla="*/ 8 h 420"/>
                <a:gd name="T12" fmla="*/ 234 w 520"/>
                <a:gd name="T13" fmla="*/ 0 h 420"/>
                <a:gd name="T14" fmla="*/ 340 w 520"/>
                <a:gd name="T15" fmla="*/ 0 h 420"/>
                <a:gd name="T16" fmla="*/ 360 w 520"/>
                <a:gd name="T17" fmla="*/ 8 h 420"/>
                <a:gd name="T18" fmla="*/ 427 w 520"/>
                <a:gd name="T19" fmla="*/ 75 h 420"/>
                <a:gd name="T20" fmla="*/ 483 w 520"/>
                <a:gd name="T21" fmla="*/ 19 h 420"/>
                <a:gd name="T22" fmla="*/ 498 w 520"/>
                <a:gd name="T23" fmla="*/ 14 h 420"/>
                <a:gd name="T24" fmla="*/ 520 w 520"/>
                <a:gd name="T25" fmla="*/ 37 h 420"/>
                <a:gd name="T26" fmla="*/ 515 w 520"/>
                <a:gd name="T27" fmla="*/ 51 h 420"/>
                <a:gd name="T28" fmla="*/ 448 w 520"/>
                <a:gd name="T29" fmla="*/ 119 h 420"/>
                <a:gd name="T30" fmla="*/ 411 w 520"/>
                <a:gd name="T31" fmla="*/ 122 h 420"/>
                <a:gd name="T32" fmla="*/ 370 w 520"/>
                <a:gd name="T33" fmla="*/ 81 h 420"/>
                <a:gd name="T34" fmla="*/ 305 w 520"/>
                <a:gd name="T35" fmla="*/ 155 h 420"/>
                <a:gd name="T36" fmla="*/ 364 w 520"/>
                <a:gd name="T37" fmla="*/ 215 h 420"/>
                <a:gd name="T38" fmla="*/ 369 w 520"/>
                <a:gd name="T39" fmla="*/ 249 h 420"/>
                <a:gd name="T40" fmla="*/ 336 w 520"/>
                <a:gd name="T41" fmla="*/ 397 h 420"/>
                <a:gd name="T42" fmla="*/ 309 w 520"/>
                <a:gd name="T43" fmla="*/ 420 h 420"/>
                <a:gd name="T44" fmla="*/ 280 w 520"/>
                <a:gd name="T45" fmla="*/ 392 h 420"/>
                <a:gd name="T46" fmla="*/ 281 w 520"/>
                <a:gd name="T47" fmla="*/ 384 h 420"/>
                <a:gd name="T48" fmla="*/ 309 w 520"/>
                <a:gd name="T49" fmla="*/ 263 h 420"/>
                <a:gd name="T50" fmla="*/ 241 w 520"/>
                <a:gd name="T51" fmla="*/ 198 h 420"/>
                <a:gd name="T52" fmla="*/ 183 w 520"/>
                <a:gd name="T53" fmla="*/ 262 h 420"/>
                <a:gd name="T54" fmla="*/ 149 w 520"/>
                <a:gd name="T55" fmla="*/ 273 h 420"/>
                <a:gd name="T56" fmla="*/ 32 w 520"/>
                <a:gd name="T57" fmla="*/ 273 h 420"/>
                <a:gd name="T58" fmla="*/ 4 w 520"/>
                <a:gd name="T59" fmla="*/ 251 h 420"/>
                <a:gd name="T60" fmla="*/ 25 w 520"/>
                <a:gd name="T61" fmla="*/ 218 h 420"/>
                <a:gd name="T62" fmla="*/ 32 w 520"/>
                <a:gd name="T63" fmla="*/ 217 h 420"/>
                <a:gd name="T64" fmla="*/ 133 w 520"/>
                <a:gd name="T65" fmla="*/ 217 h 420"/>
                <a:gd name="T66" fmla="*/ 282 w 520"/>
                <a:gd name="T67" fmla="*/ 44 h 420"/>
                <a:gd name="T68" fmla="*/ 243 w 520"/>
                <a:gd name="T69" fmla="*/ 44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0" h="420">
                  <a:moveTo>
                    <a:pt x="243" y="44"/>
                  </a:moveTo>
                  <a:cubicBezTo>
                    <a:pt x="175" y="122"/>
                    <a:pt x="175" y="122"/>
                    <a:pt x="175" y="122"/>
                  </a:cubicBezTo>
                  <a:cubicBezTo>
                    <a:pt x="171" y="127"/>
                    <a:pt x="165" y="130"/>
                    <a:pt x="159" y="130"/>
                  </a:cubicBezTo>
                  <a:cubicBezTo>
                    <a:pt x="146" y="130"/>
                    <a:pt x="137" y="120"/>
                    <a:pt x="137" y="108"/>
                  </a:cubicBezTo>
                  <a:cubicBezTo>
                    <a:pt x="137" y="102"/>
                    <a:pt x="139" y="96"/>
                    <a:pt x="144" y="92"/>
                  </a:cubicBezTo>
                  <a:cubicBezTo>
                    <a:pt x="217" y="8"/>
                    <a:pt x="217" y="8"/>
                    <a:pt x="217" y="8"/>
                  </a:cubicBezTo>
                  <a:cubicBezTo>
                    <a:pt x="221" y="3"/>
                    <a:pt x="227" y="0"/>
                    <a:pt x="234" y="0"/>
                  </a:cubicBezTo>
                  <a:cubicBezTo>
                    <a:pt x="340" y="0"/>
                    <a:pt x="340" y="0"/>
                    <a:pt x="340" y="0"/>
                  </a:cubicBezTo>
                  <a:cubicBezTo>
                    <a:pt x="348" y="0"/>
                    <a:pt x="355" y="3"/>
                    <a:pt x="360" y="8"/>
                  </a:cubicBezTo>
                  <a:cubicBezTo>
                    <a:pt x="427" y="75"/>
                    <a:pt x="427" y="75"/>
                    <a:pt x="427" y="75"/>
                  </a:cubicBezTo>
                  <a:cubicBezTo>
                    <a:pt x="483" y="19"/>
                    <a:pt x="483" y="19"/>
                    <a:pt x="483" y="19"/>
                  </a:cubicBezTo>
                  <a:cubicBezTo>
                    <a:pt x="487" y="16"/>
                    <a:pt x="492" y="14"/>
                    <a:pt x="498" y="14"/>
                  </a:cubicBezTo>
                  <a:cubicBezTo>
                    <a:pt x="510" y="14"/>
                    <a:pt x="520" y="24"/>
                    <a:pt x="520" y="37"/>
                  </a:cubicBezTo>
                  <a:cubicBezTo>
                    <a:pt x="520" y="42"/>
                    <a:pt x="518" y="47"/>
                    <a:pt x="515" y="51"/>
                  </a:cubicBezTo>
                  <a:cubicBezTo>
                    <a:pt x="448" y="119"/>
                    <a:pt x="448" y="119"/>
                    <a:pt x="448" y="119"/>
                  </a:cubicBezTo>
                  <a:cubicBezTo>
                    <a:pt x="427" y="139"/>
                    <a:pt x="411" y="122"/>
                    <a:pt x="411" y="122"/>
                  </a:cubicBezTo>
                  <a:cubicBezTo>
                    <a:pt x="370" y="81"/>
                    <a:pt x="370" y="81"/>
                    <a:pt x="370" y="81"/>
                  </a:cubicBezTo>
                  <a:cubicBezTo>
                    <a:pt x="305" y="155"/>
                    <a:pt x="305" y="155"/>
                    <a:pt x="305" y="155"/>
                  </a:cubicBezTo>
                  <a:cubicBezTo>
                    <a:pt x="364" y="215"/>
                    <a:pt x="364" y="215"/>
                    <a:pt x="364" y="215"/>
                  </a:cubicBezTo>
                  <a:cubicBezTo>
                    <a:pt x="364" y="215"/>
                    <a:pt x="377" y="226"/>
                    <a:pt x="369" y="249"/>
                  </a:cubicBezTo>
                  <a:cubicBezTo>
                    <a:pt x="336" y="397"/>
                    <a:pt x="336" y="397"/>
                    <a:pt x="336" y="397"/>
                  </a:cubicBezTo>
                  <a:cubicBezTo>
                    <a:pt x="334" y="410"/>
                    <a:pt x="322" y="420"/>
                    <a:pt x="309" y="420"/>
                  </a:cubicBezTo>
                  <a:cubicBezTo>
                    <a:pt x="293" y="420"/>
                    <a:pt x="280" y="407"/>
                    <a:pt x="280" y="392"/>
                  </a:cubicBezTo>
                  <a:cubicBezTo>
                    <a:pt x="280" y="389"/>
                    <a:pt x="281" y="387"/>
                    <a:pt x="281" y="384"/>
                  </a:cubicBezTo>
                  <a:cubicBezTo>
                    <a:pt x="309" y="263"/>
                    <a:pt x="309" y="263"/>
                    <a:pt x="309" y="263"/>
                  </a:cubicBezTo>
                  <a:cubicBezTo>
                    <a:pt x="241" y="198"/>
                    <a:pt x="241" y="198"/>
                    <a:pt x="241" y="198"/>
                  </a:cubicBezTo>
                  <a:cubicBezTo>
                    <a:pt x="183" y="262"/>
                    <a:pt x="183" y="262"/>
                    <a:pt x="183" y="262"/>
                  </a:cubicBezTo>
                  <a:cubicBezTo>
                    <a:pt x="183" y="262"/>
                    <a:pt x="174" y="274"/>
                    <a:pt x="149" y="273"/>
                  </a:cubicBezTo>
                  <a:cubicBezTo>
                    <a:pt x="32" y="273"/>
                    <a:pt x="32" y="273"/>
                    <a:pt x="32" y="273"/>
                  </a:cubicBezTo>
                  <a:cubicBezTo>
                    <a:pt x="19" y="273"/>
                    <a:pt x="7" y="264"/>
                    <a:pt x="4" y="251"/>
                  </a:cubicBezTo>
                  <a:cubicBezTo>
                    <a:pt x="0" y="236"/>
                    <a:pt x="10" y="221"/>
                    <a:pt x="25" y="218"/>
                  </a:cubicBezTo>
                  <a:cubicBezTo>
                    <a:pt x="27" y="217"/>
                    <a:pt x="30" y="217"/>
                    <a:pt x="32" y="217"/>
                  </a:cubicBezTo>
                  <a:cubicBezTo>
                    <a:pt x="133" y="217"/>
                    <a:pt x="133" y="217"/>
                    <a:pt x="133" y="217"/>
                  </a:cubicBezTo>
                  <a:cubicBezTo>
                    <a:pt x="282" y="44"/>
                    <a:pt x="282" y="44"/>
                    <a:pt x="282" y="44"/>
                  </a:cubicBezTo>
                  <a:lnTo>
                    <a:pt x="243" y="44"/>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23" name="组合 222"/>
          <p:cNvGrpSpPr/>
          <p:nvPr/>
        </p:nvGrpSpPr>
        <p:grpSpPr>
          <a:xfrm>
            <a:off x="1777874" y="4648170"/>
            <a:ext cx="287568" cy="305041"/>
            <a:chOff x="7367588" y="4651375"/>
            <a:chExt cx="1541463" cy="1635125"/>
          </a:xfrm>
          <a:solidFill>
            <a:srgbClr val="C00000"/>
          </a:solidFill>
        </p:grpSpPr>
        <p:sp>
          <p:nvSpPr>
            <p:cNvPr id="224" name="Oval 49"/>
            <p:cNvSpPr>
              <a:spLocks noChangeArrowheads="1"/>
            </p:cNvSpPr>
            <p:nvPr/>
          </p:nvSpPr>
          <p:spPr bwMode="auto">
            <a:xfrm>
              <a:off x="8008938" y="4651375"/>
              <a:ext cx="292100" cy="293687"/>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225" name="Freeform 50"/>
            <p:cNvSpPr/>
            <p:nvPr/>
          </p:nvSpPr>
          <p:spPr bwMode="auto">
            <a:xfrm>
              <a:off x="7896225" y="5380038"/>
              <a:ext cx="436563" cy="906462"/>
            </a:xfrm>
            <a:custGeom>
              <a:avLst/>
              <a:gdLst>
                <a:gd name="T0" fmla="*/ 103 w 137"/>
                <a:gd name="T1" fmla="*/ 40 h 284"/>
                <a:gd name="T2" fmla="*/ 19 w 137"/>
                <a:gd name="T3" fmla="*/ 0 h 284"/>
                <a:gd name="T4" fmla="*/ 19 w 137"/>
                <a:gd name="T5" fmla="*/ 135 h 284"/>
                <a:gd name="T6" fmla="*/ 5 w 137"/>
                <a:gd name="T7" fmla="*/ 206 h 284"/>
                <a:gd name="T8" fmla="*/ 29 w 137"/>
                <a:gd name="T9" fmla="*/ 233 h 284"/>
                <a:gd name="T10" fmla="*/ 58 w 137"/>
                <a:gd name="T11" fmla="*/ 209 h 284"/>
                <a:gd name="T12" fmla="*/ 72 w 137"/>
                <a:gd name="T13" fmla="*/ 143 h 284"/>
                <a:gd name="T14" fmla="*/ 72 w 137"/>
                <a:gd name="T15" fmla="*/ 43 h 284"/>
                <a:gd name="T16" fmla="*/ 84 w 137"/>
                <a:gd name="T17" fmla="*/ 43 h 284"/>
                <a:gd name="T18" fmla="*/ 84 w 137"/>
                <a:gd name="T19" fmla="*/ 258 h 284"/>
                <a:gd name="T20" fmla="*/ 84 w 137"/>
                <a:gd name="T21" fmla="*/ 258 h 284"/>
                <a:gd name="T22" fmla="*/ 110 w 137"/>
                <a:gd name="T23" fmla="*/ 284 h 284"/>
                <a:gd name="T24" fmla="*/ 137 w 137"/>
                <a:gd name="T25" fmla="*/ 258 h 284"/>
                <a:gd name="T26" fmla="*/ 137 w 137"/>
                <a:gd name="T27" fmla="*/ 59 h 284"/>
                <a:gd name="T28" fmla="*/ 103 w 137"/>
                <a:gd name="T29" fmla="*/ 4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284">
                  <a:moveTo>
                    <a:pt x="103" y="40"/>
                  </a:moveTo>
                  <a:cubicBezTo>
                    <a:pt x="69" y="20"/>
                    <a:pt x="41" y="8"/>
                    <a:pt x="19" y="0"/>
                  </a:cubicBezTo>
                  <a:cubicBezTo>
                    <a:pt x="19" y="135"/>
                    <a:pt x="19" y="135"/>
                    <a:pt x="19" y="135"/>
                  </a:cubicBezTo>
                  <a:cubicBezTo>
                    <a:pt x="5" y="206"/>
                    <a:pt x="5" y="206"/>
                    <a:pt x="5" y="206"/>
                  </a:cubicBezTo>
                  <a:cubicBezTo>
                    <a:pt x="0" y="224"/>
                    <a:pt x="14" y="233"/>
                    <a:pt x="29" y="233"/>
                  </a:cubicBezTo>
                  <a:cubicBezTo>
                    <a:pt x="43" y="233"/>
                    <a:pt x="52" y="223"/>
                    <a:pt x="58" y="209"/>
                  </a:cubicBezTo>
                  <a:cubicBezTo>
                    <a:pt x="72" y="143"/>
                    <a:pt x="72" y="143"/>
                    <a:pt x="72" y="143"/>
                  </a:cubicBezTo>
                  <a:cubicBezTo>
                    <a:pt x="72" y="43"/>
                    <a:pt x="72" y="43"/>
                    <a:pt x="72" y="43"/>
                  </a:cubicBezTo>
                  <a:cubicBezTo>
                    <a:pt x="84" y="43"/>
                    <a:pt x="84" y="43"/>
                    <a:pt x="84" y="43"/>
                  </a:cubicBezTo>
                  <a:cubicBezTo>
                    <a:pt x="84" y="258"/>
                    <a:pt x="84" y="258"/>
                    <a:pt x="84" y="258"/>
                  </a:cubicBezTo>
                  <a:cubicBezTo>
                    <a:pt x="84" y="258"/>
                    <a:pt x="84" y="258"/>
                    <a:pt x="84" y="258"/>
                  </a:cubicBezTo>
                  <a:cubicBezTo>
                    <a:pt x="84" y="272"/>
                    <a:pt x="96" y="284"/>
                    <a:pt x="110" y="284"/>
                  </a:cubicBezTo>
                  <a:cubicBezTo>
                    <a:pt x="125" y="284"/>
                    <a:pt x="137" y="272"/>
                    <a:pt x="137" y="258"/>
                  </a:cubicBezTo>
                  <a:cubicBezTo>
                    <a:pt x="137" y="59"/>
                    <a:pt x="137" y="59"/>
                    <a:pt x="137" y="59"/>
                  </a:cubicBezTo>
                  <a:cubicBezTo>
                    <a:pt x="126" y="54"/>
                    <a:pt x="116" y="47"/>
                    <a:pt x="103" y="4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26" name="Freeform 51"/>
            <p:cNvSpPr>
              <a:spLocks noEditPoints="1"/>
            </p:cNvSpPr>
            <p:nvPr/>
          </p:nvSpPr>
          <p:spPr bwMode="auto">
            <a:xfrm>
              <a:off x="7575550" y="4733925"/>
              <a:ext cx="1143000" cy="558800"/>
            </a:xfrm>
            <a:custGeom>
              <a:avLst/>
              <a:gdLst>
                <a:gd name="T0" fmla="*/ 8 w 359"/>
                <a:gd name="T1" fmla="*/ 35 h 175"/>
                <a:gd name="T2" fmla="*/ 91 w 359"/>
                <a:gd name="T3" fmla="*/ 121 h 175"/>
                <a:gd name="T4" fmla="*/ 238 w 359"/>
                <a:gd name="T5" fmla="*/ 175 h 175"/>
                <a:gd name="T6" fmla="*/ 238 w 359"/>
                <a:gd name="T7" fmla="*/ 152 h 175"/>
                <a:gd name="T8" fmla="*/ 351 w 359"/>
                <a:gd name="T9" fmla="*/ 35 h 175"/>
                <a:gd name="T10" fmla="*/ 351 w 359"/>
                <a:gd name="T11" fmla="*/ 35 h 175"/>
                <a:gd name="T12" fmla="*/ 351 w 359"/>
                <a:gd name="T13" fmla="*/ 8 h 175"/>
                <a:gd name="T14" fmla="*/ 324 w 359"/>
                <a:gd name="T15" fmla="*/ 8 h 175"/>
                <a:gd name="T16" fmla="*/ 323 w 359"/>
                <a:gd name="T17" fmla="*/ 8 h 175"/>
                <a:gd name="T18" fmla="*/ 250 w 359"/>
                <a:gd name="T19" fmla="*/ 81 h 175"/>
                <a:gd name="T20" fmla="*/ 250 w 359"/>
                <a:gd name="T21" fmla="*/ 82 h 175"/>
                <a:gd name="T22" fmla="*/ 250 w 359"/>
                <a:gd name="T23" fmla="*/ 81 h 175"/>
                <a:gd name="T24" fmla="*/ 108 w 359"/>
                <a:gd name="T25" fmla="*/ 81 h 175"/>
                <a:gd name="T26" fmla="*/ 35 w 359"/>
                <a:gd name="T27" fmla="*/ 8 h 175"/>
                <a:gd name="T28" fmla="*/ 35 w 359"/>
                <a:gd name="T29" fmla="*/ 8 h 175"/>
                <a:gd name="T30" fmla="*/ 7 w 359"/>
                <a:gd name="T31" fmla="*/ 8 h 175"/>
                <a:gd name="T32" fmla="*/ 7 w 359"/>
                <a:gd name="T33" fmla="*/ 35 h 175"/>
                <a:gd name="T34" fmla="*/ 8 w 359"/>
                <a:gd name="T35" fmla="*/ 35 h 175"/>
                <a:gd name="T36" fmla="*/ 238 w 359"/>
                <a:gd name="T37" fmla="*/ 139 h 175"/>
                <a:gd name="T38" fmla="*/ 238 w 359"/>
                <a:gd name="T39" fmla="*/ 139 h 175"/>
                <a:gd name="T40" fmla="*/ 238 w 359"/>
                <a:gd name="T41" fmla="*/ 141 h 175"/>
                <a:gd name="T42" fmla="*/ 238 w 359"/>
                <a:gd name="T43" fmla="*/ 13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9" h="175">
                  <a:moveTo>
                    <a:pt x="8" y="35"/>
                  </a:moveTo>
                  <a:cubicBezTo>
                    <a:pt x="91" y="121"/>
                    <a:pt x="91" y="121"/>
                    <a:pt x="91" y="121"/>
                  </a:cubicBezTo>
                  <a:cubicBezTo>
                    <a:pt x="133" y="125"/>
                    <a:pt x="182" y="144"/>
                    <a:pt x="238" y="175"/>
                  </a:cubicBezTo>
                  <a:cubicBezTo>
                    <a:pt x="238" y="152"/>
                    <a:pt x="238" y="152"/>
                    <a:pt x="238" y="152"/>
                  </a:cubicBezTo>
                  <a:cubicBezTo>
                    <a:pt x="351" y="35"/>
                    <a:pt x="351" y="35"/>
                    <a:pt x="351" y="35"/>
                  </a:cubicBezTo>
                  <a:cubicBezTo>
                    <a:pt x="351" y="35"/>
                    <a:pt x="351" y="35"/>
                    <a:pt x="351" y="35"/>
                  </a:cubicBezTo>
                  <a:cubicBezTo>
                    <a:pt x="359" y="28"/>
                    <a:pt x="359" y="15"/>
                    <a:pt x="351" y="8"/>
                  </a:cubicBezTo>
                  <a:cubicBezTo>
                    <a:pt x="344" y="0"/>
                    <a:pt x="331" y="0"/>
                    <a:pt x="324" y="8"/>
                  </a:cubicBezTo>
                  <a:cubicBezTo>
                    <a:pt x="324" y="8"/>
                    <a:pt x="324" y="8"/>
                    <a:pt x="323" y="8"/>
                  </a:cubicBezTo>
                  <a:cubicBezTo>
                    <a:pt x="250" y="81"/>
                    <a:pt x="250" y="81"/>
                    <a:pt x="250" y="81"/>
                  </a:cubicBezTo>
                  <a:cubicBezTo>
                    <a:pt x="250" y="82"/>
                    <a:pt x="250" y="82"/>
                    <a:pt x="250" y="82"/>
                  </a:cubicBezTo>
                  <a:cubicBezTo>
                    <a:pt x="250" y="81"/>
                    <a:pt x="250" y="81"/>
                    <a:pt x="250" y="81"/>
                  </a:cubicBezTo>
                  <a:cubicBezTo>
                    <a:pt x="108" y="81"/>
                    <a:pt x="108" y="81"/>
                    <a:pt x="108" y="81"/>
                  </a:cubicBezTo>
                  <a:cubicBezTo>
                    <a:pt x="35" y="8"/>
                    <a:pt x="35" y="8"/>
                    <a:pt x="35" y="8"/>
                  </a:cubicBezTo>
                  <a:cubicBezTo>
                    <a:pt x="35" y="8"/>
                    <a:pt x="35" y="8"/>
                    <a:pt x="35" y="8"/>
                  </a:cubicBezTo>
                  <a:cubicBezTo>
                    <a:pt x="27" y="0"/>
                    <a:pt x="15" y="0"/>
                    <a:pt x="7" y="8"/>
                  </a:cubicBezTo>
                  <a:cubicBezTo>
                    <a:pt x="0" y="15"/>
                    <a:pt x="0" y="28"/>
                    <a:pt x="7" y="35"/>
                  </a:cubicBezTo>
                  <a:cubicBezTo>
                    <a:pt x="7" y="35"/>
                    <a:pt x="8" y="35"/>
                    <a:pt x="8" y="35"/>
                  </a:cubicBezTo>
                  <a:close/>
                  <a:moveTo>
                    <a:pt x="238" y="139"/>
                  </a:moveTo>
                  <a:cubicBezTo>
                    <a:pt x="238" y="139"/>
                    <a:pt x="238" y="139"/>
                    <a:pt x="238" y="139"/>
                  </a:cubicBezTo>
                  <a:cubicBezTo>
                    <a:pt x="238" y="141"/>
                    <a:pt x="238" y="141"/>
                    <a:pt x="238" y="141"/>
                  </a:cubicBezTo>
                  <a:lnTo>
                    <a:pt x="238" y="139"/>
                  </a:lnTo>
                  <a:close/>
                </a:path>
              </a:pathLst>
            </a:custGeom>
            <a:grpFill/>
            <a:ln>
              <a:noFill/>
            </a:ln>
          </p:spPr>
          <p:txBody>
            <a:bodyPr vert="horz" wrap="square" lIns="90868" tIns="45434" rIns="90868" bIns="45434" numCol="1" anchor="t" anchorCtr="0" compatLnSpc="1"/>
            <a:lstStyle/>
            <a:p>
              <a:endParaRPr lang="zh-CN" altLang="en-US" sz="1340"/>
            </a:p>
          </p:txBody>
        </p:sp>
        <p:sp>
          <p:nvSpPr>
            <p:cNvPr id="227" name="Freeform 52"/>
            <p:cNvSpPr/>
            <p:nvPr/>
          </p:nvSpPr>
          <p:spPr bwMode="auto">
            <a:xfrm>
              <a:off x="7367588" y="5076825"/>
              <a:ext cx="1541463" cy="638175"/>
            </a:xfrm>
            <a:custGeom>
              <a:avLst/>
              <a:gdLst>
                <a:gd name="T0" fmla="*/ 430 w 484"/>
                <a:gd name="T1" fmla="*/ 88 h 200"/>
                <a:gd name="T2" fmla="*/ 389 w 484"/>
                <a:gd name="T3" fmla="*/ 125 h 200"/>
                <a:gd name="T4" fmla="*/ 310 w 484"/>
                <a:gd name="T5" fmla="*/ 82 h 200"/>
                <a:gd name="T6" fmla="*/ 61 w 484"/>
                <a:gd name="T7" fmla="*/ 27 h 200"/>
                <a:gd name="T8" fmla="*/ 0 w 484"/>
                <a:gd name="T9" fmla="*/ 102 h 200"/>
                <a:gd name="T10" fmla="*/ 57 w 484"/>
                <a:gd name="T11" fmla="*/ 112 h 200"/>
                <a:gd name="T12" fmla="*/ 85 w 484"/>
                <a:gd name="T13" fmla="*/ 79 h 200"/>
                <a:gd name="T14" fmla="*/ 281 w 484"/>
                <a:gd name="T15" fmla="*/ 132 h 200"/>
                <a:gd name="T16" fmla="*/ 434 w 484"/>
                <a:gd name="T17" fmla="*/ 200 h 200"/>
                <a:gd name="T18" fmla="*/ 464 w 484"/>
                <a:gd name="T19" fmla="*/ 185 h 200"/>
                <a:gd name="T20" fmla="*/ 430 w 484"/>
                <a:gd name="T21"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4" h="200">
                  <a:moveTo>
                    <a:pt x="430" y="88"/>
                  </a:moveTo>
                  <a:cubicBezTo>
                    <a:pt x="389" y="125"/>
                    <a:pt x="389" y="125"/>
                    <a:pt x="389" y="125"/>
                  </a:cubicBezTo>
                  <a:cubicBezTo>
                    <a:pt x="371" y="116"/>
                    <a:pt x="345" y="103"/>
                    <a:pt x="310" y="82"/>
                  </a:cubicBezTo>
                  <a:cubicBezTo>
                    <a:pt x="202" y="19"/>
                    <a:pt x="118" y="0"/>
                    <a:pt x="61" y="27"/>
                  </a:cubicBezTo>
                  <a:cubicBezTo>
                    <a:pt x="20" y="46"/>
                    <a:pt x="4" y="83"/>
                    <a:pt x="0" y="102"/>
                  </a:cubicBezTo>
                  <a:cubicBezTo>
                    <a:pt x="57" y="112"/>
                    <a:pt x="57" y="112"/>
                    <a:pt x="57" y="112"/>
                  </a:cubicBezTo>
                  <a:cubicBezTo>
                    <a:pt x="57" y="112"/>
                    <a:pt x="62" y="90"/>
                    <a:pt x="85" y="79"/>
                  </a:cubicBezTo>
                  <a:cubicBezTo>
                    <a:pt x="107" y="69"/>
                    <a:pt x="162" y="62"/>
                    <a:pt x="281" y="132"/>
                  </a:cubicBezTo>
                  <a:cubicBezTo>
                    <a:pt x="365" y="181"/>
                    <a:pt x="408" y="200"/>
                    <a:pt x="434" y="200"/>
                  </a:cubicBezTo>
                  <a:cubicBezTo>
                    <a:pt x="448" y="200"/>
                    <a:pt x="457" y="194"/>
                    <a:pt x="464" y="185"/>
                  </a:cubicBezTo>
                  <a:cubicBezTo>
                    <a:pt x="475" y="172"/>
                    <a:pt x="484" y="147"/>
                    <a:pt x="430" y="88"/>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28" name="组合 227"/>
          <p:cNvGrpSpPr/>
          <p:nvPr/>
        </p:nvGrpSpPr>
        <p:grpSpPr>
          <a:xfrm>
            <a:off x="3399343" y="5957426"/>
            <a:ext cx="191713" cy="309938"/>
            <a:chOff x="-9561513" y="-5289550"/>
            <a:chExt cx="811213" cy="1262062"/>
          </a:xfrm>
          <a:solidFill>
            <a:srgbClr val="C00000"/>
          </a:solidFill>
        </p:grpSpPr>
        <p:sp>
          <p:nvSpPr>
            <p:cNvPr id="229" name="Freeform 92"/>
            <p:cNvSpPr/>
            <p:nvPr/>
          </p:nvSpPr>
          <p:spPr bwMode="auto">
            <a:xfrm>
              <a:off x="-9378950" y="-5289550"/>
              <a:ext cx="454025" cy="279400"/>
            </a:xfrm>
            <a:custGeom>
              <a:avLst/>
              <a:gdLst>
                <a:gd name="T0" fmla="*/ 143 w 143"/>
                <a:gd name="T1" fmla="*/ 71 h 88"/>
                <a:gd name="T2" fmla="*/ 71 w 143"/>
                <a:gd name="T3" fmla="*/ 0 h 88"/>
                <a:gd name="T4" fmla="*/ 0 w 143"/>
                <a:gd name="T5" fmla="*/ 71 h 88"/>
                <a:gd name="T6" fmla="*/ 0 w 143"/>
                <a:gd name="T7" fmla="*/ 88 h 88"/>
                <a:gd name="T8" fmla="*/ 143 w 143"/>
                <a:gd name="T9" fmla="*/ 88 h 88"/>
                <a:gd name="T10" fmla="*/ 143 w 143"/>
                <a:gd name="T11" fmla="*/ 71 h 88"/>
              </a:gdLst>
              <a:ahLst/>
              <a:cxnLst>
                <a:cxn ang="0">
                  <a:pos x="T0" y="T1"/>
                </a:cxn>
                <a:cxn ang="0">
                  <a:pos x="T2" y="T3"/>
                </a:cxn>
                <a:cxn ang="0">
                  <a:pos x="T4" y="T5"/>
                </a:cxn>
                <a:cxn ang="0">
                  <a:pos x="T6" y="T7"/>
                </a:cxn>
                <a:cxn ang="0">
                  <a:pos x="T8" y="T9"/>
                </a:cxn>
                <a:cxn ang="0">
                  <a:pos x="T10" y="T11"/>
                </a:cxn>
              </a:cxnLst>
              <a:rect l="0" t="0" r="r" b="b"/>
              <a:pathLst>
                <a:path w="143" h="88">
                  <a:moveTo>
                    <a:pt x="143" y="71"/>
                  </a:moveTo>
                  <a:cubicBezTo>
                    <a:pt x="143" y="32"/>
                    <a:pt x="118" y="0"/>
                    <a:pt x="71" y="0"/>
                  </a:cubicBezTo>
                  <a:cubicBezTo>
                    <a:pt x="24" y="0"/>
                    <a:pt x="0" y="32"/>
                    <a:pt x="0" y="71"/>
                  </a:cubicBezTo>
                  <a:cubicBezTo>
                    <a:pt x="0" y="88"/>
                    <a:pt x="0" y="88"/>
                    <a:pt x="0" y="88"/>
                  </a:cubicBezTo>
                  <a:cubicBezTo>
                    <a:pt x="143" y="88"/>
                    <a:pt x="143" y="88"/>
                    <a:pt x="143" y="88"/>
                  </a:cubicBezTo>
                  <a:lnTo>
                    <a:pt x="143" y="71"/>
                  </a:lnTo>
                  <a:close/>
                </a:path>
              </a:pathLst>
            </a:custGeom>
            <a:grpFill/>
            <a:ln>
              <a:noFill/>
            </a:ln>
          </p:spPr>
          <p:txBody>
            <a:bodyPr vert="horz" wrap="square" lIns="90868" tIns="45434" rIns="90868" bIns="45434" numCol="1" anchor="t" anchorCtr="0" compatLnSpc="1"/>
            <a:lstStyle/>
            <a:p>
              <a:endParaRPr lang="zh-CN" altLang="en-US" sz="1340"/>
            </a:p>
          </p:txBody>
        </p:sp>
        <p:sp>
          <p:nvSpPr>
            <p:cNvPr id="230" name="Freeform 93"/>
            <p:cNvSpPr/>
            <p:nvPr/>
          </p:nvSpPr>
          <p:spPr bwMode="auto">
            <a:xfrm>
              <a:off x="-9378950" y="-4968875"/>
              <a:ext cx="454025" cy="492125"/>
            </a:xfrm>
            <a:custGeom>
              <a:avLst/>
              <a:gdLst>
                <a:gd name="T0" fmla="*/ 71 w 143"/>
                <a:gd name="T1" fmla="*/ 155 h 155"/>
                <a:gd name="T2" fmla="*/ 143 w 143"/>
                <a:gd name="T3" fmla="*/ 84 h 155"/>
                <a:gd name="T4" fmla="*/ 143 w 143"/>
                <a:gd name="T5" fmla="*/ 0 h 155"/>
                <a:gd name="T6" fmla="*/ 0 w 143"/>
                <a:gd name="T7" fmla="*/ 0 h 155"/>
                <a:gd name="T8" fmla="*/ 0 w 143"/>
                <a:gd name="T9" fmla="*/ 84 h 155"/>
                <a:gd name="T10" fmla="*/ 71 w 143"/>
                <a:gd name="T11" fmla="*/ 155 h 155"/>
              </a:gdLst>
              <a:ahLst/>
              <a:cxnLst>
                <a:cxn ang="0">
                  <a:pos x="T0" y="T1"/>
                </a:cxn>
                <a:cxn ang="0">
                  <a:pos x="T2" y="T3"/>
                </a:cxn>
                <a:cxn ang="0">
                  <a:pos x="T4" y="T5"/>
                </a:cxn>
                <a:cxn ang="0">
                  <a:pos x="T6" y="T7"/>
                </a:cxn>
                <a:cxn ang="0">
                  <a:pos x="T8" y="T9"/>
                </a:cxn>
                <a:cxn ang="0">
                  <a:pos x="T10" y="T11"/>
                </a:cxn>
              </a:cxnLst>
              <a:rect l="0" t="0" r="r" b="b"/>
              <a:pathLst>
                <a:path w="143" h="155">
                  <a:moveTo>
                    <a:pt x="71" y="155"/>
                  </a:moveTo>
                  <a:cubicBezTo>
                    <a:pt x="118" y="155"/>
                    <a:pt x="143" y="123"/>
                    <a:pt x="143" y="84"/>
                  </a:cubicBezTo>
                  <a:cubicBezTo>
                    <a:pt x="143" y="0"/>
                    <a:pt x="143" y="0"/>
                    <a:pt x="143" y="0"/>
                  </a:cubicBezTo>
                  <a:cubicBezTo>
                    <a:pt x="0" y="0"/>
                    <a:pt x="0" y="0"/>
                    <a:pt x="0" y="0"/>
                  </a:cubicBezTo>
                  <a:cubicBezTo>
                    <a:pt x="0" y="84"/>
                    <a:pt x="0" y="84"/>
                    <a:pt x="0" y="84"/>
                  </a:cubicBezTo>
                  <a:cubicBezTo>
                    <a:pt x="0" y="123"/>
                    <a:pt x="24" y="155"/>
                    <a:pt x="71" y="15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31" name="Freeform 94"/>
            <p:cNvSpPr/>
            <p:nvPr/>
          </p:nvSpPr>
          <p:spPr bwMode="auto">
            <a:xfrm>
              <a:off x="-9561513" y="-5073650"/>
              <a:ext cx="811213" cy="1046162"/>
            </a:xfrm>
            <a:custGeom>
              <a:avLst/>
              <a:gdLst>
                <a:gd name="T0" fmla="*/ 227 w 255"/>
                <a:gd name="T1" fmla="*/ 17 h 329"/>
                <a:gd name="T2" fmla="*/ 227 w 255"/>
                <a:gd name="T3" fmla="*/ 117 h 329"/>
                <a:gd name="T4" fmla="*/ 128 w 255"/>
                <a:gd name="T5" fmla="*/ 216 h 329"/>
                <a:gd name="T6" fmla="*/ 29 w 255"/>
                <a:gd name="T7" fmla="*/ 117 h 329"/>
                <a:gd name="T8" fmla="*/ 29 w 255"/>
                <a:gd name="T9" fmla="*/ 17 h 329"/>
                <a:gd name="T10" fmla="*/ 0 w 255"/>
                <a:gd name="T11" fmla="*/ 17 h 329"/>
                <a:gd name="T12" fmla="*/ 0 w 255"/>
                <a:gd name="T13" fmla="*/ 116 h 329"/>
                <a:gd name="T14" fmla="*/ 0 w 255"/>
                <a:gd name="T15" fmla="*/ 117 h 329"/>
                <a:gd name="T16" fmla="*/ 114 w 255"/>
                <a:gd name="T17" fmla="*/ 243 h 329"/>
                <a:gd name="T18" fmla="*/ 114 w 255"/>
                <a:gd name="T19" fmla="*/ 287 h 329"/>
                <a:gd name="T20" fmla="*/ 57 w 255"/>
                <a:gd name="T21" fmla="*/ 288 h 329"/>
                <a:gd name="T22" fmla="*/ 43 w 255"/>
                <a:gd name="T23" fmla="*/ 329 h 329"/>
                <a:gd name="T24" fmla="*/ 208 w 255"/>
                <a:gd name="T25" fmla="*/ 329 h 329"/>
                <a:gd name="T26" fmla="*/ 194 w 255"/>
                <a:gd name="T27" fmla="*/ 287 h 329"/>
                <a:gd name="T28" fmla="*/ 142 w 255"/>
                <a:gd name="T29" fmla="*/ 287 h 329"/>
                <a:gd name="T30" fmla="*/ 142 w 255"/>
                <a:gd name="T31" fmla="*/ 243 h 329"/>
                <a:gd name="T32" fmla="*/ 255 w 255"/>
                <a:gd name="T33" fmla="*/ 117 h 329"/>
                <a:gd name="T34" fmla="*/ 255 w 255"/>
                <a:gd name="T35" fmla="*/ 117 h 329"/>
                <a:gd name="T36" fmla="*/ 255 w 255"/>
                <a:gd name="T37" fmla="*/ 17 h 329"/>
                <a:gd name="T38" fmla="*/ 227 w 255"/>
                <a:gd name="T39" fmla="*/ 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329">
                  <a:moveTo>
                    <a:pt x="227" y="17"/>
                  </a:moveTo>
                  <a:cubicBezTo>
                    <a:pt x="227" y="117"/>
                    <a:pt x="227" y="117"/>
                    <a:pt x="227" y="117"/>
                  </a:cubicBezTo>
                  <a:cubicBezTo>
                    <a:pt x="227" y="171"/>
                    <a:pt x="190" y="216"/>
                    <a:pt x="128" y="216"/>
                  </a:cubicBezTo>
                  <a:cubicBezTo>
                    <a:pt x="65" y="216"/>
                    <a:pt x="29" y="171"/>
                    <a:pt x="29" y="117"/>
                  </a:cubicBezTo>
                  <a:cubicBezTo>
                    <a:pt x="29" y="17"/>
                    <a:pt x="29" y="17"/>
                    <a:pt x="29" y="17"/>
                  </a:cubicBezTo>
                  <a:cubicBezTo>
                    <a:pt x="13" y="2"/>
                    <a:pt x="0" y="17"/>
                    <a:pt x="0" y="17"/>
                  </a:cubicBezTo>
                  <a:cubicBezTo>
                    <a:pt x="0" y="116"/>
                    <a:pt x="0" y="116"/>
                    <a:pt x="0" y="116"/>
                  </a:cubicBezTo>
                  <a:cubicBezTo>
                    <a:pt x="0" y="116"/>
                    <a:pt x="0" y="117"/>
                    <a:pt x="0" y="117"/>
                  </a:cubicBezTo>
                  <a:cubicBezTo>
                    <a:pt x="0" y="182"/>
                    <a:pt x="50" y="236"/>
                    <a:pt x="114" y="243"/>
                  </a:cubicBezTo>
                  <a:cubicBezTo>
                    <a:pt x="114" y="287"/>
                    <a:pt x="114" y="287"/>
                    <a:pt x="114" y="287"/>
                  </a:cubicBezTo>
                  <a:cubicBezTo>
                    <a:pt x="57" y="288"/>
                    <a:pt x="57" y="288"/>
                    <a:pt x="57" y="288"/>
                  </a:cubicBezTo>
                  <a:cubicBezTo>
                    <a:pt x="43" y="329"/>
                    <a:pt x="43" y="329"/>
                    <a:pt x="43" y="329"/>
                  </a:cubicBezTo>
                  <a:cubicBezTo>
                    <a:pt x="208" y="329"/>
                    <a:pt x="208" y="329"/>
                    <a:pt x="208" y="329"/>
                  </a:cubicBezTo>
                  <a:cubicBezTo>
                    <a:pt x="194" y="287"/>
                    <a:pt x="194" y="287"/>
                    <a:pt x="194" y="287"/>
                  </a:cubicBezTo>
                  <a:cubicBezTo>
                    <a:pt x="142" y="287"/>
                    <a:pt x="142" y="287"/>
                    <a:pt x="142" y="287"/>
                  </a:cubicBezTo>
                  <a:cubicBezTo>
                    <a:pt x="142" y="243"/>
                    <a:pt x="142" y="243"/>
                    <a:pt x="142" y="243"/>
                  </a:cubicBezTo>
                  <a:cubicBezTo>
                    <a:pt x="206" y="236"/>
                    <a:pt x="255" y="182"/>
                    <a:pt x="255" y="117"/>
                  </a:cubicBezTo>
                  <a:cubicBezTo>
                    <a:pt x="255" y="117"/>
                    <a:pt x="255" y="117"/>
                    <a:pt x="255" y="117"/>
                  </a:cubicBezTo>
                  <a:cubicBezTo>
                    <a:pt x="255" y="17"/>
                    <a:pt x="255" y="17"/>
                    <a:pt x="255" y="17"/>
                  </a:cubicBezTo>
                  <a:cubicBezTo>
                    <a:pt x="238" y="0"/>
                    <a:pt x="227" y="17"/>
                    <a:pt x="227" y="17"/>
                  </a:cubicBezTo>
                  <a:close/>
                </a:path>
              </a:pathLst>
            </a:custGeom>
            <a:grpFill/>
            <a:ln>
              <a:noFill/>
            </a:ln>
          </p:spPr>
          <p:txBody>
            <a:bodyPr vert="horz" wrap="square" lIns="90868" tIns="45434" rIns="90868" bIns="45434" numCol="1" anchor="t" anchorCtr="0" compatLnSpc="1"/>
            <a:lstStyle/>
            <a:p>
              <a:endParaRPr lang="zh-CN" altLang="en-US" sz="1340"/>
            </a:p>
          </p:txBody>
        </p:sp>
      </p:grpSp>
      <p:sp>
        <p:nvSpPr>
          <p:cNvPr id="232" name="Freeform 113"/>
          <p:cNvSpPr>
            <a:spLocks noEditPoints="1"/>
          </p:cNvSpPr>
          <p:nvPr/>
        </p:nvSpPr>
        <p:spPr bwMode="auto">
          <a:xfrm>
            <a:off x="439559" y="5545238"/>
            <a:ext cx="534562" cy="309483"/>
          </a:xfrm>
          <a:custGeom>
            <a:avLst/>
            <a:gdLst>
              <a:gd name="T0" fmla="*/ 368 w 559"/>
              <a:gd name="T1" fmla="*/ 1 h 324"/>
              <a:gd name="T2" fmla="*/ 189 w 559"/>
              <a:gd name="T3" fmla="*/ 0 h 324"/>
              <a:gd name="T4" fmla="*/ 90 w 559"/>
              <a:gd name="T5" fmla="*/ 324 h 324"/>
              <a:gd name="T6" fmla="*/ 280 w 559"/>
              <a:gd name="T7" fmla="*/ 229 h 324"/>
              <a:gd name="T8" fmla="*/ 469 w 559"/>
              <a:gd name="T9" fmla="*/ 323 h 324"/>
              <a:gd name="T10" fmla="*/ 368 w 559"/>
              <a:gd name="T11" fmla="*/ 1 h 324"/>
              <a:gd name="T12" fmla="*/ 190 w 559"/>
              <a:gd name="T13" fmla="*/ 162 h 324"/>
              <a:gd name="T14" fmla="*/ 129 w 559"/>
              <a:gd name="T15" fmla="*/ 102 h 324"/>
              <a:gd name="T16" fmla="*/ 190 w 559"/>
              <a:gd name="T17" fmla="*/ 42 h 324"/>
              <a:gd name="T18" fmla="*/ 250 w 559"/>
              <a:gd name="T19" fmla="*/ 102 h 324"/>
              <a:gd name="T20" fmla="*/ 190 w 559"/>
              <a:gd name="T21" fmla="*/ 162 h 324"/>
              <a:gd name="T22" fmla="*/ 341 w 559"/>
              <a:gd name="T23" fmla="*/ 108 h 324"/>
              <a:gd name="T24" fmla="*/ 328 w 559"/>
              <a:gd name="T25" fmla="*/ 85 h 324"/>
              <a:gd name="T26" fmla="*/ 352 w 559"/>
              <a:gd name="T27" fmla="*/ 73 h 324"/>
              <a:gd name="T28" fmla="*/ 364 w 559"/>
              <a:gd name="T29" fmla="*/ 96 h 324"/>
              <a:gd name="T30" fmla="*/ 341 w 559"/>
              <a:gd name="T31" fmla="*/ 108 h 324"/>
              <a:gd name="T32" fmla="*/ 435 w 559"/>
              <a:gd name="T33" fmla="*/ 124 h 324"/>
              <a:gd name="T34" fmla="*/ 412 w 559"/>
              <a:gd name="T35" fmla="*/ 136 h 324"/>
              <a:gd name="T36" fmla="*/ 399 w 559"/>
              <a:gd name="T37" fmla="*/ 113 h 324"/>
              <a:gd name="T38" fmla="*/ 423 w 559"/>
              <a:gd name="T39" fmla="*/ 100 h 324"/>
              <a:gd name="T40" fmla="*/ 435 w 559"/>
              <a:gd name="T41" fmla="*/ 124 h 324"/>
              <a:gd name="T42" fmla="*/ 411 w 559"/>
              <a:gd name="T43" fmla="*/ 80 h 324"/>
              <a:gd name="T44" fmla="*/ 388 w 559"/>
              <a:gd name="T45" fmla="*/ 92 h 324"/>
              <a:gd name="T46" fmla="*/ 375 w 559"/>
              <a:gd name="T47" fmla="*/ 69 h 324"/>
              <a:gd name="T48" fmla="*/ 399 w 559"/>
              <a:gd name="T49" fmla="*/ 57 h 324"/>
              <a:gd name="T50" fmla="*/ 411 w 559"/>
              <a:gd name="T51" fmla="*/ 80 h 324"/>
              <a:gd name="T52" fmla="*/ 386 w 559"/>
              <a:gd name="T53" fmla="*/ 138 h 324"/>
              <a:gd name="T54" fmla="*/ 363 w 559"/>
              <a:gd name="T55" fmla="*/ 150 h 324"/>
              <a:gd name="T56" fmla="*/ 350 w 559"/>
              <a:gd name="T57" fmla="*/ 127 h 324"/>
              <a:gd name="T58" fmla="*/ 374 w 559"/>
              <a:gd name="T59" fmla="*/ 115 h 324"/>
              <a:gd name="T60" fmla="*/ 386 w 559"/>
              <a:gd name="T61" fmla="*/ 138 h 324"/>
              <a:gd name="T62" fmla="*/ 220 w 559"/>
              <a:gd name="T63" fmla="*/ 103 h 324"/>
              <a:gd name="T64" fmla="*/ 189 w 559"/>
              <a:gd name="T65" fmla="*/ 134 h 324"/>
              <a:gd name="T66" fmla="*/ 158 w 559"/>
              <a:gd name="T67" fmla="*/ 103 h 324"/>
              <a:gd name="T68" fmla="*/ 189 w 559"/>
              <a:gd name="T69" fmla="*/ 72 h 324"/>
              <a:gd name="T70" fmla="*/ 220 w 559"/>
              <a:gd name="T71" fmla="*/ 10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324">
                <a:moveTo>
                  <a:pt x="368" y="1"/>
                </a:moveTo>
                <a:cubicBezTo>
                  <a:pt x="302" y="34"/>
                  <a:pt x="258" y="31"/>
                  <a:pt x="189" y="0"/>
                </a:cubicBezTo>
                <a:cubicBezTo>
                  <a:pt x="69" y="0"/>
                  <a:pt x="0" y="324"/>
                  <a:pt x="90" y="324"/>
                </a:cubicBezTo>
                <a:cubicBezTo>
                  <a:pt x="166" y="324"/>
                  <a:pt x="176" y="229"/>
                  <a:pt x="280" y="229"/>
                </a:cubicBezTo>
                <a:cubicBezTo>
                  <a:pt x="364" y="229"/>
                  <a:pt x="413" y="323"/>
                  <a:pt x="469" y="323"/>
                </a:cubicBezTo>
                <a:cubicBezTo>
                  <a:pt x="559" y="323"/>
                  <a:pt x="468" y="1"/>
                  <a:pt x="368" y="1"/>
                </a:cubicBezTo>
                <a:close/>
                <a:moveTo>
                  <a:pt x="190" y="162"/>
                </a:moveTo>
                <a:cubicBezTo>
                  <a:pt x="156" y="162"/>
                  <a:pt x="129" y="135"/>
                  <a:pt x="129" y="102"/>
                </a:cubicBezTo>
                <a:cubicBezTo>
                  <a:pt x="129" y="69"/>
                  <a:pt x="156" y="42"/>
                  <a:pt x="190" y="42"/>
                </a:cubicBezTo>
                <a:cubicBezTo>
                  <a:pt x="223" y="42"/>
                  <a:pt x="250" y="69"/>
                  <a:pt x="250" y="102"/>
                </a:cubicBezTo>
                <a:cubicBezTo>
                  <a:pt x="250" y="135"/>
                  <a:pt x="223" y="162"/>
                  <a:pt x="190" y="162"/>
                </a:cubicBezTo>
                <a:close/>
                <a:moveTo>
                  <a:pt x="341" y="108"/>
                </a:moveTo>
                <a:cubicBezTo>
                  <a:pt x="331" y="105"/>
                  <a:pt x="325" y="95"/>
                  <a:pt x="328" y="85"/>
                </a:cubicBezTo>
                <a:cubicBezTo>
                  <a:pt x="331" y="75"/>
                  <a:pt x="342" y="69"/>
                  <a:pt x="352" y="73"/>
                </a:cubicBezTo>
                <a:cubicBezTo>
                  <a:pt x="361" y="76"/>
                  <a:pt x="367" y="86"/>
                  <a:pt x="364" y="96"/>
                </a:cubicBezTo>
                <a:cubicBezTo>
                  <a:pt x="361" y="106"/>
                  <a:pt x="350" y="111"/>
                  <a:pt x="341" y="108"/>
                </a:cubicBezTo>
                <a:close/>
                <a:moveTo>
                  <a:pt x="435" y="124"/>
                </a:moveTo>
                <a:cubicBezTo>
                  <a:pt x="432" y="134"/>
                  <a:pt x="421" y="139"/>
                  <a:pt x="412" y="136"/>
                </a:cubicBezTo>
                <a:cubicBezTo>
                  <a:pt x="402" y="133"/>
                  <a:pt x="396" y="123"/>
                  <a:pt x="399" y="113"/>
                </a:cubicBezTo>
                <a:cubicBezTo>
                  <a:pt x="403" y="103"/>
                  <a:pt x="413" y="97"/>
                  <a:pt x="423" y="100"/>
                </a:cubicBezTo>
                <a:cubicBezTo>
                  <a:pt x="433" y="104"/>
                  <a:pt x="438" y="114"/>
                  <a:pt x="435" y="124"/>
                </a:cubicBezTo>
                <a:close/>
                <a:moveTo>
                  <a:pt x="411" y="80"/>
                </a:moveTo>
                <a:cubicBezTo>
                  <a:pt x="408" y="90"/>
                  <a:pt x="397" y="95"/>
                  <a:pt x="388" y="92"/>
                </a:cubicBezTo>
                <a:cubicBezTo>
                  <a:pt x="378" y="89"/>
                  <a:pt x="372" y="79"/>
                  <a:pt x="375" y="69"/>
                </a:cubicBezTo>
                <a:cubicBezTo>
                  <a:pt x="379" y="59"/>
                  <a:pt x="389" y="54"/>
                  <a:pt x="399" y="57"/>
                </a:cubicBezTo>
                <a:cubicBezTo>
                  <a:pt x="409" y="60"/>
                  <a:pt x="414" y="70"/>
                  <a:pt x="411" y="80"/>
                </a:cubicBezTo>
                <a:close/>
                <a:moveTo>
                  <a:pt x="386" y="138"/>
                </a:moveTo>
                <a:cubicBezTo>
                  <a:pt x="383" y="148"/>
                  <a:pt x="372" y="153"/>
                  <a:pt x="363" y="150"/>
                </a:cubicBezTo>
                <a:cubicBezTo>
                  <a:pt x="353" y="147"/>
                  <a:pt x="347" y="137"/>
                  <a:pt x="350" y="127"/>
                </a:cubicBezTo>
                <a:cubicBezTo>
                  <a:pt x="353" y="117"/>
                  <a:pt x="364" y="112"/>
                  <a:pt x="374" y="115"/>
                </a:cubicBezTo>
                <a:cubicBezTo>
                  <a:pt x="384" y="118"/>
                  <a:pt x="389" y="128"/>
                  <a:pt x="386" y="138"/>
                </a:cubicBezTo>
                <a:close/>
                <a:moveTo>
                  <a:pt x="220" y="103"/>
                </a:moveTo>
                <a:cubicBezTo>
                  <a:pt x="220" y="120"/>
                  <a:pt x="206" y="134"/>
                  <a:pt x="189" y="134"/>
                </a:cubicBezTo>
                <a:cubicBezTo>
                  <a:pt x="172" y="134"/>
                  <a:pt x="158" y="120"/>
                  <a:pt x="158" y="103"/>
                </a:cubicBezTo>
                <a:cubicBezTo>
                  <a:pt x="158" y="86"/>
                  <a:pt x="172" y="72"/>
                  <a:pt x="189" y="72"/>
                </a:cubicBezTo>
                <a:cubicBezTo>
                  <a:pt x="206" y="72"/>
                  <a:pt x="220" y="86"/>
                  <a:pt x="220" y="103"/>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233" name="组合 232"/>
          <p:cNvGrpSpPr/>
          <p:nvPr/>
        </p:nvGrpSpPr>
        <p:grpSpPr>
          <a:xfrm>
            <a:off x="1064011" y="5553341"/>
            <a:ext cx="376892" cy="303961"/>
            <a:chOff x="-25284829" y="-19481875"/>
            <a:chExt cx="1271588" cy="1025525"/>
          </a:xfrm>
          <a:solidFill>
            <a:srgbClr val="C00000"/>
          </a:solidFill>
        </p:grpSpPr>
        <p:sp>
          <p:nvSpPr>
            <p:cNvPr id="234" name="Freeform 114"/>
            <p:cNvSpPr>
              <a:spLocks noEditPoints="1"/>
            </p:cNvSpPr>
            <p:nvPr/>
          </p:nvSpPr>
          <p:spPr bwMode="auto">
            <a:xfrm>
              <a:off x="-25284829" y="-19358050"/>
              <a:ext cx="1271588" cy="901700"/>
            </a:xfrm>
            <a:custGeom>
              <a:avLst/>
              <a:gdLst>
                <a:gd name="T0" fmla="*/ 371 w 400"/>
                <a:gd name="T1" fmla="*/ 0 h 284"/>
                <a:gd name="T2" fmla="*/ 29 w 400"/>
                <a:gd name="T3" fmla="*/ 0 h 284"/>
                <a:gd name="T4" fmla="*/ 0 w 400"/>
                <a:gd name="T5" fmla="*/ 28 h 284"/>
                <a:gd name="T6" fmla="*/ 0 w 400"/>
                <a:gd name="T7" fmla="*/ 256 h 284"/>
                <a:gd name="T8" fmla="*/ 29 w 400"/>
                <a:gd name="T9" fmla="*/ 284 h 284"/>
                <a:gd name="T10" fmla="*/ 371 w 400"/>
                <a:gd name="T11" fmla="*/ 284 h 284"/>
                <a:gd name="T12" fmla="*/ 400 w 400"/>
                <a:gd name="T13" fmla="*/ 256 h 284"/>
                <a:gd name="T14" fmla="*/ 400 w 400"/>
                <a:gd name="T15" fmla="*/ 28 h 284"/>
                <a:gd name="T16" fmla="*/ 371 w 400"/>
                <a:gd name="T17" fmla="*/ 0 h 284"/>
                <a:gd name="T18" fmla="*/ 145 w 400"/>
                <a:gd name="T19" fmla="*/ 250 h 284"/>
                <a:gd name="T20" fmla="*/ 37 w 400"/>
                <a:gd name="T21" fmla="*/ 142 h 284"/>
                <a:gd name="T22" fmla="*/ 145 w 400"/>
                <a:gd name="T23" fmla="*/ 34 h 284"/>
                <a:gd name="T24" fmla="*/ 253 w 400"/>
                <a:gd name="T25" fmla="*/ 142 h 284"/>
                <a:gd name="T26" fmla="*/ 145 w 400"/>
                <a:gd name="T27" fmla="*/ 250 h 284"/>
                <a:gd name="T28" fmla="*/ 356 w 400"/>
                <a:gd name="T29" fmla="*/ 60 h 284"/>
                <a:gd name="T30" fmla="*/ 322 w 400"/>
                <a:gd name="T31" fmla="*/ 60 h 284"/>
                <a:gd name="T32" fmla="*/ 303 w 400"/>
                <a:gd name="T33" fmla="*/ 41 h 284"/>
                <a:gd name="T34" fmla="*/ 322 w 400"/>
                <a:gd name="T35" fmla="*/ 23 h 284"/>
                <a:gd name="T36" fmla="*/ 356 w 400"/>
                <a:gd name="T37" fmla="*/ 23 h 284"/>
                <a:gd name="T38" fmla="*/ 375 w 400"/>
                <a:gd name="T39" fmla="*/ 41 h 284"/>
                <a:gd name="T40" fmla="*/ 356 w 400"/>
                <a:gd name="T41" fmla="*/ 6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284">
                  <a:moveTo>
                    <a:pt x="371" y="0"/>
                  </a:moveTo>
                  <a:cubicBezTo>
                    <a:pt x="29" y="0"/>
                    <a:pt x="29" y="0"/>
                    <a:pt x="29" y="0"/>
                  </a:cubicBezTo>
                  <a:cubicBezTo>
                    <a:pt x="13" y="0"/>
                    <a:pt x="0" y="12"/>
                    <a:pt x="0" y="28"/>
                  </a:cubicBezTo>
                  <a:cubicBezTo>
                    <a:pt x="0" y="256"/>
                    <a:pt x="0" y="256"/>
                    <a:pt x="0" y="256"/>
                  </a:cubicBezTo>
                  <a:cubicBezTo>
                    <a:pt x="0" y="272"/>
                    <a:pt x="13" y="284"/>
                    <a:pt x="29" y="284"/>
                  </a:cubicBezTo>
                  <a:cubicBezTo>
                    <a:pt x="371" y="284"/>
                    <a:pt x="371" y="284"/>
                    <a:pt x="371" y="284"/>
                  </a:cubicBezTo>
                  <a:cubicBezTo>
                    <a:pt x="387" y="284"/>
                    <a:pt x="400" y="272"/>
                    <a:pt x="400" y="256"/>
                  </a:cubicBezTo>
                  <a:cubicBezTo>
                    <a:pt x="400" y="28"/>
                    <a:pt x="400" y="28"/>
                    <a:pt x="400" y="28"/>
                  </a:cubicBezTo>
                  <a:cubicBezTo>
                    <a:pt x="400" y="12"/>
                    <a:pt x="387" y="0"/>
                    <a:pt x="371" y="0"/>
                  </a:cubicBezTo>
                  <a:close/>
                  <a:moveTo>
                    <a:pt x="145" y="250"/>
                  </a:moveTo>
                  <a:cubicBezTo>
                    <a:pt x="85" y="250"/>
                    <a:pt x="37" y="202"/>
                    <a:pt x="37" y="142"/>
                  </a:cubicBezTo>
                  <a:cubicBezTo>
                    <a:pt x="37" y="82"/>
                    <a:pt x="85" y="34"/>
                    <a:pt x="145" y="34"/>
                  </a:cubicBezTo>
                  <a:cubicBezTo>
                    <a:pt x="205" y="34"/>
                    <a:pt x="253" y="82"/>
                    <a:pt x="253" y="142"/>
                  </a:cubicBezTo>
                  <a:cubicBezTo>
                    <a:pt x="253" y="202"/>
                    <a:pt x="205" y="250"/>
                    <a:pt x="145" y="250"/>
                  </a:cubicBezTo>
                  <a:close/>
                  <a:moveTo>
                    <a:pt x="356" y="60"/>
                  </a:moveTo>
                  <a:cubicBezTo>
                    <a:pt x="322" y="60"/>
                    <a:pt x="322" y="60"/>
                    <a:pt x="322" y="60"/>
                  </a:cubicBezTo>
                  <a:cubicBezTo>
                    <a:pt x="311" y="60"/>
                    <a:pt x="303" y="52"/>
                    <a:pt x="303" y="41"/>
                  </a:cubicBezTo>
                  <a:cubicBezTo>
                    <a:pt x="303" y="31"/>
                    <a:pt x="311" y="23"/>
                    <a:pt x="322" y="23"/>
                  </a:cubicBezTo>
                  <a:cubicBezTo>
                    <a:pt x="356" y="23"/>
                    <a:pt x="356" y="23"/>
                    <a:pt x="356" y="23"/>
                  </a:cubicBezTo>
                  <a:cubicBezTo>
                    <a:pt x="367" y="23"/>
                    <a:pt x="375" y="31"/>
                    <a:pt x="375" y="41"/>
                  </a:cubicBezTo>
                  <a:cubicBezTo>
                    <a:pt x="375" y="52"/>
                    <a:pt x="367" y="60"/>
                    <a:pt x="356" y="6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35" name="Rectangle 115"/>
            <p:cNvSpPr>
              <a:spLocks noChangeArrowheads="1"/>
            </p:cNvSpPr>
            <p:nvPr/>
          </p:nvSpPr>
          <p:spPr bwMode="auto">
            <a:xfrm>
              <a:off x="-25154654" y="-19481875"/>
              <a:ext cx="257175" cy="92075"/>
            </a:xfrm>
            <a:prstGeom prst="rect">
              <a:avLst/>
            </a:prstGeom>
            <a:grpFill/>
            <a:ln>
              <a:noFill/>
            </a:ln>
          </p:spPr>
          <p:txBody>
            <a:bodyPr vert="horz" wrap="square" lIns="90868" tIns="45434" rIns="90868" bIns="45434" numCol="1" anchor="t" anchorCtr="0" compatLnSpc="1"/>
            <a:lstStyle/>
            <a:p>
              <a:endParaRPr lang="zh-CN" altLang="en-US" sz="1340"/>
            </a:p>
          </p:txBody>
        </p:sp>
        <p:sp>
          <p:nvSpPr>
            <p:cNvPr id="236" name="Oval 116"/>
            <p:cNvSpPr>
              <a:spLocks noChangeArrowheads="1"/>
            </p:cNvSpPr>
            <p:nvPr/>
          </p:nvSpPr>
          <p:spPr bwMode="auto">
            <a:xfrm>
              <a:off x="-24992729" y="-19072300"/>
              <a:ext cx="327025" cy="327025"/>
            </a:xfrm>
            <a:prstGeom prst="ellipse">
              <a:avLst/>
            </a:prstGeom>
            <a:grpFill/>
            <a:ln>
              <a:noFill/>
            </a:ln>
          </p:spPr>
          <p:txBody>
            <a:bodyPr vert="horz" wrap="square" lIns="90868" tIns="45434" rIns="90868" bIns="45434" numCol="1" anchor="t" anchorCtr="0" compatLnSpc="1"/>
            <a:lstStyle/>
            <a:p>
              <a:endParaRPr lang="zh-CN" altLang="en-US" sz="1340"/>
            </a:p>
          </p:txBody>
        </p:sp>
      </p:grpSp>
      <p:grpSp>
        <p:nvGrpSpPr>
          <p:cNvPr id="237" name="组合 236"/>
          <p:cNvGrpSpPr/>
          <p:nvPr/>
        </p:nvGrpSpPr>
        <p:grpSpPr>
          <a:xfrm>
            <a:off x="2759813" y="5551781"/>
            <a:ext cx="289716" cy="302939"/>
            <a:chOff x="-22975017" y="-19607287"/>
            <a:chExt cx="1112838" cy="1163637"/>
          </a:xfrm>
          <a:solidFill>
            <a:srgbClr val="C00000"/>
          </a:solidFill>
        </p:grpSpPr>
        <p:sp>
          <p:nvSpPr>
            <p:cNvPr id="238" name="Oval 117"/>
            <p:cNvSpPr>
              <a:spLocks noChangeArrowheads="1"/>
            </p:cNvSpPr>
            <p:nvPr/>
          </p:nvSpPr>
          <p:spPr bwMode="auto">
            <a:xfrm>
              <a:off x="-22727367" y="-19094525"/>
              <a:ext cx="101600" cy="101600"/>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239" name="Oval 118"/>
            <p:cNvSpPr>
              <a:spLocks noChangeArrowheads="1"/>
            </p:cNvSpPr>
            <p:nvPr/>
          </p:nvSpPr>
          <p:spPr bwMode="auto">
            <a:xfrm>
              <a:off x="-22406692" y="-19094525"/>
              <a:ext cx="103188" cy="101600"/>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240" name="Freeform 119"/>
            <p:cNvSpPr>
              <a:spLocks noEditPoints="1"/>
            </p:cNvSpPr>
            <p:nvPr/>
          </p:nvSpPr>
          <p:spPr bwMode="auto">
            <a:xfrm>
              <a:off x="-22975017" y="-19607287"/>
              <a:ext cx="1112838" cy="830263"/>
            </a:xfrm>
            <a:custGeom>
              <a:avLst/>
              <a:gdLst>
                <a:gd name="T0" fmla="*/ 350 w 350"/>
                <a:gd name="T1" fmla="*/ 241 h 261"/>
                <a:gd name="T2" fmla="*/ 350 w 350"/>
                <a:gd name="T3" fmla="*/ 83 h 261"/>
                <a:gd name="T4" fmla="*/ 284 w 350"/>
                <a:gd name="T5" fmla="*/ 115 h 261"/>
                <a:gd name="T6" fmla="*/ 271 w 350"/>
                <a:gd name="T7" fmla="*/ 115 h 261"/>
                <a:gd name="T8" fmla="*/ 271 w 350"/>
                <a:gd name="T9" fmla="*/ 103 h 261"/>
                <a:gd name="T10" fmla="*/ 258 w 350"/>
                <a:gd name="T11" fmla="*/ 82 h 261"/>
                <a:gd name="T12" fmla="*/ 258 w 350"/>
                <a:gd name="T13" fmla="*/ 72 h 261"/>
                <a:gd name="T14" fmla="*/ 192 w 350"/>
                <a:gd name="T15" fmla="*/ 3 h 261"/>
                <a:gd name="T16" fmla="*/ 129 w 350"/>
                <a:gd name="T17" fmla="*/ 72 h 261"/>
                <a:gd name="T18" fmla="*/ 64 w 350"/>
                <a:gd name="T19" fmla="*/ 4 h 261"/>
                <a:gd name="T20" fmla="*/ 2 w 350"/>
                <a:gd name="T21" fmla="*/ 71 h 261"/>
                <a:gd name="T22" fmla="*/ 24 w 350"/>
                <a:gd name="T23" fmla="*/ 116 h 261"/>
                <a:gd name="T24" fmla="*/ 24 w 350"/>
                <a:gd name="T25" fmla="*/ 240 h 261"/>
                <a:gd name="T26" fmla="*/ 46 w 350"/>
                <a:gd name="T27" fmla="*/ 261 h 261"/>
                <a:gd name="T28" fmla="*/ 252 w 350"/>
                <a:gd name="T29" fmla="*/ 261 h 261"/>
                <a:gd name="T30" fmla="*/ 272 w 350"/>
                <a:gd name="T31" fmla="*/ 243 h 261"/>
                <a:gd name="T32" fmla="*/ 272 w 350"/>
                <a:gd name="T33" fmla="*/ 205 h 261"/>
                <a:gd name="T34" fmla="*/ 285 w 350"/>
                <a:gd name="T35" fmla="*/ 205 h 261"/>
                <a:gd name="T36" fmla="*/ 350 w 350"/>
                <a:gd name="T37" fmla="*/ 241 h 261"/>
                <a:gd name="T38" fmla="*/ 35 w 350"/>
                <a:gd name="T39" fmla="*/ 72 h 261"/>
                <a:gd name="T40" fmla="*/ 68 w 350"/>
                <a:gd name="T41" fmla="*/ 37 h 261"/>
                <a:gd name="T42" fmla="*/ 102 w 350"/>
                <a:gd name="T43" fmla="*/ 71 h 261"/>
                <a:gd name="T44" fmla="*/ 99 w 350"/>
                <a:gd name="T45" fmla="*/ 82 h 261"/>
                <a:gd name="T46" fmla="*/ 159 w 350"/>
                <a:gd name="T47" fmla="*/ 82 h 261"/>
                <a:gd name="T48" fmla="*/ 158 w 350"/>
                <a:gd name="T49" fmla="*/ 72 h 261"/>
                <a:gd name="T50" fmla="*/ 192 w 350"/>
                <a:gd name="T51" fmla="*/ 37 h 261"/>
                <a:gd name="T52" fmla="*/ 225 w 350"/>
                <a:gd name="T53" fmla="*/ 72 h 261"/>
                <a:gd name="T54" fmla="*/ 192 w 350"/>
                <a:gd name="T55" fmla="*/ 105 h 261"/>
                <a:gd name="T56" fmla="*/ 177 w 350"/>
                <a:gd name="T57" fmla="*/ 105 h 261"/>
                <a:gd name="T58" fmla="*/ 82 w 350"/>
                <a:gd name="T59" fmla="*/ 105 h 261"/>
                <a:gd name="T60" fmla="*/ 69 w 350"/>
                <a:gd name="T61" fmla="*/ 105 h 261"/>
                <a:gd name="T62" fmla="*/ 35 w 350"/>
                <a:gd name="T63" fmla="*/ 72 h 261"/>
                <a:gd name="T64" fmla="*/ 94 w 350"/>
                <a:gd name="T65" fmla="*/ 217 h 261"/>
                <a:gd name="T66" fmla="*/ 55 w 350"/>
                <a:gd name="T67" fmla="*/ 177 h 261"/>
                <a:gd name="T68" fmla="*/ 94 w 350"/>
                <a:gd name="T69" fmla="*/ 138 h 261"/>
                <a:gd name="T70" fmla="*/ 133 w 350"/>
                <a:gd name="T71" fmla="*/ 177 h 261"/>
                <a:gd name="T72" fmla="*/ 94 w 350"/>
                <a:gd name="T73" fmla="*/ 217 h 261"/>
                <a:gd name="T74" fmla="*/ 195 w 350"/>
                <a:gd name="T75" fmla="*/ 217 h 261"/>
                <a:gd name="T76" fmla="*/ 155 w 350"/>
                <a:gd name="T77" fmla="*/ 177 h 261"/>
                <a:gd name="T78" fmla="*/ 195 w 350"/>
                <a:gd name="T79" fmla="*/ 138 h 261"/>
                <a:gd name="T80" fmla="*/ 234 w 350"/>
                <a:gd name="T81" fmla="*/ 177 h 261"/>
                <a:gd name="T82" fmla="*/ 195 w 350"/>
                <a:gd name="T83" fmla="*/ 217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0" h="261">
                  <a:moveTo>
                    <a:pt x="350" y="241"/>
                  </a:moveTo>
                  <a:cubicBezTo>
                    <a:pt x="350" y="83"/>
                    <a:pt x="350" y="83"/>
                    <a:pt x="350" y="83"/>
                  </a:cubicBezTo>
                  <a:cubicBezTo>
                    <a:pt x="284" y="115"/>
                    <a:pt x="284" y="115"/>
                    <a:pt x="284" y="115"/>
                  </a:cubicBezTo>
                  <a:cubicBezTo>
                    <a:pt x="271" y="115"/>
                    <a:pt x="271" y="115"/>
                    <a:pt x="271" y="115"/>
                  </a:cubicBezTo>
                  <a:cubicBezTo>
                    <a:pt x="271" y="103"/>
                    <a:pt x="271" y="103"/>
                    <a:pt x="271" y="103"/>
                  </a:cubicBezTo>
                  <a:cubicBezTo>
                    <a:pt x="271" y="103"/>
                    <a:pt x="274" y="82"/>
                    <a:pt x="258" y="82"/>
                  </a:cubicBezTo>
                  <a:cubicBezTo>
                    <a:pt x="258" y="72"/>
                    <a:pt x="258" y="72"/>
                    <a:pt x="258" y="72"/>
                  </a:cubicBezTo>
                  <a:cubicBezTo>
                    <a:pt x="258" y="72"/>
                    <a:pt x="263" y="3"/>
                    <a:pt x="192" y="3"/>
                  </a:cubicBezTo>
                  <a:cubicBezTo>
                    <a:pt x="192" y="3"/>
                    <a:pt x="129" y="6"/>
                    <a:pt x="129" y="72"/>
                  </a:cubicBezTo>
                  <a:cubicBezTo>
                    <a:pt x="129" y="72"/>
                    <a:pt x="132" y="1"/>
                    <a:pt x="64" y="4"/>
                  </a:cubicBezTo>
                  <a:cubicBezTo>
                    <a:pt x="64" y="4"/>
                    <a:pt x="2" y="0"/>
                    <a:pt x="2" y="71"/>
                  </a:cubicBezTo>
                  <a:cubicBezTo>
                    <a:pt x="2" y="71"/>
                    <a:pt x="0" y="98"/>
                    <a:pt x="24" y="116"/>
                  </a:cubicBezTo>
                  <a:cubicBezTo>
                    <a:pt x="24" y="240"/>
                    <a:pt x="24" y="240"/>
                    <a:pt x="24" y="240"/>
                  </a:cubicBezTo>
                  <a:cubicBezTo>
                    <a:pt x="24" y="240"/>
                    <a:pt x="27" y="261"/>
                    <a:pt x="46" y="261"/>
                  </a:cubicBezTo>
                  <a:cubicBezTo>
                    <a:pt x="252" y="261"/>
                    <a:pt x="252" y="261"/>
                    <a:pt x="252" y="261"/>
                  </a:cubicBezTo>
                  <a:cubicBezTo>
                    <a:pt x="252" y="261"/>
                    <a:pt x="272" y="261"/>
                    <a:pt x="272" y="243"/>
                  </a:cubicBezTo>
                  <a:cubicBezTo>
                    <a:pt x="272" y="205"/>
                    <a:pt x="272" y="205"/>
                    <a:pt x="272" y="205"/>
                  </a:cubicBezTo>
                  <a:cubicBezTo>
                    <a:pt x="285" y="205"/>
                    <a:pt x="285" y="205"/>
                    <a:pt x="285" y="205"/>
                  </a:cubicBezTo>
                  <a:lnTo>
                    <a:pt x="350" y="241"/>
                  </a:lnTo>
                  <a:close/>
                  <a:moveTo>
                    <a:pt x="35" y="72"/>
                  </a:moveTo>
                  <a:cubicBezTo>
                    <a:pt x="35" y="53"/>
                    <a:pt x="49" y="37"/>
                    <a:pt x="68" y="37"/>
                  </a:cubicBezTo>
                  <a:cubicBezTo>
                    <a:pt x="87" y="37"/>
                    <a:pt x="102" y="52"/>
                    <a:pt x="102" y="71"/>
                  </a:cubicBezTo>
                  <a:cubicBezTo>
                    <a:pt x="102" y="77"/>
                    <a:pt x="101" y="77"/>
                    <a:pt x="99" y="82"/>
                  </a:cubicBezTo>
                  <a:cubicBezTo>
                    <a:pt x="159" y="82"/>
                    <a:pt x="159" y="82"/>
                    <a:pt x="159" y="82"/>
                  </a:cubicBezTo>
                  <a:cubicBezTo>
                    <a:pt x="157" y="77"/>
                    <a:pt x="158" y="77"/>
                    <a:pt x="158" y="72"/>
                  </a:cubicBezTo>
                  <a:cubicBezTo>
                    <a:pt x="158" y="53"/>
                    <a:pt x="173" y="37"/>
                    <a:pt x="192" y="37"/>
                  </a:cubicBezTo>
                  <a:cubicBezTo>
                    <a:pt x="211" y="37"/>
                    <a:pt x="225" y="53"/>
                    <a:pt x="225" y="72"/>
                  </a:cubicBezTo>
                  <a:cubicBezTo>
                    <a:pt x="225" y="92"/>
                    <a:pt x="211" y="105"/>
                    <a:pt x="192" y="105"/>
                  </a:cubicBezTo>
                  <a:cubicBezTo>
                    <a:pt x="186" y="105"/>
                    <a:pt x="177" y="105"/>
                    <a:pt x="177" y="105"/>
                  </a:cubicBezTo>
                  <a:cubicBezTo>
                    <a:pt x="82" y="105"/>
                    <a:pt x="82" y="105"/>
                    <a:pt x="82" y="105"/>
                  </a:cubicBezTo>
                  <a:cubicBezTo>
                    <a:pt x="82" y="105"/>
                    <a:pt x="74" y="105"/>
                    <a:pt x="69" y="105"/>
                  </a:cubicBezTo>
                  <a:cubicBezTo>
                    <a:pt x="50" y="105"/>
                    <a:pt x="35" y="92"/>
                    <a:pt x="35" y="72"/>
                  </a:cubicBezTo>
                  <a:close/>
                  <a:moveTo>
                    <a:pt x="94" y="217"/>
                  </a:moveTo>
                  <a:cubicBezTo>
                    <a:pt x="72" y="217"/>
                    <a:pt x="55" y="199"/>
                    <a:pt x="55" y="177"/>
                  </a:cubicBezTo>
                  <a:cubicBezTo>
                    <a:pt x="55" y="156"/>
                    <a:pt x="72" y="138"/>
                    <a:pt x="94" y="138"/>
                  </a:cubicBezTo>
                  <a:cubicBezTo>
                    <a:pt x="116" y="138"/>
                    <a:pt x="133" y="156"/>
                    <a:pt x="133" y="177"/>
                  </a:cubicBezTo>
                  <a:cubicBezTo>
                    <a:pt x="133" y="199"/>
                    <a:pt x="116" y="217"/>
                    <a:pt x="94" y="217"/>
                  </a:cubicBezTo>
                  <a:close/>
                  <a:moveTo>
                    <a:pt x="195" y="217"/>
                  </a:moveTo>
                  <a:cubicBezTo>
                    <a:pt x="173" y="217"/>
                    <a:pt x="155" y="199"/>
                    <a:pt x="155" y="177"/>
                  </a:cubicBezTo>
                  <a:cubicBezTo>
                    <a:pt x="155" y="156"/>
                    <a:pt x="173" y="138"/>
                    <a:pt x="195" y="138"/>
                  </a:cubicBezTo>
                  <a:cubicBezTo>
                    <a:pt x="217" y="138"/>
                    <a:pt x="234" y="156"/>
                    <a:pt x="234" y="177"/>
                  </a:cubicBezTo>
                  <a:cubicBezTo>
                    <a:pt x="234" y="199"/>
                    <a:pt x="217" y="217"/>
                    <a:pt x="195" y="217"/>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41" name="Freeform 120"/>
            <p:cNvSpPr/>
            <p:nvPr/>
          </p:nvSpPr>
          <p:spPr bwMode="auto">
            <a:xfrm>
              <a:off x="-22765467" y="-18754800"/>
              <a:ext cx="522288" cy="311150"/>
            </a:xfrm>
            <a:custGeom>
              <a:avLst/>
              <a:gdLst>
                <a:gd name="T0" fmla="*/ 180 w 329"/>
                <a:gd name="T1" fmla="*/ 46 h 196"/>
                <a:gd name="T2" fmla="*/ 291 w 329"/>
                <a:gd name="T3" fmla="*/ 46 h 196"/>
                <a:gd name="T4" fmla="*/ 291 w 329"/>
                <a:gd name="T5" fmla="*/ 0 h 196"/>
                <a:gd name="T6" fmla="*/ 42 w 329"/>
                <a:gd name="T7" fmla="*/ 0 h 196"/>
                <a:gd name="T8" fmla="*/ 42 w 329"/>
                <a:gd name="T9" fmla="*/ 46 h 196"/>
                <a:gd name="T10" fmla="*/ 148 w 329"/>
                <a:gd name="T11" fmla="*/ 46 h 196"/>
                <a:gd name="T12" fmla="*/ 148 w 329"/>
                <a:gd name="T13" fmla="*/ 48 h 196"/>
                <a:gd name="T14" fmla="*/ 0 w 329"/>
                <a:gd name="T15" fmla="*/ 196 h 196"/>
                <a:gd name="T16" fmla="*/ 30 w 329"/>
                <a:gd name="T17" fmla="*/ 196 h 196"/>
                <a:gd name="T18" fmla="*/ 152 w 329"/>
                <a:gd name="T19" fmla="*/ 74 h 196"/>
                <a:gd name="T20" fmla="*/ 152 w 329"/>
                <a:gd name="T21" fmla="*/ 196 h 196"/>
                <a:gd name="T22" fmla="*/ 174 w 329"/>
                <a:gd name="T23" fmla="*/ 196 h 196"/>
                <a:gd name="T24" fmla="*/ 174 w 329"/>
                <a:gd name="T25" fmla="*/ 74 h 196"/>
                <a:gd name="T26" fmla="*/ 297 w 329"/>
                <a:gd name="T27" fmla="*/ 196 h 196"/>
                <a:gd name="T28" fmla="*/ 329 w 329"/>
                <a:gd name="T29" fmla="*/ 196 h 196"/>
                <a:gd name="T30" fmla="*/ 180 w 329"/>
                <a:gd name="T31" fmla="*/ 48 h 196"/>
                <a:gd name="T32" fmla="*/ 180 w 329"/>
                <a:gd name="T33"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196">
                  <a:moveTo>
                    <a:pt x="180" y="46"/>
                  </a:moveTo>
                  <a:lnTo>
                    <a:pt x="291" y="46"/>
                  </a:lnTo>
                  <a:lnTo>
                    <a:pt x="291" y="0"/>
                  </a:lnTo>
                  <a:lnTo>
                    <a:pt x="42" y="0"/>
                  </a:lnTo>
                  <a:lnTo>
                    <a:pt x="42" y="46"/>
                  </a:lnTo>
                  <a:lnTo>
                    <a:pt x="148" y="46"/>
                  </a:lnTo>
                  <a:lnTo>
                    <a:pt x="148" y="48"/>
                  </a:lnTo>
                  <a:lnTo>
                    <a:pt x="0" y="196"/>
                  </a:lnTo>
                  <a:lnTo>
                    <a:pt x="30" y="196"/>
                  </a:lnTo>
                  <a:lnTo>
                    <a:pt x="152" y="74"/>
                  </a:lnTo>
                  <a:lnTo>
                    <a:pt x="152" y="196"/>
                  </a:lnTo>
                  <a:lnTo>
                    <a:pt x="174" y="196"/>
                  </a:lnTo>
                  <a:lnTo>
                    <a:pt x="174" y="74"/>
                  </a:lnTo>
                  <a:lnTo>
                    <a:pt x="297" y="196"/>
                  </a:lnTo>
                  <a:lnTo>
                    <a:pt x="329" y="196"/>
                  </a:lnTo>
                  <a:lnTo>
                    <a:pt x="180" y="48"/>
                  </a:lnTo>
                  <a:lnTo>
                    <a:pt x="180" y="46"/>
                  </a:lnTo>
                  <a:close/>
                </a:path>
              </a:pathLst>
            </a:custGeom>
            <a:grpFill/>
            <a:ln>
              <a:noFill/>
            </a:ln>
          </p:spPr>
          <p:txBody>
            <a:bodyPr vert="horz" wrap="square" lIns="90868" tIns="45434" rIns="90868" bIns="45434" numCol="1" anchor="t" anchorCtr="0" compatLnSpc="1"/>
            <a:lstStyle/>
            <a:p>
              <a:endParaRPr lang="zh-CN" altLang="en-US" sz="1340"/>
            </a:p>
          </p:txBody>
        </p:sp>
      </p:grpSp>
      <p:sp>
        <p:nvSpPr>
          <p:cNvPr id="242" name="Freeform 121"/>
          <p:cNvSpPr>
            <a:spLocks noEditPoints="1"/>
          </p:cNvSpPr>
          <p:nvPr/>
        </p:nvSpPr>
        <p:spPr bwMode="auto">
          <a:xfrm>
            <a:off x="1990878" y="5543892"/>
            <a:ext cx="335954" cy="310832"/>
          </a:xfrm>
          <a:custGeom>
            <a:avLst/>
            <a:gdLst>
              <a:gd name="T0" fmla="*/ 487 w 487"/>
              <a:gd name="T1" fmla="*/ 354 h 432"/>
              <a:gd name="T2" fmla="*/ 465 w 487"/>
              <a:gd name="T3" fmla="*/ 354 h 432"/>
              <a:gd name="T4" fmla="*/ 432 w 487"/>
              <a:gd name="T5" fmla="*/ 216 h 432"/>
              <a:gd name="T6" fmla="*/ 0 w 487"/>
              <a:gd name="T7" fmla="*/ 216 h 432"/>
              <a:gd name="T8" fmla="*/ 309 w 487"/>
              <a:gd name="T9" fmla="*/ 411 h 432"/>
              <a:gd name="T10" fmla="*/ 465 w 487"/>
              <a:gd name="T11" fmla="*/ 411 h 432"/>
              <a:gd name="T12" fmla="*/ 487 w 487"/>
              <a:gd name="T13" fmla="*/ 411 h 432"/>
              <a:gd name="T14" fmla="*/ 473 w 487"/>
              <a:gd name="T15" fmla="*/ 408 h 432"/>
              <a:gd name="T16" fmla="*/ 487 w 487"/>
              <a:gd name="T17" fmla="*/ 401 h 432"/>
              <a:gd name="T18" fmla="*/ 480 w 487"/>
              <a:gd name="T19" fmla="*/ 398 h 432"/>
              <a:gd name="T20" fmla="*/ 487 w 487"/>
              <a:gd name="T21" fmla="*/ 367 h 432"/>
              <a:gd name="T22" fmla="*/ 472 w 487"/>
              <a:gd name="T23" fmla="*/ 362 h 432"/>
              <a:gd name="T24" fmla="*/ 487 w 487"/>
              <a:gd name="T25" fmla="*/ 356 h 432"/>
              <a:gd name="T26" fmla="*/ 460 w 487"/>
              <a:gd name="T27" fmla="*/ 356 h 432"/>
              <a:gd name="T28" fmla="*/ 443 w 487"/>
              <a:gd name="T29" fmla="*/ 362 h 432"/>
              <a:gd name="T30" fmla="*/ 411 w 487"/>
              <a:gd name="T31" fmla="*/ 356 h 432"/>
              <a:gd name="T32" fmla="*/ 427 w 487"/>
              <a:gd name="T33" fmla="*/ 362 h 432"/>
              <a:gd name="T34" fmla="*/ 411 w 487"/>
              <a:gd name="T35" fmla="*/ 356 h 432"/>
              <a:gd name="T36" fmla="*/ 394 w 487"/>
              <a:gd name="T37" fmla="*/ 362 h 432"/>
              <a:gd name="T38" fmla="*/ 378 w 487"/>
              <a:gd name="T39" fmla="*/ 359 h 432"/>
              <a:gd name="T40" fmla="*/ 394 w 487"/>
              <a:gd name="T41" fmla="*/ 356 h 432"/>
              <a:gd name="T42" fmla="*/ 74 w 487"/>
              <a:gd name="T43" fmla="*/ 184 h 432"/>
              <a:gd name="T44" fmla="*/ 163 w 487"/>
              <a:gd name="T45" fmla="*/ 155 h 432"/>
              <a:gd name="T46" fmla="*/ 134 w 487"/>
              <a:gd name="T47" fmla="*/ 333 h 432"/>
              <a:gd name="T48" fmla="*/ 105 w 487"/>
              <a:gd name="T49" fmla="*/ 244 h 432"/>
              <a:gd name="T50" fmla="*/ 134 w 487"/>
              <a:gd name="T51" fmla="*/ 333 h 432"/>
              <a:gd name="T52" fmla="*/ 262 w 487"/>
              <a:gd name="T53" fmla="*/ 218 h 432"/>
              <a:gd name="T54" fmla="*/ 173 w 487"/>
              <a:gd name="T55" fmla="*/ 247 h 432"/>
              <a:gd name="T56" fmla="*/ 207 w 487"/>
              <a:gd name="T57" fmla="*/ 76 h 432"/>
              <a:gd name="T58" fmla="*/ 236 w 487"/>
              <a:gd name="T59" fmla="*/ 165 h 432"/>
              <a:gd name="T60" fmla="*/ 207 w 487"/>
              <a:gd name="T61" fmla="*/ 76 h 432"/>
              <a:gd name="T62" fmla="*/ 260 w 487"/>
              <a:gd name="T63" fmla="*/ 333 h 432"/>
              <a:gd name="T64" fmla="*/ 171 w 487"/>
              <a:gd name="T65" fmla="*/ 362 h 432"/>
              <a:gd name="T66" fmla="*/ 303 w 487"/>
              <a:gd name="T67" fmla="*/ 254 h 432"/>
              <a:gd name="T68" fmla="*/ 332 w 487"/>
              <a:gd name="T69" fmla="*/ 343 h 432"/>
              <a:gd name="T70" fmla="*/ 303 w 487"/>
              <a:gd name="T71" fmla="*/ 254 h 432"/>
              <a:gd name="T72" fmla="*/ 366 w 487"/>
              <a:gd name="T73" fmla="*/ 172 h 432"/>
              <a:gd name="T74" fmla="*/ 277 w 487"/>
              <a:gd name="T75" fmla="*/ 201 h 432"/>
              <a:gd name="T76" fmla="*/ 216 w 487"/>
              <a:gd name="T77" fmla="*/ 27 h 432"/>
              <a:gd name="T78" fmla="*/ 398 w 487"/>
              <a:gd name="T79" fmla="*/ 176 h 432"/>
              <a:gd name="T80" fmla="*/ 29 w 487"/>
              <a:gd name="T81" fmla="*/ 190 h 432"/>
              <a:gd name="T82" fmla="*/ 315 w 487"/>
              <a:gd name="T83" fmla="*/ 407 h 432"/>
              <a:gd name="T84" fmla="*/ 326 w 487"/>
              <a:gd name="T85" fmla="*/ 407 h 432"/>
              <a:gd name="T86" fmla="*/ 359 w 487"/>
              <a:gd name="T87" fmla="*/ 407 h 432"/>
              <a:gd name="T88" fmla="*/ 343 w 487"/>
              <a:gd name="T89" fmla="*/ 401 h 432"/>
              <a:gd name="T90" fmla="*/ 359 w 487"/>
              <a:gd name="T91" fmla="*/ 407 h 432"/>
              <a:gd name="T92" fmla="*/ 332 w 487"/>
              <a:gd name="T93" fmla="*/ 398 h 432"/>
              <a:gd name="T94" fmla="*/ 376 w 487"/>
              <a:gd name="T95" fmla="*/ 366 h 432"/>
              <a:gd name="T96" fmla="*/ 394 w 487"/>
              <a:gd name="T97" fmla="*/ 407 h 432"/>
              <a:gd name="T98" fmla="*/ 378 w 487"/>
              <a:gd name="T99" fmla="*/ 401 h 432"/>
              <a:gd name="T100" fmla="*/ 394 w 487"/>
              <a:gd name="T101" fmla="*/ 407 h 432"/>
              <a:gd name="T102" fmla="*/ 411 w 487"/>
              <a:gd name="T103" fmla="*/ 407 h 432"/>
              <a:gd name="T104" fmla="*/ 427 w 487"/>
              <a:gd name="T105" fmla="*/ 401 h 432"/>
              <a:gd name="T106" fmla="*/ 460 w 487"/>
              <a:gd name="T107" fmla="*/ 407 h 432"/>
              <a:gd name="T108" fmla="*/ 443 w 487"/>
              <a:gd name="T109" fmla="*/ 401 h 432"/>
              <a:gd name="T110" fmla="*/ 460 w 487"/>
              <a:gd name="T111" fmla="*/ 407 h 432"/>
              <a:gd name="T112" fmla="*/ 393 w 487"/>
              <a:gd name="T113" fmla="*/ 398 h 432"/>
              <a:gd name="T114" fmla="*/ 461 w 487"/>
              <a:gd name="T115" fmla="*/ 36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7" h="432">
                <a:moveTo>
                  <a:pt x="487" y="356"/>
                </a:moveTo>
                <a:cubicBezTo>
                  <a:pt x="487" y="354"/>
                  <a:pt x="487" y="354"/>
                  <a:pt x="487" y="354"/>
                </a:cubicBezTo>
                <a:cubicBezTo>
                  <a:pt x="476" y="354"/>
                  <a:pt x="476" y="354"/>
                  <a:pt x="476" y="354"/>
                </a:cubicBezTo>
                <a:cubicBezTo>
                  <a:pt x="465" y="354"/>
                  <a:pt x="465" y="354"/>
                  <a:pt x="465" y="354"/>
                </a:cubicBezTo>
                <a:cubicBezTo>
                  <a:pt x="382" y="354"/>
                  <a:pt x="382" y="354"/>
                  <a:pt x="382" y="354"/>
                </a:cubicBezTo>
                <a:cubicBezTo>
                  <a:pt x="413" y="316"/>
                  <a:pt x="432" y="268"/>
                  <a:pt x="432" y="216"/>
                </a:cubicBezTo>
                <a:cubicBezTo>
                  <a:pt x="432" y="97"/>
                  <a:pt x="335" y="0"/>
                  <a:pt x="216" y="0"/>
                </a:cubicBezTo>
                <a:cubicBezTo>
                  <a:pt x="96" y="0"/>
                  <a:pt x="0" y="97"/>
                  <a:pt x="0" y="216"/>
                </a:cubicBezTo>
                <a:cubicBezTo>
                  <a:pt x="0" y="335"/>
                  <a:pt x="96" y="432"/>
                  <a:pt x="216" y="432"/>
                </a:cubicBezTo>
                <a:cubicBezTo>
                  <a:pt x="249" y="432"/>
                  <a:pt x="281" y="424"/>
                  <a:pt x="309" y="411"/>
                </a:cubicBezTo>
                <a:cubicBezTo>
                  <a:pt x="309" y="411"/>
                  <a:pt x="309" y="411"/>
                  <a:pt x="309" y="411"/>
                </a:cubicBezTo>
                <a:cubicBezTo>
                  <a:pt x="465" y="411"/>
                  <a:pt x="465" y="411"/>
                  <a:pt x="465" y="411"/>
                </a:cubicBezTo>
                <a:cubicBezTo>
                  <a:pt x="476" y="411"/>
                  <a:pt x="476" y="411"/>
                  <a:pt x="476" y="411"/>
                </a:cubicBezTo>
                <a:cubicBezTo>
                  <a:pt x="487" y="411"/>
                  <a:pt x="487" y="411"/>
                  <a:pt x="487" y="411"/>
                </a:cubicBezTo>
                <a:cubicBezTo>
                  <a:pt x="487" y="408"/>
                  <a:pt x="487" y="408"/>
                  <a:pt x="487" y="408"/>
                </a:cubicBezTo>
                <a:cubicBezTo>
                  <a:pt x="473" y="408"/>
                  <a:pt x="473" y="408"/>
                  <a:pt x="473" y="408"/>
                </a:cubicBezTo>
                <a:cubicBezTo>
                  <a:pt x="473" y="402"/>
                  <a:pt x="473" y="402"/>
                  <a:pt x="473" y="402"/>
                </a:cubicBezTo>
                <a:cubicBezTo>
                  <a:pt x="487" y="401"/>
                  <a:pt x="487" y="401"/>
                  <a:pt x="487" y="401"/>
                </a:cubicBezTo>
                <a:cubicBezTo>
                  <a:pt x="487" y="398"/>
                  <a:pt x="487" y="398"/>
                  <a:pt x="487" y="398"/>
                </a:cubicBezTo>
                <a:cubicBezTo>
                  <a:pt x="480" y="398"/>
                  <a:pt x="480" y="398"/>
                  <a:pt x="480" y="398"/>
                </a:cubicBezTo>
                <a:cubicBezTo>
                  <a:pt x="480" y="367"/>
                  <a:pt x="480" y="367"/>
                  <a:pt x="480" y="367"/>
                </a:cubicBezTo>
                <a:cubicBezTo>
                  <a:pt x="487" y="367"/>
                  <a:pt x="487" y="367"/>
                  <a:pt x="487" y="367"/>
                </a:cubicBezTo>
                <a:cubicBezTo>
                  <a:pt x="487" y="362"/>
                  <a:pt x="487" y="362"/>
                  <a:pt x="487" y="362"/>
                </a:cubicBezTo>
                <a:cubicBezTo>
                  <a:pt x="472" y="362"/>
                  <a:pt x="472" y="362"/>
                  <a:pt x="472" y="362"/>
                </a:cubicBezTo>
                <a:cubicBezTo>
                  <a:pt x="472" y="356"/>
                  <a:pt x="472" y="356"/>
                  <a:pt x="472" y="356"/>
                </a:cubicBezTo>
                <a:lnTo>
                  <a:pt x="487" y="356"/>
                </a:lnTo>
                <a:close/>
                <a:moveTo>
                  <a:pt x="443" y="356"/>
                </a:moveTo>
                <a:cubicBezTo>
                  <a:pt x="460" y="356"/>
                  <a:pt x="460" y="356"/>
                  <a:pt x="460" y="356"/>
                </a:cubicBezTo>
                <a:cubicBezTo>
                  <a:pt x="460" y="362"/>
                  <a:pt x="460" y="362"/>
                  <a:pt x="460" y="362"/>
                </a:cubicBezTo>
                <a:cubicBezTo>
                  <a:pt x="443" y="362"/>
                  <a:pt x="443" y="362"/>
                  <a:pt x="443" y="362"/>
                </a:cubicBezTo>
                <a:lnTo>
                  <a:pt x="443" y="356"/>
                </a:lnTo>
                <a:close/>
                <a:moveTo>
                  <a:pt x="411" y="356"/>
                </a:moveTo>
                <a:cubicBezTo>
                  <a:pt x="427" y="356"/>
                  <a:pt x="427" y="356"/>
                  <a:pt x="427" y="356"/>
                </a:cubicBezTo>
                <a:cubicBezTo>
                  <a:pt x="427" y="362"/>
                  <a:pt x="427" y="362"/>
                  <a:pt x="427" y="362"/>
                </a:cubicBezTo>
                <a:cubicBezTo>
                  <a:pt x="411" y="362"/>
                  <a:pt x="411" y="362"/>
                  <a:pt x="411" y="362"/>
                </a:cubicBezTo>
                <a:lnTo>
                  <a:pt x="411" y="356"/>
                </a:lnTo>
                <a:close/>
                <a:moveTo>
                  <a:pt x="394" y="356"/>
                </a:moveTo>
                <a:cubicBezTo>
                  <a:pt x="394" y="362"/>
                  <a:pt x="394" y="362"/>
                  <a:pt x="394" y="362"/>
                </a:cubicBezTo>
                <a:cubicBezTo>
                  <a:pt x="378" y="362"/>
                  <a:pt x="378" y="362"/>
                  <a:pt x="378" y="362"/>
                </a:cubicBezTo>
                <a:cubicBezTo>
                  <a:pt x="378" y="359"/>
                  <a:pt x="378" y="359"/>
                  <a:pt x="378" y="359"/>
                </a:cubicBezTo>
                <a:cubicBezTo>
                  <a:pt x="378" y="358"/>
                  <a:pt x="379" y="357"/>
                  <a:pt x="380" y="356"/>
                </a:cubicBezTo>
                <a:lnTo>
                  <a:pt x="394" y="356"/>
                </a:lnTo>
                <a:close/>
                <a:moveTo>
                  <a:pt x="133" y="214"/>
                </a:moveTo>
                <a:cubicBezTo>
                  <a:pt x="108" y="222"/>
                  <a:pt x="82" y="209"/>
                  <a:pt x="74" y="184"/>
                </a:cubicBezTo>
                <a:cubicBezTo>
                  <a:pt x="66" y="159"/>
                  <a:pt x="79" y="133"/>
                  <a:pt x="104" y="125"/>
                </a:cubicBezTo>
                <a:cubicBezTo>
                  <a:pt x="129" y="117"/>
                  <a:pt x="155" y="130"/>
                  <a:pt x="163" y="155"/>
                </a:cubicBezTo>
                <a:cubicBezTo>
                  <a:pt x="171" y="180"/>
                  <a:pt x="157" y="206"/>
                  <a:pt x="133" y="214"/>
                </a:cubicBezTo>
                <a:close/>
                <a:moveTo>
                  <a:pt x="134" y="333"/>
                </a:moveTo>
                <a:cubicBezTo>
                  <a:pt x="109" y="341"/>
                  <a:pt x="83" y="327"/>
                  <a:pt x="75" y="303"/>
                </a:cubicBezTo>
                <a:cubicBezTo>
                  <a:pt x="67" y="278"/>
                  <a:pt x="81" y="252"/>
                  <a:pt x="105" y="244"/>
                </a:cubicBezTo>
                <a:cubicBezTo>
                  <a:pt x="130" y="236"/>
                  <a:pt x="156" y="249"/>
                  <a:pt x="164" y="274"/>
                </a:cubicBezTo>
                <a:cubicBezTo>
                  <a:pt x="172" y="298"/>
                  <a:pt x="159" y="325"/>
                  <a:pt x="134" y="333"/>
                </a:cubicBezTo>
                <a:close/>
                <a:moveTo>
                  <a:pt x="203" y="188"/>
                </a:moveTo>
                <a:cubicBezTo>
                  <a:pt x="228" y="180"/>
                  <a:pt x="254" y="194"/>
                  <a:pt x="262" y="218"/>
                </a:cubicBezTo>
                <a:cubicBezTo>
                  <a:pt x="270" y="243"/>
                  <a:pt x="257" y="269"/>
                  <a:pt x="232" y="277"/>
                </a:cubicBezTo>
                <a:cubicBezTo>
                  <a:pt x="207" y="285"/>
                  <a:pt x="181" y="272"/>
                  <a:pt x="173" y="247"/>
                </a:cubicBezTo>
                <a:cubicBezTo>
                  <a:pt x="165" y="223"/>
                  <a:pt x="178" y="196"/>
                  <a:pt x="203" y="188"/>
                </a:cubicBezTo>
                <a:close/>
                <a:moveTo>
                  <a:pt x="207" y="76"/>
                </a:moveTo>
                <a:cubicBezTo>
                  <a:pt x="232" y="68"/>
                  <a:pt x="258" y="81"/>
                  <a:pt x="266" y="106"/>
                </a:cubicBezTo>
                <a:cubicBezTo>
                  <a:pt x="274" y="131"/>
                  <a:pt x="260" y="157"/>
                  <a:pt x="236" y="165"/>
                </a:cubicBezTo>
                <a:cubicBezTo>
                  <a:pt x="211" y="173"/>
                  <a:pt x="185" y="159"/>
                  <a:pt x="177" y="135"/>
                </a:cubicBezTo>
                <a:cubicBezTo>
                  <a:pt x="169" y="110"/>
                  <a:pt x="182" y="84"/>
                  <a:pt x="207" y="76"/>
                </a:cubicBezTo>
                <a:close/>
                <a:moveTo>
                  <a:pt x="201" y="303"/>
                </a:moveTo>
                <a:cubicBezTo>
                  <a:pt x="226" y="295"/>
                  <a:pt x="252" y="308"/>
                  <a:pt x="260" y="333"/>
                </a:cubicBezTo>
                <a:cubicBezTo>
                  <a:pt x="268" y="358"/>
                  <a:pt x="255" y="384"/>
                  <a:pt x="230" y="392"/>
                </a:cubicBezTo>
                <a:cubicBezTo>
                  <a:pt x="206" y="400"/>
                  <a:pt x="179" y="387"/>
                  <a:pt x="171" y="362"/>
                </a:cubicBezTo>
                <a:cubicBezTo>
                  <a:pt x="163" y="337"/>
                  <a:pt x="177" y="311"/>
                  <a:pt x="201" y="303"/>
                </a:cubicBezTo>
                <a:close/>
                <a:moveTo>
                  <a:pt x="303" y="254"/>
                </a:moveTo>
                <a:cubicBezTo>
                  <a:pt x="327" y="246"/>
                  <a:pt x="354" y="260"/>
                  <a:pt x="362" y="284"/>
                </a:cubicBezTo>
                <a:cubicBezTo>
                  <a:pt x="370" y="309"/>
                  <a:pt x="356" y="335"/>
                  <a:pt x="332" y="343"/>
                </a:cubicBezTo>
                <a:cubicBezTo>
                  <a:pt x="307" y="351"/>
                  <a:pt x="281" y="338"/>
                  <a:pt x="273" y="313"/>
                </a:cubicBezTo>
                <a:cubicBezTo>
                  <a:pt x="265" y="289"/>
                  <a:pt x="278" y="262"/>
                  <a:pt x="303" y="254"/>
                </a:cubicBezTo>
                <a:close/>
                <a:moveTo>
                  <a:pt x="307" y="142"/>
                </a:moveTo>
                <a:cubicBezTo>
                  <a:pt x="331" y="134"/>
                  <a:pt x="358" y="147"/>
                  <a:pt x="366" y="172"/>
                </a:cubicBezTo>
                <a:cubicBezTo>
                  <a:pt x="374" y="197"/>
                  <a:pt x="360" y="223"/>
                  <a:pt x="336" y="231"/>
                </a:cubicBezTo>
                <a:cubicBezTo>
                  <a:pt x="311" y="239"/>
                  <a:pt x="285" y="226"/>
                  <a:pt x="277" y="201"/>
                </a:cubicBezTo>
                <a:cubicBezTo>
                  <a:pt x="269" y="176"/>
                  <a:pt x="282" y="150"/>
                  <a:pt x="307" y="142"/>
                </a:cubicBezTo>
                <a:close/>
                <a:moveTo>
                  <a:pt x="216" y="27"/>
                </a:moveTo>
                <a:cubicBezTo>
                  <a:pt x="311" y="27"/>
                  <a:pt x="389" y="98"/>
                  <a:pt x="402" y="190"/>
                </a:cubicBezTo>
                <a:cubicBezTo>
                  <a:pt x="401" y="185"/>
                  <a:pt x="400" y="180"/>
                  <a:pt x="398" y="176"/>
                </a:cubicBezTo>
                <a:cubicBezTo>
                  <a:pt x="366" y="75"/>
                  <a:pt x="257" y="20"/>
                  <a:pt x="156" y="52"/>
                </a:cubicBezTo>
                <a:cubicBezTo>
                  <a:pt x="91" y="74"/>
                  <a:pt x="45" y="127"/>
                  <a:pt x="29" y="190"/>
                </a:cubicBezTo>
                <a:cubicBezTo>
                  <a:pt x="42" y="98"/>
                  <a:pt x="121" y="27"/>
                  <a:pt x="216" y="27"/>
                </a:cubicBezTo>
                <a:close/>
                <a:moveTo>
                  <a:pt x="315" y="407"/>
                </a:moveTo>
                <a:cubicBezTo>
                  <a:pt x="319" y="406"/>
                  <a:pt x="322" y="404"/>
                  <a:pt x="326" y="402"/>
                </a:cubicBezTo>
                <a:cubicBezTo>
                  <a:pt x="326" y="407"/>
                  <a:pt x="326" y="407"/>
                  <a:pt x="326" y="407"/>
                </a:cubicBezTo>
                <a:lnTo>
                  <a:pt x="315" y="407"/>
                </a:lnTo>
                <a:close/>
                <a:moveTo>
                  <a:pt x="359" y="407"/>
                </a:moveTo>
                <a:cubicBezTo>
                  <a:pt x="343" y="407"/>
                  <a:pt x="343" y="407"/>
                  <a:pt x="343" y="407"/>
                </a:cubicBezTo>
                <a:cubicBezTo>
                  <a:pt x="343" y="401"/>
                  <a:pt x="343" y="401"/>
                  <a:pt x="343" y="401"/>
                </a:cubicBezTo>
                <a:cubicBezTo>
                  <a:pt x="359" y="401"/>
                  <a:pt x="359" y="401"/>
                  <a:pt x="359" y="401"/>
                </a:cubicBezTo>
                <a:lnTo>
                  <a:pt x="359" y="407"/>
                </a:lnTo>
                <a:close/>
                <a:moveTo>
                  <a:pt x="376" y="398"/>
                </a:moveTo>
                <a:cubicBezTo>
                  <a:pt x="332" y="398"/>
                  <a:pt x="332" y="398"/>
                  <a:pt x="332" y="398"/>
                </a:cubicBezTo>
                <a:cubicBezTo>
                  <a:pt x="347" y="389"/>
                  <a:pt x="360" y="378"/>
                  <a:pt x="371" y="366"/>
                </a:cubicBezTo>
                <a:cubicBezTo>
                  <a:pt x="376" y="366"/>
                  <a:pt x="376" y="366"/>
                  <a:pt x="376" y="366"/>
                </a:cubicBezTo>
                <a:lnTo>
                  <a:pt x="376" y="398"/>
                </a:lnTo>
                <a:close/>
                <a:moveTo>
                  <a:pt x="394" y="407"/>
                </a:moveTo>
                <a:cubicBezTo>
                  <a:pt x="378" y="407"/>
                  <a:pt x="378" y="407"/>
                  <a:pt x="378" y="407"/>
                </a:cubicBezTo>
                <a:cubicBezTo>
                  <a:pt x="378" y="401"/>
                  <a:pt x="378" y="401"/>
                  <a:pt x="378" y="401"/>
                </a:cubicBezTo>
                <a:cubicBezTo>
                  <a:pt x="394" y="401"/>
                  <a:pt x="394" y="401"/>
                  <a:pt x="394" y="401"/>
                </a:cubicBezTo>
                <a:lnTo>
                  <a:pt x="394" y="407"/>
                </a:lnTo>
                <a:close/>
                <a:moveTo>
                  <a:pt x="427" y="407"/>
                </a:moveTo>
                <a:cubicBezTo>
                  <a:pt x="411" y="407"/>
                  <a:pt x="411" y="407"/>
                  <a:pt x="411" y="407"/>
                </a:cubicBezTo>
                <a:cubicBezTo>
                  <a:pt x="411" y="401"/>
                  <a:pt x="411" y="401"/>
                  <a:pt x="411" y="401"/>
                </a:cubicBezTo>
                <a:cubicBezTo>
                  <a:pt x="427" y="401"/>
                  <a:pt x="427" y="401"/>
                  <a:pt x="427" y="401"/>
                </a:cubicBezTo>
                <a:lnTo>
                  <a:pt x="427" y="407"/>
                </a:lnTo>
                <a:close/>
                <a:moveTo>
                  <a:pt x="460" y="407"/>
                </a:moveTo>
                <a:cubicBezTo>
                  <a:pt x="443" y="407"/>
                  <a:pt x="443" y="407"/>
                  <a:pt x="443" y="407"/>
                </a:cubicBezTo>
                <a:cubicBezTo>
                  <a:pt x="443" y="401"/>
                  <a:pt x="443" y="401"/>
                  <a:pt x="443" y="401"/>
                </a:cubicBezTo>
                <a:cubicBezTo>
                  <a:pt x="460" y="401"/>
                  <a:pt x="460" y="401"/>
                  <a:pt x="460" y="401"/>
                </a:cubicBezTo>
                <a:lnTo>
                  <a:pt x="460" y="407"/>
                </a:lnTo>
                <a:close/>
                <a:moveTo>
                  <a:pt x="461" y="398"/>
                </a:moveTo>
                <a:cubicBezTo>
                  <a:pt x="393" y="398"/>
                  <a:pt x="393" y="398"/>
                  <a:pt x="393" y="398"/>
                </a:cubicBezTo>
                <a:cubicBezTo>
                  <a:pt x="393" y="366"/>
                  <a:pt x="393" y="366"/>
                  <a:pt x="393" y="366"/>
                </a:cubicBezTo>
                <a:cubicBezTo>
                  <a:pt x="461" y="366"/>
                  <a:pt x="461" y="366"/>
                  <a:pt x="461" y="366"/>
                </a:cubicBezTo>
                <a:lnTo>
                  <a:pt x="461" y="398"/>
                </a:ln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43" name="Freeform 122"/>
          <p:cNvSpPr>
            <a:spLocks noEditPoints="1"/>
          </p:cNvSpPr>
          <p:nvPr/>
        </p:nvSpPr>
        <p:spPr bwMode="auto">
          <a:xfrm>
            <a:off x="2416721" y="5551781"/>
            <a:ext cx="253202" cy="302939"/>
          </a:xfrm>
          <a:custGeom>
            <a:avLst/>
            <a:gdLst>
              <a:gd name="T0" fmla="*/ 376 w 391"/>
              <a:gd name="T1" fmla="*/ 228 h 468"/>
              <a:gd name="T2" fmla="*/ 62 w 391"/>
              <a:gd name="T3" fmla="*/ 228 h 468"/>
              <a:gd name="T4" fmla="*/ 73 w 391"/>
              <a:gd name="T5" fmla="*/ 220 h 468"/>
              <a:gd name="T6" fmla="*/ 323 w 391"/>
              <a:gd name="T7" fmla="*/ 67 h 468"/>
              <a:gd name="T8" fmla="*/ 328 w 391"/>
              <a:gd name="T9" fmla="*/ 47 h 468"/>
              <a:gd name="T10" fmla="*/ 313 w 391"/>
              <a:gd name="T11" fmla="*/ 10 h 468"/>
              <a:gd name="T12" fmla="*/ 293 w 391"/>
              <a:gd name="T13" fmla="*/ 4 h 468"/>
              <a:gd name="T14" fmla="*/ 9 w 391"/>
              <a:gd name="T15" fmla="*/ 177 h 468"/>
              <a:gd name="T16" fmla="*/ 4 w 391"/>
              <a:gd name="T17" fmla="*/ 197 h 468"/>
              <a:gd name="T18" fmla="*/ 31 w 391"/>
              <a:gd name="T19" fmla="*/ 227 h 468"/>
              <a:gd name="T20" fmla="*/ 31 w 391"/>
              <a:gd name="T21" fmla="*/ 453 h 468"/>
              <a:gd name="T22" fmla="*/ 46 w 391"/>
              <a:gd name="T23" fmla="*/ 468 h 468"/>
              <a:gd name="T24" fmla="*/ 376 w 391"/>
              <a:gd name="T25" fmla="*/ 468 h 468"/>
              <a:gd name="T26" fmla="*/ 391 w 391"/>
              <a:gd name="T27" fmla="*/ 453 h 468"/>
              <a:gd name="T28" fmla="*/ 391 w 391"/>
              <a:gd name="T29" fmla="*/ 243 h 468"/>
              <a:gd name="T30" fmla="*/ 376 w 391"/>
              <a:gd name="T31" fmla="*/ 228 h 468"/>
              <a:gd name="T32" fmla="*/ 267 w 391"/>
              <a:gd name="T33" fmla="*/ 238 h 468"/>
              <a:gd name="T34" fmla="*/ 221 w 391"/>
              <a:gd name="T35" fmla="*/ 283 h 468"/>
              <a:gd name="T36" fmla="*/ 161 w 391"/>
              <a:gd name="T37" fmla="*/ 283 h 468"/>
              <a:gd name="T38" fmla="*/ 206 w 391"/>
              <a:gd name="T39" fmla="*/ 238 h 468"/>
              <a:gd name="T40" fmla="*/ 267 w 391"/>
              <a:gd name="T41" fmla="*/ 238 h 468"/>
              <a:gd name="T42" fmla="*/ 248 w 391"/>
              <a:gd name="T43" fmla="*/ 45 h 468"/>
              <a:gd name="T44" fmla="*/ 301 w 391"/>
              <a:gd name="T45" fmla="*/ 11 h 468"/>
              <a:gd name="T46" fmla="*/ 293 w 391"/>
              <a:gd name="T47" fmla="*/ 61 h 468"/>
              <a:gd name="T48" fmla="*/ 239 w 391"/>
              <a:gd name="T49" fmla="*/ 96 h 468"/>
              <a:gd name="T50" fmla="*/ 248 w 391"/>
              <a:gd name="T51" fmla="*/ 45 h 468"/>
              <a:gd name="T52" fmla="*/ 153 w 391"/>
              <a:gd name="T53" fmla="*/ 104 h 468"/>
              <a:gd name="T54" fmla="*/ 207 w 391"/>
              <a:gd name="T55" fmla="*/ 70 h 468"/>
              <a:gd name="T56" fmla="*/ 197 w 391"/>
              <a:gd name="T57" fmla="*/ 121 h 468"/>
              <a:gd name="T58" fmla="*/ 143 w 391"/>
              <a:gd name="T59" fmla="*/ 154 h 468"/>
              <a:gd name="T60" fmla="*/ 153 w 391"/>
              <a:gd name="T61" fmla="*/ 104 h 468"/>
              <a:gd name="T62" fmla="*/ 45 w 391"/>
              <a:gd name="T63" fmla="*/ 216 h 468"/>
              <a:gd name="T64" fmla="*/ 54 w 391"/>
              <a:gd name="T65" fmla="*/ 165 h 468"/>
              <a:gd name="T66" fmla="*/ 108 w 391"/>
              <a:gd name="T67" fmla="*/ 131 h 468"/>
              <a:gd name="T68" fmla="*/ 99 w 391"/>
              <a:gd name="T69" fmla="*/ 182 h 468"/>
              <a:gd name="T70" fmla="*/ 45 w 391"/>
              <a:gd name="T71" fmla="*/ 216 h 468"/>
              <a:gd name="T72" fmla="*/ 101 w 391"/>
              <a:gd name="T73" fmla="*/ 238 h 468"/>
              <a:gd name="T74" fmla="*/ 161 w 391"/>
              <a:gd name="T75" fmla="*/ 238 h 468"/>
              <a:gd name="T76" fmla="*/ 116 w 391"/>
              <a:gd name="T77" fmla="*/ 283 h 468"/>
              <a:gd name="T78" fmla="*/ 56 w 391"/>
              <a:gd name="T79" fmla="*/ 283 h 468"/>
              <a:gd name="T80" fmla="*/ 101 w 391"/>
              <a:gd name="T81" fmla="*/ 238 h 468"/>
              <a:gd name="T82" fmla="*/ 365 w 391"/>
              <a:gd name="T83" fmla="*/ 449 h 468"/>
              <a:gd name="T84" fmla="*/ 57 w 391"/>
              <a:gd name="T85" fmla="*/ 449 h 468"/>
              <a:gd name="T86" fmla="*/ 57 w 391"/>
              <a:gd name="T87" fmla="*/ 307 h 468"/>
              <a:gd name="T88" fmla="*/ 365 w 391"/>
              <a:gd name="T89" fmla="*/ 307 h 468"/>
              <a:gd name="T90" fmla="*/ 365 w 391"/>
              <a:gd name="T91" fmla="*/ 449 h 468"/>
              <a:gd name="T92" fmla="*/ 327 w 391"/>
              <a:gd name="T93" fmla="*/ 283 h 468"/>
              <a:gd name="T94" fmla="*/ 266 w 391"/>
              <a:gd name="T95" fmla="*/ 283 h 468"/>
              <a:gd name="T96" fmla="*/ 311 w 391"/>
              <a:gd name="T97" fmla="*/ 238 h 468"/>
              <a:gd name="T98" fmla="*/ 370 w 391"/>
              <a:gd name="T99" fmla="*/ 238 h 468"/>
              <a:gd name="T100" fmla="*/ 327 w 391"/>
              <a:gd name="T101" fmla="*/ 28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1" h="468">
                <a:moveTo>
                  <a:pt x="376" y="228"/>
                </a:moveTo>
                <a:cubicBezTo>
                  <a:pt x="376" y="228"/>
                  <a:pt x="130" y="228"/>
                  <a:pt x="62" y="228"/>
                </a:cubicBezTo>
                <a:cubicBezTo>
                  <a:pt x="73" y="220"/>
                  <a:pt x="73" y="220"/>
                  <a:pt x="73" y="220"/>
                </a:cubicBezTo>
                <a:cubicBezTo>
                  <a:pt x="150" y="175"/>
                  <a:pt x="323" y="67"/>
                  <a:pt x="323" y="67"/>
                </a:cubicBezTo>
                <a:cubicBezTo>
                  <a:pt x="330" y="63"/>
                  <a:pt x="332" y="54"/>
                  <a:pt x="328" y="47"/>
                </a:cubicBezTo>
                <a:cubicBezTo>
                  <a:pt x="313" y="10"/>
                  <a:pt x="313" y="10"/>
                  <a:pt x="313" y="10"/>
                </a:cubicBezTo>
                <a:cubicBezTo>
                  <a:pt x="309" y="3"/>
                  <a:pt x="300" y="0"/>
                  <a:pt x="293" y="4"/>
                </a:cubicBezTo>
                <a:cubicBezTo>
                  <a:pt x="9" y="177"/>
                  <a:pt x="9" y="177"/>
                  <a:pt x="9" y="177"/>
                </a:cubicBezTo>
                <a:cubicBezTo>
                  <a:pt x="2" y="181"/>
                  <a:pt x="0" y="190"/>
                  <a:pt x="4" y="197"/>
                </a:cubicBezTo>
                <a:cubicBezTo>
                  <a:pt x="31" y="227"/>
                  <a:pt x="31" y="227"/>
                  <a:pt x="31" y="227"/>
                </a:cubicBezTo>
                <a:cubicBezTo>
                  <a:pt x="31" y="453"/>
                  <a:pt x="31" y="453"/>
                  <a:pt x="31" y="453"/>
                </a:cubicBezTo>
                <a:cubicBezTo>
                  <a:pt x="31" y="461"/>
                  <a:pt x="38" y="468"/>
                  <a:pt x="46" y="468"/>
                </a:cubicBezTo>
                <a:cubicBezTo>
                  <a:pt x="376" y="468"/>
                  <a:pt x="376" y="468"/>
                  <a:pt x="376" y="468"/>
                </a:cubicBezTo>
                <a:cubicBezTo>
                  <a:pt x="384" y="468"/>
                  <a:pt x="391" y="461"/>
                  <a:pt x="391" y="453"/>
                </a:cubicBezTo>
                <a:cubicBezTo>
                  <a:pt x="391" y="243"/>
                  <a:pt x="391" y="243"/>
                  <a:pt x="391" y="243"/>
                </a:cubicBezTo>
                <a:cubicBezTo>
                  <a:pt x="391" y="234"/>
                  <a:pt x="384" y="228"/>
                  <a:pt x="376" y="228"/>
                </a:cubicBezTo>
                <a:close/>
                <a:moveTo>
                  <a:pt x="267" y="238"/>
                </a:moveTo>
                <a:cubicBezTo>
                  <a:pt x="221" y="283"/>
                  <a:pt x="221" y="283"/>
                  <a:pt x="221" y="283"/>
                </a:cubicBezTo>
                <a:cubicBezTo>
                  <a:pt x="161" y="283"/>
                  <a:pt x="161" y="283"/>
                  <a:pt x="161" y="283"/>
                </a:cubicBezTo>
                <a:cubicBezTo>
                  <a:pt x="206" y="238"/>
                  <a:pt x="206" y="238"/>
                  <a:pt x="206" y="238"/>
                </a:cubicBezTo>
                <a:lnTo>
                  <a:pt x="267" y="238"/>
                </a:lnTo>
                <a:close/>
                <a:moveTo>
                  <a:pt x="248" y="45"/>
                </a:moveTo>
                <a:cubicBezTo>
                  <a:pt x="301" y="11"/>
                  <a:pt x="301" y="11"/>
                  <a:pt x="301" y="11"/>
                </a:cubicBezTo>
                <a:cubicBezTo>
                  <a:pt x="293" y="61"/>
                  <a:pt x="293" y="61"/>
                  <a:pt x="293" y="61"/>
                </a:cubicBezTo>
                <a:cubicBezTo>
                  <a:pt x="239" y="96"/>
                  <a:pt x="239" y="96"/>
                  <a:pt x="239" y="96"/>
                </a:cubicBezTo>
                <a:lnTo>
                  <a:pt x="248" y="45"/>
                </a:lnTo>
                <a:close/>
                <a:moveTo>
                  <a:pt x="153" y="104"/>
                </a:moveTo>
                <a:cubicBezTo>
                  <a:pt x="207" y="70"/>
                  <a:pt x="207" y="70"/>
                  <a:pt x="207" y="70"/>
                </a:cubicBezTo>
                <a:cubicBezTo>
                  <a:pt x="197" y="121"/>
                  <a:pt x="197" y="121"/>
                  <a:pt x="197" y="121"/>
                </a:cubicBezTo>
                <a:cubicBezTo>
                  <a:pt x="143" y="154"/>
                  <a:pt x="143" y="154"/>
                  <a:pt x="143" y="154"/>
                </a:cubicBezTo>
                <a:lnTo>
                  <a:pt x="153" y="104"/>
                </a:lnTo>
                <a:close/>
                <a:moveTo>
                  <a:pt x="45" y="216"/>
                </a:moveTo>
                <a:cubicBezTo>
                  <a:pt x="54" y="165"/>
                  <a:pt x="54" y="165"/>
                  <a:pt x="54" y="165"/>
                </a:cubicBezTo>
                <a:cubicBezTo>
                  <a:pt x="108" y="131"/>
                  <a:pt x="108" y="131"/>
                  <a:pt x="108" y="131"/>
                </a:cubicBezTo>
                <a:cubicBezTo>
                  <a:pt x="99" y="182"/>
                  <a:pt x="99" y="182"/>
                  <a:pt x="99" y="182"/>
                </a:cubicBezTo>
                <a:lnTo>
                  <a:pt x="45" y="216"/>
                </a:lnTo>
                <a:close/>
                <a:moveTo>
                  <a:pt x="101" y="238"/>
                </a:moveTo>
                <a:cubicBezTo>
                  <a:pt x="161" y="238"/>
                  <a:pt x="161" y="238"/>
                  <a:pt x="161" y="238"/>
                </a:cubicBezTo>
                <a:cubicBezTo>
                  <a:pt x="116" y="283"/>
                  <a:pt x="116" y="283"/>
                  <a:pt x="116" y="283"/>
                </a:cubicBezTo>
                <a:cubicBezTo>
                  <a:pt x="56" y="283"/>
                  <a:pt x="56" y="283"/>
                  <a:pt x="56" y="283"/>
                </a:cubicBezTo>
                <a:lnTo>
                  <a:pt x="101" y="238"/>
                </a:lnTo>
                <a:close/>
                <a:moveTo>
                  <a:pt x="365" y="449"/>
                </a:moveTo>
                <a:cubicBezTo>
                  <a:pt x="57" y="449"/>
                  <a:pt x="57" y="449"/>
                  <a:pt x="57" y="449"/>
                </a:cubicBezTo>
                <a:cubicBezTo>
                  <a:pt x="57" y="307"/>
                  <a:pt x="57" y="307"/>
                  <a:pt x="57" y="307"/>
                </a:cubicBezTo>
                <a:cubicBezTo>
                  <a:pt x="365" y="307"/>
                  <a:pt x="365" y="307"/>
                  <a:pt x="365" y="307"/>
                </a:cubicBezTo>
                <a:lnTo>
                  <a:pt x="365" y="449"/>
                </a:lnTo>
                <a:close/>
                <a:moveTo>
                  <a:pt x="327" y="283"/>
                </a:moveTo>
                <a:cubicBezTo>
                  <a:pt x="266" y="283"/>
                  <a:pt x="266" y="283"/>
                  <a:pt x="266" y="283"/>
                </a:cubicBezTo>
                <a:cubicBezTo>
                  <a:pt x="311" y="238"/>
                  <a:pt x="311" y="238"/>
                  <a:pt x="311" y="238"/>
                </a:cubicBezTo>
                <a:cubicBezTo>
                  <a:pt x="370" y="238"/>
                  <a:pt x="370" y="238"/>
                  <a:pt x="370" y="238"/>
                </a:cubicBezTo>
                <a:lnTo>
                  <a:pt x="327" y="283"/>
                </a:ln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244" name="组合 243"/>
          <p:cNvGrpSpPr/>
          <p:nvPr/>
        </p:nvGrpSpPr>
        <p:grpSpPr>
          <a:xfrm>
            <a:off x="2007699" y="5961364"/>
            <a:ext cx="313680" cy="302034"/>
            <a:chOff x="19887484" y="-14716200"/>
            <a:chExt cx="1966913" cy="1893888"/>
          </a:xfrm>
          <a:solidFill>
            <a:srgbClr val="C00000"/>
          </a:solidFill>
        </p:grpSpPr>
        <p:sp>
          <p:nvSpPr>
            <p:cNvPr id="245" name="Freeform 137"/>
            <p:cNvSpPr>
              <a:spLocks noEditPoints="1"/>
            </p:cNvSpPr>
            <p:nvPr/>
          </p:nvSpPr>
          <p:spPr bwMode="auto">
            <a:xfrm>
              <a:off x="19887484" y="-14716200"/>
              <a:ext cx="1966913" cy="1500188"/>
            </a:xfrm>
            <a:custGeom>
              <a:avLst/>
              <a:gdLst>
                <a:gd name="T0" fmla="*/ 607 w 618"/>
                <a:gd name="T1" fmla="*/ 472 h 472"/>
                <a:gd name="T2" fmla="*/ 11 w 618"/>
                <a:gd name="T3" fmla="*/ 472 h 472"/>
                <a:gd name="T4" fmla="*/ 0 w 618"/>
                <a:gd name="T5" fmla="*/ 461 h 472"/>
                <a:gd name="T6" fmla="*/ 0 w 618"/>
                <a:gd name="T7" fmla="*/ 180 h 472"/>
                <a:gd name="T8" fmla="*/ 180 w 618"/>
                <a:gd name="T9" fmla="*/ 0 h 472"/>
                <a:gd name="T10" fmla="*/ 306 w 618"/>
                <a:gd name="T11" fmla="*/ 89 h 472"/>
                <a:gd name="T12" fmla="*/ 350 w 618"/>
                <a:gd name="T13" fmla="*/ 145 h 472"/>
                <a:gd name="T14" fmla="*/ 465 w 618"/>
                <a:gd name="T15" fmla="*/ 180 h 472"/>
                <a:gd name="T16" fmla="*/ 472 w 618"/>
                <a:gd name="T17" fmla="*/ 180 h 472"/>
                <a:gd name="T18" fmla="*/ 618 w 618"/>
                <a:gd name="T19" fmla="*/ 326 h 472"/>
                <a:gd name="T20" fmla="*/ 618 w 618"/>
                <a:gd name="T21" fmla="*/ 461 h 472"/>
                <a:gd name="T22" fmla="*/ 607 w 618"/>
                <a:gd name="T23" fmla="*/ 472 h 472"/>
                <a:gd name="T24" fmla="*/ 23 w 618"/>
                <a:gd name="T25" fmla="*/ 450 h 472"/>
                <a:gd name="T26" fmla="*/ 596 w 618"/>
                <a:gd name="T27" fmla="*/ 450 h 472"/>
                <a:gd name="T28" fmla="*/ 596 w 618"/>
                <a:gd name="T29" fmla="*/ 326 h 472"/>
                <a:gd name="T30" fmla="*/ 472 w 618"/>
                <a:gd name="T31" fmla="*/ 202 h 472"/>
                <a:gd name="T32" fmla="*/ 467 w 618"/>
                <a:gd name="T33" fmla="*/ 203 h 472"/>
                <a:gd name="T34" fmla="*/ 335 w 618"/>
                <a:gd name="T35" fmla="*/ 162 h 472"/>
                <a:gd name="T36" fmla="*/ 287 w 618"/>
                <a:gd name="T37" fmla="*/ 101 h 472"/>
                <a:gd name="T38" fmla="*/ 180 w 618"/>
                <a:gd name="T39" fmla="*/ 22 h 472"/>
                <a:gd name="T40" fmla="*/ 23 w 618"/>
                <a:gd name="T41" fmla="*/ 180 h 472"/>
                <a:gd name="T42" fmla="*/ 23 w 618"/>
                <a:gd name="T43" fmla="*/ 45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8" h="472">
                  <a:moveTo>
                    <a:pt x="607" y="472"/>
                  </a:moveTo>
                  <a:cubicBezTo>
                    <a:pt x="11" y="472"/>
                    <a:pt x="11" y="472"/>
                    <a:pt x="11" y="472"/>
                  </a:cubicBezTo>
                  <a:cubicBezTo>
                    <a:pt x="5" y="472"/>
                    <a:pt x="0" y="467"/>
                    <a:pt x="0" y="461"/>
                  </a:cubicBezTo>
                  <a:cubicBezTo>
                    <a:pt x="0" y="180"/>
                    <a:pt x="0" y="180"/>
                    <a:pt x="0" y="180"/>
                  </a:cubicBezTo>
                  <a:cubicBezTo>
                    <a:pt x="0" y="81"/>
                    <a:pt x="81" y="0"/>
                    <a:pt x="180" y="0"/>
                  </a:cubicBezTo>
                  <a:cubicBezTo>
                    <a:pt x="248" y="0"/>
                    <a:pt x="278" y="45"/>
                    <a:pt x="306" y="89"/>
                  </a:cubicBezTo>
                  <a:cubicBezTo>
                    <a:pt x="319" y="109"/>
                    <a:pt x="333" y="130"/>
                    <a:pt x="350" y="145"/>
                  </a:cubicBezTo>
                  <a:cubicBezTo>
                    <a:pt x="395" y="186"/>
                    <a:pt x="444" y="182"/>
                    <a:pt x="465" y="180"/>
                  </a:cubicBezTo>
                  <a:cubicBezTo>
                    <a:pt x="468" y="180"/>
                    <a:pt x="471" y="180"/>
                    <a:pt x="472" y="180"/>
                  </a:cubicBezTo>
                  <a:cubicBezTo>
                    <a:pt x="553" y="180"/>
                    <a:pt x="618" y="245"/>
                    <a:pt x="618" y="326"/>
                  </a:cubicBezTo>
                  <a:cubicBezTo>
                    <a:pt x="618" y="461"/>
                    <a:pt x="618" y="461"/>
                    <a:pt x="618" y="461"/>
                  </a:cubicBezTo>
                  <a:cubicBezTo>
                    <a:pt x="618" y="467"/>
                    <a:pt x="613" y="472"/>
                    <a:pt x="607" y="472"/>
                  </a:cubicBezTo>
                  <a:close/>
                  <a:moveTo>
                    <a:pt x="23" y="450"/>
                  </a:moveTo>
                  <a:cubicBezTo>
                    <a:pt x="596" y="450"/>
                    <a:pt x="596" y="450"/>
                    <a:pt x="596" y="450"/>
                  </a:cubicBezTo>
                  <a:cubicBezTo>
                    <a:pt x="596" y="326"/>
                    <a:pt x="596" y="326"/>
                    <a:pt x="596" y="326"/>
                  </a:cubicBezTo>
                  <a:cubicBezTo>
                    <a:pt x="596" y="258"/>
                    <a:pt x="541" y="202"/>
                    <a:pt x="472" y="202"/>
                  </a:cubicBezTo>
                  <a:cubicBezTo>
                    <a:pt x="471" y="202"/>
                    <a:pt x="469" y="203"/>
                    <a:pt x="467" y="203"/>
                  </a:cubicBezTo>
                  <a:cubicBezTo>
                    <a:pt x="445" y="205"/>
                    <a:pt x="387" y="209"/>
                    <a:pt x="335" y="162"/>
                  </a:cubicBezTo>
                  <a:cubicBezTo>
                    <a:pt x="315" y="145"/>
                    <a:pt x="301" y="122"/>
                    <a:pt x="287" y="101"/>
                  </a:cubicBezTo>
                  <a:cubicBezTo>
                    <a:pt x="260" y="59"/>
                    <a:pt x="236" y="22"/>
                    <a:pt x="180" y="22"/>
                  </a:cubicBezTo>
                  <a:cubicBezTo>
                    <a:pt x="93" y="22"/>
                    <a:pt x="23" y="93"/>
                    <a:pt x="23" y="180"/>
                  </a:cubicBezTo>
                  <a:lnTo>
                    <a:pt x="23" y="450"/>
                  </a:lnTo>
                  <a:close/>
                </a:path>
              </a:pathLst>
            </a:custGeom>
            <a:grpFill/>
            <a:ln>
              <a:noFill/>
            </a:ln>
          </p:spPr>
          <p:txBody>
            <a:bodyPr vert="horz" wrap="square" lIns="90868" tIns="45434" rIns="90868" bIns="45434" numCol="1" anchor="t" anchorCtr="0" compatLnSpc="1"/>
            <a:lstStyle/>
            <a:p>
              <a:endParaRPr lang="zh-CN" altLang="en-US" sz="1340"/>
            </a:p>
          </p:txBody>
        </p:sp>
        <p:sp>
          <p:nvSpPr>
            <p:cNvPr id="246" name="Freeform 138"/>
            <p:cNvSpPr/>
            <p:nvPr/>
          </p:nvSpPr>
          <p:spPr bwMode="auto">
            <a:xfrm>
              <a:off x="20031946" y="-14427275"/>
              <a:ext cx="152400" cy="282575"/>
            </a:xfrm>
            <a:custGeom>
              <a:avLst/>
              <a:gdLst>
                <a:gd name="T0" fmla="*/ 11 w 48"/>
                <a:gd name="T1" fmla="*/ 89 h 89"/>
                <a:gd name="T2" fmla="*/ 0 w 48"/>
                <a:gd name="T3" fmla="*/ 78 h 89"/>
                <a:gd name="T4" fmla="*/ 27 w 48"/>
                <a:gd name="T5" fmla="*/ 5 h 89"/>
                <a:gd name="T6" fmla="*/ 43 w 48"/>
                <a:gd name="T7" fmla="*/ 4 h 89"/>
                <a:gd name="T8" fmla="*/ 44 w 48"/>
                <a:gd name="T9" fmla="*/ 20 h 89"/>
                <a:gd name="T10" fmla="*/ 23 w 48"/>
                <a:gd name="T11" fmla="*/ 78 h 89"/>
                <a:gd name="T12" fmla="*/ 11 w 48"/>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48" h="89">
                  <a:moveTo>
                    <a:pt x="11" y="89"/>
                  </a:moveTo>
                  <a:cubicBezTo>
                    <a:pt x="5" y="89"/>
                    <a:pt x="0" y="84"/>
                    <a:pt x="0" y="78"/>
                  </a:cubicBezTo>
                  <a:cubicBezTo>
                    <a:pt x="0" y="51"/>
                    <a:pt x="10" y="25"/>
                    <a:pt x="27" y="5"/>
                  </a:cubicBezTo>
                  <a:cubicBezTo>
                    <a:pt x="31" y="0"/>
                    <a:pt x="38" y="0"/>
                    <a:pt x="43" y="4"/>
                  </a:cubicBezTo>
                  <a:cubicBezTo>
                    <a:pt x="47" y="8"/>
                    <a:pt x="48" y="15"/>
                    <a:pt x="44" y="20"/>
                  </a:cubicBezTo>
                  <a:cubicBezTo>
                    <a:pt x="30" y="36"/>
                    <a:pt x="23" y="56"/>
                    <a:pt x="23" y="78"/>
                  </a:cubicBezTo>
                  <a:cubicBezTo>
                    <a:pt x="23" y="84"/>
                    <a:pt x="18" y="89"/>
                    <a:pt x="11" y="8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47" name="Freeform 139"/>
            <p:cNvSpPr>
              <a:spLocks noEditPoints="1"/>
            </p:cNvSpPr>
            <p:nvPr/>
          </p:nvSpPr>
          <p:spPr bwMode="auto">
            <a:xfrm>
              <a:off x="19923996" y="-13323962"/>
              <a:ext cx="1895475" cy="501650"/>
            </a:xfrm>
            <a:custGeom>
              <a:avLst/>
              <a:gdLst>
                <a:gd name="T0" fmla="*/ 585 w 596"/>
                <a:gd name="T1" fmla="*/ 158 h 158"/>
                <a:gd name="T2" fmla="*/ 12 w 596"/>
                <a:gd name="T3" fmla="*/ 158 h 158"/>
                <a:gd name="T4" fmla="*/ 0 w 596"/>
                <a:gd name="T5" fmla="*/ 147 h 158"/>
                <a:gd name="T6" fmla="*/ 0 w 596"/>
                <a:gd name="T7" fmla="*/ 12 h 158"/>
                <a:gd name="T8" fmla="*/ 12 w 596"/>
                <a:gd name="T9" fmla="*/ 0 h 158"/>
                <a:gd name="T10" fmla="*/ 585 w 596"/>
                <a:gd name="T11" fmla="*/ 0 h 158"/>
                <a:gd name="T12" fmla="*/ 596 w 596"/>
                <a:gd name="T13" fmla="*/ 12 h 158"/>
                <a:gd name="T14" fmla="*/ 596 w 596"/>
                <a:gd name="T15" fmla="*/ 147 h 158"/>
                <a:gd name="T16" fmla="*/ 585 w 596"/>
                <a:gd name="T17" fmla="*/ 158 h 158"/>
                <a:gd name="T18" fmla="*/ 23 w 596"/>
                <a:gd name="T19" fmla="*/ 135 h 158"/>
                <a:gd name="T20" fmla="*/ 574 w 596"/>
                <a:gd name="T21" fmla="*/ 135 h 158"/>
                <a:gd name="T22" fmla="*/ 574 w 596"/>
                <a:gd name="T23" fmla="*/ 23 h 158"/>
                <a:gd name="T24" fmla="*/ 23 w 596"/>
                <a:gd name="T25" fmla="*/ 23 h 158"/>
                <a:gd name="T26" fmla="*/ 23 w 596"/>
                <a:gd name="T27" fmla="*/ 1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6" h="158">
                  <a:moveTo>
                    <a:pt x="585" y="158"/>
                  </a:moveTo>
                  <a:cubicBezTo>
                    <a:pt x="12" y="158"/>
                    <a:pt x="12" y="158"/>
                    <a:pt x="12" y="158"/>
                  </a:cubicBezTo>
                  <a:cubicBezTo>
                    <a:pt x="6" y="158"/>
                    <a:pt x="0" y="153"/>
                    <a:pt x="0" y="147"/>
                  </a:cubicBezTo>
                  <a:cubicBezTo>
                    <a:pt x="0" y="12"/>
                    <a:pt x="0" y="12"/>
                    <a:pt x="0" y="12"/>
                  </a:cubicBezTo>
                  <a:cubicBezTo>
                    <a:pt x="0" y="5"/>
                    <a:pt x="6" y="0"/>
                    <a:pt x="12" y="0"/>
                  </a:cubicBezTo>
                  <a:cubicBezTo>
                    <a:pt x="585" y="0"/>
                    <a:pt x="585" y="0"/>
                    <a:pt x="585" y="0"/>
                  </a:cubicBezTo>
                  <a:cubicBezTo>
                    <a:pt x="591" y="0"/>
                    <a:pt x="596" y="5"/>
                    <a:pt x="596" y="12"/>
                  </a:cubicBezTo>
                  <a:cubicBezTo>
                    <a:pt x="596" y="147"/>
                    <a:pt x="596" y="147"/>
                    <a:pt x="596" y="147"/>
                  </a:cubicBezTo>
                  <a:cubicBezTo>
                    <a:pt x="596" y="153"/>
                    <a:pt x="591" y="158"/>
                    <a:pt x="585" y="158"/>
                  </a:cubicBezTo>
                  <a:close/>
                  <a:moveTo>
                    <a:pt x="23" y="135"/>
                  </a:moveTo>
                  <a:cubicBezTo>
                    <a:pt x="574" y="135"/>
                    <a:pt x="574" y="135"/>
                    <a:pt x="574" y="135"/>
                  </a:cubicBezTo>
                  <a:cubicBezTo>
                    <a:pt x="574" y="23"/>
                    <a:pt x="574" y="23"/>
                    <a:pt x="574" y="23"/>
                  </a:cubicBezTo>
                  <a:cubicBezTo>
                    <a:pt x="23" y="23"/>
                    <a:pt x="23" y="23"/>
                    <a:pt x="23" y="23"/>
                  </a:cubicBezTo>
                  <a:lnTo>
                    <a:pt x="23" y="135"/>
                  </a:lnTo>
                  <a:close/>
                </a:path>
              </a:pathLst>
            </a:custGeom>
            <a:grpFill/>
            <a:ln>
              <a:noFill/>
            </a:ln>
          </p:spPr>
          <p:txBody>
            <a:bodyPr vert="horz" wrap="square" lIns="90868" tIns="45434" rIns="90868" bIns="45434" numCol="1" anchor="t" anchorCtr="0" compatLnSpc="1"/>
            <a:lstStyle/>
            <a:p>
              <a:endParaRPr lang="zh-CN" altLang="en-US" sz="1340"/>
            </a:p>
          </p:txBody>
        </p:sp>
        <p:sp>
          <p:nvSpPr>
            <p:cNvPr id="248" name="Freeform 140"/>
            <p:cNvSpPr/>
            <p:nvPr/>
          </p:nvSpPr>
          <p:spPr bwMode="auto">
            <a:xfrm>
              <a:off x="20638371" y="-13285862"/>
              <a:ext cx="74613"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49" name="Freeform 141"/>
            <p:cNvSpPr/>
            <p:nvPr/>
          </p:nvSpPr>
          <p:spPr bwMode="auto">
            <a:xfrm>
              <a:off x="20960634"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0" name="Freeform 142"/>
            <p:cNvSpPr/>
            <p:nvPr/>
          </p:nvSpPr>
          <p:spPr bwMode="auto">
            <a:xfrm>
              <a:off x="2013989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1" name="Freeform 143"/>
            <p:cNvSpPr/>
            <p:nvPr/>
          </p:nvSpPr>
          <p:spPr bwMode="auto">
            <a:xfrm>
              <a:off x="207479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2" name="Freeform 144"/>
            <p:cNvSpPr/>
            <p:nvPr/>
          </p:nvSpPr>
          <p:spPr bwMode="auto">
            <a:xfrm>
              <a:off x="21068584" y="-13285862"/>
              <a:ext cx="73025" cy="285750"/>
            </a:xfrm>
            <a:custGeom>
              <a:avLst/>
              <a:gdLst>
                <a:gd name="T0" fmla="*/ 11 w 23"/>
                <a:gd name="T1" fmla="*/ 90 h 90"/>
                <a:gd name="T2" fmla="*/ 0 w 23"/>
                <a:gd name="T3" fmla="*/ 78 h 90"/>
                <a:gd name="T4" fmla="*/ 0 w 23"/>
                <a:gd name="T5" fmla="*/ 11 h 90"/>
                <a:gd name="T6" fmla="*/ 11 w 23"/>
                <a:gd name="T7" fmla="*/ 0 h 90"/>
                <a:gd name="T8" fmla="*/ 23 w 23"/>
                <a:gd name="T9" fmla="*/ 11 h 90"/>
                <a:gd name="T10" fmla="*/ 23 w 23"/>
                <a:gd name="T11" fmla="*/ 78 h 90"/>
                <a:gd name="T12" fmla="*/ 11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1" y="90"/>
                  </a:moveTo>
                  <a:cubicBezTo>
                    <a:pt x="5" y="90"/>
                    <a:pt x="0" y="85"/>
                    <a:pt x="0" y="78"/>
                  </a:cubicBezTo>
                  <a:cubicBezTo>
                    <a:pt x="0" y="11"/>
                    <a:pt x="0" y="11"/>
                    <a:pt x="0" y="11"/>
                  </a:cubicBezTo>
                  <a:cubicBezTo>
                    <a:pt x="0" y="5"/>
                    <a:pt x="5" y="0"/>
                    <a:pt x="11" y="0"/>
                  </a:cubicBezTo>
                  <a:cubicBezTo>
                    <a:pt x="18" y="0"/>
                    <a:pt x="23" y="5"/>
                    <a:pt x="23" y="11"/>
                  </a:cubicBezTo>
                  <a:cubicBezTo>
                    <a:pt x="23" y="78"/>
                    <a:pt x="23" y="78"/>
                    <a:pt x="23" y="78"/>
                  </a:cubicBezTo>
                  <a:cubicBezTo>
                    <a:pt x="23" y="85"/>
                    <a:pt x="18"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3" name="Freeform 145"/>
            <p:cNvSpPr/>
            <p:nvPr/>
          </p:nvSpPr>
          <p:spPr bwMode="auto">
            <a:xfrm>
              <a:off x="213194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4" name="Freeform 146"/>
            <p:cNvSpPr/>
            <p:nvPr/>
          </p:nvSpPr>
          <p:spPr bwMode="auto">
            <a:xfrm>
              <a:off x="214289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5" name="Freeform 147"/>
            <p:cNvSpPr/>
            <p:nvPr/>
          </p:nvSpPr>
          <p:spPr bwMode="auto">
            <a:xfrm>
              <a:off x="202478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6" name="Freeform 148"/>
            <p:cNvSpPr/>
            <p:nvPr/>
          </p:nvSpPr>
          <p:spPr bwMode="auto">
            <a:xfrm>
              <a:off x="215337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7" name="Freeform 149"/>
            <p:cNvSpPr/>
            <p:nvPr/>
          </p:nvSpPr>
          <p:spPr bwMode="auto">
            <a:xfrm>
              <a:off x="203526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58" name="Rectangle 150"/>
            <p:cNvSpPr>
              <a:spLocks noChangeArrowheads="1"/>
            </p:cNvSpPr>
            <p:nvPr/>
          </p:nvSpPr>
          <p:spPr bwMode="auto">
            <a:xfrm>
              <a:off x="20031946" y="-14179625"/>
              <a:ext cx="73025" cy="355600"/>
            </a:xfrm>
            <a:prstGeom prst="rect">
              <a:avLst/>
            </a:prstGeom>
            <a:grpFill/>
            <a:ln>
              <a:noFill/>
            </a:ln>
          </p:spPr>
          <p:txBody>
            <a:bodyPr vert="horz" wrap="square" lIns="90868" tIns="45434" rIns="90868" bIns="45434" numCol="1" anchor="t" anchorCtr="0" compatLnSpc="1"/>
            <a:lstStyle/>
            <a:p>
              <a:endParaRPr lang="zh-CN" altLang="en-US" sz="1340"/>
            </a:p>
          </p:txBody>
        </p:sp>
      </p:grpSp>
      <p:grpSp>
        <p:nvGrpSpPr>
          <p:cNvPr id="259" name="组合 258"/>
          <p:cNvGrpSpPr/>
          <p:nvPr/>
        </p:nvGrpSpPr>
        <p:grpSpPr>
          <a:xfrm>
            <a:off x="1530791" y="5543888"/>
            <a:ext cx="370199" cy="306566"/>
            <a:chOff x="22691009" y="-14424100"/>
            <a:chExt cx="1976437" cy="1636713"/>
          </a:xfrm>
          <a:solidFill>
            <a:srgbClr val="C00000"/>
          </a:solidFill>
        </p:grpSpPr>
        <p:sp>
          <p:nvSpPr>
            <p:cNvPr id="260" name="Freeform 151"/>
            <p:cNvSpPr/>
            <p:nvPr/>
          </p:nvSpPr>
          <p:spPr bwMode="auto">
            <a:xfrm>
              <a:off x="23691134" y="-14043100"/>
              <a:ext cx="523875" cy="998538"/>
            </a:xfrm>
            <a:custGeom>
              <a:avLst/>
              <a:gdLst>
                <a:gd name="T0" fmla="*/ 89 w 165"/>
                <a:gd name="T1" fmla="*/ 241 h 314"/>
                <a:gd name="T2" fmla="*/ 63 w 165"/>
                <a:gd name="T3" fmla="*/ 260 h 314"/>
                <a:gd name="T4" fmla="*/ 47 w 165"/>
                <a:gd name="T5" fmla="*/ 279 h 314"/>
                <a:gd name="T6" fmla="*/ 0 w 165"/>
                <a:gd name="T7" fmla="*/ 311 h 314"/>
                <a:gd name="T8" fmla="*/ 10 w 165"/>
                <a:gd name="T9" fmla="*/ 312 h 314"/>
                <a:gd name="T10" fmla="*/ 66 w 165"/>
                <a:gd name="T11" fmla="*/ 304 h 314"/>
                <a:gd name="T12" fmla="*/ 115 w 165"/>
                <a:gd name="T13" fmla="*/ 272 h 314"/>
                <a:gd name="T14" fmla="*/ 150 w 165"/>
                <a:gd name="T15" fmla="*/ 221 h 314"/>
                <a:gd name="T16" fmla="*/ 164 w 165"/>
                <a:gd name="T17" fmla="*/ 157 h 314"/>
                <a:gd name="T18" fmla="*/ 154 w 165"/>
                <a:gd name="T19" fmla="*/ 93 h 314"/>
                <a:gd name="T20" fmla="*/ 123 w 165"/>
                <a:gd name="T21" fmla="*/ 42 h 314"/>
                <a:gd name="T22" fmla="*/ 77 w 165"/>
                <a:gd name="T23" fmla="*/ 10 h 314"/>
                <a:gd name="T24" fmla="*/ 23 w 165"/>
                <a:gd name="T25" fmla="*/ 1 h 314"/>
                <a:gd name="T26" fmla="*/ 8 w 165"/>
                <a:gd name="T27" fmla="*/ 2 h 314"/>
                <a:gd name="T28" fmla="*/ 55 w 165"/>
                <a:gd name="T29" fmla="*/ 36 h 314"/>
                <a:gd name="T30" fmla="*/ 67 w 165"/>
                <a:gd name="T31" fmla="*/ 51 h 314"/>
                <a:gd name="T32" fmla="*/ 95 w 165"/>
                <a:gd name="T33" fmla="*/ 72 h 314"/>
                <a:gd name="T34" fmla="*/ 117 w 165"/>
                <a:gd name="T35" fmla="*/ 109 h 314"/>
                <a:gd name="T36" fmla="*/ 124 w 165"/>
                <a:gd name="T37" fmla="*/ 156 h 314"/>
                <a:gd name="T38" fmla="*/ 114 w 165"/>
                <a:gd name="T39" fmla="*/ 203 h 314"/>
                <a:gd name="T40" fmla="*/ 89 w 165"/>
                <a:gd name="T41" fmla="*/ 24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4">
                  <a:moveTo>
                    <a:pt x="89" y="241"/>
                  </a:moveTo>
                  <a:cubicBezTo>
                    <a:pt x="81" y="248"/>
                    <a:pt x="72" y="255"/>
                    <a:pt x="63" y="260"/>
                  </a:cubicBezTo>
                  <a:cubicBezTo>
                    <a:pt x="58" y="267"/>
                    <a:pt x="53" y="273"/>
                    <a:pt x="47" y="279"/>
                  </a:cubicBezTo>
                  <a:cubicBezTo>
                    <a:pt x="33" y="293"/>
                    <a:pt x="17" y="303"/>
                    <a:pt x="0" y="311"/>
                  </a:cubicBezTo>
                  <a:cubicBezTo>
                    <a:pt x="3" y="311"/>
                    <a:pt x="7" y="312"/>
                    <a:pt x="10" y="312"/>
                  </a:cubicBezTo>
                  <a:cubicBezTo>
                    <a:pt x="30" y="314"/>
                    <a:pt x="49" y="311"/>
                    <a:pt x="66" y="304"/>
                  </a:cubicBezTo>
                  <a:cubicBezTo>
                    <a:pt x="84" y="297"/>
                    <a:pt x="101" y="286"/>
                    <a:pt x="115" y="272"/>
                  </a:cubicBezTo>
                  <a:cubicBezTo>
                    <a:pt x="129" y="257"/>
                    <a:pt x="141" y="240"/>
                    <a:pt x="150" y="221"/>
                  </a:cubicBezTo>
                  <a:cubicBezTo>
                    <a:pt x="158" y="201"/>
                    <a:pt x="163" y="179"/>
                    <a:pt x="164" y="157"/>
                  </a:cubicBezTo>
                  <a:cubicBezTo>
                    <a:pt x="165" y="134"/>
                    <a:pt x="161" y="112"/>
                    <a:pt x="154" y="93"/>
                  </a:cubicBezTo>
                  <a:cubicBezTo>
                    <a:pt x="146" y="74"/>
                    <a:pt x="136" y="56"/>
                    <a:pt x="123" y="42"/>
                  </a:cubicBezTo>
                  <a:cubicBezTo>
                    <a:pt x="110" y="28"/>
                    <a:pt x="94" y="17"/>
                    <a:pt x="77" y="10"/>
                  </a:cubicBezTo>
                  <a:cubicBezTo>
                    <a:pt x="60" y="3"/>
                    <a:pt x="42" y="0"/>
                    <a:pt x="23" y="1"/>
                  </a:cubicBezTo>
                  <a:cubicBezTo>
                    <a:pt x="18" y="1"/>
                    <a:pt x="13" y="2"/>
                    <a:pt x="8" y="2"/>
                  </a:cubicBezTo>
                  <a:cubicBezTo>
                    <a:pt x="26" y="10"/>
                    <a:pt x="41" y="21"/>
                    <a:pt x="55" y="36"/>
                  </a:cubicBezTo>
                  <a:cubicBezTo>
                    <a:pt x="59" y="40"/>
                    <a:pt x="63" y="45"/>
                    <a:pt x="67" y="51"/>
                  </a:cubicBezTo>
                  <a:cubicBezTo>
                    <a:pt x="77" y="56"/>
                    <a:pt x="87" y="63"/>
                    <a:pt x="95" y="72"/>
                  </a:cubicBezTo>
                  <a:cubicBezTo>
                    <a:pt x="104" y="83"/>
                    <a:pt x="112" y="95"/>
                    <a:pt x="117" y="109"/>
                  </a:cubicBezTo>
                  <a:cubicBezTo>
                    <a:pt x="122" y="124"/>
                    <a:pt x="125" y="140"/>
                    <a:pt x="124" y="156"/>
                  </a:cubicBezTo>
                  <a:cubicBezTo>
                    <a:pt x="124" y="173"/>
                    <a:pt x="120" y="189"/>
                    <a:pt x="114" y="203"/>
                  </a:cubicBezTo>
                  <a:cubicBezTo>
                    <a:pt x="108" y="217"/>
                    <a:pt x="99" y="230"/>
                    <a:pt x="89" y="241"/>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61" name="Freeform 152"/>
            <p:cNvSpPr>
              <a:spLocks noEditPoints="1"/>
            </p:cNvSpPr>
            <p:nvPr/>
          </p:nvSpPr>
          <p:spPr bwMode="auto">
            <a:xfrm>
              <a:off x="22691009" y="-14074850"/>
              <a:ext cx="957263" cy="1058863"/>
            </a:xfrm>
            <a:custGeom>
              <a:avLst/>
              <a:gdLst>
                <a:gd name="T0" fmla="*/ 146 w 301"/>
                <a:gd name="T1" fmla="*/ 333 h 333"/>
                <a:gd name="T2" fmla="*/ 196 w 301"/>
                <a:gd name="T3" fmla="*/ 323 h 333"/>
                <a:gd name="T4" fmla="*/ 248 w 301"/>
                <a:gd name="T5" fmla="*/ 289 h 333"/>
                <a:gd name="T6" fmla="*/ 285 w 301"/>
                <a:gd name="T7" fmla="*/ 235 h 333"/>
                <a:gd name="T8" fmla="*/ 300 w 301"/>
                <a:gd name="T9" fmla="*/ 167 h 333"/>
                <a:gd name="T10" fmla="*/ 289 w 301"/>
                <a:gd name="T11" fmla="*/ 99 h 333"/>
                <a:gd name="T12" fmla="*/ 256 w 301"/>
                <a:gd name="T13" fmla="*/ 46 h 333"/>
                <a:gd name="T14" fmla="*/ 207 w 301"/>
                <a:gd name="T15" fmla="*/ 11 h 333"/>
                <a:gd name="T16" fmla="*/ 148 w 301"/>
                <a:gd name="T17" fmla="*/ 1 h 333"/>
                <a:gd name="T18" fmla="*/ 91 w 301"/>
                <a:gd name="T19" fmla="*/ 16 h 333"/>
                <a:gd name="T20" fmla="*/ 46 w 301"/>
                <a:gd name="T21" fmla="*/ 52 h 333"/>
                <a:gd name="T22" fmla="*/ 14 w 301"/>
                <a:gd name="T23" fmla="*/ 102 h 333"/>
                <a:gd name="T24" fmla="*/ 1 w 301"/>
                <a:gd name="T25" fmla="*/ 163 h 333"/>
                <a:gd name="T26" fmla="*/ 9 w 301"/>
                <a:gd name="T27" fmla="*/ 224 h 333"/>
                <a:gd name="T28" fmla="*/ 35 w 301"/>
                <a:gd name="T29" fmla="*/ 277 h 333"/>
                <a:gd name="T30" fmla="*/ 79 w 301"/>
                <a:gd name="T31" fmla="*/ 315 h 333"/>
                <a:gd name="T32" fmla="*/ 136 w 301"/>
                <a:gd name="T33" fmla="*/ 332 h 333"/>
                <a:gd name="T34" fmla="*/ 146 w 301"/>
                <a:gd name="T35" fmla="*/ 333 h 333"/>
                <a:gd name="T36" fmla="*/ 76 w 301"/>
                <a:gd name="T37" fmla="*/ 238 h 333"/>
                <a:gd name="T38" fmla="*/ 59 w 301"/>
                <a:gd name="T39" fmla="*/ 204 h 333"/>
                <a:gd name="T40" fmla="*/ 54 w 301"/>
                <a:gd name="T41" fmla="*/ 164 h 333"/>
                <a:gd name="T42" fmla="*/ 62 w 301"/>
                <a:gd name="T43" fmla="*/ 124 h 333"/>
                <a:gd name="T44" fmla="*/ 83 w 301"/>
                <a:gd name="T45" fmla="*/ 92 h 333"/>
                <a:gd name="T46" fmla="*/ 112 w 301"/>
                <a:gd name="T47" fmla="*/ 69 h 333"/>
                <a:gd name="T48" fmla="*/ 148 w 301"/>
                <a:gd name="T49" fmla="*/ 60 h 333"/>
                <a:gd name="T50" fmla="*/ 151 w 301"/>
                <a:gd name="T51" fmla="*/ 60 h 333"/>
                <a:gd name="T52" fmla="*/ 184 w 301"/>
                <a:gd name="T53" fmla="*/ 67 h 333"/>
                <a:gd name="T54" fmla="*/ 213 w 301"/>
                <a:gd name="T55" fmla="*/ 89 h 333"/>
                <a:gd name="T56" fmla="*/ 234 w 301"/>
                <a:gd name="T57" fmla="*/ 123 h 333"/>
                <a:gd name="T58" fmla="*/ 241 w 301"/>
                <a:gd name="T59" fmla="*/ 166 h 333"/>
                <a:gd name="T60" fmla="*/ 231 w 301"/>
                <a:gd name="T61" fmla="*/ 209 h 333"/>
                <a:gd name="T62" fmla="*/ 208 w 301"/>
                <a:gd name="T63" fmla="*/ 244 h 333"/>
                <a:gd name="T64" fmla="*/ 176 w 301"/>
                <a:gd name="T65" fmla="*/ 265 h 333"/>
                <a:gd name="T66" fmla="*/ 139 w 301"/>
                <a:gd name="T67" fmla="*/ 272 h 333"/>
                <a:gd name="T68" fmla="*/ 104 w 301"/>
                <a:gd name="T69" fmla="*/ 261 h 333"/>
                <a:gd name="T70" fmla="*/ 76 w 301"/>
                <a:gd name="T71" fmla="*/ 23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1" h="333">
                  <a:moveTo>
                    <a:pt x="146" y="333"/>
                  </a:moveTo>
                  <a:cubicBezTo>
                    <a:pt x="163" y="333"/>
                    <a:pt x="180" y="329"/>
                    <a:pt x="196" y="323"/>
                  </a:cubicBezTo>
                  <a:cubicBezTo>
                    <a:pt x="215" y="315"/>
                    <a:pt x="233" y="304"/>
                    <a:pt x="248" y="289"/>
                  </a:cubicBezTo>
                  <a:cubicBezTo>
                    <a:pt x="264" y="273"/>
                    <a:pt x="276" y="255"/>
                    <a:pt x="285" y="235"/>
                  </a:cubicBezTo>
                  <a:cubicBezTo>
                    <a:pt x="294" y="213"/>
                    <a:pt x="299" y="191"/>
                    <a:pt x="300" y="167"/>
                  </a:cubicBezTo>
                  <a:cubicBezTo>
                    <a:pt x="301" y="144"/>
                    <a:pt x="297" y="121"/>
                    <a:pt x="289" y="99"/>
                  </a:cubicBezTo>
                  <a:cubicBezTo>
                    <a:pt x="281" y="79"/>
                    <a:pt x="270" y="61"/>
                    <a:pt x="256" y="46"/>
                  </a:cubicBezTo>
                  <a:cubicBezTo>
                    <a:pt x="242" y="30"/>
                    <a:pt x="225" y="19"/>
                    <a:pt x="207" y="11"/>
                  </a:cubicBezTo>
                  <a:cubicBezTo>
                    <a:pt x="188" y="3"/>
                    <a:pt x="169" y="0"/>
                    <a:pt x="148" y="1"/>
                  </a:cubicBezTo>
                  <a:cubicBezTo>
                    <a:pt x="128" y="2"/>
                    <a:pt x="109" y="7"/>
                    <a:pt x="91" y="16"/>
                  </a:cubicBezTo>
                  <a:cubicBezTo>
                    <a:pt x="74" y="25"/>
                    <a:pt x="59" y="37"/>
                    <a:pt x="46" y="52"/>
                  </a:cubicBezTo>
                  <a:cubicBezTo>
                    <a:pt x="32" y="67"/>
                    <a:pt x="22" y="84"/>
                    <a:pt x="14" y="102"/>
                  </a:cubicBezTo>
                  <a:cubicBezTo>
                    <a:pt x="7" y="122"/>
                    <a:pt x="2" y="142"/>
                    <a:pt x="1" y="163"/>
                  </a:cubicBezTo>
                  <a:cubicBezTo>
                    <a:pt x="0" y="184"/>
                    <a:pt x="3" y="205"/>
                    <a:pt x="9" y="224"/>
                  </a:cubicBezTo>
                  <a:cubicBezTo>
                    <a:pt x="15" y="243"/>
                    <a:pt x="24" y="261"/>
                    <a:pt x="35" y="277"/>
                  </a:cubicBezTo>
                  <a:cubicBezTo>
                    <a:pt x="48" y="292"/>
                    <a:pt x="62" y="305"/>
                    <a:pt x="79" y="315"/>
                  </a:cubicBezTo>
                  <a:cubicBezTo>
                    <a:pt x="96" y="325"/>
                    <a:pt x="116" y="331"/>
                    <a:pt x="136" y="332"/>
                  </a:cubicBezTo>
                  <a:cubicBezTo>
                    <a:pt x="139" y="333"/>
                    <a:pt x="142" y="333"/>
                    <a:pt x="146" y="333"/>
                  </a:cubicBezTo>
                  <a:close/>
                  <a:moveTo>
                    <a:pt x="76" y="238"/>
                  </a:moveTo>
                  <a:cubicBezTo>
                    <a:pt x="68" y="228"/>
                    <a:pt x="63" y="217"/>
                    <a:pt x="59" y="204"/>
                  </a:cubicBezTo>
                  <a:cubicBezTo>
                    <a:pt x="55" y="192"/>
                    <a:pt x="53" y="178"/>
                    <a:pt x="54" y="164"/>
                  </a:cubicBezTo>
                  <a:cubicBezTo>
                    <a:pt x="54" y="150"/>
                    <a:pt x="57" y="137"/>
                    <a:pt x="62" y="124"/>
                  </a:cubicBezTo>
                  <a:cubicBezTo>
                    <a:pt x="67" y="112"/>
                    <a:pt x="74" y="101"/>
                    <a:pt x="83" y="92"/>
                  </a:cubicBezTo>
                  <a:cubicBezTo>
                    <a:pt x="91" y="82"/>
                    <a:pt x="101" y="75"/>
                    <a:pt x="112" y="69"/>
                  </a:cubicBezTo>
                  <a:cubicBezTo>
                    <a:pt x="123" y="64"/>
                    <a:pt x="135" y="60"/>
                    <a:pt x="148" y="60"/>
                  </a:cubicBezTo>
                  <a:cubicBezTo>
                    <a:pt x="149" y="60"/>
                    <a:pt x="150" y="60"/>
                    <a:pt x="151" y="60"/>
                  </a:cubicBezTo>
                  <a:cubicBezTo>
                    <a:pt x="162" y="60"/>
                    <a:pt x="173" y="62"/>
                    <a:pt x="184" y="67"/>
                  </a:cubicBezTo>
                  <a:cubicBezTo>
                    <a:pt x="195" y="72"/>
                    <a:pt x="205" y="79"/>
                    <a:pt x="213" y="89"/>
                  </a:cubicBezTo>
                  <a:cubicBezTo>
                    <a:pt x="222" y="98"/>
                    <a:pt x="229" y="110"/>
                    <a:pt x="234" y="123"/>
                  </a:cubicBezTo>
                  <a:cubicBezTo>
                    <a:pt x="239" y="136"/>
                    <a:pt x="241" y="151"/>
                    <a:pt x="241" y="166"/>
                  </a:cubicBezTo>
                  <a:cubicBezTo>
                    <a:pt x="240" y="181"/>
                    <a:pt x="237" y="195"/>
                    <a:pt x="231" y="209"/>
                  </a:cubicBezTo>
                  <a:cubicBezTo>
                    <a:pt x="225" y="222"/>
                    <a:pt x="218" y="234"/>
                    <a:pt x="208" y="244"/>
                  </a:cubicBezTo>
                  <a:cubicBezTo>
                    <a:pt x="198" y="253"/>
                    <a:pt x="188" y="261"/>
                    <a:pt x="176" y="265"/>
                  </a:cubicBezTo>
                  <a:cubicBezTo>
                    <a:pt x="164" y="270"/>
                    <a:pt x="151" y="272"/>
                    <a:pt x="139" y="272"/>
                  </a:cubicBezTo>
                  <a:cubicBezTo>
                    <a:pt x="126" y="271"/>
                    <a:pt x="114" y="267"/>
                    <a:pt x="104" y="261"/>
                  </a:cubicBezTo>
                  <a:cubicBezTo>
                    <a:pt x="93" y="256"/>
                    <a:pt x="84" y="248"/>
                    <a:pt x="76" y="238"/>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62" name="Freeform 153"/>
            <p:cNvSpPr/>
            <p:nvPr/>
          </p:nvSpPr>
          <p:spPr bwMode="auto">
            <a:xfrm>
              <a:off x="23432371" y="-14046275"/>
              <a:ext cx="541338" cy="998538"/>
            </a:xfrm>
            <a:custGeom>
              <a:avLst/>
              <a:gdLst>
                <a:gd name="T0" fmla="*/ 28 w 170"/>
                <a:gd name="T1" fmla="*/ 1 h 314"/>
                <a:gd name="T2" fmla="*/ 9 w 170"/>
                <a:gd name="T3" fmla="*/ 4 h 314"/>
                <a:gd name="T4" fmla="*/ 34 w 170"/>
                <a:gd name="T5" fmla="*/ 26 h 314"/>
                <a:gd name="T6" fmla="*/ 47 w 170"/>
                <a:gd name="T7" fmla="*/ 42 h 314"/>
                <a:gd name="T8" fmla="*/ 67 w 170"/>
                <a:gd name="T9" fmla="*/ 48 h 314"/>
                <a:gd name="T10" fmla="*/ 100 w 170"/>
                <a:gd name="T11" fmla="*/ 73 h 314"/>
                <a:gd name="T12" fmla="*/ 123 w 170"/>
                <a:gd name="T13" fmla="*/ 110 h 314"/>
                <a:gd name="T14" fmla="*/ 130 w 170"/>
                <a:gd name="T15" fmla="*/ 157 h 314"/>
                <a:gd name="T16" fmla="*/ 119 w 170"/>
                <a:gd name="T17" fmla="*/ 204 h 314"/>
                <a:gd name="T18" fmla="*/ 94 w 170"/>
                <a:gd name="T19" fmla="*/ 241 h 314"/>
                <a:gd name="T20" fmla="*/ 59 w 170"/>
                <a:gd name="T21" fmla="*/ 265 h 314"/>
                <a:gd name="T22" fmla="*/ 42 w 170"/>
                <a:gd name="T23" fmla="*/ 270 h 314"/>
                <a:gd name="T24" fmla="*/ 25 w 170"/>
                <a:gd name="T25" fmla="*/ 290 h 314"/>
                <a:gd name="T26" fmla="*/ 0 w 170"/>
                <a:gd name="T27" fmla="*/ 311 h 314"/>
                <a:gd name="T28" fmla="*/ 16 w 170"/>
                <a:gd name="T29" fmla="*/ 313 h 314"/>
                <a:gd name="T30" fmla="*/ 72 w 170"/>
                <a:gd name="T31" fmla="*/ 304 h 314"/>
                <a:gd name="T32" fmla="*/ 120 w 170"/>
                <a:gd name="T33" fmla="*/ 272 h 314"/>
                <a:gd name="T34" fmla="*/ 155 w 170"/>
                <a:gd name="T35" fmla="*/ 221 h 314"/>
                <a:gd name="T36" fmla="*/ 169 w 170"/>
                <a:gd name="T37" fmla="*/ 157 h 314"/>
                <a:gd name="T38" fmla="*/ 159 w 170"/>
                <a:gd name="T39" fmla="*/ 94 h 314"/>
                <a:gd name="T40" fmla="*/ 128 w 170"/>
                <a:gd name="T41" fmla="*/ 43 h 314"/>
                <a:gd name="T42" fmla="*/ 83 w 170"/>
                <a:gd name="T43" fmla="*/ 11 h 314"/>
                <a:gd name="T44" fmla="*/ 28 w 170"/>
                <a:gd name="T45" fmla="*/ 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314">
                  <a:moveTo>
                    <a:pt x="28" y="1"/>
                  </a:moveTo>
                  <a:cubicBezTo>
                    <a:pt x="21" y="2"/>
                    <a:pt x="15" y="3"/>
                    <a:pt x="9" y="4"/>
                  </a:cubicBezTo>
                  <a:cubicBezTo>
                    <a:pt x="18" y="10"/>
                    <a:pt x="26" y="18"/>
                    <a:pt x="34" y="26"/>
                  </a:cubicBezTo>
                  <a:cubicBezTo>
                    <a:pt x="38" y="31"/>
                    <a:pt x="43" y="37"/>
                    <a:pt x="47" y="42"/>
                  </a:cubicBezTo>
                  <a:cubicBezTo>
                    <a:pt x="54" y="44"/>
                    <a:pt x="60" y="46"/>
                    <a:pt x="67" y="48"/>
                  </a:cubicBezTo>
                  <a:cubicBezTo>
                    <a:pt x="79" y="54"/>
                    <a:pt x="91" y="62"/>
                    <a:pt x="100" y="73"/>
                  </a:cubicBezTo>
                  <a:cubicBezTo>
                    <a:pt x="110" y="83"/>
                    <a:pt x="117" y="96"/>
                    <a:pt x="123" y="110"/>
                  </a:cubicBezTo>
                  <a:cubicBezTo>
                    <a:pt x="128" y="124"/>
                    <a:pt x="130" y="140"/>
                    <a:pt x="130" y="157"/>
                  </a:cubicBezTo>
                  <a:cubicBezTo>
                    <a:pt x="129" y="174"/>
                    <a:pt x="126" y="189"/>
                    <a:pt x="119" y="204"/>
                  </a:cubicBezTo>
                  <a:cubicBezTo>
                    <a:pt x="113" y="218"/>
                    <a:pt x="105" y="231"/>
                    <a:pt x="94" y="241"/>
                  </a:cubicBezTo>
                  <a:cubicBezTo>
                    <a:pt x="84" y="252"/>
                    <a:pt x="72" y="260"/>
                    <a:pt x="59" y="265"/>
                  </a:cubicBezTo>
                  <a:cubicBezTo>
                    <a:pt x="53" y="267"/>
                    <a:pt x="48" y="269"/>
                    <a:pt x="42" y="270"/>
                  </a:cubicBezTo>
                  <a:cubicBezTo>
                    <a:pt x="37" y="277"/>
                    <a:pt x="31" y="284"/>
                    <a:pt x="25" y="290"/>
                  </a:cubicBezTo>
                  <a:cubicBezTo>
                    <a:pt x="17" y="298"/>
                    <a:pt x="9" y="305"/>
                    <a:pt x="0" y="311"/>
                  </a:cubicBezTo>
                  <a:cubicBezTo>
                    <a:pt x="5" y="312"/>
                    <a:pt x="10" y="312"/>
                    <a:pt x="16" y="313"/>
                  </a:cubicBezTo>
                  <a:cubicBezTo>
                    <a:pt x="35" y="314"/>
                    <a:pt x="54" y="311"/>
                    <a:pt x="72" y="304"/>
                  </a:cubicBezTo>
                  <a:cubicBezTo>
                    <a:pt x="90" y="297"/>
                    <a:pt x="106" y="286"/>
                    <a:pt x="120" y="272"/>
                  </a:cubicBezTo>
                  <a:cubicBezTo>
                    <a:pt x="135" y="258"/>
                    <a:pt x="147" y="241"/>
                    <a:pt x="155" y="221"/>
                  </a:cubicBezTo>
                  <a:cubicBezTo>
                    <a:pt x="164" y="202"/>
                    <a:pt x="169" y="180"/>
                    <a:pt x="169" y="157"/>
                  </a:cubicBezTo>
                  <a:cubicBezTo>
                    <a:pt x="170" y="135"/>
                    <a:pt x="166" y="113"/>
                    <a:pt x="159" y="94"/>
                  </a:cubicBezTo>
                  <a:cubicBezTo>
                    <a:pt x="152" y="74"/>
                    <a:pt x="141" y="57"/>
                    <a:pt x="128" y="43"/>
                  </a:cubicBezTo>
                  <a:cubicBezTo>
                    <a:pt x="115" y="29"/>
                    <a:pt x="100" y="18"/>
                    <a:pt x="83" y="11"/>
                  </a:cubicBezTo>
                  <a:cubicBezTo>
                    <a:pt x="66" y="4"/>
                    <a:pt x="47" y="0"/>
                    <a:pt x="28" y="1"/>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63" name="Freeform 154"/>
            <p:cNvSpPr/>
            <p:nvPr/>
          </p:nvSpPr>
          <p:spPr bwMode="auto">
            <a:xfrm>
              <a:off x="23016446" y="-14424100"/>
              <a:ext cx="1651000" cy="1636713"/>
            </a:xfrm>
            <a:custGeom>
              <a:avLst/>
              <a:gdLst>
                <a:gd name="T0" fmla="*/ 514 w 519"/>
                <a:gd name="T1" fmla="*/ 126 h 515"/>
                <a:gd name="T2" fmla="*/ 508 w 519"/>
                <a:gd name="T3" fmla="*/ 94 h 515"/>
                <a:gd name="T4" fmla="*/ 491 w 519"/>
                <a:gd name="T5" fmla="*/ 68 h 515"/>
                <a:gd name="T6" fmla="*/ 466 w 519"/>
                <a:gd name="T7" fmla="*/ 52 h 515"/>
                <a:gd name="T8" fmla="*/ 435 w 519"/>
                <a:gd name="T9" fmla="*/ 48 h 515"/>
                <a:gd name="T10" fmla="*/ 357 w 519"/>
                <a:gd name="T11" fmla="*/ 54 h 515"/>
                <a:gd name="T12" fmla="*/ 335 w 519"/>
                <a:gd name="T13" fmla="*/ 11 h 515"/>
                <a:gd name="T14" fmla="*/ 331 w 519"/>
                <a:gd name="T15" fmla="*/ 6 h 515"/>
                <a:gd name="T16" fmla="*/ 326 w 519"/>
                <a:gd name="T17" fmla="*/ 3 h 515"/>
                <a:gd name="T18" fmla="*/ 317 w 519"/>
                <a:gd name="T19" fmla="*/ 0 h 515"/>
                <a:gd name="T20" fmla="*/ 306 w 519"/>
                <a:gd name="T21" fmla="*/ 0 h 515"/>
                <a:gd name="T22" fmla="*/ 301 w 519"/>
                <a:gd name="T23" fmla="*/ 1 h 515"/>
                <a:gd name="T24" fmla="*/ 181 w 519"/>
                <a:gd name="T25" fmla="*/ 12 h 515"/>
                <a:gd name="T26" fmla="*/ 176 w 519"/>
                <a:gd name="T27" fmla="*/ 13 h 515"/>
                <a:gd name="T28" fmla="*/ 166 w 519"/>
                <a:gd name="T29" fmla="*/ 15 h 515"/>
                <a:gd name="T30" fmla="*/ 158 w 519"/>
                <a:gd name="T31" fmla="*/ 19 h 515"/>
                <a:gd name="T32" fmla="*/ 153 w 519"/>
                <a:gd name="T33" fmla="*/ 23 h 515"/>
                <a:gd name="T34" fmla="*/ 150 w 519"/>
                <a:gd name="T35" fmla="*/ 27 h 515"/>
                <a:gd name="T36" fmla="*/ 127 w 519"/>
                <a:gd name="T37" fmla="*/ 71 h 515"/>
                <a:gd name="T38" fmla="*/ 115 w 519"/>
                <a:gd name="T39" fmla="*/ 72 h 515"/>
                <a:gd name="T40" fmla="*/ 112 w 519"/>
                <a:gd name="T41" fmla="*/ 67 h 515"/>
                <a:gd name="T42" fmla="*/ 105 w 519"/>
                <a:gd name="T43" fmla="*/ 63 h 515"/>
                <a:gd name="T44" fmla="*/ 96 w 519"/>
                <a:gd name="T45" fmla="*/ 61 h 515"/>
                <a:gd name="T46" fmla="*/ 85 w 519"/>
                <a:gd name="T47" fmla="*/ 61 h 515"/>
                <a:gd name="T48" fmla="*/ 73 w 519"/>
                <a:gd name="T49" fmla="*/ 63 h 515"/>
                <a:gd name="T50" fmla="*/ 63 w 519"/>
                <a:gd name="T51" fmla="*/ 67 h 515"/>
                <a:gd name="T52" fmla="*/ 56 w 519"/>
                <a:gd name="T53" fmla="*/ 72 h 515"/>
                <a:gd name="T54" fmla="*/ 53 w 519"/>
                <a:gd name="T55" fmla="*/ 78 h 515"/>
                <a:gd name="T56" fmla="*/ 35 w 519"/>
                <a:gd name="T57" fmla="*/ 89 h 515"/>
                <a:gd name="T58" fmla="*/ 25 w 519"/>
                <a:gd name="T59" fmla="*/ 98 h 515"/>
                <a:gd name="T60" fmla="*/ 46 w 519"/>
                <a:gd name="T61" fmla="*/ 96 h 515"/>
                <a:gd name="T62" fmla="*/ 111 w 519"/>
                <a:gd name="T63" fmla="*/ 107 h 515"/>
                <a:gd name="T64" fmla="*/ 115 w 519"/>
                <a:gd name="T65" fmla="*/ 109 h 515"/>
                <a:gd name="T66" fmla="*/ 434 w 519"/>
                <a:gd name="T67" fmla="*/ 91 h 515"/>
                <a:gd name="T68" fmla="*/ 448 w 519"/>
                <a:gd name="T69" fmla="*/ 93 h 515"/>
                <a:gd name="T70" fmla="*/ 460 w 519"/>
                <a:gd name="T71" fmla="*/ 101 h 515"/>
                <a:gd name="T72" fmla="*/ 469 w 519"/>
                <a:gd name="T73" fmla="*/ 113 h 515"/>
                <a:gd name="T74" fmla="*/ 471 w 519"/>
                <a:gd name="T75" fmla="*/ 128 h 515"/>
                <a:gd name="T76" fmla="*/ 475 w 519"/>
                <a:gd name="T77" fmla="*/ 432 h 515"/>
                <a:gd name="T78" fmla="*/ 471 w 519"/>
                <a:gd name="T79" fmla="*/ 447 h 515"/>
                <a:gd name="T80" fmla="*/ 462 w 519"/>
                <a:gd name="T81" fmla="*/ 460 h 515"/>
                <a:gd name="T82" fmla="*/ 449 w 519"/>
                <a:gd name="T83" fmla="*/ 468 h 515"/>
                <a:gd name="T84" fmla="*/ 434 w 519"/>
                <a:gd name="T85" fmla="*/ 470 h 515"/>
                <a:gd name="T86" fmla="*/ 110 w 519"/>
                <a:gd name="T87" fmla="*/ 443 h 515"/>
                <a:gd name="T88" fmla="*/ 100 w 519"/>
                <a:gd name="T89" fmla="*/ 447 h 515"/>
                <a:gd name="T90" fmla="*/ 44 w 519"/>
                <a:gd name="T91" fmla="*/ 458 h 515"/>
                <a:gd name="T92" fmla="*/ 33 w 519"/>
                <a:gd name="T93" fmla="*/ 457 h 515"/>
                <a:gd name="T94" fmla="*/ 0 w 519"/>
                <a:gd name="T95" fmla="*/ 451 h 515"/>
                <a:gd name="T96" fmla="*/ 16 w 519"/>
                <a:gd name="T97" fmla="*/ 467 h 515"/>
                <a:gd name="T98" fmla="*/ 39 w 519"/>
                <a:gd name="T99" fmla="*/ 475 h 515"/>
                <a:gd name="T100" fmla="*/ 433 w 519"/>
                <a:gd name="T101" fmla="*/ 514 h 515"/>
                <a:gd name="T102" fmla="*/ 465 w 519"/>
                <a:gd name="T103" fmla="*/ 510 h 515"/>
                <a:gd name="T104" fmla="*/ 492 w 519"/>
                <a:gd name="T105" fmla="*/ 494 h 515"/>
                <a:gd name="T106" fmla="*/ 511 w 519"/>
                <a:gd name="T107" fmla="*/ 468 h 515"/>
                <a:gd name="T108" fmla="*/ 519 w 519"/>
                <a:gd name="T109" fmla="*/ 434 h 515"/>
                <a:gd name="T110" fmla="*/ 514 w 519"/>
                <a:gd name="T111" fmla="*/ 12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9" h="515">
                  <a:moveTo>
                    <a:pt x="514" y="126"/>
                  </a:moveTo>
                  <a:cubicBezTo>
                    <a:pt x="515" y="114"/>
                    <a:pt x="512" y="103"/>
                    <a:pt x="508" y="94"/>
                  </a:cubicBezTo>
                  <a:cubicBezTo>
                    <a:pt x="504" y="84"/>
                    <a:pt x="499" y="75"/>
                    <a:pt x="491" y="68"/>
                  </a:cubicBezTo>
                  <a:cubicBezTo>
                    <a:pt x="484" y="61"/>
                    <a:pt x="475" y="56"/>
                    <a:pt x="466" y="52"/>
                  </a:cubicBezTo>
                  <a:cubicBezTo>
                    <a:pt x="456" y="49"/>
                    <a:pt x="446" y="48"/>
                    <a:pt x="435" y="48"/>
                  </a:cubicBezTo>
                  <a:cubicBezTo>
                    <a:pt x="357" y="54"/>
                    <a:pt x="357" y="54"/>
                    <a:pt x="357" y="54"/>
                  </a:cubicBezTo>
                  <a:cubicBezTo>
                    <a:pt x="335" y="11"/>
                    <a:pt x="335" y="11"/>
                    <a:pt x="335" y="11"/>
                  </a:cubicBezTo>
                  <a:cubicBezTo>
                    <a:pt x="334" y="9"/>
                    <a:pt x="333" y="8"/>
                    <a:pt x="331" y="6"/>
                  </a:cubicBezTo>
                  <a:cubicBezTo>
                    <a:pt x="330" y="5"/>
                    <a:pt x="328" y="4"/>
                    <a:pt x="326" y="3"/>
                  </a:cubicBezTo>
                  <a:cubicBezTo>
                    <a:pt x="323" y="2"/>
                    <a:pt x="321" y="1"/>
                    <a:pt x="317" y="0"/>
                  </a:cubicBezTo>
                  <a:cubicBezTo>
                    <a:pt x="314" y="0"/>
                    <a:pt x="310" y="0"/>
                    <a:pt x="306" y="0"/>
                  </a:cubicBezTo>
                  <a:cubicBezTo>
                    <a:pt x="301" y="1"/>
                    <a:pt x="301" y="1"/>
                    <a:pt x="301" y="1"/>
                  </a:cubicBezTo>
                  <a:cubicBezTo>
                    <a:pt x="181" y="12"/>
                    <a:pt x="181" y="12"/>
                    <a:pt x="181" y="12"/>
                  </a:cubicBezTo>
                  <a:cubicBezTo>
                    <a:pt x="176" y="13"/>
                    <a:pt x="176" y="13"/>
                    <a:pt x="176" y="13"/>
                  </a:cubicBezTo>
                  <a:cubicBezTo>
                    <a:pt x="172" y="13"/>
                    <a:pt x="168" y="14"/>
                    <a:pt x="166" y="15"/>
                  </a:cubicBezTo>
                  <a:cubicBezTo>
                    <a:pt x="163" y="16"/>
                    <a:pt x="160" y="17"/>
                    <a:pt x="158" y="19"/>
                  </a:cubicBezTo>
                  <a:cubicBezTo>
                    <a:pt x="156" y="20"/>
                    <a:pt x="154" y="21"/>
                    <a:pt x="153" y="23"/>
                  </a:cubicBezTo>
                  <a:cubicBezTo>
                    <a:pt x="152" y="25"/>
                    <a:pt x="151" y="26"/>
                    <a:pt x="150" y="27"/>
                  </a:cubicBezTo>
                  <a:cubicBezTo>
                    <a:pt x="127" y="71"/>
                    <a:pt x="127" y="71"/>
                    <a:pt x="127" y="71"/>
                  </a:cubicBezTo>
                  <a:cubicBezTo>
                    <a:pt x="115" y="72"/>
                    <a:pt x="115" y="72"/>
                    <a:pt x="115" y="72"/>
                  </a:cubicBezTo>
                  <a:cubicBezTo>
                    <a:pt x="115" y="70"/>
                    <a:pt x="114" y="68"/>
                    <a:pt x="112" y="67"/>
                  </a:cubicBezTo>
                  <a:cubicBezTo>
                    <a:pt x="110" y="65"/>
                    <a:pt x="108" y="64"/>
                    <a:pt x="105" y="63"/>
                  </a:cubicBezTo>
                  <a:cubicBezTo>
                    <a:pt x="102" y="62"/>
                    <a:pt x="99" y="61"/>
                    <a:pt x="96" y="61"/>
                  </a:cubicBezTo>
                  <a:cubicBezTo>
                    <a:pt x="92" y="61"/>
                    <a:pt x="89" y="61"/>
                    <a:pt x="85" y="61"/>
                  </a:cubicBezTo>
                  <a:cubicBezTo>
                    <a:pt x="80" y="61"/>
                    <a:pt x="76" y="62"/>
                    <a:pt x="73" y="63"/>
                  </a:cubicBezTo>
                  <a:cubicBezTo>
                    <a:pt x="69" y="64"/>
                    <a:pt x="66" y="65"/>
                    <a:pt x="63" y="67"/>
                  </a:cubicBezTo>
                  <a:cubicBezTo>
                    <a:pt x="60" y="69"/>
                    <a:pt x="58" y="70"/>
                    <a:pt x="56" y="72"/>
                  </a:cubicBezTo>
                  <a:cubicBezTo>
                    <a:pt x="54" y="74"/>
                    <a:pt x="53" y="76"/>
                    <a:pt x="53" y="78"/>
                  </a:cubicBezTo>
                  <a:cubicBezTo>
                    <a:pt x="46" y="81"/>
                    <a:pt x="40" y="84"/>
                    <a:pt x="35" y="89"/>
                  </a:cubicBezTo>
                  <a:cubicBezTo>
                    <a:pt x="31" y="91"/>
                    <a:pt x="28" y="95"/>
                    <a:pt x="25" y="98"/>
                  </a:cubicBezTo>
                  <a:cubicBezTo>
                    <a:pt x="32" y="97"/>
                    <a:pt x="39" y="96"/>
                    <a:pt x="46" y="96"/>
                  </a:cubicBezTo>
                  <a:cubicBezTo>
                    <a:pt x="68" y="95"/>
                    <a:pt x="90" y="99"/>
                    <a:pt x="111" y="107"/>
                  </a:cubicBezTo>
                  <a:cubicBezTo>
                    <a:pt x="112" y="108"/>
                    <a:pt x="113" y="109"/>
                    <a:pt x="115" y="109"/>
                  </a:cubicBezTo>
                  <a:cubicBezTo>
                    <a:pt x="434" y="91"/>
                    <a:pt x="434" y="91"/>
                    <a:pt x="434" y="91"/>
                  </a:cubicBezTo>
                  <a:cubicBezTo>
                    <a:pt x="439" y="90"/>
                    <a:pt x="444" y="91"/>
                    <a:pt x="448" y="93"/>
                  </a:cubicBezTo>
                  <a:cubicBezTo>
                    <a:pt x="453" y="95"/>
                    <a:pt x="457" y="97"/>
                    <a:pt x="460" y="101"/>
                  </a:cubicBezTo>
                  <a:cubicBezTo>
                    <a:pt x="464" y="104"/>
                    <a:pt x="467" y="108"/>
                    <a:pt x="469" y="113"/>
                  </a:cubicBezTo>
                  <a:cubicBezTo>
                    <a:pt x="470" y="118"/>
                    <a:pt x="471" y="123"/>
                    <a:pt x="471" y="128"/>
                  </a:cubicBezTo>
                  <a:cubicBezTo>
                    <a:pt x="475" y="432"/>
                    <a:pt x="475" y="432"/>
                    <a:pt x="475" y="432"/>
                  </a:cubicBezTo>
                  <a:cubicBezTo>
                    <a:pt x="474" y="437"/>
                    <a:pt x="473" y="443"/>
                    <a:pt x="471" y="447"/>
                  </a:cubicBezTo>
                  <a:cubicBezTo>
                    <a:pt x="469" y="452"/>
                    <a:pt x="466" y="456"/>
                    <a:pt x="462" y="460"/>
                  </a:cubicBezTo>
                  <a:cubicBezTo>
                    <a:pt x="458" y="463"/>
                    <a:pt x="454" y="466"/>
                    <a:pt x="449" y="468"/>
                  </a:cubicBezTo>
                  <a:cubicBezTo>
                    <a:pt x="445" y="469"/>
                    <a:pt x="439" y="470"/>
                    <a:pt x="434" y="470"/>
                  </a:cubicBezTo>
                  <a:cubicBezTo>
                    <a:pt x="110" y="443"/>
                    <a:pt x="110" y="443"/>
                    <a:pt x="110" y="443"/>
                  </a:cubicBezTo>
                  <a:cubicBezTo>
                    <a:pt x="106" y="444"/>
                    <a:pt x="103" y="446"/>
                    <a:pt x="100" y="447"/>
                  </a:cubicBezTo>
                  <a:cubicBezTo>
                    <a:pt x="82" y="454"/>
                    <a:pt x="63" y="458"/>
                    <a:pt x="44" y="458"/>
                  </a:cubicBezTo>
                  <a:cubicBezTo>
                    <a:pt x="40" y="458"/>
                    <a:pt x="36" y="457"/>
                    <a:pt x="33" y="457"/>
                  </a:cubicBezTo>
                  <a:cubicBezTo>
                    <a:pt x="21" y="456"/>
                    <a:pt x="10" y="454"/>
                    <a:pt x="0" y="451"/>
                  </a:cubicBezTo>
                  <a:cubicBezTo>
                    <a:pt x="4" y="457"/>
                    <a:pt x="10" y="463"/>
                    <a:pt x="16" y="467"/>
                  </a:cubicBezTo>
                  <a:cubicBezTo>
                    <a:pt x="23" y="471"/>
                    <a:pt x="30" y="474"/>
                    <a:pt x="39" y="475"/>
                  </a:cubicBezTo>
                  <a:cubicBezTo>
                    <a:pt x="433" y="514"/>
                    <a:pt x="433" y="514"/>
                    <a:pt x="433" y="514"/>
                  </a:cubicBezTo>
                  <a:cubicBezTo>
                    <a:pt x="444" y="515"/>
                    <a:pt x="455" y="514"/>
                    <a:pt x="465" y="510"/>
                  </a:cubicBezTo>
                  <a:cubicBezTo>
                    <a:pt x="475" y="507"/>
                    <a:pt x="484" y="502"/>
                    <a:pt x="492" y="494"/>
                  </a:cubicBezTo>
                  <a:cubicBezTo>
                    <a:pt x="500" y="487"/>
                    <a:pt x="507" y="478"/>
                    <a:pt x="511" y="468"/>
                  </a:cubicBezTo>
                  <a:cubicBezTo>
                    <a:pt x="516" y="458"/>
                    <a:pt x="519" y="446"/>
                    <a:pt x="519" y="434"/>
                  </a:cubicBezTo>
                  <a:lnTo>
                    <a:pt x="514" y="126"/>
                  </a:lnTo>
                  <a:close/>
                </a:path>
              </a:pathLst>
            </a:custGeom>
            <a:grpFill/>
            <a:ln>
              <a:noFill/>
            </a:ln>
          </p:spPr>
          <p:txBody>
            <a:bodyPr vert="horz" wrap="square" lIns="90868" tIns="45434" rIns="90868" bIns="45434" numCol="1" anchor="t" anchorCtr="0" compatLnSpc="1"/>
            <a:lstStyle/>
            <a:p>
              <a:endParaRPr lang="zh-CN" altLang="en-US" sz="1340"/>
            </a:p>
          </p:txBody>
        </p:sp>
      </p:grpSp>
      <p:sp>
        <p:nvSpPr>
          <p:cNvPr id="264" name="Freeform 155"/>
          <p:cNvSpPr>
            <a:spLocks noEditPoints="1"/>
          </p:cNvSpPr>
          <p:nvPr/>
        </p:nvSpPr>
        <p:spPr bwMode="auto">
          <a:xfrm>
            <a:off x="3139417" y="5545231"/>
            <a:ext cx="562469" cy="303853"/>
          </a:xfrm>
          <a:custGeom>
            <a:avLst/>
            <a:gdLst>
              <a:gd name="T0" fmla="*/ 386 w 614"/>
              <a:gd name="T1" fmla="*/ 68 h 332"/>
              <a:gd name="T2" fmla="*/ 431 w 614"/>
              <a:gd name="T3" fmla="*/ 59 h 332"/>
              <a:gd name="T4" fmla="*/ 505 w 614"/>
              <a:gd name="T5" fmla="*/ 113 h 332"/>
              <a:gd name="T6" fmla="*/ 614 w 614"/>
              <a:gd name="T7" fmla="*/ 113 h 332"/>
              <a:gd name="T8" fmla="*/ 466 w 614"/>
              <a:gd name="T9" fmla="*/ 24 h 332"/>
              <a:gd name="T10" fmla="*/ 398 w 614"/>
              <a:gd name="T11" fmla="*/ 20 h 332"/>
              <a:gd name="T12" fmla="*/ 386 w 614"/>
              <a:gd name="T13" fmla="*/ 68 h 332"/>
              <a:gd name="T14" fmla="*/ 573 w 614"/>
              <a:gd name="T15" fmla="*/ 250 h 332"/>
              <a:gd name="T16" fmla="*/ 532 w 614"/>
              <a:gd name="T17" fmla="*/ 291 h 332"/>
              <a:gd name="T18" fmla="*/ 410 w 614"/>
              <a:gd name="T19" fmla="*/ 291 h 332"/>
              <a:gd name="T20" fmla="*/ 368 w 614"/>
              <a:gd name="T21" fmla="*/ 250 h 332"/>
              <a:gd name="T22" fmla="*/ 368 w 614"/>
              <a:gd name="T23" fmla="*/ 209 h 332"/>
              <a:gd name="T24" fmla="*/ 410 w 614"/>
              <a:gd name="T25" fmla="*/ 168 h 332"/>
              <a:gd name="T26" fmla="*/ 532 w 614"/>
              <a:gd name="T27" fmla="*/ 168 h 332"/>
              <a:gd name="T28" fmla="*/ 573 w 614"/>
              <a:gd name="T29" fmla="*/ 209 h 332"/>
              <a:gd name="T30" fmla="*/ 573 w 614"/>
              <a:gd name="T31" fmla="*/ 250 h 332"/>
              <a:gd name="T32" fmla="*/ 246 w 614"/>
              <a:gd name="T33" fmla="*/ 250 h 332"/>
              <a:gd name="T34" fmla="*/ 205 w 614"/>
              <a:gd name="T35" fmla="*/ 291 h 332"/>
              <a:gd name="T36" fmla="*/ 82 w 614"/>
              <a:gd name="T37" fmla="*/ 291 h 332"/>
              <a:gd name="T38" fmla="*/ 41 w 614"/>
              <a:gd name="T39" fmla="*/ 250 h 332"/>
              <a:gd name="T40" fmla="*/ 41 w 614"/>
              <a:gd name="T41" fmla="*/ 209 h 332"/>
              <a:gd name="T42" fmla="*/ 82 w 614"/>
              <a:gd name="T43" fmla="*/ 168 h 332"/>
              <a:gd name="T44" fmla="*/ 205 w 614"/>
              <a:gd name="T45" fmla="*/ 168 h 332"/>
              <a:gd name="T46" fmla="*/ 246 w 614"/>
              <a:gd name="T47" fmla="*/ 209 h 332"/>
              <a:gd name="T48" fmla="*/ 246 w 614"/>
              <a:gd name="T49" fmla="*/ 250 h 332"/>
              <a:gd name="T50" fmla="*/ 0 w 614"/>
              <a:gd name="T51" fmla="*/ 127 h 332"/>
              <a:gd name="T52" fmla="*/ 0 w 614"/>
              <a:gd name="T53" fmla="*/ 305 h 332"/>
              <a:gd name="T54" fmla="*/ 27 w 614"/>
              <a:gd name="T55" fmla="*/ 332 h 332"/>
              <a:gd name="T56" fmla="*/ 247 w 614"/>
              <a:gd name="T57" fmla="*/ 332 h 332"/>
              <a:gd name="T58" fmla="*/ 307 w 614"/>
              <a:gd name="T59" fmla="*/ 268 h 332"/>
              <a:gd name="T60" fmla="*/ 357 w 614"/>
              <a:gd name="T61" fmla="*/ 332 h 332"/>
              <a:gd name="T62" fmla="*/ 587 w 614"/>
              <a:gd name="T63" fmla="*/ 332 h 332"/>
              <a:gd name="T64" fmla="*/ 614 w 614"/>
              <a:gd name="T65" fmla="*/ 305 h 332"/>
              <a:gd name="T66" fmla="*/ 614 w 614"/>
              <a:gd name="T67" fmla="*/ 127 h 332"/>
              <a:gd name="T68" fmla="*/ 0 w 614"/>
              <a:gd name="T69" fmla="*/ 127 h 332"/>
              <a:gd name="T70" fmla="*/ 183 w 614"/>
              <a:gd name="T71" fmla="*/ 59 h 332"/>
              <a:gd name="T72" fmla="*/ 228 w 614"/>
              <a:gd name="T73" fmla="*/ 68 h 332"/>
              <a:gd name="T74" fmla="*/ 216 w 614"/>
              <a:gd name="T75" fmla="*/ 20 h 332"/>
              <a:gd name="T76" fmla="*/ 148 w 614"/>
              <a:gd name="T77" fmla="*/ 24 h 332"/>
              <a:gd name="T78" fmla="*/ 0 w 614"/>
              <a:gd name="T79" fmla="*/ 113 h 332"/>
              <a:gd name="T80" fmla="*/ 109 w 614"/>
              <a:gd name="T81" fmla="*/ 113 h 332"/>
              <a:gd name="T82" fmla="*/ 183 w 614"/>
              <a:gd name="T83" fmla="*/ 5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4" h="332">
                <a:moveTo>
                  <a:pt x="386" y="68"/>
                </a:moveTo>
                <a:cubicBezTo>
                  <a:pt x="402" y="70"/>
                  <a:pt x="408" y="59"/>
                  <a:pt x="431" y="59"/>
                </a:cubicBezTo>
                <a:cubicBezTo>
                  <a:pt x="454" y="59"/>
                  <a:pt x="505" y="113"/>
                  <a:pt x="505" y="113"/>
                </a:cubicBezTo>
                <a:cubicBezTo>
                  <a:pt x="614" y="113"/>
                  <a:pt x="614" y="113"/>
                  <a:pt x="614" y="113"/>
                </a:cubicBezTo>
                <a:cubicBezTo>
                  <a:pt x="614" y="113"/>
                  <a:pt x="490" y="37"/>
                  <a:pt x="466" y="24"/>
                </a:cubicBezTo>
                <a:cubicBezTo>
                  <a:pt x="443" y="10"/>
                  <a:pt x="411" y="0"/>
                  <a:pt x="398" y="20"/>
                </a:cubicBezTo>
                <a:cubicBezTo>
                  <a:pt x="384" y="39"/>
                  <a:pt x="370" y="67"/>
                  <a:pt x="386" y="68"/>
                </a:cubicBezTo>
                <a:moveTo>
                  <a:pt x="573" y="250"/>
                </a:moveTo>
                <a:cubicBezTo>
                  <a:pt x="573" y="273"/>
                  <a:pt x="555" y="291"/>
                  <a:pt x="532" y="291"/>
                </a:cubicBezTo>
                <a:cubicBezTo>
                  <a:pt x="410" y="291"/>
                  <a:pt x="410" y="291"/>
                  <a:pt x="410" y="291"/>
                </a:cubicBezTo>
                <a:cubicBezTo>
                  <a:pt x="387" y="291"/>
                  <a:pt x="368" y="273"/>
                  <a:pt x="368" y="250"/>
                </a:cubicBezTo>
                <a:cubicBezTo>
                  <a:pt x="368" y="209"/>
                  <a:pt x="368" y="209"/>
                  <a:pt x="368" y="209"/>
                </a:cubicBezTo>
                <a:cubicBezTo>
                  <a:pt x="368" y="186"/>
                  <a:pt x="387" y="168"/>
                  <a:pt x="410" y="168"/>
                </a:cubicBezTo>
                <a:cubicBezTo>
                  <a:pt x="532" y="168"/>
                  <a:pt x="532" y="168"/>
                  <a:pt x="532" y="168"/>
                </a:cubicBezTo>
                <a:cubicBezTo>
                  <a:pt x="555" y="168"/>
                  <a:pt x="573" y="186"/>
                  <a:pt x="573" y="209"/>
                </a:cubicBezTo>
                <a:lnTo>
                  <a:pt x="573" y="250"/>
                </a:lnTo>
                <a:close/>
                <a:moveTo>
                  <a:pt x="246" y="250"/>
                </a:moveTo>
                <a:cubicBezTo>
                  <a:pt x="246" y="273"/>
                  <a:pt x="227" y="291"/>
                  <a:pt x="205" y="291"/>
                </a:cubicBezTo>
                <a:cubicBezTo>
                  <a:pt x="82" y="291"/>
                  <a:pt x="82" y="291"/>
                  <a:pt x="82" y="291"/>
                </a:cubicBezTo>
                <a:cubicBezTo>
                  <a:pt x="59" y="291"/>
                  <a:pt x="41" y="273"/>
                  <a:pt x="41" y="250"/>
                </a:cubicBezTo>
                <a:cubicBezTo>
                  <a:pt x="41" y="209"/>
                  <a:pt x="41" y="209"/>
                  <a:pt x="41" y="209"/>
                </a:cubicBezTo>
                <a:cubicBezTo>
                  <a:pt x="41" y="186"/>
                  <a:pt x="59" y="168"/>
                  <a:pt x="82" y="168"/>
                </a:cubicBezTo>
                <a:cubicBezTo>
                  <a:pt x="205" y="168"/>
                  <a:pt x="205" y="168"/>
                  <a:pt x="205" y="168"/>
                </a:cubicBezTo>
                <a:cubicBezTo>
                  <a:pt x="227" y="168"/>
                  <a:pt x="246" y="186"/>
                  <a:pt x="246" y="209"/>
                </a:cubicBezTo>
                <a:lnTo>
                  <a:pt x="246" y="250"/>
                </a:lnTo>
                <a:close/>
                <a:moveTo>
                  <a:pt x="0" y="127"/>
                </a:moveTo>
                <a:cubicBezTo>
                  <a:pt x="0" y="305"/>
                  <a:pt x="0" y="305"/>
                  <a:pt x="0" y="305"/>
                </a:cubicBezTo>
                <a:cubicBezTo>
                  <a:pt x="0" y="320"/>
                  <a:pt x="12" y="332"/>
                  <a:pt x="27" y="332"/>
                </a:cubicBezTo>
                <a:cubicBezTo>
                  <a:pt x="247" y="332"/>
                  <a:pt x="247" y="332"/>
                  <a:pt x="247" y="332"/>
                </a:cubicBezTo>
                <a:cubicBezTo>
                  <a:pt x="267" y="332"/>
                  <a:pt x="286" y="268"/>
                  <a:pt x="307" y="268"/>
                </a:cubicBezTo>
                <a:cubicBezTo>
                  <a:pt x="325" y="268"/>
                  <a:pt x="339" y="332"/>
                  <a:pt x="357" y="332"/>
                </a:cubicBezTo>
                <a:cubicBezTo>
                  <a:pt x="587" y="332"/>
                  <a:pt x="587" y="332"/>
                  <a:pt x="587" y="332"/>
                </a:cubicBezTo>
                <a:cubicBezTo>
                  <a:pt x="602" y="332"/>
                  <a:pt x="614" y="320"/>
                  <a:pt x="614" y="305"/>
                </a:cubicBezTo>
                <a:cubicBezTo>
                  <a:pt x="614" y="127"/>
                  <a:pt x="614" y="127"/>
                  <a:pt x="614" y="127"/>
                </a:cubicBezTo>
                <a:lnTo>
                  <a:pt x="0" y="127"/>
                </a:lnTo>
                <a:close/>
                <a:moveTo>
                  <a:pt x="183" y="59"/>
                </a:moveTo>
                <a:cubicBezTo>
                  <a:pt x="206" y="59"/>
                  <a:pt x="212" y="70"/>
                  <a:pt x="228" y="68"/>
                </a:cubicBezTo>
                <a:cubicBezTo>
                  <a:pt x="244" y="67"/>
                  <a:pt x="230" y="39"/>
                  <a:pt x="216" y="20"/>
                </a:cubicBezTo>
                <a:cubicBezTo>
                  <a:pt x="203" y="0"/>
                  <a:pt x="171" y="10"/>
                  <a:pt x="148" y="24"/>
                </a:cubicBezTo>
                <a:cubicBezTo>
                  <a:pt x="125" y="37"/>
                  <a:pt x="0" y="113"/>
                  <a:pt x="0" y="113"/>
                </a:cubicBezTo>
                <a:cubicBezTo>
                  <a:pt x="109" y="113"/>
                  <a:pt x="109" y="113"/>
                  <a:pt x="109" y="113"/>
                </a:cubicBezTo>
                <a:cubicBezTo>
                  <a:pt x="109" y="113"/>
                  <a:pt x="160" y="59"/>
                  <a:pt x="183" y="59"/>
                </a:cubicBezTo>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65" name="Freeform 156"/>
          <p:cNvSpPr>
            <a:spLocks noEditPoints="1"/>
          </p:cNvSpPr>
          <p:nvPr/>
        </p:nvSpPr>
        <p:spPr bwMode="auto">
          <a:xfrm>
            <a:off x="463960" y="5957882"/>
            <a:ext cx="353776" cy="309483"/>
          </a:xfrm>
          <a:custGeom>
            <a:avLst/>
            <a:gdLst>
              <a:gd name="T0" fmla="*/ 0 w 319"/>
              <a:gd name="T1" fmla="*/ 252 h 279"/>
              <a:gd name="T2" fmla="*/ 122 w 319"/>
              <a:gd name="T3" fmla="*/ 279 h 279"/>
              <a:gd name="T4" fmla="*/ 243 w 319"/>
              <a:gd name="T5" fmla="*/ 252 h 279"/>
              <a:gd name="T6" fmla="*/ 0 w 319"/>
              <a:gd name="T7" fmla="*/ 252 h 279"/>
              <a:gd name="T8" fmla="*/ 176 w 319"/>
              <a:gd name="T9" fmla="*/ 42 h 279"/>
              <a:gd name="T10" fmla="*/ 158 w 319"/>
              <a:gd name="T11" fmla="*/ 65 h 279"/>
              <a:gd name="T12" fmla="*/ 193 w 319"/>
              <a:gd name="T13" fmla="*/ 42 h 279"/>
              <a:gd name="T14" fmla="*/ 158 w 319"/>
              <a:gd name="T15" fmla="*/ 24 h 279"/>
              <a:gd name="T16" fmla="*/ 176 w 319"/>
              <a:gd name="T17" fmla="*/ 0 h 279"/>
              <a:gd name="T18" fmla="*/ 142 w 319"/>
              <a:gd name="T19" fmla="*/ 24 h 279"/>
              <a:gd name="T20" fmla="*/ 176 w 319"/>
              <a:gd name="T21" fmla="*/ 42 h 279"/>
              <a:gd name="T22" fmla="*/ 132 w 319"/>
              <a:gd name="T23" fmla="*/ 53 h 279"/>
              <a:gd name="T24" fmla="*/ 114 w 319"/>
              <a:gd name="T25" fmla="*/ 76 h 279"/>
              <a:gd name="T26" fmla="*/ 149 w 319"/>
              <a:gd name="T27" fmla="*/ 53 h 279"/>
              <a:gd name="T28" fmla="*/ 114 w 319"/>
              <a:gd name="T29" fmla="*/ 35 h 279"/>
              <a:gd name="T30" fmla="*/ 131 w 319"/>
              <a:gd name="T31" fmla="*/ 11 h 279"/>
              <a:gd name="T32" fmla="*/ 98 w 319"/>
              <a:gd name="T33" fmla="*/ 35 h 279"/>
              <a:gd name="T34" fmla="*/ 132 w 319"/>
              <a:gd name="T35" fmla="*/ 53 h 279"/>
              <a:gd name="T36" fmla="*/ 76 w 319"/>
              <a:gd name="T37" fmla="*/ 42 h 279"/>
              <a:gd name="T38" fmla="*/ 58 w 319"/>
              <a:gd name="T39" fmla="*/ 65 h 279"/>
              <a:gd name="T40" fmla="*/ 94 w 319"/>
              <a:gd name="T41" fmla="*/ 42 h 279"/>
              <a:gd name="T42" fmla="*/ 59 w 319"/>
              <a:gd name="T43" fmla="*/ 24 h 279"/>
              <a:gd name="T44" fmla="*/ 76 w 319"/>
              <a:gd name="T45" fmla="*/ 0 h 279"/>
              <a:gd name="T46" fmla="*/ 43 w 319"/>
              <a:gd name="T47" fmla="*/ 24 h 279"/>
              <a:gd name="T48" fmla="*/ 76 w 319"/>
              <a:gd name="T49" fmla="*/ 42 h 279"/>
              <a:gd name="T50" fmla="*/ 225 w 319"/>
              <a:gd name="T51" fmla="*/ 187 h 279"/>
              <a:gd name="T52" fmla="*/ 245 w 319"/>
              <a:gd name="T53" fmla="*/ 121 h 279"/>
              <a:gd name="T54" fmla="*/ 245 w 319"/>
              <a:gd name="T55" fmla="*/ 119 h 279"/>
              <a:gd name="T56" fmla="*/ 291 w 319"/>
              <a:gd name="T57" fmla="*/ 136 h 279"/>
              <a:gd name="T58" fmla="*/ 225 w 319"/>
              <a:gd name="T59" fmla="*/ 187 h 279"/>
              <a:gd name="T60" fmla="*/ 310 w 319"/>
              <a:gd name="T61" fmla="*/ 137 h 279"/>
              <a:gd name="T62" fmla="*/ 244 w 319"/>
              <a:gd name="T63" fmla="*/ 98 h 279"/>
              <a:gd name="T64" fmla="*/ 244 w 319"/>
              <a:gd name="T65" fmla="*/ 87 h 279"/>
              <a:gd name="T66" fmla="*/ 1 w 319"/>
              <a:gd name="T67" fmla="*/ 87 h 279"/>
              <a:gd name="T68" fmla="*/ 1 w 319"/>
              <a:gd name="T69" fmla="*/ 121 h 279"/>
              <a:gd name="T70" fmla="*/ 67 w 319"/>
              <a:gd name="T71" fmla="*/ 229 h 279"/>
              <a:gd name="T72" fmla="*/ 67 w 319"/>
              <a:gd name="T73" fmla="*/ 241 h 279"/>
              <a:gd name="T74" fmla="*/ 178 w 319"/>
              <a:gd name="T75" fmla="*/ 241 h 279"/>
              <a:gd name="T76" fmla="*/ 178 w 319"/>
              <a:gd name="T77" fmla="*/ 229 h 279"/>
              <a:gd name="T78" fmla="*/ 208 w 319"/>
              <a:gd name="T79" fmla="*/ 207 h 279"/>
              <a:gd name="T80" fmla="*/ 310 w 319"/>
              <a:gd name="T81" fmla="*/ 13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9" h="279">
                <a:moveTo>
                  <a:pt x="0" y="252"/>
                </a:moveTo>
                <a:cubicBezTo>
                  <a:pt x="0" y="267"/>
                  <a:pt x="55" y="279"/>
                  <a:pt x="122" y="279"/>
                </a:cubicBezTo>
                <a:cubicBezTo>
                  <a:pt x="189" y="279"/>
                  <a:pt x="243" y="267"/>
                  <a:pt x="243" y="252"/>
                </a:cubicBezTo>
                <a:lnTo>
                  <a:pt x="0" y="252"/>
                </a:lnTo>
                <a:close/>
                <a:moveTo>
                  <a:pt x="176" y="42"/>
                </a:moveTo>
                <a:cubicBezTo>
                  <a:pt x="176" y="53"/>
                  <a:pt x="158" y="65"/>
                  <a:pt x="158" y="65"/>
                </a:cubicBezTo>
                <a:cubicBezTo>
                  <a:pt x="158" y="65"/>
                  <a:pt x="193" y="59"/>
                  <a:pt x="193" y="42"/>
                </a:cubicBezTo>
                <a:cubicBezTo>
                  <a:pt x="193" y="26"/>
                  <a:pt x="158" y="37"/>
                  <a:pt x="158" y="24"/>
                </a:cubicBezTo>
                <a:cubicBezTo>
                  <a:pt x="158" y="12"/>
                  <a:pt x="176" y="0"/>
                  <a:pt x="176" y="0"/>
                </a:cubicBezTo>
                <a:cubicBezTo>
                  <a:pt x="176" y="0"/>
                  <a:pt x="142" y="7"/>
                  <a:pt x="142" y="24"/>
                </a:cubicBezTo>
                <a:cubicBezTo>
                  <a:pt x="142" y="42"/>
                  <a:pt x="176" y="31"/>
                  <a:pt x="176" y="42"/>
                </a:cubicBezTo>
                <a:moveTo>
                  <a:pt x="132" y="53"/>
                </a:moveTo>
                <a:cubicBezTo>
                  <a:pt x="132" y="64"/>
                  <a:pt x="114" y="76"/>
                  <a:pt x="114" y="76"/>
                </a:cubicBezTo>
                <a:cubicBezTo>
                  <a:pt x="114" y="76"/>
                  <a:pt x="149" y="70"/>
                  <a:pt x="149" y="53"/>
                </a:cubicBezTo>
                <a:cubicBezTo>
                  <a:pt x="149" y="37"/>
                  <a:pt x="114" y="48"/>
                  <a:pt x="114" y="35"/>
                </a:cubicBezTo>
                <a:cubicBezTo>
                  <a:pt x="114" y="23"/>
                  <a:pt x="131" y="11"/>
                  <a:pt x="131" y="11"/>
                </a:cubicBezTo>
                <a:cubicBezTo>
                  <a:pt x="131" y="11"/>
                  <a:pt x="98" y="18"/>
                  <a:pt x="98" y="35"/>
                </a:cubicBezTo>
                <a:cubicBezTo>
                  <a:pt x="98" y="53"/>
                  <a:pt x="132" y="42"/>
                  <a:pt x="132" y="53"/>
                </a:cubicBezTo>
                <a:moveTo>
                  <a:pt x="76" y="42"/>
                </a:moveTo>
                <a:cubicBezTo>
                  <a:pt x="76" y="53"/>
                  <a:pt x="58" y="65"/>
                  <a:pt x="58" y="65"/>
                </a:cubicBezTo>
                <a:cubicBezTo>
                  <a:pt x="58" y="65"/>
                  <a:pt x="94" y="59"/>
                  <a:pt x="94" y="42"/>
                </a:cubicBezTo>
                <a:cubicBezTo>
                  <a:pt x="94" y="26"/>
                  <a:pt x="59" y="37"/>
                  <a:pt x="59" y="24"/>
                </a:cubicBezTo>
                <a:cubicBezTo>
                  <a:pt x="59" y="12"/>
                  <a:pt x="76" y="0"/>
                  <a:pt x="76" y="0"/>
                </a:cubicBezTo>
                <a:cubicBezTo>
                  <a:pt x="76" y="0"/>
                  <a:pt x="43" y="7"/>
                  <a:pt x="43" y="24"/>
                </a:cubicBezTo>
                <a:cubicBezTo>
                  <a:pt x="43" y="42"/>
                  <a:pt x="76" y="31"/>
                  <a:pt x="76" y="42"/>
                </a:cubicBezTo>
                <a:moveTo>
                  <a:pt x="225" y="187"/>
                </a:moveTo>
                <a:cubicBezTo>
                  <a:pt x="237" y="168"/>
                  <a:pt x="245" y="145"/>
                  <a:pt x="245" y="121"/>
                </a:cubicBezTo>
                <a:cubicBezTo>
                  <a:pt x="245" y="119"/>
                  <a:pt x="245" y="119"/>
                  <a:pt x="245" y="119"/>
                </a:cubicBezTo>
                <a:cubicBezTo>
                  <a:pt x="264" y="119"/>
                  <a:pt x="286" y="117"/>
                  <a:pt x="291" y="136"/>
                </a:cubicBezTo>
                <a:cubicBezTo>
                  <a:pt x="296" y="158"/>
                  <a:pt x="260" y="176"/>
                  <a:pt x="225" y="187"/>
                </a:cubicBezTo>
                <a:moveTo>
                  <a:pt x="310" y="137"/>
                </a:moveTo>
                <a:cubicBezTo>
                  <a:pt x="306" y="97"/>
                  <a:pt x="265" y="97"/>
                  <a:pt x="244" y="98"/>
                </a:cubicBezTo>
                <a:cubicBezTo>
                  <a:pt x="244" y="92"/>
                  <a:pt x="244" y="87"/>
                  <a:pt x="244" y="87"/>
                </a:cubicBezTo>
                <a:cubicBezTo>
                  <a:pt x="1" y="87"/>
                  <a:pt x="1" y="87"/>
                  <a:pt x="1" y="87"/>
                </a:cubicBezTo>
                <a:cubicBezTo>
                  <a:pt x="1" y="121"/>
                  <a:pt x="1" y="121"/>
                  <a:pt x="1" y="121"/>
                </a:cubicBezTo>
                <a:cubicBezTo>
                  <a:pt x="1" y="168"/>
                  <a:pt x="28" y="209"/>
                  <a:pt x="67" y="229"/>
                </a:cubicBezTo>
                <a:cubicBezTo>
                  <a:pt x="67" y="241"/>
                  <a:pt x="67" y="241"/>
                  <a:pt x="67" y="241"/>
                </a:cubicBezTo>
                <a:cubicBezTo>
                  <a:pt x="178" y="241"/>
                  <a:pt x="178" y="241"/>
                  <a:pt x="178" y="241"/>
                </a:cubicBezTo>
                <a:cubicBezTo>
                  <a:pt x="178" y="229"/>
                  <a:pt x="178" y="229"/>
                  <a:pt x="178" y="229"/>
                </a:cubicBezTo>
                <a:cubicBezTo>
                  <a:pt x="189" y="224"/>
                  <a:pt x="199" y="216"/>
                  <a:pt x="208" y="207"/>
                </a:cubicBezTo>
                <a:cubicBezTo>
                  <a:pt x="262" y="194"/>
                  <a:pt x="319" y="176"/>
                  <a:pt x="310" y="137"/>
                </a:cubicBezTo>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66" name="Freeform 157"/>
          <p:cNvSpPr/>
          <p:nvPr/>
        </p:nvSpPr>
        <p:spPr bwMode="auto">
          <a:xfrm>
            <a:off x="4200520" y="5530426"/>
            <a:ext cx="325370" cy="319024"/>
          </a:xfrm>
          <a:custGeom>
            <a:avLst/>
            <a:gdLst>
              <a:gd name="T0" fmla="*/ 464 w 486"/>
              <a:gd name="T1" fmla="*/ 324 h 477"/>
              <a:gd name="T2" fmla="*/ 471 w 486"/>
              <a:gd name="T3" fmla="*/ 328 h 477"/>
              <a:gd name="T4" fmla="*/ 473 w 486"/>
              <a:gd name="T5" fmla="*/ 336 h 477"/>
              <a:gd name="T6" fmla="*/ 412 w 486"/>
              <a:gd name="T7" fmla="*/ 463 h 477"/>
              <a:gd name="T8" fmla="*/ 406 w 486"/>
              <a:gd name="T9" fmla="*/ 466 h 477"/>
              <a:gd name="T10" fmla="*/ 404 w 486"/>
              <a:gd name="T11" fmla="*/ 466 h 477"/>
              <a:gd name="T12" fmla="*/ 366 w 486"/>
              <a:gd name="T13" fmla="*/ 453 h 477"/>
              <a:gd name="T14" fmla="*/ 356 w 486"/>
              <a:gd name="T15" fmla="*/ 474 h 477"/>
              <a:gd name="T16" fmla="*/ 352 w 486"/>
              <a:gd name="T17" fmla="*/ 477 h 477"/>
              <a:gd name="T18" fmla="*/ 350 w 486"/>
              <a:gd name="T19" fmla="*/ 477 h 477"/>
              <a:gd name="T20" fmla="*/ 347 w 486"/>
              <a:gd name="T21" fmla="*/ 476 h 477"/>
              <a:gd name="T22" fmla="*/ 275 w 486"/>
              <a:gd name="T23" fmla="*/ 430 h 477"/>
              <a:gd name="T24" fmla="*/ 273 w 486"/>
              <a:gd name="T25" fmla="*/ 422 h 477"/>
              <a:gd name="T26" fmla="*/ 355 w 486"/>
              <a:gd name="T27" fmla="*/ 253 h 477"/>
              <a:gd name="T28" fmla="*/ 362 w 486"/>
              <a:gd name="T29" fmla="*/ 249 h 477"/>
              <a:gd name="T30" fmla="*/ 434 w 486"/>
              <a:gd name="T31" fmla="*/ 274 h 477"/>
              <a:gd name="T32" fmla="*/ 411 w 486"/>
              <a:gd name="T33" fmla="*/ 149 h 477"/>
              <a:gd name="T34" fmla="*/ 274 w 486"/>
              <a:gd name="T35" fmla="*/ 53 h 477"/>
              <a:gd name="T36" fmla="*/ 110 w 486"/>
              <a:gd name="T37" fmla="*/ 100 h 477"/>
              <a:gd name="T38" fmla="*/ 45 w 486"/>
              <a:gd name="T39" fmla="*/ 258 h 477"/>
              <a:gd name="T40" fmla="*/ 47 w 486"/>
              <a:gd name="T41" fmla="*/ 274 h 477"/>
              <a:gd name="T42" fmla="*/ 119 w 486"/>
              <a:gd name="T43" fmla="*/ 249 h 477"/>
              <a:gd name="T44" fmla="*/ 127 w 486"/>
              <a:gd name="T45" fmla="*/ 253 h 477"/>
              <a:gd name="T46" fmla="*/ 209 w 486"/>
              <a:gd name="T47" fmla="*/ 422 h 477"/>
              <a:gd name="T48" fmla="*/ 206 w 486"/>
              <a:gd name="T49" fmla="*/ 430 h 477"/>
              <a:gd name="T50" fmla="*/ 134 w 486"/>
              <a:gd name="T51" fmla="*/ 476 h 477"/>
              <a:gd name="T52" fmla="*/ 131 w 486"/>
              <a:gd name="T53" fmla="*/ 477 h 477"/>
              <a:gd name="T54" fmla="*/ 129 w 486"/>
              <a:gd name="T55" fmla="*/ 477 h 477"/>
              <a:gd name="T56" fmla="*/ 126 w 486"/>
              <a:gd name="T57" fmla="*/ 474 h 477"/>
              <a:gd name="T58" fmla="*/ 116 w 486"/>
              <a:gd name="T59" fmla="*/ 453 h 477"/>
              <a:gd name="T60" fmla="*/ 77 w 486"/>
              <a:gd name="T61" fmla="*/ 466 h 477"/>
              <a:gd name="T62" fmla="*/ 75 w 486"/>
              <a:gd name="T63" fmla="*/ 467 h 477"/>
              <a:gd name="T64" fmla="*/ 70 w 486"/>
              <a:gd name="T65" fmla="*/ 463 h 477"/>
              <a:gd name="T66" fmla="*/ 8 w 486"/>
              <a:gd name="T67" fmla="*/ 336 h 477"/>
              <a:gd name="T68" fmla="*/ 10 w 486"/>
              <a:gd name="T69" fmla="*/ 328 h 477"/>
              <a:gd name="T70" fmla="*/ 17 w 486"/>
              <a:gd name="T71" fmla="*/ 324 h 477"/>
              <a:gd name="T72" fmla="*/ 4 w 486"/>
              <a:gd name="T73" fmla="*/ 260 h 477"/>
              <a:gd name="T74" fmla="*/ 83 w 486"/>
              <a:gd name="T75" fmla="*/ 69 h 477"/>
              <a:gd name="T76" fmla="*/ 281 w 486"/>
              <a:gd name="T77" fmla="*/ 13 h 477"/>
              <a:gd name="T78" fmla="*/ 446 w 486"/>
              <a:gd name="T79" fmla="*/ 129 h 477"/>
              <a:gd name="T80" fmla="*/ 464 w 486"/>
              <a:gd name="T81" fmla="*/ 32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77">
                <a:moveTo>
                  <a:pt x="464" y="324"/>
                </a:moveTo>
                <a:cubicBezTo>
                  <a:pt x="471" y="328"/>
                  <a:pt x="471" y="328"/>
                  <a:pt x="471" y="328"/>
                </a:cubicBezTo>
                <a:cubicBezTo>
                  <a:pt x="474" y="330"/>
                  <a:pt x="475" y="333"/>
                  <a:pt x="473" y="336"/>
                </a:cubicBezTo>
                <a:cubicBezTo>
                  <a:pt x="412" y="463"/>
                  <a:pt x="412" y="463"/>
                  <a:pt x="412" y="463"/>
                </a:cubicBezTo>
                <a:cubicBezTo>
                  <a:pt x="411" y="465"/>
                  <a:pt x="409" y="466"/>
                  <a:pt x="406" y="466"/>
                </a:cubicBezTo>
                <a:cubicBezTo>
                  <a:pt x="406" y="466"/>
                  <a:pt x="405" y="466"/>
                  <a:pt x="404" y="466"/>
                </a:cubicBezTo>
                <a:cubicBezTo>
                  <a:pt x="366" y="453"/>
                  <a:pt x="366" y="453"/>
                  <a:pt x="366" y="453"/>
                </a:cubicBezTo>
                <a:cubicBezTo>
                  <a:pt x="356" y="474"/>
                  <a:pt x="356" y="474"/>
                  <a:pt x="356" y="474"/>
                </a:cubicBezTo>
                <a:cubicBezTo>
                  <a:pt x="355" y="475"/>
                  <a:pt x="354" y="476"/>
                  <a:pt x="352" y="477"/>
                </a:cubicBezTo>
                <a:cubicBezTo>
                  <a:pt x="352" y="477"/>
                  <a:pt x="351" y="477"/>
                  <a:pt x="350" y="477"/>
                </a:cubicBezTo>
                <a:cubicBezTo>
                  <a:pt x="349" y="477"/>
                  <a:pt x="348" y="477"/>
                  <a:pt x="347" y="476"/>
                </a:cubicBezTo>
                <a:cubicBezTo>
                  <a:pt x="275" y="430"/>
                  <a:pt x="275" y="430"/>
                  <a:pt x="275" y="430"/>
                </a:cubicBezTo>
                <a:cubicBezTo>
                  <a:pt x="273" y="428"/>
                  <a:pt x="272" y="425"/>
                  <a:pt x="273" y="422"/>
                </a:cubicBezTo>
                <a:cubicBezTo>
                  <a:pt x="355" y="253"/>
                  <a:pt x="355" y="253"/>
                  <a:pt x="355" y="253"/>
                </a:cubicBezTo>
                <a:cubicBezTo>
                  <a:pt x="356" y="250"/>
                  <a:pt x="360" y="248"/>
                  <a:pt x="362" y="249"/>
                </a:cubicBezTo>
                <a:cubicBezTo>
                  <a:pt x="434" y="274"/>
                  <a:pt x="434" y="274"/>
                  <a:pt x="434" y="274"/>
                </a:cubicBezTo>
                <a:cubicBezTo>
                  <a:pt x="440" y="231"/>
                  <a:pt x="432" y="187"/>
                  <a:pt x="411" y="149"/>
                </a:cubicBezTo>
                <a:cubicBezTo>
                  <a:pt x="382" y="99"/>
                  <a:pt x="331" y="63"/>
                  <a:pt x="274" y="53"/>
                </a:cubicBezTo>
                <a:cubicBezTo>
                  <a:pt x="216" y="43"/>
                  <a:pt x="155" y="61"/>
                  <a:pt x="110" y="100"/>
                </a:cubicBezTo>
                <a:cubicBezTo>
                  <a:pt x="66" y="140"/>
                  <a:pt x="42" y="198"/>
                  <a:pt x="45" y="258"/>
                </a:cubicBezTo>
                <a:cubicBezTo>
                  <a:pt x="46" y="263"/>
                  <a:pt x="46" y="269"/>
                  <a:pt x="47" y="274"/>
                </a:cubicBezTo>
                <a:cubicBezTo>
                  <a:pt x="119" y="249"/>
                  <a:pt x="119" y="249"/>
                  <a:pt x="119" y="249"/>
                </a:cubicBezTo>
                <a:cubicBezTo>
                  <a:pt x="122" y="248"/>
                  <a:pt x="125" y="250"/>
                  <a:pt x="127" y="253"/>
                </a:cubicBezTo>
                <a:cubicBezTo>
                  <a:pt x="209" y="422"/>
                  <a:pt x="209" y="422"/>
                  <a:pt x="209" y="422"/>
                </a:cubicBezTo>
                <a:cubicBezTo>
                  <a:pt x="210" y="425"/>
                  <a:pt x="209" y="428"/>
                  <a:pt x="206" y="430"/>
                </a:cubicBezTo>
                <a:cubicBezTo>
                  <a:pt x="134" y="476"/>
                  <a:pt x="134" y="476"/>
                  <a:pt x="134" y="476"/>
                </a:cubicBezTo>
                <a:cubicBezTo>
                  <a:pt x="133" y="477"/>
                  <a:pt x="132" y="477"/>
                  <a:pt x="131" y="477"/>
                </a:cubicBezTo>
                <a:cubicBezTo>
                  <a:pt x="130" y="477"/>
                  <a:pt x="130" y="477"/>
                  <a:pt x="129" y="477"/>
                </a:cubicBezTo>
                <a:cubicBezTo>
                  <a:pt x="128" y="476"/>
                  <a:pt x="126" y="475"/>
                  <a:pt x="126" y="474"/>
                </a:cubicBezTo>
                <a:cubicBezTo>
                  <a:pt x="116" y="453"/>
                  <a:pt x="116" y="453"/>
                  <a:pt x="116" y="453"/>
                </a:cubicBezTo>
                <a:cubicBezTo>
                  <a:pt x="77" y="466"/>
                  <a:pt x="77" y="466"/>
                  <a:pt x="77" y="466"/>
                </a:cubicBezTo>
                <a:cubicBezTo>
                  <a:pt x="77" y="466"/>
                  <a:pt x="76" y="467"/>
                  <a:pt x="75" y="467"/>
                </a:cubicBezTo>
                <a:cubicBezTo>
                  <a:pt x="73" y="467"/>
                  <a:pt x="71" y="465"/>
                  <a:pt x="70" y="463"/>
                </a:cubicBezTo>
                <a:cubicBezTo>
                  <a:pt x="8" y="336"/>
                  <a:pt x="8" y="336"/>
                  <a:pt x="8" y="336"/>
                </a:cubicBezTo>
                <a:cubicBezTo>
                  <a:pt x="7" y="333"/>
                  <a:pt x="8" y="330"/>
                  <a:pt x="10" y="328"/>
                </a:cubicBezTo>
                <a:cubicBezTo>
                  <a:pt x="17" y="324"/>
                  <a:pt x="17" y="324"/>
                  <a:pt x="17" y="324"/>
                </a:cubicBezTo>
                <a:cubicBezTo>
                  <a:pt x="10" y="303"/>
                  <a:pt x="6" y="282"/>
                  <a:pt x="4" y="260"/>
                </a:cubicBezTo>
                <a:cubicBezTo>
                  <a:pt x="0" y="188"/>
                  <a:pt x="30" y="117"/>
                  <a:pt x="83" y="69"/>
                </a:cubicBezTo>
                <a:cubicBezTo>
                  <a:pt x="136" y="22"/>
                  <a:pt x="210" y="0"/>
                  <a:pt x="281" y="13"/>
                </a:cubicBezTo>
                <a:cubicBezTo>
                  <a:pt x="350" y="24"/>
                  <a:pt x="412" y="68"/>
                  <a:pt x="446" y="129"/>
                </a:cubicBezTo>
                <a:cubicBezTo>
                  <a:pt x="480" y="187"/>
                  <a:pt x="486" y="260"/>
                  <a:pt x="464" y="324"/>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67" name="Freeform 24"/>
          <p:cNvSpPr>
            <a:spLocks noEditPoints="1"/>
          </p:cNvSpPr>
          <p:nvPr/>
        </p:nvSpPr>
        <p:spPr bwMode="auto">
          <a:xfrm>
            <a:off x="3791777" y="5549961"/>
            <a:ext cx="318854" cy="297853"/>
          </a:xfrm>
          <a:custGeom>
            <a:avLst/>
            <a:gdLst>
              <a:gd name="T0" fmla="*/ 265112 w 77"/>
              <a:gd name="T1" fmla="*/ 55033 h 72"/>
              <a:gd name="T2" fmla="*/ 265112 w 77"/>
              <a:gd name="T3" fmla="*/ 72231 h 72"/>
              <a:gd name="T4" fmla="*/ 247897 w 77"/>
              <a:gd name="T5" fmla="*/ 72231 h 72"/>
              <a:gd name="T6" fmla="*/ 237568 w 77"/>
              <a:gd name="T7" fmla="*/ 79110 h 72"/>
              <a:gd name="T8" fmla="*/ 27544 w 77"/>
              <a:gd name="T9" fmla="*/ 79110 h 72"/>
              <a:gd name="T10" fmla="*/ 17215 w 77"/>
              <a:gd name="T11" fmla="*/ 72231 h 72"/>
              <a:gd name="T12" fmla="*/ 0 w 77"/>
              <a:gd name="T13" fmla="*/ 72231 h 72"/>
              <a:gd name="T14" fmla="*/ 0 w 77"/>
              <a:gd name="T15" fmla="*/ 55033 h 72"/>
              <a:gd name="T16" fmla="*/ 130834 w 77"/>
              <a:gd name="T17" fmla="*/ 0 h 72"/>
              <a:gd name="T18" fmla="*/ 265112 w 77"/>
              <a:gd name="T19" fmla="*/ 55033 h 72"/>
              <a:gd name="T20" fmla="*/ 265112 w 77"/>
              <a:gd name="T21" fmla="*/ 230452 h 72"/>
              <a:gd name="T22" fmla="*/ 265112 w 77"/>
              <a:gd name="T23" fmla="*/ 247650 h 72"/>
              <a:gd name="T24" fmla="*/ 0 w 77"/>
              <a:gd name="T25" fmla="*/ 247650 h 72"/>
              <a:gd name="T26" fmla="*/ 0 w 77"/>
              <a:gd name="T27" fmla="*/ 230452 h 72"/>
              <a:gd name="T28" fmla="*/ 10329 w 77"/>
              <a:gd name="T29" fmla="*/ 223573 h 72"/>
              <a:gd name="T30" fmla="*/ 254783 w 77"/>
              <a:gd name="T31" fmla="*/ 223573 h 72"/>
              <a:gd name="T32" fmla="*/ 265112 w 77"/>
              <a:gd name="T33" fmla="*/ 230452 h 72"/>
              <a:gd name="T34" fmla="*/ 68860 w 77"/>
              <a:gd name="T35" fmla="*/ 89429 h 72"/>
              <a:gd name="T36" fmla="*/ 68860 w 77"/>
              <a:gd name="T37" fmla="*/ 196056 h 72"/>
              <a:gd name="T38" fmla="*/ 86075 w 77"/>
              <a:gd name="T39" fmla="*/ 196056 h 72"/>
              <a:gd name="T40" fmla="*/ 86075 w 77"/>
              <a:gd name="T41" fmla="*/ 89429 h 72"/>
              <a:gd name="T42" fmla="*/ 123948 w 77"/>
              <a:gd name="T43" fmla="*/ 89429 h 72"/>
              <a:gd name="T44" fmla="*/ 123948 w 77"/>
              <a:gd name="T45" fmla="*/ 196056 h 72"/>
              <a:gd name="T46" fmla="*/ 141164 w 77"/>
              <a:gd name="T47" fmla="*/ 196056 h 72"/>
              <a:gd name="T48" fmla="*/ 141164 w 77"/>
              <a:gd name="T49" fmla="*/ 89429 h 72"/>
              <a:gd name="T50" fmla="*/ 175594 w 77"/>
              <a:gd name="T51" fmla="*/ 89429 h 72"/>
              <a:gd name="T52" fmla="*/ 175594 w 77"/>
              <a:gd name="T53" fmla="*/ 196056 h 72"/>
              <a:gd name="T54" fmla="*/ 192809 w 77"/>
              <a:gd name="T55" fmla="*/ 196056 h 72"/>
              <a:gd name="T56" fmla="*/ 192809 w 77"/>
              <a:gd name="T57" fmla="*/ 89429 h 72"/>
              <a:gd name="T58" fmla="*/ 230682 w 77"/>
              <a:gd name="T59" fmla="*/ 89429 h 72"/>
              <a:gd name="T60" fmla="*/ 230682 w 77"/>
              <a:gd name="T61" fmla="*/ 196056 h 72"/>
              <a:gd name="T62" fmla="*/ 237568 w 77"/>
              <a:gd name="T63" fmla="*/ 196056 h 72"/>
              <a:gd name="T64" fmla="*/ 247897 w 77"/>
              <a:gd name="T65" fmla="*/ 202935 h 72"/>
              <a:gd name="T66" fmla="*/ 247897 w 77"/>
              <a:gd name="T67" fmla="*/ 213254 h 72"/>
              <a:gd name="T68" fmla="*/ 17215 w 77"/>
              <a:gd name="T69" fmla="*/ 213254 h 72"/>
              <a:gd name="T70" fmla="*/ 17215 w 77"/>
              <a:gd name="T71" fmla="*/ 202935 h 72"/>
              <a:gd name="T72" fmla="*/ 27544 w 77"/>
              <a:gd name="T73" fmla="*/ 196056 h 72"/>
              <a:gd name="T74" fmla="*/ 34430 w 77"/>
              <a:gd name="T75" fmla="*/ 196056 h 72"/>
              <a:gd name="T76" fmla="*/ 34430 w 77"/>
              <a:gd name="T77" fmla="*/ 89429 h 72"/>
              <a:gd name="T78" fmla="*/ 68860 w 77"/>
              <a:gd name="T79" fmla="*/ 89429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7" h="72">
                <a:moveTo>
                  <a:pt x="77" y="16"/>
                </a:moveTo>
                <a:cubicBezTo>
                  <a:pt x="77" y="21"/>
                  <a:pt x="77" y="21"/>
                  <a:pt x="77" y="21"/>
                </a:cubicBezTo>
                <a:cubicBezTo>
                  <a:pt x="72" y="21"/>
                  <a:pt x="72" y="21"/>
                  <a:pt x="72" y="21"/>
                </a:cubicBezTo>
                <a:cubicBezTo>
                  <a:pt x="72" y="22"/>
                  <a:pt x="70" y="23"/>
                  <a:pt x="69" y="23"/>
                </a:cubicBezTo>
                <a:cubicBezTo>
                  <a:pt x="8" y="23"/>
                  <a:pt x="8" y="23"/>
                  <a:pt x="8" y="23"/>
                </a:cubicBezTo>
                <a:cubicBezTo>
                  <a:pt x="6" y="23"/>
                  <a:pt x="5" y="22"/>
                  <a:pt x="5" y="21"/>
                </a:cubicBezTo>
                <a:cubicBezTo>
                  <a:pt x="0" y="21"/>
                  <a:pt x="0" y="21"/>
                  <a:pt x="0" y="21"/>
                </a:cubicBezTo>
                <a:cubicBezTo>
                  <a:pt x="0" y="16"/>
                  <a:pt x="0" y="16"/>
                  <a:pt x="0" y="16"/>
                </a:cubicBezTo>
                <a:cubicBezTo>
                  <a:pt x="38" y="0"/>
                  <a:pt x="38" y="0"/>
                  <a:pt x="38" y="0"/>
                </a:cubicBezTo>
                <a:lnTo>
                  <a:pt x="77" y="16"/>
                </a:lnTo>
                <a:close/>
                <a:moveTo>
                  <a:pt x="77" y="67"/>
                </a:moveTo>
                <a:cubicBezTo>
                  <a:pt x="77" y="72"/>
                  <a:pt x="77" y="72"/>
                  <a:pt x="77" y="72"/>
                </a:cubicBezTo>
                <a:cubicBezTo>
                  <a:pt x="0" y="72"/>
                  <a:pt x="0" y="72"/>
                  <a:pt x="0" y="72"/>
                </a:cubicBezTo>
                <a:cubicBezTo>
                  <a:pt x="0" y="67"/>
                  <a:pt x="0" y="67"/>
                  <a:pt x="0" y="67"/>
                </a:cubicBezTo>
                <a:cubicBezTo>
                  <a:pt x="0" y="66"/>
                  <a:pt x="1" y="65"/>
                  <a:pt x="3" y="65"/>
                </a:cubicBezTo>
                <a:cubicBezTo>
                  <a:pt x="74" y="65"/>
                  <a:pt x="74" y="65"/>
                  <a:pt x="74" y="65"/>
                </a:cubicBezTo>
                <a:cubicBezTo>
                  <a:pt x="76" y="65"/>
                  <a:pt x="77" y="66"/>
                  <a:pt x="77" y="67"/>
                </a:cubicBezTo>
                <a:close/>
                <a:moveTo>
                  <a:pt x="20" y="26"/>
                </a:moveTo>
                <a:cubicBezTo>
                  <a:pt x="20" y="57"/>
                  <a:pt x="20" y="57"/>
                  <a:pt x="20" y="57"/>
                </a:cubicBezTo>
                <a:cubicBezTo>
                  <a:pt x="25" y="57"/>
                  <a:pt x="25" y="57"/>
                  <a:pt x="25" y="57"/>
                </a:cubicBezTo>
                <a:cubicBezTo>
                  <a:pt x="25" y="26"/>
                  <a:pt x="25" y="26"/>
                  <a:pt x="25" y="26"/>
                </a:cubicBezTo>
                <a:cubicBezTo>
                  <a:pt x="36" y="26"/>
                  <a:pt x="36" y="26"/>
                  <a:pt x="36" y="26"/>
                </a:cubicBezTo>
                <a:cubicBezTo>
                  <a:pt x="36" y="57"/>
                  <a:pt x="36" y="57"/>
                  <a:pt x="36" y="57"/>
                </a:cubicBezTo>
                <a:cubicBezTo>
                  <a:pt x="41" y="57"/>
                  <a:pt x="41" y="57"/>
                  <a:pt x="41" y="57"/>
                </a:cubicBezTo>
                <a:cubicBezTo>
                  <a:pt x="41" y="26"/>
                  <a:pt x="41" y="26"/>
                  <a:pt x="41" y="26"/>
                </a:cubicBezTo>
                <a:cubicBezTo>
                  <a:pt x="51" y="26"/>
                  <a:pt x="51" y="26"/>
                  <a:pt x="51" y="26"/>
                </a:cubicBezTo>
                <a:cubicBezTo>
                  <a:pt x="51" y="57"/>
                  <a:pt x="51" y="57"/>
                  <a:pt x="51" y="57"/>
                </a:cubicBezTo>
                <a:cubicBezTo>
                  <a:pt x="56" y="57"/>
                  <a:pt x="56" y="57"/>
                  <a:pt x="56" y="57"/>
                </a:cubicBezTo>
                <a:cubicBezTo>
                  <a:pt x="56" y="26"/>
                  <a:pt x="56" y="26"/>
                  <a:pt x="56" y="26"/>
                </a:cubicBezTo>
                <a:cubicBezTo>
                  <a:pt x="67" y="26"/>
                  <a:pt x="67" y="26"/>
                  <a:pt x="67" y="26"/>
                </a:cubicBezTo>
                <a:cubicBezTo>
                  <a:pt x="67" y="57"/>
                  <a:pt x="67" y="57"/>
                  <a:pt x="67" y="57"/>
                </a:cubicBezTo>
                <a:cubicBezTo>
                  <a:pt x="69" y="57"/>
                  <a:pt x="69" y="57"/>
                  <a:pt x="69" y="57"/>
                </a:cubicBezTo>
                <a:cubicBezTo>
                  <a:pt x="70" y="57"/>
                  <a:pt x="72" y="58"/>
                  <a:pt x="72" y="59"/>
                </a:cubicBezTo>
                <a:cubicBezTo>
                  <a:pt x="72" y="62"/>
                  <a:pt x="72" y="62"/>
                  <a:pt x="72" y="62"/>
                </a:cubicBezTo>
                <a:cubicBezTo>
                  <a:pt x="5" y="62"/>
                  <a:pt x="5" y="62"/>
                  <a:pt x="5" y="62"/>
                </a:cubicBezTo>
                <a:cubicBezTo>
                  <a:pt x="5" y="59"/>
                  <a:pt x="5" y="59"/>
                  <a:pt x="5" y="59"/>
                </a:cubicBezTo>
                <a:cubicBezTo>
                  <a:pt x="5" y="58"/>
                  <a:pt x="6" y="57"/>
                  <a:pt x="8" y="57"/>
                </a:cubicBezTo>
                <a:cubicBezTo>
                  <a:pt x="10" y="57"/>
                  <a:pt x="10" y="57"/>
                  <a:pt x="10" y="57"/>
                </a:cubicBezTo>
                <a:cubicBezTo>
                  <a:pt x="10" y="26"/>
                  <a:pt x="10" y="26"/>
                  <a:pt x="10" y="26"/>
                </a:cubicBezTo>
                <a:lnTo>
                  <a:pt x="20" y="26"/>
                </a:lnTo>
                <a:close/>
              </a:path>
            </a:pathLst>
          </a:custGeom>
          <a:solidFill>
            <a:srgbClr val="C00000"/>
          </a:solidFill>
          <a:ln>
            <a:noFill/>
          </a:ln>
        </p:spPr>
        <p:txBody>
          <a:bodyPr/>
          <a:lstStyle/>
          <a:p>
            <a:endParaRPr lang="zh-CN" altLang="en-US" sz="1340"/>
          </a:p>
        </p:txBody>
      </p:sp>
      <p:sp>
        <p:nvSpPr>
          <p:cNvPr id="268" name="Freeform 161"/>
          <p:cNvSpPr>
            <a:spLocks noEditPoints="1"/>
          </p:cNvSpPr>
          <p:nvPr/>
        </p:nvSpPr>
        <p:spPr bwMode="auto">
          <a:xfrm>
            <a:off x="5113934" y="5549959"/>
            <a:ext cx="305543" cy="306523"/>
          </a:xfrm>
          <a:custGeom>
            <a:avLst/>
            <a:gdLst>
              <a:gd name="T0" fmla="*/ 203 w 311"/>
              <a:gd name="T1" fmla="*/ 42 h 312"/>
              <a:gd name="T2" fmla="*/ 127 w 311"/>
              <a:gd name="T3" fmla="*/ 11 h 312"/>
              <a:gd name="T4" fmla="*/ 120 w 311"/>
              <a:gd name="T5" fmla="*/ 83 h 312"/>
              <a:gd name="T6" fmla="*/ 93 w 311"/>
              <a:gd name="T7" fmla="*/ 227 h 312"/>
              <a:gd name="T8" fmla="*/ 36 w 311"/>
              <a:gd name="T9" fmla="*/ 256 h 312"/>
              <a:gd name="T10" fmla="*/ 25 w 311"/>
              <a:gd name="T11" fmla="*/ 177 h 312"/>
              <a:gd name="T12" fmla="*/ 30 w 311"/>
              <a:gd name="T13" fmla="*/ 94 h 312"/>
              <a:gd name="T14" fmla="*/ 12 w 311"/>
              <a:gd name="T15" fmla="*/ 97 h 312"/>
              <a:gd name="T16" fmla="*/ 55 w 311"/>
              <a:gd name="T17" fmla="*/ 53 h 312"/>
              <a:gd name="T18" fmla="*/ 0 w 311"/>
              <a:gd name="T19" fmla="*/ 157 h 312"/>
              <a:gd name="T20" fmla="*/ 122 w 311"/>
              <a:gd name="T21" fmla="*/ 271 h 312"/>
              <a:gd name="T22" fmla="*/ 206 w 311"/>
              <a:gd name="T23" fmla="*/ 228 h 312"/>
              <a:gd name="T24" fmla="*/ 284 w 311"/>
              <a:gd name="T25" fmla="*/ 179 h 312"/>
              <a:gd name="T26" fmla="*/ 207 w 311"/>
              <a:gd name="T27" fmla="*/ 130 h 312"/>
              <a:gd name="T28" fmla="*/ 206 w 311"/>
              <a:gd name="T29" fmla="*/ 228 h 312"/>
              <a:gd name="T30" fmla="*/ 297 w 311"/>
              <a:gd name="T31" fmla="*/ 93 h 312"/>
              <a:gd name="T32" fmla="*/ 262 w 311"/>
              <a:gd name="T33" fmla="*/ 131 h 312"/>
              <a:gd name="T34" fmla="*/ 308 w 311"/>
              <a:gd name="T35" fmla="*/ 178 h 312"/>
              <a:gd name="T36" fmla="*/ 258 w 311"/>
              <a:gd name="T37" fmla="*/ 226 h 312"/>
              <a:gd name="T38" fmla="*/ 177 w 311"/>
              <a:gd name="T39" fmla="*/ 272 h 312"/>
              <a:gd name="T40" fmla="*/ 200 w 311"/>
              <a:gd name="T41" fmla="*/ 305 h 312"/>
              <a:gd name="T42" fmla="*/ 123 w 311"/>
              <a:gd name="T43" fmla="*/ 271 h 312"/>
              <a:gd name="T44" fmla="*/ 155 w 311"/>
              <a:gd name="T45" fmla="*/ 312 h 312"/>
              <a:gd name="T46" fmla="*/ 297 w 311"/>
              <a:gd name="T47" fmla="*/ 92 h 312"/>
              <a:gd name="T48" fmla="*/ 178 w 311"/>
              <a:gd name="T49" fmla="*/ 83 h 312"/>
              <a:gd name="T50" fmla="*/ 92 w 311"/>
              <a:gd name="T51" fmla="*/ 131 h 312"/>
              <a:gd name="T52" fmla="*/ 178 w 311"/>
              <a:gd name="T53" fmla="*/ 180 h 312"/>
              <a:gd name="T54" fmla="*/ 45 w 311"/>
              <a:gd name="T55" fmla="*/ 133 h 312"/>
              <a:gd name="T56" fmla="*/ 47 w 311"/>
              <a:gd name="T57" fmla="*/ 221 h 312"/>
              <a:gd name="T58" fmla="*/ 118 w 311"/>
              <a:gd name="T59" fmla="*/ 180 h 312"/>
              <a:gd name="T60" fmla="*/ 45 w 311"/>
              <a:gd name="T61" fmla="*/ 133 h 312"/>
              <a:gd name="T62" fmla="*/ 257 w 311"/>
              <a:gd name="T63" fmla="*/ 39 h 312"/>
              <a:gd name="T64" fmla="*/ 257 w 311"/>
              <a:gd name="T65" fmla="*/ 39 h 312"/>
              <a:gd name="T66" fmla="*/ 98 w 311"/>
              <a:gd name="T67" fmla="*/ 46 h 312"/>
              <a:gd name="T68" fmla="*/ 122 w 311"/>
              <a:gd name="T69" fmla="*/ 6 h 312"/>
              <a:gd name="T70" fmla="*/ 177 w 311"/>
              <a:gd name="T71" fmla="*/ 9 h 312"/>
              <a:gd name="T72" fmla="*/ 252 w 311"/>
              <a:gd name="T73" fmla="*/ 48 h 312"/>
              <a:gd name="T74" fmla="*/ 155 w 311"/>
              <a:gd name="T75" fmla="*/ 1 h 312"/>
              <a:gd name="T76" fmla="*/ 52 w 311"/>
              <a:gd name="T77" fmla="*/ 41 h 312"/>
              <a:gd name="T78" fmla="*/ 102 w 311"/>
              <a:gd name="T79" fmla="*/ 303 h 312"/>
              <a:gd name="T80" fmla="*/ 103 w 311"/>
              <a:gd name="T81" fmla="*/ 303 h 312"/>
              <a:gd name="T82" fmla="*/ 51 w 311"/>
              <a:gd name="T83" fmla="*/ 41 h 312"/>
              <a:gd name="T84" fmla="*/ 51 w 311"/>
              <a:gd name="T85" fmla="*/ 41 h 312"/>
              <a:gd name="T86" fmla="*/ 297 w 311"/>
              <a:gd name="T87" fmla="*/ 92 h 312"/>
              <a:gd name="T88" fmla="*/ 280 w 311"/>
              <a:gd name="T89" fmla="*/ 89 h 312"/>
              <a:gd name="T90" fmla="*/ 257 w 311"/>
              <a:gd name="T91" fmla="*/ 39 h 312"/>
              <a:gd name="T92" fmla="*/ 280 w 311"/>
              <a:gd name="T93" fmla="*/ 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1" h="312">
                <a:moveTo>
                  <a:pt x="178" y="82"/>
                </a:moveTo>
                <a:cubicBezTo>
                  <a:pt x="203" y="42"/>
                  <a:pt x="203" y="42"/>
                  <a:pt x="203" y="42"/>
                </a:cubicBezTo>
                <a:cubicBezTo>
                  <a:pt x="177" y="10"/>
                  <a:pt x="177" y="10"/>
                  <a:pt x="177" y="10"/>
                </a:cubicBezTo>
                <a:cubicBezTo>
                  <a:pt x="127" y="11"/>
                  <a:pt x="127" y="11"/>
                  <a:pt x="127" y="11"/>
                </a:cubicBezTo>
                <a:cubicBezTo>
                  <a:pt x="99" y="46"/>
                  <a:pt x="99" y="46"/>
                  <a:pt x="99" y="46"/>
                </a:cubicBezTo>
                <a:cubicBezTo>
                  <a:pt x="120" y="83"/>
                  <a:pt x="120" y="83"/>
                  <a:pt x="120" y="83"/>
                </a:cubicBezTo>
                <a:lnTo>
                  <a:pt x="178" y="82"/>
                </a:lnTo>
                <a:close/>
                <a:moveTo>
                  <a:pt x="93" y="227"/>
                </a:moveTo>
                <a:cubicBezTo>
                  <a:pt x="48" y="222"/>
                  <a:pt x="48" y="222"/>
                  <a:pt x="48" y="222"/>
                </a:cubicBezTo>
                <a:cubicBezTo>
                  <a:pt x="36" y="256"/>
                  <a:pt x="36" y="256"/>
                  <a:pt x="36" y="256"/>
                </a:cubicBezTo>
                <a:cubicBezTo>
                  <a:pt x="17" y="232"/>
                  <a:pt x="6" y="206"/>
                  <a:pt x="2" y="176"/>
                </a:cubicBezTo>
                <a:cubicBezTo>
                  <a:pt x="2" y="175"/>
                  <a:pt x="22" y="177"/>
                  <a:pt x="25" y="177"/>
                </a:cubicBezTo>
                <a:cubicBezTo>
                  <a:pt x="44" y="132"/>
                  <a:pt x="44" y="132"/>
                  <a:pt x="44" y="132"/>
                </a:cubicBezTo>
                <a:cubicBezTo>
                  <a:pt x="30" y="94"/>
                  <a:pt x="30" y="94"/>
                  <a:pt x="30" y="94"/>
                </a:cubicBezTo>
                <a:cubicBezTo>
                  <a:pt x="12" y="98"/>
                  <a:pt x="12" y="98"/>
                  <a:pt x="12" y="98"/>
                </a:cubicBezTo>
                <a:cubicBezTo>
                  <a:pt x="12" y="97"/>
                  <a:pt x="12" y="97"/>
                  <a:pt x="12" y="97"/>
                </a:cubicBezTo>
                <a:cubicBezTo>
                  <a:pt x="30" y="93"/>
                  <a:pt x="30" y="93"/>
                  <a:pt x="30" y="93"/>
                </a:cubicBezTo>
                <a:cubicBezTo>
                  <a:pt x="55" y="53"/>
                  <a:pt x="55" y="53"/>
                  <a:pt x="55" y="53"/>
                </a:cubicBezTo>
                <a:cubicBezTo>
                  <a:pt x="51" y="41"/>
                  <a:pt x="51" y="41"/>
                  <a:pt x="51" y="41"/>
                </a:cubicBezTo>
                <a:cubicBezTo>
                  <a:pt x="20" y="70"/>
                  <a:pt x="0" y="111"/>
                  <a:pt x="0" y="157"/>
                </a:cubicBezTo>
                <a:cubicBezTo>
                  <a:pt x="0" y="224"/>
                  <a:pt x="42" y="281"/>
                  <a:pt x="102" y="303"/>
                </a:cubicBezTo>
                <a:cubicBezTo>
                  <a:pt x="122" y="271"/>
                  <a:pt x="122" y="271"/>
                  <a:pt x="122" y="271"/>
                </a:cubicBezTo>
                <a:lnTo>
                  <a:pt x="93" y="227"/>
                </a:lnTo>
                <a:close/>
                <a:moveTo>
                  <a:pt x="206" y="228"/>
                </a:moveTo>
                <a:cubicBezTo>
                  <a:pt x="258" y="226"/>
                  <a:pt x="258" y="226"/>
                  <a:pt x="258" y="226"/>
                </a:cubicBezTo>
                <a:cubicBezTo>
                  <a:pt x="284" y="179"/>
                  <a:pt x="284" y="179"/>
                  <a:pt x="284" y="179"/>
                </a:cubicBezTo>
                <a:cubicBezTo>
                  <a:pt x="261" y="132"/>
                  <a:pt x="261" y="132"/>
                  <a:pt x="261" y="132"/>
                </a:cubicBezTo>
                <a:cubicBezTo>
                  <a:pt x="207" y="130"/>
                  <a:pt x="207" y="130"/>
                  <a:pt x="207" y="130"/>
                </a:cubicBezTo>
                <a:cubicBezTo>
                  <a:pt x="179" y="180"/>
                  <a:pt x="179" y="180"/>
                  <a:pt x="179" y="180"/>
                </a:cubicBezTo>
                <a:lnTo>
                  <a:pt x="206" y="228"/>
                </a:lnTo>
                <a:close/>
                <a:moveTo>
                  <a:pt x="297" y="92"/>
                </a:moveTo>
                <a:cubicBezTo>
                  <a:pt x="297" y="93"/>
                  <a:pt x="297" y="93"/>
                  <a:pt x="297" y="93"/>
                </a:cubicBezTo>
                <a:cubicBezTo>
                  <a:pt x="280" y="90"/>
                  <a:pt x="280" y="90"/>
                  <a:pt x="280" y="90"/>
                </a:cubicBezTo>
                <a:cubicBezTo>
                  <a:pt x="262" y="131"/>
                  <a:pt x="262" y="131"/>
                  <a:pt x="262" y="131"/>
                </a:cubicBezTo>
                <a:cubicBezTo>
                  <a:pt x="285" y="178"/>
                  <a:pt x="285" y="178"/>
                  <a:pt x="285" y="178"/>
                </a:cubicBezTo>
                <a:cubicBezTo>
                  <a:pt x="287" y="178"/>
                  <a:pt x="308" y="178"/>
                  <a:pt x="308" y="178"/>
                </a:cubicBezTo>
                <a:cubicBezTo>
                  <a:pt x="304" y="207"/>
                  <a:pt x="294" y="233"/>
                  <a:pt x="272" y="258"/>
                </a:cubicBezTo>
                <a:cubicBezTo>
                  <a:pt x="272" y="258"/>
                  <a:pt x="259" y="229"/>
                  <a:pt x="258" y="226"/>
                </a:cubicBezTo>
                <a:cubicBezTo>
                  <a:pt x="206" y="229"/>
                  <a:pt x="206" y="229"/>
                  <a:pt x="206" y="229"/>
                </a:cubicBezTo>
                <a:cubicBezTo>
                  <a:pt x="177" y="272"/>
                  <a:pt x="177" y="272"/>
                  <a:pt x="177" y="272"/>
                </a:cubicBezTo>
                <a:cubicBezTo>
                  <a:pt x="200" y="305"/>
                  <a:pt x="200" y="305"/>
                  <a:pt x="200" y="305"/>
                </a:cubicBezTo>
                <a:cubicBezTo>
                  <a:pt x="200" y="305"/>
                  <a:pt x="200" y="305"/>
                  <a:pt x="200" y="305"/>
                </a:cubicBezTo>
                <a:cubicBezTo>
                  <a:pt x="176" y="272"/>
                  <a:pt x="176" y="272"/>
                  <a:pt x="176" y="272"/>
                </a:cubicBezTo>
                <a:cubicBezTo>
                  <a:pt x="123" y="271"/>
                  <a:pt x="123" y="271"/>
                  <a:pt x="123" y="271"/>
                </a:cubicBezTo>
                <a:cubicBezTo>
                  <a:pt x="103" y="303"/>
                  <a:pt x="103" y="303"/>
                  <a:pt x="103" y="303"/>
                </a:cubicBezTo>
                <a:cubicBezTo>
                  <a:pt x="119" y="309"/>
                  <a:pt x="137" y="312"/>
                  <a:pt x="155" y="312"/>
                </a:cubicBezTo>
                <a:cubicBezTo>
                  <a:pt x="241" y="312"/>
                  <a:pt x="311" y="243"/>
                  <a:pt x="311" y="157"/>
                </a:cubicBezTo>
                <a:cubicBezTo>
                  <a:pt x="311" y="134"/>
                  <a:pt x="306" y="112"/>
                  <a:pt x="297" y="92"/>
                </a:cubicBezTo>
                <a:moveTo>
                  <a:pt x="206" y="130"/>
                </a:moveTo>
                <a:cubicBezTo>
                  <a:pt x="178" y="83"/>
                  <a:pt x="178" y="83"/>
                  <a:pt x="178" y="83"/>
                </a:cubicBezTo>
                <a:cubicBezTo>
                  <a:pt x="120" y="83"/>
                  <a:pt x="120" y="83"/>
                  <a:pt x="120" y="83"/>
                </a:cubicBezTo>
                <a:cubicBezTo>
                  <a:pt x="92" y="131"/>
                  <a:pt x="92" y="131"/>
                  <a:pt x="92" y="131"/>
                </a:cubicBezTo>
                <a:cubicBezTo>
                  <a:pt x="119" y="180"/>
                  <a:pt x="119" y="180"/>
                  <a:pt x="119" y="180"/>
                </a:cubicBezTo>
                <a:cubicBezTo>
                  <a:pt x="178" y="180"/>
                  <a:pt x="178" y="180"/>
                  <a:pt x="178" y="180"/>
                </a:cubicBezTo>
                <a:lnTo>
                  <a:pt x="206" y="130"/>
                </a:lnTo>
                <a:close/>
                <a:moveTo>
                  <a:pt x="45" y="133"/>
                </a:moveTo>
                <a:cubicBezTo>
                  <a:pt x="25" y="177"/>
                  <a:pt x="25" y="177"/>
                  <a:pt x="25" y="177"/>
                </a:cubicBezTo>
                <a:cubicBezTo>
                  <a:pt x="47" y="221"/>
                  <a:pt x="47" y="221"/>
                  <a:pt x="47" y="221"/>
                </a:cubicBezTo>
                <a:cubicBezTo>
                  <a:pt x="93" y="226"/>
                  <a:pt x="93" y="226"/>
                  <a:pt x="93" y="226"/>
                </a:cubicBezTo>
                <a:cubicBezTo>
                  <a:pt x="118" y="180"/>
                  <a:pt x="118" y="180"/>
                  <a:pt x="118" y="180"/>
                </a:cubicBezTo>
                <a:cubicBezTo>
                  <a:pt x="91" y="131"/>
                  <a:pt x="91" y="131"/>
                  <a:pt x="91" y="131"/>
                </a:cubicBezTo>
                <a:lnTo>
                  <a:pt x="45" y="133"/>
                </a:lnTo>
                <a:close/>
                <a:moveTo>
                  <a:pt x="257" y="39"/>
                </a:moveTo>
                <a:cubicBezTo>
                  <a:pt x="257" y="39"/>
                  <a:pt x="257" y="39"/>
                  <a:pt x="257" y="39"/>
                </a:cubicBezTo>
                <a:cubicBezTo>
                  <a:pt x="257" y="39"/>
                  <a:pt x="257" y="39"/>
                  <a:pt x="257" y="39"/>
                </a:cubicBezTo>
                <a:cubicBezTo>
                  <a:pt x="257" y="39"/>
                  <a:pt x="257" y="39"/>
                  <a:pt x="257" y="39"/>
                </a:cubicBezTo>
                <a:close/>
                <a:moveTo>
                  <a:pt x="56" y="53"/>
                </a:moveTo>
                <a:cubicBezTo>
                  <a:pt x="98" y="46"/>
                  <a:pt x="98" y="46"/>
                  <a:pt x="98" y="46"/>
                </a:cubicBezTo>
                <a:cubicBezTo>
                  <a:pt x="126" y="11"/>
                  <a:pt x="126" y="11"/>
                  <a:pt x="126" y="11"/>
                </a:cubicBezTo>
                <a:cubicBezTo>
                  <a:pt x="122" y="6"/>
                  <a:pt x="122" y="6"/>
                  <a:pt x="122" y="6"/>
                </a:cubicBezTo>
                <a:cubicBezTo>
                  <a:pt x="136" y="2"/>
                  <a:pt x="158" y="0"/>
                  <a:pt x="182" y="4"/>
                </a:cubicBezTo>
                <a:cubicBezTo>
                  <a:pt x="177" y="9"/>
                  <a:pt x="177" y="9"/>
                  <a:pt x="177" y="9"/>
                </a:cubicBezTo>
                <a:cubicBezTo>
                  <a:pt x="204" y="42"/>
                  <a:pt x="204" y="42"/>
                  <a:pt x="204" y="42"/>
                </a:cubicBezTo>
                <a:cubicBezTo>
                  <a:pt x="252" y="48"/>
                  <a:pt x="252" y="48"/>
                  <a:pt x="252" y="48"/>
                </a:cubicBezTo>
                <a:cubicBezTo>
                  <a:pt x="257" y="39"/>
                  <a:pt x="257" y="39"/>
                  <a:pt x="257" y="39"/>
                </a:cubicBezTo>
                <a:cubicBezTo>
                  <a:pt x="229" y="15"/>
                  <a:pt x="194" y="1"/>
                  <a:pt x="155" y="1"/>
                </a:cubicBezTo>
                <a:cubicBezTo>
                  <a:pt x="115" y="1"/>
                  <a:pt x="79" y="17"/>
                  <a:pt x="51" y="41"/>
                </a:cubicBezTo>
                <a:cubicBezTo>
                  <a:pt x="52" y="41"/>
                  <a:pt x="52" y="41"/>
                  <a:pt x="52" y="41"/>
                </a:cubicBezTo>
                <a:lnTo>
                  <a:pt x="56" y="53"/>
                </a:lnTo>
                <a:close/>
                <a:moveTo>
                  <a:pt x="102" y="303"/>
                </a:moveTo>
                <a:cubicBezTo>
                  <a:pt x="103" y="304"/>
                  <a:pt x="103" y="304"/>
                  <a:pt x="103" y="304"/>
                </a:cubicBezTo>
                <a:cubicBezTo>
                  <a:pt x="103" y="303"/>
                  <a:pt x="103" y="303"/>
                  <a:pt x="103" y="303"/>
                </a:cubicBezTo>
                <a:cubicBezTo>
                  <a:pt x="102" y="303"/>
                  <a:pt x="102" y="303"/>
                  <a:pt x="102" y="303"/>
                </a:cubicBezTo>
                <a:close/>
                <a:moveTo>
                  <a:pt x="51" y="41"/>
                </a:moveTo>
                <a:cubicBezTo>
                  <a:pt x="51" y="41"/>
                  <a:pt x="51" y="41"/>
                  <a:pt x="51" y="41"/>
                </a:cubicBezTo>
                <a:cubicBezTo>
                  <a:pt x="51" y="41"/>
                  <a:pt x="51" y="41"/>
                  <a:pt x="51" y="41"/>
                </a:cubicBezTo>
                <a:close/>
                <a:moveTo>
                  <a:pt x="297" y="92"/>
                </a:moveTo>
                <a:cubicBezTo>
                  <a:pt x="297" y="92"/>
                  <a:pt x="297" y="92"/>
                  <a:pt x="297" y="92"/>
                </a:cubicBezTo>
                <a:cubicBezTo>
                  <a:pt x="297" y="92"/>
                  <a:pt x="297" y="92"/>
                  <a:pt x="297" y="92"/>
                </a:cubicBezTo>
                <a:close/>
                <a:moveTo>
                  <a:pt x="280" y="89"/>
                </a:moveTo>
                <a:cubicBezTo>
                  <a:pt x="297" y="92"/>
                  <a:pt x="297" y="92"/>
                  <a:pt x="297" y="92"/>
                </a:cubicBezTo>
                <a:cubicBezTo>
                  <a:pt x="287" y="72"/>
                  <a:pt x="274" y="54"/>
                  <a:pt x="257" y="39"/>
                </a:cubicBezTo>
                <a:cubicBezTo>
                  <a:pt x="253" y="48"/>
                  <a:pt x="253" y="48"/>
                  <a:pt x="253" y="48"/>
                </a:cubicBezTo>
                <a:lnTo>
                  <a:pt x="280" y="89"/>
                </a:ln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69" name="Freeform 162"/>
          <p:cNvSpPr>
            <a:spLocks noEditPoints="1"/>
          </p:cNvSpPr>
          <p:nvPr/>
        </p:nvSpPr>
        <p:spPr bwMode="auto">
          <a:xfrm>
            <a:off x="1225189" y="5957880"/>
            <a:ext cx="267379" cy="313544"/>
          </a:xfrm>
          <a:custGeom>
            <a:avLst/>
            <a:gdLst>
              <a:gd name="T0" fmla="*/ 229 w 416"/>
              <a:gd name="T1" fmla="*/ 261 h 487"/>
              <a:gd name="T2" fmla="*/ 184 w 416"/>
              <a:gd name="T3" fmla="*/ 261 h 487"/>
              <a:gd name="T4" fmla="*/ 184 w 416"/>
              <a:gd name="T5" fmla="*/ 306 h 487"/>
              <a:gd name="T6" fmla="*/ 229 w 416"/>
              <a:gd name="T7" fmla="*/ 306 h 487"/>
              <a:gd name="T8" fmla="*/ 229 w 416"/>
              <a:gd name="T9" fmla="*/ 261 h 487"/>
              <a:gd name="T10" fmla="*/ 104 w 416"/>
              <a:gd name="T11" fmla="*/ 386 h 487"/>
              <a:gd name="T12" fmla="*/ 167 w 416"/>
              <a:gd name="T13" fmla="*/ 244 h 487"/>
              <a:gd name="T14" fmla="*/ 308 w 416"/>
              <a:gd name="T15" fmla="*/ 182 h 487"/>
              <a:gd name="T16" fmla="*/ 246 w 416"/>
              <a:gd name="T17" fmla="*/ 323 h 487"/>
              <a:gd name="T18" fmla="*/ 104 w 416"/>
              <a:gd name="T19" fmla="*/ 386 h 487"/>
              <a:gd name="T20" fmla="*/ 224 w 416"/>
              <a:gd name="T21" fmla="*/ 104 h 487"/>
              <a:gd name="T22" fmla="*/ 224 w 416"/>
              <a:gd name="T23" fmla="*/ 143 h 487"/>
              <a:gd name="T24" fmla="*/ 192 w 416"/>
              <a:gd name="T25" fmla="*/ 143 h 487"/>
              <a:gd name="T26" fmla="*/ 192 w 416"/>
              <a:gd name="T27" fmla="*/ 104 h 487"/>
              <a:gd name="T28" fmla="*/ 33 w 416"/>
              <a:gd name="T29" fmla="*/ 272 h 487"/>
              <a:gd name="T30" fmla="*/ 80 w 416"/>
              <a:gd name="T31" fmla="*/ 272 h 487"/>
              <a:gd name="T32" fmla="*/ 80 w 416"/>
              <a:gd name="T33" fmla="*/ 303 h 487"/>
              <a:gd name="T34" fmla="*/ 34 w 416"/>
              <a:gd name="T35" fmla="*/ 303 h 487"/>
              <a:gd name="T36" fmla="*/ 192 w 416"/>
              <a:gd name="T37" fmla="*/ 455 h 487"/>
              <a:gd name="T38" fmla="*/ 192 w 416"/>
              <a:gd name="T39" fmla="*/ 415 h 487"/>
              <a:gd name="T40" fmla="*/ 224 w 416"/>
              <a:gd name="T41" fmla="*/ 415 h 487"/>
              <a:gd name="T42" fmla="*/ 224 w 416"/>
              <a:gd name="T43" fmla="*/ 455 h 487"/>
              <a:gd name="T44" fmla="*/ 382 w 416"/>
              <a:gd name="T45" fmla="*/ 303 h 487"/>
              <a:gd name="T46" fmla="*/ 336 w 416"/>
              <a:gd name="T47" fmla="*/ 303 h 487"/>
              <a:gd name="T48" fmla="*/ 336 w 416"/>
              <a:gd name="T49" fmla="*/ 271 h 487"/>
              <a:gd name="T50" fmla="*/ 384 w 416"/>
              <a:gd name="T51" fmla="*/ 271 h 487"/>
              <a:gd name="T52" fmla="*/ 224 w 416"/>
              <a:gd name="T53" fmla="*/ 104 h 487"/>
              <a:gd name="T54" fmla="*/ 208 w 416"/>
              <a:gd name="T55" fmla="*/ 23 h 487"/>
              <a:gd name="T56" fmla="*/ 184 w 416"/>
              <a:gd name="T57" fmla="*/ 47 h 487"/>
              <a:gd name="T58" fmla="*/ 208 w 416"/>
              <a:gd name="T59" fmla="*/ 71 h 487"/>
              <a:gd name="T60" fmla="*/ 232 w 416"/>
              <a:gd name="T61" fmla="*/ 47 h 487"/>
              <a:gd name="T62" fmla="*/ 208 w 416"/>
              <a:gd name="T63" fmla="*/ 23 h 487"/>
              <a:gd name="T64" fmla="*/ 416 w 416"/>
              <a:gd name="T65" fmla="*/ 279 h 487"/>
              <a:gd name="T66" fmla="*/ 208 w 416"/>
              <a:gd name="T67" fmla="*/ 487 h 487"/>
              <a:gd name="T68" fmla="*/ 0 w 416"/>
              <a:gd name="T69" fmla="*/ 279 h 487"/>
              <a:gd name="T70" fmla="*/ 168 w 416"/>
              <a:gd name="T71" fmla="*/ 75 h 487"/>
              <a:gd name="T72" fmla="*/ 160 w 416"/>
              <a:gd name="T73" fmla="*/ 48 h 487"/>
              <a:gd name="T74" fmla="*/ 208 w 416"/>
              <a:gd name="T75" fmla="*/ 0 h 487"/>
              <a:gd name="T76" fmla="*/ 256 w 416"/>
              <a:gd name="T77" fmla="*/ 48 h 487"/>
              <a:gd name="T78" fmla="*/ 248 w 416"/>
              <a:gd name="T79" fmla="*/ 75 h 487"/>
              <a:gd name="T80" fmla="*/ 416 w 416"/>
              <a:gd name="T81" fmla="*/ 27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6" h="487">
                <a:moveTo>
                  <a:pt x="229" y="261"/>
                </a:moveTo>
                <a:cubicBezTo>
                  <a:pt x="217" y="249"/>
                  <a:pt x="197" y="249"/>
                  <a:pt x="184" y="261"/>
                </a:cubicBezTo>
                <a:cubicBezTo>
                  <a:pt x="172" y="274"/>
                  <a:pt x="172" y="294"/>
                  <a:pt x="184" y="306"/>
                </a:cubicBezTo>
                <a:cubicBezTo>
                  <a:pt x="197" y="319"/>
                  <a:pt x="217" y="319"/>
                  <a:pt x="229" y="306"/>
                </a:cubicBezTo>
                <a:cubicBezTo>
                  <a:pt x="242" y="294"/>
                  <a:pt x="242" y="274"/>
                  <a:pt x="229" y="261"/>
                </a:cubicBezTo>
                <a:moveTo>
                  <a:pt x="104" y="386"/>
                </a:moveTo>
                <a:cubicBezTo>
                  <a:pt x="167" y="244"/>
                  <a:pt x="167" y="244"/>
                  <a:pt x="167" y="244"/>
                </a:cubicBezTo>
                <a:cubicBezTo>
                  <a:pt x="308" y="182"/>
                  <a:pt x="308" y="182"/>
                  <a:pt x="308" y="182"/>
                </a:cubicBezTo>
                <a:cubicBezTo>
                  <a:pt x="246" y="323"/>
                  <a:pt x="246" y="323"/>
                  <a:pt x="246" y="323"/>
                </a:cubicBezTo>
                <a:lnTo>
                  <a:pt x="104" y="386"/>
                </a:lnTo>
                <a:close/>
                <a:moveTo>
                  <a:pt x="224" y="104"/>
                </a:moveTo>
                <a:cubicBezTo>
                  <a:pt x="224" y="143"/>
                  <a:pt x="224" y="143"/>
                  <a:pt x="224" y="143"/>
                </a:cubicBezTo>
                <a:cubicBezTo>
                  <a:pt x="192" y="143"/>
                  <a:pt x="192" y="143"/>
                  <a:pt x="192" y="143"/>
                </a:cubicBezTo>
                <a:cubicBezTo>
                  <a:pt x="192" y="104"/>
                  <a:pt x="192" y="104"/>
                  <a:pt x="192" y="104"/>
                </a:cubicBezTo>
                <a:cubicBezTo>
                  <a:pt x="105" y="112"/>
                  <a:pt x="37" y="185"/>
                  <a:pt x="33" y="272"/>
                </a:cubicBezTo>
                <a:cubicBezTo>
                  <a:pt x="80" y="272"/>
                  <a:pt x="80" y="272"/>
                  <a:pt x="80" y="272"/>
                </a:cubicBezTo>
                <a:cubicBezTo>
                  <a:pt x="80" y="303"/>
                  <a:pt x="80" y="303"/>
                  <a:pt x="80" y="303"/>
                </a:cubicBezTo>
                <a:cubicBezTo>
                  <a:pt x="34" y="303"/>
                  <a:pt x="34" y="303"/>
                  <a:pt x="34" y="303"/>
                </a:cubicBezTo>
                <a:cubicBezTo>
                  <a:pt x="45" y="384"/>
                  <a:pt x="110" y="447"/>
                  <a:pt x="192" y="455"/>
                </a:cubicBezTo>
                <a:cubicBezTo>
                  <a:pt x="192" y="415"/>
                  <a:pt x="192" y="415"/>
                  <a:pt x="192" y="415"/>
                </a:cubicBezTo>
                <a:cubicBezTo>
                  <a:pt x="224" y="415"/>
                  <a:pt x="224" y="415"/>
                  <a:pt x="224" y="415"/>
                </a:cubicBezTo>
                <a:cubicBezTo>
                  <a:pt x="224" y="455"/>
                  <a:pt x="224" y="455"/>
                  <a:pt x="224" y="455"/>
                </a:cubicBezTo>
                <a:cubicBezTo>
                  <a:pt x="306" y="447"/>
                  <a:pt x="371" y="384"/>
                  <a:pt x="382" y="303"/>
                </a:cubicBezTo>
                <a:cubicBezTo>
                  <a:pt x="336" y="303"/>
                  <a:pt x="336" y="303"/>
                  <a:pt x="336" y="303"/>
                </a:cubicBezTo>
                <a:cubicBezTo>
                  <a:pt x="336" y="271"/>
                  <a:pt x="336" y="271"/>
                  <a:pt x="336" y="271"/>
                </a:cubicBezTo>
                <a:cubicBezTo>
                  <a:pt x="384" y="271"/>
                  <a:pt x="384" y="271"/>
                  <a:pt x="384" y="271"/>
                </a:cubicBezTo>
                <a:cubicBezTo>
                  <a:pt x="380" y="183"/>
                  <a:pt x="311" y="112"/>
                  <a:pt x="224" y="104"/>
                </a:cubicBezTo>
                <a:moveTo>
                  <a:pt x="208" y="23"/>
                </a:moveTo>
                <a:cubicBezTo>
                  <a:pt x="195" y="23"/>
                  <a:pt x="184" y="34"/>
                  <a:pt x="184" y="47"/>
                </a:cubicBezTo>
                <a:cubicBezTo>
                  <a:pt x="184" y="61"/>
                  <a:pt x="195" y="71"/>
                  <a:pt x="208" y="71"/>
                </a:cubicBezTo>
                <a:cubicBezTo>
                  <a:pt x="221" y="71"/>
                  <a:pt x="232" y="61"/>
                  <a:pt x="232" y="47"/>
                </a:cubicBezTo>
                <a:cubicBezTo>
                  <a:pt x="232" y="34"/>
                  <a:pt x="221" y="23"/>
                  <a:pt x="208" y="23"/>
                </a:cubicBezTo>
                <a:moveTo>
                  <a:pt x="416" y="279"/>
                </a:moveTo>
                <a:cubicBezTo>
                  <a:pt x="416" y="394"/>
                  <a:pt x="323" y="487"/>
                  <a:pt x="208" y="487"/>
                </a:cubicBezTo>
                <a:cubicBezTo>
                  <a:pt x="93" y="487"/>
                  <a:pt x="0" y="394"/>
                  <a:pt x="0" y="279"/>
                </a:cubicBezTo>
                <a:cubicBezTo>
                  <a:pt x="0" y="178"/>
                  <a:pt x="73" y="94"/>
                  <a:pt x="168" y="75"/>
                </a:cubicBezTo>
                <a:cubicBezTo>
                  <a:pt x="163" y="68"/>
                  <a:pt x="160" y="58"/>
                  <a:pt x="160" y="48"/>
                </a:cubicBezTo>
                <a:cubicBezTo>
                  <a:pt x="160" y="22"/>
                  <a:pt x="182" y="0"/>
                  <a:pt x="208" y="0"/>
                </a:cubicBezTo>
                <a:cubicBezTo>
                  <a:pt x="235" y="0"/>
                  <a:pt x="256" y="22"/>
                  <a:pt x="256" y="48"/>
                </a:cubicBezTo>
                <a:cubicBezTo>
                  <a:pt x="256" y="58"/>
                  <a:pt x="253" y="68"/>
                  <a:pt x="248" y="75"/>
                </a:cubicBezTo>
                <a:cubicBezTo>
                  <a:pt x="344" y="94"/>
                  <a:pt x="416" y="178"/>
                  <a:pt x="416" y="279"/>
                </a:cubicBezTo>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270" name="Freeform 163"/>
          <p:cNvSpPr>
            <a:spLocks noEditPoints="1"/>
          </p:cNvSpPr>
          <p:nvPr/>
        </p:nvSpPr>
        <p:spPr bwMode="auto">
          <a:xfrm>
            <a:off x="880501" y="5966412"/>
            <a:ext cx="265764" cy="308618"/>
          </a:xfrm>
          <a:custGeom>
            <a:avLst/>
            <a:gdLst>
              <a:gd name="T0" fmla="*/ 384 w 399"/>
              <a:gd name="T1" fmla="*/ 267 h 463"/>
              <a:gd name="T2" fmla="*/ 237 w 399"/>
              <a:gd name="T3" fmla="*/ 183 h 463"/>
              <a:gd name="T4" fmla="*/ 237 w 399"/>
              <a:gd name="T5" fmla="*/ 36 h 463"/>
              <a:gd name="T6" fmla="*/ 200 w 399"/>
              <a:gd name="T7" fmla="*/ 0 h 463"/>
              <a:gd name="T8" fmla="*/ 163 w 399"/>
              <a:gd name="T9" fmla="*/ 36 h 463"/>
              <a:gd name="T10" fmla="*/ 163 w 399"/>
              <a:gd name="T11" fmla="*/ 183 h 463"/>
              <a:gd name="T12" fmla="*/ 16 w 399"/>
              <a:gd name="T13" fmla="*/ 267 h 463"/>
              <a:gd name="T14" fmla="*/ 5 w 399"/>
              <a:gd name="T15" fmla="*/ 298 h 463"/>
              <a:gd name="T16" fmla="*/ 35 w 399"/>
              <a:gd name="T17" fmla="*/ 312 h 463"/>
              <a:gd name="T18" fmla="*/ 163 w 399"/>
              <a:gd name="T19" fmla="*/ 275 h 463"/>
              <a:gd name="T20" fmla="*/ 163 w 399"/>
              <a:gd name="T21" fmla="*/ 385 h 463"/>
              <a:gd name="T22" fmla="*/ 123 w 399"/>
              <a:gd name="T23" fmla="*/ 417 h 463"/>
              <a:gd name="T24" fmla="*/ 117 w 399"/>
              <a:gd name="T25" fmla="*/ 448 h 463"/>
              <a:gd name="T26" fmla="*/ 148 w 399"/>
              <a:gd name="T27" fmla="*/ 459 h 463"/>
              <a:gd name="T28" fmla="*/ 200 w 399"/>
              <a:gd name="T29" fmla="*/ 438 h 463"/>
              <a:gd name="T30" fmla="*/ 252 w 399"/>
              <a:gd name="T31" fmla="*/ 459 h 463"/>
              <a:gd name="T32" fmla="*/ 261 w 399"/>
              <a:gd name="T33" fmla="*/ 460 h 463"/>
              <a:gd name="T34" fmla="*/ 282 w 399"/>
              <a:gd name="T35" fmla="*/ 448 h 463"/>
              <a:gd name="T36" fmla="*/ 277 w 399"/>
              <a:gd name="T37" fmla="*/ 417 h 463"/>
              <a:gd name="T38" fmla="*/ 237 w 399"/>
              <a:gd name="T39" fmla="*/ 385 h 463"/>
              <a:gd name="T40" fmla="*/ 237 w 399"/>
              <a:gd name="T41" fmla="*/ 275 h 463"/>
              <a:gd name="T42" fmla="*/ 365 w 399"/>
              <a:gd name="T43" fmla="*/ 312 h 463"/>
              <a:gd name="T44" fmla="*/ 372 w 399"/>
              <a:gd name="T45" fmla="*/ 313 h 463"/>
              <a:gd name="T46" fmla="*/ 394 w 399"/>
              <a:gd name="T47" fmla="*/ 298 h 463"/>
              <a:gd name="T48" fmla="*/ 384 w 399"/>
              <a:gd name="T49" fmla="*/ 267 h 463"/>
              <a:gd name="T50" fmla="*/ 200 w 399"/>
              <a:gd name="T51" fmla="*/ 43 h 463"/>
              <a:gd name="T52" fmla="*/ 188 w 399"/>
              <a:gd name="T53" fmla="*/ 30 h 463"/>
              <a:gd name="T54" fmla="*/ 200 w 399"/>
              <a:gd name="T55" fmla="*/ 18 h 463"/>
              <a:gd name="T56" fmla="*/ 212 w 399"/>
              <a:gd name="T57" fmla="*/ 30 h 463"/>
              <a:gd name="T58" fmla="*/ 200 w 399"/>
              <a:gd name="T59" fmla="*/ 4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9" h="463">
                <a:moveTo>
                  <a:pt x="384" y="267"/>
                </a:moveTo>
                <a:cubicBezTo>
                  <a:pt x="237" y="183"/>
                  <a:pt x="237" y="183"/>
                  <a:pt x="237" y="183"/>
                </a:cubicBezTo>
                <a:cubicBezTo>
                  <a:pt x="237" y="36"/>
                  <a:pt x="237" y="36"/>
                  <a:pt x="237" y="36"/>
                </a:cubicBezTo>
                <a:cubicBezTo>
                  <a:pt x="237" y="16"/>
                  <a:pt x="220" y="0"/>
                  <a:pt x="200" y="0"/>
                </a:cubicBezTo>
                <a:cubicBezTo>
                  <a:pt x="180" y="0"/>
                  <a:pt x="163" y="16"/>
                  <a:pt x="163" y="36"/>
                </a:cubicBezTo>
                <a:cubicBezTo>
                  <a:pt x="163" y="183"/>
                  <a:pt x="163" y="183"/>
                  <a:pt x="163" y="183"/>
                </a:cubicBezTo>
                <a:cubicBezTo>
                  <a:pt x="16" y="267"/>
                  <a:pt x="16" y="267"/>
                  <a:pt x="16" y="267"/>
                </a:cubicBezTo>
                <a:cubicBezTo>
                  <a:pt x="5" y="273"/>
                  <a:pt x="0" y="286"/>
                  <a:pt x="5" y="298"/>
                </a:cubicBezTo>
                <a:cubicBezTo>
                  <a:pt x="10" y="309"/>
                  <a:pt x="23" y="315"/>
                  <a:pt x="35" y="312"/>
                </a:cubicBezTo>
                <a:cubicBezTo>
                  <a:pt x="163" y="275"/>
                  <a:pt x="163" y="275"/>
                  <a:pt x="163" y="275"/>
                </a:cubicBezTo>
                <a:cubicBezTo>
                  <a:pt x="163" y="385"/>
                  <a:pt x="163" y="385"/>
                  <a:pt x="163" y="385"/>
                </a:cubicBezTo>
                <a:cubicBezTo>
                  <a:pt x="123" y="417"/>
                  <a:pt x="123" y="417"/>
                  <a:pt x="123" y="417"/>
                </a:cubicBezTo>
                <a:cubicBezTo>
                  <a:pt x="114" y="424"/>
                  <a:pt x="111" y="438"/>
                  <a:pt x="117" y="448"/>
                </a:cubicBezTo>
                <a:cubicBezTo>
                  <a:pt x="123" y="459"/>
                  <a:pt x="136" y="463"/>
                  <a:pt x="148" y="459"/>
                </a:cubicBezTo>
                <a:cubicBezTo>
                  <a:pt x="200" y="438"/>
                  <a:pt x="200" y="438"/>
                  <a:pt x="200" y="438"/>
                </a:cubicBezTo>
                <a:cubicBezTo>
                  <a:pt x="252" y="459"/>
                  <a:pt x="252" y="459"/>
                  <a:pt x="252" y="459"/>
                </a:cubicBezTo>
                <a:cubicBezTo>
                  <a:pt x="255" y="460"/>
                  <a:pt x="258" y="460"/>
                  <a:pt x="261" y="460"/>
                </a:cubicBezTo>
                <a:cubicBezTo>
                  <a:pt x="270" y="460"/>
                  <a:pt x="278" y="456"/>
                  <a:pt x="282" y="448"/>
                </a:cubicBezTo>
                <a:cubicBezTo>
                  <a:pt x="289" y="438"/>
                  <a:pt x="286" y="424"/>
                  <a:pt x="277" y="417"/>
                </a:cubicBezTo>
                <a:cubicBezTo>
                  <a:pt x="237" y="385"/>
                  <a:pt x="237" y="385"/>
                  <a:pt x="237" y="385"/>
                </a:cubicBezTo>
                <a:cubicBezTo>
                  <a:pt x="237" y="275"/>
                  <a:pt x="237" y="275"/>
                  <a:pt x="237" y="275"/>
                </a:cubicBezTo>
                <a:cubicBezTo>
                  <a:pt x="365" y="312"/>
                  <a:pt x="365" y="312"/>
                  <a:pt x="365" y="312"/>
                </a:cubicBezTo>
                <a:cubicBezTo>
                  <a:pt x="372" y="313"/>
                  <a:pt x="372" y="313"/>
                  <a:pt x="372" y="313"/>
                </a:cubicBezTo>
                <a:cubicBezTo>
                  <a:pt x="381" y="313"/>
                  <a:pt x="391" y="307"/>
                  <a:pt x="394" y="298"/>
                </a:cubicBezTo>
                <a:cubicBezTo>
                  <a:pt x="399" y="286"/>
                  <a:pt x="395" y="273"/>
                  <a:pt x="384" y="267"/>
                </a:cubicBezTo>
                <a:close/>
                <a:moveTo>
                  <a:pt x="200" y="43"/>
                </a:moveTo>
                <a:cubicBezTo>
                  <a:pt x="193" y="43"/>
                  <a:pt x="188" y="37"/>
                  <a:pt x="188" y="30"/>
                </a:cubicBezTo>
                <a:cubicBezTo>
                  <a:pt x="188" y="24"/>
                  <a:pt x="193" y="18"/>
                  <a:pt x="200" y="18"/>
                </a:cubicBezTo>
                <a:cubicBezTo>
                  <a:pt x="207" y="18"/>
                  <a:pt x="212" y="24"/>
                  <a:pt x="212" y="30"/>
                </a:cubicBezTo>
                <a:cubicBezTo>
                  <a:pt x="212" y="37"/>
                  <a:pt x="207" y="43"/>
                  <a:pt x="200" y="43"/>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271" name="组合 270"/>
          <p:cNvGrpSpPr/>
          <p:nvPr/>
        </p:nvGrpSpPr>
        <p:grpSpPr>
          <a:xfrm>
            <a:off x="3555371" y="4648167"/>
            <a:ext cx="334138" cy="305136"/>
            <a:chOff x="-1503362" y="-3211513"/>
            <a:chExt cx="2597150" cy="2371725"/>
          </a:xfrm>
          <a:solidFill>
            <a:srgbClr val="C00000"/>
          </a:solidFill>
        </p:grpSpPr>
        <p:sp>
          <p:nvSpPr>
            <p:cNvPr id="272" name="Freeform 167"/>
            <p:cNvSpPr/>
            <p:nvPr/>
          </p:nvSpPr>
          <p:spPr bwMode="auto">
            <a:xfrm>
              <a:off x="-1503362" y="-2824163"/>
              <a:ext cx="1816100" cy="1825625"/>
            </a:xfrm>
            <a:custGeom>
              <a:avLst/>
              <a:gdLst>
                <a:gd name="T0" fmla="*/ 411 w 571"/>
                <a:gd name="T1" fmla="*/ 379 h 574"/>
                <a:gd name="T2" fmla="*/ 279 w 571"/>
                <a:gd name="T3" fmla="*/ 314 h 574"/>
                <a:gd name="T4" fmla="*/ 240 w 571"/>
                <a:gd name="T5" fmla="*/ 209 h 574"/>
                <a:gd name="T6" fmla="*/ 116 w 571"/>
                <a:gd name="T7" fmla="*/ 224 h 574"/>
                <a:gd name="T8" fmla="*/ 29 w 571"/>
                <a:gd name="T9" fmla="*/ 236 h 574"/>
                <a:gd name="T10" fmla="*/ 8 w 571"/>
                <a:gd name="T11" fmla="*/ 228 h 574"/>
                <a:gd name="T12" fmla="*/ 0 w 571"/>
                <a:gd name="T13" fmla="*/ 210 h 574"/>
                <a:gd name="T14" fmla="*/ 18 w 571"/>
                <a:gd name="T15" fmla="*/ 204 h 574"/>
                <a:gd name="T16" fmla="*/ 235 w 571"/>
                <a:gd name="T17" fmla="*/ 176 h 574"/>
                <a:gd name="T18" fmla="*/ 310 w 571"/>
                <a:gd name="T19" fmla="*/ 131 h 574"/>
                <a:gd name="T20" fmla="*/ 393 w 571"/>
                <a:gd name="T21" fmla="*/ 30 h 574"/>
                <a:gd name="T22" fmla="*/ 462 w 571"/>
                <a:gd name="T23" fmla="*/ 7 h 574"/>
                <a:gd name="T24" fmla="*/ 515 w 571"/>
                <a:gd name="T25" fmla="*/ 66 h 574"/>
                <a:gd name="T26" fmla="*/ 497 w 571"/>
                <a:gd name="T27" fmla="*/ 120 h 574"/>
                <a:gd name="T28" fmla="*/ 479 w 571"/>
                <a:gd name="T29" fmla="*/ 136 h 574"/>
                <a:gd name="T30" fmla="*/ 481 w 571"/>
                <a:gd name="T31" fmla="*/ 142 h 574"/>
                <a:gd name="T32" fmla="*/ 518 w 571"/>
                <a:gd name="T33" fmla="*/ 139 h 574"/>
                <a:gd name="T34" fmla="*/ 552 w 571"/>
                <a:gd name="T35" fmla="*/ 134 h 574"/>
                <a:gd name="T36" fmla="*/ 570 w 571"/>
                <a:gd name="T37" fmla="*/ 151 h 574"/>
                <a:gd name="T38" fmla="*/ 554 w 571"/>
                <a:gd name="T39" fmla="*/ 168 h 574"/>
                <a:gd name="T40" fmla="*/ 435 w 571"/>
                <a:gd name="T41" fmla="*/ 186 h 574"/>
                <a:gd name="T42" fmla="*/ 373 w 571"/>
                <a:gd name="T43" fmla="*/ 236 h 574"/>
                <a:gd name="T44" fmla="*/ 501 w 571"/>
                <a:gd name="T45" fmla="*/ 304 h 574"/>
                <a:gd name="T46" fmla="*/ 521 w 571"/>
                <a:gd name="T47" fmla="*/ 391 h 574"/>
                <a:gd name="T48" fmla="*/ 369 w 571"/>
                <a:gd name="T49" fmla="*/ 556 h 574"/>
                <a:gd name="T50" fmla="*/ 310 w 571"/>
                <a:gd name="T51" fmla="*/ 557 h 574"/>
                <a:gd name="T52" fmla="*/ 307 w 571"/>
                <a:gd name="T53" fmla="*/ 494 h 574"/>
                <a:gd name="T54" fmla="*/ 398 w 571"/>
                <a:gd name="T55" fmla="*/ 395 h 574"/>
                <a:gd name="T56" fmla="*/ 411 w 571"/>
                <a:gd name="T57" fmla="*/ 37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1" h="574">
                  <a:moveTo>
                    <a:pt x="411" y="379"/>
                  </a:moveTo>
                  <a:cubicBezTo>
                    <a:pt x="365" y="357"/>
                    <a:pt x="322" y="335"/>
                    <a:pt x="279" y="314"/>
                  </a:cubicBezTo>
                  <a:cubicBezTo>
                    <a:pt x="229" y="289"/>
                    <a:pt x="218" y="259"/>
                    <a:pt x="240" y="209"/>
                  </a:cubicBezTo>
                  <a:cubicBezTo>
                    <a:pt x="198" y="214"/>
                    <a:pt x="157" y="219"/>
                    <a:pt x="116" y="224"/>
                  </a:cubicBezTo>
                  <a:cubicBezTo>
                    <a:pt x="87" y="228"/>
                    <a:pt x="58" y="233"/>
                    <a:pt x="29" y="236"/>
                  </a:cubicBezTo>
                  <a:cubicBezTo>
                    <a:pt x="22" y="237"/>
                    <a:pt x="14" y="233"/>
                    <a:pt x="8" y="228"/>
                  </a:cubicBezTo>
                  <a:cubicBezTo>
                    <a:pt x="4" y="224"/>
                    <a:pt x="3" y="216"/>
                    <a:pt x="0" y="210"/>
                  </a:cubicBezTo>
                  <a:cubicBezTo>
                    <a:pt x="6" y="208"/>
                    <a:pt x="12" y="205"/>
                    <a:pt x="18" y="204"/>
                  </a:cubicBezTo>
                  <a:cubicBezTo>
                    <a:pt x="90" y="194"/>
                    <a:pt x="162" y="181"/>
                    <a:pt x="235" y="176"/>
                  </a:cubicBezTo>
                  <a:cubicBezTo>
                    <a:pt x="271" y="174"/>
                    <a:pt x="290" y="156"/>
                    <a:pt x="310" y="131"/>
                  </a:cubicBezTo>
                  <a:cubicBezTo>
                    <a:pt x="336" y="96"/>
                    <a:pt x="365" y="64"/>
                    <a:pt x="393" y="30"/>
                  </a:cubicBezTo>
                  <a:cubicBezTo>
                    <a:pt x="411" y="7"/>
                    <a:pt x="435" y="0"/>
                    <a:pt x="462" y="7"/>
                  </a:cubicBezTo>
                  <a:cubicBezTo>
                    <a:pt x="492" y="14"/>
                    <a:pt x="512" y="36"/>
                    <a:pt x="515" y="66"/>
                  </a:cubicBezTo>
                  <a:cubicBezTo>
                    <a:pt x="516" y="83"/>
                    <a:pt x="505" y="102"/>
                    <a:pt x="497" y="120"/>
                  </a:cubicBezTo>
                  <a:cubicBezTo>
                    <a:pt x="494" y="127"/>
                    <a:pt x="485" y="131"/>
                    <a:pt x="479" y="136"/>
                  </a:cubicBezTo>
                  <a:cubicBezTo>
                    <a:pt x="480" y="138"/>
                    <a:pt x="481" y="140"/>
                    <a:pt x="481" y="142"/>
                  </a:cubicBezTo>
                  <a:cubicBezTo>
                    <a:pt x="493" y="141"/>
                    <a:pt x="506" y="140"/>
                    <a:pt x="518" y="139"/>
                  </a:cubicBezTo>
                  <a:cubicBezTo>
                    <a:pt x="529" y="138"/>
                    <a:pt x="541" y="135"/>
                    <a:pt x="552" y="134"/>
                  </a:cubicBezTo>
                  <a:cubicBezTo>
                    <a:pt x="564" y="133"/>
                    <a:pt x="570" y="138"/>
                    <a:pt x="570" y="151"/>
                  </a:cubicBezTo>
                  <a:cubicBezTo>
                    <a:pt x="571" y="164"/>
                    <a:pt x="566" y="167"/>
                    <a:pt x="554" y="168"/>
                  </a:cubicBezTo>
                  <a:cubicBezTo>
                    <a:pt x="514" y="172"/>
                    <a:pt x="473" y="174"/>
                    <a:pt x="435" y="186"/>
                  </a:cubicBezTo>
                  <a:cubicBezTo>
                    <a:pt x="413" y="193"/>
                    <a:pt x="395" y="217"/>
                    <a:pt x="373" y="236"/>
                  </a:cubicBezTo>
                  <a:cubicBezTo>
                    <a:pt x="419" y="261"/>
                    <a:pt x="460" y="282"/>
                    <a:pt x="501" y="304"/>
                  </a:cubicBezTo>
                  <a:cubicBezTo>
                    <a:pt x="536" y="323"/>
                    <a:pt x="547" y="362"/>
                    <a:pt x="521" y="391"/>
                  </a:cubicBezTo>
                  <a:cubicBezTo>
                    <a:pt x="471" y="447"/>
                    <a:pt x="420" y="502"/>
                    <a:pt x="369" y="556"/>
                  </a:cubicBezTo>
                  <a:cubicBezTo>
                    <a:pt x="352" y="574"/>
                    <a:pt x="327" y="573"/>
                    <a:pt x="310" y="557"/>
                  </a:cubicBezTo>
                  <a:cubicBezTo>
                    <a:pt x="294" y="542"/>
                    <a:pt x="292" y="510"/>
                    <a:pt x="307" y="494"/>
                  </a:cubicBezTo>
                  <a:cubicBezTo>
                    <a:pt x="337" y="460"/>
                    <a:pt x="368" y="428"/>
                    <a:pt x="398" y="395"/>
                  </a:cubicBezTo>
                  <a:cubicBezTo>
                    <a:pt x="402" y="391"/>
                    <a:pt x="405" y="386"/>
                    <a:pt x="411" y="37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73" name="Freeform 168"/>
            <p:cNvSpPr/>
            <p:nvPr/>
          </p:nvSpPr>
          <p:spPr bwMode="auto">
            <a:xfrm>
              <a:off x="-1474787" y="-1096963"/>
              <a:ext cx="2568575" cy="257175"/>
            </a:xfrm>
            <a:custGeom>
              <a:avLst/>
              <a:gdLst>
                <a:gd name="T0" fmla="*/ 9 w 807"/>
                <a:gd name="T1" fmla="*/ 75 h 81"/>
                <a:gd name="T2" fmla="*/ 33 w 807"/>
                <a:gd name="T3" fmla="*/ 38 h 81"/>
                <a:gd name="T4" fmla="*/ 316 w 807"/>
                <a:gd name="T5" fmla="*/ 39 h 81"/>
                <a:gd name="T6" fmla="*/ 721 w 807"/>
                <a:gd name="T7" fmla="*/ 46 h 81"/>
                <a:gd name="T8" fmla="*/ 772 w 807"/>
                <a:gd name="T9" fmla="*/ 15 h 81"/>
                <a:gd name="T10" fmla="*/ 798 w 807"/>
                <a:gd name="T11" fmla="*/ 5 h 81"/>
                <a:gd name="T12" fmla="*/ 805 w 807"/>
                <a:gd name="T13" fmla="*/ 29 h 81"/>
                <a:gd name="T14" fmla="*/ 732 w 807"/>
                <a:gd name="T15" fmla="*/ 80 h 81"/>
                <a:gd name="T16" fmla="*/ 218 w 807"/>
                <a:gd name="T17" fmla="*/ 78 h 81"/>
                <a:gd name="T18" fmla="*/ 44 w 807"/>
                <a:gd name="T19" fmla="*/ 73 h 81"/>
                <a:gd name="T20" fmla="*/ 9 w 807"/>
                <a:gd name="T21"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81">
                  <a:moveTo>
                    <a:pt x="9" y="75"/>
                  </a:moveTo>
                  <a:cubicBezTo>
                    <a:pt x="0" y="43"/>
                    <a:pt x="3" y="38"/>
                    <a:pt x="33" y="38"/>
                  </a:cubicBezTo>
                  <a:cubicBezTo>
                    <a:pt x="127" y="38"/>
                    <a:pt x="222" y="38"/>
                    <a:pt x="316" y="39"/>
                  </a:cubicBezTo>
                  <a:cubicBezTo>
                    <a:pt x="451" y="40"/>
                    <a:pt x="586" y="43"/>
                    <a:pt x="721" y="46"/>
                  </a:cubicBezTo>
                  <a:cubicBezTo>
                    <a:pt x="746" y="47"/>
                    <a:pt x="764" y="38"/>
                    <a:pt x="772" y="15"/>
                  </a:cubicBezTo>
                  <a:cubicBezTo>
                    <a:pt x="778" y="0"/>
                    <a:pt x="789" y="1"/>
                    <a:pt x="798" y="5"/>
                  </a:cubicBezTo>
                  <a:cubicBezTo>
                    <a:pt x="803" y="8"/>
                    <a:pt x="807" y="22"/>
                    <a:pt x="805" y="29"/>
                  </a:cubicBezTo>
                  <a:cubicBezTo>
                    <a:pt x="793" y="58"/>
                    <a:pt x="770" y="81"/>
                    <a:pt x="732" y="80"/>
                  </a:cubicBezTo>
                  <a:cubicBezTo>
                    <a:pt x="561" y="79"/>
                    <a:pt x="389" y="79"/>
                    <a:pt x="218" y="78"/>
                  </a:cubicBezTo>
                  <a:cubicBezTo>
                    <a:pt x="160" y="78"/>
                    <a:pt x="102" y="75"/>
                    <a:pt x="44" y="73"/>
                  </a:cubicBezTo>
                  <a:cubicBezTo>
                    <a:pt x="33" y="73"/>
                    <a:pt x="21" y="74"/>
                    <a:pt x="9" y="7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74" name="Freeform 169"/>
            <p:cNvSpPr/>
            <p:nvPr/>
          </p:nvSpPr>
          <p:spPr bwMode="auto">
            <a:xfrm>
              <a:off x="52388" y="-3211513"/>
              <a:ext cx="506413" cy="498475"/>
            </a:xfrm>
            <a:custGeom>
              <a:avLst/>
              <a:gdLst>
                <a:gd name="T0" fmla="*/ 82 w 159"/>
                <a:gd name="T1" fmla="*/ 3 h 157"/>
                <a:gd name="T2" fmla="*/ 158 w 159"/>
                <a:gd name="T3" fmla="*/ 82 h 157"/>
                <a:gd name="T4" fmla="*/ 79 w 159"/>
                <a:gd name="T5" fmla="*/ 157 h 157"/>
                <a:gd name="T6" fmla="*/ 2 w 159"/>
                <a:gd name="T7" fmla="*/ 77 h 157"/>
                <a:gd name="T8" fmla="*/ 82 w 159"/>
                <a:gd name="T9" fmla="*/ 3 h 157"/>
              </a:gdLst>
              <a:ahLst/>
              <a:cxnLst>
                <a:cxn ang="0">
                  <a:pos x="T0" y="T1"/>
                </a:cxn>
                <a:cxn ang="0">
                  <a:pos x="T2" y="T3"/>
                </a:cxn>
                <a:cxn ang="0">
                  <a:pos x="T4" y="T5"/>
                </a:cxn>
                <a:cxn ang="0">
                  <a:pos x="T6" y="T7"/>
                </a:cxn>
                <a:cxn ang="0">
                  <a:pos x="T8" y="T9"/>
                </a:cxn>
              </a:cxnLst>
              <a:rect l="0" t="0" r="r" b="b"/>
              <a:pathLst>
                <a:path w="159" h="157">
                  <a:moveTo>
                    <a:pt x="82" y="3"/>
                  </a:moveTo>
                  <a:cubicBezTo>
                    <a:pt x="129" y="1"/>
                    <a:pt x="159" y="43"/>
                    <a:pt x="158" y="82"/>
                  </a:cubicBezTo>
                  <a:cubicBezTo>
                    <a:pt x="158" y="121"/>
                    <a:pt x="120" y="157"/>
                    <a:pt x="79" y="157"/>
                  </a:cubicBezTo>
                  <a:cubicBezTo>
                    <a:pt x="37" y="157"/>
                    <a:pt x="0" y="120"/>
                    <a:pt x="2" y="77"/>
                  </a:cubicBezTo>
                  <a:cubicBezTo>
                    <a:pt x="4" y="37"/>
                    <a:pt x="34" y="0"/>
                    <a:pt x="82" y="3"/>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75" name="组合 274"/>
          <p:cNvGrpSpPr/>
          <p:nvPr/>
        </p:nvGrpSpPr>
        <p:grpSpPr>
          <a:xfrm>
            <a:off x="1071691" y="4648170"/>
            <a:ext cx="220026" cy="309630"/>
            <a:chOff x="-9912350" y="-12976225"/>
            <a:chExt cx="2011363" cy="2830512"/>
          </a:xfrm>
          <a:solidFill>
            <a:srgbClr val="C00000"/>
          </a:solidFill>
        </p:grpSpPr>
        <p:sp>
          <p:nvSpPr>
            <p:cNvPr id="276" name="Freeform 173"/>
            <p:cNvSpPr>
              <a:spLocks noEditPoints="1"/>
            </p:cNvSpPr>
            <p:nvPr/>
          </p:nvSpPr>
          <p:spPr bwMode="auto">
            <a:xfrm>
              <a:off x="-9912350" y="-12976225"/>
              <a:ext cx="2011363" cy="2830512"/>
            </a:xfrm>
            <a:custGeom>
              <a:avLst/>
              <a:gdLst>
                <a:gd name="T0" fmla="*/ 279 w 632"/>
                <a:gd name="T1" fmla="*/ 344 h 890"/>
                <a:gd name="T2" fmla="*/ 291 w 632"/>
                <a:gd name="T3" fmla="*/ 629 h 890"/>
                <a:gd name="T4" fmla="*/ 310 w 632"/>
                <a:gd name="T5" fmla="*/ 768 h 890"/>
                <a:gd name="T6" fmla="*/ 318 w 632"/>
                <a:gd name="T7" fmla="*/ 835 h 890"/>
                <a:gd name="T8" fmla="*/ 275 w 632"/>
                <a:gd name="T9" fmla="*/ 884 h 890"/>
                <a:gd name="T10" fmla="*/ 223 w 632"/>
                <a:gd name="T11" fmla="*/ 842 h 890"/>
                <a:gd name="T12" fmla="*/ 201 w 632"/>
                <a:gd name="T13" fmla="*/ 684 h 890"/>
                <a:gd name="T14" fmla="*/ 178 w 632"/>
                <a:gd name="T15" fmla="*/ 566 h 890"/>
                <a:gd name="T16" fmla="*/ 178 w 632"/>
                <a:gd name="T17" fmla="*/ 628 h 890"/>
                <a:gd name="T18" fmla="*/ 165 w 632"/>
                <a:gd name="T19" fmla="*/ 840 h 890"/>
                <a:gd name="T20" fmla="*/ 116 w 632"/>
                <a:gd name="T21" fmla="*/ 888 h 890"/>
                <a:gd name="T22" fmla="*/ 70 w 632"/>
                <a:gd name="T23" fmla="*/ 835 h 890"/>
                <a:gd name="T24" fmla="*/ 78 w 632"/>
                <a:gd name="T25" fmla="*/ 634 h 890"/>
                <a:gd name="T26" fmla="*/ 87 w 632"/>
                <a:gd name="T27" fmla="*/ 282 h 890"/>
                <a:gd name="T28" fmla="*/ 64 w 632"/>
                <a:gd name="T29" fmla="*/ 261 h 890"/>
                <a:gd name="T30" fmla="*/ 33 w 632"/>
                <a:gd name="T31" fmla="*/ 261 h 890"/>
                <a:gd name="T32" fmla="*/ 0 w 632"/>
                <a:gd name="T33" fmla="*/ 227 h 890"/>
                <a:gd name="T34" fmla="*/ 36 w 632"/>
                <a:gd name="T35" fmla="*/ 194 h 890"/>
                <a:gd name="T36" fmla="*/ 167 w 632"/>
                <a:gd name="T37" fmla="*/ 195 h 890"/>
                <a:gd name="T38" fmla="*/ 237 w 632"/>
                <a:gd name="T39" fmla="*/ 162 h 890"/>
                <a:gd name="T40" fmla="*/ 367 w 632"/>
                <a:gd name="T41" fmla="*/ 13 h 890"/>
                <a:gd name="T42" fmla="*/ 404 w 632"/>
                <a:gd name="T43" fmla="*/ 9 h 890"/>
                <a:gd name="T44" fmla="*/ 464 w 632"/>
                <a:gd name="T45" fmla="*/ 79 h 890"/>
                <a:gd name="T46" fmla="*/ 495 w 632"/>
                <a:gd name="T47" fmla="*/ 199 h 890"/>
                <a:gd name="T48" fmla="*/ 516 w 632"/>
                <a:gd name="T49" fmla="*/ 219 h 890"/>
                <a:gd name="T50" fmla="*/ 614 w 632"/>
                <a:gd name="T51" fmla="*/ 219 h 890"/>
                <a:gd name="T52" fmla="*/ 632 w 632"/>
                <a:gd name="T53" fmla="*/ 228 h 890"/>
                <a:gd name="T54" fmla="*/ 614 w 632"/>
                <a:gd name="T55" fmla="*/ 236 h 890"/>
                <a:gd name="T56" fmla="*/ 516 w 632"/>
                <a:gd name="T57" fmla="*/ 236 h 890"/>
                <a:gd name="T58" fmla="*/ 495 w 632"/>
                <a:gd name="T59" fmla="*/ 255 h 890"/>
                <a:gd name="T60" fmla="*/ 441 w 632"/>
                <a:gd name="T61" fmla="*/ 413 h 890"/>
                <a:gd name="T62" fmla="*/ 432 w 632"/>
                <a:gd name="T63" fmla="*/ 424 h 890"/>
                <a:gd name="T64" fmla="*/ 354 w 632"/>
                <a:gd name="T65" fmla="*/ 426 h 890"/>
                <a:gd name="T66" fmla="*/ 279 w 632"/>
                <a:gd name="T67" fmla="*/ 344 h 890"/>
                <a:gd name="T68" fmla="*/ 240 w 632"/>
                <a:gd name="T69" fmla="*/ 189 h 890"/>
                <a:gd name="T70" fmla="*/ 477 w 632"/>
                <a:gd name="T71" fmla="*/ 189 h 890"/>
                <a:gd name="T72" fmla="*/ 460 w 632"/>
                <a:gd name="T73" fmla="*/ 125 h 890"/>
                <a:gd name="T74" fmla="*/ 405 w 632"/>
                <a:gd name="T75" fmla="*/ 36 h 890"/>
                <a:gd name="T76" fmla="*/ 373 w 632"/>
                <a:gd name="T77" fmla="*/ 37 h 890"/>
                <a:gd name="T78" fmla="*/ 298 w 632"/>
                <a:gd name="T79" fmla="*/ 123 h 890"/>
                <a:gd name="T80" fmla="*/ 240 w 632"/>
                <a:gd name="T81" fmla="*/ 189 h 890"/>
                <a:gd name="T82" fmla="*/ 476 w 632"/>
                <a:gd name="T83" fmla="*/ 265 h 890"/>
                <a:gd name="T84" fmla="*/ 436 w 632"/>
                <a:gd name="T85" fmla="*/ 265 h 890"/>
                <a:gd name="T86" fmla="*/ 297 w 632"/>
                <a:gd name="T87" fmla="*/ 268 h 890"/>
                <a:gd name="T88" fmla="*/ 281 w 632"/>
                <a:gd name="T89" fmla="*/ 278 h 890"/>
                <a:gd name="T90" fmla="*/ 291 w 632"/>
                <a:gd name="T91" fmla="*/ 324 h 890"/>
                <a:gd name="T92" fmla="*/ 371 w 632"/>
                <a:gd name="T93" fmla="*/ 413 h 890"/>
                <a:gd name="T94" fmla="*/ 410 w 632"/>
                <a:gd name="T95" fmla="*/ 415 h 890"/>
                <a:gd name="T96" fmla="*/ 476 w 632"/>
                <a:gd name="T97" fmla="*/ 265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2" h="890">
                  <a:moveTo>
                    <a:pt x="279" y="344"/>
                  </a:moveTo>
                  <a:cubicBezTo>
                    <a:pt x="282" y="442"/>
                    <a:pt x="273" y="536"/>
                    <a:pt x="291" y="629"/>
                  </a:cubicBezTo>
                  <a:cubicBezTo>
                    <a:pt x="300" y="675"/>
                    <a:pt x="304" y="722"/>
                    <a:pt x="310" y="768"/>
                  </a:cubicBezTo>
                  <a:cubicBezTo>
                    <a:pt x="313" y="791"/>
                    <a:pt x="317" y="813"/>
                    <a:pt x="318" y="835"/>
                  </a:cubicBezTo>
                  <a:cubicBezTo>
                    <a:pt x="319" y="861"/>
                    <a:pt x="299" y="882"/>
                    <a:pt x="275" y="884"/>
                  </a:cubicBezTo>
                  <a:cubicBezTo>
                    <a:pt x="251" y="887"/>
                    <a:pt x="227" y="868"/>
                    <a:pt x="223" y="842"/>
                  </a:cubicBezTo>
                  <a:cubicBezTo>
                    <a:pt x="215" y="789"/>
                    <a:pt x="208" y="736"/>
                    <a:pt x="201" y="684"/>
                  </a:cubicBezTo>
                  <a:cubicBezTo>
                    <a:pt x="195" y="644"/>
                    <a:pt x="188" y="605"/>
                    <a:pt x="178" y="566"/>
                  </a:cubicBezTo>
                  <a:cubicBezTo>
                    <a:pt x="178" y="586"/>
                    <a:pt x="179" y="607"/>
                    <a:pt x="178" y="628"/>
                  </a:cubicBezTo>
                  <a:cubicBezTo>
                    <a:pt x="174" y="698"/>
                    <a:pt x="171" y="769"/>
                    <a:pt x="165" y="840"/>
                  </a:cubicBezTo>
                  <a:cubicBezTo>
                    <a:pt x="163" y="868"/>
                    <a:pt x="139" y="890"/>
                    <a:pt x="116" y="888"/>
                  </a:cubicBezTo>
                  <a:cubicBezTo>
                    <a:pt x="90" y="887"/>
                    <a:pt x="70" y="864"/>
                    <a:pt x="70" y="835"/>
                  </a:cubicBezTo>
                  <a:cubicBezTo>
                    <a:pt x="72" y="768"/>
                    <a:pt x="77" y="701"/>
                    <a:pt x="78" y="634"/>
                  </a:cubicBezTo>
                  <a:cubicBezTo>
                    <a:pt x="82" y="517"/>
                    <a:pt x="84" y="399"/>
                    <a:pt x="87" y="282"/>
                  </a:cubicBezTo>
                  <a:cubicBezTo>
                    <a:pt x="87" y="266"/>
                    <a:pt x="80" y="260"/>
                    <a:pt x="64" y="261"/>
                  </a:cubicBezTo>
                  <a:cubicBezTo>
                    <a:pt x="54" y="262"/>
                    <a:pt x="44" y="262"/>
                    <a:pt x="33" y="261"/>
                  </a:cubicBezTo>
                  <a:cubicBezTo>
                    <a:pt x="9" y="260"/>
                    <a:pt x="0" y="250"/>
                    <a:pt x="0" y="227"/>
                  </a:cubicBezTo>
                  <a:cubicBezTo>
                    <a:pt x="1" y="205"/>
                    <a:pt x="12" y="194"/>
                    <a:pt x="36" y="194"/>
                  </a:cubicBezTo>
                  <a:cubicBezTo>
                    <a:pt x="80" y="194"/>
                    <a:pt x="124" y="192"/>
                    <a:pt x="167" y="195"/>
                  </a:cubicBezTo>
                  <a:cubicBezTo>
                    <a:pt x="199" y="198"/>
                    <a:pt x="218" y="184"/>
                    <a:pt x="237" y="162"/>
                  </a:cubicBezTo>
                  <a:cubicBezTo>
                    <a:pt x="280" y="111"/>
                    <a:pt x="324" y="62"/>
                    <a:pt x="367" y="13"/>
                  </a:cubicBezTo>
                  <a:cubicBezTo>
                    <a:pt x="379" y="0"/>
                    <a:pt x="391" y="2"/>
                    <a:pt x="404" y="9"/>
                  </a:cubicBezTo>
                  <a:cubicBezTo>
                    <a:pt x="434" y="25"/>
                    <a:pt x="450" y="51"/>
                    <a:pt x="464" y="79"/>
                  </a:cubicBezTo>
                  <a:cubicBezTo>
                    <a:pt x="482" y="117"/>
                    <a:pt x="496" y="156"/>
                    <a:pt x="495" y="199"/>
                  </a:cubicBezTo>
                  <a:cubicBezTo>
                    <a:pt x="495" y="214"/>
                    <a:pt x="500" y="219"/>
                    <a:pt x="516" y="219"/>
                  </a:cubicBezTo>
                  <a:cubicBezTo>
                    <a:pt x="549" y="218"/>
                    <a:pt x="582" y="218"/>
                    <a:pt x="614" y="219"/>
                  </a:cubicBezTo>
                  <a:cubicBezTo>
                    <a:pt x="620" y="219"/>
                    <a:pt x="626" y="225"/>
                    <a:pt x="632" y="228"/>
                  </a:cubicBezTo>
                  <a:cubicBezTo>
                    <a:pt x="626" y="230"/>
                    <a:pt x="620" y="235"/>
                    <a:pt x="614" y="236"/>
                  </a:cubicBezTo>
                  <a:cubicBezTo>
                    <a:pt x="582" y="236"/>
                    <a:pt x="549" y="237"/>
                    <a:pt x="516" y="236"/>
                  </a:cubicBezTo>
                  <a:cubicBezTo>
                    <a:pt x="501" y="235"/>
                    <a:pt x="495" y="240"/>
                    <a:pt x="495" y="255"/>
                  </a:cubicBezTo>
                  <a:cubicBezTo>
                    <a:pt x="494" y="314"/>
                    <a:pt x="475" y="366"/>
                    <a:pt x="441" y="413"/>
                  </a:cubicBezTo>
                  <a:cubicBezTo>
                    <a:pt x="438" y="417"/>
                    <a:pt x="435" y="421"/>
                    <a:pt x="432" y="424"/>
                  </a:cubicBezTo>
                  <a:cubicBezTo>
                    <a:pt x="402" y="459"/>
                    <a:pt x="384" y="459"/>
                    <a:pt x="354" y="426"/>
                  </a:cubicBezTo>
                  <a:cubicBezTo>
                    <a:pt x="330" y="400"/>
                    <a:pt x="307" y="374"/>
                    <a:pt x="279" y="344"/>
                  </a:cubicBezTo>
                  <a:close/>
                  <a:moveTo>
                    <a:pt x="240" y="189"/>
                  </a:moveTo>
                  <a:cubicBezTo>
                    <a:pt x="322" y="189"/>
                    <a:pt x="398" y="189"/>
                    <a:pt x="477" y="189"/>
                  </a:cubicBezTo>
                  <a:cubicBezTo>
                    <a:pt x="472" y="168"/>
                    <a:pt x="467" y="146"/>
                    <a:pt x="460" y="125"/>
                  </a:cubicBezTo>
                  <a:cubicBezTo>
                    <a:pt x="450" y="91"/>
                    <a:pt x="433" y="60"/>
                    <a:pt x="405" y="36"/>
                  </a:cubicBezTo>
                  <a:cubicBezTo>
                    <a:pt x="394" y="25"/>
                    <a:pt x="384" y="25"/>
                    <a:pt x="373" y="37"/>
                  </a:cubicBezTo>
                  <a:cubicBezTo>
                    <a:pt x="348" y="66"/>
                    <a:pt x="323" y="95"/>
                    <a:pt x="298" y="123"/>
                  </a:cubicBezTo>
                  <a:cubicBezTo>
                    <a:pt x="280" y="144"/>
                    <a:pt x="262" y="164"/>
                    <a:pt x="240" y="189"/>
                  </a:cubicBezTo>
                  <a:close/>
                  <a:moveTo>
                    <a:pt x="476" y="265"/>
                  </a:moveTo>
                  <a:cubicBezTo>
                    <a:pt x="461" y="265"/>
                    <a:pt x="449" y="265"/>
                    <a:pt x="436" y="265"/>
                  </a:cubicBezTo>
                  <a:cubicBezTo>
                    <a:pt x="389" y="266"/>
                    <a:pt x="343" y="266"/>
                    <a:pt x="297" y="268"/>
                  </a:cubicBezTo>
                  <a:cubicBezTo>
                    <a:pt x="291" y="268"/>
                    <a:pt x="281" y="275"/>
                    <a:pt x="281" y="278"/>
                  </a:cubicBezTo>
                  <a:cubicBezTo>
                    <a:pt x="282" y="294"/>
                    <a:pt x="283" y="312"/>
                    <a:pt x="291" y="324"/>
                  </a:cubicBezTo>
                  <a:cubicBezTo>
                    <a:pt x="316" y="355"/>
                    <a:pt x="344" y="384"/>
                    <a:pt x="371" y="413"/>
                  </a:cubicBezTo>
                  <a:cubicBezTo>
                    <a:pt x="388" y="432"/>
                    <a:pt x="391" y="432"/>
                    <a:pt x="410" y="415"/>
                  </a:cubicBezTo>
                  <a:cubicBezTo>
                    <a:pt x="454" y="375"/>
                    <a:pt x="465" y="320"/>
                    <a:pt x="476" y="26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77" name="Freeform 174"/>
            <p:cNvSpPr/>
            <p:nvPr/>
          </p:nvSpPr>
          <p:spPr bwMode="auto">
            <a:xfrm>
              <a:off x="-9634537" y="-12855575"/>
              <a:ext cx="474663" cy="487362"/>
            </a:xfrm>
            <a:custGeom>
              <a:avLst/>
              <a:gdLst>
                <a:gd name="T0" fmla="*/ 149 w 149"/>
                <a:gd name="T1" fmla="*/ 76 h 153"/>
                <a:gd name="T2" fmla="*/ 74 w 149"/>
                <a:gd name="T3" fmla="*/ 152 h 153"/>
                <a:gd name="T4" fmla="*/ 0 w 149"/>
                <a:gd name="T5" fmla="*/ 75 h 153"/>
                <a:gd name="T6" fmla="*/ 75 w 149"/>
                <a:gd name="T7" fmla="*/ 1 h 153"/>
                <a:gd name="T8" fmla="*/ 149 w 149"/>
                <a:gd name="T9" fmla="*/ 76 h 153"/>
              </a:gdLst>
              <a:ahLst/>
              <a:cxnLst>
                <a:cxn ang="0">
                  <a:pos x="T0" y="T1"/>
                </a:cxn>
                <a:cxn ang="0">
                  <a:pos x="T2" y="T3"/>
                </a:cxn>
                <a:cxn ang="0">
                  <a:pos x="T4" y="T5"/>
                </a:cxn>
                <a:cxn ang="0">
                  <a:pos x="T6" y="T7"/>
                </a:cxn>
                <a:cxn ang="0">
                  <a:pos x="T8" y="T9"/>
                </a:cxn>
              </a:cxnLst>
              <a:rect l="0" t="0" r="r" b="b"/>
              <a:pathLst>
                <a:path w="149" h="153">
                  <a:moveTo>
                    <a:pt x="149" y="76"/>
                  </a:moveTo>
                  <a:cubicBezTo>
                    <a:pt x="149" y="123"/>
                    <a:pt x="114" y="150"/>
                    <a:pt x="74" y="152"/>
                  </a:cubicBezTo>
                  <a:cubicBezTo>
                    <a:pt x="34" y="153"/>
                    <a:pt x="0" y="117"/>
                    <a:pt x="0" y="75"/>
                  </a:cubicBezTo>
                  <a:cubicBezTo>
                    <a:pt x="0" y="33"/>
                    <a:pt x="34" y="0"/>
                    <a:pt x="75" y="1"/>
                  </a:cubicBezTo>
                  <a:cubicBezTo>
                    <a:pt x="120" y="2"/>
                    <a:pt x="149" y="32"/>
                    <a:pt x="149" y="76"/>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78" name="组合 277"/>
          <p:cNvGrpSpPr/>
          <p:nvPr/>
        </p:nvGrpSpPr>
        <p:grpSpPr>
          <a:xfrm>
            <a:off x="461779" y="5097564"/>
            <a:ext cx="137679" cy="309316"/>
            <a:chOff x="3963988" y="-13096875"/>
            <a:chExt cx="1473200" cy="2957512"/>
          </a:xfrm>
          <a:solidFill>
            <a:srgbClr val="C00000"/>
          </a:solidFill>
        </p:grpSpPr>
        <p:sp>
          <p:nvSpPr>
            <p:cNvPr id="279" name="Freeform 175"/>
            <p:cNvSpPr/>
            <p:nvPr/>
          </p:nvSpPr>
          <p:spPr bwMode="auto">
            <a:xfrm>
              <a:off x="3963988" y="-13096875"/>
              <a:ext cx="1473200" cy="2957512"/>
            </a:xfrm>
            <a:custGeom>
              <a:avLst/>
              <a:gdLst>
                <a:gd name="T0" fmla="*/ 162 w 463"/>
                <a:gd name="T1" fmla="*/ 62 h 930"/>
                <a:gd name="T2" fmla="*/ 158 w 463"/>
                <a:gd name="T3" fmla="*/ 15 h 930"/>
                <a:gd name="T4" fmla="*/ 163 w 463"/>
                <a:gd name="T5" fmla="*/ 12 h 930"/>
                <a:gd name="T6" fmla="*/ 212 w 463"/>
                <a:gd name="T7" fmla="*/ 3 h 930"/>
                <a:gd name="T8" fmla="*/ 233 w 463"/>
                <a:gd name="T9" fmla="*/ 43 h 930"/>
                <a:gd name="T10" fmla="*/ 186 w 463"/>
                <a:gd name="T11" fmla="*/ 119 h 930"/>
                <a:gd name="T12" fmla="*/ 87 w 463"/>
                <a:gd name="T13" fmla="*/ 274 h 930"/>
                <a:gd name="T14" fmla="*/ 86 w 463"/>
                <a:gd name="T15" fmla="*/ 279 h 930"/>
                <a:gd name="T16" fmla="*/ 150 w 463"/>
                <a:gd name="T17" fmla="*/ 317 h 930"/>
                <a:gd name="T18" fmla="*/ 168 w 463"/>
                <a:gd name="T19" fmla="*/ 311 h 930"/>
                <a:gd name="T20" fmla="*/ 230 w 463"/>
                <a:gd name="T21" fmla="*/ 253 h 930"/>
                <a:gd name="T22" fmla="*/ 280 w 463"/>
                <a:gd name="T23" fmla="*/ 232 h 930"/>
                <a:gd name="T24" fmla="*/ 372 w 463"/>
                <a:gd name="T25" fmla="*/ 233 h 930"/>
                <a:gd name="T26" fmla="*/ 422 w 463"/>
                <a:gd name="T27" fmla="*/ 284 h 930"/>
                <a:gd name="T28" fmla="*/ 423 w 463"/>
                <a:gd name="T29" fmla="*/ 556 h 930"/>
                <a:gd name="T30" fmla="*/ 443 w 463"/>
                <a:gd name="T31" fmla="*/ 712 h 930"/>
                <a:gd name="T32" fmla="*/ 451 w 463"/>
                <a:gd name="T33" fmla="*/ 771 h 930"/>
                <a:gd name="T34" fmla="*/ 462 w 463"/>
                <a:gd name="T35" fmla="*/ 872 h 930"/>
                <a:gd name="T36" fmla="*/ 420 w 463"/>
                <a:gd name="T37" fmla="*/ 927 h 930"/>
                <a:gd name="T38" fmla="*/ 365 w 463"/>
                <a:gd name="T39" fmla="*/ 874 h 930"/>
                <a:gd name="T40" fmla="*/ 326 w 463"/>
                <a:gd name="T41" fmla="*/ 595 h 930"/>
                <a:gd name="T42" fmla="*/ 315 w 463"/>
                <a:gd name="T43" fmla="*/ 614 h 930"/>
                <a:gd name="T44" fmla="*/ 292 w 463"/>
                <a:gd name="T45" fmla="*/ 759 h 930"/>
                <a:gd name="T46" fmla="*/ 267 w 463"/>
                <a:gd name="T47" fmla="*/ 889 h 930"/>
                <a:gd name="T48" fmla="*/ 211 w 463"/>
                <a:gd name="T49" fmla="*/ 927 h 930"/>
                <a:gd name="T50" fmla="*/ 173 w 463"/>
                <a:gd name="T51" fmla="*/ 876 h 930"/>
                <a:gd name="T52" fmla="*/ 184 w 463"/>
                <a:gd name="T53" fmla="*/ 802 h 930"/>
                <a:gd name="T54" fmla="*/ 197 w 463"/>
                <a:gd name="T55" fmla="*/ 730 h 930"/>
                <a:gd name="T56" fmla="*/ 224 w 463"/>
                <a:gd name="T57" fmla="*/ 581 h 930"/>
                <a:gd name="T58" fmla="*/ 233 w 463"/>
                <a:gd name="T59" fmla="*/ 368 h 930"/>
                <a:gd name="T60" fmla="*/ 189 w 463"/>
                <a:gd name="T61" fmla="*/ 410 h 930"/>
                <a:gd name="T62" fmla="*/ 140 w 463"/>
                <a:gd name="T63" fmla="*/ 416 h 930"/>
                <a:gd name="T64" fmla="*/ 69 w 463"/>
                <a:gd name="T65" fmla="*/ 372 h 930"/>
                <a:gd name="T66" fmla="*/ 50 w 463"/>
                <a:gd name="T67" fmla="*/ 367 h 930"/>
                <a:gd name="T68" fmla="*/ 19 w 463"/>
                <a:gd name="T69" fmla="*/ 363 h 930"/>
                <a:gd name="T70" fmla="*/ 8 w 463"/>
                <a:gd name="T71" fmla="*/ 333 h 930"/>
                <a:gd name="T72" fmla="*/ 12 w 463"/>
                <a:gd name="T73" fmla="*/ 293 h 930"/>
                <a:gd name="T74" fmla="*/ 50 w 463"/>
                <a:gd name="T75" fmla="*/ 257 h 930"/>
                <a:gd name="T76" fmla="*/ 64 w 463"/>
                <a:gd name="T77" fmla="*/ 250 h 930"/>
                <a:gd name="T78" fmla="*/ 162 w 463"/>
                <a:gd name="T79" fmla="*/ 6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3" h="930">
                  <a:moveTo>
                    <a:pt x="162" y="62"/>
                  </a:moveTo>
                  <a:cubicBezTo>
                    <a:pt x="140" y="38"/>
                    <a:pt x="140" y="29"/>
                    <a:pt x="158" y="15"/>
                  </a:cubicBezTo>
                  <a:cubicBezTo>
                    <a:pt x="160" y="14"/>
                    <a:pt x="162" y="11"/>
                    <a:pt x="163" y="12"/>
                  </a:cubicBezTo>
                  <a:cubicBezTo>
                    <a:pt x="181" y="19"/>
                    <a:pt x="196" y="5"/>
                    <a:pt x="212" y="3"/>
                  </a:cubicBezTo>
                  <a:cubicBezTo>
                    <a:pt x="233" y="0"/>
                    <a:pt x="245" y="22"/>
                    <a:pt x="233" y="43"/>
                  </a:cubicBezTo>
                  <a:cubicBezTo>
                    <a:pt x="219" y="69"/>
                    <a:pt x="202" y="94"/>
                    <a:pt x="186" y="119"/>
                  </a:cubicBezTo>
                  <a:cubicBezTo>
                    <a:pt x="153" y="171"/>
                    <a:pt x="120" y="222"/>
                    <a:pt x="87" y="274"/>
                  </a:cubicBezTo>
                  <a:cubicBezTo>
                    <a:pt x="86" y="275"/>
                    <a:pt x="86" y="276"/>
                    <a:pt x="86" y="279"/>
                  </a:cubicBezTo>
                  <a:cubicBezTo>
                    <a:pt x="107" y="292"/>
                    <a:pt x="128" y="305"/>
                    <a:pt x="150" y="317"/>
                  </a:cubicBezTo>
                  <a:cubicBezTo>
                    <a:pt x="154" y="319"/>
                    <a:pt x="163" y="315"/>
                    <a:pt x="168" y="311"/>
                  </a:cubicBezTo>
                  <a:cubicBezTo>
                    <a:pt x="189" y="292"/>
                    <a:pt x="210" y="272"/>
                    <a:pt x="230" y="253"/>
                  </a:cubicBezTo>
                  <a:cubicBezTo>
                    <a:pt x="244" y="239"/>
                    <a:pt x="259" y="231"/>
                    <a:pt x="280" y="232"/>
                  </a:cubicBezTo>
                  <a:cubicBezTo>
                    <a:pt x="310" y="234"/>
                    <a:pt x="341" y="233"/>
                    <a:pt x="372" y="233"/>
                  </a:cubicBezTo>
                  <a:cubicBezTo>
                    <a:pt x="408" y="233"/>
                    <a:pt x="422" y="246"/>
                    <a:pt x="422" y="284"/>
                  </a:cubicBezTo>
                  <a:cubicBezTo>
                    <a:pt x="423" y="375"/>
                    <a:pt x="420" y="466"/>
                    <a:pt x="423" y="556"/>
                  </a:cubicBezTo>
                  <a:cubicBezTo>
                    <a:pt x="425" y="609"/>
                    <a:pt x="436" y="660"/>
                    <a:pt x="443" y="712"/>
                  </a:cubicBezTo>
                  <a:cubicBezTo>
                    <a:pt x="445" y="732"/>
                    <a:pt x="449" y="751"/>
                    <a:pt x="451" y="771"/>
                  </a:cubicBezTo>
                  <a:cubicBezTo>
                    <a:pt x="455" y="804"/>
                    <a:pt x="460" y="838"/>
                    <a:pt x="462" y="872"/>
                  </a:cubicBezTo>
                  <a:cubicBezTo>
                    <a:pt x="463" y="904"/>
                    <a:pt x="445" y="926"/>
                    <a:pt x="420" y="927"/>
                  </a:cubicBezTo>
                  <a:cubicBezTo>
                    <a:pt x="393" y="929"/>
                    <a:pt x="369" y="905"/>
                    <a:pt x="365" y="874"/>
                  </a:cubicBezTo>
                  <a:cubicBezTo>
                    <a:pt x="353" y="783"/>
                    <a:pt x="340" y="692"/>
                    <a:pt x="326" y="595"/>
                  </a:cubicBezTo>
                  <a:cubicBezTo>
                    <a:pt x="320" y="605"/>
                    <a:pt x="316" y="609"/>
                    <a:pt x="315" y="614"/>
                  </a:cubicBezTo>
                  <a:cubicBezTo>
                    <a:pt x="307" y="662"/>
                    <a:pt x="300" y="711"/>
                    <a:pt x="292" y="759"/>
                  </a:cubicBezTo>
                  <a:cubicBezTo>
                    <a:pt x="284" y="802"/>
                    <a:pt x="277" y="846"/>
                    <a:pt x="267" y="889"/>
                  </a:cubicBezTo>
                  <a:cubicBezTo>
                    <a:pt x="262" y="913"/>
                    <a:pt x="234" y="930"/>
                    <a:pt x="211" y="927"/>
                  </a:cubicBezTo>
                  <a:cubicBezTo>
                    <a:pt x="189" y="924"/>
                    <a:pt x="172" y="903"/>
                    <a:pt x="173" y="876"/>
                  </a:cubicBezTo>
                  <a:cubicBezTo>
                    <a:pt x="175" y="851"/>
                    <a:pt x="180" y="826"/>
                    <a:pt x="184" y="802"/>
                  </a:cubicBezTo>
                  <a:cubicBezTo>
                    <a:pt x="188" y="778"/>
                    <a:pt x="193" y="754"/>
                    <a:pt x="197" y="730"/>
                  </a:cubicBezTo>
                  <a:cubicBezTo>
                    <a:pt x="206" y="680"/>
                    <a:pt x="213" y="631"/>
                    <a:pt x="224" y="581"/>
                  </a:cubicBezTo>
                  <a:cubicBezTo>
                    <a:pt x="238" y="512"/>
                    <a:pt x="231" y="443"/>
                    <a:pt x="233" y="368"/>
                  </a:cubicBezTo>
                  <a:cubicBezTo>
                    <a:pt x="216" y="385"/>
                    <a:pt x="202" y="397"/>
                    <a:pt x="189" y="410"/>
                  </a:cubicBezTo>
                  <a:cubicBezTo>
                    <a:pt x="174" y="425"/>
                    <a:pt x="160" y="430"/>
                    <a:pt x="140" y="416"/>
                  </a:cubicBezTo>
                  <a:cubicBezTo>
                    <a:pt x="118" y="399"/>
                    <a:pt x="93" y="386"/>
                    <a:pt x="69" y="372"/>
                  </a:cubicBezTo>
                  <a:cubicBezTo>
                    <a:pt x="64" y="369"/>
                    <a:pt x="57" y="368"/>
                    <a:pt x="50" y="367"/>
                  </a:cubicBezTo>
                  <a:cubicBezTo>
                    <a:pt x="40" y="366"/>
                    <a:pt x="29" y="366"/>
                    <a:pt x="19" y="363"/>
                  </a:cubicBezTo>
                  <a:cubicBezTo>
                    <a:pt x="4" y="358"/>
                    <a:pt x="0" y="349"/>
                    <a:pt x="8" y="333"/>
                  </a:cubicBezTo>
                  <a:cubicBezTo>
                    <a:pt x="14" y="322"/>
                    <a:pt x="12" y="306"/>
                    <a:pt x="12" y="293"/>
                  </a:cubicBezTo>
                  <a:cubicBezTo>
                    <a:pt x="13" y="270"/>
                    <a:pt x="27" y="258"/>
                    <a:pt x="50" y="257"/>
                  </a:cubicBezTo>
                  <a:cubicBezTo>
                    <a:pt x="55" y="257"/>
                    <a:pt x="62" y="254"/>
                    <a:pt x="64" y="250"/>
                  </a:cubicBezTo>
                  <a:cubicBezTo>
                    <a:pt x="97" y="187"/>
                    <a:pt x="129" y="125"/>
                    <a:pt x="162" y="62"/>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80" name="Freeform 176"/>
            <p:cNvSpPr/>
            <p:nvPr/>
          </p:nvSpPr>
          <p:spPr bwMode="auto">
            <a:xfrm>
              <a:off x="4762500" y="-12871450"/>
              <a:ext cx="477838" cy="477837"/>
            </a:xfrm>
            <a:custGeom>
              <a:avLst/>
              <a:gdLst>
                <a:gd name="T0" fmla="*/ 150 w 150"/>
                <a:gd name="T1" fmla="*/ 74 h 150"/>
                <a:gd name="T2" fmla="*/ 74 w 150"/>
                <a:gd name="T3" fmla="*/ 150 h 150"/>
                <a:gd name="T4" fmla="*/ 0 w 150"/>
                <a:gd name="T5" fmla="*/ 73 h 150"/>
                <a:gd name="T6" fmla="*/ 81 w 150"/>
                <a:gd name="T7" fmla="*/ 0 h 150"/>
                <a:gd name="T8" fmla="*/ 150 w 150"/>
                <a:gd name="T9" fmla="*/ 74 h 150"/>
              </a:gdLst>
              <a:ahLst/>
              <a:cxnLst>
                <a:cxn ang="0">
                  <a:pos x="T0" y="T1"/>
                </a:cxn>
                <a:cxn ang="0">
                  <a:pos x="T2" y="T3"/>
                </a:cxn>
                <a:cxn ang="0">
                  <a:pos x="T4" y="T5"/>
                </a:cxn>
                <a:cxn ang="0">
                  <a:pos x="T6" y="T7"/>
                </a:cxn>
                <a:cxn ang="0">
                  <a:pos x="T8" y="T9"/>
                </a:cxn>
              </a:cxnLst>
              <a:rect l="0" t="0" r="r" b="b"/>
              <a:pathLst>
                <a:path w="150" h="150">
                  <a:moveTo>
                    <a:pt x="150" y="74"/>
                  </a:moveTo>
                  <a:cubicBezTo>
                    <a:pt x="149" y="118"/>
                    <a:pt x="116" y="150"/>
                    <a:pt x="74" y="150"/>
                  </a:cubicBezTo>
                  <a:cubicBezTo>
                    <a:pt x="33" y="149"/>
                    <a:pt x="0" y="113"/>
                    <a:pt x="0" y="73"/>
                  </a:cubicBezTo>
                  <a:cubicBezTo>
                    <a:pt x="0" y="30"/>
                    <a:pt x="35" y="0"/>
                    <a:pt x="81" y="0"/>
                  </a:cubicBezTo>
                  <a:cubicBezTo>
                    <a:pt x="121" y="1"/>
                    <a:pt x="150" y="32"/>
                    <a:pt x="150" y="74"/>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81" name="组合 280"/>
          <p:cNvGrpSpPr/>
          <p:nvPr/>
        </p:nvGrpSpPr>
        <p:grpSpPr>
          <a:xfrm>
            <a:off x="2537957" y="4648169"/>
            <a:ext cx="229390" cy="308395"/>
            <a:chOff x="-10160000" y="-8150225"/>
            <a:chExt cx="2093913" cy="2951162"/>
          </a:xfrm>
          <a:solidFill>
            <a:srgbClr val="C00000"/>
          </a:solidFill>
        </p:grpSpPr>
        <p:sp>
          <p:nvSpPr>
            <p:cNvPr id="282" name="Freeform 179"/>
            <p:cNvSpPr/>
            <p:nvPr/>
          </p:nvSpPr>
          <p:spPr bwMode="auto">
            <a:xfrm>
              <a:off x="-10048875" y="-8150225"/>
              <a:ext cx="1982788" cy="2951162"/>
            </a:xfrm>
            <a:custGeom>
              <a:avLst/>
              <a:gdLst>
                <a:gd name="T0" fmla="*/ 311 w 623"/>
                <a:gd name="T1" fmla="*/ 160 h 928"/>
                <a:gd name="T2" fmla="*/ 469 w 623"/>
                <a:gd name="T3" fmla="*/ 196 h 928"/>
                <a:gd name="T4" fmla="*/ 585 w 623"/>
                <a:gd name="T5" fmla="*/ 202 h 928"/>
                <a:gd name="T6" fmla="*/ 623 w 623"/>
                <a:gd name="T7" fmla="*/ 241 h 928"/>
                <a:gd name="T8" fmla="*/ 585 w 623"/>
                <a:gd name="T9" fmla="*/ 281 h 928"/>
                <a:gd name="T10" fmla="*/ 444 w 623"/>
                <a:gd name="T11" fmla="*/ 277 h 928"/>
                <a:gd name="T12" fmla="*/ 374 w 623"/>
                <a:gd name="T13" fmla="*/ 275 h 928"/>
                <a:gd name="T14" fmla="*/ 355 w 623"/>
                <a:gd name="T15" fmla="*/ 291 h 928"/>
                <a:gd name="T16" fmla="*/ 301 w 623"/>
                <a:gd name="T17" fmla="*/ 464 h 928"/>
                <a:gd name="T18" fmla="*/ 308 w 623"/>
                <a:gd name="T19" fmla="*/ 497 h 928"/>
                <a:gd name="T20" fmla="*/ 359 w 623"/>
                <a:gd name="T21" fmla="*/ 576 h 928"/>
                <a:gd name="T22" fmla="*/ 363 w 623"/>
                <a:gd name="T23" fmla="*/ 624 h 928"/>
                <a:gd name="T24" fmla="*/ 299 w 623"/>
                <a:gd name="T25" fmla="*/ 830 h 928"/>
                <a:gd name="T26" fmla="*/ 242 w 623"/>
                <a:gd name="T27" fmla="*/ 885 h 928"/>
                <a:gd name="T28" fmla="*/ 282 w 623"/>
                <a:gd name="T29" fmla="*/ 899 h 928"/>
                <a:gd name="T30" fmla="*/ 297 w 623"/>
                <a:gd name="T31" fmla="*/ 890 h 928"/>
                <a:gd name="T32" fmla="*/ 317 w 623"/>
                <a:gd name="T33" fmla="*/ 887 h 928"/>
                <a:gd name="T34" fmla="*/ 322 w 623"/>
                <a:gd name="T35" fmla="*/ 911 h 928"/>
                <a:gd name="T36" fmla="*/ 305 w 623"/>
                <a:gd name="T37" fmla="*/ 926 h 928"/>
                <a:gd name="T38" fmla="*/ 271 w 623"/>
                <a:gd name="T39" fmla="*/ 924 h 928"/>
                <a:gd name="T40" fmla="*/ 160 w 623"/>
                <a:gd name="T41" fmla="*/ 889 h 928"/>
                <a:gd name="T42" fmla="*/ 144 w 623"/>
                <a:gd name="T43" fmla="*/ 868 h 928"/>
                <a:gd name="T44" fmla="*/ 166 w 623"/>
                <a:gd name="T45" fmla="*/ 862 h 928"/>
                <a:gd name="T46" fmla="*/ 225 w 623"/>
                <a:gd name="T47" fmla="*/ 880 h 928"/>
                <a:gd name="T48" fmla="*/ 202 w 623"/>
                <a:gd name="T49" fmla="*/ 844 h 928"/>
                <a:gd name="T50" fmla="*/ 210 w 623"/>
                <a:gd name="T51" fmla="*/ 801 h 928"/>
                <a:gd name="T52" fmla="*/ 250 w 623"/>
                <a:gd name="T53" fmla="*/ 670 h 928"/>
                <a:gd name="T54" fmla="*/ 151 w 623"/>
                <a:gd name="T55" fmla="*/ 676 h 928"/>
                <a:gd name="T56" fmla="*/ 38 w 623"/>
                <a:gd name="T57" fmla="*/ 680 h 928"/>
                <a:gd name="T58" fmla="*/ 5 w 623"/>
                <a:gd name="T59" fmla="*/ 632 h 928"/>
                <a:gd name="T60" fmla="*/ 45 w 623"/>
                <a:gd name="T61" fmla="*/ 592 h 928"/>
                <a:gd name="T62" fmla="*/ 212 w 623"/>
                <a:gd name="T63" fmla="*/ 577 h 928"/>
                <a:gd name="T64" fmla="*/ 183 w 623"/>
                <a:gd name="T65" fmla="*/ 546 h 928"/>
                <a:gd name="T66" fmla="*/ 132 w 623"/>
                <a:gd name="T67" fmla="*/ 496 h 928"/>
                <a:gd name="T68" fmla="*/ 115 w 623"/>
                <a:gd name="T69" fmla="*/ 418 h 928"/>
                <a:gd name="T70" fmla="*/ 180 w 623"/>
                <a:gd name="T71" fmla="*/ 214 h 928"/>
                <a:gd name="T72" fmla="*/ 133 w 623"/>
                <a:gd name="T73" fmla="*/ 206 h 928"/>
                <a:gd name="T74" fmla="*/ 106 w 623"/>
                <a:gd name="T75" fmla="*/ 224 h 928"/>
                <a:gd name="T76" fmla="*/ 79 w 623"/>
                <a:gd name="T77" fmla="*/ 303 h 928"/>
                <a:gd name="T78" fmla="*/ 28 w 623"/>
                <a:gd name="T79" fmla="*/ 327 h 928"/>
                <a:gd name="T80" fmla="*/ 5 w 623"/>
                <a:gd name="T81" fmla="*/ 280 h 928"/>
                <a:gd name="T82" fmla="*/ 23 w 623"/>
                <a:gd name="T83" fmla="*/ 221 h 928"/>
                <a:gd name="T84" fmla="*/ 44 w 623"/>
                <a:gd name="T85" fmla="*/ 160 h 928"/>
                <a:gd name="T86" fmla="*/ 90 w 623"/>
                <a:gd name="T87" fmla="*/ 126 h 928"/>
                <a:gd name="T88" fmla="*/ 266 w 623"/>
                <a:gd name="T89" fmla="*/ 146 h 928"/>
                <a:gd name="T90" fmla="*/ 282 w 623"/>
                <a:gd name="T91" fmla="*/ 148 h 928"/>
                <a:gd name="T92" fmla="*/ 267 w 623"/>
                <a:gd name="T93" fmla="*/ 29 h 928"/>
                <a:gd name="T94" fmla="*/ 356 w 623"/>
                <a:gd name="T95" fmla="*/ 14 h 928"/>
                <a:gd name="T96" fmla="*/ 397 w 623"/>
                <a:gd name="T97" fmla="*/ 89 h 928"/>
                <a:gd name="T98" fmla="*/ 311 w 623"/>
                <a:gd name="T99" fmla="*/ 16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3" h="928">
                  <a:moveTo>
                    <a:pt x="311" y="160"/>
                  </a:moveTo>
                  <a:cubicBezTo>
                    <a:pt x="365" y="176"/>
                    <a:pt x="413" y="199"/>
                    <a:pt x="469" y="196"/>
                  </a:cubicBezTo>
                  <a:cubicBezTo>
                    <a:pt x="507" y="194"/>
                    <a:pt x="546" y="200"/>
                    <a:pt x="585" y="202"/>
                  </a:cubicBezTo>
                  <a:cubicBezTo>
                    <a:pt x="605" y="204"/>
                    <a:pt x="623" y="223"/>
                    <a:pt x="623" y="241"/>
                  </a:cubicBezTo>
                  <a:cubicBezTo>
                    <a:pt x="623" y="259"/>
                    <a:pt x="604" y="281"/>
                    <a:pt x="585" y="281"/>
                  </a:cubicBezTo>
                  <a:cubicBezTo>
                    <a:pt x="538" y="281"/>
                    <a:pt x="491" y="279"/>
                    <a:pt x="444" y="277"/>
                  </a:cubicBezTo>
                  <a:cubicBezTo>
                    <a:pt x="421" y="276"/>
                    <a:pt x="397" y="274"/>
                    <a:pt x="374" y="275"/>
                  </a:cubicBezTo>
                  <a:cubicBezTo>
                    <a:pt x="367" y="275"/>
                    <a:pt x="357" y="284"/>
                    <a:pt x="355" y="291"/>
                  </a:cubicBezTo>
                  <a:cubicBezTo>
                    <a:pt x="336" y="348"/>
                    <a:pt x="318" y="406"/>
                    <a:pt x="301" y="464"/>
                  </a:cubicBezTo>
                  <a:cubicBezTo>
                    <a:pt x="298" y="474"/>
                    <a:pt x="302" y="488"/>
                    <a:pt x="308" y="497"/>
                  </a:cubicBezTo>
                  <a:cubicBezTo>
                    <a:pt x="324" y="524"/>
                    <a:pt x="342" y="550"/>
                    <a:pt x="359" y="576"/>
                  </a:cubicBezTo>
                  <a:cubicBezTo>
                    <a:pt x="369" y="591"/>
                    <a:pt x="369" y="606"/>
                    <a:pt x="363" y="624"/>
                  </a:cubicBezTo>
                  <a:cubicBezTo>
                    <a:pt x="341" y="692"/>
                    <a:pt x="320" y="761"/>
                    <a:pt x="299" y="830"/>
                  </a:cubicBezTo>
                  <a:cubicBezTo>
                    <a:pt x="291" y="858"/>
                    <a:pt x="277" y="881"/>
                    <a:pt x="242" y="885"/>
                  </a:cubicBezTo>
                  <a:cubicBezTo>
                    <a:pt x="255" y="890"/>
                    <a:pt x="268" y="895"/>
                    <a:pt x="282" y="899"/>
                  </a:cubicBezTo>
                  <a:cubicBezTo>
                    <a:pt x="286" y="900"/>
                    <a:pt x="296" y="895"/>
                    <a:pt x="297" y="890"/>
                  </a:cubicBezTo>
                  <a:cubicBezTo>
                    <a:pt x="303" y="877"/>
                    <a:pt x="311" y="879"/>
                    <a:pt x="317" y="887"/>
                  </a:cubicBezTo>
                  <a:cubicBezTo>
                    <a:pt x="321" y="894"/>
                    <a:pt x="324" y="904"/>
                    <a:pt x="322" y="911"/>
                  </a:cubicBezTo>
                  <a:cubicBezTo>
                    <a:pt x="320" y="918"/>
                    <a:pt x="312" y="925"/>
                    <a:pt x="305" y="926"/>
                  </a:cubicBezTo>
                  <a:cubicBezTo>
                    <a:pt x="294" y="928"/>
                    <a:pt x="282" y="928"/>
                    <a:pt x="271" y="924"/>
                  </a:cubicBezTo>
                  <a:cubicBezTo>
                    <a:pt x="234" y="913"/>
                    <a:pt x="197" y="901"/>
                    <a:pt x="160" y="889"/>
                  </a:cubicBezTo>
                  <a:cubicBezTo>
                    <a:pt x="150" y="885"/>
                    <a:pt x="140" y="881"/>
                    <a:pt x="144" y="868"/>
                  </a:cubicBezTo>
                  <a:cubicBezTo>
                    <a:pt x="148" y="854"/>
                    <a:pt x="156" y="858"/>
                    <a:pt x="166" y="862"/>
                  </a:cubicBezTo>
                  <a:cubicBezTo>
                    <a:pt x="186" y="869"/>
                    <a:pt x="206" y="874"/>
                    <a:pt x="225" y="880"/>
                  </a:cubicBezTo>
                  <a:cubicBezTo>
                    <a:pt x="216" y="867"/>
                    <a:pt x="204" y="856"/>
                    <a:pt x="202" y="844"/>
                  </a:cubicBezTo>
                  <a:cubicBezTo>
                    <a:pt x="199" y="830"/>
                    <a:pt x="206" y="815"/>
                    <a:pt x="210" y="801"/>
                  </a:cubicBezTo>
                  <a:cubicBezTo>
                    <a:pt x="223" y="759"/>
                    <a:pt x="236" y="717"/>
                    <a:pt x="250" y="670"/>
                  </a:cubicBezTo>
                  <a:cubicBezTo>
                    <a:pt x="215" y="672"/>
                    <a:pt x="183" y="674"/>
                    <a:pt x="151" y="676"/>
                  </a:cubicBezTo>
                  <a:cubicBezTo>
                    <a:pt x="114" y="678"/>
                    <a:pt x="76" y="682"/>
                    <a:pt x="38" y="680"/>
                  </a:cubicBezTo>
                  <a:cubicBezTo>
                    <a:pt x="16" y="680"/>
                    <a:pt x="3" y="656"/>
                    <a:pt x="5" y="632"/>
                  </a:cubicBezTo>
                  <a:cubicBezTo>
                    <a:pt x="7" y="605"/>
                    <a:pt x="18" y="595"/>
                    <a:pt x="45" y="592"/>
                  </a:cubicBezTo>
                  <a:cubicBezTo>
                    <a:pt x="99" y="587"/>
                    <a:pt x="153" y="582"/>
                    <a:pt x="212" y="577"/>
                  </a:cubicBezTo>
                  <a:cubicBezTo>
                    <a:pt x="200" y="564"/>
                    <a:pt x="192" y="555"/>
                    <a:pt x="183" y="546"/>
                  </a:cubicBezTo>
                  <a:cubicBezTo>
                    <a:pt x="166" y="529"/>
                    <a:pt x="149" y="512"/>
                    <a:pt x="132" y="496"/>
                  </a:cubicBezTo>
                  <a:cubicBezTo>
                    <a:pt x="106" y="474"/>
                    <a:pt x="106" y="448"/>
                    <a:pt x="115" y="418"/>
                  </a:cubicBezTo>
                  <a:cubicBezTo>
                    <a:pt x="137" y="351"/>
                    <a:pt x="158" y="283"/>
                    <a:pt x="180" y="214"/>
                  </a:cubicBezTo>
                  <a:cubicBezTo>
                    <a:pt x="164" y="211"/>
                    <a:pt x="149" y="207"/>
                    <a:pt x="133" y="206"/>
                  </a:cubicBezTo>
                  <a:cubicBezTo>
                    <a:pt x="121" y="205"/>
                    <a:pt x="110" y="208"/>
                    <a:pt x="106" y="224"/>
                  </a:cubicBezTo>
                  <a:cubicBezTo>
                    <a:pt x="98" y="250"/>
                    <a:pt x="89" y="277"/>
                    <a:pt x="79" y="303"/>
                  </a:cubicBezTo>
                  <a:cubicBezTo>
                    <a:pt x="70" y="326"/>
                    <a:pt x="52" y="334"/>
                    <a:pt x="28" y="327"/>
                  </a:cubicBezTo>
                  <a:cubicBezTo>
                    <a:pt x="11" y="322"/>
                    <a:pt x="0" y="301"/>
                    <a:pt x="5" y="280"/>
                  </a:cubicBezTo>
                  <a:cubicBezTo>
                    <a:pt x="10" y="260"/>
                    <a:pt x="17" y="241"/>
                    <a:pt x="23" y="221"/>
                  </a:cubicBezTo>
                  <a:cubicBezTo>
                    <a:pt x="29" y="201"/>
                    <a:pt x="37" y="181"/>
                    <a:pt x="44" y="160"/>
                  </a:cubicBezTo>
                  <a:cubicBezTo>
                    <a:pt x="51" y="137"/>
                    <a:pt x="65" y="123"/>
                    <a:pt x="90" y="126"/>
                  </a:cubicBezTo>
                  <a:cubicBezTo>
                    <a:pt x="148" y="134"/>
                    <a:pt x="209" y="125"/>
                    <a:pt x="266" y="146"/>
                  </a:cubicBezTo>
                  <a:cubicBezTo>
                    <a:pt x="269" y="148"/>
                    <a:pt x="274" y="147"/>
                    <a:pt x="282" y="148"/>
                  </a:cubicBezTo>
                  <a:cubicBezTo>
                    <a:pt x="242" y="111"/>
                    <a:pt x="235" y="70"/>
                    <a:pt x="267" y="29"/>
                  </a:cubicBezTo>
                  <a:cubicBezTo>
                    <a:pt x="285" y="6"/>
                    <a:pt x="328" y="0"/>
                    <a:pt x="356" y="14"/>
                  </a:cubicBezTo>
                  <a:cubicBezTo>
                    <a:pt x="384" y="28"/>
                    <a:pt x="403" y="60"/>
                    <a:pt x="397" y="89"/>
                  </a:cubicBezTo>
                  <a:cubicBezTo>
                    <a:pt x="391" y="119"/>
                    <a:pt x="376" y="152"/>
                    <a:pt x="311" y="16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83" name="Freeform 180"/>
            <p:cNvSpPr/>
            <p:nvPr/>
          </p:nvSpPr>
          <p:spPr bwMode="auto">
            <a:xfrm>
              <a:off x="-10160000" y="-6362700"/>
              <a:ext cx="193675" cy="576262"/>
            </a:xfrm>
            <a:custGeom>
              <a:avLst/>
              <a:gdLst>
                <a:gd name="T0" fmla="*/ 27 w 61"/>
                <a:gd name="T1" fmla="*/ 4 h 181"/>
                <a:gd name="T2" fmla="*/ 35 w 61"/>
                <a:gd name="T3" fmla="*/ 131 h 181"/>
                <a:gd name="T4" fmla="*/ 52 w 61"/>
                <a:gd name="T5" fmla="*/ 149 h 181"/>
                <a:gd name="T6" fmla="*/ 61 w 61"/>
                <a:gd name="T7" fmla="*/ 161 h 181"/>
                <a:gd name="T8" fmla="*/ 36 w 61"/>
                <a:gd name="T9" fmla="*/ 180 h 181"/>
                <a:gd name="T10" fmla="*/ 10 w 61"/>
                <a:gd name="T11" fmla="*/ 157 h 181"/>
                <a:gd name="T12" fmla="*/ 1 w 61"/>
                <a:gd name="T13" fmla="*/ 18 h 181"/>
                <a:gd name="T14" fmla="*/ 27 w 61"/>
                <a:gd name="T15" fmla="*/ 4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81">
                  <a:moveTo>
                    <a:pt x="27" y="4"/>
                  </a:moveTo>
                  <a:cubicBezTo>
                    <a:pt x="30" y="47"/>
                    <a:pt x="32" y="89"/>
                    <a:pt x="35" y="131"/>
                  </a:cubicBezTo>
                  <a:cubicBezTo>
                    <a:pt x="36" y="142"/>
                    <a:pt x="33" y="156"/>
                    <a:pt x="52" y="149"/>
                  </a:cubicBezTo>
                  <a:cubicBezTo>
                    <a:pt x="54" y="149"/>
                    <a:pt x="61" y="158"/>
                    <a:pt x="61" y="161"/>
                  </a:cubicBezTo>
                  <a:cubicBezTo>
                    <a:pt x="58" y="174"/>
                    <a:pt x="50" y="181"/>
                    <a:pt x="36" y="180"/>
                  </a:cubicBezTo>
                  <a:cubicBezTo>
                    <a:pt x="20" y="179"/>
                    <a:pt x="11" y="171"/>
                    <a:pt x="10" y="157"/>
                  </a:cubicBezTo>
                  <a:cubicBezTo>
                    <a:pt x="6" y="111"/>
                    <a:pt x="4" y="64"/>
                    <a:pt x="1" y="18"/>
                  </a:cubicBezTo>
                  <a:cubicBezTo>
                    <a:pt x="0" y="1"/>
                    <a:pt x="10" y="0"/>
                    <a:pt x="27" y="4"/>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84" name="组合 283"/>
          <p:cNvGrpSpPr/>
          <p:nvPr/>
        </p:nvGrpSpPr>
        <p:grpSpPr>
          <a:xfrm>
            <a:off x="654335" y="5098489"/>
            <a:ext cx="359050" cy="311733"/>
            <a:chOff x="-1500187" y="-17322800"/>
            <a:chExt cx="2867025" cy="2489200"/>
          </a:xfrm>
          <a:solidFill>
            <a:srgbClr val="C00000"/>
          </a:solidFill>
        </p:grpSpPr>
        <p:sp>
          <p:nvSpPr>
            <p:cNvPr id="285" name="Freeform 181"/>
            <p:cNvSpPr>
              <a:spLocks noEditPoints="1"/>
            </p:cNvSpPr>
            <p:nvPr/>
          </p:nvSpPr>
          <p:spPr bwMode="auto">
            <a:xfrm>
              <a:off x="-1500187" y="-16954500"/>
              <a:ext cx="2673350" cy="2120900"/>
            </a:xfrm>
            <a:custGeom>
              <a:avLst/>
              <a:gdLst>
                <a:gd name="T0" fmla="*/ 208 w 840"/>
                <a:gd name="T1" fmla="*/ 389 h 667"/>
                <a:gd name="T2" fmla="*/ 125 w 840"/>
                <a:gd name="T3" fmla="*/ 563 h 667"/>
                <a:gd name="T4" fmla="*/ 86 w 840"/>
                <a:gd name="T5" fmla="*/ 615 h 667"/>
                <a:gd name="T6" fmla="*/ 26 w 840"/>
                <a:gd name="T7" fmla="*/ 631 h 667"/>
                <a:gd name="T8" fmla="*/ 16 w 840"/>
                <a:gd name="T9" fmla="*/ 568 h 667"/>
                <a:gd name="T10" fmla="*/ 97 w 840"/>
                <a:gd name="T11" fmla="*/ 461 h 667"/>
                <a:gd name="T12" fmla="*/ 117 w 840"/>
                <a:gd name="T13" fmla="*/ 361 h 667"/>
                <a:gd name="T14" fmla="*/ 140 w 840"/>
                <a:gd name="T15" fmla="*/ 228 h 667"/>
                <a:gd name="T16" fmla="*/ 177 w 840"/>
                <a:gd name="T17" fmla="*/ 169 h 667"/>
                <a:gd name="T18" fmla="*/ 176 w 840"/>
                <a:gd name="T19" fmla="*/ 132 h 667"/>
                <a:gd name="T20" fmla="*/ 162 w 840"/>
                <a:gd name="T21" fmla="*/ 111 h 667"/>
                <a:gd name="T22" fmla="*/ 176 w 840"/>
                <a:gd name="T23" fmla="*/ 49 h 667"/>
                <a:gd name="T24" fmla="*/ 252 w 840"/>
                <a:gd name="T25" fmla="*/ 5 h 667"/>
                <a:gd name="T26" fmla="*/ 290 w 840"/>
                <a:gd name="T27" fmla="*/ 6 h 667"/>
                <a:gd name="T28" fmla="*/ 425 w 840"/>
                <a:gd name="T29" fmla="*/ 89 h 667"/>
                <a:gd name="T30" fmla="*/ 489 w 840"/>
                <a:gd name="T31" fmla="*/ 168 h 667"/>
                <a:gd name="T32" fmla="*/ 573 w 840"/>
                <a:gd name="T33" fmla="*/ 207 h 667"/>
                <a:gd name="T34" fmla="*/ 577 w 840"/>
                <a:gd name="T35" fmla="*/ 207 h 667"/>
                <a:gd name="T36" fmla="*/ 656 w 840"/>
                <a:gd name="T37" fmla="*/ 170 h 667"/>
                <a:gd name="T38" fmla="*/ 663 w 840"/>
                <a:gd name="T39" fmla="*/ 155 h 667"/>
                <a:gd name="T40" fmla="*/ 735 w 840"/>
                <a:gd name="T41" fmla="*/ 13 h 667"/>
                <a:gd name="T42" fmla="*/ 806 w 840"/>
                <a:gd name="T43" fmla="*/ 14 h 667"/>
                <a:gd name="T44" fmla="*/ 831 w 840"/>
                <a:gd name="T45" fmla="*/ 53 h 667"/>
                <a:gd name="T46" fmla="*/ 731 w 840"/>
                <a:gd name="T47" fmla="*/ 184 h 667"/>
                <a:gd name="T48" fmla="*/ 699 w 840"/>
                <a:gd name="T49" fmla="*/ 180 h 667"/>
                <a:gd name="T50" fmla="*/ 665 w 840"/>
                <a:gd name="T51" fmla="*/ 187 h 667"/>
                <a:gd name="T52" fmla="*/ 631 w 840"/>
                <a:gd name="T53" fmla="*/ 255 h 667"/>
                <a:gd name="T54" fmla="*/ 594 w 840"/>
                <a:gd name="T55" fmla="*/ 286 h 667"/>
                <a:gd name="T56" fmla="*/ 522 w 840"/>
                <a:gd name="T57" fmla="*/ 286 h 667"/>
                <a:gd name="T58" fmla="*/ 446 w 840"/>
                <a:gd name="T59" fmla="*/ 241 h 667"/>
                <a:gd name="T60" fmla="*/ 397 w 840"/>
                <a:gd name="T61" fmla="*/ 177 h 667"/>
                <a:gd name="T62" fmla="*/ 298 w 840"/>
                <a:gd name="T63" fmla="*/ 337 h 667"/>
                <a:gd name="T64" fmla="*/ 302 w 840"/>
                <a:gd name="T65" fmla="*/ 355 h 667"/>
                <a:gd name="T66" fmla="*/ 355 w 840"/>
                <a:gd name="T67" fmla="*/ 403 h 667"/>
                <a:gd name="T68" fmla="*/ 375 w 840"/>
                <a:gd name="T69" fmla="*/ 450 h 667"/>
                <a:gd name="T70" fmla="*/ 371 w 840"/>
                <a:gd name="T71" fmla="*/ 622 h 667"/>
                <a:gd name="T72" fmla="*/ 342 w 840"/>
                <a:gd name="T73" fmla="*/ 663 h 667"/>
                <a:gd name="T74" fmla="*/ 293 w 840"/>
                <a:gd name="T75" fmla="*/ 642 h 667"/>
                <a:gd name="T76" fmla="*/ 289 w 840"/>
                <a:gd name="T77" fmla="*/ 620 h 667"/>
                <a:gd name="T78" fmla="*/ 289 w 840"/>
                <a:gd name="T79" fmla="*/ 477 h 667"/>
                <a:gd name="T80" fmla="*/ 276 w 840"/>
                <a:gd name="T81" fmla="*/ 447 h 667"/>
                <a:gd name="T82" fmla="*/ 208 w 840"/>
                <a:gd name="T83" fmla="*/ 389 h 667"/>
                <a:gd name="T84" fmla="*/ 822 w 840"/>
                <a:gd name="T85" fmla="*/ 69 h 667"/>
                <a:gd name="T86" fmla="*/ 758 w 840"/>
                <a:gd name="T87" fmla="*/ 19 h 667"/>
                <a:gd name="T88" fmla="*/ 669 w 840"/>
                <a:gd name="T89" fmla="*/ 125 h 667"/>
                <a:gd name="T90" fmla="*/ 694 w 840"/>
                <a:gd name="T91" fmla="*/ 163 h 667"/>
                <a:gd name="T92" fmla="*/ 753 w 840"/>
                <a:gd name="T93" fmla="*/ 160 h 667"/>
                <a:gd name="T94" fmla="*/ 822 w 840"/>
                <a:gd name="T95" fmla="*/ 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0" h="667">
                  <a:moveTo>
                    <a:pt x="208" y="389"/>
                  </a:moveTo>
                  <a:cubicBezTo>
                    <a:pt x="216" y="467"/>
                    <a:pt x="161" y="510"/>
                    <a:pt x="125" y="563"/>
                  </a:cubicBezTo>
                  <a:cubicBezTo>
                    <a:pt x="113" y="581"/>
                    <a:pt x="98" y="597"/>
                    <a:pt x="86" y="615"/>
                  </a:cubicBezTo>
                  <a:cubicBezTo>
                    <a:pt x="68" y="640"/>
                    <a:pt x="49" y="645"/>
                    <a:pt x="26" y="631"/>
                  </a:cubicBezTo>
                  <a:cubicBezTo>
                    <a:pt x="5" y="618"/>
                    <a:pt x="0" y="591"/>
                    <a:pt x="16" y="568"/>
                  </a:cubicBezTo>
                  <a:cubicBezTo>
                    <a:pt x="42" y="532"/>
                    <a:pt x="67" y="494"/>
                    <a:pt x="97" y="461"/>
                  </a:cubicBezTo>
                  <a:cubicBezTo>
                    <a:pt x="126" y="430"/>
                    <a:pt x="123" y="396"/>
                    <a:pt x="117" y="361"/>
                  </a:cubicBezTo>
                  <a:cubicBezTo>
                    <a:pt x="109" y="313"/>
                    <a:pt x="109" y="269"/>
                    <a:pt x="140" y="228"/>
                  </a:cubicBezTo>
                  <a:cubicBezTo>
                    <a:pt x="154" y="210"/>
                    <a:pt x="164" y="188"/>
                    <a:pt x="177" y="169"/>
                  </a:cubicBezTo>
                  <a:cubicBezTo>
                    <a:pt x="187" y="155"/>
                    <a:pt x="187" y="144"/>
                    <a:pt x="176" y="132"/>
                  </a:cubicBezTo>
                  <a:cubicBezTo>
                    <a:pt x="171" y="125"/>
                    <a:pt x="166" y="118"/>
                    <a:pt x="162" y="111"/>
                  </a:cubicBezTo>
                  <a:cubicBezTo>
                    <a:pt x="151" y="90"/>
                    <a:pt x="156" y="62"/>
                    <a:pt x="176" y="49"/>
                  </a:cubicBezTo>
                  <a:cubicBezTo>
                    <a:pt x="201" y="33"/>
                    <a:pt x="225" y="17"/>
                    <a:pt x="252" y="5"/>
                  </a:cubicBezTo>
                  <a:cubicBezTo>
                    <a:pt x="262" y="0"/>
                    <a:pt x="280" y="0"/>
                    <a:pt x="290" y="6"/>
                  </a:cubicBezTo>
                  <a:cubicBezTo>
                    <a:pt x="336" y="32"/>
                    <a:pt x="383" y="57"/>
                    <a:pt x="425" y="89"/>
                  </a:cubicBezTo>
                  <a:cubicBezTo>
                    <a:pt x="451" y="110"/>
                    <a:pt x="472" y="139"/>
                    <a:pt x="489" y="168"/>
                  </a:cubicBezTo>
                  <a:cubicBezTo>
                    <a:pt x="509" y="203"/>
                    <a:pt x="536" y="214"/>
                    <a:pt x="573" y="207"/>
                  </a:cubicBezTo>
                  <a:cubicBezTo>
                    <a:pt x="574" y="207"/>
                    <a:pt x="576" y="206"/>
                    <a:pt x="577" y="207"/>
                  </a:cubicBezTo>
                  <a:cubicBezTo>
                    <a:pt x="614" y="217"/>
                    <a:pt x="635" y="193"/>
                    <a:pt x="656" y="170"/>
                  </a:cubicBezTo>
                  <a:cubicBezTo>
                    <a:pt x="660" y="166"/>
                    <a:pt x="664" y="158"/>
                    <a:pt x="663" y="155"/>
                  </a:cubicBezTo>
                  <a:cubicBezTo>
                    <a:pt x="639" y="103"/>
                    <a:pt x="684" y="30"/>
                    <a:pt x="735" y="13"/>
                  </a:cubicBezTo>
                  <a:cubicBezTo>
                    <a:pt x="759" y="5"/>
                    <a:pt x="783" y="3"/>
                    <a:pt x="806" y="14"/>
                  </a:cubicBezTo>
                  <a:cubicBezTo>
                    <a:pt x="822" y="21"/>
                    <a:pt x="829" y="35"/>
                    <a:pt x="831" y="53"/>
                  </a:cubicBezTo>
                  <a:cubicBezTo>
                    <a:pt x="840" y="127"/>
                    <a:pt x="781" y="172"/>
                    <a:pt x="731" y="184"/>
                  </a:cubicBezTo>
                  <a:cubicBezTo>
                    <a:pt x="721" y="186"/>
                    <a:pt x="708" y="184"/>
                    <a:pt x="699" y="180"/>
                  </a:cubicBezTo>
                  <a:cubicBezTo>
                    <a:pt x="685" y="174"/>
                    <a:pt x="675" y="176"/>
                    <a:pt x="665" y="187"/>
                  </a:cubicBezTo>
                  <a:cubicBezTo>
                    <a:pt x="649" y="207"/>
                    <a:pt x="627" y="224"/>
                    <a:pt x="631" y="255"/>
                  </a:cubicBezTo>
                  <a:cubicBezTo>
                    <a:pt x="632" y="272"/>
                    <a:pt x="616" y="285"/>
                    <a:pt x="594" y="286"/>
                  </a:cubicBezTo>
                  <a:cubicBezTo>
                    <a:pt x="570" y="287"/>
                    <a:pt x="546" y="285"/>
                    <a:pt x="522" y="286"/>
                  </a:cubicBezTo>
                  <a:cubicBezTo>
                    <a:pt x="485" y="289"/>
                    <a:pt x="464" y="268"/>
                    <a:pt x="446" y="241"/>
                  </a:cubicBezTo>
                  <a:cubicBezTo>
                    <a:pt x="431" y="220"/>
                    <a:pt x="414" y="200"/>
                    <a:pt x="397" y="177"/>
                  </a:cubicBezTo>
                  <a:cubicBezTo>
                    <a:pt x="363" y="232"/>
                    <a:pt x="330" y="285"/>
                    <a:pt x="298" y="337"/>
                  </a:cubicBezTo>
                  <a:cubicBezTo>
                    <a:pt x="296" y="341"/>
                    <a:pt x="299" y="351"/>
                    <a:pt x="302" y="355"/>
                  </a:cubicBezTo>
                  <a:cubicBezTo>
                    <a:pt x="319" y="372"/>
                    <a:pt x="337" y="388"/>
                    <a:pt x="355" y="403"/>
                  </a:cubicBezTo>
                  <a:cubicBezTo>
                    <a:pt x="369" y="416"/>
                    <a:pt x="376" y="430"/>
                    <a:pt x="375" y="450"/>
                  </a:cubicBezTo>
                  <a:cubicBezTo>
                    <a:pt x="373" y="507"/>
                    <a:pt x="373" y="564"/>
                    <a:pt x="371" y="622"/>
                  </a:cubicBezTo>
                  <a:cubicBezTo>
                    <a:pt x="370" y="645"/>
                    <a:pt x="359" y="660"/>
                    <a:pt x="342" y="663"/>
                  </a:cubicBezTo>
                  <a:cubicBezTo>
                    <a:pt x="321" y="667"/>
                    <a:pt x="300" y="658"/>
                    <a:pt x="293" y="642"/>
                  </a:cubicBezTo>
                  <a:cubicBezTo>
                    <a:pt x="290" y="635"/>
                    <a:pt x="289" y="628"/>
                    <a:pt x="289" y="620"/>
                  </a:cubicBezTo>
                  <a:cubicBezTo>
                    <a:pt x="289" y="572"/>
                    <a:pt x="290" y="525"/>
                    <a:pt x="289" y="477"/>
                  </a:cubicBezTo>
                  <a:cubicBezTo>
                    <a:pt x="289" y="467"/>
                    <a:pt x="283" y="454"/>
                    <a:pt x="276" y="447"/>
                  </a:cubicBezTo>
                  <a:cubicBezTo>
                    <a:pt x="256" y="428"/>
                    <a:pt x="233" y="410"/>
                    <a:pt x="208" y="389"/>
                  </a:cubicBezTo>
                  <a:close/>
                  <a:moveTo>
                    <a:pt x="822" y="69"/>
                  </a:moveTo>
                  <a:cubicBezTo>
                    <a:pt x="828" y="34"/>
                    <a:pt x="787" y="15"/>
                    <a:pt x="758" y="19"/>
                  </a:cubicBezTo>
                  <a:cubicBezTo>
                    <a:pt x="717" y="24"/>
                    <a:pt x="667" y="85"/>
                    <a:pt x="669" y="125"/>
                  </a:cubicBezTo>
                  <a:cubicBezTo>
                    <a:pt x="670" y="142"/>
                    <a:pt x="676" y="156"/>
                    <a:pt x="694" y="163"/>
                  </a:cubicBezTo>
                  <a:cubicBezTo>
                    <a:pt x="715" y="171"/>
                    <a:pt x="734" y="170"/>
                    <a:pt x="753" y="160"/>
                  </a:cubicBezTo>
                  <a:cubicBezTo>
                    <a:pt x="790" y="140"/>
                    <a:pt x="815" y="112"/>
                    <a:pt x="822" y="6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86" name="Freeform 182"/>
            <p:cNvSpPr/>
            <p:nvPr/>
          </p:nvSpPr>
          <p:spPr bwMode="auto">
            <a:xfrm>
              <a:off x="-504825" y="-17322800"/>
              <a:ext cx="493713" cy="485775"/>
            </a:xfrm>
            <a:custGeom>
              <a:avLst/>
              <a:gdLst>
                <a:gd name="T0" fmla="*/ 149 w 155"/>
                <a:gd name="T1" fmla="*/ 76 h 153"/>
                <a:gd name="T2" fmla="*/ 74 w 155"/>
                <a:gd name="T3" fmla="*/ 150 h 153"/>
                <a:gd name="T4" fmla="*/ 0 w 155"/>
                <a:gd name="T5" fmla="*/ 74 h 153"/>
                <a:gd name="T6" fmla="*/ 76 w 155"/>
                <a:gd name="T7" fmla="*/ 1 h 153"/>
                <a:gd name="T8" fmla="*/ 149 w 155"/>
                <a:gd name="T9" fmla="*/ 76 h 153"/>
              </a:gdLst>
              <a:ahLst/>
              <a:cxnLst>
                <a:cxn ang="0">
                  <a:pos x="T0" y="T1"/>
                </a:cxn>
                <a:cxn ang="0">
                  <a:pos x="T2" y="T3"/>
                </a:cxn>
                <a:cxn ang="0">
                  <a:pos x="T4" y="T5"/>
                </a:cxn>
                <a:cxn ang="0">
                  <a:pos x="T6" y="T7"/>
                </a:cxn>
                <a:cxn ang="0">
                  <a:pos x="T8" y="T9"/>
                </a:cxn>
              </a:cxnLst>
              <a:rect l="0" t="0" r="r" b="b"/>
              <a:pathLst>
                <a:path w="155" h="153">
                  <a:moveTo>
                    <a:pt x="149" y="76"/>
                  </a:moveTo>
                  <a:cubicBezTo>
                    <a:pt x="155" y="114"/>
                    <a:pt x="113" y="153"/>
                    <a:pt x="74" y="150"/>
                  </a:cubicBezTo>
                  <a:cubicBezTo>
                    <a:pt x="31" y="148"/>
                    <a:pt x="0" y="117"/>
                    <a:pt x="0" y="74"/>
                  </a:cubicBezTo>
                  <a:cubicBezTo>
                    <a:pt x="0" y="32"/>
                    <a:pt x="33" y="0"/>
                    <a:pt x="76" y="1"/>
                  </a:cubicBezTo>
                  <a:cubicBezTo>
                    <a:pt x="118" y="1"/>
                    <a:pt x="149" y="33"/>
                    <a:pt x="149" y="76"/>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87" name="Freeform 183"/>
            <p:cNvSpPr/>
            <p:nvPr/>
          </p:nvSpPr>
          <p:spPr bwMode="auto">
            <a:xfrm>
              <a:off x="1144588" y="-16562388"/>
              <a:ext cx="222250" cy="225425"/>
            </a:xfrm>
            <a:custGeom>
              <a:avLst/>
              <a:gdLst>
                <a:gd name="T0" fmla="*/ 70 w 70"/>
                <a:gd name="T1" fmla="*/ 35 h 71"/>
                <a:gd name="T2" fmla="*/ 34 w 70"/>
                <a:gd name="T3" fmla="*/ 70 h 71"/>
                <a:gd name="T4" fmla="*/ 0 w 70"/>
                <a:gd name="T5" fmla="*/ 32 h 71"/>
                <a:gd name="T6" fmla="*/ 35 w 70"/>
                <a:gd name="T7" fmla="*/ 0 h 71"/>
                <a:gd name="T8" fmla="*/ 70 w 70"/>
                <a:gd name="T9" fmla="*/ 35 h 71"/>
              </a:gdLst>
              <a:ahLst/>
              <a:cxnLst>
                <a:cxn ang="0">
                  <a:pos x="T0" y="T1"/>
                </a:cxn>
                <a:cxn ang="0">
                  <a:pos x="T2" y="T3"/>
                </a:cxn>
                <a:cxn ang="0">
                  <a:pos x="T4" y="T5"/>
                </a:cxn>
                <a:cxn ang="0">
                  <a:pos x="T6" y="T7"/>
                </a:cxn>
                <a:cxn ang="0">
                  <a:pos x="T8" y="T9"/>
                </a:cxn>
              </a:cxnLst>
              <a:rect l="0" t="0" r="r" b="b"/>
              <a:pathLst>
                <a:path w="70" h="71">
                  <a:moveTo>
                    <a:pt x="70" y="35"/>
                  </a:moveTo>
                  <a:cubicBezTo>
                    <a:pt x="69" y="53"/>
                    <a:pt x="51" y="71"/>
                    <a:pt x="34" y="70"/>
                  </a:cubicBezTo>
                  <a:cubicBezTo>
                    <a:pt x="16" y="69"/>
                    <a:pt x="0" y="51"/>
                    <a:pt x="0" y="32"/>
                  </a:cubicBezTo>
                  <a:cubicBezTo>
                    <a:pt x="1" y="14"/>
                    <a:pt x="17" y="0"/>
                    <a:pt x="35" y="0"/>
                  </a:cubicBezTo>
                  <a:cubicBezTo>
                    <a:pt x="55" y="0"/>
                    <a:pt x="70" y="16"/>
                    <a:pt x="70" y="35"/>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88" name="组合 287"/>
          <p:cNvGrpSpPr/>
          <p:nvPr/>
        </p:nvGrpSpPr>
        <p:grpSpPr>
          <a:xfrm>
            <a:off x="2841884" y="4648170"/>
            <a:ext cx="275156" cy="316297"/>
            <a:chOff x="10771188" y="-11688763"/>
            <a:chExt cx="1358900" cy="1562100"/>
          </a:xfrm>
          <a:solidFill>
            <a:srgbClr val="C00000"/>
          </a:solidFill>
        </p:grpSpPr>
        <p:sp>
          <p:nvSpPr>
            <p:cNvPr id="289" name="Oval 184"/>
            <p:cNvSpPr>
              <a:spLocks noChangeArrowheads="1"/>
            </p:cNvSpPr>
            <p:nvPr/>
          </p:nvSpPr>
          <p:spPr bwMode="auto">
            <a:xfrm>
              <a:off x="11218863" y="-11688763"/>
              <a:ext cx="481013" cy="484187"/>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290" name="Freeform 185"/>
            <p:cNvSpPr>
              <a:spLocks noEditPoints="1"/>
            </p:cNvSpPr>
            <p:nvPr/>
          </p:nvSpPr>
          <p:spPr bwMode="auto">
            <a:xfrm>
              <a:off x="10771188" y="-11191875"/>
              <a:ext cx="1358900" cy="1065212"/>
            </a:xfrm>
            <a:custGeom>
              <a:avLst/>
              <a:gdLst>
                <a:gd name="T0" fmla="*/ 404 w 427"/>
                <a:gd name="T1" fmla="*/ 183 h 335"/>
                <a:gd name="T2" fmla="*/ 332 w 427"/>
                <a:gd name="T3" fmla="*/ 98 h 335"/>
                <a:gd name="T4" fmla="*/ 267 w 427"/>
                <a:gd name="T5" fmla="*/ 14 h 335"/>
                <a:gd name="T6" fmla="*/ 263 w 427"/>
                <a:gd name="T7" fmla="*/ 12 h 335"/>
                <a:gd name="T8" fmla="*/ 236 w 427"/>
                <a:gd name="T9" fmla="*/ 0 h 335"/>
                <a:gd name="T10" fmla="*/ 217 w 427"/>
                <a:gd name="T11" fmla="*/ 19 h 335"/>
                <a:gd name="T12" fmla="*/ 199 w 427"/>
                <a:gd name="T13" fmla="*/ 0 h 335"/>
                <a:gd name="T14" fmla="*/ 198 w 427"/>
                <a:gd name="T15" fmla="*/ 0 h 335"/>
                <a:gd name="T16" fmla="*/ 173 w 427"/>
                <a:gd name="T17" fmla="*/ 11 h 335"/>
                <a:gd name="T18" fmla="*/ 164 w 427"/>
                <a:gd name="T19" fmla="*/ 14 h 335"/>
                <a:gd name="T20" fmla="*/ 99 w 427"/>
                <a:gd name="T21" fmla="*/ 99 h 335"/>
                <a:gd name="T22" fmla="*/ 25 w 427"/>
                <a:gd name="T23" fmla="*/ 187 h 335"/>
                <a:gd name="T24" fmla="*/ 5 w 427"/>
                <a:gd name="T25" fmla="*/ 223 h 335"/>
                <a:gd name="T26" fmla="*/ 33 w 427"/>
                <a:gd name="T27" fmla="*/ 244 h 335"/>
                <a:gd name="T28" fmla="*/ 41 w 427"/>
                <a:gd name="T29" fmla="*/ 243 h 335"/>
                <a:gd name="T30" fmla="*/ 49 w 427"/>
                <a:gd name="T31" fmla="*/ 240 h 335"/>
                <a:gd name="T32" fmla="*/ 40 w 427"/>
                <a:gd name="T33" fmla="*/ 261 h 335"/>
                <a:gd name="T34" fmla="*/ 52 w 427"/>
                <a:gd name="T35" fmla="*/ 299 h 335"/>
                <a:gd name="T36" fmla="*/ 195 w 427"/>
                <a:gd name="T37" fmla="*/ 335 h 335"/>
                <a:gd name="T38" fmla="*/ 195 w 427"/>
                <a:gd name="T39" fmla="*/ 335 h 335"/>
                <a:gd name="T40" fmla="*/ 218 w 427"/>
                <a:gd name="T41" fmla="*/ 326 h 335"/>
                <a:gd name="T42" fmla="*/ 241 w 427"/>
                <a:gd name="T43" fmla="*/ 335 h 335"/>
                <a:gd name="T44" fmla="*/ 241 w 427"/>
                <a:gd name="T45" fmla="*/ 335 h 335"/>
                <a:gd name="T46" fmla="*/ 384 w 427"/>
                <a:gd name="T47" fmla="*/ 299 h 335"/>
                <a:gd name="T48" fmla="*/ 396 w 427"/>
                <a:gd name="T49" fmla="*/ 261 h 335"/>
                <a:gd name="T50" fmla="*/ 385 w 427"/>
                <a:gd name="T51" fmla="*/ 238 h 335"/>
                <a:gd name="T52" fmla="*/ 393 w 427"/>
                <a:gd name="T53" fmla="*/ 240 h 335"/>
                <a:gd name="T54" fmla="*/ 421 w 427"/>
                <a:gd name="T55" fmla="*/ 221 h 335"/>
                <a:gd name="T56" fmla="*/ 404 w 427"/>
                <a:gd name="T57" fmla="*/ 183 h 335"/>
                <a:gd name="T58" fmla="*/ 139 w 427"/>
                <a:gd name="T59" fmla="*/ 148 h 335"/>
                <a:gd name="T60" fmla="*/ 139 w 427"/>
                <a:gd name="T61" fmla="*/ 218 h 335"/>
                <a:gd name="T62" fmla="*/ 75 w 427"/>
                <a:gd name="T63" fmla="*/ 227 h 335"/>
                <a:gd name="T64" fmla="*/ 139 w 427"/>
                <a:gd name="T65" fmla="*/ 148 h 335"/>
                <a:gd name="T66" fmla="*/ 294 w 427"/>
                <a:gd name="T67" fmla="*/ 220 h 335"/>
                <a:gd name="T68" fmla="*/ 294 w 427"/>
                <a:gd name="T69" fmla="*/ 150 h 335"/>
                <a:gd name="T70" fmla="*/ 361 w 427"/>
                <a:gd name="T71" fmla="*/ 227 h 335"/>
                <a:gd name="T72" fmla="*/ 294 w 427"/>
                <a:gd name="T73" fmla="*/ 22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335">
                  <a:moveTo>
                    <a:pt x="404" y="183"/>
                  </a:moveTo>
                  <a:cubicBezTo>
                    <a:pt x="372" y="171"/>
                    <a:pt x="352" y="134"/>
                    <a:pt x="332" y="98"/>
                  </a:cubicBezTo>
                  <a:cubicBezTo>
                    <a:pt x="313" y="64"/>
                    <a:pt x="296" y="32"/>
                    <a:pt x="267" y="14"/>
                  </a:cubicBezTo>
                  <a:cubicBezTo>
                    <a:pt x="266" y="13"/>
                    <a:pt x="265" y="13"/>
                    <a:pt x="263" y="12"/>
                  </a:cubicBezTo>
                  <a:cubicBezTo>
                    <a:pt x="255" y="7"/>
                    <a:pt x="245" y="2"/>
                    <a:pt x="236" y="0"/>
                  </a:cubicBezTo>
                  <a:cubicBezTo>
                    <a:pt x="217" y="19"/>
                    <a:pt x="217" y="19"/>
                    <a:pt x="217" y="19"/>
                  </a:cubicBezTo>
                  <a:cubicBezTo>
                    <a:pt x="199" y="0"/>
                    <a:pt x="199" y="0"/>
                    <a:pt x="199" y="0"/>
                  </a:cubicBezTo>
                  <a:cubicBezTo>
                    <a:pt x="198" y="0"/>
                    <a:pt x="198" y="0"/>
                    <a:pt x="198" y="0"/>
                  </a:cubicBezTo>
                  <a:cubicBezTo>
                    <a:pt x="189" y="2"/>
                    <a:pt x="181" y="6"/>
                    <a:pt x="173" y="11"/>
                  </a:cubicBezTo>
                  <a:cubicBezTo>
                    <a:pt x="170" y="11"/>
                    <a:pt x="167" y="12"/>
                    <a:pt x="164" y="14"/>
                  </a:cubicBezTo>
                  <a:cubicBezTo>
                    <a:pt x="136" y="31"/>
                    <a:pt x="118" y="64"/>
                    <a:pt x="99" y="99"/>
                  </a:cubicBezTo>
                  <a:cubicBezTo>
                    <a:pt x="78" y="138"/>
                    <a:pt x="57" y="177"/>
                    <a:pt x="25" y="187"/>
                  </a:cubicBezTo>
                  <a:cubicBezTo>
                    <a:pt x="9" y="191"/>
                    <a:pt x="0" y="207"/>
                    <a:pt x="5" y="223"/>
                  </a:cubicBezTo>
                  <a:cubicBezTo>
                    <a:pt x="9" y="236"/>
                    <a:pt x="21" y="244"/>
                    <a:pt x="33" y="244"/>
                  </a:cubicBezTo>
                  <a:cubicBezTo>
                    <a:pt x="36" y="244"/>
                    <a:pt x="39" y="244"/>
                    <a:pt x="41" y="243"/>
                  </a:cubicBezTo>
                  <a:cubicBezTo>
                    <a:pt x="44" y="242"/>
                    <a:pt x="47" y="241"/>
                    <a:pt x="49" y="240"/>
                  </a:cubicBezTo>
                  <a:cubicBezTo>
                    <a:pt x="44" y="246"/>
                    <a:pt x="41" y="252"/>
                    <a:pt x="40" y="261"/>
                  </a:cubicBezTo>
                  <a:cubicBezTo>
                    <a:pt x="38" y="275"/>
                    <a:pt x="43" y="288"/>
                    <a:pt x="52" y="299"/>
                  </a:cubicBezTo>
                  <a:cubicBezTo>
                    <a:pt x="79" y="330"/>
                    <a:pt x="153" y="335"/>
                    <a:pt x="195" y="335"/>
                  </a:cubicBezTo>
                  <a:cubicBezTo>
                    <a:pt x="195" y="335"/>
                    <a:pt x="195" y="335"/>
                    <a:pt x="195" y="335"/>
                  </a:cubicBezTo>
                  <a:cubicBezTo>
                    <a:pt x="204" y="335"/>
                    <a:pt x="212" y="332"/>
                    <a:pt x="218" y="326"/>
                  </a:cubicBezTo>
                  <a:cubicBezTo>
                    <a:pt x="224" y="332"/>
                    <a:pt x="232" y="335"/>
                    <a:pt x="241" y="335"/>
                  </a:cubicBezTo>
                  <a:cubicBezTo>
                    <a:pt x="241" y="335"/>
                    <a:pt x="241" y="335"/>
                    <a:pt x="241" y="335"/>
                  </a:cubicBezTo>
                  <a:cubicBezTo>
                    <a:pt x="283" y="335"/>
                    <a:pt x="357" y="330"/>
                    <a:pt x="384" y="299"/>
                  </a:cubicBezTo>
                  <a:cubicBezTo>
                    <a:pt x="393" y="288"/>
                    <a:pt x="397" y="275"/>
                    <a:pt x="396" y="261"/>
                  </a:cubicBezTo>
                  <a:cubicBezTo>
                    <a:pt x="395" y="251"/>
                    <a:pt x="391" y="244"/>
                    <a:pt x="385" y="238"/>
                  </a:cubicBezTo>
                  <a:cubicBezTo>
                    <a:pt x="388" y="239"/>
                    <a:pt x="391" y="240"/>
                    <a:pt x="393" y="240"/>
                  </a:cubicBezTo>
                  <a:cubicBezTo>
                    <a:pt x="405" y="240"/>
                    <a:pt x="416" y="232"/>
                    <a:pt x="421" y="221"/>
                  </a:cubicBezTo>
                  <a:cubicBezTo>
                    <a:pt x="427" y="205"/>
                    <a:pt x="419" y="189"/>
                    <a:pt x="404" y="183"/>
                  </a:cubicBezTo>
                  <a:close/>
                  <a:moveTo>
                    <a:pt x="139" y="148"/>
                  </a:moveTo>
                  <a:cubicBezTo>
                    <a:pt x="139" y="218"/>
                    <a:pt x="139" y="218"/>
                    <a:pt x="139" y="218"/>
                  </a:cubicBezTo>
                  <a:cubicBezTo>
                    <a:pt x="113" y="221"/>
                    <a:pt x="92" y="222"/>
                    <a:pt x="75" y="227"/>
                  </a:cubicBezTo>
                  <a:cubicBezTo>
                    <a:pt x="103" y="207"/>
                    <a:pt x="123" y="178"/>
                    <a:pt x="139" y="148"/>
                  </a:cubicBezTo>
                  <a:close/>
                  <a:moveTo>
                    <a:pt x="294" y="220"/>
                  </a:moveTo>
                  <a:cubicBezTo>
                    <a:pt x="294" y="150"/>
                    <a:pt x="294" y="150"/>
                    <a:pt x="294" y="150"/>
                  </a:cubicBezTo>
                  <a:cubicBezTo>
                    <a:pt x="311" y="180"/>
                    <a:pt x="331" y="209"/>
                    <a:pt x="361" y="227"/>
                  </a:cubicBezTo>
                  <a:cubicBezTo>
                    <a:pt x="344" y="223"/>
                    <a:pt x="322" y="221"/>
                    <a:pt x="294" y="220"/>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91" name="组合 290"/>
          <p:cNvGrpSpPr/>
          <p:nvPr/>
        </p:nvGrpSpPr>
        <p:grpSpPr>
          <a:xfrm>
            <a:off x="4763561" y="4648169"/>
            <a:ext cx="261638" cy="308826"/>
            <a:chOff x="16729075" y="-11615738"/>
            <a:chExt cx="985838" cy="1163637"/>
          </a:xfrm>
          <a:solidFill>
            <a:srgbClr val="C00000"/>
          </a:solidFill>
        </p:grpSpPr>
        <p:sp>
          <p:nvSpPr>
            <p:cNvPr id="292" name="Freeform 186"/>
            <p:cNvSpPr/>
            <p:nvPr/>
          </p:nvSpPr>
          <p:spPr bwMode="auto">
            <a:xfrm>
              <a:off x="16729075" y="-11368088"/>
              <a:ext cx="811213" cy="915987"/>
            </a:xfrm>
            <a:custGeom>
              <a:avLst/>
              <a:gdLst>
                <a:gd name="T0" fmla="*/ 206 w 255"/>
                <a:gd name="T1" fmla="*/ 171 h 288"/>
                <a:gd name="T2" fmla="*/ 199 w 255"/>
                <a:gd name="T3" fmla="*/ 161 h 288"/>
                <a:gd name="T4" fmla="*/ 189 w 255"/>
                <a:gd name="T5" fmla="*/ 152 h 288"/>
                <a:gd name="T6" fmla="*/ 166 w 255"/>
                <a:gd name="T7" fmla="*/ 139 h 288"/>
                <a:gd name="T8" fmla="*/ 147 w 255"/>
                <a:gd name="T9" fmla="*/ 131 h 288"/>
                <a:gd name="T10" fmla="*/ 147 w 255"/>
                <a:gd name="T11" fmla="*/ 119 h 288"/>
                <a:gd name="T12" fmla="*/ 147 w 255"/>
                <a:gd name="T13" fmla="*/ 108 h 288"/>
                <a:gd name="T14" fmla="*/ 150 w 255"/>
                <a:gd name="T15" fmla="*/ 83 h 288"/>
                <a:gd name="T16" fmla="*/ 151 w 255"/>
                <a:gd name="T17" fmla="*/ 81 h 288"/>
                <a:gd name="T18" fmla="*/ 172 w 255"/>
                <a:gd name="T19" fmla="*/ 101 h 288"/>
                <a:gd name="T20" fmla="*/ 183 w 255"/>
                <a:gd name="T21" fmla="*/ 110 h 288"/>
                <a:gd name="T22" fmla="*/ 193 w 255"/>
                <a:gd name="T23" fmla="*/ 117 h 288"/>
                <a:gd name="T24" fmla="*/ 195 w 255"/>
                <a:gd name="T25" fmla="*/ 118 h 288"/>
                <a:gd name="T26" fmla="*/ 212 w 255"/>
                <a:gd name="T27" fmla="*/ 115 h 288"/>
                <a:gd name="T28" fmla="*/ 211 w 255"/>
                <a:gd name="T29" fmla="*/ 98 h 288"/>
                <a:gd name="T30" fmla="*/ 194 w 255"/>
                <a:gd name="T31" fmla="*/ 82 h 288"/>
                <a:gd name="T32" fmla="*/ 185 w 255"/>
                <a:gd name="T33" fmla="*/ 71 h 288"/>
                <a:gd name="T34" fmla="*/ 176 w 255"/>
                <a:gd name="T35" fmla="*/ 60 h 288"/>
                <a:gd name="T36" fmla="*/ 168 w 255"/>
                <a:gd name="T37" fmla="*/ 47 h 288"/>
                <a:gd name="T38" fmla="*/ 162 w 255"/>
                <a:gd name="T39" fmla="*/ 34 h 288"/>
                <a:gd name="T40" fmla="*/ 130 w 255"/>
                <a:gd name="T41" fmla="*/ 2 h 288"/>
                <a:gd name="T42" fmla="*/ 101 w 255"/>
                <a:gd name="T43" fmla="*/ 5 h 288"/>
                <a:gd name="T44" fmla="*/ 79 w 255"/>
                <a:gd name="T45" fmla="*/ 16 h 288"/>
                <a:gd name="T46" fmla="*/ 55 w 255"/>
                <a:gd name="T47" fmla="*/ 32 h 288"/>
                <a:gd name="T48" fmla="*/ 15 w 255"/>
                <a:gd name="T49" fmla="*/ 74 h 288"/>
                <a:gd name="T50" fmla="*/ 3 w 255"/>
                <a:gd name="T51" fmla="*/ 91 h 288"/>
                <a:gd name="T52" fmla="*/ 7 w 255"/>
                <a:gd name="T53" fmla="*/ 109 h 288"/>
                <a:gd name="T54" fmla="*/ 24 w 255"/>
                <a:gd name="T55" fmla="*/ 106 h 288"/>
                <a:gd name="T56" fmla="*/ 39 w 255"/>
                <a:gd name="T57" fmla="*/ 89 h 288"/>
                <a:gd name="T58" fmla="*/ 60 w 255"/>
                <a:gd name="T59" fmla="*/ 70 h 288"/>
                <a:gd name="T60" fmla="*/ 65 w 255"/>
                <a:gd name="T61" fmla="*/ 66 h 288"/>
                <a:gd name="T62" fmla="*/ 60 w 255"/>
                <a:gd name="T63" fmla="*/ 119 h 288"/>
                <a:gd name="T64" fmla="*/ 60 w 255"/>
                <a:gd name="T65" fmla="*/ 132 h 288"/>
                <a:gd name="T66" fmla="*/ 67 w 255"/>
                <a:gd name="T67" fmla="*/ 153 h 288"/>
                <a:gd name="T68" fmla="*/ 72 w 255"/>
                <a:gd name="T69" fmla="*/ 160 h 288"/>
                <a:gd name="T70" fmla="*/ 54 w 255"/>
                <a:gd name="T71" fmla="*/ 215 h 288"/>
                <a:gd name="T72" fmla="*/ 40 w 255"/>
                <a:gd name="T73" fmla="*/ 240 h 288"/>
                <a:gd name="T74" fmla="*/ 25 w 255"/>
                <a:gd name="T75" fmla="*/ 259 h 288"/>
                <a:gd name="T76" fmla="*/ 24 w 255"/>
                <a:gd name="T77" fmla="*/ 260 h 288"/>
                <a:gd name="T78" fmla="*/ 23 w 255"/>
                <a:gd name="T79" fmla="*/ 280 h 288"/>
                <a:gd name="T80" fmla="*/ 41 w 255"/>
                <a:gd name="T81" fmla="*/ 285 h 288"/>
                <a:gd name="T82" fmla="*/ 46 w 255"/>
                <a:gd name="T83" fmla="*/ 282 h 288"/>
                <a:gd name="T84" fmla="*/ 63 w 255"/>
                <a:gd name="T85" fmla="*/ 265 h 288"/>
                <a:gd name="T86" fmla="*/ 80 w 255"/>
                <a:gd name="T87" fmla="*/ 242 h 288"/>
                <a:gd name="T88" fmla="*/ 107 w 255"/>
                <a:gd name="T89" fmla="*/ 191 h 288"/>
                <a:gd name="T90" fmla="*/ 114 w 255"/>
                <a:gd name="T91" fmla="*/ 172 h 288"/>
                <a:gd name="T92" fmla="*/ 119 w 255"/>
                <a:gd name="T93" fmla="*/ 170 h 288"/>
                <a:gd name="T94" fmla="*/ 142 w 255"/>
                <a:gd name="T95" fmla="*/ 177 h 288"/>
                <a:gd name="T96" fmla="*/ 156 w 255"/>
                <a:gd name="T97" fmla="*/ 183 h 288"/>
                <a:gd name="T98" fmla="*/ 168 w 255"/>
                <a:gd name="T99" fmla="*/ 189 h 288"/>
                <a:gd name="T100" fmla="*/ 169 w 255"/>
                <a:gd name="T101" fmla="*/ 190 h 288"/>
                <a:gd name="T102" fmla="*/ 170 w 255"/>
                <a:gd name="T103" fmla="*/ 192 h 288"/>
                <a:gd name="T104" fmla="*/ 173 w 255"/>
                <a:gd name="T105" fmla="*/ 195 h 288"/>
                <a:gd name="T106" fmla="*/ 178 w 255"/>
                <a:gd name="T107" fmla="*/ 200 h 288"/>
                <a:gd name="T108" fmla="*/ 188 w 255"/>
                <a:gd name="T109" fmla="*/ 211 h 288"/>
                <a:gd name="T110" fmla="*/ 206 w 255"/>
                <a:gd name="T111" fmla="*/ 232 h 288"/>
                <a:gd name="T112" fmla="*/ 226 w 255"/>
                <a:gd name="T113" fmla="*/ 255 h 288"/>
                <a:gd name="T114" fmla="*/ 226 w 255"/>
                <a:gd name="T115" fmla="*/ 255 h 288"/>
                <a:gd name="T116" fmla="*/ 245 w 255"/>
                <a:gd name="T117" fmla="*/ 258 h 288"/>
                <a:gd name="T118" fmla="*/ 253 w 255"/>
                <a:gd name="T119" fmla="*/ 241 h 288"/>
                <a:gd name="T120" fmla="*/ 251 w 255"/>
                <a:gd name="T121" fmla="*/ 235 h 288"/>
                <a:gd name="T122" fmla="*/ 206 w 255"/>
                <a:gd name="T123" fmla="*/ 171 h 288"/>
                <a:gd name="T124" fmla="*/ 206 w 255"/>
                <a:gd name="T125" fmla="*/ 17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5" h="288">
                  <a:moveTo>
                    <a:pt x="206" y="171"/>
                  </a:moveTo>
                  <a:cubicBezTo>
                    <a:pt x="204" y="168"/>
                    <a:pt x="202" y="164"/>
                    <a:pt x="199" y="161"/>
                  </a:cubicBezTo>
                  <a:cubicBezTo>
                    <a:pt x="196" y="158"/>
                    <a:pt x="192" y="155"/>
                    <a:pt x="189" y="152"/>
                  </a:cubicBezTo>
                  <a:cubicBezTo>
                    <a:pt x="182" y="147"/>
                    <a:pt x="174" y="143"/>
                    <a:pt x="166" y="139"/>
                  </a:cubicBezTo>
                  <a:cubicBezTo>
                    <a:pt x="160" y="136"/>
                    <a:pt x="153" y="133"/>
                    <a:pt x="147" y="131"/>
                  </a:cubicBezTo>
                  <a:cubicBezTo>
                    <a:pt x="147" y="127"/>
                    <a:pt x="147" y="123"/>
                    <a:pt x="147" y="119"/>
                  </a:cubicBezTo>
                  <a:cubicBezTo>
                    <a:pt x="147" y="115"/>
                    <a:pt x="147" y="111"/>
                    <a:pt x="147" y="108"/>
                  </a:cubicBezTo>
                  <a:cubicBezTo>
                    <a:pt x="147" y="99"/>
                    <a:pt x="148" y="91"/>
                    <a:pt x="150" y="83"/>
                  </a:cubicBezTo>
                  <a:cubicBezTo>
                    <a:pt x="150" y="83"/>
                    <a:pt x="151" y="82"/>
                    <a:pt x="151" y="81"/>
                  </a:cubicBezTo>
                  <a:cubicBezTo>
                    <a:pt x="157" y="88"/>
                    <a:pt x="164" y="95"/>
                    <a:pt x="172" y="101"/>
                  </a:cubicBezTo>
                  <a:cubicBezTo>
                    <a:pt x="175" y="104"/>
                    <a:pt x="179" y="107"/>
                    <a:pt x="183" y="110"/>
                  </a:cubicBezTo>
                  <a:cubicBezTo>
                    <a:pt x="186" y="112"/>
                    <a:pt x="190" y="115"/>
                    <a:pt x="193" y="117"/>
                  </a:cubicBezTo>
                  <a:cubicBezTo>
                    <a:pt x="194" y="118"/>
                    <a:pt x="194" y="118"/>
                    <a:pt x="195" y="118"/>
                  </a:cubicBezTo>
                  <a:cubicBezTo>
                    <a:pt x="200" y="122"/>
                    <a:pt x="208" y="121"/>
                    <a:pt x="212" y="115"/>
                  </a:cubicBezTo>
                  <a:cubicBezTo>
                    <a:pt x="216" y="110"/>
                    <a:pt x="216" y="102"/>
                    <a:pt x="211" y="98"/>
                  </a:cubicBezTo>
                  <a:cubicBezTo>
                    <a:pt x="205" y="93"/>
                    <a:pt x="199" y="88"/>
                    <a:pt x="194" y="82"/>
                  </a:cubicBezTo>
                  <a:cubicBezTo>
                    <a:pt x="191" y="79"/>
                    <a:pt x="188" y="75"/>
                    <a:pt x="185" y="71"/>
                  </a:cubicBezTo>
                  <a:cubicBezTo>
                    <a:pt x="182" y="68"/>
                    <a:pt x="179" y="64"/>
                    <a:pt x="176" y="60"/>
                  </a:cubicBezTo>
                  <a:cubicBezTo>
                    <a:pt x="173" y="56"/>
                    <a:pt x="170" y="52"/>
                    <a:pt x="168" y="47"/>
                  </a:cubicBezTo>
                  <a:cubicBezTo>
                    <a:pt x="166" y="43"/>
                    <a:pt x="164" y="39"/>
                    <a:pt x="162" y="34"/>
                  </a:cubicBezTo>
                  <a:cubicBezTo>
                    <a:pt x="154" y="19"/>
                    <a:pt x="146" y="6"/>
                    <a:pt x="130" y="2"/>
                  </a:cubicBezTo>
                  <a:cubicBezTo>
                    <a:pt x="120" y="0"/>
                    <a:pt x="111" y="1"/>
                    <a:pt x="101" y="5"/>
                  </a:cubicBezTo>
                  <a:cubicBezTo>
                    <a:pt x="93" y="8"/>
                    <a:pt x="86" y="12"/>
                    <a:pt x="79" y="16"/>
                  </a:cubicBezTo>
                  <a:cubicBezTo>
                    <a:pt x="70" y="21"/>
                    <a:pt x="62" y="26"/>
                    <a:pt x="55" y="32"/>
                  </a:cubicBezTo>
                  <a:cubicBezTo>
                    <a:pt x="40" y="44"/>
                    <a:pt x="26" y="58"/>
                    <a:pt x="15" y="74"/>
                  </a:cubicBezTo>
                  <a:cubicBezTo>
                    <a:pt x="11" y="79"/>
                    <a:pt x="7" y="85"/>
                    <a:pt x="3" y="91"/>
                  </a:cubicBezTo>
                  <a:cubicBezTo>
                    <a:pt x="0" y="97"/>
                    <a:pt x="1" y="105"/>
                    <a:pt x="7" y="109"/>
                  </a:cubicBezTo>
                  <a:cubicBezTo>
                    <a:pt x="13" y="112"/>
                    <a:pt x="20" y="111"/>
                    <a:pt x="24" y="106"/>
                  </a:cubicBezTo>
                  <a:cubicBezTo>
                    <a:pt x="29" y="100"/>
                    <a:pt x="34" y="94"/>
                    <a:pt x="39" y="89"/>
                  </a:cubicBezTo>
                  <a:cubicBezTo>
                    <a:pt x="45" y="82"/>
                    <a:pt x="53" y="75"/>
                    <a:pt x="60" y="70"/>
                  </a:cubicBezTo>
                  <a:cubicBezTo>
                    <a:pt x="62" y="68"/>
                    <a:pt x="63" y="67"/>
                    <a:pt x="65" y="66"/>
                  </a:cubicBezTo>
                  <a:cubicBezTo>
                    <a:pt x="61" y="83"/>
                    <a:pt x="60" y="101"/>
                    <a:pt x="60" y="119"/>
                  </a:cubicBezTo>
                  <a:cubicBezTo>
                    <a:pt x="60" y="124"/>
                    <a:pt x="60" y="128"/>
                    <a:pt x="60" y="132"/>
                  </a:cubicBezTo>
                  <a:cubicBezTo>
                    <a:pt x="61" y="140"/>
                    <a:pt x="63" y="147"/>
                    <a:pt x="67" y="153"/>
                  </a:cubicBezTo>
                  <a:cubicBezTo>
                    <a:pt x="69" y="156"/>
                    <a:pt x="70" y="158"/>
                    <a:pt x="72" y="160"/>
                  </a:cubicBezTo>
                  <a:cubicBezTo>
                    <a:pt x="68" y="179"/>
                    <a:pt x="62" y="197"/>
                    <a:pt x="54" y="215"/>
                  </a:cubicBezTo>
                  <a:cubicBezTo>
                    <a:pt x="50" y="223"/>
                    <a:pt x="45" y="232"/>
                    <a:pt x="40" y="240"/>
                  </a:cubicBezTo>
                  <a:cubicBezTo>
                    <a:pt x="35" y="246"/>
                    <a:pt x="30" y="253"/>
                    <a:pt x="25" y="259"/>
                  </a:cubicBezTo>
                  <a:cubicBezTo>
                    <a:pt x="24" y="259"/>
                    <a:pt x="24" y="259"/>
                    <a:pt x="24" y="260"/>
                  </a:cubicBezTo>
                  <a:cubicBezTo>
                    <a:pt x="19" y="265"/>
                    <a:pt x="18" y="274"/>
                    <a:pt x="23" y="280"/>
                  </a:cubicBezTo>
                  <a:cubicBezTo>
                    <a:pt x="27" y="285"/>
                    <a:pt x="34" y="288"/>
                    <a:pt x="41" y="285"/>
                  </a:cubicBezTo>
                  <a:cubicBezTo>
                    <a:pt x="43" y="284"/>
                    <a:pt x="44" y="283"/>
                    <a:pt x="46" y="282"/>
                  </a:cubicBezTo>
                  <a:cubicBezTo>
                    <a:pt x="52" y="277"/>
                    <a:pt x="58" y="271"/>
                    <a:pt x="63" y="265"/>
                  </a:cubicBezTo>
                  <a:cubicBezTo>
                    <a:pt x="69" y="258"/>
                    <a:pt x="75" y="250"/>
                    <a:pt x="80" y="242"/>
                  </a:cubicBezTo>
                  <a:cubicBezTo>
                    <a:pt x="91" y="226"/>
                    <a:pt x="100" y="209"/>
                    <a:pt x="107" y="191"/>
                  </a:cubicBezTo>
                  <a:cubicBezTo>
                    <a:pt x="110" y="184"/>
                    <a:pt x="112" y="178"/>
                    <a:pt x="114" y="172"/>
                  </a:cubicBezTo>
                  <a:cubicBezTo>
                    <a:pt x="116" y="171"/>
                    <a:pt x="117" y="171"/>
                    <a:pt x="119" y="170"/>
                  </a:cubicBezTo>
                  <a:cubicBezTo>
                    <a:pt x="127" y="172"/>
                    <a:pt x="135" y="175"/>
                    <a:pt x="142" y="177"/>
                  </a:cubicBezTo>
                  <a:cubicBezTo>
                    <a:pt x="147" y="179"/>
                    <a:pt x="151" y="181"/>
                    <a:pt x="156" y="183"/>
                  </a:cubicBezTo>
                  <a:cubicBezTo>
                    <a:pt x="160" y="185"/>
                    <a:pt x="164" y="187"/>
                    <a:pt x="168" y="189"/>
                  </a:cubicBezTo>
                  <a:cubicBezTo>
                    <a:pt x="168" y="190"/>
                    <a:pt x="169" y="190"/>
                    <a:pt x="169" y="190"/>
                  </a:cubicBezTo>
                  <a:cubicBezTo>
                    <a:pt x="170" y="191"/>
                    <a:pt x="170" y="191"/>
                    <a:pt x="170" y="192"/>
                  </a:cubicBezTo>
                  <a:cubicBezTo>
                    <a:pt x="171" y="193"/>
                    <a:pt x="172" y="194"/>
                    <a:pt x="173" y="195"/>
                  </a:cubicBezTo>
                  <a:cubicBezTo>
                    <a:pt x="175" y="197"/>
                    <a:pt x="176" y="198"/>
                    <a:pt x="178" y="200"/>
                  </a:cubicBezTo>
                  <a:cubicBezTo>
                    <a:pt x="181" y="204"/>
                    <a:pt x="184" y="208"/>
                    <a:pt x="188" y="211"/>
                  </a:cubicBezTo>
                  <a:cubicBezTo>
                    <a:pt x="194" y="218"/>
                    <a:pt x="200" y="225"/>
                    <a:pt x="206" y="232"/>
                  </a:cubicBezTo>
                  <a:cubicBezTo>
                    <a:pt x="212" y="239"/>
                    <a:pt x="219" y="247"/>
                    <a:pt x="226" y="255"/>
                  </a:cubicBezTo>
                  <a:cubicBezTo>
                    <a:pt x="226" y="255"/>
                    <a:pt x="226" y="255"/>
                    <a:pt x="226" y="255"/>
                  </a:cubicBezTo>
                  <a:cubicBezTo>
                    <a:pt x="231" y="260"/>
                    <a:pt x="239" y="262"/>
                    <a:pt x="245" y="258"/>
                  </a:cubicBezTo>
                  <a:cubicBezTo>
                    <a:pt x="251" y="255"/>
                    <a:pt x="255" y="248"/>
                    <a:pt x="253" y="241"/>
                  </a:cubicBezTo>
                  <a:cubicBezTo>
                    <a:pt x="253" y="239"/>
                    <a:pt x="252" y="237"/>
                    <a:pt x="251" y="235"/>
                  </a:cubicBezTo>
                  <a:cubicBezTo>
                    <a:pt x="251" y="235"/>
                    <a:pt x="229" y="203"/>
                    <a:pt x="206" y="171"/>
                  </a:cubicBezTo>
                  <a:cubicBezTo>
                    <a:pt x="205" y="169"/>
                    <a:pt x="229" y="203"/>
                    <a:pt x="206" y="171"/>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93" name="Freeform 187"/>
            <p:cNvSpPr/>
            <p:nvPr/>
          </p:nvSpPr>
          <p:spPr bwMode="auto">
            <a:xfrm>
              <a:off x="17097375" y="-11615738"/>
              <a:ext cx="287338" cy="285750"/>
            </a:xfrm>
            <a:custGeom>
              <a:avLst/>
              <a:gdLst>
                <a:gd name="T0" fmla="*/ 43 w 90"/>
                <a:gd name="T1" fmla="*/ 89 h 90"/>
                <a:gd name="T2" fmla="*/ 78 w 90"/>
                <a:gd name="T3" fmla="*/ 73 h 90"/>
                <a:gd name="T4" fmla="*/ 87 w 90"/>
                <a:gd name="T5" fmla="*/ 35 h 90"/>
                <a:gd name="T6" fmla="*/ 62 w 90"/>
                <a:gd name="T7" fmla="*/ 5 h 90"/>
                <a:gd name="T8" fmla="*/ 23 w 90"/>
                <a:gd name="T9" fmla="*/ 8 h 90"/>
                <a:gd name="T10" fmla="*/ 1 w 90"/>
                <a:gd name="T11" fmla="*/ 40 h 90"/>
                <a:gd name="T12" fmla="*/ 15 w 90"/>
                <a:gd name="T13" fmla="*/ 77 h 90"/>
                <a:gd name="T14" fmla="*/ 43 w 90"/>
                <a:gd name="T15" fmla="*/ 89 h 90"/>
                <a:gd name="T16" fmla="*/ 43 w 90"/>
                <a:gd name="T17"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43" y="89"/>
                  </a:moveTo>
                  <a:cubicBezTo>
                    <a:pt x="57" y="90"/>
                    <a:pt x="70" y="84"/>
                    <a:pt x="78" y="73"/>
                  </a:cubicBezTo>
                  <a:cubicBezTo>
                    <a:pt x="87" y="62"/>
                    <a:pt x="90" y="48"/>
                    <a:pt x="87" y="35"/>
                  </a:cubicBezTo>
                  <a:cubicBezTo>
                    <a:pt x="84" y="22"/>
                    <a:pt x="74" y="11"/>
                    <a:pt x="62" y="5"/>
                  </a:cubicBezTo>
                  <a:cubicBezTo>
                    <a:pt x="49" y="0"/>
                    <a:pt x="34" y="1"/>
                    <a:pt x="23" y="8"/>
                  </a:cubicBezTo>
                  <a:cubicBezTo>
                    <a:pt x="11" y="15"/>
                    <a:pt x="3" y="27"/>
                    <a:pt x="1" y="40"/>
                  </a:cubicBezTo>
                  <a:cubicBezTo>
                    <a:pt x="0" y="54"/>
                    <a:pt x="5" y="68"/>
                    <a:pt x="15" y="77"/>
                  </a:cubicBezTo>
                  <a:cubicBezTo>
                    <a:pt x="22" y="84"/>
                    <a:pt x="33" y="89"/>
                    <a:pt x="43" y="89"/>
                  </a:cubicBezTo>
                  <a:cubicBezTo>
                    <a:pt x="67" y="90"/>
                    <a:pt x="19" y="88"/>
                    <a:pt x="43" y="8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94" name="Freeform 188"/>
            <p:cNvSpPr/>
            <p:nvPr/>
          </p:nvSpPr>
          <p:spPr bwMode="auto">
            <a:xfrm>
              <a:off x="17441863" y="-10934700"/>
              <a:ext cx="273050" cy="266700"/>
            </a:xfrm>
            <a:custGeom>
              <a:avLst/>
              <a:gdLst>
                <a:gd name="T0" fmla="*/ 43 w 86"/>
                <a:gd name="T1" fmla="*/ 0 h 84"/>
                <a:gd name="T2" fmla="*/ 9 w 86"/>
                <a:gd name="T3" fmla="*/ 18 h 84"/>
                <a:gd name="T4" fmla="*/ 5 w 86"/>
                <a:gd name="T5" fmla="*/ 57 h 84"/>
                <a:gd name="T6" fmla="*/ 35 w 86"/>
                <a:gd name="T7" fmla="*/ 81 h 84"/>
                <a:gd name="T8" fmla="*/ 72 w 86"/>
                <a:gd name="T9" fmla="*/ 70 h 84"/>
                <a:gd name="T10" fmla="*/ 84 w 86"/>
                <a:gd name="T11" fmla="*/ 33 h 84"/>
                <a:gd name="T12" fmla="*/ 59 w 86"/>
                <a:gd name="T13" fmla="*/ 3 h 84"/>
                <a:gd name="T14" fmla="*/ 43 w 86"/>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4">
                  <a:moveTo>
                    <a:pt x="43" y="0"/>
                  </a:moveTo>
                  <a:cubicBezTo>
                    <a:pt x="30" y="0"/>
                    <a:pt x="17" y="7"/>
                    <a:pt x="9" y="18"/>
                  </a:cubicBezTo>
                  <a:cubicBezTo>
                    <a:pt x="1" y="29"/>
                    <a:pt x="0" y="44"/>
                    <a:pt x="5" y="57"/>
                  </a:cubicBezTo>
                  <a:cubicBezTo>
                    <a:pt x="11" y="69"/>
                    <a:pt x="22" y="78"/>
                    <a:pt x="35" y="81"/>
                  </a:cubicBezTo>
                  <a:cubicBezTo>
                    <a:pt x="48" y="84"/>
                    <a:pt x="63" y="80"/>
                    <a:pt x="72" y="70"/>
                  </a:cubicBezTo>
                  <a:cubicBezTo>
                    <a:pt x="82" y="60"/>
                    <a:pt x="86" y="46"/>
                    <a:pt x="84" y="33"/>
                  </a:cubicBezTo>
                  <a:cubicBezTo>
                    <a:pt x="81" y="19"/>
                    <a:pt x="72" y="8"/>
                    <a:pt x="59" y="3"/>
                  </a:cubicBezTo>
                  <a:cubicBezTo>
                    <a:pt x="54" y="1"/>
                    <a:pt x="49" y="0"/>
                    <a:pt x="43" y="0"/>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295" name="组合 294"/>
          <p:cNvGrpSpPr/>
          <p:nvPr/>
        </p:nvGrpSpPr>
        <p:grpSpPr>
          <a:xfrm>
            <a:off x="5099739" y="4648169"/>
            <a:ext cx="316206" cy="306208"/>
            <a:chOff x="14657388" y="-16375063"/>
            <a:chExt cx="1204913" cy="1166812"/>
          </a:xfrm>
          <a:solidFill>
            <a:srgbClr val="C00000"/>
          </a:solidFill>
        </p:grpSpPr>
        <p:sp>
          <p:nvSpPr>
            <p:cNvPr id="296" name="Freeform 189"/>
            <p:cNvSpPr/>
            <p:nvPr/>
          </p:nvSpPr>
          <p:spPr bwMode="auto">
            <a:xfrm>
              <a:off x="14866938" y="-16375063"/>
              <a:ext cx="995363" cy="1166812"/>
            </a:xfrm>
            <a:custGeom>
              <a:avLst/>
              <a:gdLst>
                <a:gd name="T0" fmla="*/ 296 w 313"/>
                <a:gd name="T1" fmla="*/ 269 h 367"/>
                <a:gd name="T2" fmla="*/ 225 w 313"/>
                <a:gd name="T3" fmla="*/ 248 h 367"/>
                <a:gd name="T4" fmla="*/ 200 w 313"/>
                <a:gd name="T5" fmla="*/ 219 h 367"/>
                <a:gd name="T6" fmla="*/ 188 w 313"/>
                <a:gd name="T7" fmla="*/ 152 h 367"/>
                <a:gd name="T8" fmla="*/ 219 w 313"/>
                <a:gd name="T9" fmla="*/ 195 h 367"/>
                <a:gd name="T10" fmla="*/ 233 w 313"/>
                <a:gd name="T11" fmla="*/ 205 h 367"/>
                <a:gd name="T12" fmla="*/ 237 w 313"/>
                <a:gd name="T13" fmla="*/ 205 h 367"/>
                <a:gd name="T14" fmla="*/ 247 w 313"/>
                <a:gd name="T15" fmla="*/ 187 h 367"/>
                <a:gd name="T16" fmla="*/ 145 w 313"/>
                <a:gd name="T17" fmla="*/ 119 h 367"/>
                <a:gd name="T18" fmla="*/ 88 w 313"/>
                <a:gd name="T19" fmla="*/ 111 h 367"/>
                <a:gd name="T20" fmla="*/ 75 w 313"/>
                <a:gd name="T21" fmla="*/ 66 h 367"/>
                <a:gd name="T22" fmla="*/ 60 w 313"/>
                <a:gd name="T23" fmla="*/ 52 h 367"/>
                <a:gd name="T24" fmla="*/ 55 w 313"/>
                <a:gd name="T25" fmla="*/ 53 h 367"/>
                <a:gd name="T26" fmla="*/ 63 w 313"/>
                <a:gd name="T27" fmla="*/ 32 h 367"/>
                <a:gd name="T28" fmla="*/ 32 w 313"/>
                <a:gd name="T29" fmla="*/ 0 h 367"/>
                <a:gd name="T30" fmla="*/ 0 w 313"/>
                <a:gd name="T31" fmla="*/ 32 h 367"/>
                <a:gd name="T32" fmla="*/ 32 w 313"/>
                <a:gd name="T33" fmla="*/ 63 h 367"/>
                <a:gd name="T34" fmla="*/ 49 w 313"/>
                <a:gd name="T35" fmla="*/ 58 h 367"/>
                <a:gd name="T36" fmla="*/ 46 w 313"/>
                <a:gd name="T37" fmla="*/ 67 h 367"/>
                <a:gd name="T38" fmla="*/ 65 w 313"/>
                <a:gd name="T39" fmla="*/ 129 h 367"/>
                <a:gd name="T40" fmla="*/ 117 w 313"/>
                <a:gd name="T41" fmla="*/ 148 h 367"/>
                <a:gd name="T42" fmla="*/ 117 w 313"/>
                <a:gd name="T43" fmla="*/ 148 h 367"/>
                <a:gd name="T44" fmla="*/ 135 w 313"/>
                <a:gd name="T45" fmla="*/ 233 h 367"/>
                <a:gd name="T46" fmla="*/ 132 w 313"/>
                <a:gd name="T47" fmla="*/ 292 h 367"/>
                <a:gd name="T48" fmla="*/ 187 w 313"/>
                <a:gd name="T49" fmla="*/ 362 h 367"/>
                <a:gd name="T50" fmla="*/ 200 w 313"/>
                <a:gd name="T51" fmla="*/ 367 h 367"/>
                <a:gd name="T52" fmla="*/ 214 w 313"/>
                <a:gd name="T53" fmla="*/ 361 h 367"/>
                <a:gd name="T54" fmla="*/ 213 w 313"/>
                <a:gd name="T55" fmla="*/ 335 h 367"/>
                <a:gd name="T56" fmla="*/ 169 w 313"/>
                <a:gd name="T57" fmla="*/ 286 h 367"/>
                <a:gd name="T58" fmla="*/ 172 w 313"/>
                <a:gd name="T59" fmla="*/ 248 h 367"/>
                <a:gd name="T60" fmla="*/ 176 w 313"/>
                <a:gd name="T61" fmla="*/ 247 h 367"/>
                <a:gd name="T62" fmla="*/ 205 w 313"/>
                <a:gd name="T63" fmla="*/ 279 h 367"/>
                <a:gd name="T64" fmla="*/ 287 w 313"/>
                <a:gd name="T65" fmla="*/ 305 h 367"/>
                <a:gd name="T66" fmla="*/ 292 w 313"/>
                <a:gd name="T67" fmla="*/ 306 h 367"/>
                <a:gd name="T68" fmla="*/ 310 w 313"/>
                <a:gd name="T69" fmla="*/ 292 h 367"/>
                <a:gd name="T70" fmla="*/ 296 w 313"/>
                <a:gd name="T71" fmla="*/ 2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 h="367">
                  <a:moveTo>
                    <a:pt x="296" y="269"/>
                  </a:moveTo>
                  <a:cubicBezTo>
                    <a:pt x="267" y="262"/>
                    <a:pt x="232" y="252"/>
                    <a:pt x="225" y="248"/>
                  </a:cubicBezTo>
                  <a:cubicBezTo>
                    <a:pt x="221" y="245"/>
                    <a:pt x="200" y="219"/>
                    <a:pt x="200" y="219"/>
                  </a:cubicBezTo>
                  <a:cubicBezTo>
                    <a:pt x="188" y="152"/>
                    <a:pt x="188" y="152"/>
                    <a:pt x="188" y="152"/>
                  </a:cubicBezTo>
                  <a:cubicBezTo>
                    <a:pt x="208" y="158"/>
                    <a:pt x="213" y="171"/>
                    <a:pt x="219" y="195"/>
                  </a:cubicBezTo>
                  <a:cubicBezTo>
                    <a:pt x="221" y="201"/>
                    <a:pt x="227" y="205"/>
                    <a:pt x="233" y="205"/>
                  </a:cubicBezTo>
                  <a:cubicBezTo>
                    <a:pt x="235" y="205"/>
                    <a:pt x="236" y="205"/>
                    <a:pt x="237" y="205"/>
                  </a:cubicBezTo>
                  <a:cubicBezTo>
                    <a:pt x="245" y="203"/>
                    <a:pt x="249" y="195"/>
                    <a:pt x="247" y="187"/>
                  </a:cubicBezTo>
                  <a:cubicBezTo>
                    <a:pt x="230" y="108"/>
                    <a:pt x="145" y="119"/>
                    <a:pt x="145" y="119"/>
                  </a:cubicBezTo>
                  <a:cubicBezTo>
                    <a:pt x="115" y="121"/>
                    <a:pt x="90" y="114"/>
                    <a:pt x="88" y="111"/>
                  </a:cubicBezTo>
                  <a:cubicBezTo>
                    <a:pt x="86" y="107"/>
                    <a:pt x="77" y="93"/>
                    <a:pt x="75" y="66"/>
                  </a:cubicBezTo>
                  <a:cubicBezTo>
                    <a:pt x="75" y="58"/>
                    <a:pt x="68" y="52"/>
                    <a:pt x="60" y="52"/>
                  </a:cubicBezTo>
                  <a:cubicBezTo>
                    <a:pt x="58" y="52"/>
                    <a:pt x="56" y="53"/>
                    <a:pt x="55" y="53"/>
                  </a:cubicBezTo>
                  <a:cubicBezTo>
                    <a:pt x="60" y="48"/>
                    <a:pt x="63" y="40"/>
                    <a:pt x="63" y="32"/>
                  </a:cubicBezTo>
                  <a:cubicBezTo>
                    <a:pt x="63" y="14"/>
                    <a:pt x="49" y="0"/>
                    <a:pt x="32" y="0"/>
                  </a:cubicBezTo>
                  <a:cubicBezTo>
                    <a:pt x="14" y="0"/>
                    <a:pt x="0" y="14"/>
                    <a:pt x="0" y="32"/>
                  </a:cubicBezTo>
                  <a:cubicBezTo>
                    <a:pt x="0" y="49"/>
                    <a:pt x="14" y="63"/>
                    <a:pt x="32" y="63"/>
                  </a:cubicBezTo>
                  <a:cubicBezTo>
                    <a:pt x="38" y="63"/>
                    <a:pt x="44" y="61"/>
                    <a:pt x="49" y="58"/>
                  </a:cubicBezTo>
                  <a:cubicBezTo>
                    <a:pt x="47" y="61"/>
                    <a:pt x="46" y="64"/>
                    <a:pt x="46" y="67"/>
                  </a:cubicBezTo>
                  <a:cubicBezTo>
                    <a:pt x="48" y="103"/>
                    <a:pt x="61" y="123"/>
                    <a:pt x="65" y="129"/>
                  </a:cubicBezTo>
                  <a:cubicBezTo>
                    <a:pt x="73" y="139"/>
                    <a:pt x="94" y="145"/>
                    <a:pt x="117" y="148"/>
                  </a:cubicBezTo>
                  <a:cubicBezTo>
                    <a:pt x="117" y="148"/>
                    <a:pt x="117" y="148"/>
                    <a:pt x="117" y="148"/>
                  </a:cubicBezTo>
                  <a:cubicBezTo>
                    <a:pt x="135" y="233"/>
                    <a:pt x="135" y="233"/>
                    <a:pt x="135" y="233"/>
                  </a:cubicBezTo>
                  <a:cubicBezTo>
                    <a:pt x="135" y="233"/>
                    <a:pt x="130" y="280"/>
                    <a:pt x="132" y="292"/>
                  </a:cubicBezTo>
                  <a:cubicBezTo>
                    <a:pt x="132" y="297"/>
                    <a:pt x="134" y="311"/>
                    <a:pt x="187" y="362"/>
                  </a:cubicBezTo>
                  <a:cubicBezTo>
                    <a:pt x="191" y="365"/>
                    <a:pt x="196" y="367"/>
                    <a:pt x="200" y="367"/>
                  </a:cubicBezTo>
                  <a:cubicBezTo>
                    <a:pt x="205" y="367"/>
                    <a:pt x="210" y="365"/>
                    <a:pt x="214" y="361"/>
                  </a:cubicBezTo>
                  <a:cubicBezTo>
                    <a:pt x="221" y="354"/>
                    <a:pt x="221" y="342"/>
                    <a:pt x="213" y="335"/>
                  </a:cubicBezTo>
                  <a:cubicBezTo>
                    <a:pt x="195" y="317"/>
                    <a:pt x="169" y="286"/>
                    <a:pt x="169" y="286"/>
                  </a:cubicBezTo>
                  <a:cubicBezTo>
                    <a:pt x="169" y="286"/>
                    <a:pt x="170" y="265"/>
                    <a:pt x="172" y="248"/>
                  </a:cubicBezTo>
                  <a:cubicBezTo>
                    <a:pt x="172" y="247"/>
                    <a:pt x="174" y="246"/>
                    <a:pt x="176" y="247"/>
                  </a:cubicBezTo>
                  <a:cubicBezTo>
                    <a:pt x="179" y="251"/>
                    <a:pt x="197" y="274"/>
                    <a:pt x="205" y="279"/>
                  </a:cubicBezTo>
                  <a:cubicBezTo>
                    <a:pt x="216" y="286"/>
                    <a:pt x="261" y="299"/>
                    <a:pt x="287" y="305"/>
                  </a:cubicBezTo>
                  <a:cubicBezTo>
                    <a:pt x="289" y="306"/>
                    <a:pt x="290" y="306"/>
                    <a:pt x="292" y="306"/>
                  </a:cubicBezTo>
                  <a:cubicBezTo>
                    <a:pt x="300" y="306"/>
                    <a:pt x="308" y="300"/>
                    <a:pt x="310" y="292"/>
                  </a:cubicBezTo>
                  <a:cubicBezTo>
                    <a:pt x="313" y="282"/>
                    <a:pt x="306" y="271"/>
                    <a:pt x="296" y="269"/>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97" name="Freeform 190"/>
            <p:cNvSpPr/>
            <p:nvPr/>
          </p:nvSpPr>
          <p:spPr bwMode="auto">
            <a:xfrm>
              <a:off x="15184438" y="-16260763"/>
              <a:ext cx="258763" cy="260350"/>
            </a:xfrm>
            <a:custGeom>
              <a:avLst/>
              <a:gdLst>
                <a:gd name="T0" fmla="*/ 48 w 81"/>
                <a:gd name="T1" fmla="*/ 77 h 82"/>
                <a:gd name="T2" fmla="*/ 77 w 81"/>
                <a:gd name="T3" fmla="*/ 33 h 82"/>
                <a:gd name="T4" fmla="*/ 33 w 81"/>
                <a:gd name="T5" fmla="*/ 5 h 82"/>
                <a:gd name="T6" fmla="*/ 4 w 81"/>
                <a:gd name="T7" fmla="*/ 49 h 82"/>
                <a:gd name="T8" fmla="*/ 48 w 81"/>
                <a:gd name="T9" fmla="*/ 77 h 82"/>
              </a:gdLst>
              <a:ahLst/>
              <a:cxnLst>
                <a:cxn ang="0">
                  <a:pos x="T0" y="T1"/>
                </a:cxn>
                <a:cxn ang="0">
                  <a:pos x="T2" y="T3"/>
                </a:cxn>
                <a:cxn ang="0">
                  <a:pos x="T4" y="T5"/>
                </a:cxn>
                <a:cxn ang="0">
                  <a:pos x="T6" y="T7"/>
                </a:cxn>
                <a:cxn ang="0">
                  <a:pos x="T8" y="T9"/>
                </a:cxn>
              </a:cxnLst>
              <a:rect l="0" t="0" r="r" b="b"/>
              <a:pathLst>
                <a:path w="81" h="82">
                  <a:moveTo>
                    <a:pt x="48" y="77"/>
                  </a:moveTo>
                  <a:cubicBezTo>
                    <a:pt x="68" y="73"/>
                    <a:pt x="81" y="53"/>
                    <a:pt x="77" y="33"/>
                  </a:cubicBezTo>
                  <a:cubicBezTo>
                    <a:pt x="72" y="13"/>
                    <a:pt x="53" y="0"/>
                    <a:pt x="33" y="5"/>
                  </a:cubicBezTo>
                  <a:cubicBezTo>
                    <a:pt x="12" y="9"/>
                    <a:pt x="0" y="29"/>
                    <a:pt x="4" y="49"/>
                  </a:cubicBezTo>
                  <a:cubicBezTo>
                    <a:pt x="8" y="69"/>
                    <a:pt x="28" y="82"/>
                    <a:pt x="48" y="77"/>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298" name="Freeform 191"/>
            <p:cNvSpPr>
              <a:spLocks noEditPoints="1"/>
            </p:cNvSpPr>
            <p:nvPr/>
          </p:nvSpPr>
          <p:spPr bwMode="auto">
            <a:xfrm>
              <a:off x="14657388" y="-16149638"/>
              <a:ext cx="301625" cy="292100"/>
            </a:xfrm>
            <a:custGeom>
              <a:avLst/>
              <a:gdLst>
                <a:gd name="T0" fmla="*/ 12 w 190"/>
                <a:gd name="T1" fmla="*/ 0 h 184"/>
                <a:gd name="T2" fmla="*/ 0 w 190"/>
                <a:gd name="T3" fmla="*/ 0 h 184"/>
                <a:gd name="T4" fmla="*/ 42 w 190"/>
                <a:gd name="T5" fmla="*/ 184 h 184"/>
                <a:gd name="T6" fmla="*/ 152 w 190"/>
                <a:gd name="T7" fmla="*/ 182 h 184"/>
                <a:gd name="T8" fmla="*/ 190 w 190"/>
                <a:gd name="T9" fmla="*/ 0 h 184"/>
                <a:gd name="T10" fmla="*/ 12 w 190"/>
                <a:gd name="T11" fmla="*/ 0 h 184"/>
                <a:gd name="T12" fmla="*/ 138 w 190"/>
                <a:gd name="T13" fmla="*/ 172 h 184"/>
                <a:gd name="T14" fmla="*/ 134 w 190"/>
                <a:gd name="T15" fmla="*/ 166 h 184"/>
                <a:gd name="T16" fmla="*/ 130 w 190"/>
                <a:gd name="T17" fmla="*/ 172 h 184"/>
                <a:gd name="T18" fmla="*/ 120 w 190"/>
                <a:gd name="T19" fmla="*/ 172 h 184"/>
                <a:gd name="T20" fmla="*/ 130 w 190"/>
                <a:gd name="T21" fmla="*/ 154 h 184"/>
                <a:gd name="T22" fmla="*/ 116 w 190"/>
                <a:gd name="T23" fmla="*/ 128 h 184"/>
                <a:gd name="T24" fmla="*/ 102 w 190"/>
                <a:gd name="T25" fmla="*/ 154 h 184"/>
                <a:gd name="T26" fmla="*/ 110 w 190"/>
                <a:gd name="T27" fmla="*/ 172 h 184"/>
                <a:gd name="T28" fmla="*/ 100 w 190"/>
                <a:gd name="T29" fmla="*/ 172 h 184"/>
                <a:gd name="T30" fmla="*/ 96 w 190"/>
                <a:gd name="T31" fmla="*/ 166 h 184"/>
                <a:gd name="T32" fmla="*/ 92 w 190"/>
                <a:gd name="T33" fmla="*/ 172 h 184"/>
                <a:gd name="T34" fmla="*/ 80 w 190"/>
                <a:gd name="T35" fmla="*/ 172 h 184"/>
                <a:gd name="T36" fmla="*/ 90 w 190"/>
                <a:gd name="T37" fmla="*/ 154 h 184"/>
                <a:gd name="T38" fmla="*/ 76 w 190"/>
                <a:gd name="T39" fmla="*/ 128 h 184"/>
                <a:gd name="T40" fmla="*/ 62 w 190"/>
                <a:gd name="T41" fmla="*/ 154 h 184"/>
                <a:gd name="T42" fmla="*/ 72 w 190"/>
                <a:gd name="T43" fmla="*/ 172 h 184"/>
                <a:gd name="T44" fmla="*/ 60 w 190"/>
                <a:gd name="T45" fmla="*/ 172 h 184"/>
                <a:gd name="T46" fmla="*/ 56 w 190"/>
                <a:gd name="T47" fmla="*/ 166 h 184"/>
                <a:gd name="T48" fmla="*/ 52 w 190"/>
                <a:gd name="T49" fmla="*/ 172 h 184"/>
                <a:gd name="T50" fmla="*/ 50 w 190"/>
                <a:gd name="T51" fmla="*/ 172 h 184"/>
                <a:gd name="T52" fmla="*/ 48 w 190"/>
                <a:gd name="T53" fmla="*/ 162 h 184"/>
                <a:gd name="T54" fmla="*/ 52 w 190"/>
                <a:gd name="T55" fmla="*/ 154 h 184"/>
                <a:gd name="T56" fmla="*/ 42 w 190"/>
                <a:gd name="T57" fmla="*/ 136 h 184"/>
                <a:gd name="T58" fmla="*/ 32 w 190"/>
                <a:gd name="T59" fmla="*/ 98 h 184"/>
                <a:gd name="T60" fmla="*/ 38 w 190"/>
                <a:gd name="T61" fmla="*/ 106 h 184"/>
                <a:gd name="T62" fmla="*/ 52 w 190"/>
                <a:gd name="T63" fmla="*/ 78 h 184"/>
                <a:gd name="T64" fmla="*/ 38 w 190"/>
                <a:gd name="T65" fmla="*/ 52 h 184"/>
                <a:gd name="T66" fmla="*/ 26 w 190"/>
                <a:gd name="T67" fmla="*/ 72 h 184"/>
                <a:gd name="T68" fmla="*/ 24 w 190"/>
                <a:gd name="T69" fmla="*/ 58 h 184"/>
                <a:gd name="T70" fmla="*/ 32 w 190"/>
                <a:gd name="T71" fmla="*/ 40 h 184"/>
                <a:gd name="T72" fmla="*/ 16 w 190"/>
                <a:gd name="T73" fmla="*/ 10 h 184"/>
                <a:gd name="T74" fmla="*/ 26 w 190"/>
                <a:gd name="T75" fmla="*/ 10 h 184"/>
                <a:gd name="T76" fmla="*/ 38 w 190"/>
                <a:gd name="T77" fmla="*/ 30 h 184"/>
                <a:gd name="T78" fmla="*/ 48 w 190"/>
                <a:gd name="T79" fmla="*/ 10 h 184"/>
                <a:gd name="T80" fmla="*/ 66 w 190"/>
                <a:gd name="T81" fmla="*/ 10 h 184"/>
                <a:gd name="T82" fmla="*/ 76 w 190"/>
                <a:gd name="T83" fmla="*/ 30 h 184"/>
                <a:gd name="T84" fmla="*/ 86 w 190"/>
                <a:gd name="T85" fmla="*/ 10 h 184"/>
                <a:gd name="T86" fmla="*/ 104 w 190"/>
                <a:gd name="T87" fmla="*/ 10 h 184"/>
                <a:gd name="T88" fmla="*/ 116 w 190"/>
                <a:gd name="T89" fmla="*/ 30 h 184"/>
                <a:gd name="T90" fmla="*/ 126 w 190"/>
                <a:gd name="T91" fmla="*/ 10 h 184"/>
                <a:gd name="T92" fmla="*/ 144 w 190"/>
                <a:gd name="T93" fmla="*/ 10 h 184"/>
                <a:gd name="T94" fmla="*/ 154 w 190"/>
                <a:gd name="T95" fmla="*/ 30 h 184"/>
                <a:gd name="T96" fmla="*/ 164 w 190"/>
                <a:gd name="T97" fmla="*/ 10 h 184"/>
                <a:gd name="T98" fmla="*/ 176 w 190"/>
                <a:gd name="T99" fmla="*/ 10 h 184"/>
                <a:gd name="T100" fmla="*/ 160 w 190"/>
                <a:gd name="T101" fmla="*/ 40 h 184"/>
                <a:gd name="T102" fmla="*/ 168 w 190"/>
                <a:gd name="T103" fmla="*/ 56 h 184"/>
                <a:gd name="T104" fmla="*/ 164 w 190"/>
                <a:gd name="T105" fmla="*/ 72 h 184"/>
                <a:gd name="T106" fmla="*/ 154 w 190"/>
                <a:gd name="T107" fmla="*/ 52 h 184"/>
                <a:gd name="T108" fmla="*/ 140 w 190"/>
                <a:gd name="T109" fmla="*/ 78 h 184"/>
                <a:gd name="T110" fmla="*/ 154 w 190"/>
                <a:gd name="T111" fmla="*/ 106 h 184"/>
                <a:gd name="T112" fmla="*/ 160 w 190"/>
                <a:gd name="T113" fmla="*/ 96 h 184"/>
                <a:gd name="T114" fmla="*/ 152 w 190"/>
                <a:gd name="T115" fmla="*/ 130 h 184"/>
                <a:gd name="T116" fmla="*/ 140 w 190"/>
                <a:gd name="T117" fmla="*/ 154 h 184"/>
                <a:gd name="T118" fmla="*/ 146 w 190"/>
                <a:gd name="T119" fmla="*/ 166 h 184"/>
                <a:gd name="T120" fmla="*/ 144 w 190"/>
                <a:gd name="T121" fmla="*/ 172 h 184"/>
                <a:gd name="T122" fmla="*/ 138 w 190"/>
                <a:gd name="T123" fmla="*/ 17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84">
                  <a:moveTo>
                    <a:pt x="12" y="0"/>
                  </a:moveTo>
                  <a:lnTo>
                    <a:pt x="0" y="0"/>
                  </a:lnTo>
                  <a:lnTo>
                    <a:pt x="42" y="184"/>
                  </a:lnTo>
                  <a:lnTo>
                    <a:pt x="152" y="182"/>
                  </a:lnTo>
                  <a:lnTo>
                    <a:pt x="190" y="0"/>
                  </a:lnTo>
                  <a:lnTo>
                    <a:pt x="12" y="0"/>
                  </a:lnTo>
                  <a:close/>
                  <a:moveTo>
                    <a:pt x="138" y="172"/>
                  </a:moveTo>
                  <a:lnTo>
                    <a:pt x="134" y="166"/>
                  </a:lnTo>
                  <a:lnTo>
                    <a:pt x="130" y="172"/>
                  </a:lnTo>
                  <a:lnTo>
                    <a:pt x="120" y="172"/>
                  </a:lnTo>
                  <a:lnTo>
                    <a:pt x="130" y="154"/>
                  </a:lnTo>
                  <a:lnTo>
                    <a:pt x="116" y="128"/>
                  </a:lnTo>
                  <a:lnTo>
                    <a:pt x="102" y="154"/>
                  </a:lnTo>
                  <a:lnTo>
                    <a:pt x="110" y="172"/>
                  </a:lnTo>
                  <a:lnTo>
                    <a:pt x="100" y="172"/>
                  </a:lnTo>
                  <a:lnTo>
                    <a:pt x="96" y="166"/>
                  </a:lnTo>
                  <a:lnTo>
                    <a:pt x="92" y="172"/>
                  </a:lnTo>
                  <a:lnTo>
                    <a:pt x="80" y="172"/>
                  </a:lnTo>
                  <a:lnTo>
                    <a:pt x="90" y="154"/>
                  </a:lnTo>
                  <a:lnTo>
                    <a:pt x="76" y="128"/>
                  </a:lnTo>
                  <a:lnTo>
                    <a:pt x="62" y="154"/>
                  </a:lnTo>
                  <a:lnTo>
                    <a:pt x="72" y="172"/>
                  </a:lnTo>
                  <a:lnTo>
                    <a:pt x="60" y="172"/>
                  </a:lnTo>
                  <a:lnTo>
                    <a:pt x="56" y="166"/>
                  </a:lnTo>
                  <a:lnTo>
                    <a:pt x="52" y="172"/>
                  </a:lnTo>
                  <a:lnTo>
                    <a:pt x="50" y="172"/>
                  </a:lnTo>
                  <a:lnTo>
                    <a:pt x="48" y="162"/>
                  </a:lnTo>
                  <a:lnTo>
                    <a:pt x="52" y="154"/>
                  </a:lnTo>
                  <a:lnTo>
                    <a:pt x="42" y="136"/>
                  </a:lnTo>
                  <a:lnTo>
                    <a:pt x="32" y="98"/>
                  </a:lnTo>
                  <a:lnTo>
                    <a:pt x="38" y="106"/>
                  </a:lnTo>
                  <a:lnTo>
                    <a:pt x="52" y="78"/>
                  </a:lnTo>
                  <a:lnTo>
                    <a:pt x="38" y="52"/>
                  </a:lnTo>
                  <a:lnTo>
                    <a:pt x="26" y="72"/>
                  </a:lnTo>
                  <a:lnTo>
                    <a:pt x="24" y="58"/>
                  </a:lnTo>
                  <a:lnTo>
                    <a:pt x="32" y="40"/>
                  </a:lnTo>
                  <a:lnTo>
                    <a:pt x="16" y="10"/>
                  </a:lnTo>
                  <a:lnTo>
                    <a:pt x="26" y="10"/>
                  </a:lnTo>
                  <a:lnTo>
                    <a:pt x="38" y="30"/>
                  </a:lnTo>
                  <a:lnTo>
                    <a:pt x="48" y="10"/>
                  </a:lnTo>
                  <a:lnTo>
                    <a:pt x="66" y="10"/>
                  </a:lnTo>
                  <a:lnTo>
                    <a:pt x="76" y="30"/>
                  </a:lnTo>
                  <a:lnTo>
                    <a:pt x="86" y="10"/>
                  </a:lnTo>
                  <a:lnTo>
                    <a:pt x="104" y="10"/>
                  </a:lnTo>
                  <a:lnTo>
                    <a:pt x="116" y="30"/>
                  </a:lnTo>
                  <a:lnTo>
                    <a:pt x="126" y="10"/>
                  </a:lnTo>
                  <a:lnTo>
                    <a:pt x="144" y="10"/>
                  </a:lnTo>
                  <a:lnTo>
                    <a:pt x="154" y="30"/>
                  </a:lnTo>
                  <a:lnTo>
                    <a:pt x="164" y="10"/>
                  </a:lnTo>
                  <a:lnTo>
                    <a:pt x="176" y="10"/>
                  </a:lnTo>
                  <a:lnTo>
                    <a:pt x="160" y="40"/>
                  </a:lnTo>
                  <a:lnTo>
                    <a:pt x="168" y="56"/>
                  </a:lnTo>
                  <a:lnTo>
                    <a:pt x="164" y="72"/>
                  </a:lnTo>
                  <a:lnTo>
                    <a:pt x="154" y="52"/>
                  </a:lnTo>
                  <a:lnTo>
                    <a:pt x="140" y="78"/>
                  </a:lnTo>
                  <a:lnTo>
                    <a:pt x="154" y="106"/>
                  </a:lnTo>
                  <a:lnTo>
                    <a:pt x="160" y="96"/>
                  </a:lnTo>
                  <a:lnTo>
                    <a:pt x="152" y="130"/>
                  </a:lnTo>
                  <a:lnTo>
                    <a:pt x="140" y="154"/>
                  </a:lnTo>
                  <a:lnTo>
                    <a:pt x="146" y="166"/>
                  </a:lnTo>
                  <a:lnTo>
                    <a:pt x="144" y="172"/>
                  </a:lnTo>
                  <a:lnTo>
                    <a:pt x="138" y="172"/>
                  </a:lnTo>
                  <a:close/>
                </a:path>
              </a:pathLst>
            </a:custGeom>
            <a:grpFill/>
            <a:ln>
              <a:noFill/>
            </a:ln>
          </p:spPr>
          <p:txBody>
            <a:bodyPr vert="horz" wrap="square" lIns="90868" tIns="45434" rIns="90868" bIns="45434" numCol="1" anchor="t" anchorCtr="0" compatLnSpc="1"/>
            <a:lstStyle/>
            <a:p>
              <a:endParaRPr lang="zh-CN" altLang="en-US" sz="1340"/>
            </a:p>
          </p:txBody>
        </p:sp>
        <p:sp>
          <p:nvSpPr>
            <p:cNvPr id="299" name="Freeform 192"/>
            <p:cNvSpPr/>
            <p:nvPr/>
          </p:nvSpPr>
          <p:spPr bwMode="auto">
            <a:xfrm>
              <a:off x="147558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0868" tIns="45434" rIns="90868" bIns="45434" numCol="1" anchor="t" anchorCtr="0" compatLnSpc="1"/>
            <a:lstStyle/>
            <a:p>
              <a:endParaRPr lang="zh-CN" altLang="en-US" sz="1340"/>
            </a:p>
          </p:txBody>
        </p:sp>
        <p:sp>
          <p:nvSpPr>
            <p:cNvPr id="300" name="Freeform 193"/>
            <p:cNvSpPr/>
            <p:nvPr/>
          </p:nvSpPr>
          <p:spPr bwMode="auto">
            <a:xfrm>
              <a:off x="147240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0868" tIns="45434" rIns="90868" bIns="45434" numCol="1" anchor="t" anchorCtr="0" compatLnSpc="1"/>
            <a:lstStyle/>
            <a:p>
              <a:endParaRPr lang="zh-CN" altLang="en-US" sz="1340"/>
            </a:p>
          </p:txBody>
        </p:sp>
        <p:sp>
          <p:nvSpPr>
            <p:cNvPr id="301" name="Freeform 194"/>
            <p:cNvSpPr/>
            <p:nvPr/>
          </p:nvSpPr>
          <p:spPr bwMode="auto">
            <a:xfrm>
              <a:off x="147875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0868" tIns="45434" rIns="90868" bIns="45434" numCol="1" anchor="t" anchorCtr="0" compatLnSpc="1"/>
            <a:lstStyle/>
            <a:p>
              <a:endParaRPr lang="zh-CN" altLang="en-US" sz="1340"/>
            </a:p>
          </p:txBody>
        </p:sp>
        <p:sp>
          <p:nvSpPr>
            <p:cNvPr id="302" name="Freeform 195"/>
            <p:cNvSpPr/>
            <p:nvPr/>
          </p:nvSpPr>
          <p:spPr bwMode="auto">
            <a:xfrm>
              <a:off x="148193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0868" tIns="45434" rIns="90868" bIns="45434" numCol="1" anchor="t" anchorCtr="0" compatLnSpc="1"/>
            <a:lstStyle/>
            <a:p>
              <a:endParaRPr lang="zh-CN" altLang="en-US" sz="1340"/>
            </a:p>
          </p:txBody>
        </p:sp>
        <p:sp>
          <p:nvSpPr>
            <p:cNvPr id="303" name="Freeform 196"/>
            <p:cNvSpPr/>
            <p:nvPr/>
          </p:nvSpPr>
          <p:spPr bwMode="auto">
            <a:xfrm>
              <a:off x="14847888" y="-16006763"/>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0868" tIns="45434" rIns="90868" bIns="45434" numCol="1" anchor="t" anchorCtr="0" compatLnSpc="1"/>
            <a:lstStyle/>
            <a:p>
              <a:endParaRPr lang="zh-CN" altLang="en-US" sz="1340"/>
            </a:p>
          </p:txBody>
        </p:sp>
        <p:sp>
          <p:nvSpPr>
            <p:cNvPr id="304" name="Freeform 197"/>
            <p:cNvSpPr/>
            <p:nvPr/>
          </p:nvSpPr>
          <p:spPr bwMode="auto">
            <a:xfrm>
              <a:off x="14847888"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0868" tIns="45434" rIns="90868" bIns="45434" numCol="1" anchor="t" anchorCtr="0" compatLnSpc="1"/>
            <a:lstStyle/>
            <a:p>
              <a:endParaRPr lang="zh-CN" altLang="en-US" sz="1340"/>
            </a:p>
          </p:txBody>
        </p:sp>
        <p:sp>
          <p:nvSpPr>
            <p:cNvPr id="305" name="Freeform 198"/>
            <p:cNvSpPr/>
            <p:nvPr/>
          </p:nvSpPr>
          <p:spPr bwMode="auto">
            <a:xfrm>
              <a:off x="147240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0868" tIns="45434" rIns="90868" bIns="45434" numCol="1" anchor="t" anchorCtr="0" compatLnSpc="1"/>
            <a:lstStyle/>
            <a:p>
              <a:endParaRPr lang="zh-CN" altLang="en-US" sz="1340"/>
            </a:p>
          </p:txBody>
        </p:sp>
        <p:sp>
          <p:nvSpPr>
            <p:cNvPr id="306" name="Freeform 199"/>
            <p:cNvSpPr/>
            <p:nvPr/>
          </p:nvSpPr>
          <p:spPr bwMode="auto">
            <a:xfrm>
              <a:off x="147875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07" name="组合 306"/>
          <p:cNvGrpSpPr/>
          <p:nvPr/>
        </p:nvGrpSpPr>
        <p:grpSpPr>
          <a:xfrm>
            <a:off x="4336280" y="4648169"/>
            <a:ext cx="352743" cy="313805"/>
            <a:chOff x="13828713" y="-11450638"/>
            <a:chExt cx="1222375" cy="1087438"/>
          </a:xfrm>
          <a:solidFill>
            <a:srgbClr val="C00000"/>
          </a:solidFill>
        </p:grpSpPr>
        <p:sp>
          <p:nvSpPr>
            <p:cNvPr id="308" name="Oval 200"/>
            <p:cNvSpPr>
              <a:spLocks noChangeArrowheads="1"/>
            </p:cNvSpPr>
            <p:nvPr/>
          </p:nvSpPr>
          <p:spPr bwMode="auto">
            <a:xfrm>
              <a:off x="14195425" y="-11450638"/>
              <a:ext cx="219075" cy="220662"/>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309" name="Freeform 201"/>
            <p:cNvSpPr/>
            <p:nvPr/>
          </p:nvSpPr>
          <p:spPr bwMode="auto">
            <a:xfrm>
              <a:off x="13989050" y="-11326813"/>
              <a:ext cx="995363" cy="842962"/>
            </a:xfrm>
            <a:custGeom>
              <a:avLst/>
              <a:gdLst>
                <a:gd name="T0" fmla="*/ 111 w 313"/>
                <a:gd name="T1" fmla="*/ 74 h 265"/>
                <a:gd name="T2" fmla="*/ 144 w 313"/>
                <a:gd name="T3" fmla="*/ 135 h 265"/>
                <a:gd name="T4" fmla="*/ 100 w 313"/>
                <a:gd name="T5" fmla="*/ 165 h 265"/>
                <a:gd name="T6" fmla="*/ 64 w 313"/>
                <a:gd name="T7" fmla="*/ 231 h 265"/>
                <a:gd name="T8" fmla="*/ 96 w 313"/>
                <a:gd name="T9" fmla="*/ 245 h 265"/>
                <a:gd name="T10" fmla="*/ 125 w 313"/>
                <a:gd name="T11" fmla="*/ 189 h 265"/>
                <a:gd name="T12" fmla="*/ 178 w 313"/>
                <a:gd name="T13" fmla="*/ 158 h 265"/>
                <a:gd name="T14" fmla="*/ 181 w 313"/>
                <a:gd name="T15" fmla="*/ 157 h 265"/>
                <a:gd name="T16" fmla="*/ 292 w 313"/>
                <a:gd name="T17" fmla="*/ 178 h 265"/>
                <a:gd name="T18" fmla="*/ 273 w 313"/>
                <a:gd name="T19" fmla="*/ 148 h 265"/>
                <a:gd name="T20" fmla="*/ 199 w 313"/>
                <a:gd name="T21" fmla="*/ 115 h 265"/>
                <a:gd name="T22" fmla="*/ 164 w 313"/>
                <a:gd name="T23" fmla="*/ 49 h 265"/>
                <a:gd name="T24" fmla="*/ 222 w 313"/>
                <a:gd name="T25" fmla="*/ 70 h 265"/>
                <a:gd name="T26" fmla="*/ 252 w 313"/>
                <a:gd name="T27" fmla="*/ 53 h 265"/>
                <a:gd name="T28" fmla="*/ 130 w 313"/>
                <a:gd name="T29" fmla="*/ 27 h 265"/>
                <a:gd name="T30" fmla="*/ 118 w 313"/>
                <a:gd name="T31" fmla="*/ 34 h 265"/>
                <a:gd name="T32" fmla="*/ 43 w 313"/>
                <a:gd name="T33" fmla="*/ 20 h 265"/>
                <a:gd name="T34" fmla="*/ 13 w 313"/>
                <a:gd name="T35" fmla="*/ 37 h 265"/>
                <a:gd name="T36" fmla="*/ 111 w 313"/>
                <a:gd name="T3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265">
                  <a:moveTo>
                    <a:pt x="111" y="74"/>
                  </a:moveTo>
                  <a:cubicBezTo>
                    <a:pt x="122" y="94"/>
                    <a:pt x="133" y="115"/>
                    <a:pt x="144" y="135"/>
                  </a:cubicBezTo>
                  <a:cubicBezTo>
                    <a:pt x="128" y="143"/>
                    <a:pt x="110" y="157"/>
                    <a:pt x="100" y="165"/>
                  </a:cubicBezTo>
                  <a:cubicBezTo>
                    <a:pt x="91" y="173"/>
                    <a:pt x="73" y="212"/>
                    <a:pt x="64" y="231"/>
                  </a:cubicBezTo>
                  <a:cubicBezTo>
                    <a:pt x="54" y="251"/>
                    <a:pt x="86" y="265"/>
                    <a:pt x="96" y="245"/>
                  </a:cubicBezTo>
                  <a:cubicBezTo>
                    <a:pt x="104" y="229"/>
                    <a:pt x="117" y="196"/>
                    <a:pt x="125" y="189"/>
                  </a:cubicBezTo>
                  <a:cubicBezTo>
                    <a:pt x="133" y="183"/>
                    <a:pt x="158" y="165"/>
                    <a:pt x="178" y="158"/>
                  </a:cubicBezTo>
                  <a:cubicBezTo>
                    <a:pt x="179" y="158"/>
                    <a:pt x="180" y="157"/>
                    <a:pt x="181" y="157"/>
                  </a:cubicBezTo>
                  <a:cubicBezTo>
                    <a:pt x="205" y="187"/>
                    <a:pt x="252" y="202"/>
                    <a:pt x="292" y="178"/>
                  </a:cubicBezTo>
                  <a:cubicBezTo>
                    <a:pt x="313" y="166"/>
                    <a:pt x="294" y="135"/>
                    <a:pt x="273" y="148"/>
                  </a:cubicBezTo>
                  <a:cubicBezTo>
                    <a:pt x="243" y="165"/>
                    <a:pt x="213" y="143"/>
                    <a:pt x="199" y="115"/>
                  </a:cubicBezTo>
                  <a:cubicBezTo>
                    <a:pt x="185" y="88"/>
                    <a:pt x="175" y="68"/>
                    <a:pt x="164" y="49"/>
                  </a:cubicBezTo>
                  <a:cubicBezTo>
                    <a:pt x="186" y="42"/>
                    <a:pt x="206" y="48"/>
                    <a:pt x="222" y="70"/>
                  </a:cubicBezTo>
                  <a:cubicBezTo>
                    <a:pt x="235" y="88"/>
                    <a:pt x="265" y="71"/>
                    <a:pt x="252" y="53"/>
                  </a:cubicBezTo>
                  <a:cubicBezTo>
                    <a:pt x="221" y="10"/>
                    <a:pt x="176" y="0"/>
                    <a:pt x="130" y="27"/>
                  </a:cubicBezTo>
                  <a:cubicBezTo>
                    <a:pt x="128" y="28"/>
                    <a:pt x="120" y="33"/>
                    <a:pt x="118" y="34"/>
                  </a:cubicBezTo>
                  <a:cubicBezTo>
                    <a:pt x="89" y="51"/>
                    <a:pt x="63" y="47"/>
                    <a:pt x="43" y="20"/>
                  </a:cubicBezTo>
                  <a:cubicBezTo>
                    <a:pt x="30" y="2"/>
                    <a:pt x="0" y="19"/>
                    <a:pt x="13" y="37"/>
                  </a:cubicBezTo>
                  <a:cubicBezTo>
                    <a:pt x="38" y="72"/>
                    <a:pt x="74" y="86"/>
                    <a:pt x="111" y="74"/>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10" name="Freeform 202"/>
            <p:cNvSpPr/>
            <p:nvPr/>
          </p:nvSpPr>
          <p:spPr bwMode="auto">
            <a:xfrm>
              <a:off x="13828713" y="-11004550"/>
              <a:ext cx="1222375" cy="641350"/>
            </a:xfrm>
            <a:custGeom>
              <a:avLst/>
              <a:gdLst>
                <a:gd name="T0" fmla="*/ 368 w 384"/>
                <a:gd name="T1" fmla="*/ 171 h 202"/>
                <a:gd name="T2" fmla="*/ 58 w 384"/>
                <a:gd name="T3" fmla="*/ 171 h 202"/>
                <a:gd name="T4" fmla="*/ 34 w 384"/>
                <a:gd name="T5" fmla="*/ 31 h 202"/>
                <a:gd name="T6" fmla="*/ 95 w 384"/>
                <a:gd name="T7" fmla="*/ 31 h 202"/>
                <a:gd name="T8" fmla="*/ 111 w 384"/>
                <a:gd name="T9" fmla="*/ 15 h 202"/>
                <a:gd name="T10" fmla="*/ 95 w 384"/>
                <a:gd name="T11" fmla="*/ 0 h 202"/>
                <a:gd name="T12" fmla="*/ 16 w 384"/>
                <a:gd name="T13" fmla="*/ 0 h 202"/>
                <a:gd name="T14" fmla="*/ 0 w 384"/>
                <a:gd name="T15" fmla="*/ 15 h 202"/>
                <a:gd name="T16" fmla="*/ 0 w 384"/>
                <a:gd name="T17" fmla="*/ 17 h 202"/>
                <a:gd name="T18" fmla="*/ 1 w 384"/>
                <a:gd name="T19" fmla="*/ 20 h 202"/>
                <a:gd name="T20" fmla="*/ 30 w 384"/>
                <a:gd name="T21" fmla="*/ 189 h 202"/>
                <a:gd name="T22" fmla="*/ 45 w 384"/>
                <a:gd name="T23" fmla="*/ 202 h 202"/>
                <a:gd name="T24" fmla="*/ 368 w 384"/>
                <a:gd name="T25" fmla="*/ 202 h 202"/>
                <a:gd name="T26" fmla="*/ 384 w 384"/>
                <a:gd name="T27" fmla="*/ 186 h 202"/>
                <a:gd name="T28" fmla="*/ 368 w 384"/>
                <a:gd name="T29" fmla="*/ 17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202">
                  <a:moveTo>
                    <a:pt x="368" y="171"/>
                  </a:moveTo>
                  <a:cubicBezTo>
                    <a:pt x="58" y="171"/>
                    <a:pt x="58" y="171"/>
                    <a:pt x="58" y="171"/>
                  </a:cubicBezTo>
                  <a:cubicBezTo>
                    <a:pt x="34" y="31"/>
                    <a:pt x="34" y="31"/>
                    <a:pt x="34" y="31"/>
                  </a:cubicBezTo>
                  <a:cubicBezTo>
                    <a:pt x="95" y="31"/>
                    <a:pt x="95" y="31"/>
                    <a:pt x="95" y="31"/>
                  </a:cubicBezTo>
                  <a:cubicBezTo>
                    <a:pt x="104" y="31"/>
                    <a:pt x="111" y="24"/>
                    <a:pt x="111" y="15"/>
                  </a:cubicBezTo>
                  <a:cubicBezTo>
                    <a:pt x="111" y="7"/>
                    <a:pt x="104" y="0"/>
                    <a:pt x="95" y="0"/>
                  </a:cubicBezTo>
                  <a:cubicBezTo>
                    <a:pt x="16" y="0"/>
                    <a:pt x="16" y="0"/>
                    <a:pt x="16" y="0"/>
                  </a:cubicBezTo>
                  <a:cubicBezTo>
                    <a:pt x="7" y="0"/>
                    <a:pt x="0" y="7"/>
                    <a:pt x="0" y="15"/>
                  </a:cubicBezTo>
                  <a:cubicBezTo>
                    <a:pt x="0" y="17"/>
                    <a:pt x="0" y="17"/>
                    <a:pt x="0" y="17"/>
                  </a:cubicBezTo>
                  <a:cubicBezTo>
                    <a:pt x="0" y="18"/>
                    <a:pt x="0" y="19"/>
                    <a:pt x="1" y="20"/>
                  </a:cubicBezTo>
                  <a:cubicBezTo>
                    <a:pt x="30" y="189"/>
                    <a:pt x="30" y="189"/>
                    <a:pt x="30" y="189"/>
                  </a:cubicBezTo>
                  <a:cubicBezTo>
                    <a:pt x="31" y="196"/>
                    <a:pt x="38" y="202"/>
                    <a:pt x="45" y="202"/>
                  </a:cubicBezTo>
                  <a:cubicBezTo>
                    <a:pt x="368" y="202"/>
                    <a:pt x="368" y="202"/>
                    <a:pt x="368" y="202"/>
                  </a:cubicBezTo>
                  <a:cubicBezTo>
                    <a:pt x="377" y="202"/>
                    <a:pt x="384" y="195"/>
                    <a:pt x="384" y="186"/>
                  </a:cubicBezTo>
                  <a:cubicBezTo>
                    <a:pt x="384" y="178"/>
                    <a:pt x="377" y="171"/>
                    <a:pt x="368" y="171"/>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11" name="组合 310"/>
          <p:cNvGrpSpPr/>
          <p:nvPr/>
        </p:nvGrpSpPr>
        <p:grpSpPr>
          <a:xfrm>
            <a:off x="3964048" y="4648170"/>
            <a:ext cx="297692" cy="316297"/>
            <a:chOff x="13727113" y="-6692900"/>
            <a:chExt cx="939800" cy="998537"/>
          </a:xfrm>
          <a:solidFill>
            <a:srgbClr val="C00000"/>
          </a:solidFill>
        </p:grpSpPr>
        <p:sp>
          <p:nvSpPr>
            <p:cNvPr id="312" name="Oval 203"/>
            <p:cNvSpPr>
              <a:spLocks noChangeArrowheads="1"/>
            </p:cNvSpPr>
            <p:nvPr/>
          </p:nvSpPr>
          <p:spPr bwMode="auto">
            <a:xfrm>
              <a:off x="14093825" y="-6527800"/>
              <a:ext cx="206375" cy="209550"/>
            </a:xfrm>
            <a:prstGeom prst="ellipse">
              <a:avLst/>
            </a:prstGeom>
            <a:grpFill/>
            <a:ln>
              <a:noFill/>
            </a:ln>
          </p:spPr>
          <p:txBody>
            <a:bodyPr vert="horz" wrap="square" lIns="90868" tIns="45434" rIns="90868" bIns="45434" numCol="1" anchor="t" anchorCtr="0" compatLnSpc="1"/>
            <a:lstStyle/>
            <a:p>
              <a:endParaRPr lang="zh-CN" altLang="en-US" sz="1340"/>
            </a:p>
          </p:txBody>
        </p:sp>
        <p:sp>
          <p:nvSpPr>
            <p:cNvPr id="313" name="Freeform 204"/>
            <p:cNvSpPr>
              <a:spLocks noEditPoints="1"/>
            </p:cNvSpPr>
            <p:nvPr/>
          </p:nvSpPr>
          <p:spPr bwMode="auto">
            <a:xfrm>
              <a:off x="13727113" y="-6692900"/>
              <a:ext cx="939800" cy="998537"/>
            </a:xfrm>
            <a:custGeom>
              <a:avLst/>
              <a:gdLst>
                <a:gd name="T0" fmla="*/ 280 w 295"/>
                <a:gd name="T1" fmla="*/ 22 h 314"/>
                <a:gd name="T2" fmla="*/ 272 w 295"/>
                <a:gd name="T3" fmla="*/ 8 h 314"/>
                <a:gd name="T4" fmla="*/ 265 w 295"/>
                <a:gd name="T5" fmla="*/ 9 h 314"/>
                <a:gd name="T6" fmla="*/ 248 w 295"/>
                <a:gd name="T7" fmla="*/ 9 h 314"/>
                <a:gd name="T8" fmla="*/ 218 w 295"/>
                <a:gd name="T9" fmla="*/ 35 h 314"/>
                <a:gd name="T10" fmla="*/ 197 w 295"/>
                <a:gd name="T11" fmla="*/ 35 h 314"/>
                <a:gd name="T12" fmla="*/ 89 w 295"/>
                <a:gd name="T13" fmla="*/ 28 h 314"/>
                <a:gd name="T14" fmla="*/ 47 w 295"/>
                <a:gd name="T15" fmla="*/ 35 h 314"/>
                <a:gd name="T16" fmla="*/ 38 w 295"/>
                <a:gd name="T17" fmla="*/ 0 h 314"/>
                <a:gd name="T18" fmla="*/ 30 w 295"/>
                <a:gd name="T19" fmla="*/ 13 h 314"/>
                <a:gd name="T20" fmla="*/ 14 w 295"/>
                <a:gd name="T21" fmla="*/ 16 h 314"/>
                <a:gd name="T22" fmla="*/ 8 w 295"/>
                <a:gd name="T23" fmla="*/ 18 h 314"/>
                <a:gd name="T24" fmla="*/ 0 w 295"/>
                <a:gd name="T25" fmla="*/ 59 h 314"/>
                <a:gd name="T26" fmla="*/ 14 w 295"/>
                <a:gd name="T27" fmla="*/ 64 h 314"/>
                <a:gd name="T28" fmla="*/ 23 w 295"/>
                <a:gd name="T29" fmla="*/ 78 h 314"/>
                <a:gd name="T30" fmla="*/ 30 w 295"/>
                <a:gd name="T31" fmla="*/ 77 h 314"/>
                <a:gd name="T32" fmla="*/ 47 w 295"/>
                <a:gd name="T33" fmla="*/ 77 h 314"/>
                <a:gd name="T34" fmla="*/ 75 w 295"/>
                <a:gd name="T35" fmla="*/ 51 h 314"/>
                <a:gd name="T36" fmla="*/ 118 w 295"/>
                <a:gd name="T37" fmla="*/ 145 h 314"/>
                <a:gd name="T38" fmla="*/ 77 w 295"/>
                <a:gd name="T39" fmla="*/ 232 h 314"/>
                <a:gd name="T40" fmla="*/ 77 w 295"/>
                <a:gd name="T41" fmla="*/ 314 h 314"/>
                <a:gd name="T42" fmla="*/ 93 w 295"/>
                <a:gd name="T43" fmla="*/ 298 h 314"/>
                <a:gd name="T44" fmla="*/ 147 w 295"/>
                <a:gd name="T45" fmla="*/ 231 h 314"/>
                <a:gd name="T46" fmla="*/ 202 w 295"/>
                <a:gd name="T47" fmla="*/ 298 h 314"/>
                <a:gd name="T48" fmla="*/ 218 w 295"/>
                <a:gd name="T49" fmla="*/ 314 h 314"/>
                <a:gd name="T50" fmla="*/ 218 w 295"/>
                <a:gd name="T51" fmla="*/ 232 h 314"/>
                <a:gd name="T52" fmla="*/ 177 w 295"/>
                <a:gd name="T53" fmla="*/ 145 h 314"/>
                <a:gd name="T54" fmla="*/ 220 w 295"/>
                <a:gd name="T55" fmla="*/ 51 h 314"/>
                <a:gd name="T56" fmla="*/ 248 w 295"/>
                <a:gd name="T57" fmla="*/ 77 h 314"/>
                <a:gd name="T58" fmla="*/ 265 w 295"/>
                <a:gd name="T59" fmla="*/ 77 h 314"/>
                <a:gd name="T60" fmla="*/ 272 w 295"/>
                <a:gd name="T61" fmla="*/ 78 h 314"/>
                <a:gd name="T62" fmla="*/ 280 w 295"/>
                <a:gd name="T63" fmla="*/ 64 h 314"/>
                <a:gd name="T64" fmla="*/ 295 w 295"/>
                <a:gd name="T65" fmla="*/ 59 h 314"/>
                <a:gd name="T66" fmla="*/ 287 w 295"/>
                <a:gd name="T67" fmla="*/ 18 h 314"/>
                <a:gd name="T68" fmla="*/ 169 w 295"/>
                <a:gd name="T69" fmla="*/ 123 h 314"/>
                <a:gd name="T70" fmla="*/ 126 w 295"/>
                <a:gd name="T71" fmla="*/ 123 h 314"/>
                <a:gd name="T72" fmla="*/ 98 w 295"/>
                <a:gd name="T73" fmla="*/ 51 h 314"/>
                <a:gd name="T74" fmla="*/ 190 w 295"/>
                <a:gd name="T75" fmla="*/ 10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5" h="314">
                  <a:moveTo>
                    <a:pt x="287" y="18"/>
                  </a:moveTo>
                  <a:cubicBezTo>
                    <a:pt x="284" y="18"/>
                    <a:pt x="282" y="20"/>
                    <a:pt x="280" y="22"/>
                  </a:cubicBezTo>
                  <a:cubicBezTo>
                    <a:pt x="280" y="16"/>
                    <a:pt x="280" y="16"/>
                    <a:pt x="280" y="16"/>
                  </a:cubicBezTo>
                  <a:cubicBezTo>
                    <a:pt x="280" y="11"/>
                    <a:pt x="277" y="8"/>
                    <a:pt x="272" y="8"/>
                  </a:cubicBezTo>
                  <a:cubicBezTo>
                    <a:pt x="269" y="8"/>
                    <a:pt x="266" y="10"/>
                    <a:pt x="265" y="13"/>
                  </a:cubicBezTo>
                  <a:cubicBezTo>
                    <a:pt x="265" y="9"/>
                    <a:pt x="265" y="9"/>
                    <a:pt x="265" y="9"/>
                  </a:cubicBezTo>
                  <a:cubicBezTo>
                    <a:pt x="265" y="4"/>
                    <a:pt x="261" y="0"/>
                    <a:pt x="256" y="0"/>
                  </a:cubicBezTo>
                  <a:cubicBezTo>
                    <a:pt x="252" y="0"/>
                    <a:pt x="248" y="4"/>
                    <a:pt x="248" y="9"/>
                  </a:cubicBezTo>
                  <a:cubicBezTo>
                    <a:pt x="248" y="35"/>
                    <a:pt x="248" y="35"/>
                    <a:pt x="248" y="35"/>
                  </a:cubicBezTo>
                  <a:cubicBezTo>
                    <a:pt x="218" y="35"/>
                    <a:pt x="218" y="35"/>
                    <a:pt x="218" y="35"/>
                  </a:cubicBezTo>
                  <a:cubicBezTo>
                    <a:pt x="216" y="30"/>
                    <a:pt x="211" y="27"/>
                    <a:pt x="206" y="28"/>
                  </a:cubicBezTo>
                  <a:cubicBezTo>
                    <a:pt x="202" y="28"/>
                    <a:pt x="198" y="31"/>
                    <a:pt x="197" y="35"/>
                  </a:cubicBezTo>
                  <a:cubicBezTo>
                    <a:pt x="98" y="35"/>
                    <a:pt x="98" y="35"/>
                    <a:pt x="98" y="35"/>
                  </a:cubicBezTo>
                  <a:cubicBezTo>
                    <a:pt x="97" y="31"/>
                    <a:pt x="93" y="28"/>
                    <a:pt x="89" y="28"/>
                  </a:cubicBezTo>
                  <a:cubicBezTo>
                    <a:pt x="84" y="27"/>
                    <a:pt x="79" y="30"/>
                    <a:pt x="77" y="35"/>
                  </a:cubicBezTo>
                  <a:cubicBezTo>
                    <a:pt x="47" y="35"/>
                    <a:pt x="47" y="35"/>
                    <a:pt x="47" y="35"/>
                  </a:cubicBezTo>
                  <a:cubicBezTo>
                    <a:pt x="47" y="9"/>
                    <a:pt x="47" y="9"/>
                    <a:pt x="47" y="9"/>
                  </a:cubicBezTo>
                  <a:cubicBezTo>
                    <a:pt x="47" y="4"/>
                    <a:pt x="43" y="0"/>
                    <a:pt x="38" y="0"/>
                  </a:cubicBezTo>
                  <a:cubicBezTo>
                    <a:pt x="34" y="0"/>
                    <a:pt x="30" y="4"/>
                    <a:pt x="30" y="9"/>
                  </a:cubicBezTo>
                  <a:cubicBezTo>
                    <a:pt x="30" y="13"/>
                    <a:pt x="30" y="13"/>
                    <a:pt x="30" y="13"/>
                  </a:cubicBezTo>
                  <a:cubicBezTo>
                    <a:pt x="29" y="10"/>
                    <a:pt x="26" y="8"/>
                    <a:pt x="23" y="8"/>
                  </a:cubicBezTo>
                  <a:cubicBezTo>
                    <a:pt x="18" y="8"/>
                    <a:pt x="14" y="11"/>
                    <a:pt x="14" y="16"/>
                  </a:cubicBezTo>
                  <a:cubicBezTo>
                    <a:pt x="14" y="22"/>
                    <a:pt x="14" y="22"/>
                    <a:pt x="14" y="22"/>
                  </a:cubicBezTo>
                  <a:cubicBezTo>
                    <a:pt x="13" y="20"/>
                    <a:pt x="10" y="18"/>
                    <a:pt x="8" y="18"/>
                  </a:cubicBezTo>
                  <a:cubicBezTo>
                    <a:pt x="3" y="18"/>
                    <a:pt x="0" y="22"/>
                    <a:pt x="0" y="27"/>
                  </a:cubicBezTo>
                  <a:cubicBezTo>
                    <a:pt x="0" y="59"/>
                    <a:pt x="0" y="59"/>
                    <a:pt x="0" y="59"/>
                  </a:cubicBezTo>
                  <a:cubicBezTo>
                    <a:pt x="0" y="63"/>
                    <a:pt x="3" y="67"/>
                    <a:pt x="8" y="67"/>
                  </a:cubicBezTo>
                  <a:cubicBezTo>
                    <a:pt x="10" y="67"/>
                    <a:pt x="13" y="66"/>
                    <a:pt x="14" y="64"/>
                  </a:cubicBezTo>
                  <a:cubicBezTo>
                    <a:pt x="14" y="70"/>
                    <a:pt x="14" y="70"/>
                    <a:pt x="14" y="70"/>
                  </a:cubicBezTo>
                  <a:cubicBezTo>
                    <a:pt x="14" y="74"/>
                    <a:pt x="18" y="78"/>
                    <a:pt x="23" y="78"/>
                  </a:cubicBezTo>
                  <a:cubicBezTo>
                    <a:pt x="26" y="78"/>
                    <a:pt x="29" y="76"/>
                    <a:pt x="30" y="73"/>
                  </a:cubicBezTo>
                  <a:cubicBezTo>
                    <a:pt x="30" y="77"/>
                    <a:pt x="30" y="77"/>
                    <a:pt x="30" y="77"/>
                  </a:cubicBezTo>
                  <a:cubicBezTo>
                    <a:pt x="30" y="81"/>
                    <a:pt x="34" y="85"/>
                    <a:pt x="38" y="85"/>
                  </a:cubicBezTo>
                  <a:cubicBezTo>
                    <a:pt x="43" y="85"/>
                    <a:pt x="47" y="81"/>
                    <a:pt x="47" y="77"/>
                  </a:cubicBezTo>
                  <a:cubicBezTo>
                    <a:pt x="47" y="51"/>
                    <a:pt x="47" y="51"/>
                    <a:pt x="47" y="51"/>
                  </a:cubicBezTo>
                  <a:cubicBezTo>
                    <a:pt x="75" y="51"/>
                    <a:pt x="75" y="51"/>
                    <a:pt x="75" y="51"/>
                  </a:cubicBezTo>
                  <a:cubicBezTo>
                    <a:pt x="74" y="72"/>
                    <a:pt x="74" y="108"/>
                    <a:pt x="88" y="123"/>
                  </a:cubicBezTo>
                  <a:cubicBezTo>
                    <a:pt x="99" y="135"/>
                    <a:pt x="110" y="142"/>
                    <a:pt x="118" y="145"/>
                  </a:cubicBezTo>
                  <a:cubicBezTo>
                    <a:pt x="118" y="204"/>
                    <a:pt x="118" y="204"/>
                    <a:pt x="118" y="204"/>
                  </a:cubicBezTo>
                  <a:cubicBezTo>
                    <a:pt x="101" y="208"/>
                    <a:pt x="88" y="217"/>
                    <a:pt x="77" y="232"/>
                  </a:cubicBezTo>
                  <a:cubicBezTo>
                    <a:pt x="62" y="252"/>
                    <a:pt x="62" y="291"/>
                    <a:pt x="62" y="299"/>
                  </a:cubicBezTo>
                  <a:cubicBezTo>
                    <a:pt x="62" y="307"/>
                    <a:pt x="69" y="314"/>
                    <a:pt x="77" y="314"/>
                  </a:cubicBezTo>
                  <a:cubicBezTo>
                    <a:pt x="77" y="314"/>
                    <a:pt x="77" y="314"/>
                    <a:pt x="77" y="314"/>
                  </a:cubicBezTo>
                  <a:cubicBezTo>
                    <a:pt x="86" y="314"/>
                    <a:pt x="93" y="307"/>
                    <a:pt x="93" y="298"/>
                  </a:cubicBezTo>
                  <a:cubicBezTo>
                    <a:pt x="92" y="284"/>
                    <a:pt x="95" y="259"/>
                    <a:pt x="102" y="251"/>
                  </a:cubicBezTo>
                  <a:cubicBezTo>
                    <a:pt x="111" y="238"/>
                    <a:pt x="122" y="231"/>
                    <a:pt x="147" y="231"/>
                  </a:cubicBezTo>
                  <a:cubicBezTo>
                    <a:pt x="173" y="231"/>
                    <a:pt x="184" y="238"/>
                    <a:pt x="193" y="251"/>
                  </a:cubicBezTo>
                  <a:cubicBezTo>
                    <a:pt x="199" y="259"/>
                    <a:pt x="202" y="284"/>
                    <a:pt x="202" y="298"/>
                  </a:cubicBezTo>
                  <a:cubicBezTo>
                    <a:pt x="202" y="307"/>
                    <a:pt x="209" y="314"/>
                    <a:pt x="217" y="314"/>
                  </a:cubicBezTo>
                  <a:cubicBezTo>
                    <a:pt x="217" y="314"/>
                    <a:pt x="217" y="314"/>
                    <a:pt x="218" y="314"/>
                  </a:cubicBezTo>
                  <a:cubicBezTo>
                    <a:pt x="226" y="314"/>
                    <a:pt x="233" y="307"/>
                    <a:pt x="233" y="299"/>
                  </a:cubicBezTo>
                  <a:cubicBezTo>
                    <a:pt x="233" y="291"/>
                    <a:pt x="233" y="252"/>
                    <a:pt x="218" y="232"/>
                  </a:cubicBezTo>
                  <a:cubicBezTo>
                    <a:pt x="207" y="217"/>
                    <a:pt x="194" y="208"/>
                    <a:pt x="177" y="204"/>
                  </a:cubicBezTo>
                  <a:cubicBezTo>
                    <a:pt x="177" y="145"/>
                    <a:pt x="177" y="145"/>
                    <a:pt x="177" y="145"/>
                  </a:cubicBezTo>
                  <a:cubicBezTo>
                    <a:pt x="185" y="142"/>
                    <a:pt x="196" y="135"/>
                    <a:pt x="207" y="123"/>
                  </a:cubicBezTo>
                  <a:cubicBezTo>
                    <a:pt x="220" y="108"/>
                    <a:pt x="221" y="72"/>
                    <a:pt x="220" y="51"/>
                  </a:cubicBezTo>
                  <a:cubicBezTo>
                    <a:pt x="248" y="51"/>
                    <a:pt x="248" y="51"/>
                    <a:pt x="248" y="51"/>
                  </a:cubicBezTo>
                  <a:cubicBezTo>
                    <a:pt x="248" y="77"/>
                    <a:pt x="248" y="77"/>
                    <a:pt x="248" y="77"/>
                  </a:cubicBezTo>
                  <a:cubicBezTo>
                    <a:pt x="248" y="81"/>
                    <a:pt x="252" y="85"/>
                    <a:pt x="256" y="85"/>
                  </a:cubicBezTo>
                  <a:cubicBezTo>
                    <a:pt x="261" y="85"/>
                    <a:pt x="265" y="81"/>
                    <a:pt x="265" y="77"/>
                  </a:cubicBezTo>
                  <a:cubicBezTo>
                    <a:pt x="265" y="73"/>
                    <a:pt x="265" y="73"/>
                    <a:pt x="265" y="73"/>
                  </a:cubicBezTo>
                  <a:cubicBezTo>
                    <a:pt x="266" y="76"/>
                    <a:pt x="269" y="78"/>
                    <a:pt x="272" y="78"/>
                  </a:cubicBezTo>
                  <a:cubicBezTo>
                    <a:pt x="277" y="78"/>
                    <a:pt x="280" y="74"/>
                    <a:pt x="280" y="70"/>
                  </a:cubicBezTo>
                  <a:cubicBezTo>
                    <a:pt x="280" y="64"/>
                    <a:pt x="280" y="64"/>
                    <a:pt x="280" y="64"/>
                  </a:cubicBezTo>
                  <a:cubicBezTo>
                    <a:pt x="282" y="66"/>
                    <a:pt x="284" y="67"/>
                    <a:pt x="287" y="67"/>
                  </a:cubicBezTo>
                  <a:cubicBezTo>
                    <a:pt x="291" y="67"/>
                    <a:pt x="295" y="63"/>
                    <a:pt x="295" y="59"/>
                  </a:cubicBezTo>
                  <a:cubicBezTo>
                    <a:pt x="295" y="27"/>
                    <a:pt x="295" y="27"/>
                    <a:pt x="295" y="27"/>
                  </a:cubicBezTo>
                  <a:cubicBezTo>
                    <a:pt x="295" y="22"/>
                    <a:pt x="291" y="18"/>
                    <a:pt x="287" y="18"/>
                  </a:cubicBezTo>
                  <a:close/>
                  <a:moveTo>
                    <a:pt x="190" y="108"/>
                  </a:moveTo>
                  <a:cubicBezTo>
                    <a:pt x="182" y="116"/>
                    <a:pt x="170" y="123"/>
                    <a:pt x="169" y="123"/>
                  </a:cubicBezTo>
                  <a:cubicBezTo>
                    <a:pt x="168" y="124"/>
                    <a:pt x="161" y="122"/>
                    <a:pt x="147" y="122"/>
                  </a:cubicBezTo>
                  <a:cubicBezTo>
                    <a:pt x="134" y="122"/>
                    <a:pt x="128" y="123"/>
                    <a:pt x="126" y="123"/>
                  </a:cubicBezTo>
                  <a:cubicBezTo>
                    <a:pt x="124" y="123"/>
                    <a:pt x="112" y="116"/>
                    <a:pt x="105" y="108"/>
                  </a:cubicBezTo>
                  <a:cubicBezTo>
                    <a:pt x="99" y="101"/>
                    <a:pt x="97" y="75"/>
                    <a:pt x="98" y="51"/>
                  </a:cubicBezTo>
                  <a:cubicBezTo>
                    <a:pt x="196" y="51"/>
                    <a:pt x="196" y="51"/>
                    <a:pt x="196" y="51"/>
                  </a:cubicBezTo>
                  <a:cubicBezTo>
                    <a:pt x="198" y="75"/>
                    <a:pt x="196" y="101"/>
                    <a:pt x="190" y="108"/>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14" name="组合 313"/>
          <p:cNvGrpSpPr/>
          <p:nvPr/>
        </p:nvGrpSpPr>
        <p:grpSpPr>
          <a:xfrm>
            <a:off x="3191578" y="4648168"/>
            <a:ext cx="289255" cy="313533"/>
            <a:chOff x="-6310751" y="-7612063"/>
            <a:chExt cx="2296599" cy="2489366"/>
          </a:xfrm>
          <a:solidFill>
            <a:srgbClr val="C00000"/>
          </a:solidFill>
        </p:grpSpPr>
        <p:sp>
          <p:nvSpPr>
            <p:cNvPr id="315" name="Freeform 178"/>
            <p:cNvSpPr/>
            <p:nvPr/>
          </p:nvSpPr>
          <p:spPr bwMode="auto">
            <a:xfrm>
              <a:off x="-5281612" y="-7612063"/>
              <a:ext cx="490538" cy="485775"/>
            </a:xfrm>
            <a:custGeom>
              <a:avLst/>
              <a:gdLst>
                <a:gd name="T0" fmla="*/ 77 w 154"/>
                <a:gd name="T1" fmla="*/ 150 h 153"/>
                <a:gd name="T2" fmla="*/ 2 w 154"/>
                <a:gd name="T3" fmla="*/ 84 h 153"/>
                <a:gd name="T4" fmla="*/ 69 w 154"/>
                <a:gd name="T5" fmla="*/ 2 h 153"/>
                <a:gd name="T6" fmla="*/ 153 w 154"/>
                <a:gd name="T7" fmla="*/ 74 h 153"/>
                <a:gd name="T8" fmla="*/ 77 w 154"/>
                <a:gd name="T9" fmla="*/ 150 h 153"/>
              </a:gdLst>
              <a:ahLst/>
              <a:cxnLst>
                <a:cxn ang="0">
                  <a:pos x="T0" y="T1"/>
                </a:cxn>
                <a:cxn ang="0">
                  <a:pos x="T2" y="T3"/>
                </a:cxn>
                <a:cxn ang="0">
                  <a:pos x="T4" y="T5"/>
                </a:cxn>
                <a:cxn ang="0">
                  <a:pos x="T6" y="T7"/>
                </a:cxn>
                <a:cxn ang="0">
                  <a:pos x="T8" y="T9"/>
                </a:cxn>
              </a:cxnLst>
              <a:rect l="0" t="0" r="r" b="b"/>
              <a:pathLst>
                <a:path w="154" h="153">
                  <a:moveTo>
                    <a:pt x="77" y="150"/>
                  </a:moveTo>
                  <a:cubicBezTo>
                    <a:pt x="38" y="151"/>
                    <a:pt x="0" y="118"/>
                    <a:pt x="2" y="84"/>
                  </a:cubicBezTo>
                  <a:cubicBezTo>
                    <a:pt x="3" y="33"/>
                    <a:pt x="36" y="3"/>
                    <a:pt x="69" y="2"/>
                  </a:cubicBezTo>
                  <a:cubicBezTo>
                    <a:pt x="117" y="0"/>
                    <a:pt x="154" y="32"/>
                    <a:pt x="153" y="74"/>
                  </a:cubicBezTo>
                  <a:cubicBezTo>
                    <a:pt x="152" y="118"/>
                    <a:pt x="121" y="153"/>
                    <a:pt x="77" y="15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16" name="任意多边形 315"/>
            <p:cNvSpPr/>
            <p:nvPr/>
          </p:nvSpPr>
          <p:spPr>
            <a:xfrm>
              <a:off x="-6310751" y="-7267101"/>
              <a:ext cx="2296599" cy="2144404"/>
            </a:xfrm>
            <a:custGeom>
              <a:avLst/>
              <a:gdLst>
                <a:gd name="connsiteX0" fmla="*/ 895308 w 2296599"/>
                <a:gd name="connsiteY0" fmla="*/ 739 h 2144404"/>
                <a:gd name="connsiteX1" fmla="*/ 966099 w 2296599"/>
                <a:gd name="connsiteY1" fmla="*/ 26573 h 2144404"/>
                <a:gd name="connsiteX2" fmla="*/ 1360618 w 2296599"/>
                <a:gd name="connsiteY2" fmla="*/ 274588 h 2144404"/>
                <a:gd name="connsiteX3" fmla="*/ 1519698 w 2296599"/>
                <a:gd name="connsiteY3" fmla="*/ 459009 h 2144404"/>
                <a:gd name="connsiteX4" fmla="*/ 1557877 w 2296599"/>
                <a:gd name="connsiteY4" fmla="*/ 513063 h 2144404"/>
                <a:gd name="connsiteX5" fmla="*/ 1863312 w 2296599"/>
                <a:gd name="connsiteY5" fmla="*/ 659328 h 2144404"/>
                <a:gd name="connsiteX6" fmla="*/ 1965123 w 2296599"/>
                <a:gd name="connsiteY6" fmla="*/ 659328 h 2144404"/>
                <a:gd name="connsiteX7" fmla="*/ 1930126 w 2296599"/>
                <a:gd name="connsiteY7" fmla="*/ 287307 h 2144404"/>
                <a:gd name="connsiteX8" fmla="*/ 1979789 w 2296599"/>
                <a:gd name="connsiteY8" fmla="*/ 254417 h 2144404"/>
                <a:gd name="connsiteX9" fmla="*/ 1990506 w 2296599"/>
                <a:gd name="connsiteY9" fmla="*/ 252013 h 2144404"/>
                <a:gd name="connsiteX10" fmla="*/ 1994897 w 2296599"/>
                <a:gd name="connsiteY10" fmla="*/ 249087 h 2144404"/>
                <a:gd name="connsiteX11" fmla="*/ 2079429 w 2296599"/>
                <a:gd name="connsiteY11" fmla="*/ 232220 h 2144404"/>
                <a:gd name="connsiteX12" fmla="*/ 2296599 w 2296599"/>
                <a:gd name="connsiteY12" fmla="*/ 446850 h 2144404"/>
                <a:gd name="connsiteX13" fmla="*/ 2079429 w 2296599"/>
                <a:gd name="connsiteY13" fmla="*/ 661480 h 2144404"/>
                <a:gd name="connsiteX14" fmla="*/ 2049037 w 2296599"/>
                <a:gd name="connsiteY14" fmla="*/ 658452 h 2144404"/>
                <a:gd name="connsiteX15" fmla="*/ 2027562 w 2296599"/>
                <a:gd name="connsiteY15" fmla="*/ 675226 h 2144404"/>
                <a:gd name="connsiteX16" fmla="*/ 2019211 w 2296599"/>
                <a:gd name="connsiteY16" fmla="*/ 738820 h 2144404"/>
                <a:gd name="connsiteX17" fmla="*/ 1901491 w 2296599"/>
                <a:gd name="connsiteY17" fmla="*/ 894624 h 2144404"/>
                <a:gd name="connsiteX18" fmla="*/ 1611965 w 2296599"/>
                <a:gd name="connsiteY18" fmla="*/ 900983 h 2144404"/>
                <a:gd name="connsiteX19" fmla="*/ 1478337 w 2296599"/>
                <a:gd name="connsiteY19" fmla="*/ 824671 h 2144404"/>
                <a:gd name="connsiteX20" fmla="*/ 1290623 w 2296599"/>
                <a:gd name="connsiteY20" fmla="*/ 573477 h 2144404"/>
                <a:gd name="connsiteX21" fmla="*/ 1249262 w 2296599"/>
                <a:gd name="connsiteY21" fmla="*/ 624352 h 2144404"/>
                <a:gd name="connsiteX22" fmla="*/ 950191 w 2296599"/>
                <a:gd name="connsiteY22" fmla="*/ 1104482 h 2144404"/>
                <a:gd name="connsiteX23" fmla="*/ 962917 w 2296599"/>
                <a:gd name="connsiteY23" fmla="*/ 1183973 h 2144404"/>
                <a:gd name="connsiteX24" fmla="*/ 1083818 w 2296599"/>
                <a:gd name="connsiteY24" fmla="*/ 1292082 h 2144404"/>
                <a:gd name="connsiteX25" fmla="*/ 1182448 w 2296599"/>
                <a:gd name="connsiteY25" fmla="*/ 1549635 h 2144404"/>
                <a:gd name="connsiteX26" fmla="*/ 1163358 w 2296599"/>
                <a:gd name="connsiteY26" fmla="*/ 1864423 h 2144404"/>
                <a:gd name="connsiteX27" fmla="*/ 1160177 w 2296599"/>
                <a:gd name="connsiteY27" fmla="*/ 2042484 h 2144404"/>
                <a:gd name="connsiteX28" fmla="*/ 1036094 w 2296599"/>
                <a:gd name="connsiteY28" fmla="*/ 2144233 h 2144404"/>
                <a:gd name="connsiteX29" fmla="*/ 908830 w 2296599"/>
                <a:gd name="connsiteY29" fmla="*/ 2036125 h 2144404"/>
                <a:gd name="connsiteX30" fmla="*/ 905648 w 2296599"/>
                <a:gd name="connsiteY30" fmla="*/ 1565534 h 2144404"/>
                <a:gd name="connsiteX31" fmla="*/ 867469 w 2296599"/>
                <a:gd name="connsiteY31" fmla="*/ 1473323 h 2144404"/>
                <a:gd name="connsiteX32" fmla="*/ 644756 w 2296599"/>
                <a:gd name="connsiteY32" fmla="*/ 1269825 h 2144404"/>
                <a:gd name="connsiteX33" fmla="*/ 644756 w 2296599"/>
                <a:gd name="connsiteY33" fmla="*/ 1428808 h 2144404"/>
                <a:gd name="connsiteX34" fmla="*/ 600214 w 2296599"/>
                <a:gd name="connsiteY34" fmla="*/ 1562354 h 2144404"/>
                <a:gd name="connsiteX35" fmla="*/ 250237 w 2296599"/>
                <a:gd name="connsiteY35" fmla="*/ 2026586 h 2144404"/>
                <a:gd name="connsiteX36" fmla="*/ 62523 w 2296599"/>
                <a:gd name="connsiteY36" fmla="*/ 2064742 h 2144404"/>
                <a:gd name="connsiteX37" fmla="*/ 37070 w 2296599"/>
                <a:gd name="connsiteY37" fmla="*/ 1861243 h 2144404"/>
                <a:gd name="connsiteX38" fmla="*/ 285235 w 2296599"/>
                <a:gd name="connsiteY38" fmla="*/ 1536917 h 2144404"/>
                <a:gd name="connsiteX39" fmla="*/ 367957 w 2296599"/>
                <a:gd name="connsiteY39" fmla="*/ 1244387 h 2144404"/>
                <a:gd name="connsiteX40" fmla="*/ 348867 w 2296599"/>
                <a:gd name="connsiteY40" fmla="*/ 1044068 h 2144404"/>
                <a:gd name="connsiteX41" fmla="*/ 399773 w 2296599"/>
                <a:gd name="connsiteY41" fmla="*/ 834210 h 2144404"/>
                <a:gd name="connsiteX42" fmla="*/ 593851 w 2296599"/>
                <a:gd name="connsiteY42" fmla="*/ 525782 h 2144404"/>
                <a:gd name="connsiteX43" fmla="*/ 597032 w 2296599"/>
                <a:gd name="connsiteY43" fmla="*/ 436751 h 2144404"/>
                <a:gd name="connsiteX44" fmla="*/ 549308 w 2296599"/>
                <a:gd name="connsiteY44" fmla="*/ 366799 h 2144404"/>
                <a:gd name="connsiteX45" fmla="*/ 581124 w 2296599"/>
                <a:gd name="connsiteY45" fmla="*/ 172838 h 2144404"/>
                <a:gd name="connsiteX46" fmla="*/ 819745 w 2296599"/>
                <a:gd name="connsiteY46" fmla="*/ 20214 h 2144404"/>
                <a:gd name="connsiteX47" fmla="*/ 895308 w 2296599"/>
                <a:gd name="connsiteY47" fmla="*/ 739 h 214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96599" h="2144404">
                  <a:moveTo>
                    <a:pt x="895308" y="739"/>
                  </a:moveTo>
                  <a:cubicBezTo>
                    <a:pt x="919965" y="3521"/>
                    <a:pt x="943828" y="13855"/>
                    <a:pt x="966099" y="26573"/>
                  </a:cubicBezTo>
                  <a:cubicBezTo>
                    <a:pt x="1099726" y="109245"/>
                    <a:pt x="1236535" y="185557"/>
                    <a:pt x="1360618" y="274588"/>
                  </a:cubicBezTo>
                  <a:cubicBezTo>
                    <a:pt x="1424250" y="322283"/>
                    <a:pt x="1468792" y="398595"/>
                    <a:pt x="1519698" y="459009"/>
                  </a:cubicBezTo>
                  <a:cubicBezTo>
                    <a:pt x="1535606" y="478087"/>
                    <a:pt x="1548333" y="493985"/>
                    <a:pt x="1557877" y="513063"/>
                  </a:cubicBezTo>
                  <a:cubicBezTo>
                    <a:pt x="1621510" y="643430"/>
                    <a:pt x="1729684" y="681586"/>
                    <a:pt x="1863312" y="659328"/>
                  </a:cubicBezTo>
                  <a:cubicBezTo>
                    <a:pt x="1891946" y="656148"/>
                    <a:pt x="1920581" y="659328"/>
                    <a:pt x="1965123" y="659328"/>
                  </a:cubicBezTo>
                  <a:cubicBezTo>
                    <a:pt x="1841040" y="535321"/>
                    <a:pt x="1799680" y="414494"/>
                    <a:pt x="1930126" y="287307"/>
                  </a:cubicBezTo>
                  <a:cubicBezTo>
                    <a:pt x="1944443" y="272998"/>
                    <a:pt x="1961345" y="262068"/>
                    <a:pt x="1979789" y="254417"/>
                  </a:cubicBezTo>
                  <a:lnTo>
                    <a:pt x="1990506" y="252013"/>
                  </a:lnTo>
                  <a:lnTo>
                    <a:pt x="1994897" y="249087"/>
                  </a:lnTo>
                  <a:cubicBezTo>
                    <a:pt x="2020879" y="238226"/>
                    <a:pt x="2049444" y="232220"/>
                    <a:pt x="2079429" y="232220"/>
                  </a:cubicBezTo>
                  <a:cubicBezTo>
                    <a:pt x="2199369" y="232220"/>
                    <a:pt x="2296599" y="328313"/>
                    <a:pt x="2296599" y="446850"/>
                  </a:cubicBezTo>
                  <a:cubicBezTo>
                    <a:pt x="2296599" y="565387"/>
                    <a:pt x="2199369" y="661480"/>
                    <a:pt x="2079429" y="661480"/>
                  </a:cubicBezTo>
                  <a:lnTo>
                    <a:pt x="2049037" y="658452"/>
                  </a:lnTo>
                  <a:lnTo>
                    <a:pt x="2027562" y="675226"/>
                  </a:lnTo>
                  <a:cubicBezTo>
                    <a:pt x="2017620" y="689535"/>
                    <a:pt x="2016029" y="710203"/>
                    <a:pt x="2019211" y="738820"/>
                  </a:cubicBezTo>
                  <a:cubicBezTo>
                    <a:pt x="2035119" y="846929"/>
                    <a:pt x="2003303" y="888264"/>
                    <a:pt x="1901491" y="894624"/>
                  </a:cubicBezTo>
                  <a:cubicBezTo>
                    <a:pt x="1806043" y="900983"/>
                    <a:pt x="1710595" y="900983"/>
                    <a:pt x="1611965" y="900983"/>
                  </a:cubicBezTo>
                  <a:cubicBezTo>
                    <a:pt x="1557877" y="900983"/>
                    <a:pt x="1510153" y="875546"/>
                    <a:pt x="1478337" y="824671"/>
                  </a:cubicBezTo>
                  <a:cubicBezTo>
                    <a:pt x="1417887" y="741999"/>
                    <a:pt x="1357436" y="662508"/>
                    <a:pt x="1290623" y="573477"/>
                  </a:cubicBezTo>
                  <a:cubicBezTo>
                    <a:pt x="1271533" y="592555"/>
                    <a:pt x="1258806" y="608453"/>
                    <a:pt x="1249262" y="624352"/>
                  </a:cubicBezTo>
                  <a:cubicBezTo>
                    <a:pt x="1147450" y="783335"/>
                    <a:pt x="1052002" y="945498"/>
                    <a:pt x="950191" y="1104482"/>
                  </a:cubicBezTo>
                  <a:cubicBezTo>
                    <a:pt x="927919" y="1139458"/>
                    <a:pt x="931101" y="1158536"/>
                    <a:pt x="962917" y="1183973"/>
                  </a:cubicBezTo>
                  <a:cubicBezTo>
                    <a:pt x="1004278" y="1218950"/>
                    <a:pt x="1039276" y="1260286"/>
                    <a:pt x="1083818" y="1292082"/>
                  </a:cubicBezTo>
                  <a:cubicBezTo>
                    <a:pt x="1179266" y="1355676"/>
                    <a:pt x="1188811" y="1447886"/>
                    <a:pt x="1182448" y="1549635"/>
                  </a:cubicBezTo>
                  <a:cubicBezTo>
                    <a:pt x="1176085" y="1654564"/>
                    <a:pt x="1169721" y="1759494"/>
                    <a:pt x="1163358" y="1864423"/>
                  </a:cubicBezTo>
                  <a:cubicBezTo>
                    <a:pt x="1163358" y="1924836"/>
                    <a:pt x="1163358" y="1982070"/>
                    <a:pt x="1160177" y="2042484"/>
                  </a:cubicBezTo>
                  <a:cubicBezTo>
                    <a:pt x="1156995" y="2106077"/>
                    <a:pt x="1106089" y="2147413"/>
                    <a:pt x="1036094" y="2144233"/>
                  </a:cubicBezTo>
                  <a:cubicBezTo>
                    <a:pt x="962917" y="2144233"/>
                    <a:pt x="908830" y="2099718"/>
                    <a:pt x="908830" y="2036125"/>
                  </a:cubicBezTo>
                  <a:cubicBezTo>
                    <a:pt x="905648" y="1880321"/>
                    <a:pt x="908830" y="1724517"/>
                    <a:pt x="905648" y="1565534"/>
                  </a:cubicBezTo>
                  <a:cubicBezTo>
                    <a:pt x="905648" y="1533737"/>
                    <a:pt x="889740" y="1495581"/>
                    <a:pt x="867469" y="1473323"/>
                  </a:cubicBezTo>
                  <a:cubicBezTo>
                    <a:pt x="800655" y="1406550"/>
                    <a:pt x="727478" y="1342957"/>
                    <a:pt x="644756" y="1269825"/>
                  </a:cubicBezTo>
                  <a:cubicBezTo>
                    <a:pt x="644756" y="1336598"/>
                    <a:pt x="651120" y="1384293"/>
                    <a:pt x="644756" y="1428808"/>
                  </a:cubicBezTo>
                  <a:cubicBezTo>
                    <a:pt x="638393" y="1473323"/>
                    <a:pt x="628848" y="1524198"/>
                    <a:pt x="600214" y="1562354"/>
                  </a:cubicBezTo>
                  <a:cubicBezTo>
                    <a:pt x="488858" y="1718158"/>
                    <a:pt x="367957" y="1873962"/>
                    <a:pt x="250237" y="2026586"/>
                  </a:cubicBezTo>
                  <a:cubicBezTo>
                    <a:pt x="192968" y="2099718"/>
                    <a:pt x="126155" y="2112437"/>
                    <a:pt x="62523" y="2064742"/>
                  </a:cubicBezTo>
                  <a:cubicBezTo>
                    <a:pt x="-10654" y="2010687"/>
                    <a:pt x="-20199" y="1940735"/>
                    <a:pt x="37070" y="1861243"/>
                  </a:cubicBezTo>
                  <a:cubicBezTo>
                    <a:pt x="119791" y="1753134"/>
                    <a:pt x="196150" y="1638666"/>
                    <a:pt x="285235" y="1536917"/>
                  </a:cubicBezTo>
                  <a:cubicBezTo>
                    <a:pt x="364775" y="1447886"/>
                    <a:pt x="380683" y="1352496"/>
                    <a:pt x="367957" y="1244387"/>
                  </a:cubicBezTo>
                  <a:cubicBezTo>
                    <a:pt x="358412" y="1177614"/>
                    <a:pt x="355230" y="1110841"/>
                    <a:pt x="348867" y="1044068"/>
                  </a:cubicBezTo>
                  <a:cubicBezTo>
                    <a:pt x="339322" y="967756"/>
                    <a:pt x="358412" y="897803"/>
                    <a:pt x="399773" y="834210"/>
                  </a:cubicBezTo>
                  <a:cubicBezTo>
                    <a:pt x="469768" y="732460"/>
                    <a:pt x="527037" y="627531"/>
                    <a:pt x="593851" y="525782"/>
                  </a:cubicBezTo>
                  <a:cubicBezTo>
                    <a:pt x="616122" y="493985"/>
                    <a:pt x="619304" y="468548"/>
                    <a:pt x="597032" y="436751"/>
                  </a:cubicBezTo>
                  <a:cubicBezTo>
                    <a:pt x="577943" y="414494"/>
                    <a:pt x="562035" y="392236"/>
                    <a:pt x="549308" y="366799"/>
                  </a:cubicBezTo>
                  <a:cubicBezTo>
                    <a:pt x="501584" y="287307"/>
                    <a:pt x="504766" y="230072"/>
                    <a:pt x="581124" y="172838"/>
                  </a:cubicBezTo>
                  <a:cubicBezTo>
                    <a:pt x="654301" y="115604"/>
                    <a:pt x="740205" y="71089"/>
                    <a:pt x="819745" y="20214"/>
                  </a:cubicBezTo>
                  <a:cubicBezTo>
                    <a:pt x="845198" y="2726"/>
                    <a:pt x="870650" y="-2043"/>
                    <a:pt x="895308" y="7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0">
                <a:solidFill>
                  <a:schemeClr val="tx1"/>
                </a:solidFill>
              </a:endParaRPr>
            </a:p>
          </p:txBody>
        </p:sp>
      </p:grpSp>
      <p:grpSp>
        <p:nvGrpSpPr>
          <p:cNvPr id="317" name="组合 316"/>
          <p:cNvGrpSpPr/>
          <p:nvPr/>
        </p:nvGrpSpPr>
        <p:grpSpPr>
          <a:xfrm>
            <a:off x="1367983" y="5098845"/>
            <a:ext cx="256461" cy="308034"/>
            <a:chOff x="8959850" y="4567238"/>
            <a:chExt cx="2320925" cy="2787650"/>
          </a:xfrm>
          <a:solidFill>
            <a:srgbClr val="C00000"/>
          </a:solidFill>
        </p:grpSpPr>
        <p:sp>
          <p:nvSpPr>
            <p:cNvPr id="318" name="Freeform 208"/>
            <p:cNvSpPr>
              <a:spLocks noEditPoints="1"/>
            </p:cNvSpPr>
            <p:nvPr/>
          </p:nvSpPr>
          <p:spPr bwMode="auto">
            <a:xfrm>
              <a:off x="8959850" y="4567238"/>
              <a:ext cx="2320925" cy="2787650"/>
            </a:xfrm>
            <a:custGeom>
              <a:avLst/>
              <a:gdLst>
                <a:gd name="T0" fmla="*/ 88 w 729"/>
                <a:gd name="T1" fmla="*/ 0 h 876"/>
                <a:gd name="T2" fmla="*/ 94 w 729"/>
                <a:gd name="T3" fmla="*/ 25 h 876"/>
                <a:gd name="T4" fmla="*/ 93 w 729"/>
                <a:gd name="T5" fmla="*/ 164 h 876"/>
                <a:gd name="T6" fmla="*/ 113 w 729"/>
                <a:gd name="T7" fmla="*/ 195 h 876"/>
                <a:gd name="T8" fmla="*/ 156 w 729"/>
                <a:gd name="T9" fmla="*/ 310 h 876"/>
                <a:gd name="T10" fmla="*/ 160 w 729"/>
                <a:gd name="T11" fmla="*/ 332 h 876"/>
                <a:gd name="T12" fmla="*/ 279 w 729"/>
                <a:gd name="T13" fmla="*/ 451 h 876"/>
                <a:gd name="T14" fmla="*/ 298 w 729"/>
                <a:gd name="T15" fmla="*/ 458 h 876"/>
                <a:gd name="T16" fmla="*/ 395 w 729"/>
                <a:gd name="T17" fmla="*/ 458 h 876"/>
                <a:gd name="T18" fmla="*/ 416 w 729"/>
                <a:gd name="T19" fmla="*/ 449 h 876"/>
                <a:gd name="T20" fmla="*/ 547 w 729"/>
                <a:gd name="T21" fmla="*/ 319 h 876"/>
                <a:gd name="T22" fmla="*/ 552 w 729"/>
                <a:gd name="T23" fmla="*/ 300 h 876"/>
                <a:gd name="T24" fmla="*/ 599 w 729"/>
                <a:gd name="T25" fmla="*/ 195 h 876"/>
                <a:gd name="T26" fmla="*/ 619 w 729"/>
                <a:gd name="T27" fmla="*/ 164 h 876"/>
                <a:gd name="T28" fmla="*/ 619 w 729"/>
                <a:gd name="T29" fmla="*/ 25 h 876"/>
                <a:gd name="T30" fmla="*/ 624 w 729"/>
                <a:gd name="T31" fmla="*/ 0 h 876"/>
                <a:gd name="T32" fmla="*/ 633 w 729"/>
                <a:gd name="T33" fmla="*/ 0 h 876"/>
                <a:gd name="T34" fmla="*/ 636 w 729"/>
                <a:gd name="T35" fmla="*/ 24 h 876"/>
                <a:gd name="T36" fmla="*/ 636 w 729"/>
                <a:gd name="T37" fmla="*/ 160 h 876"/>
                <a:gd name="T38" fmla="*/ 658 w 729"/>
                <a:gd name="T39" fmla="*/ 195 h 876"/>
                <a:gd name="T40" fmla="*/ 680 w 729"/>
                <a:gd name="T41" fmla="*/ 334 h 876"/>
                <a:gd name="T42" fmla="*/ 663 w 729"/>
                <a:gd name="T43" fmla="*/ 345 h 876"/>
                <a:gd name="T44" fmla="*/ 599 w 729"/>
                <a:gd name="T45" fmla="*/ 385 h 876"/>
                <a:gd name="T46" fmla="*/ 455 w 729"/>
                <a:gd name="T47" fmla="*/ 531 h 876"/>
                <a:gd name="T48" fmla="*/ 443 w 729"/>
                <a:gd name="T49" fmla="*/ 561 h 876"/>
                <a:gd name="T50" fmla="*/ 443 w 729"/>
                <a:gd name="T51" fmla="*/ 729 h 876"/>
                <a:gd name="T52" fmla="*/ 464 w 729"/>
                <a:gd name="T53" fmla="*/ 751 h 876"/>
                <a:gd name="T54" fmla="*/ 634 w 729"/>
                <a:gd name="T55" fmla="*/ 758 h 876"/>
                <a:gd name="T56" fmla="*/ 638 w 729"/>
                <a:gd name="T57" fmla="*/ 758 h 876"/>
                <a:gd name="T58" fmla="*/ 704 w 729"/>
                <a:gd name="T59" fmla="*/ 816 h 876"/>
                <a:gd name="T60" fmla="*/ 655 w 729"/>
                <a:gd name="T61" fmla="*/ 875 h 876"/>
                <a:gd name="T62" fmla="*/ 542 w 729"/>
                <a:gd name="T63" fmla="*/ 872 h 876"/>
                <a:gd name="T64" fmla="*/ 427 w 729"/>
                <a:gd name="T65" fmla="*/ 867 h 876"/>
                <a:gd name="T66" fmla="*/ 305 w 729"/>
                <a:gd name="T67" fmla="*/ 861 h 876"/>
                <a:gd name="T68" fmla="*/ 252 w 729"/>
                <a:gd name="T69" fmla="*/ 803 h 876"/>
                <a:gd name="T70" fmla="*/ 252 w 729"/>
                <a:gd name="T71" fmla="*/ 565 h 876"/>
                <a:gd name="T72" fmla="*/ 237 w 729"/>
                <a:gd name="T73" fmla="*/ 531 h 876"/>
                <a:gd name="T74" fmla="*/ 75 w 729"/>
                <a:gd name="T75" fmla="*/ 367 h 876"/>
                <a:gd name="T76" fmla="*/ 43 w 729"/>
                <a:gd name="T77" fmla="*/ 342 h 876"/>
                <a:gd name="T78" fmla="*/ 2 w 729"/>
                <a:gd name="T79" fmla="*/ 266 h 876"/>
                <a:gd name="T80" fmla="*/ 51 w 729"/>
                <a:gd name="T81" fmla="*/ 196 h 876"/>
                <a:gd name="T82" fmla="*/ 75 w 729"/>
                <a:gd name="T83" fmla="*/ 160 h 876"/>
                <a:gd name="T84" fmla="*/ 76 w 729"/>
                <a:gd name="T85" fmla="*/ 28 h 876"/>
                <a:gd name="T86" fmla="*/ 79 w 729"/>
                <a:gd name="T87" fmla="*/ 1 h 876"/>
                <a:gd name="T88" fmla="*/ 88 w 729"/>
                <a:gd name="T89" fmla="*/ 0 h 876"/>
                <a:gd name="T90" fmla="*/ 639 w 729"/>
                <a:gd name="T91" fmla="*/ 328 h 876"/>
                <a:gd name="T92" fmla="*/ 683 w 729"/>
                <a:gd name="T93" fmla="*/ 297 h 876"/>
                <a:gd name="T94" fmla="*/ 678 w 729"/>
                <a:gd name="T95" fmla="*/ 235 h 876"/>
                <a:gd name="T96" fmla="*/ 632 w 729"/>
                <a:gd name="T97" fmla="*/ 223 h 876"/>
                <a:gd name="T98" fmla="*/ 600 w 729"/>
                <a:gd name="T99" fmla="*/ 216 h 876"/>
                <a:gd name="T100" fmla="*/ 578 w 729"/>
                <a:gd name="T101" fmla="*/ 293 h 876"/>
                <a:gd name="T102" fmla="*/ 639 w 729"/>
                <a:gd name="T103" fmla="*/ 328 h 876"/>
                <a:gd name="T104" fmla="*/ 134 w 729"/>
                <a:gd name="T105" fmla="*/ 302 h 876"/>
                <a:gd name="T106" fmla="*/ 137 w 729"/>
                <a:gd name="T107" fmla="*/ 241 h 876"/>
                <a:gd name="T108" fmla="*/ 89 w 729"/>
                <a:gd name="T109" fmla="*/ 221 h 876"/>
                <a:gd name="T110" fmla="*/ 54 w 729"/>
                <a:gd name="T111" fmla="*/ 217 h 876"/>
                <a:gd name="T112" fmla="*/ 44 w 729"/>
                <a:gd name="T113" fmla="*/ 315 h 876"/>
                <a:gd name="T114" fmla="*/ 63 w 729"/>
                <a:gd name="T115" fmla="*/ 312 h 876"/>
                <a:gd name="T116" fmla="*/ 106 w 729"/>
                <a:gd name="T117" fmla="*/ 292 h 876"/>
                <a:gd name="T118" fmla="*/ 134 w 729"/>
                <a:gd name="T119" fmla="*/ 30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9" h="876">
                  <a:moveTo>
                    <a:pt x="88" y="0"/>
                  </a:moveTo>
                  <a:cubicBezTo>
                    <a:pt x="90" y="8"/>
                    <a:pt x="93" y="16"/>
                    <a:pt x="94" y="25"/>
                  </a:cubicBezTo>
                  <a:cubicBezTo>
                    <a:pt x="94" y="71"/>
                    <a:pt x="95" y="118"/>
                    <a:pt x="93" y="164"/>
                  </a:cubicBezTo>
                  <a:cubicBezTo>
                    <a:pt x="93" y="181"/>
                    <a:pt x="99" y="190"/>
                    <a:pt x="113" y="195"/>
                  </a:cubicBezTo>
                  <a:cubicBezTo>
                    <a:pt x="162" y="210"/>
                    <a:pt x="176" y="270"/>
                    <a:pt x="156" y="310"/>
                  </a:cubicBezTo>
                  <a:cubicBezTo>
                    <a:pt x="154" y="316"/>
                    <a:pt x="156" y="328"/>
                    <a:pt x="160" y="332"/>
                  </a:cubicBezTo>
                  <a:cubicBezTo>
                    <a:pt x="199" y="372"/>
                    <a:pt x="238" y="412"/>
                    <a:pt x="279" y="451"/>
                  </a:cubicBezTo>
                  <a:cubicBezTo>
                    <a:pt x="283" y="455"/>
                    <a:pt x="292" y="458"/>
                    <a:pt x="298" y="458"/>
                  </a:cubicBezTo>
                  <a:cubicBezTo>
                    <a:pt x="331" y="459"/>
                    <a:pt x="363" y="459"/>
                    <a:pt x="395" y="458"/>
                  </a:cubicBezTo>
                  <a:cubicBezTo>
                    <a:pt x="402" y="458"/>
                    <a:pt x="411" y="455"/>
                    <a:pt x="416" y="449"/>
                  </a:cubicBezTo>
                  <a:cubicBezTo>
                    <a:pt x="460" y="406"/>
                    <a:pt x="504" y="363"/>
                    <a:pt x="547" y="319"/>
                  </a:cubicBezTo>
                  <a:cubicBezTo>
                    <a:pt x="551" y="315"/>
                    <a:pt x="554" y="306"/>
                    <a:pt x="552" y="300"/>
                  </a:cubicBezTo>
                  <a:cubicBezTo>
                    <a:pt x="538" y="253"/>
                    <a:pt x="554" y="215"/>
                    <a:pt x="599" y="195"/>
                  </a:cubicBezTo>
                  <a:cubicBezTo>
                    <a:pt x="613" y="189"/>
                    <a:pt x="619" y="180"/>
                    <a:pt x="619" y="164"/>
                  </a:cubicBezTo>
                  <a:cubicBezTo>
                    <a:pt x="617" y="118"/>
                    <a:pt x="618" y="71"/>
                    <a:pt x="619" y="25"/>
                  </a:cubicBezTo>
                  <a:cubicBezTo>
                    <a:pt x="619" y="16"/>
                    <a:pt x="622" y="8"/>
                    <a:pt x="624" y="0"/>
                  </a:cubicBezTo>
                  <a:cubicBezTo>
                    <a:pt x="627" y="0"/>
                    <a:pt x="630" y="0"/>
                    <a:pt x="633" y="0"/>
                  </a:cubicBezTo>
                  <a:cubicBezTo>
                    <a:pt x="634" y="8"/>
                    <a:pt x="636" y="16"/>
                    <a:pt x="636" y="24"/>
                  </a:cubicBezTo>
                  <a:cubicBezTo>
                    <a:pt x="637" y="69"/>
                    <a:pt x="637" y="115"/>
                    <a:pt x="636" y="160"/>
                  </a:cubicBezTo>
                  <a:cubicBezTo>
                    <a:pt x="636" y="178"/>
                    <a:pt x="640" y="187"/>
                    <a:pt x="658" y="195"/>
                  </a:cubicBezTo>
                  <a:cubicBezTo>
                    <a:pt x="718" y="221"/>
                    <a:pt x="729" y="291"/>
                    <a:pt x="680" y="334"/>
                  </a:cubicBezTo>
                  <a:cubicBezTo>
                    <a:pt x="675" y="338"/>
                    <a:pt x="669" y="344"/>
                    <a:pt x="663" y="345"/>
                  </a:cubicBezTo>
                  <a:cubicBezTo>
                    <a:pt x="636" y="350"/>
                    <a:pt x="618" y="367"/>
                    <a:pt x="599" y="385"/>
                  </a:cubicBezTo>
                  <a:cubicBezTo>
                    <a:pt x="552" y="434"/>
                    <a:pt x="503" y="482"/>
                    <a:pt x="455" y="531"/>
                  </a:cubicBezTo>
                  <a:cubicBezTo>
                    <a:pt x="448" y="538"/>
                    <a:pt x="444" y="551"/>
                    <a:pt x="443" y="561"/>
                  </a:cubicBezTo>
                  <a:cubicBezTo>
                    <a:pt x="442" y="617"/>
                    <a:pt x="443" y="673"/>
                    <a:pt x="443" y="729"/>
                  </a:cubicBezTo>
                  <a:cubicBezTo>
                    <a:pt x="442" y="746"/>
                    <a:pt x="447" y="751"/>
                    <a:pt x="464" y="751"/>
                  </a:cubicBezTo>
                  <a:cubicBezTo>
                    <a:pt x="521" y="752"/>
                    <a:pt x="577" y="756"/>
                    <a:pt x="634" y="758"/>
                  </a:cubicBezTo>
                  <a:cubicBezTo>
                    <a:pt x="635" y="758"/>
                    <a:pt x="637" y="758"/>
                    <a:pt x="638" y="758"/>
                  </a:cubicBezTo>
                  <a:cubicBezTo>
                    <a:pt x="656" y="760"/>
                    <a:pt x="700" y="799"/>
                    <a:pt x="704" y="816"/>
                  </a:cubicBezTo>
                  <a:cubicBezTo>
                    <a:pt x="712" y="847"/>
                    <a:pt x="691" y="875"/>
                    <a:pt x="655" y="875"/>
                  </a:cubicBezTo>
                  <a:cubicBezTo>
                    <a:pt x="617" y="876"/>
                    <a:pt x="579" y="874"/>
                    <a:pt x="542" y="872"/>
                  </a:cubicBezTo>
                  <a:cubicBezTo>
                    <a:pt x="504" y="871"/>
                    <a:pt x="466" y="869"/>
                    <a:pt x="427" y="867"/>
                  </a:cubicBezTo>
                  <a:cubicBezTo>
                    <a:pt x="386" y="865"/>
                    <a:pt x="346" y="864"/>
                    <a:pt x="305" y="861"/>
                  </a:cubicBezTo>
                  <a:cubicBezTo>
                    <a:pt x="272" y="860"/>
                    <a:pt x="251" y="835"/>
                    <a:pt x="252" y="803"/>
                  </a:cubicBezTo>
                  <a:cubicBezTo>
                    <a:pt x="252" y="724"/>
                    <a:pt x="253" y="644"/>
                    <a:pt x="252" y="565"/>
                  </a:cubicBezTo>
                  <a:cubicBezTo>
                    <a:pt x="252" y="554"/>
                    <a:pt x="245" y="540"/>
                    <a:pt x="237" y="531"/>
                  </a:cubicBezTo>
                  <a:cubicBezTo>
                    <a:pt x="184" y="476"/>
                    <a:pt x="129" y="421"/>
                    <a:pt x="75" y="367"/>
                  </a:cubicBezTo>
                  <a:cubicBezTo>
                    <a:pt x="65" y="357"/>
                    <a:pt x="54" y="349"/>
                    <a:pt x="43" y="342"/>
                  </a:cubicBezTo>
                  <a:cubicBezTo>
                    <a:pt x="16" y="323"/>
                    <a:pt x="0" y="299"/>
                    <a:pt x="2" y="266"/>
                  </a:cubicBezTo>
                  <a:cubicBezTo>
                    <a:pt x="4" y="234"/>
                    <a:pt x="20" y="209"/>
                    <a:pt x="51" y="196"/>
                  </a:cubicBezTo>
                  <a:cubicBezTo>
                    <a:pt x="68" y="189"/>
                    <a:pt x="76" y="181"/>
                    <a:pt x="75" y="160"/>
                  </a:cubicBezTo>
                  <a:cubicBezTo>
                    <a:pt x="74" y="116"/>
                    <a:pt x="75" y="72"/>
                    <a:pt x="76" y="28"/>
                  </a:cubicBezTo>
                  <a:cubicBezTo>
                    <a:pt x="76" y="19"/>
                    <a:pt x="78" y="10"/>
                    <a:pt x="79" y="1"/>
                  </a:cubicBezTo>
                  <a:cubicBezTo>
                    <a:pt x="82" y="1"/>
                    <a:pt x="85" y="0"/>
                    <a:pt x="88" y="0"/>
                  </a:cubicBezTo>
                  <a:close/>
                  <a:moveTo>
                    <a:pt x="639" y="328"/>
                  </a:moveTo>
                  <a:cubicBezTo>
                    <a:pt x="660" y="327"/>
                    <a:pt x="675" y="316"/>
                    <a:pt x="683" y="297"/>
                  </a:cubicBezTo>
                  <a:cubicBezTo>
                    <a:pt x="692" y="276"/>
                    <a:pt x="691" y="254"/>
                    <a:pt x="678" y="235"/>
                  </a:cubicBezTo>
                  <a:cubicBezTo>
                    <a:pt x="664" y="212"/>
                    <a:pt x="647" y="210"/>
                    <a:pt x="632" y="223"/>
                  </a:cubicBezTo>
                  <a:cubicBezTo>
                    <a:pt x="619" y="220"/>
                    <a:pt x="608" y="214"/>
                    <a:pt x="600" y="216"/>
                  </a:cubicBezTo>
                  <a:cubicBezTo>
                    <a:pt x="573" y="225"/>
                    <a:pt x="561" y="269"/>
                    <a:pt x="578" y="293"/>
                  </a:cubicBezTo>
                  <a:cubicBezTo>
                    <a:pt x="614" y="287"/>
                    <a:pt x="624" y="292"/>
                    <a:pt x="639" y="328"/>
                  </a:cubicBezTo>
                  <a:close/>
                  <a:moveTo>
                    <a:pt x="134" y="302"/>
                  </a:moveTo>
                  <a:cubicBezTo>
                    <a:pt x="148" y="282"/>
                    <a:pt x="148" y="261"/>
                    <a:pt x="137" y="241"/>
                  </a:cubicBezTo>
                  <a:cubicBezTo>
                    <a:pt x="124" y="213"/>
                    <a:pt x="106" y="209"/>
                    <a:pt x="89" y="221"/>
                  </a:cubicBezTo>
                  <a:cubicBezTo>
                    <a:pt x="74" y="219"/>
                    <a:pt x="62" y="214"/>
                    <a:pt x="54" y="217"/>
                  </a:cubicBezTo>
                  <a:cubicBezTo>
                    <a:pt x="21" y="231"/>
                    <a:pt x="15" y="295"/>
                    <a:pt x="44" y="315"/>
                  </a:cubicBezTo>
                  <a:cubicBezTo>
                    <a:pt x="48" y="318"/>
                    <a:pt x="61" y="315"/>
                    <a:pt x="63" y="312"/>
                  </a:cubicBezTo>
                  <a:cubicBezTo>
                    <a:pt x="72" y="293"/>
                    <a:pt x="88" y="290"/>
                    <a:pt x="106" y="292"/>
                  </a:cubicBezTo>
                  <a:cubicBezTo>
                    <a:pt x="115" y="293"/>
                    <a:pt x="124" y="298"/>
                    <a:pt x="134" y="302"/>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19" name="Freeform 209"/>
            <p:cNvSpPr/>
            <p:nvPr/>
          </p:nvSpPr>
          <p:spPr bwMode="auto">
            <a:xfrm>
              <a:off x="9823450" y="5483225"/>
              <a:ext cx="482600" cy="487362"/>
            </a:xfrm>
            <a:custGeom>
              <a:avLst/>
              <a:gdLst>
                <a:gd name="T0" fmla="*/ 77 w 152"/>
                <a:gd name="T1" fmla="*/ 149 h 153"/>
                <a:gd name="T2" fmla="*/ 1 w 152"/>
                <a:gd name="T3" fmla="*/ 76 h 153"/>
                <a:gd name="T4" fmla="*/ 78 w 152"/>
                <a:gd name="T5" fmla="*/ 1 h 153"/>
                <a:gd name="T6" fmla="*/ 152 w 152"/>
                <a:gd name="T7" fmla="*/ 75 h 153"/>
                <a:gd name="T8" fmla="*/ 77 w 152"/>
                <a:gd name="T9" fmla="*/ 149 h 153"/>
              </a:gdLst>
              <a:ahLst/>
              <a:cxnLst>
                <a:cxn ang="0">
                  <a:pos x="T0" y="T1"/>
                </a:cxn>
                <a:cxn ang="0">
                  <a:pos x="T2" y="T3"/>
                </a:cxn>
                <a:cxn ang="0">
                  <a:pos x="T4" y="T5"/>
                </a:cxn>
                <a:cxn ang="0">
                  <a:pos x="T6" y="T7"/>
                </a:cxn>
                <a:cxn ang="0">
                  <a:pos x="T8" y="T9"/>
                </a:cxn>
              </a:cxnLst>
              <a:rect l="0" t="0" r="r" b="b"/>
              <a:pathLst>
                <a:path w="152" h="153">
                  <a:moveTo>
                    <a:pt x="77" y="149"/>
                  </a:moveTo>
                  <a:cubicBezTo>
                    <a:pt x="26" y="151"/>
                    <a:pt x="0" y="114"/>
                    <a:pt x="1" y="76"/>
                  </a:cubicBezTo>
                  <a:cubicBezTo>
                    <a:pt x="2" y="35"/>
                    <a:pt x="26" y="2"/>
                    <a:pt x="78" y="1"/>
                  </a:cubicBezTo>
                  <a:cubicBezTo>
                    <a:pt x="118" y="0"/>
                    <a:pt x="152" y="34"/>
                    <a:pt x="152" y="75"/>
                  </a:cubicBezTo>
                  <a:cubicBezTo>
                    <a:pt x="151" y="117"/>
                    <a:pt x="120" y="153"/>
                    <a:pt x="77" y="149"/>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20" name="组合 319"/>
          <p:cNvGrpSpPr/>
          <p:nvPr/>
        </p:nvGrpSpPr>
        <p:grpSpPr>
          <a:xfrm>
            <a:off x="1892401" y="5100262"/>
            <a:ext cx="192922" cy="306621"/>
            <a:chOff x="16719550" y="5432425"/>
            <a:chExt cx="1101725" cy="1751012"/>
          </a:xfrm>
          <a:solidFill>
            <a:srgbClr val="C00000"/>
          </a:solidFill>
        </p:grpSpPr>
        <p:sp>
          <p:nvSpPr>
            <p:cNvPr id="321" name="Freeform 219"/>
            <p:cNvSpPr/>
            <p:nvPr/>
          </p:nvSpPr>
          <p:spPr bwMode="auto">
            <a:xfrm>
              <a:off x="17137063" y="5492750"/>
              <a:ext cx="268288" cy="277812"/>
            </a:xfrm>
            <a:custGeom>
              <a:avLst/>
              <a:gdLst>
                <a:gd name="T0" fmla="*/ 42 w 84"/>
                <a:gd name="T1" fmla="*/ 87 h 87"/>
                <a:gd name="T2" fmla="*/ 72 w 84"/>
                <a:gd name="T3" fmla="*/ 74 h 87"/>
                <a:gd name="T4" fmla="*/ 84 w 84"/>
                <a:gd name="T5" fmla="*/ 44 h 87"/>
                <a:gd name="T6" fmla="*/ 72 w 84"/>
                <a:gd name="T7" fmla="*/ 13 h 87"/>
                <a:gd name="T8" fmla="*/ 42 w 84"/>
                <a:gd name="T9" fmla="*/ 0 h 87"/>
                <a:gd name="T10" fmla="*/ 12 w 84"/>
                <a:gd name="T11" fmla="*/ 13 h 87"/>
                <a:gd name="T12" fmla="*/ 0 w 84"/>
                <a:gd name="T13" fmla="*/ 44 h 87"/>
                <a:gd name="T14" fmla="*/ 12 w 84"/>
                <a:gd name="T15" fmla="*/ 74 h 87"/>
                <a:gd name="T16" fmla="*/ 42 w 84"/>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7">
                  <a:moveTo>
                    <a:pt x="42" y="87"/>
                  </a:moveTo>
                  <a:cubicBezTo>
                    <a:pt x="54" y="87"/>
                    <a:pt x="63" y="82"/>
                    <a:pt x="72" y="74"/>
                  </a:cubicBezTo>
                  <a:cubicBezTo>
                    <a:pt x="80" y="65"/>
                    <a:pt x="84" y="55"/>
                    <a:pt x="84" y="44"/>
                  </a:cubicBezTo>
                  <a:cubicBezTo>
                    <a:pt x="84" y="32"/>
                    <a:pt x="80" y="22"/>
                    <a:pt x="72" y="13"/>
                  </a:cubicBezTo>
                  <a:cubicBezTo>
                    <a:pt x="63" y="5"/>
                    <a:pt x="54" y="0"/>
                    <a:pt x="42" y="0"/>
                  </a:cubicBezTo>
                  <a:cubicBezTo>
                    <a:pt x="30" y="0"/>
                    <a:pt x="20" y="5"/>
                    <a:pt x="12" y="13"/>
                  </a:cubicBezTo>
                  <a:cubicBezTo>
                    <a:pt x="4" y="22"/>
                    <a:pt x="0" y="32"/>
                    <a:pt x="0" y="44"/>
                  </a:cubicBezTo>
                  <a:cubicBezTo>
                    <a:pt x="0" y="55"/>
                    <a:pt x="4" y="65"/>
                    <a:pt x="12" y="74"/>
                  </a:cubicBezTo>
                  <a:cubicBezTo>
                    <a:pt x="20" y="82"/>
                    <a:pt x="30" y="87"/>
                    <a:pt x="42" y="87"/>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22" name="Freeform 220"/>
            <p:cNvSpPr/>
            <p:nvPr/>
          </p:nvSpPr>
          <p:spPr bwMode="auto">
            <a:xfrm>
              <a:off x="16719550" y="5432425"/>
              <a:ext cx="1101725" cy="1751012"/>
            </a:xfrm>
            <a:custGeom>
              <a:avLst/>
              <a:gdLst>
                <a:gd name="T0" fmla="*/ 204 w 346"/>
                <a:gd name="T1" fmla="*/ 115 h 550"/>
                <a:gd name="T2" fmla="*/ 143 w 346"/>
                <a:gd name="T3" fmla="*/ 115 h 550"/>
                <a:gd name="T4" fmla="*/ 38 w 346"/>
                <a:gd name="T5" fmla="*/ 7 h 550"/>
                <a:gd name="T6" fmla="*/ 22 w 346"/>
                <a:gd name="T7" fmla="*/ 1 h 550"/>
                <a:gd name="T8" fmla="*/ 7 w 346"/>
                <a:gd name="T9" fmla="*/ 7 h 550"/>
                <a:gd name="T10" fmla="*/ 1 w 346"/>
                <a:gd name="T11" fmla="*/ 23 h 550"/>
                <a:gd name="T12" fmla="*/ 6 w 346"/>
                <a:gd name="T13" fmla="*/ 38 h 550"/>
                <a:gd name="T14" fmla="*/ 116 w 346"/>
                <a:gd name="T15" fmla="*/ 150 h 550"/>
                <a:gd name="T16" fmla="*/ 116 w 346"/>
                <a:gd name="T17" fmla="*/ 525 h 550"/>
                <a:gd name="T18" fmla="*/ 123 w 346"/>
                <a:gd name="T19" fmla="*/ 542 h 550"/>
                <a:gd name="T20" fmla="*/ 139 w 346"/>
                <a:gd name="T21" fmla="*/ 550 h 550"/>
                <a:gd name="T22" fmla="*/ 156 w 346"/>
                <a:gd name="T23" fmla="*/ 542 h 550"/>
                <a:gd name="T24" fmla="*/ 164 w 346"/>
                <a:gd name="T25" fmla="*/ 525 h 550"/>
                <a:gd name="T26" fmla="*/ 164 w 346"/>
                <a:gd name="T27" fmla="*/ 322 h 550"/>
                <a:gd name="T28" fmla="*/ 183 w 346"/>
                <a:gd name="T29" fmla="*/ 322 h 550"/>
                <a:gd name="T30" fmla="*/ 183 w 346"/>
                <a:gd name="T31" fmla="*/ 525 h 550"/>
                <a:gd name="T32" fmla="*/ 190 w 346"/>
                <a:gd name="T33" fmla="*/ 542 h 550"/>
                <a:gd name="T34" fmla="*/ 206 w 346"/>
                <a:gd name="T35" fmla="*/ 550 h 550"/>
                <a:gd name="T36" fmla="*/ 223 w 346"/>
                <a:gd name="T37" fmla="*/ 542 h 550"/>
                <a:gd name="T38" fmla="*/ 230 w 346"/>
                <a:gd name="T39" fmla="*/ 525 h 550"/>
                <a:gd name="T40" fmla="*/ 230 w 346"/>
                <a:gd name="T41" fmla="*/ 150 h 550"/>
                <a:gd name="T42" fmla="*/ 340 w 346"/>
                <a:gd name="T43" fmla="*/ 38 h 550"/>
                <a:gd name="T44" fmla="*/ 346 w 346"/>
                <a:gd name="T45" fmla="*/ 23 h 550"/>
                <a:gd name="T46" fmla="*/ 339 w 346"/>
                <a:gd name="T47" fmla="*/ 7 h 550"/>
                <a:gd name="T48" fmla="*/ 323 w 346"/>
                <a:gd name="T49" fmla="*/ 1 h 550"/>
                <a:gd name="T50" fmla="*/ 308 w 346"/>
                <a:gd name="T51" fmla="*/ 7 h 550"/>
                <a:gd name="T52" fmla="*/ 204 w 346"/>
                <a:gd name="T53" fmla="*/ 11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6" h="550">
                  <a:moveTo>
                    <a:pt x="204" y="115"/>
                  </a:moveTo>
                  <a:cubicBezTo>
                    <a:pt x="143" y="115"/>
                    <a:pt x="143" y="115"/>
                    <a:pt x="143" y="115"/>
                  </a:cubicBezTo>
                  <a:cubicBezTo>
                    <a:pt x="38" y="7"/>
                    <a:pt x="38" y="7"/>
                    <a:pt x="38" y="7"/>
                  </a:cubicBezTo>
                  <a:cubicBezTo>
                    <a:pt x="34" y="3"/>
                    <a:pt x="28" y="1"/>
                    <a:pt x="22" y="1"/>
                  </a:cubicBezTo>
                  <a:cubicBezTo>
                    <a:pt x="16" y="0"/>
                    <a:pt x="11" y="2"/>
                    <a:pt x="7" y="7"/>
                  </a:cubicBezTo>
                  <a:cubicBezTo>
                    <a:pt x="3" y="11"/>
                    <a:pt x="1" y="16"/>
                    <a:pt x="1" y="23"/>
                  </a:cubicBezTo>
                  <a:cubicBezTo>
                    <a:pt x="0" y="29"/>
                    <a:pt x="2" y="34"/>
                    <a:pt x="6" y="38"/>
                  </a:cubicBezTo>
                  <a:cubicBezTo>
                    <a:pt x="116" y="150"/>
                    <a:pt x="116" y="150"/>
                    <a:pt x="116" y="150"/>
                  </a:cubicBezTo>
                  <a:cubicBezTo>
                    <a:pt x="116" y="525"/>
                    <a:pt x="116" y="525"/>
                    <a:pt x="116" y="525"/>
                  </a:cubicBezTo>
                  <a:cubicBezTo>
                    <a:pt x="116" y="532"/>
                    <a:pt x="119" y="537"/>
                    <a:pt x="123" y="542"/>
                  </a:cubicBezTo>
                  <a:cubicBezTo>
                    <a:pt x="128" y="547"/>
                    <a:pt x="133" y="550"/>
                    <a:pt x="139" y="550"/>
                  </a:cubicBezTo>
                  <a:cubicBezTo>
                    <a:pt x="146" y="550"/>
                    <a:pt x="152" y="547"/>
                    <a:pt x="156" y="542"/>
                  </a:cubicBezTo>
                  <a:cubicBezTo>
                    <a:pt x="161" y="537"/>
                    <a:pt x="164" y="532"/>
                    <a:pt x="164" y="525"/>
                  </a:cubicBezTo>
                  <a:cubicBezTo>
                    <a:pt x="164" y="322"/>
                    <a:pt x="164" y="322"/>
                    <a:pt x="164" y="322"/>
                  </a:cubicBezTo>
                  <a:cubicBezTo>
                    <a:pt x="183" y="322"/>
                    <a:pt x="183" y="322"/>
                    <a:pt x="183" y="322"/>
                  </a:cubicBezTo>
                  <a:cubicBezTo>
                    <a:pt x="183" y="525"/>
                    <a:pt x="183" y="525"/>
                    <a:pt x="183" y="525"/>
                  </a:cubicBezTo>
                  <a:cubicBezTo>
                    <a:pt x="183" y="532"/>
                    <a:pt x="185" y="537"/>
                    <a:pt x="190" y="542"/>
                  </a:cubicBezTo>
                  <a:cubicBezTo>
                    <a:pt x="194" y="547"/>
                    <a:pt x="200" y="550"/>
                    <a:pt x="206" y="550"/>
                  </a:cubicBezTo>
                  <a:cubicBezTo>
                    <a:pt x="213" y="550"/>
                    <a:pt x="218" y="547"/>
                    <a:pt x="223" y="542"/>
                  </a:cubicBezTo>
                  <a:cubicBezTo>
                    <a:pt x="228" y="537"/>
                    <a:pt x="230" y="532"/>
                    <a:pt x="230" y="525"/>
                  </a:cubicBezTo>
                  <a:cubicBezTo>
                    <a:pt x="230" y="150"/>
                    <a:pt x="230" y="150"/>
                    <a:pt x="230" y="150"/>
                  </a:cubicBezTo>
                  <a:cubicBezTo>
                    <a:pt x="340" y="38"/>
                    <a:pt x="340" y="38"/>
                    <a:pt x="340" y="38"/>
                  </a:cubicBezTo>
                  <a:cubicBezTo>
                    <a:pt x="344" y="34"/>
                    <a:pt x="346" y="29"/>
                    <a:pt x="346" y="23"/>
                  </a:cubicBezTo>
                  <a:cubicBezTo>
                    <a:pt x="346" y="16"/>
                    <a:pt x="343" y="11"/>
                    <a:pt x="339" y="7"/>
                  </a:cubicBezTo>
                  <a:cubicBezTo>
                    <a:pt x="335" y="2"/>
                    <a:pt x="329" y="0"/>
                    <a:pt x="323" y="1"/>
                  </a:cubicBezTo>
                  <a:cubicBezTo>
                    <a:pt x="317" y="1"/>
                    <a:pt x="312" y="3"/>
                    <a:pt x="308" y="7"/>
                  </a:cubicBezTo>
                  <a:lnTo>
                    <a:pt x="204" y="115"/>
                  </a:ln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23" name="组合 322"/>
          <p:cNvGrpSpPr/>
          <p:nvPr/>
        </p:nvGrpSpPr>
        <p:grpSpPr>
          <a:xfrm>
            <a:off x="1068261" y="5095844"/>
            <a:ext cx="244841" cy="326812"/>
            <a:chOff x="18503900" y="10074275"/>
            <a:chExt cx="725488" cy="968375"/>
          </a:xfrm>
          <a:solidFill>
            <a:srgbClr val="C00000"/>
          </a:solidFill>
        </p:grpSpPr>
        <p:sp>
          <p:nvSpPr>
            <p:cNvPr id="324" name="Freeform 223"/>
            <p:cNvSpPr>
              <a:spLocks noEditPoints="1"/>
            </p:cNvSpPr>
            <p:nvPr/>
          </p:nvSpPr>
          <p:spPr bwMode="auto">
            <a:xfrm>
              <a:off x="18503900" y="10074275"/>
              <a:ext cx="725488" cy="968375"/>
            </a:xfrm>
            <a:custGeom>
              <a:avLst/>
              <a:gdLst>
                <a:gd name="T0" fmla="*/ 204 w 228"/>
                <a:gd name="T1" fmla="*/ 2 h 304"/>
                <a:gd name="T2" fmla="*/ 103 w 228"/>
                <a:gd name="T3" fmla="*/ 63 h 304"/>
                <a:gd name="T4" fmla="*/ 52 w 228"/>
                <a:gd name="T5" fmla="*/ 158 h 304"/>
                <a:gd name="T6" fmla="*/ 7 w 228"/>
                <a:gd name="T7" fmla="*/ 268 h 304"/>
                <a:gd name="T8" fmla="*/ 40 w 228"/>
                <a:gd name="T9" fmla="*/ 282 h 304"/>
                <a:gd name="T10" fmla="*/ 73 w 228"/>
                <a:gd name="T11" fmla="*/ 199 h 304"/>
                <a:gd name="T12" fmla="*/ 111 w 228"/>
                <a:gd name="T13" fmla="*/ 281 h 304"/>
                <a:gd name="T14" fmla="*/ 142 w 228"/>
                <a:gd name="T15" fmla="*/ 262 h 304"/>
                <a:gd name="T16" fmla="*/ 103 w 228"/>
                <a:gd name="T17" fmla="*/ 178 h 304"/>
                <a:gd name="T18" fmla="*/ 103 w 228"/>
                <a:gd name="T19" fmla="*/ 177 h 304"/>
                <a:gd name="T20" fmla="*/ 110 w 228"/>
                <a:gd name="T21" fmla="*/ 177 h 304"/>
                <a:gd name="T22" fmla="*/ 168 w 228"/>
                <a:gd name="T23" fmla="*/ 166 h 304"/>
                <a:gd name="T24" fmla="*/ 178 w 228"/>
                <a:gd name="T25" fmla="*/ 148 h 304"/>
                <a:gd name="T26" fmla="*/ 147 w 228"/>
                <a:gd name="T27" fmla="*/ 97 h 304"/>
                <a:gd name="T28" fmla="*/ 128 w 228"/>
                <a:gd name="T29" fmla="*/ 76 h 304"/>
                <a:gd name="T30" fmla="*/ 210 w 228"/>
                <a:gd name="T31" fmla="*/ 30 h 304"/>
                <a:gd name="T32" fmla="*/ 204 w 228"/>
                <a:gd name="T33" fmla="*/ 2 h 304"/>
                <a:gd name="T34" fmla="*/ 134 w 228"/>
                <a:gd name="T35" fmla="*/ 125 h 304"/>
                <a:gd name="T36" fmla="*/ 145 w 228"/>
                <a:gd name="T37" fmla="*/ 141 h 304"/>
                <a:gd name="T38" fmla="*/ 117 w 228"/>
                <a:gd name="T39" fmla="*/ 146 h 304"/>
                <a:gd name="T40" fmla="*/ 134 w 228"/>
                <a:gd name="T41" fmla="*/ 12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04">
                  <a:moveTo>
                    <a:pt x="204" y="2"/>
                  </a:moveTo>
                  <a:cubicBezTo>
                    <a:pt x="157" y="6"/>
                    <a:pt x="123" y="29"/>
                    <a:pt x="103" y="63"/>
                  </a:cubicBezTo>
                  <a:cubicBezTo>
                    <a:pt x="89" y="80"/>
                    <a:pt x="62" y="131"/>
                    <a:pt x="52" y="158"/>
                  </a:cubicBezTo>
                  <a:cubicBezTo>
                    <a:pt x="35" y="192"/>
                    <a:pt x="19" y="232"/>
                    <a:pt x="7" y="268"/>
                  </a:cubicBezTo>
                  <a:cubicBezTo>
                    <a:pt x="0" y="290"/>
                    <a:pt x="33" y="304"/>
                    <a:pt x="40" y="282"/>
                  </a:cubicBezTo>
                  <a:cubicBezTo>
                    <a:pt x="49" y="255"/>
                    <a:pt x="60" y="226"/>
                    <a:pt x="73" y="199"/>
                  </a:cubicBezTo>
                  <a:cubicBezTo>
                    <a:pt x="85" y="226"/>
                    <a:pt x="97" y="254"/>
                    <a:pt x="111" y="281"/>
                  </a:cubicBezTo>
                  <a:cubicBezTo>
                    <a:pt x="121" y="301"/>
                    <a:pt x="152" y="283"/>
                    <a:pt x="142" y="262"/>
                  </a:cubicBezTo>
                  <a:cubicBezTo>
                    <a:pt x="128" y="235"/>
                    <a:pt x="116" y="206"/>
                    <a:pt x="103" y="178"/>
                  </a:cubicBezTo>
                  <a:cubicBezTo>
                    <a:pt x="103" y="178"/>
                    <a:pt x="103" y="177"/>
                    <a:pt x="103" y="177"/>
                  </a:cubicBezTo>
                  <a:cubicBezTo>
                    <a:pt x="106" y="177"/>
                    <a:pt x="108" y="177"/>
                    <a:pt x="110" y="177"/>
                  </a:cubicBezTo>
                  <a:cubicBezTo>
                    <a:pt x="130" y="173"/>
                    <a:pt x="149" y="170"/>
                    <a:pt x="168" y="166"/>
                  </a:cubicBezTo>
                  <a:cubicBezTo>
                    <a:pt x="177" y="165"/>
                    <a:pt x="180" y="156"/>
                    <a:pt x="178" y="148"/>
                  </a:cubicBezTo>
                  <a:cubicBezTo>
                    <a:pt x="174" y="127"/>
                    <a:pt x="162" y="112"/>
                    <a:pt x="147" y="97"/>
                  </a:cubicBezTo>
                  <a:cubicBezTo>
                    <a:pt x="145" y="90"/>
                    <a:pt x="137" y="83"/>
                    <a:pt x="128" y="76"/>
                  </a:cubicBezTo>
                  <a:cubicBezTo>
                    <a:pt x="146" y="48"/>
                    <a:pt x="173" y="33"/>
                    <a:pt x="210" y="30"/>
                  </a:cubicBezTo>
                  <a:cubicBezTo>
                    <a:pt x="228" y="29"/>
                    <a:pt x="222" y="0"/>
                    <a:pt x="204" y="2"/>
                  </a:cubicBezTo>
                  <a:close/>
                  <a:moveTo>
                    <a:pt x="134" y="125"/>
                  </a:moveTo>
                  <a:cubicBezTo>
                    <a:pt x="138" y="130"/>
                    <a:pt x="142" y="135"/>
                    <a:pt x="145" y="141"/>
                  </a:cubicBezTo>
                  <a:cubicBezTo>
                    <a:pt x="136" y="143"/>
                    <a:pt x="127" y="145"/>
                    <a:pt x="117" y="146"/>
                  </a:cubicBezTo>
                  <a:cubicBezTo>
                    <a:pt x="122" y="139"/>
                    <a:pt x="128" y="132"/>
                    <a:pt x="134" y="125"/>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25" name="Oval 224"/>
            <p:cNvSpPr>
              <a:spLocks noChangeArrowheads="1"/>
            </p:cNvSpPr>
            <p:nvPr/>
          </p:nvSpPr>
          <p:spPr bwMode="auto">
            <a:xfrm>
              <a:off x="18978563" y="10237788"/>
              <a:ext cx="155575" cy="155575"/>
            </a:xfrm>
            <a:prstGeom prst="ellipse">
              <a:avLst/>
            </a:prstGeom>
            <a:grpFill/>
            <a:ln>
              <a:noFill/>
            </a:ln>
          </p:spPr>
          <p:txBody>
            <a:bodyPr vert="horz" wrap="square" lIns="90868" tIns="45434" rIns="90868" bIns="45434" numCol="1" anchor="t" anchorCtr="0" compatLnSpc="1"/>
            <a:lstStyle/>
            <a:p>
              <a:endParaRPr lang="zh-CN" altLang="en-US" sz="1340"/>
            </a:p>
          </p:txBody>
        </p:sp>
      </p:grpSp>
      <p:grpSp>
        <p:nvGrpSpPr>
          <p:cNvPr id="326" name="组合 325"/>
          <p:cNvGrpSpPr/>
          <p:nvPr/>
        </p:nvGrpSpPr>
        <p:grpSpPr>
          <a:xfrm>
            <a:off x="2140200" y="5099880"/>
            <a:ext cx="240308" cy="307003"/>
            <a:chOff x="4467225" y="6159500"/>
            <a:chExt cx="1412875" cy="1804988"/>
          </a:xfrm>
          <a:solidFill>
            <a:srgbClr val="C00000"/>
          </a:solidFill>
        </p:grpSpPr>
        <p:sp>
          <p:nvSpPr>
            <p:cNvPr id="327" name="Freeform 236"/>
            <p:cNvSpPr>
              <a:spLocks noEditPoints="1"/>
            </p:cNvSpPr>
            <p:nvPr/>
          </p:nvSpPr>
          <p:spPr bwMode="auto">
            <a:xfrm>
              <a:off x="4467225" y="6450013"/>
              <a:ext cx="1412875" cy="1514475"/>
            </a:xfrm>
            <a:custGeom>
              <a:avLst/>
              <a:gdLst>
                <a:gd name="T0" fmla="*/ 250 w 441"/>
                <a:gd name="T1" fmla="*/ 413 h 474"/>
                <a:gd name="T2" fmla="*/ 228 w 441"/>
                <a:gd name="T3" fmla="*/ 458 h 474"/>
                <a:gd name="T4" fmla="*/ 212 w 441"/>
                <a:gd name="T5" fmla="*/ 468 h 474"/>
                <a:gd name="T6" fmla="*/ 210 w 441"/>
                <a:gd name="T7" fmla="*/ 449 h 474"/>
                <a:gd name="T8" fmla="*/ 241 w 441"/>
                <a:gd name="T9" fmla="*/ 383 h 474"/>
                <a:gd name="T10" fmla="*/ 229 w 441"/>
                <a:gd name="T11" fmla="*/ 311 h 474"/>
                <a:gd name="T12" fmla="*/ 175 w 441"/>
                <a:gd name="T13" fmla="*/ 255 h 474"/>
                <a:gd name="T14" fmla="*/ 159 w 441"/>
                <a:gd name="T15" fmla="*/ 242 h 474"/>
                <a:gd name="T16" fmla="*/ 111 w 441"/>
                <a:gd name="T17" fmla="*/ 337 h 474"/>
                <a:gd name="T18" fmla="*/ 57 w 441"/>
                <a:gd name="T19" fmla="*/ 442 h 474"/>
                <a:gd name="T20" fmla="*/ 52 w 441"/>
                <a:gd name="T21" fmla="*/ 450 h 474"/>
                <a:gd name="T22" fmla="*/ 17 w 441"/>
                <a:gd name="T23" fmla="*/ 462 h 474"/>
                <a:gd name="T24" fmla="*/ 5 w 441"/>
                <a:gd name="T25" fmla="*/ 426 h 474"/>
                <a:gd name="T26" fmla="*/ 33 w 441"/>
                <a:gd name="T27" fmla="*/ 371 h 474"/>
                <a:gd name="T28" fmla="*/ 106 w 441"/>
                <a:gd name="T29" fmla="*/ 229 h 474"/>
                <a:gd name="T30" fmla="*/ 103 w 441"/>
                <a:gd name="T31" fmla="*/ 198 h 474"/>
                <a:gd name="T32" fmla="*/ 177 w 441"/>
                <a:gd name="T33" fmla="*/ 41 h 474"/>
                <a:gd name="T34" fmla="*/ 242 w 441"/>
                <a:gd name="T35" fmla="*/ 18 h 474"/>
                <a:gd name="T36" fmla="*/ 295 w 441"/>
                <a:gd name="T37" fmla="*/ 101 h 474"/>
                <a:gd name="T38" fmla="*/ 334 w 441"/>
                <a:gd name="T39" fmla="*/ 133 h 474"/>
                <a:gd name="T40" fmla="*/ 382 w 441"/>
                <a:gd name="T41" fmla="*/ 90 h 474"/>
                <a:gd name="T42" fmla="*/ 421 w 441"/>
                <a:gd name="T43" fmla="*/ 8 h 474"/>
                <a:gd name="T44" fmla="*/ 436 w 441"/>
                <a:gd name="T45" fmla="*/ 0 h 474"/>
                <a:gd name="T46" fmla="*/ 440 w 441"/>
                <a:gd name="T47" fmla="*/ 15 h 474"/>
                <a:gd name="T48" fmla="*/ 406 w 441"/>
                <a:gd name="T49" fmla="*/ 85 h 474"/>
                <a:gd name="T50" fmla="*/ 390 w 441"/>
                <a:gd name="T51" fmla="*/ 122 h 474"/>
                <a:gd name="T52" fmla="*/ 394 w 441"/>
                <a:gd name="T53" fmla="*/ 137 h 474"/>
                <a:gd name="T54" fmla="*/ 377 w 441"/>
                <a:gd name="T55" fmla="*/ 174 h 474"/>
                <a:gd name="T56" fmla="*/ 357 w 441"/>
                <a:gd name="T57" fmla="*/ 189 h 474"/>
                <a:gd name="T58" fmla="*/ 305 w 441"/>
                <a:gd name="T59" fmla="*/ 299 h 474"/>
                <a:gd name="T60" fmla="*/ 300 w 441"/>
                <a:gd name="T61" fmla="*/ 334 h 474"/>
                <a:gd name="T62" fmla="*/ 310 w 441"/>
                <a:gd name="T63" fmla="*/ 438 h 474"/>
                <a:gd name="T64" fmla="*/ 272 w 441"/>
                <a:gd name="T65" fmla="*/ 464 h 474"/>
                <a:gd name="T66" fmla="*/ 257 w 441"/>
                <a:gd name="T67" fmla="*/ 444 h 474"/>
                <a:gd name="T68" fmla="*/ 253 w 441"/>
                <a:gd name="T69" fmla="*/ 413 h 474"/>
                <a:gd name="T70" fmla="*/ 250 w 441"/>
                <a:gd name="T71" fmla="*/ 413 h 474"/>
                <a:gd name="T72" fmla="*/ 338 w 441"/>
                <a:gd name="T73" fmla="*/ 180 h 474"/>
                <a:gd name="T74" fmla="*/ 276 w 441"/>
                <a:gd name="T75" fmla="*/ 184 h 474"/>
                <a:gd name="T76" fmla="*/ 255 w 441"/>
                <a:gd name="T77" fmla="*/ 167 h 474"/>
                <a:gd name="T78" fmla="*/ 250 w 441"/>
                <a:gd name="T79" fmla="*/ 143 h 474"/>
                <a:gd name="T80" fmla="*/ 215 w 441"/>
                <a:gd name="T81" fmla="*/ 213 h 474"/>
                <a:gd name="T82" fmla="*/ 218 w 441"/>
                <a:gd name="T83" fmla="*/ 224 h 474"/>
                <a:gd name="T84" fmla="*/ 286 w 441"/>
                <a:gd name="T85" fmla="*/ 289 h 474"/>
                <a:gd name="T86" fmla="*/ 338 w 441"/>
                <a:gd name="T87" fmla="*/ 18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1" h="474">
                  <a:moveTo>
                    <a:pt x="250" y="413"/>
                  </a:moveTo>
                  <a:cubicBezTo>
                    <a:pt x="243" y="428"/>
                    <a:pt x="236" y="444"/>
                    <a:pt x="228" y="458"/>
                  </a:cubicBezTo>
                  <a:cubicBezTo>
                    <a:pt x="225" y="463"/>
                    <a:pt x="217" y="465"/>
                    <a:pt x="212" y="468"/>
                  </a:cubicBezTo>
                  <a:cubicBezTo>
                    <a:pt x="211" y="462"/>
                    <a:pt x="208" y="454"/>
                    <a:pt x="210" y="449"/>
                  </a:cubicBezTo>
                  <a:cubicBezTo>
                    <a:pt x="220" y="427"/>
                    <a:pt x="231" y="405"/>
                    <a:pt x="241" y="383"/>
                  </a:cubicBezTo>
                  <a:cubicBezTo>
                    <a:pt x="253" y="357"/>
                    <a:pt x="249" y="331"/>
                    <a:pt x="229" y="311"/>
                  </a:cubicBezTo>
                  <a:cubicBezTo>
                    <a:pt x="211" y="293"/>
                    <a:pt x="193" y="274"/>
                    <a:pt x="175" y="255"/>
                  </a:cubicBezTo>
                  <a:cubicBezTo>
                    <a:pt x="171" y="251"/>
                    <a:pt x="165" y="247"/>
                    <a:pt x="159" y="242"/>
                  </a:cubicBezTo>
                  <a:cubicBezTo>
                    <a:pt x="142" y="275"/>
                    <a:pt x="127" y="306"/>
                    <a:pt x="111" y="337"/>
                  </a:cubicBezTo>
                  <a:cubicBezTo>
                    <a:pt x="93" y="372"/>
                    <a:pt x="75" y="407"/>
                    <a:pt x="57" y="442"/>
                  </a:cubicBezTo>
                  <a:cubicBezTo>
                    <a:pt x="55" y="445"/>
                    <a:pt x="54" y="448"/>
                    <a:pt x="52" y="450"/>
                  </a:cubicBezTo>
                  <a:cubicBezTo>
                    <a:pt x="43" y="462"/>
                    <a:pt x="28" y="467"/>
                    <a:pt x="17" y="462"/>
                  </a:cubicBezTo>
                  <a:cubicBezTo>
                    <a:pt x="6" y="456"/>
                    <a:pt x="0" y="439"/>
                    <a:pt x="5" y="426"/>
                  </a:cubicBezTo>
                  <a:cubicBezTo>
                    <a:pt x="14" y="408"/>
                    <a:pt x="23" y="389"/>
                    <a:pt x="33" y="371"/>
                  </a:cubicBezTo>
                  <a:cubicBezTo>
                    <a:pt x="57" y="324"/>
                    <a:pt x="81" y="277"/>
                    <a:pt x="106" y="229"/>
                  </a:cubicBezTo>
                  <a:cubicBezTo>
                    <a:pt x="91" y="220"/>
                    <a:pt x="97" y="209"/>
                    <a:pt x="103" y="198"/>
                  </a:cubicBezTo>
                  <a:cubicBezTo>
                    <a:pt x="128" y="146"/>
                    <a:pt x="152" y="93"/>
                    <a:pt x="177" y="41"/>
                  </a:cubicBezTo>
                  <a:cubicBezTo>
                    <a:pt x="191" y="12"/>
                    <a:pt x="213" y="6"/>
                    <a:pt x="242" y="18"/>
                  </a:cubicBezTo>
                  <a:cubicBezTo>
                    <a:pt x="280" y="34"/>
                    <a:pt x="296" y="61"/>
                    <a:pt x="295" y="101"/>
                  </a:cubicBezTo>
                  <a:cubicBezTo>
                    <a:pt x="295" y="139"/>
                    <a:pt x="296" y="136"/>
                    <a:pt x="334" y="133"/>
                  </a:cubicBezTo>
                  <a:cubicBezTo>
                    <a:pt x="364" y="131"/>
                    <a:pt x="373" y="113"/>
                    <a:pt x="382" y="90"/>
                  </a:cubicBezTo>
                  <a:cubicBezTo>
                    <a:pt x="394" y="62"/>
                    <a:pt x="408" y="35"/>
                    <a:pt x="421" y="8"/>
                  </a:cubicBezTo>
                  <a:cubicBezTo>
                    <a:pt x="424" y="4"/>
                    <a:pt x="431" y="2"/>
                    <a:pt x="436" y="0"/>
                  </a:cubicBezTo>
                  <a:cubicBezTo>
                    <a:pt x="437" y="5"/>
                    <a:pt x="441" y="12"/>
                    <a:pt x="440" y="15"/>
                  </a:cubicBezTo>
                  <a:cubicBezTo>
                    <a:pt x="429" y="39"/>
                    <a:pt x="418" y="62"/>
                    <a:pt x="406" y="85"/>
                  </a:cubicBezTo>
                  <a:cubicBezTo>
                    <a:pt x="401" y="97"/>
                    <a:pt x="394" y="109"/>
                    <a:pt x="390" y="122"/>
                  </a:cubicBezTo>
                  <a:cubicBezTo>
                    <a:pt x="389" y="126"/>
                    <a:pt x="392" y="132"/>
                    <a:pt x="394" y="137"/>
                  </a:cubicBezTo>
                  <a:cubicBezTo>
                    <a:pt x="405" y="155"/>
                    <a:pt x="399" y="171"/>
                    <a:pt x="377" y="174"/>
                  </a:cubicBezTo>
                  <a:cubicBezTo>
                    <a:pt x="366" y="175"/>
                    <a:pt x="361" y="180"/>
                    <a:pt x="357" y="189"/>
                  </a:cubicBezTo>
                  <a:cubicBezTo>
                    <a:pt x="340" y="226"/>
                    <a:pt x="322" y="262"/>
                    <a:pt x="305" y="299"/>
                  </a:cubicBezTo>
                  <a:cubicBezTo>
                    <a:pt x="301" y="309"/>
                    <a:pt x="299" y="322"/>
                    <a:pt x="300" y="334"/>
                  </a:cubicBezTo>
                  <a:cubicBezTo>
                    <a:pt x="302" y="369"/>
                    <a:pt x="308" y="403"/>
                    <a:pt x="310" y="438"/>
                  </a:cubicBezTo>
                  <a:cubicBezTo>
                    <a:pt x="312" y="459"/>
                    <a:pt x="291" y="474"/>
                    <a:pt x="272" y="464"/>
                  </a:cubicBezTo>
                  <a:cubicBezTo>
                    <a:pt x="265" y="460"/>
                    <a:pt x="260" y="451"/>
                    <a:pt x="257" y="444"/>
                  </a:cubicBezTo>
                  <a:cubicBezTo>
                    <a:pt x="254" y="434"/>
                    <a:pt x="255" y="423"/>
                    <a:pt x="253" y="413"/>
                  </a:cubicBezTo>
                  <a:cubicBezTo>
                    <a:pt x="252" y="413"/>
                    <a:pt x="251" y="413"/>
                    <a:pt x="250" y="413"/>
                  </a:cubicBezTo>
                  <a:close/>
                  <a:moveTo>
                    <a:pt x="338" y="180"/>
                  </a:moveTo>
                  <a:cubicBezTo>
                    <a:pt x="316" y="181"/>
                    <a:pt x="296" y="182"/>
                    <a:pt x="276" y="184"/>
                  </a:cubicBezTo>
                  <a:cubicBezTo>
                    <a:pt x="263" y="185"/>
                    <a:pt x="257" y="179"/>
                    <a:pt x="255" y="167"/>
                  </a:cubicBezTo>
                  <a:cubicBezTo>
                    <a:pt x="254" y="160"/>
                    <a:pt x="252" y="154"/>
                    <a:pt x="250" y="143"/>
                  </a:cubicBezTo>
                  <a:cubicBezTo>
                    <a:pt x="237" y="169"/>
                    <a:pt x="225" y="191"/>
                    <a:pt x="215" y="213"/>
                  </a:cubicBezTo>
                  <a:cubicBezTo>
                    <a:pt x="213" y="215"/>
                    <a:pt x="215" y="221"/>
                    <a:pt x="218" y="224"/>
                  </a:cubicBezTo>
                  <a:cubicBezTo>
                    <a:pt x="240" y="245"/>
                    <a:pt x="262" y="266"/>
                    <a:pt x="286" y="289"/>
                  </a:cubicBezTo>
                  <a:cubicBezTo>
                    <a:pt x="304" y="252"/>
                    <a:pt x="321" y="217"/>
                    <a:pt x="33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28" name="Freeform 237"/>
            <p:cNvSpPr/>
            <p:nvPr/>
          </p:nvSpPr>
          <p:spPr bwMode="auto">
            <a:xfrm>
              <a:off x="4498975" y="6248400"/>
              <a:ext cx="582613" cy="674688"/>
            </a:xfrm>
            <a:custGeom>
              <a:avLst/>
              <a:gdLst>
                <a:gd name="T0" fmla="*/ 73 w 182"/>
                <a:gd name="T1" fmla="*/ 210 h 211"/>
                <a:gd name="T2" fmla="*/ 22 w 182"/>
                <a:gd name="T3" fmla="*/ 128 h 211"/>
                <a:gd name="T4" fmla="*/ 70 w 182"/>
                <a:gd name="T5" fmla="*/ 36 h 211"/>
                <a:gd name="T6" fmla="*/ 139 w 182"/>
                <a:gd name="T7" fmla="*/ 14 h 211"/>
                <a:gd name="T8" fmla="*/ 167 w 182"/>
                <a:gd name="T9" fmla="*/ 85 h 211"/>
                <a:gd name="T10" fmla="*/ 114 w 182"/>
                <a:gd name="T11" fmla="*/ 185 h 211"/>
                <a:gd name="T12" fmla="*/ 73 w 182"/>
                <a:gd name="T13" fmla="*/ 210 h 211"/>
              </a:gdLst>
              <a:ahLst/>
              <a:cxnLst>
                <a:cxn ang="0">
                  <a:pos x="T0" y="T1"/>
                </a:cxn>
                <a:cxn ang="0">
                  <a:pos x="T2" y="T3"/>
                </a:cxn>
                <a:cxn ang="0">
                  <a:pos x="T4" y="T5"/>
                </a:cxn>
                <a:cxn ang="0">
                  <a:pos x="T6" y="T7"/>
                </a:cxn>
                <a:cxn ang="0">
                  <a:pos x="T8" y="T9"/>
                </a:cxn>
                <a:cxn ang="0">
                  <a:pos x="T10" y="T11"/>
                </a:cxn>
                <a:cxn ang="0">
                  <a:pos x="T12" y="T13"/>
                </a:cxn>
              </a:cxnLst>
              <a:rect l="0" t="0" r="r" b="b"/>
              <a:pathLst>
                <a:path w="182" h="211">
                  <a:moveTo>
                    <a:pt x="73" y="210"/>
                  </a:moveTo>
                  <a:cubicBezTo>
                    <a:pt x="26" y="211"/>
                    <a:pt x="0" y="169"/>
                    <a:pt x="22" y="128"/>
                  </a:cubicBezTo>
                  <a:cubicBezTo>
                    <a:pt x="38" y="97"/>
                    <a:pt x="54" y="67"/>
                    <a:pt x="70" y="36"/>
                  </a:cubicBezTo>
                  <a:cubicBezTo>
                    <a:pt x="85" y="7"/>
                    <a:pt x="110" y="0"/>
                    <a:pt x="139" y="14"/>
                  </a:cubicBezTo>
                  <a:cubicBezTo>
                    <a:pt x="172" y="31"/>
                    <a:pt x="182" y="55"/>
                    <a:pt x="167" y="85"/>
                  </a:cubicBezTo>
                  <a:cubicBezTo>
                    <a:pt x="150" y="119"/>
                    <a:pt x="132" y="152"/>
                    <a:pt x="114" y="185"/>
                  </a:cubicBezTo>
                  <a:cubicBezTo>
                    <a:pt x="105" y="202"/>
                    <a:pt x="91" y="210"/>
                    <a:pt x="73"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29" name="Freeform 238"/>
            <p:cNvSpPr/>
            <p:nvPr/>
          </p:nvSpPr>
          <p:spPr bwMode="auto">
            <a:xfrm>
              <a:off x="5187950" y="6159500"/>
              <a:ext cx="320675" cy="312738"/>
            </a:xfrm>
            <a:custGeom>
              <a:avLst/>
              <a:gdLst>
                <a:gd name="T0" fmla="*/ 50 w 100"/>
                <a:gd name="T1" fmla="*/ 0 h 98"/>
                <a:gd name="T2" fmla="*/ 100 w 100"/>
                <a:gd name="T3" fmla="*/ 49 h 98"/>
                <a:gd name="T4" fmla="*/ 50 w 100"/>
                <a:gd name="T5" fmla="*/ 98 h 98"/>
                <a:gd name="T6" fmla="*/ 1 w 100"/>
                <a:gd name="T7" fmla="*/ 49 h 98"/>
                <a:gd name="T8" fmla="*/ 50 w 100"/>
                <a:gd name="T9" fmla="*/ 0 h 98"/>
              </a:gdLst>
              <a:ahLst/>
              <a:cxnLst>
                <a:cxn ang="0">
                  <a:pos x="T0" y="T1"/>
                </a:cxn>
                <a:cxn ang="0">
                  <a:pos x="T2" y="T3"/>
                </a:cxn>
                <a:cxn ang="0">
                  <a:pos x="T4" y="T5"/>
                </a:cxn>
                <a:cxn ang="0">
                  <a:pos x="T6" y="T7"/>
                </a:cxn>
                <a:cxn ang="0">
                  <a:pos x="T8" y="T9"/>
                </a:cxn>
              </a:cxnLst>
              <a:rect l="0" t="0" r="r" b="b"/>
              <a:pathLst>
                <a:path w="100" h="98">
                  <a:moveTo>
                    <a:pt x="50" y="0"/>
                  </a:moveTo>
                  <a:cubicBezTo>
                    <a:pt x="78" y="0"/>
                    <a:pt x="100" y="21"/>
                    <a:pt x="100" y="49"/>
                  </a:cubicBezTo>
                  <a:cubicBezTo>
                    <a:pt x="100" y="76"/>
                    <a:pt x="77" y="98"/>
                    <a:pt x="50" y="98"/>
                  </a:cubicBezTo>
                  <a:cubicBezTo>
                    <a:pt x="24" y="97"/>
                    <a:pt x="1" y="75"/>
                    <a:pt x="1" y="49"/>
                  </a:cubicBezTo>
                  <a:cubicBezTo>
                    <a:pt x="0" y="22"/>
                    <a:pt x="23"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330" name="组合 329"/>
          <p:cNvGrpSpPr/>
          <p:nvPr/>
        </p:nvGrpSpPr>
        <p:grpSpPr>
          <a:xfrm>
            <a:off x="1679319" y="5097396"/>
            <a:ext cx="158203" cy="312825"/>
            <a:chOff x="10039350" y="9245600"/>
            <a:chExt cx="981075" cy="1939925"/>
          </a:xfrm>
          <a:solidFill>
            <a:srgbClr val="C00000"/>
          </a:solidFill>
        </p:grpSpPr>
        <p:sp>
          <p:nvSpPr>
            <p:cNvPr id="331" name="Freeform 242"/>
            <p:cNvSpPr/>
            <p:nvPr/>
          </p:nvSpPr>
          <p:spPr bwMode="auto">
            <a:xfrm>
              <a:off x="10039350" y="9551988"/>
              <a:ext cx="981075" cy="1633537"/>
            </a:xfrm>
            <a:custGeom>
              <a:avLst/>
              <a:gdLst>
                <a:gd name="T0" fmla="*/ 231 w 308"/>
                <a:gd name="T1" fmla="*/ 464 h 512"/>
                <a:gd name="T2" fmla="*/ 266 w 308"/>
                <a:gd name="T3" fmla="*/ 461 h 512"/>
                <a:gd name="T4" fmla="*/ 289 w 308"/>
                <a:gd name="T5" fmla="*/ 463 h 512"/>
                <a:gd name="T6" fmla="*/ 295 w 308"/>
                <a:gd name="T7" fmla="*/ 489 h 512"/>
                <a:gd name="T8" fmla="*/ 250 w 308"/>
                <a:gd name="T9" fmla="*/ 507 h 512"/>
                <a:gd name="T10" fmla="*/ 212 w 308"/>
                <a:gd name="T11" fmla="*/ 475 h 512"/>
                <a:gd name="T12" fmla="*/ 194 w 308"/>
                <a:gd name="T13" fmla="*/ 269 h 512"/>
                <a:gd name="T14" fmla="*/ 181 w 308"/>
                <a:gd name="T15" fmla="*/ 246 h 512"/>
                <a:gd name="T16" fmla="*/ 132 w 308"/>
                <a:gd name="T17" fmla="*/ 203 h 512"/>
                <a:gd name="T18" fmla="*/ 125 w 308"/>
                <a:gd name="T19" fmla="*/ 180 h 512"/>
                <a:gd name="T20" fmla="*/ 125 w 308"/>
                <a:gd name="T21" fmla="*/ 127 h 512"/>
                <a:gd name="T22" fmla="*/ 119 w 308"/>
                <a:gd name="T23" fmla="*/ 126 h 512"/>
                <a:gd name="T24" fmla="*/ 93 w 308"/>
                <a:gd name="T25" fmla="*/ 177 h 512"/>
                <a:gd name="T26" fmla="*/ 83 w 308"/>
                <a:gd name="T27" fmla="*/ 291 h 512"/>
                <a:gd name="T28" fmla="*/ 106 w 308"/>
                <a:gd name="T29" fmla="*/ 469 h 512"/>
                <a:gd name="T30" fmla="*/ 78 w 308"/>
                <a:gd name="T31" fmla="*/ 508 h 512"/>
                <a:gd name="T32" fmla="*/ 40 w 308"/>
                <a:gd name="T33" fmla="*/ 480 h 512"/>
                <a:gd name="T34" fmla="*/ 16 w 308"/>
                <a:gd name="T35" fmla="*/ 289 h 512"/>
                <a:gd name="T36" fmla="*/ 13 w 308"/>
                <a:gd name="T37" fmla="*/ 266 h 512"/>
                <a:gd name="T38" fmla="*/ 36 w 308"/>
                <a:gd name="T39" fmla="*/ 152 h 512"/>
                <a:gd name="T40" fmla="*/ 96 w 308"/>
                <a:gd name="T41" fmla="*/ 28 h 512"/>
                <a:gd name="T42" fmla="*/ 137 w 308"/>
                <a:gd name="T43" fmla="*/ 3 h 512"/>
                <a:gd name="T44" fmla="*/ 179 w 308"/>
                <a:gd name="T45" fmla="*/ 45 h 512"/>
                <a:gd name="T46" fmla="*/ 181 w 308"/>
                <a:gd name="T47" fmla="*/ 76 h 512"/>
                <a:gd name="T48" fmla="*/ 193 w 308"/>
                <a:gd name="T49" fmla="*/ 95 h 512"/>
                <a:gd name="T50" fmla="*/ 198 w 308"/>
                <a:gd name="T51" fmla="*/ 106 h 512"/>
                <a:gd name="T52" fmla="*/ 205 w 308"/>
                <a:gd name="T53" fmla="*/ 176 h 512"/>
                <a:gd name="T54" fmla="*/ 216 w 308"/>
                <a:gd name="T55" fmla="*/ 203 h 512"/>
                <a:gd name="T56" fmla="*/ 217 w 308"/>
                <a:gd name="T57" fmla="*/ 243 h 512"/>
                <a:gd name="T58" fmla="*/ 211 w 308"/>
                <a:gd name="T59" fmla="*/ 256 h 512"/>
                <a:gd name="T60" fmla="*/ 229 w 308"/>
                <a:gd name="T61" fmla="*/ 458 h 512"/>
                <a:gd name="T62" fmla="*/ 231 w 308"/>
                <a:gd name="T63" fmla="*/ 46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8" h="512">
                  <a:moveTo>
                    <a:pt x="231" y="464"/>
                  </a:moveTo>
                  <a:cubicBezTo>
                    <a:pt x="243" y="463"/>
                    <a:pt x="255" y="461"/>
                    <a:pt x="266" y="461"/>
                  </a:cubicBezTo>
                  <a:cubicBezTo>
                    <a:pt x="274" y="460"/>
                    <a:pt x="282" y="461"/>
                    <a:pt x="289" y="463"/>
                  </a:cubicBezTo>
                  <a:cubicBezTo>
                    <a:pt x="304" y="467"/>
                    <a:pt x="308" y="481"/>
                    <a:pt x="295" y="489"/>
                  </a:cubicBezTo>
                  <a:cubicBezTo>
                    <a:pt x="281" y="497"/>
                    <a:pt x="265" y="505"/>
                    <a:pt x="250" y="507"/>
                  </a:cubicBezTo>
                  <a:cubicBezTo>
                    <a:pt x="227" y="512"/>
                    <a:pt x="214" y="499"/>
                    <a:pt x="212" y="475"/>
                  </a:cubicBezTo>
                  <a:cubicBezTo>
                    <a:pt x="206" y="407"/>
                    <a:pt x="200" y="338"/>
                    <a:pt x="194" y="269"/>
                  </a:cubicBezTo>
                  <a:cubicBezTo>
                    <a:pt x="194" y="259"/>
                    <a:pt x="191" y="253"/>
                    <a:pt x="181" y="246"/>
                  </a:cubicBezTo>
                  <a:cubicBezTo>
                    <a:pt x="163" y="234"/>
                    <a:pt x="147" y="219"/>
                    <a:pt x="132" y="203"/>
                  </a:cubicBezTo>
                  <a:cubicBezTo>
                    <a:pt x="127" y="198"/>
                    <a:pt x="125" y="188"/>
                    <a:pt x="125" y="180"/>
                  </a:cubicBezTo>
                  <a:cubicBezTo>
                    <a:pt x="124" y="163"/>
                    <a:pt x="125" y="145"/>
                    <a:pt x="125" y="127"/>
                  </a:cubicBezTo>
                  <a:cubicBezTo>
                    <a:pt x="123" y="126"/>
                    <a:pt x="121" y="126"/>
                    <a:pt x="119" y="126"/>
                  </a:cubicBezTo>
                  <a:cubicBezTo>
                    <a:pt x="110" y="143"/>
                    <a:pt x="102" y="160"/>
                    <a:pt x="93" y="177"/>
                  </a:cubicBezTo>
                  <a:cubicBezTo>
                    <a:pt x="73" y="214"/>
                    <a:pt x="77" y="252"/>
                    <a:pt x="83" y="291"/>
                  </a:cubicBezTo>
                  <a:cubicBezTo>
                    <a:pt x="91" y="350"/>
                    <a:pt x="98" y="410"/>
                    <a:pt x="106" y="469"/>
                  </a:cubicBezTo>
                  <a:cubicBezTo>
                    <a:pt x="108" y="489"/>
                    <a:pt x="96" y="505"/>
                    <a:pt x="78" y="508"/>
                  </a:cubicBezTo>
                  <a:cubicBezTo>
                    <a:pt x="60" y="511"/>
                    <a:pt x="43" y="499"/>
                    <a:pt x="40" y="480"/>
                  </a:cubicBezTo>
                  <a:cubicBezTo>
                    <a:pt x="32" y="416"/>
                    <a:pt x="24" y="352"/>
                    <a:pt x="16" y="289"/>
                  </a:cubicBezTo>
                  <a:cubicBezTo>
                    <a:pt x="15" y="281"/>
                    <a:pt x="15" y="273"/>
                    <a:pt x="13" y="266"/>
                  </a:cubicBezTo>
                  <a:cubicBezTo>
                    <a:pt x="0" y="223"/>
                    <a:pt x="18" y="188"/>
                    <a:pt x="36" y="152"/>
                  </a:cubicBezTo>
                  <a:cubicBezTo>
                    <a:pt x="56" y="111"/>
                    <a:pt x="76" y="69"/>
                    <a:pt x="96" y="28"/>
                  </a:cubicBezTo>
                  <a:cubicBezTo>
                    <a:pt x="106" y="7"/>
                    <a:pt x="118" y="0"/>
                    <a:pt x="137" y="3"/>
                  </a:cubicBezTo>
                  <a:cubicBezTo>
                    <a:pt x="160" y="8"/>
                    <a:pt x="179" y="26"/>
                    <a:pt x="179" y="45"/>
                  </a:cubicBezTo>
                  <a:cubicBezTo>
                    <a:pt x="180" y="55"/>
                    <a:pt x="180" y="66"/>
                    <a:pt x="181" y="76"/>
                  </a:cubicBezTo>
                  <a:cubicBezTo>
                    <a:pt x="181" y="85"/>
                    <a:pt x="179" y="94"/>
                    <a:pt x="193" y="95"/>
                  </a:cubicBezTo>
                  <a:cubicBezTo>
                    <a:pt x="195" y="95"/>
                    <a:pt x="198" y="102"/>
                    <a:pt x="198" y="106"/>
                  </a:cubicBezTo>
                  <a:cubicBezTo>
                    <a:pt x="201" y="130"/>
                    <a:pt x="201" y="153"/>
                    <a:pt x="205" y="176"/>
                  </a:cubicBezTo>
                  <a:cubicBezTo>
                    <a:pt x="206" y="185"/>
                    <a:pt x="211" y="195"/>
                    <a:pt x="216" y="203"/>
                  </a:cubicBezTo>
                  <a:cubicBezTo>
                    <a:pt x="227" y="217"/>
                    <a:pt x="228" y="229"/>
                    <a:pt x="217" y="243"/>
                  </a:cubicBezTo>
                  <a:cubicBezTo>
                    <a:pt x="214" y="246"/>
                    <a:pt x="211" y="252"/>
                    <a:pt x="211" y="256"/>
                  </a:cubicBezTo>
                  <a:cubicBezTo>
                    <a:pt x="217" y="323"/>
                    <a:pt x="223" y="391"/>
                    <a:pt x="229" y="458"/>
                  </a:cubicBezTo>
                  <a:cubicBezTo>
                    <a:pt x="229" y="459"/>
                    <a:pt x="230" y="460"/>
                    <a:pt x="231" y="464"/>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32" name="Freeform 243"/>
            <p:cNvSpPr/>
            <p:nvPr/>
          </p:nvSpPr>
          <p:spPr bwMode="auto">
            <a:xfrm>
              <a:off x="10501312" y="9245600"/>
              <a:ext cx="323850" cy="322262"/>
            </a:xfrm>
            <a:custGeom>
              <a:avLst/>
              <a:gdLst>
                <a:gd name="T0" fmla="*/ 51 w 102"/>
                <a:gd name="T1" fmla="*/ 0 h 101"/>
                <a:gd name="T2" fmla="*/ 102 w 102"/>
                <a:gd name="T3" fmla="*/ 51 h 101"/>
                <a:gd name="T4" fmla="*/ 50 w 102"/>
                <a:gd name="T5" fmla="*/ 101 h 101"/>
                <a:gd name="T6" fmla="*/ 0 w 102"/>
                <a:gd name="T7" fmla="*/ 51 h 101"/>
                <a:gd name="T8" fmla="*/ 51 w 102"/>
                <a:gd name="T9" fmla="*/ 0 h 101"/>
              </a:gdLst>
              <a:ahLst/>
              <a:cxnLst>
                <a:cxn ang="0">
                  <a:pos x="T0" y="T1"/>
                </a:cxn>
                <a:cxn ang="0">
                  <a:pos x="T2" y="T3"/>
                </a:cxn>
                <a:cxn ang="0">
                  <a:pos x="T4" y="T5"/>
                </a:cxn>
                <a:cxn ang="0">
                  <a:pos x="T6" y="T7"/>
                </a:cxn>
                <a:cxn ang="0">
                  <a:pos x="T8" y="T9"/>
                </a:cxn>
              </a:cxnLst>
              <a:rect l="0" t="0" r="r" b="b"/>
              <a:pathLst>
                <a:path w="102" h="101">
                  <a:moveTo>
                    <a:pt x="51" y="0"/>
                  </a:moveTo>
                  <a:cubicBezTo>
                    <a:pt x="81" y="0"/>
                    <a:pt x="102" y="22"/>
                    <a:pt x="102" y="51"/>
                  </a:cubicBezTo>
                  <a:cubicBezTo>
                    <a:pt x="102" y="80"/>
                    <a:pt x="80" y="101"/>
                    <a:pt x="50" y="101"/>
                  </a:cubicBezTo>
                  <a:cubicBezTo>
                    <a:pt x="22" y="101"/>
                    <a:pt x="1" y="79"/>
                    <a:pt x="0" y="51"/>
                  </a:cubicBezTo>
                  <a:cubicBezTo>
                    <a:pt x="0" y="22"/>
                    <a:pt x="22" y="0"/>
                    <a:pt x="51" y="0"/>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33" name="组合 332"/>
          <p:cNvGrpSpPr/>
          <p:nvPr/>
        </p:nvGrpSpPr>
        <p:grpSpPr>
          <a:xfrm>
            <a:off x="2864708" y="5095843"/>
            <a:ext cx="329140" cy="314378"/>
            <a:chOff x="14460537" y="9024938"/>
            <a:chExt cx="2265363" cy="2163762"/>
          </a:xfrm>
          <a:solidFill>
            <a:srgbClr val="C00000"/>
          </a:solidFill>
        </p:grpSpPr>
        <p:sp>
          <p:nvSpPr>
            <p:cNvPr id="334" name="Freeform 244"/>
            <p:cNvSpPr/>
            <p:nvPr/>
          </p:nvSpPr>
          <p:spPr bwMode="auto">
            <a:xfrm>
              <a:off x="14460537" y="9277350"/>
              <a:ext cx="2265363" cy="1911350"/>
            </a:xfrm>
            <a:custGeom>
              <a:avLst/>
              <a:gdLst>
                <a:gd name="T0" fmla="*/ 139 w 712"/>
                <a:gd name="T1" fmla="*/ 33 h 599"/>
                <a:gd name="T2" fmla="*/ 155 w 712"/>
                <a:gd name="T3" fmla="*/ 13 h 599"/>
                <a:gd name="T4" fmla="*/ 198 w 712"/>
                <a:gd name="T5" fmla="*/ 52 h 599"/>
                <a:gd name="T6" fmla="*/ 249 w 712"/>
                <a:gd name="T7" fmla="*/ 93 h 599"/>
                <a:gd name="T8" fmla="*/ 239 w 712"/>
                <a:gd name="T9" fmla="*/ 125 h 599"/>
                <a:gd name="T10" fmla="*/ 272 w 712"/>
                <a:gd name="T11" fmla="*/ 165 h 599"/>
                <a:gd name="T12" fmla="*/ 393 w 712"/>
                <a:gd name="T13" fmla="*/ 189 h 599"/>
                <a:gd name="T14" fmla="*/ 398 w 712"/>
                <a:gd name="T15" fmla="*/ 113 h 599"/>
                <a:gd name="T16" fmla="*/ 323 w 712"/>
                <a:gd name="T17" fmla="*/ 170 h 599"/>
                <a:gd name="T18" fmla="*/ 292 w 712"/>
                <a:gd name="T19" fmla="*/ 130 h 599"/>
                <a:gd name="T20" fmla="*/ 413 w 712"/>
                <a:gd name="T21" fmla="*/ 37 h 599"/>
                <a:gd name="T22" fmla="*/ 485 w 712"/>
                <a:gd name="T23" fmla="*/ 75 h 599"/>
                <a:gd name="T24" fmla="*/ 488 w 712"/>
                <a:gd name="T25" fmla="*/ 182 h 599"/>
                <a:gd name="T26" fmla="*/ 646 w 712"/>
                <a:gd name="T27" fmla="*/ 212 h 599"/>
                <a:gd name="T28" fmla="*/ 690 w 712"/>
                <a:gd name="T29" fmla="*/ 407 h 599"/>
                <a:gd name="T30" fmla="*/ 618 w 712"/>
                <a:gd name="T31" fmla="*/ 262 h 599"/>
                <a:gd name="T32" fmla="*/ 608 w 712"/>
                <a:gd name="T33" fmla="*/ 359 h 599"/>
                <a:gd name="T34" fmla="*/ 705 w 712"/>
                <a:gd name="T35" fmla="*/ 554 h 599"/>
                <a:gd name="T36" fmla="*/ 656 w 712"/>
                <a:gd name="T37" fmla="*/ 579 h 599"/>
                <a:gd name="T38" fmla="*/ 565 w 712"/>
                <a:gd name="T39" fmla="*/ 397 h 599"/>
                <a:gd name="T40" fmla="*/ 524 w 712"/>
                <a:gd name="T41" fmla="*/ 393 h 599"/>
                <a:gd name="T42" fmla="*/ 563 w 712"/>
                <a:gd name="T43" fmla="*/ 498 h 599"/>
                <a:gd name="T44" fmla="*/ 483 w 712"/>
                <a:gd name="T45" fmla="*/ 591 h 599"/>
                <a:gd name="T46" fmla="*/ 506 w 712"/>
                <a:gd name="T47" fmla="*/ 490 h 599"/>
                <a:gd name="T48" fmla="*/ 465 w 712"/>
                <a:gd name="T49" fmla="*/ 402 h 599"/>
                <a:gd name="T50" fmla="*/ 329 w 712"/>
                <a:gd name="T51" fmla="*/ 392 h 599"/>
                <a:gd name="T52" fmla="*/ 330 w 712"/>
                <a:gd name="T53" fmla="*/ 453 h 599"/>
                <a:gd name="T54" fmla="*/ 321 w 712"/>
                <a:gd name="T55" fmla="*/ 594 h 599"/>
                <a:gd name="T56" fmla="*/ 270 w 712"/>
                <a:gd name="T57" fmla="*/ 412 h 599"/>
                <a:gd name="T58" fmla="*/ 215 w 712"/>
                <a:gd name="T59" fmla="*/ 424 h 599"/>
                <a:gd name="T60" fmla="*/ 246 w 712"/>
                <a:gd name="T61" fmla="*/ 550 h 599"/>
                <a:gd name="T62" fmla="*/ 230 w 712"/>
                <a:gd name="T63" fmla="*/ 593 h 599"/>
                <a:gd name="T64" fmla="*/ 163 w 712"/>
                <a:gd name="T65" fmla="*/ 452 h 599"/>
                <a:gd name="T66" fmla="*/ 192 w 712"/>
                <a:gd name="T67" fmla="*/ 339 h 599"/>
                <a:gd name="T68" fmla="*/ 172 w 712"/>
                <a:gd name="T69" fmla="*/ 227 h 599"/>
                <a:gd name="T70" fmla="*/ 99 w 712"/>
                <a:gd name="T71" fmla="*/ 180 h 599"/>
                <a:gd name="T72" fmla="*/ 11 w 712"/>
                <a:gd name="T73" fmla="*/ 197 h 599"/>
                <a:gd name="T74" fmla="*/ 51 w 712"/>
                <a:gd name="T75" fmla="*/ 118 h 599"/>
                <a:gd name="T76" fmla="*/ 96 w 712"/>
                <a:gd name="T77" fmla="*/ 67 h 599"/>
                <a:gd name="T78" fmla="*/ 121 w 712"/>
                <a:gd name="T79" fmla="*/ 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2" h="599">
                  <a:moveTo>
                    <a:pt x="127" y="0"/>
                  </a:moveTo>
                  <a:cubicBezTo>
                    <a:pt x="131" y="10"/>
                    <a:pt x="134" y="20"/>
                    <a:pt x="139" y="33"/>
                  </a:cubicBezTo>
                  <a:cubicBezTo>
                    <a:pt x="141" y="22"/>
                    <a:pt x="143" y="13"/>
                    <a:pt x="146" y="2"/>
                  </a:cubicBezTo>
                  <a:cubicBezTo>
                    <a:pt x="150" y="7"/>
                    <a:pt x="153" y="10"/>
                    <a:pt x="155" y="13"/>
                  </a:cubicBezTo>
                  <a:cubicBezTo>
                    <a:pt x="159" y="24"/>
                    <a:pt x="168" y="27"/>
                    <a:pt x="177" y="32"/>
                  </a:cubicBezTo>
                  <a:cubicBezTo>
                    <a:pt x="186" y="35"/>
                    <a:pt x="192" y="45"/>
                    <a:pt x="198" y="52"/>
                  </a:cubicBezTo>
                  <a:cubicBezTo>
                    <a:pt x="203" y="57"/>
                    <a:pt x="208" y="64"/>
                    <a:pt x="214" y="68"/>
                  </a:cubicBezTo>
                  <a:cubicBezTo>
                    <a:pt x="225" y="77"/>
                    <a:pt x="238" y="83"/>
                    <a:pt x="249" y="93"/>
                  </a:cubicBezTo>
                  <a:cubicBezTo>
                    <a:pt x="253" y="97"/>
                    <a:pt x="255" y="107"/>
                    <a:pt x="254" y="114"/>
                  </a:cubicBezTo>
                  <a:cubicBezTo>
                    <a:pt x="253" y="118"/>
                    <a:pt x="245" y="121"/>
                    <a:pt x="239" y="125"/>
                  </a:cubicBezTo>
                  <a:cubicBezTo>
                    <a:pt x="246" y="130"/>
                    <a:pt x="254" y="136"/>
                    <a:pt x="262" y="142"/>
                  </a:cubicBezTo>
                  <a:cubicBezTo>
                    <a:pt x="268" y="148"/>
                    <a:pt x="275" y="153"/>
                    <a:pt x="272" y="165"/>
                  </a:cubicBezTo>
                  <a:cubicBezTo>
                    <a:pt x="271" y="168"/>
                    <a:pt x="279" y="178"/>
                    <a:pt x="284" y="179"/>
                  </a:cubicBezTo>
                  <a:cubicBezTo>
                    <a:pt x="320" y="183"/>
                    <a:pt x="356" y="186"/>
                    <a:pt x="393" y="189"/>
                  </a:cubicBezTo>
                  <a:cubicBezTo>
                    <a:pt x="394" y="189"/>
                    <a:pt x="396" y="188"/>
                    <a:pt x="398" y="187"/>
                  </a:cubicBezTo>
                  <a:cubicBezTo>
                    <a:pt x="398" y="163"/>
                    <a:pt x="398" y="140"/>
                    <a:pt x="398" y="113"/>
                  </a:cubicBezTo>
                  <a:cubicBezTo>
                    <a:pt x="377" y="129"/>
                    <a:pt x="358" y="144"/>
                    <a:pt x="338" y="159"/>
                  </a:cubicBezTo>
                  <a:cubicBezTo>
                    <a:pt x="333" y="163"/>
                    <a:pt x="328" y="167"/>
                    <a:pt x="323" y="170"/>
                  </a:cubicBezTo>
                  <a:cubicBezTo>
                    <a:pt x="310" y="179"/>
                    <a:pt x="296" y="177"/>
                    <a:pt x="287" y="166"/>
                  </a:cubicBezTo>
                  <a:cubicBezTo>
                    <a:pt x="278" y="154"/>
                    <a:pt x="280" y="140"/>
                    <a:pt x="292" y="130"/>
                  </a:cubicBezTo>
                  <a:cubicBezTo>
                    <a:pt x="318" y="109"/>
                    <a:pt x="345" y="88"/>
                    <a:pt x="372" y="68"/>
                  </a:cubicBezTo>
                  <a:cubicBezTo>
                    <a:pt x="386" y="57"/>
                    <a:pt x="399" y="47"/>
                    <a:pt x="413" y="37"/>
                  </a:cubicBezTo>
                  <a:cubicBezTo>
                    <a:pt x="428" y="26"/>
                    <a:pt x="445" y="21"/>
                    <a:pt x="462" y="31"/>
                  </a:cubicBezTo>
                  <a:cubicBezTo>
                    <a:pt x="480" y="40"/>
                    <a:pt x="485" y="55"/>
                    <a:pt x="485" y="75"/>
                  </a:cubicBezTo>
                  <a:cubicBezTo>
                    <a:pt x="484" y="110"/>
                    <a:pt x="485" y="145"/>
                    <a:pt x="485" y="179"/>
                  </a:cubicBezTo>
                  <a:cubicBezTo>
                    <a:pt x="487" y="181"/>
                    <a:pt x="488" y="182"/>
                    <a:pt x="488" y="182"/>
                  </a:cubicBezTo>
                  <a:cubicBezTo>
                    <a:pt x="536" y="176"/>
                    <a:pt x="578" y="205"/>
                    <a:pt x="626" y="199"/>
                  </a:cubicBezTo>
                  <a:cubicBezTo>
                    <a:pt x="632" y="198"/>
                    <a:pt x="643" y="205"/>
                    <a:pt x="646" y="212"/>
                  </a:cubicBezTo>
                  <a:cubicBezTo>
                    <a:pt x="672" y="263"/>
                    <a:pt x="694" y="316"/>
                    <a:pt x="706" y="373"/>
                  </a:cubicBezTo>
                  <a:cubicBezTo>
                    <a:pt x="710" y="392"/>
                    <a:pt x="704" y="404"/>
                    <a:pt x="690" y="407"/>
                  </a:cubicBezTo>
                  <a:cubicBezTo>
                    <a:pt x="675" y="411"/>
                    <a:pt x="666" y="402"/>
                    <a:pt x="660" y="383"/>
                  </a:cubicBezTo>
                  <a:cubicBezTo>
                    <a:pt x="648" y="343"/>
                    <a:pt x="634" y="302"/>
                    <a:pt x="618" y="262"/>
                  </a:cubicBezTo>
                  <a:cubicBezTo>
                    <a:pt x="621" y="289"/>
                    <a:pt x="617" y="315"/>
                    <a:pt x="605" y="339"/>
                  </a:cubicBezTo>
                  <a:cubicBezTo>
                    <a:pt x="603" y="344"/>
                    <a:pt x="605" y="353"/>
                    <a:pt x="608" y="359"/>
                  </a:cubicBezTo>
                  <a:cubicBezTo>
                    <a:pt x="638" y="421"/>
                    <a:pt x="669" y="483"/>
                    <a:pt x="700" y="544"/>
                  </a:cubicBezTo>
                  <a:cubicBezTo>
                    <a:pt x="702" y="548"/>
                    <a:pt x="704" y="551"/>
                    <a:pt x="705" y="554"/>
                  </a:cubicBezTo>
                  <a:cubicBezTo>
                    <a:pt x="712" y="569"/>
                    <a:pt x="707" y="584"/>
                    <a:pt x="693" y="591"/>
                  </a:cubicBezTo>
                  <a:cubicBezTo>
                    <a:pt x="680" y="598"/>
                    <a:pt x="664" y="593"/>
                    <a:pt x="656" y="579"/>
                  </a:cubicBezTo>
                  <a:cubicBezTo>
                    <a:pt x="641" y="549"/>
                    <a:pt x="626" y="519"/>
                    <a:pt x="611" y="488"/>
                  </a:cubicBezTo>
                  <a:cubicBezTo>
                    <a:pt x="596" y="458"/>
                    <a:pt x="581" y="427"/>
                    <a:pt x="565" y="397"/>
                  </a:cubicBezTo>
                  <a:cubicBezTo>
                    <a:pt x="563" y="392"/>
                    <a:pt x="560" y="388"/>
                    <a:pt x="558" y="383"/>
                  </a:cubicBezTo>
                  <a:cubicBezTo>
                    <a:pt x="547" y="386"/>
                    <a:pt x="536" y="389"/>
                    <a:pt x="524" y="393"/>
                  </a:cubicBezTo>
                  <a:cubicBezTo>
                    <a:pt x="538" y="415"/>
                    <a:pt x="549" y="436"/>
                    <a:pt x="563" y="456"/>
                  </a:cubicBezTo>
                  <a:cubicBezTo>
                    <a:pt x="572" y="471"/>
                    <a:pt x="572" y="484"/>
                    <a:pt x="563" y="498"/>
                  </a:cubicBezTo>
                  <a:cubicBezTo>
                    <a:pt x="549" y="524"/>
                    <a:pt x="535" y="550"/>
                    <a:pt x="521" y="576"/>
                  </a:cubicBezTo>
                  <a:cubicBezTo>
                    <a:pt x="512" y="593"/>
                    <a:pt x="497" y="599"/>
                    <a:pt x="483" y="591"/>
                  </a:cubicBezTo>
                  <a:cubicBezTo>
                    <a:pt x="467" y="583"/>
                    <a:pt x="464" y="568"/>
                    <a:pt x="473" y="550"/>
                  </a:cubicBezTo>
                  <a:cubicBezTo>
                    <a:pt x="484" y="530"/>
                    <a:pt x="495" y="509"/>
                    <a:pt x="506" y="490"/>
                  </a:cubicBezTo>
                  <a:cubicBezTo>
                    <a:pt x="510" y="482"/>
                    <a:pt x="511" y="476"/>
                    <a:pt x="506" y="469"/>
                  </a:cubicBezTo>
                  <a:cubicBezTo>
                    <a:pt x="492" y="447"/>
                    <a:pt x="479" y="424"/>
                    <a:pt x="465" y="402"/>
                  </a:cubicBezTo>
                  <a:cubicBezTo>
                    <a:pt x="462" y="398"/>
                    <a:pt x="456" y="393"/>
                    <a:pt x="452" y="392"/>
                  </a:cubicBezTo>
                  <a:cubicBezTo>
                    <a:pt x="411" y="392"/>
                    <a:pt x="370" y="392"/>
                    <a:pt x="329" y="392"/>
                  </a:cubicBezTo>
                  <a:cubicBezTo>
                    <a:pt x="327" y="392"/>
                    <a:pt x="326" y="393"/>
                    <a:pt x="323" y="395"/>
                  </a:cubicBezTo>
                  <a:cubicBezTo>
                    <a:pt x="325" y="414"/>
                    <a:pt x="327" y="433"/>
                    <a:pt x="330" y="453"/>
                  </a:cubicBezTo>
                  <a:cubicBezTo>
                    <a:pt x="334" y="488"/>
                    <a:pt x="338" y="523"/>
                    <a:pt x="343" y="559"/>
                  </a:cubicBezTo>
                  <a:cubicBezTo>
                    <a:pt x="345" y="578"/>
                    <a:pt x="337" y="591"/>
                    <a:pt x="321" y="594"/>
                  </a:cubicBezTo>
                  <a:cubicBezTo>
                    <a:pt x="304" y="597"/>
                    <a:pt x="291" y="586"/>
                    <a:pt x="289" y="566"/>
                  </a:cubicBezTo>
                  <a:cubicBezTo>
                    <a:pt x="282" y="515"/>
                    <a:pt x="274" y="463"/>
                    <a:pt x="270" y="412"/>
                  </a:cubicBezTo>
                  <a:cubicBezTo>
                    <a:pt x="268" y="390"/>
                    <a:pt x="260" y="378"/>
                    <a:pt x="238" y="372"/>
                  </a:cubicBezTo>
                  <a:cubicBezTo>
                    <a:pt x="230" y="389"/>
                    <a:pt x="222" y="406"/>
                    <a:pt x="215" y="424"/>
                  </a:cubicBezTo>
                  <a:cubicBezTo>
                    <a:pt x="214" y="427"/>
                    <a:pt x="215" y="433"/>
                    <a:pt x="217" y="437"/>
                  </a:cubicBezTo>
                  <a:cubicBezTo>
                    <a:pt x="226" y="475"/>
                    <a:pt x="236" y="512"/>
                    <a:pt x="246" y="550"/>
                  </a:cubicBezTo>
                  <a:cubicBezTo>
                    <a:pt x="247" y="552"/>
                    <a:pt x="248" y="555"/>
                    <a:pt x="248" y="557"/>
                  </a:cubicBezTo>
                  <a:cubicBezTo>
                    <a:pt x="252" y="575"/>
                    <a:pt x="245" y="589"/>
                    <a:pt x="230" y="593"/>
                  </a:cubicBezTo>
                  <a:cubicBezTo>
                    <a:pt x="214" y="598"/>
                    <a:pt x="200" y="589"/>
                    <a:pt x="195" y="571"/>
                  </a:cubicBezTo>
                  <a:cubicBezTo>
                    <a:pt x="184" y="531"/>
                    <a:pt x="175" y="492"/>
                    <a:pt x="163" y="452"/>
                  </a:cubicBezTo>
                  <a:cubicBezTo>
                    <a:pt x="157" y="431"/>
                    <a:pt x="157" y="412"/>
                    <a:pt x="168" y="393"/>
                  </a:cubicBezTo>
                  <a:cubicBezTo>
                    <a:pt x="177" y="376"/>
                    <a:pt x="183" y="356"/>
                    <a:pt x="192" y="339"/>
                  </a:cubicBezTo>
                  <a:cubicBezTo>
                    <a:pt x="204" y="316"/>
                    <a:pt x="202" y="293"/>
                    <a:pt x="192" y="271"/>
                  </a:cubicBezTo>
                  <a:cubicBezTo>
                    <a:pt x="185" y="256"/>
                    <a:pt x="180" y="241"/>
                    <a:pt x="172" y="227"/>
                  </a:cubicBezTo>
                  <a:cubicBezTo>
                    <a:pt x="163" y="212"/>
                    <a:pt x="153" y="199"/>
                    <a:pt x="142" y="186"/>
                  </a:cubicBezTo>
                  <a:cubicBezTo>
                    <a:pt x="130" y="174"/>
                    <a:pt x="116" y="170"/>
                    <a:pt x="99" y="180"/>
                  </a:cubicBezTo>
                  <a:cubicBezTo>
                    <a:pt x="85" y="188"/>
                    <a:pt x="70" y="195"/>
                    <a:pt x="56" y="203"/>
                  </a:cubicBezTo>
                  <a:cubicBezTo>
                    <a:pt x="40" y="213"/>
                    <a:pt x="22" y="210"/>
                    <a:pt x="11" y="197"/>
                  </a:cubicBezTo>
                  <a:cubicBezTo>
                    <a:pt x="0" y="184"/>
                    <a:pt x="1" y="164"/>
                    <a:pt x="14" y="152"/>
                  </a:cubicBezTo>
                  <a:cubicBezTo>
                    <a:pt x="26" y="140"/>
                    <a:pt x="40" y="130"/>
                    <a:pt x="51" y="118"/>
                  </a:cubicBezTo>
                  <a:cubicBezTo>
                    <a:pt x="62" y="107"/>
                    <a:pt x="70" y="93"/>
                    <a:pt x="80" y="81"/>
                  </a:cubicBezTo>
                  <a:cubicBezTo>
                    <a:pt x="85" y="76"/>
                    <a:pt x="90" y="69"/>
                    <a:pt x="96" y="67"/>
                  </a:cubicBezTo>
                  <a:cubicBezTo>
                    <a:pt x="113" y="60"/>
                    <a:pt x="119" y="48"/>
                    <a:pt x="117" y="30"/>
                  </a:cubicBezTo>
                  <a:cubicBezTo>
                    <a:pt x="117" y="21"/>
                    <a:pt x="119" y="11"/>
                    <a:pt x="121" y="2"/>
                  </a:cubicBezTo>
                  <a:cubicBezTo>
                    <a:pt x="123" y="1"/>
                    <a:pt x="125" y="1"/>
                    <a:pt x="127" y="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35" name="Freeform 245"/>
            <p:cNvSpPr/>
            <p:nvPr/>
          </p:nvSpPr>
          <p:spPr bwMode="auto">
            <a:xfrm>
              <a:off x="15733712" y="9024938"/>
              <a:ext cx="288925" cy="293687"/>
            </a:xfrm>
            <a:custGeom>
              <a:avLst/>
              <a:gdLst>
                <a:gd name="T0" fmla="*/ 45 w 91"/>
                <a:gd name="T1" fmla="*/ 92 h 92"/>
                <a:gd name="T2" fmla="*/ 0 w 91"/>
                <a:gd name="T3" fmla="*/ 46 h 92"/>
                <a:gd name="T4" fmla="*/ 46 w 91"/>
                <a:gd name="T5" fmla="*/ 1 h 92"/>
                <a:gd name="T6" fmla="*/ 91 w 91"/>
                <a:gd name="T7" fmla="*/ 46 h 92"/>
                <a:gd name="T8" fmla="*/ 45 w 91"/>
                <a:gd name="T9" fmla="*/ 92 h 92"/>
              </a:gdLst>
              <a:ahLst/>
              <a:cxnLst>
                <a:cxn ang="0">
                  <a:pos x="T0" y="T1"/>
                </a:cxn>
                <a:cxn ang="0">
                  <a:pos x="T2" y="T3"/>
                </a:cxn>
                <a:cxn ang="0">
                  <a:pos x="T4" y="T5"/>
                </a:cxn>
                <a:cxn ang="0">
                  <a:pos x="T6" y="T7"/>
                </a:cxn>
                <a:cxn ang="0">
                  <a:pos x="T8" y="T9"/>
                </a:cxn>
              </a:cxnLst>
              <a:rect l="0" t="0" r="r" b="b"/>
              <a:pathLst>
                <a:path w="91" h="92">
                  <a:moveTo>
                    <a:pt x="45" y="92"/>
                  </a:moveTo>
                  <a:cubicBezTo>
                    <a:pt x="20" y="92"/>
                    <a:pt x="0" y="71"/>
                    <a:pt x="0" y="46"/>
                  </a:cubicBezTo>
                  <a:cubicBezTo>
                    <a:pt x="0" y="21"/>
                    <a:pt x="21" y="0"/>
                    <a:pt x="46" y="1"/>
                  </a:cubicBezTo>
                  <a:cubicBezTo>
                    <a:pt x="71" y="1"/>
                    <a:pt x="91" y="21"/>
                    <a:pt x="91" y="46"/>
                  </a:cubicBezTo>
                  <a:cubicBezTo>
                    <a:pt x="91" y="71"/>
                    <a:pt x="69" y="92"/>
                    <a:pt x="45" y="92"/>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36" name="组合 335"/>
          <p:cNvGrpSpPr/>
          <p:nvPr/>
        </p:nvGrpSpPr>
        <p:grpSpPr>
          <a:xfrm>
            <a:off x="2435388" y="5098489"/>
            <a:ext cx="374441" cy="314378"/>
            <a:chOff x="-8485188" y="8885238"/>
            <a:chExt cx="1731963" cy="1454150"/>
          </a:xfrm>
          <a:solidFill>
            <a:srgbClr val="C00000"/>
          </a:solidFill>
        </p:grpSpPr>
        <p:sp>
          <p:nvSpPr>
            <p:cNvPr id="337" name="Freeform 246"/>
            <p:cNvSpPr/>
            <p:nvPr/>
          </p:nvSpPr>
          <p:spPr bwMode="auto">
            <a:xfrm>
              <a:off x="-8485188" y="8885238"/>
              <a:ext cx="1731963" cy="1454150"/>
            </a:xfrm>
            <a:custGeom>
              <a:avLst/>
              <a:gdLst>
                <a:gd name="T0" fmla="*/ 240 w 544"/>
                <a:gd name="T1" fmla="*/ 140 h 456"/>
                <a:gd name="T2" fmla="*/ 326 w 544"/>
                <a:gd name="T3" fmla="*/ 140 h 456"/>
                <a:gd name="T4" fmla="*/ 342 w 544"/>
                <a:gd name="T5" fmla="*/ 132 h 456"/>
                <a:gd name="T6" fmla="*/ 491 w 544"/>
                <a:gd name="T7" fmla="*/ 16 h 456"/>
                <a:gd name="T8" fmla="*/ 504 w 544"/>
                <a:gd name="T9" fmla="*/ 6 h 456"/>
                <a:gd name="T10" fmla="*/ 535 w 544"/>
                <a:gd name="T11" fmla="*/ 12 h 456"/>
                <a:gd name="T12" fmla="*/ 534 w 544"/>
                <a:gd name="T13" fmla="*/ 46 h 456"/>
                <a:gd name="T14" fmla="*/ 512 w 544"/>
                <a:gd name="T15" fmla="*/ 64 h 456"/>
                <a:gd name="T16" fmla="*/ 378 w 544"/>
                <a:gd name="T17" fmla="*/ 169 h 456"/>
                <a:gd name="T18" fmla="*/ 367 w 544"/>
                <a:gd name="T19" fmla="*/ 191 h 456"/>
                <a:gd name="T20" fmla="*/ 373 w 544"/>
                <a:gd name="T21" fmla="*/ 411 h 456"/>
                <a:gd name="T22" fmla="*/ 374 w 544"/>
                <a:gd name="T23" fmla="*/ 425 h 456"/>
                <a:gd name="T24" fmla="*/ 348 w 544"/>
                <a:gd name="T25" fmla="*/ 456 h 456"/>
                <a:gd name="T26" fmla="*/ 322 w 544"/>
                <a:gd name="T27" fmla="*/ 427 h 456"/>
                <a:gd name="T28" fmla="*/ 318 w 544"/>
                <a:gd name="T29" fmla="*/ 282 h 456"/>
                <a:gd name="T30" fmla="*/ 318 w 544"/>
                <a:gd name="T31" fmla="*/ 253 h 456"/>
                <a:gd name="T32" fmla="*/ 217 w 544"/>
                <a:gd name="T33" fmla="*/ 253 h 456"/>
                <a:gd name="T34" fmla="*/ 181 w 544"/>
                <a:gd name="T35" fmla="*/ 250 h 456"/>
                <a:gd name="T36" fmla="*/ 146 w 544"/>
                <a:gd name="T37" fmla="*/ 206 h 456"/>
                <a:gd name="T38" fmla="*/ 145 w 544"/>
                <a:gd name="T39" fmla="*/ 193 h 456"/>
                <a:gd name="T40" fmla="*/ 128 w 544"/>
                <a:gd name="T41" fmla="*/ 192 h 456"/>
                <a:gd name="T42" fmla="*/ 27 w 544"/>
                <a:gd name="T43" fmla="*/ 193 h 456"/>
                <a:gd name="T44" fmla="*/ 0 w 544"/>
                <a:gd name="T45" fmla="*/ 172 h 456"/>
                <a:gd name="T46" fmla="*/ 25 w 544"/>
                <a:gd name="T47" fmla="*/ 150 h 456"/>
                <a:gd name="T48" fmla="*/ 149 w 544"/>
                <a:gd name="T49" fmla="*/ 147 h 456"/>
                <a:gd name="T50" fmla="*/ 179 w 544"/>
                <a:gd name="T51" fmla="*/ 136 h 456"/>
                <a:gd name="T52" fmla="*/ 281 w 544"/>
                <a:gd name="T53" fmla="*/ 44 h 456"/>
                <a:gd name="T54" fmla="*/ 318 w 544"/>
                <a:gd name="T55" fmla="*/ 42 h 456"/>
                <a:gd name="T56" fmla="*/ 311 w 544"/>
                <a:gd name="T57" fmla="*/ 77 h 456"/>
                <a:gd name="T58" fmla="*/ 240 w 544"/>
                <a:gd name="T59" fmla="*/ 14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4" h="456">
                  <a:moveTo>
                    <a:pt x="240" y="140"/>
                  </a:moveTo>
                  <a:cubicBezTo>
                    <a:pt x="272" y="140"/>
                    <a:pt x="299" y="141"/>
                    <a:pt x="326" y="140"/>
                  </a:cubicBezTo>
                  <a:cubicBezTo>
                    <a:pt x="332" y="140"/>
                    <a:pt x="337" y="136"/>
                    <a:pt x="342" y="132"/>
                  </a:cubicBezTo>
                  <a:cubicBezTo>
                    <a:pt x="391" y="93"/>
                    <a:pt x="441" y="54"/>
                    <a:pt x="491" y="16"/>
                  </a:cubicBezTo>
                  <a:cubicBezTo>
                    <a:pt x="495" y="12"/>
                    <a:pt x="499" y="9"/>
                    <a:pt x="504" y="6"/>
                  </a:cubicBezTo>
                  <a:cubicBezTo>
                    <a:pt x="515" y="0"/>
                    <a:pt x="527" y="2"/>
                    <a:pt x="535" y="12"/>
                  </a:cubicBezTo>
                  <a:cubicBezTo>
                    <a:pt x="544" y="23"/>
                    <a:pt x="544" y="35"/>
                    <a:pt x="534" y="46"/>
                  </a:cubicBezTo>
                  <a:cubicBezTo>
                    <a:pt x="528" y="53"/>
                    <a:pt x="520" y="58"/>
                    <a:pt x="512" y="64"/>
                  </a:cubicBezTo>
                  <a:cubicBezTo>
                    <a:pt x="467" y="99"/>
                    <a:pt x="423" y="134"/>
                    <a:pt x="378" y="169"/>
                  </a:cubicBezTo>
                  <a:cubicBezTo>
                    <a:pt x="370" y="175"/>
                    <a:pt x="367" y="181"/>
                    <a:pt x="367" y="191"/>
                  </a:cubicBezTo>
                  <a:cubicBezTo>
                    <a:pt x="370" y="265"/>
                    <a:pt x="371" y="338"/>
                    <a:pt x="373" y="411"/>
                  </a:cubicBezTo>
                  <a:cubicBezTo>
                    <a:pt x="374" y="416"/>
                    <a:pt x="374" y="421"/>
                    <a:pt x="374" y="425"/>
                  </a:cubicBezTo>
                  <a:cubicBezTo>
                    <a:pt x="373" y="444"/>
                    <a:pt x="364" y="456"/>
                    <a:pt x="348" y="456"/>
                  </a:cubicBezTo>
                  <a:cubicBezTo>
                    <a:pt x="333" y="456"/>
                    <a:pt x="322" y="445"/>
                    <a:pt x="322" y="427"/>
                  </a:cubicBezTo>
                  <a:cubicBezTo>
                    <a:pt x="321" y="378"/>
                    <a:pt x="320" y="330"/>
                    <a:pt x="318" y="282"/>
                  </a:cubicBezTo>
                  <a:cubicBezTo>
                    <a:pt x="318" y="272"/>
                    <a:pt x="318" y="262"/>
                    <a:pt x="318" y="253"/>
                  </a:cubicBezTo>
                  <a:cubicBezTo>
                    <a:pt x="283" y="253"/>
                    <a:pt x="250" y="253"/>
                    <a:pt x="217" y="253"/>
                  </a:cubicBezTo>
                  <a:cubicBezTo>
                    <a:pt x="205" y="253"/>
                    <a:pt x="192" y="253"/>
                    <a:pt x="181" y="250"/>
                  </a:cubicBezTo>
                  <a:cubicBezTo>
                    <a:pt x="156" y="245"/>
                    <a:pt x="146" y="231"/>
                    <a:pt x="146" y="206"/>
                  </a:cubicBezTo>
                  <a:cubicBezTo>
                    <a:pt x="145" y="202"/>
                    <a:pt x="145" y="199"/>
                    <a:pt x="145" y="193"/>
                  </a:cubicBezTo>
                  <a:cubicBezTo>
                    <a:pt x="139" y="193"/>
                    <a:pt x="133" y="192"/>
                    <a:pt x="128" y="192"/>
                  </a:cubicBezTo>
                  <a:cubicBezTo>
                    <a:pt x="94" y="193"/>
                    <a:pt x="60" y="193"/>
                    <a:pt x="27" y="193"/>
                  </a:cubicBezTo>
                  <a:cubicBezTo>
                    <a:pt x="9" y="193"/>
                    <a:pt x="1" y="186"/>
                    <a:pt x="0" y="172"/>
                  </a:cubicBezTo>
                  <a:cubicBezTo>
                    <a:pt x="0" y="158"/>
                    <a:pt x="8" y="150"/>
                    <a:pt x="25" y="150"/>
                  </a:cubicBezTo>
                  <a:cubicBezTo>
                    <a:pt x="67" y="149"/>
                    <a:pt x="108" y="148"/>
                    <a:pt x="149" y="147"/>
                  </a:cubicBezTo>
                  <a:cubicBezTo>
                    <a:pt x="161" y="147"/>
                    <a:pt x="170" y="145"/>
                    <a:pt x="179" y="136"/>
                  </a:cubicBezTo>
                  <a:cubicBezTo>
                    <a:pt x="213" y="105"/>
                    <a:pt x="247" y="75"/>
                    <a:pt x="281" y="44"/>
                  </a:cubicBezTo>
                  <a:cubicBezTo>
                    <a:pt x="295" y="32"/>
                    <a:pt x="309" y="31"/>
                    <a:pt x="318" y="42"/>
                  </a:cubicBezTo>
                  <a:cubicBezTo>
                    <a:pt x="326" y="52"/>
                    <a:pt x="324" y="65"/>
                    <a:pt x="311" y="77"/>
                  </a:cubicBezTo>
                  <a:cubicBezTo>
                    <a:pt x="289" y="97"/>
                    <a:pt x="266" y="118"/>
                    <a:pt x="240" y="140"/>
                  </a:cubicBezTo>
                  <a:close/>
                </a:path>
              </a:pathLst>
            </a:custGeom>
            <a:grpFill/>
            <a:ln>
              <a:noFill/>
            </a:ln>
          </p:spPr>
          <p:txBody>
            <a:bodyPr vert="horz" wrap="square" lIns="90868" tIns="45434" rIns="90868" bIns="45434" numCol="1" anchor="t" anchorCtr="0" compatLnSpc="1"/>
            <a:lstStyle/>
            <a:p>
              <a:endParaRPr lang="zh-CN" altLang="en-US" sz="1340"/>
            </a:p>
          </p:txBody>
        </p:sp>
        <p:sp>
          <p:nvSpPr>
            <p:cNvPr id="338" name="Freeform 247"/>
            <p:cNvSpPr/>
            <p:nvPr/>
          </p:nvSpPr>
          <p:spPr bwMode="auto">
            <a:xfrm>
              <a:off x="-8167688" y="9002713"/>
              <a:ext cx="306388" cy="303212"/>
            </a:xfrm>
            <a:custGeom>
              <a:avLst/>
              <a:gdLst>
                <a:gd name="T0" fmla="*/ 48 w 96"/>
                <a:gd name="T1" fmla="*/ 95 h 95"/>
                <a:gd name="T2" fmla="*/ 1 w 96"/>
                <a:gd name="T3" fmla="*/ 47 h 95"/>
                <a:gd name="T4" fmla="*/ 48 w 96"/>
                <a:gd name="T5" fmla="*/ 1 h 95"/>
                <a:gd name="T6" fmla="*/ 96 w 96"/>
                <a:gd name="T7" fmla="*/ 48 h 95"/>
                <a:gd name="T8" fmla="*/ 48 w 96"/>
                <a:gd name="T9" fmla="*/ 95 h 95"/>
              </a:gdLst>
              <a:ahLst/>
              <a:cxnLst>
                <a:cxn ang="0">
                  <a:pos x="T0" y="T1"/>
                </a:cxn>
                <a:cxn ang="0">
                  <a:pos x="T2" y="T3"/>
                </a:cxn>
                <a:cxn ang="0">
                  <a:pos x="T4" y="T5"/>
                </a:cxn>
                <a:cxn ang="0">
                  <a:pos x="T6" y="T7"/>
                </a:cxn>
                <a:cxn ang="0">
                  <a:pos x="T8" y="T9"/>
                </a:cxn>
              </a:cxnLst>
              <a:rect l="0" t="0" r="r" b="b"/>
              <a:pathLst>
                <a:path w="96" h="95">
                  <a:moveTo>
                    <a:pt x="48" y="95"/>
                  </a:moveTo>
                  <a:cubicBezTo>
                    <a:pt x="22" y="95"/>
                    <a:pt x="0" y="73"/>
                    <a:pt x="1" y="47"/>
                  </a:cubicBezTo>
                  <a:cubicBezTo>
                    <a:pt x="1" y="22"/>
                    <a:pt x="22" y="1"/>
                    <a:pt x="48" y="1"/>
                  </a:cubicBezTo>
                  <a:cubicBezTo>
                    <a:pt x="75" y="0"/>
                    <a:pt x="96" y="21"/>
                    <a:pt x="96" y="48"/>
                  </a:cubicBezTo>
                  <a:cubicBezTo>
                    <a:pt x="96" y="74"/>
                    <a:pt x="75" y="95"/>
                    <a:pt x="48" y="95"/>
                  </a:cubicBezTo>
                  <a:close/>
                </a:path>
              </a:pathLst>
            </a:custGeom>
            <a:grpFill/>
            <a:ln>
              <a:noFill/>
            </a:ln>
          </p:spPr>
          <p:txBody>
            <a:bodyPr vert="horz" wrap="square" lIns="90868" tIns="45434" rIns="90868" bIns="45434" numCol="1" anchor="t" anchorCtr="0" compatLnSpc="1"/>
            <a:lstStyle/>
            <a:p>
              <a:endParaRPr lang="zh-CN" altLang="en-US" sz="1340"/>
            </a:p>
          </p:txBody>
        </p:sp>
      </p:grpSp>
      <p:grpSp>
        <p:nvGrpSpPr>
          <p:cNvPr id="339" name="组合 338"/>
          <p:cNvGrpSpPr/>
          <p:nvPr/>
        </p:nvGrpSpPr>
        <p:grpSpPr>
          <a:xfrm>
            <a:off x="2363195" y="5957880"/>
            <a:ext cx="194079" cy="313544"/>
            <a:chOff x="-1825625" y="7573963"/>
            <a:chExt cx="2349500" cy="3795712"/>
          </a:xfrm>
          <a:solidFill>
            <a:srgbClr val="C00000"/>
          </a:solidFill>
        </p:grpSpPr>
        <p:sp>
          <p:nvSpPr>
            <p:cNvPr id="340" name="Freeform 251"/>
            <p:cNvSpPr/>
            <p:nvPr/>
          </p:nvSpPr>
          <p:spPr bwMode="auto">
            <a:xfrm>
              <a:off x="-1825625" y="9228138"/>
              <a:ext cx="2349500" cy="1031875"/>
            </a:xfrm>
            <a:custGeom>
              <a:avLst/>
              <a:gdLst>
                <a:gd name="T0" fmla="*/ 736 w 738"/>
                <a:gd name="T1" fmla="*/ 290 h 324"/>
                <a:gd name="T2" fmla="*/ 715 w 738"/>
                <a:gd name="T3" fmla="*/ 279 h 324"/>
                <a:gd name="T4" fmla="*/ 679 w 738"/>
                <a:gd name="T5" fmla="*/ 290 h 324"/>
                <a:gd name="T6" fmla="*/ 26 w 738"/>
                <a:gd name="T7" fmla="*/ 4 h 324"/>
                <a:gd name="T8" fmla="*/ 4 w 738"/>
                <a:gd name="T9" fmla="*/ 12 h 324"/>
                <a:gd name="T10" fmla="*/ 12 w 738"/>
                <a:gd name="T11" fmla="*/ 34 h 324"/>
                <a:gd name="T12" fmla="*/ 671 w 738"/>
                <a:gd name="T13" fmla="*/ 323 h 324"/>
                <a:gd name="T14" fmla="*/ 678 w 738"/>
                <a:gd name="T15" fmla="*/ 324 h 324"/>
                <a:gd name="T16" fmla="*/ 683 w 738"/>
                <a:gd name="T17" fmla="*/ 324 h 324"/>
                <a:gd name="T18" fmla="*/ 725 w 738"/>
                <a:gd name="T19" fmla="*/ 311 h 324"/>
                <a:gd name="T20" fmla="*/ 736 w 738"/>
                <a:gd name="T21" fmla="*/ 29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8" h="324">
                  <a:moveTo>
                    <a:pt x="736" y="290"/>
                  </a:moveTo>
                  <a:cubicBezTo>
                    <a:pt x="733" y="281"/>
                    <a:pt x="724" y="277"/>
                    <a:pt x="715" y="279"/>
                  </a:cubicBezTo>
                  <a:cubicBezTo>
                    <a:pt x="679" y="290"/>
                    <a:pt x="679" y="290"/>
                    <a:pt x="679" y="290"/>
                  </a:cubicBezTo>
                  <a:cubicBezTo>
                    <a:pt x="26" y="4"/>
                    <a:pt x="26" y="4"/>
                    <a:pt x="26" y="4"/>
                  </a:cubicBezTo>
                  <a:cubicBezTo>
                    <a:pt x="17" y="0"/>
                    <a:pt x="8" y="4"/>
                    <a:pt x="4" y="12"/>
                  </a:cubicBezTo>
                  <a:cubicBezTo>
                    <a:pt x="0" y="20"/>
                    <a:pt x="4" y="30"/>
                    <a:pt x="12" y="34"/>
                  </a:cubicBezTo>
                  <a:cubicBezTo>
                    <a:pt x="671" y="323"/>
                    <a:pt x="671" y="323"/>
                    <a:pt x="671" y="323"/>
                  </a:cubicBezTo>
                  <a:cubicBezTo>
                    <a:pt x="673" y="324"/>
                    <a:pt x="676" y="324"/>
                    <a:pt x="678" y="324"/>
                  </a:cubicBezTo>
                  <a:cubicBezTo>
                    <a:pt x="679" y="324"/>
                    <a:pt x="681" y="324"/>
                    <a:pt x="683" y="324"/>
                  </a:cubicBezTo>
                  <a:cubicBezTo>
                    <a:pt x="725" y="311"/>
                    <a:pt x="725" y="311"/>
                    <a:pt x="725" y="311"/>
                  </a:cubicBezTo>
                  <a:cubicBezTo>
                    <a:pt x="733" y="308"/>
                    <a:pt x="738" y="299"/>
                    <a:pt x="736" y="2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1" name="Freeform 252"/>
            <p:cNvSpPr/>
            <p:nvPr/>
          </p:nvSpPr>
          <p:spPr bwMode="auto">
            <a:xfrm>
              <a:off x="-869950" y="9874250"/>
              <a:ext cx="1143000" cy="1495425"/>
            </a:xfrm>
            <a:custGeom>
              <a:avLst/>
              <a:gdLst>
                <a:gd name="T0" fmla="*/ 200 w 359"/>
                <a:gd name="T1" fmla="*/ 117 h 469"/>
                <a:gd name="T2" fmla="*/ 218 w 359"/>
                <a:gd name="T3" fmla="*/ 117 h 469"/>
                <a:gd name="T4" fmla="*/ 218 w 359"/>
                <a:gd name="T5" fmla="*/ 154 h 469"/>
                <a:gd name="T6" fmla="*/ 199 w 359"/>
                <a:gd name="T7" fmla="*/ 154 h 469"/>
                <a:gd name="T8" fmla="*/ 141 w 359"/>
                <a:gd name="T9" fmla="*/ 154 h 469"/>
                <a:gd name="T10" fmla="*/ 119 w 359"/>
                <a:gd name="T11" fmla="*/ 154 h 469"/>
                <a:gd name="T12" fmla="*/ 119 w 359"/>
                <a:gd name="T13" fmla="*/ 117 h 469"/>
                <a:gd name="T14" fmla="*/ 143 w 359"/>
                <a:gd name="T15" fmla="*/ 117 h 469"/>
                <a:gd name="T16" fmla="*/ 149 w 359"/>
                <a:gd name="T17" fmla="*/ 41 h 469"/>
                <a:gd name="T18" fmla="*/ 58 w 359"/>
                <a:gd name="T19" fmla="*/ 0 h 469"/>
                <a:gd name="T20" fmla="*/ 12 w 359"/>
                <a:gd name="T21" fmla="*/ 22 h 469"/>
                <a:gd name="T22" fmla="*/ 7 w 359"/>
                <a:gd name="T23" fmla="*/ 22 h 469"/>
                <a:gd name="T24" fmla="*/ 118 w 359"/>
                <a:gd name="T25" fmla="*/ 291 h 469"/>
                <a:gd name="T26" fmla="*/ 142 w 359"/>
                <a:gd name="T27" fmla="*/ 469 h 469"/>
                <a:gd name="T28" fmla="*/ 180 w 359"/>
                <a:gd name="T29" fmla="*/ 469 h 469"/>
                <a:gd name="T30" fmla="*/ 208 w 359"/>
                <a:gd name="T31" fmla="*/ 298 h 469"/>
                <a:gd name="T32" fmla="*/ 210 w 359"/>
                <a:gd name="T33" fmla="*/ 298 h 469"/>
                <a:gd name="T34" fmla="*/ 359 w 359"/>
                <a:gd name="T35" fmla="*/ 133 h 469"/>
                <a:gd name="T36" fmla="*/ 203 w 359"/>
                <a:gd name="T37" fmla="*/ 64 h 469"/>
                <a:gd name="T38" fmla="*/ 200 w 359"/>
                <a:gd name="T39" fmla="*/ 11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469">
                  <a:moveTo>
                    <a:pt x="200" y="117"/>
                  </a:moveTo>
                  <a:cubicBezTo>
                    <a:pt x="218" y="117"/>
                    <a:pt x="218" y="117"/>
                    <a:pt x="218" y="117"/>
                  </a:cubicBezTo>
                  <a:cubicBezTo>
                    <a:pt x="218" y="154"/>
                    <a:pt x="218" y="154"/>
                    <a:pt x="218" y="154"/>
                  </a:cubicBezTo>
                  <a:cubicBezTo>
                    <a:pt x="199" y="154"/>
                    <a:pt x="199" y="154"/>
                    <a:pt x="199" y="154"/>
                  </a:cubicBezTo>
                  <a:cubicBezTo>
                    <a:pt x="141" y="154"/>
                    <a:pt x="141" y="154"/>
                    <a:pt x="141" y="154"/>
                  </a:cubicBezTo>
                  <a:cubicBezTo>
                    <a:pt x="119" y="154"/>
                    <a:pt x="119" y="154"/>
                    <a:pt x="119" y="154"/>
                  </a:cubicBezTo>
                  <a:cubicBezTo>
                    <a:pt x="119" y="117"/>
                    <a:pt x="119" y="117"/>
                    <a:pt x="119" y="117"/>
                  </a:cubicBezTo>
                  <a:cubicBezTo>
                    <a:pt x="143" y="117"/>
                    <a:pt x="143" y="117"/>
                    <a:pt x="143" y="117"/>
                  </a:cubicBezTo>
                  <a:cubicBezTo>
                    <a:pt x="149" y="41"/>
                    <a:pt x="149" y="41"/>
                    <a:pt x="149" y="41"/>
                  </a:cubicBezTo>
                  <a:cubicBezTo>
                    <a:pt x="58" y="0"/>
                    <a:pt x="58" y="0"/>
                    <a:pt x="58" y="0"/>
                  </a:cubicBezTo>
                  <a:cubicBezTo>
                    <a:pt x="47" y="14"/>
                    <a:pt x="31" y="22"/>
                    <a:pt x="12" y="22"/>
                  </a:cubicBezTo>
                  <a:cubicBezTo>
                    <a:pt x="11" y="22"/>
                    <a:pt x="9" y="22"/>
                    <a:pt x="7" y="22"/>
                  </a:cubicBezTo>
                  <a:cubicBezTo>
                    <a:pt x="0" y="142"/>
                    <a:pt x="11" y="262"/>
                    <a:pt x="118" y="291"/>
                  </a:cubicBezTo>
                  <a:cubicBezTo>
                    <a:pt x="142" y="469"/>
                    <a:pt x="142" y="469"/>
                    <a:pt x="142" y="469"/>
                  </a:cubicBezTo>
                  <a:cubicBezTo>
                    <a:pt x="180" y="469"/>
                    <a:pt x="180" y="469"/>
                    <a:pt x="180" y="469"/>
                  </a:cubicBezTo>
                  <a:cubicBezTo>
                    <a:pt x="208" y="298"/>
                    <a:pt x="208" y="298"/>
                    <a:pt x="208" y="298"/>
                  </a:cubicBezTo>
                  <a:cubicBezTo>
                    <a:pt x="210" y="298"/>
                    <a:pt x="210" y="298"/>
                    <a:pt x="210" y="298"/>
                  </a:cubicBezTo>
                  <a:cubicBezTo>
                    <a:pt x="313" y="291"/>
                    <a:pt x="350" y="221"/>
                    <a:pt x="359" y="133"/>
                  </a:cubicBezTo>
                  <a:cubicBezTo>
                    <a:pt x="203" y="64"/>
                    <a:pt x="203" y="64"/>
                    <a:pt x="203" y="64"/>
                  </a:cubicBezTo>
                  <a:lnTo>
                    <a:pt x="20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2" name="Freeform 253"/>
            <p:cNvSpPr>
              <a:spLocks noEditPoints="1"/>
            </p:cNvSpPr>
            <p:nvPr/>
          </p:nvSpPr>
          <p:spPr bwMode="auto">
            <a:xfrm>
              <a:off x="-812800" y="7573963"/>
              <a:ext cx="1095375" cy="2498725"/>
            </a:xfrm>
            <a:custGeom>
              <a:avLst/>
              <a:gdLst>
                <a:gd name="T0" fmla="*/ 137 w 344"/>
                <a:gd name="T1" fmla="*/ 693 h 784"/>
                <a:gd name="T2" fmla="*/ 147 w 344"/>
                <a:gd name="T3" fmla="*/ 567 h 784"/>
                <a:gd name="T4" fmla="*/ 189 w 344"/>
                <a:gd name="T5" fmla="*/ 160 h 784"/>
                <a:gd name="T6" fmla="*/ 164 w 344"/>
                <a:gd name="T7" fmla="*/ 484 h 784"/>
                <a:gd name="T8" fmla="*/ 177 w 344"/>
                <a:gd name="T9" fmla="*/ 712 h 784"/>
                <a:gd name="T10" fmla="*/ 186 w 344"/>
                <a:gd name="T11" fmla="*/ 484 h 784"/>
                <a:gd name="T12" fmla="*/ 211 w 344"/>
                <a:gd name="T13" fmla="*/ 160 h 784"/>
                <a:gd name="T14" fmla="*/ 194 w 344"/>
                <a:gd name="T15" fmla="*/ 572 h 784"/>
                <a:gd name="T16" fmla="*/ 344 w 344"/>
                <a:gd name="T17" fmla="*/ 784 h 784"/>
                <a:gd name="T18" fmla="*/ 333 w 344"/>
                <a:gd name="T19" fmla="*/ 744 h 784"/>
                <a:gd name="T20" fmla="*/ 331 w 344"/>
                <a:gd name="T21" fmla="*/ 626 h 784"/>
                <a:gd name="T22" fmla="*/ 225 w 344"/>
                <a:gd name="T23" fmla="*/ 160 h 784"/>
                <a:gd name="T24" fmla="*/ 249 w 344"/>
                <a:gd name="T25" fmla="*/ 170 h 784"/>
                <a:gd name="T26" fmla="*/ 249 w 344"/>
                <a:gd name="T27" fmla="*/ 138 h 784"/>
                <a:gd name="T28" fmla="*/ 226 w 344"/>
                <a:gd name="T29" fmla="*/ 149 h 784"/>
                <a:gd name="T30" fmla="*/ 239 w 344"/>
                <a:gd name="T31" fmla="*/ 119 h 784"/>
                <a:gd name="T32" fmla="*/ 269 w 344"/>
                <a:gd name="T33" fmla="*/ 114 h 784"/>
                <a:gd name="T34" fmla="*/ 239 w 344"/>
                <a:gd name="T35" fmla="*/ 108 h 784"/>
                <a:gd name="T36" fmla="*/ 228 w 344"/>
                <a:gd name="T37" fmla="*/ 94 h 784"/>
                <a:gd name="T38" fmla="*/ 209 w 344"/>
                <a:gd name="T39" fmla="*/ 0 h 784"/>
                <a:gd name="T40" fmla="*/ 175 w 344"/>
                <a:gd name="T41" fmla="*/ 84 h 784"/>
                <a:gd name="T42" fmla="*/ 159 w 344"/>
                <a:gd name="T43" fmla="*/ 108 h 784"/>
                <a:gd name="T44" fmla="*/ 129 w 344"/>
                <a:gd name="T45" fmla="*/ 114 h 784"/>
                <a:gd name="T46" fmla="*/ 159 w 344"/>
                <a:gd name="T47" fmla="*/ 119 h 784"/>
                <a:gd name="T48" fmla="*/ 167 w 344"/>
                <a:gd name="T49" fmla="*/ 149 h 784"/>
                <a:gd name="T50" fmla="*/ 140 w 344"/>
                <a:gd name="T51" fmla="*/ 138 h 784"/>
                <a:gd name="T52" fmla="*/ 140 w 344"/>
                <a:gd name="T53" fmla="*/ 170 h 784"/>
                <a:gd name="T54" fmla="*/ 166 w 344"/>
                <a:gd name="T55" fmla="*/ 160 h 784"/>
                <a:gd name="T56" fmla="*/ 0 w 344"/>
                <a:gd name="T57" fmla="*/ 626 h 784"/>
                <a:gd name="T58" fmla="*/ 211 w 344"/>
                <a:gd name="T59" fmla="*/ 149 h 784"/>
                <a:gd name="T60" fmla="*/ 202 w 344"/>
                <a:gd name="T61" fmla="*/ 119 h 784"/>
                <a:gd name="T62" fmla="*/ 211 w 344"/>
                <a:gd name="T63" fmla="*/ 149 h 784"/>
                <a:gd name="T64" fmla="*/ 213 w 344"/>
                <a:gd name="T65" fmla="*/ 108 h 784"/>
                <a:gd name="T66" fmla="*/ 202 w 344"/>
                <a:gd name="T67" fmla="*/ 97 h 784"/>
                <a:gd name="T68" fmla="*/ 213 w 344"/>
                <a:gd name="T69" fmla="*/ 97 h 784"/>
                <a:gd name="T70" fmla="*/ 194 w 344"/>
                <a:gd name="T71" fmla="*/ 95 h 784"/>
                <a:gd name="T72" fmla="*/ 182 w 344"/>
                <a:gd name="T73" fmla="*/ 108 h 784"/>
                <a:gd name="T74" fmla="*/ 192 w 344"/>
                <a:gd name="T75" fmla="*/ 119 h 784"/>
                <a:gd name="T76" fmla="*/ 179 w 344"/>
                <a:gd name="T77" fmla="*/ 149 h 784"/>
                <a:gd name="T78" fmla="*/ 192 w 344"/>
                <a:gd name="T79" fmla="*/ 119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4" h="784">
                  <a:moveTo>
                    <a:pt x="43" y="652"/>
                  </a:moveTo>
                  <a:cubicBezTo>
                    <a:pt x="137" y="693"/>
                    <a:pt x="137" y="693"/>
                    <a:pt x="137" y="693"/>
                  </a:cubicBezTo>
                  <a:cubicBezTo>
                    <a:pt x="146" y="567"/>
                    <a:pt x="146" y="567"/>
                    <a:pt x="146" y="567"/>
                  </a:cubicBezTo>
                  <a:cubicBezTo>
                    <a:pt x="147" y="567"/>
                    <a:pt x="147" y="567"/>
                    <a:pt x="147" y="567"/>
                  </a:cubicBezTo>
                  <a:cubicBezTo>
                    <a:pt x="178" y="160"/>
                    <a:pt x="178" y="160"/>
                    <a:pt x="178" y="160"/>
                  </a:cubicBezTo>
                  <a:cubicBezTo>
                    <a:pt x="189" y="160"/>
                    <a:pt x="189" y="160"/>
                    <a:pt x="189" y="160"/>
                  </a:cubicBezTo>
                  <a:cubicBezTo>
                    <a:pt x="164" y="484"/>
                    <a:pt x="164" y="484"/>
                    <a:pt x="164" y="484"/>
                  </a:cubicBezTo>
                  <a:cubicBezTo>
                    <a:pt x="164" y="484"/>
                    <a:pt x="164" y="484"/>
                    <a:pt x="164" y="484"/>
                  </a:cubicBezTo>
                  <a:cubicBezTo>
                    <a:pt x="147" y="699"/>
                    <a:pt x="147" y="699"/>
                    <a:pt x="147" y="699"/>
                  </a:cubicBezTo>
                  <a:cubicBezTo>
                    <a:pt x="177" y="712"/>
                    <a:pt x="177" y="712"/>
                    <a:pt x="177" y="712"/>
                  </a:cubicBezTo>
                  <a:cubicBezTo>
                    <a:pt x="186" y="484"/>
                    <a:pt x="186" y="484"/>
                    <a:pt x="186" y="484"/>
                  </a:cubicBezTo>
                  <a:cubicBezTo>
                    <a:pt x="186" y="484"/>
                    <a:pt x="186" y="484"/>
                    <a:pt x="186" y="484"/>
                  </a:cubicBezTo>
                  <a:cubicBezTo>
                    <a:pt x="200" y="160"/>
                    <a:pt x="200" y="160"/>
                    <a:pt x="200" y="160"/>
                  </a:cubicBezTo>
                  <a:cubicBezTo>
                    <a:pt x="211" y="160"/>
                    <a:pt x="211" y="160"/>
                    <a:pt x="211" y="160"/>
                  </a:cubicBezTo>
                  <a:cubicBezTo>
                    <a:pt x="193" y="572"/>
                    <a:pt x="193" y="572"/>
                    <a:pt x="193" y="572"/>
                  </a:cubicBezTo>
                  <a:cubicBezTo>
                    <a:pt x="194" y="572"/>
                    <a:pt x="194" y="572"/>
                    <a:pt x="194" y="572"/>
                  </a:cubicBezTo>
                  <a:cubicBezTo>
                    <a:pt x="188" y="715"/>
                    <a:pt x="188" y="715"/>
                    <a:pt x="188" y="715"/>
                  </a:cubicBezTo>
                  <a:cubicBezTo>
                    <a:pt x="344" y="784"/>
                    <a:pt x="344" y="784"/>
                    <a:pt x="344" y="784"/>
                  </a:cubicBezTo>
                  <a:cubicBezTo>
                    <a:pt x="344" y="770"/>
                    <a:pt x="343" y="757"/>
                    <a:pt x="342" y="743"/>
                  </a:cubicBezTo>
                  <a:cubicBezTo>
                    <a:pt x="339" y="744"/>
                    <a:pt x="336" y="744"/>
                    <a:pt x="333" y="744"/>
                  </a:cubicBezTo>
                  <a:cubicBezTo>
                    <a:pt x="300" y="744"/>
                    <a:pt x="274" y="718"/>
                    <a:pt x="274" y="685"/>
                  </a:cubicBezTo>
                  <a:cubicBezTo>
                    <a:pt x="274" y="653"/>
                    <a:pt x="299" y="627"/>
                    <a:pt x="331" y="626"/>
                  </a:cubicBezTo>
                  <a:cubicBezTo>
                    <a:pt x="317" y="516"/>
                    <a:pt x="249" y="491"/>
                    <a:pt x="211" y="486"/>
                  </a:cubicBezTo>
                  <a:cubicBezTo>
                    <a:pt x="225" y="160"/>
                    <a:pt x="225" y="160"/>
                    <a:pt x="225" y="160"/>
                  </a:cubicBezTo>
                  <a:cubicBezTo>
                    <a:pt x="235" y="160"/>
                    <a:pt x="235" y="160"/>
                    <a:pt x="235" y="160"/>
                  </a:cubicBezTo>
                  <a:cubicBezTo>
                    <a:pt x="237" y="166"/>
                    <a:pt x="243" y="170"/>
                    <a:pt x="249" y="170"/>
                  </a:cubicBezTo>
                  <a:cubicBezTo>
                    <a:pt x="258" y="170"/>
                    <a:pt x="265" y="163"/>
                    <a:pt x="265" y="154"/>
                  </a:cubicBezTo>
                  <a:cubicBezTo>
                    <a:pt x="265" y="145"/>
                    <a:pt x="258" y="138"/>
                    <a:pt x="249" y="138"/>
                  </a:cubicBezTo>
                  <a:cubicBezTo>
                    <a:pt x="243" y="138"/>
                    <a:pt x="237" y="143"/>
                    <a:pt x="235" y="149"/>
                  </a:cubicBezTo>
                  <a:cubicBezTo>
                    <a:pt x="226" y="149"/>
                    <a:pt x="226" y="149"/>
                    <a:pt x="226" y="149"/>
                  </a:cubicBezTo>
                  <a:cubicBezTo>
                    <a:pt x="227" y="119"/>
                    <a:pt x="227" y="119"/>
                    <a:pt x="227" y="119"/>
                  </a:cubicBezTo>
                  <a:cubicBezTo>
                    <a:pt x="239" y="119"/>
                    <a:pt x="239" y="119"/>
                    <a:pt x="239" y="119"/>
                  </a:cubicBezTo>
                  <a:cubicBezTo>
                    <a:pt x="241" y="125"/>
                    <a:pt x="247" y="129"/>
                    <a:pt x="253" y="129"/>
                  </a:cubicBezTo>
                  <a:cubicBezTo>
                    <a:pt x="262" y="129"/>
                    <a:pt x="269" y="122"/>
                    <a:pt x="269" y="114"/>
                  </a:cubicBezTo>
                  <a:cubicBezTo>
                    <a:pt x="269" y="105"/>
                    <a:pt x="262" y="98"/>
                    <a:pt x="253" y="98"/>
                  </a:cubicBezTo>
                  <a:cubicBezTo>
                    <a:pt x="247" y="98"/>
                    <a:pt x="241" y="102"/>
                    <a:pt x="239" y="108"/>
                  </a:cubicBezTo>
                  <a:cubicBezTo>
                    <a:pt x="228" y="108"/>
                    <a:pt x="228" y="108"/>
                    <a:pt x="228" y="108"/>
                  </a:cubicBezTo>
                  <a:cubicBezTo>
                    <a:pt x="228" y="94"/>
                    <a:pt x="228" y="94"/>
                    <a:pt x="228" y="94"/>
                  </a:cubicBezTo>
                  <a:cubicBezTo>
                    <a:pt x="245" y="86"/>
                    <a:pt x="258" y="69"/>
                    <a:pt x="258" y="49"/>
                  </a:cubicBezTo>
                  <a:cubicBezTo>
                    <a:pt x="258" y="22"/>
                    <a:pt x="236" y="0"/>
                    <a:pt x="209" y="0"/>
                  </a:cubicBezTo>
                  <a:cubicBezTo>
                    <a:pt x="182" y="0"/>
                    <a:pt x="160" y="22"/>
                    <a:pt x="160" y="49"/>
                  </a:cubicBezTo>
                  <a:cubicBezTo>
                    <a:pt x="160" y="63"/>
                    <a:pt x="165" y="75"/>
                    <a:pt x="175" y="84"/>
                  </a:cubicBezTo>
                  <a:cubicBezTo>
                    <a:pt x="172" y="108"/>
                    <a:pt x="172" y="108"/>
                    <a:pt x="172" y="108"/>
                  </a:cubicBezTo>
                  <a:cubicBezTo>
                    <a:pt x="159" y="108"/>
                    <a:pt x="159" y="108"/>
                    <a:pt x="159" y="108"/>
                  </a:cubicBezTo>
                  <a:cubicBezTo>
                    <a:pt x="157" y="102"/>
                    <a:pt x="151" y="98"/>
                    <a:pt x="144" y="98"/>
                  </a:cubicBezTo>
                  <a:cubicBezTo>
                    <a:pt x="136" y="98"/>
                    <a:pt x="129" y="105"/>
                    <a:pt x="129" y="114"/>
                  </a:cubicBezTo>
                  <a:cubicBezTo>
                    <a:pt x="129" y="122"/>
                    <a:pt x="136" y="129"/>
                    <a:pt x="144" y="129"/>
                  </a:cubicBezTo>
                  <a:cubicBezTo>
                    <a:pt x="151" y="129"/>
                    <a:pt x="157" y="125"/>
                    <a:pt x="159" y="119"/>
                  </a:cubicBezTo>
                  <a:cubicBezTo>
                    <a:pt x="171" y="119"/>
                    <a:pt x="171" y="119"/>
                    <a:pt x="171" y="119"/>
                  </a:cubicBezTo>
                  <a:cubicBezTo>
                    <a:pt x="167" y="149"/>
                    <a:pt x="167" y="149"/>
                    <a:pt x="167" y="149"/>
                  </a:cubicBezTo>
                  <a:cubicBezTo>
                    <a:pt x="155" y="149"/>
                    <a:pt x="155" y="149"/>
                    <a:pt x="155" y="149"/>
                  </a:cubicBezTo>
                  <a:cubicBezTo>
                    <a:pt x="153" y="143"/>
                    <a:pt x="147" y="138"/>
                    <a:pt x="140" y="138"/>
                  </a:cubicBezTo>
                  <a:cubicBezTo>
                    <a:pt x="132" y="138"/>
                    <a:pt x="124" y="145"/>
                    <a:pt x="124" y="154"/>
                  </a:cubicBezTo>
                  <a:cubicBezTo>
                    <a:pt x="124" y="163"/>
                    <a:pt x="132" y="170"/>
                    <a:pt x="140" y="170"/>
                  </a:cubicBezTo>
                  <a:cubicBezTo>
                    <a:pt x="147" y="170"/>
                    <a:pt x="153" y="166"/>
                    <a:pt x="155" y="160"/>
                  </a:cubicBezTo>
                  <a:cubicBezTo>
                    <a:pt x="166" y="160"/>
                    <a:pt x="166" y="160"/>
                    <a:pt x="166" y="160"/>
                  </a:cubicBezTo>
                  <a:cubicBezTo>
                    <a:pt x="126" y="485"/>
                    <a:pt x="126" y="485"/>
                    <a:pt x="126" y="485"/>
                  </a:cubicBezTo>
                  <a:cubicBezTo>
                    <a:pt x="90" y="489"/>
                    <a:pt x="15" y="511"/>
                    <a:pt x="0" y="626"/>
                  </a:cubicBezTo>
                  <a:cubicBezTo>
                    <a:pt x="18" y="628"/>
                    <a:pt x="33" y="638"/>
                    <a:pt x="43" y="652"/>
                  </a:cubicBezTo>
                  <a:close/>
                  <a:moveTo>
                    <a:pt x="211" y="149"/>
                  </a:moveTo>
                  <a:cubicBezTo>
                    <a:pt x="200" y="149"/>
                    <a:pt x="200" y="149"/>
                    <a:pt x="200" y="149"/>
                  </a:cubicBezTo>
                  <a:cubicBezTo>
                    <a:pt x="202" y="119"/>
                    <a:pt x="202" y="119"/>
                    <a:pt x="202" y="119"/>
                  </a:cubicBezTo>
                  <a:cubicBezTo>
                    <a:pt x="212" y="119"/>
                    <a:pt x="212" y="119"/>
                    <a:pt x="212" y="119"/>
                  </a:cubicBezTo>
                  <a:lnTo>
                    <a:pt x="211" y="149"/>
                  </a:lnTo>
                  <a:close/>
                  <a:moveTo>
                    <a:pt x="213" y="97"/>
                  </a:moveTo>
                  <a:cubicBezTo>
                    <a:pt x="213" y="108"/>
                    <a:pt x="213" y="108"/>
                    <a:pt x="213" y="108"/>
                  </a:cubicBezTo>
                  <a:cubicBezTo>
                    <a:pt x="202" y="108"/>
                    <a:pt x="202" y="108"/>
                    <a:pt x="202" y="108"/>
                  </a:cubicBezTo>
                  <a:cubicBezTo>
                    <a:pt x="202" y="97"/>
                    <a:pt x="202" y="97"/>
                    <a:pt x="202" y="97"/>
                  </a:cubicBezTo>
                  <a:cubicBezTo>
                    <a:pt x="204" y="97"/>
                    <a:pt x="206" y="98"/>
                    <a:pt x="209" y="98"/>
                  </a:cubicBezTo>
                  <a:cubicBezTo>
                    <a:pt x="210" y="98"/>
                    <a:pt x="212" y="97"/>
                    <a:pt x="213" y="97"/>
                  </a:cubicBezTo>
                  <a:close/>
                  <a:moveTo>
                    <a:pt x="184" y="91"/>
                  </a:moveTo>
                  <a:cubicBezTo>
                    <a:pt x="187" y="93"/>
                    <a:pt x="190" y="94"/>
                    <a:pt x="194" y="95"/>
                  </a:cubicBezTo>
                  <a:cubicBezTo>
                    <a:pt x="193" y="108"/>
                    <a:pt x="193" y="108"/>
                    <a:pt x="193" y="108"/>
                  </a:cubicBezTo>
                  <a:cubicBezTo>
                    <a:pt x="182" y="108"/>
                    <a:pt x="182" y="108"/>
                    <a:pt x="182" y="108"/>
                  </a:cubicBezTo>
                  <a:lnTo>
                    <a:pt x="184" y="91"/>
                  </a:lnTo>
                  <a:close/>
                  <a:moveTo>
                    <a:pt x="192" y="119"/>
                  </a:moveTo>
                  <a:cubicBezTo>
                    <a:pt x="190" y="149"/>
                    <a:pt x="190" y="149"/>
                    <a:pt x="190" y="149"/>
                  </a:cubicBezTo>
                  <a:cubicBezTo>
                    <a:pt x="179" y="149"/>
                    <a:pt x="179" y="149"/>
                    <a:pt x="179" y="149"/>
                  </a:cubicBezTo>
                  <a:cubicBezTo>
                    <a:pt x="181" y="119"/>
                    <a:pt x="181" y="119"/>
                    <a:pt x="181" y="119"/>
                  </a:cubicBezTo>
                  <a:lnTo>
                    <a:pt x="192"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3" name="Freeform 254"/>
            <p:cNvSpPr/>
            <p:nvPr/>
          </p:nvSpPr>
          <p:spPr bwMode="auto">
            <a:xfrm>
              <a:off x="-381000" y="10021888"/>
              <a:ext cx="122238" cy="225425"/>
            </a:xfrm>
            <a:custGeom>
              <a:avLst/>
              <a:gdLst>
                <a:gd name="T0" fmla="*/ 13 w 77"/>
                <a:gd name="T1" fmla="*/ 0 h 142"/>
                <a:gd name="T2" fmla="*/ 0 w 77"/>
                <a:gd name="T3" fmla="*/ 142 h 142"/>
                <a:gd name="T4" fmla="*/ 71 w 77"/>
                <a:gd name="T5" fmla="*/ 142 h 142"/>
                <a:gd name="T6" fmla="*/ 77 w 77"/>
                <a:gd name="T7" fmla="*/ 28 h 142"/>
                <a:gd name="T8" fmla="*/ 13 w 77"/>
                <a:gd name="T9" fmla="*/ 0 h 142"/>
              </a:gdLst>
              <a:ahLst/>
              <a:cxnLst>
                <a:cxn ang="0">
                  <a:pos x="T0" y="T1"/>
                </a:cxn>
                <a:cxn ang="0">
                  <a:pos x="T2" y="T3"/>
                </a:cxn>
                <a:cxn ang="0">
                  <a:pos x="T4" y="T5"/>
                </a:cxn>
                <a:cxn ang="0">
                  <a:pos x="T6" y="T7"/>
                </a:cxn>
                <a:cxn ang="0">
                  <a:pos x="T8" y="T9"/>
                </a:cxn>
              </a:cxnLst>
              <a:rect l="0" t="0" r="r" b="b"/>
              <a:pathLst>
                <a:path w="77" h="142">
                  <a:moveTo>
                    <a:pt x="13" y="0"/>
                  </a:moveTo>
                  <a:lnTo>
                    <a:pt x="0" y="142"/>
                  </a:lnTo>
                  <a:lnTo>
                    <a:pt x="71" y="142"/>
                  </a:lnTo>
                  <a:lnTo>
                    <a:pt x="77" y="28"/>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sp>
        <p:nvSpPr>
          <p:cNvPr id="344" name="Freeform 255"/>
          <p:cNvSpPr>
            <a:spLocks noEditPoints="1"/>
          </p:cNvSpPr>
          <p:nvPr/>
        </p:nvSpPr>
        <p:spPr bwMode="auto">
          <a:xfrm>
            <a:off x="4615778" y="5552491"/>
            <a:ext cx="408269" cy="300679"/>
          </a:xfrm>
          <a:custGeom>
            <a:avLst/>
            <a:gdLst>
              <a:gd name="T0" fmla="*/ 794 w 857"/>
              <a:gd name="T1" fmla="*/ 109 h 631"/>
              <a:gd name="T2" fmla="*/ 816 w 857"/>
              <a:gd name="T3" fmla="*/ 83 h 631"/>
              <a:gd name="T4" fmla="*/ 95 w 857"/>
              <a:gd name="T5" fmla="*/ 62 h 631"/>
              <a:gd name="T6" fmla="*/ 77 w 857"/>
              <a:gd name="T7" fmla="*/ 223 h 631"/>
              <a:gd name="T8" fmla="*/ 61 w 857"/>
              <a:gd name="T9" fmla="*/ 260 h 631"/>
              <a:gd name="T10" fmla="*/ 82 w 857"/>
              <a:gd name="T11" fmla="*/ 342 h 631"/>
              <a:gd name="T12" fmla="*/ 47 w 857"/>
              <a:gd name="T13" fmla="*/ 377 h 631"/>
              <a:gd name="T14" fmla="*/ 71 w 857"/>
              <a:gd name="T15" fmla="*/ 536 h 631"/>
              <a:gd name="T16" fmla="*/ 803 w 857"/>
              <a:gd name="T17" fmla="*/ 524 h 631"/>
              <a:gd name="T18" fmla="*/ 769 w 857"/>
              <a:gd name="T19" fmla="*/ 412 h 631"/>
              <a:gd name="T20" fmla="*/ 792 w 857"/>
              <a:gd name="T21" fmla="*/ 386 h 631"/>
              <a:gd name="T22" fmla="*/ 808 w 857"/>
              <a:gd name="T23" fmla="*/ 300 h 631"/>
              <a:gd name="T24" fmla="*/ 827 w 857"/>
              <a:gd name="T25" fmla="*/ 221 h 631"/>
              <a:gd name="T26" fmla="*/ 406 w 857"/>
              <a:gd name="T27" fmla="*/ 189 h 631"/>
              <a:gd name="T28" fmla="*/ 731 w 857"/>
              <a:gd name="T29" fmla="*/ 123 h 631"/>
              <a:gd name="T30" fmla="*/ 759 w 857"/>
              <a:gd name="T31" fmla="*/ 186 h 631"/>
              <a:gd name="T32" fmla="*/ 719 w 857"/>
              <a:gd name="T33" fmla="*/ 207 h 631"/>
              <a:gd name="T34" fmla="*/ 406 w 857"/>
              <a:gd name="T35" fmla="*/ 189 h 631"/>
              <a:gd name="T36" fmla="*/ 126 w 857"/>
              <a:gd name="T37" fmla="*/ 274 h 631"/>
              <a:gd name="T38" fmla="*/ 387 w 857"/>
              <a:gd name="T39" fmla="*/ 328 h 631"/>
              <a:gd name="T40" fmla="*/ 387 w 857"/>
              <a:gd name="T41" fmla="*/ 328 h 631"/>
              <a:gd name="T42" fmla="*/ 453 w 857"/>
              <a:gd name="T43" fmla="*/ 437 h 631"/>
              <a:gd name="T44" fmla="*/ 96 w 857"/>
              <a:gd name="T45" fmla="*/ 349 h 631"/>
              <a:gd name="T46" fmla="*/ 88 w 857"/>
              <a:gd name="T47" fmla="*/ 266 h 631"/>
              <a:gd name="T48" fmla="*/ 85 w 857"/>
              <a:gd name="T49" fmla="*/ 100 h 631"/>
              <a:gd name="T50" fmla="*/ 103 w 857"/>
              <a:gd name="T51" fmla="*/ 95 h 631"/>
              <a:gd name="T52" fmla="*/ 391 w 857"/>
              <a:gd name="T53" fmla="*/ 189 h 631"/>
              <a:gd name="T54" fmla="*/ 119 w 857"/>
              <a:gd name="T55" fmla="*/ 210 h 631"/>
              <a:gd name="T56" fmla="*/ 103 w 857"/>
              <a:gd name="T57" fmla="*/ 206 h 631"/>
              <a:gd name="T58" fmla="*/ 363 w 857"/>
              <a:gd name="T59" fmla="*/ 589 h 631"/>
              <a:gd name="T60" fmla="*/ 78 w 857"/>
              <a:gd name="T61" fmla="*/ 509 h 631"/>
              <a:gd name="T62" fmla="*/ 60 w 857"/>
              <a:gd name="T63" fmla="*/ 403 h 631"/>
              <a:gd name="T64" fmla="*/ 78 w 857"/>
              <a:gd name="T65" fmla="*/ 398 h 631"/>
              <a:gd name="T66" fmla="*/ 366 w 857"/>
              <a:gd name="T67" fmla="*/ 491 h 631"/>
              <a:gd name="T68" fmla="*/ 734 w 857"/>
              <a:gd name="T69" fmla="*/ 489 h 631"/>
              <a:gd name="T70" fmla="*/ 379 w 857"/>
              <a:gd name="T71" fmla="*/ 589 h 631"/>
              <a:gd name="T72" fmla="*/ 458 w 857"/>
              <a:gd name="T73" fmla="*/ 477 h 631"/>
              <a:gd name="T74" fmla="*/ 512 w 857"/>
              <a:gd name="T75" fmla="*/ 466 h 631"/>
              <a:gd name="T76" fmla="*/ 743 w 857"/>
              <a:gd name="T77" fmla="*/ 418 h 631"/>
              <a:gd name="T78" fmla="*/ 754 w 857"/>
              <a:gd name="T79" fmla="*/ 358 h 631"/>
              <a:gd name="T80" fmla="*/ 725 w 857"/>
              <a:gd name="T81" fmla="*/ 365 h 631"/>
              <a:gd name="T82" fmla="*/ 466 w 857"/>
              <a:gd name="T83" fmla="*/ 340 h 631"/>
              <a:gd name="T84" fmla="*/ 753 w 857"/>
              <a:gd name="T85" fmla="*/ 246 h 631"/>
              <a:gd name="T86" fmla="*/ 782 w 857"/>
              <a:gd name="T87" fmla="*/ 29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7" h="631">
                <a:moveTo>
                  <a:pt x="775" y="190"/>
                </a:moveTo>
                <a:cubicBezTo>
                  <a:pt x="771" y="166"/>
                  <a:pt x="771" y="123"/>
                  <a:pt x="794" y="109"/>
                </a:cubicBezTo>
                <a:cubicBezTo>
                  <a:pt x="794" y="109"/>
                  <a:pt x="795" y="109"/>
                  <a:pt x="795" y="108"/>
                </a:cubicBezTo>
                <a:cubicBezTo>
                  <a:pt x="814" y="102"/>
                  <a:pt x="826" y="94"/>
                  <a:pt x="816" y="83"/>
                </a:cubicBezTo>
                <a:cubicBezTo>
                  <a:pt x="541" y="0"/>
                  <a:pt x="541" y="0"/>
                  <a:pt x="541" y="0"/>
                </a:cubicBezTo>
                <a:cubicBezTo>
                  <a:pt x="95" y="62"/>
                  <a:pt x="95" y="62"/>
                  <a:pt x="95" y="62"/>
                </a:cubicBezTo>
                <a:cubicBezTo>
                  <a:pt x="95" y="62"/>
                  <a:pt x="44" y="69"/>
                  <a:pt x="49" y="148"/>
                </a:cubicBezTo>
                <a:cubicBezTo>
                  <a:pt x="51" y="191"/>
                  <a:pt x="65" y="213"/>
                  <a:pt x="77" y="223"/>
                </a:cubicBezTo>
                <a:cubicBezTo>
                  <a:pt x="40" y="234"/>
                  <a:pt x="40" y="234"/>
                  <a:pt x="40" y="234"/>
                </a:cubicBezTo>
                <a:cubicBezTo>
                  <a:pt x="30" y="245"/>
                  <a:pt x="43" y="254"/>
                  <a:pt x="61" y="260"/>
                </a:cubicBezTo>
                <a:cubicBezTo>
                  <a:pt x="62" y="260"/>
                  <a:pt x="62" y="260"/>
                  <a:pt x="63" y="261"/>
                </a:cubicBezTo>
                <a:cubicBezTo>
                  <a:pt x="85" y="275"/>
                  <a:pt x="85" y="317"/>
                  <a:pt x="82" y="342"/>
                </a:cubicBezTo>
                <a:cubicBezTo>
                  <a:pt x="0" y="365"/>
                  <a:pt x="29" y="373"/>
                  <a:pt x="29" y="373"/>
                </a:cubicBezTo>
                <a:cubicBezTo>
                  <a:pt x="47" y="377"/>
                  <a:pt x="47" y="377"/>
                  <a:pt x="47" y="377"/>
                </a:cubicBezTo>
                <a:cubicBezTo>
                  <a:pt x="34" y="388"/>
                  <a:pt x="22" y="410"/>
                  <a:pt x="24" y="451"/>
                </a:cubicBezTo>
                <a:cubicBezTo>
                  <a:pt x="29" y="530"/>
                  <a:pt x="71" y="536"/>
                  <a:pt x="71" y="536"/>
                </a:cubicBezTo>
                <a:cubicBezTo>
                  <a:pt x="362" y="631"/>
                  <a:pt x="362" y="631"/>
                  <a:pt x="362" y="631"/>
                </a:cubicBezTo>
                <a:cubicBezTo>
                  <a:pt x="803" y="524"/>
                  <a:pt x="803" y="524"/>
                  <a:pt x="803" y="524"/>
                </a:cubicBezTo>
                <a:cubicBezTo>
                  <a:pt x="803" y="524"/>
                  <a:pt x="832" y="517"/>
                  <a:pt x="750" y="493"/>
                </a:cubicBezTo>
                <a:cubicBezTo>
                  <a:pt x="747" y="469"/>
                  <a:pt x="746" y="426"/>
                  <a:pt x="769" y="412"/>
                </a:cubicBezTo>
                <a:cubicBezTo>
                  <a:pt x="770" y="412"/>
                  <a:pt x="770" y="411"/>
                  <a:pt x="770" y="411"/>
                </a:cubicBezTo>
                <a:cubicBezTo>
                  <a:pt x="789" y="405"/>
                  <a:pt x="802" y="397"/>
                  <a:pt x="792" y="386"/>
                </a:cubicBezTo>
                <a:cubicBezTo>
                  <a:pt x="773" y="380"/>
                  <a:pt x="773" y="380"/>
                  <a:pt x="773" y="380"/>
                </a:cubicBezTo>
                <a:cubicBezTo>
                  <a:pt x="785" y="372"/>
                  <a:pt x="805" y="352"/>
                  <a:pt x="808" y="300"/>
                </a:cubicBezTo>
                <a:cubicBezTo>
                  <a:pt x="810" y="264"/>
                  <a:pt x="800" y="243"/>
                  <a:pt x="789" y="230"/>
                </a:cubicBezTo>
                <a:cubicBezTo>
                  <a:pt x="827" y="221"/>
                  <a:pt x="827" y="221"/>
                  <a:pt x="827" y="221"/>
                </a:cubicBezTo>
                <a:cubicBezTo>
                  <a:pt x="827" y="221"/>
                  <a:pt x="857" y="214"/>
                  <a:pt x="775" y="190"/>
                </a:cubicBezTo>
                <a:close/>
                <a:moveTo>
                  <a:pt x="406" y="189"/>
                </a:moveTo>
                <a:cubicBezTo>
                  <a:pt x="480" y="174"/>
                  <a:pt x="480" y="174"/>
                  <a:pt x="480" y="174"/>
                </a:cubicBezTo>
                <a:cubicBezTo>
                  <a:pt x="731" y="123"/>
                  <a:pt x="731" y="123"/>
                  <a:pt x="731" y="123"/>
                </a:cubicBezTo>
                <a:cubicBezTo>
                  <a:pt x="768" y="115"/>
                  <a:pt x="768" y="115"/>
                  <a:pt x="768" y="115"/>
                </a:cubicBezTo>
                <a:cubicBezTo>
                  <a:pt x="756" y="137"/>
                  <a:pt x="757" y="167"/>
                  <a:pt x="759" y="186"/>
                </a:cubicBezTo>
                <a:cubicBezTo>
                  <a:pt x="759" y="190"/>
                  <a:pt x="759" y="194"/>
                  <a:pt x="760" y="197"/>
                </a:cubicBezTo>
                <a:cubicBezTo>
                  <a:pt x="719" y="207"/>
                  <a:pt x="719" y="207"/>
                  <a:pt x="719" y="207"/>
                </a:cubicBezTo>
                <a:cubicBezTo>
                  <a:pt x="403" y="286"/>
                  <a:pt x="403" y="286"/>
                  <a:pt x="403" y="286"/>
                </a:cubicBezTo>
                <a:lnTo>
                  <a:pt x="406" y="189"/>
                </a:lnTo>
                <a:close/>
                <a:moveTo>
                  <a:pt x="88" y="266"/>
                </a:moveTo>
                <a:cubicBezTo>
                  <a:pt x="126" y="274"/>
                  <a:pt x="126" y="274"/>
                  <a:pt x="126" y="274"/>
                </a:cubicBezTo>
                <a:cubicBezTo>
                  <a:pt x="366" y="324"/>
                  <a:pt x="366" y="324"/>
                  <a:pt x="366" y="324"/>
                </a:cubicBezTo>
                <a:cubicBezTo>
                  <a:pt x="387" y="328"/>
                  <a:pt x="387" y="328"/>
                  <a:pt x="387" y="328"/>
                </a:cubicBezTo>
                <a:cubicBezTo>
                  <a:pt x="387" y="328"/>
                  <a:pt x="387" y="328"/>
                  <a:pt x="387" y="328"/>
                </a:cubicBezTo>
                <a:cubicBezTo>
                  <a:pt x="387" y="328"/>
                  <a:pt x="387" y="328"/>
                  <a:pt x="387" y="328"/>
                </a:cubicBezTo>
                <a:cubicBezTo>
                  <a:pt x="450" y="341"/>
                  <a:pt x="450" y="341"/>
                  <a:pt x="450" y="341"/>
                </a:cubicBezTo>
                <a:cubicBezTo>
                  <a:pt x="453" y="437"/>
                  <a:pt x="453" y="437"/>
                  <a:pt x="453" y="437"/>
                </a:cubicBezTo>
                <a:cubicBezTo>
                  <a:pt x="128" y="357"/>
                  <a:pt x="128" y="357"/>
                  <a:pt x="128" y="357"/>
                </a:cubicBezTo>
                <a:cubicBezTo>
                  <a:pt x="96" y="349"/>
                  <a:pt x="96" y="349"/>
                  <a:pt x="96" y="349"/>
                </a:cubicBezTo>
                <a:cubicBezTo>
                  <a:pt x="97" y="346"/>
                  <a:pt x="97" y="342"/>
                  <a:pt x="98" y="337"/>
                </a:cubicBezTo>
                <a:cubicBezTo>
                  <a:pt x="100" y="318"/>
                  <a:pt x="100" y="288"/>
                  <a:pt x="88" y="266"/>
                </a:cubicBezTo>
                <a:close/>
                <a:moveTo>
                  <a:pt x="74" y="144"/>
                </a:moveTo>
                <a:cubicBezTo>
                  <a:pt x="73" y="123"/>
                  <a:pt x="77" y="108"/>
                  <a:pt x="85" y="100"/>
                </a:cubicBezTo>
                <a:cubicBezTo>
                  <a:pt x="90" y="95"/>
                  <a:pt x="95" y="94"/>
                  <a:pt x="99" y="94"/>
                </a:cubicBezTo>
                <a:cubicBezTo>
                  <a:pt x="101" y="94"/>
                  <a:pt x="103" y="95"/>
                  <a:pt x="103" y="95"/>
                </a:cubicBezTo>
                <a:cubicBezTo>
                  <a:pt x="295" y="157"/>
                  <a:pt x="295" y="157"/>
                  <a:pt x="295" y="157"/>
                </a:cubicBezTo>
                <a:cubicBezTo>
                  <a:pt x="391" y="189"/>
                  <a:pt x="391" y="189"/>
                  <a:pt x="391" y="189"/>
                </a:cubicBezTo>
                <a:cubicBezTo>
                  <a:pt x="388" y="286"/>
                  <a:pt x="388" y="286"/>
                  <a:pt x="388" y="286"/>
                </a:cubicBezTo>
                <a:cubicBezTo>
                  <a:pt x="119" y="210"/>
                  <a:pt x="119" y="210"/>
                  <a:pt x="119" y="210"/>
                </a:cubicBezTo>
                <a:cubicBezTo>
                  <a:pt x="105" y="206"/>
                  <a:pt x="105" y="206"/>
                  <a:pt x="105" y="206"/>
                </a:cubicBezTo>
                <a:cubicBezTo>
                  <a:pt x="104" y="206"/>
                  <a:pt x="103" y="206"/>
                  <a:pt x="103" y="206"/>
                </a:cubicBezTo>
                <a:cubicBezTo>
                  <a:pt x="102" y="206"/>
                  <a:pt x="75" y="204"/>
                  <a:pt x="74" y="144"/>
                </a:cubicBezTo>
                <a:close/>
                <a:moveTo>
                  <a:pt x="363" y="589"/>
                </a:moveTo>
                <a:cubicBezTo>
                  <a:pt x="80" y="509"/>
                  <a:pt x="80" y="509"/>
                  <a:pt x="80" y="509"/>
                </a:cubicBezTo>
                <a:cubicBezTo>
                  <a:pt x="80" y="509"/>
                  <a:pt x="79" y="509"/>
                  <a:pt x="78" y="509"/>
                </a:cubicBezTo>
                <a:cubicBezTo>
                  <a:pt x="77" y="509"/>
                  <a:pt x="51" y="506"/>
                  <a:pt x="49" y="447"/>
                </a:cubicBezTo>
                <a:cubicBezTo>
                  <a:pt x="49" y="426"/>
                  <a:pt x="53" y="411"/>
                  <a:pt x="60" y="403"/>
                </a:cubicBezTo>
                <a:cubicBezTo>
                  <a:pt x="65" y="398"/>
                  <a:pt x="71" y="397"/>
                  <a:pt x="75" y="397"/>
                </a:cubicBezTo>
                <a:cubicBezTo>
                  <a:pt x="77" y="397"/>
                  <a:pt x="78" y="398"/>
                  <a:pt x="78" y="398"/>
                </a:cubicBezTo>
                <a:cubicBezTo>
                  <a:pt x="78" y="398"/>
                  <a:pt x="78" y="398"/>
                  <a:pt x="78" y="398"/>
                </a:cubicBezTo>
                <a:cubicBezTo>
                  <a:pt x="366" y="491"/>
                  <a:pt x="366" y="491"/>
                  <a:pt x="366" y="491"/>
                </a:cubicBezTo>
                <a:lnTo>
                  <a:pt x="363" y="589"/>
                </a:lnTo>
                <a:close/>
                <a:moveTo>
                  <a:pt x="734" y="489"/>
                </a:moveTo>
                <a:cubicBezTo>
                  <a:pt x="734" y="493"/>
                  <a:pt x="735" y="497"/>
                  <a:pt x="735" y="500"/>
                </a:cubicBezTo>
                <a:cubicBezTo>
                  <a:pt x="379" y="589"/>
                  <a:pt x="379" y="589"/>
                  <a:pt x="379" y="589"/>
                </a:cubicBezTo>
                <a:cubicBezTo>
                  <a:pt x="382" y="492"/>
                  <a:pt x="382" y="492"/>
                  <a:pt x="382" y="492"/>
                </a:cubicBezTo>
                <a:cubicBezTo>
                  <a:pt x="458" y="477"/>
                  <a:pt x="458" y="477"/>
                  <a:pt x="458" y="477"/>
                </a:cubicBezTo>
                <a:cubicBezTo>
                  <a:pt x="469" y="479"/>
                  <a:pt x="469" y="479"/>
                  <a:pt x="469" y="479"/>
                </a:cubicBezTo>
                <a:cubicBezTo>
                  <a:pt x="512" y="466"/>
                  <a:pt x="512" y="466"/>
                  <a:pt x="512" y="466"/>
                </a:cubicBezTo>
                <a:cubicBezTo>
                  <a:pt x="706" y="426"/>
                  <a:pt x="706" y="426"/>
                  <a:pt x="706" y="426"/>
                </a:cubicBezTo>
                <a:cubicBezTo>
                  <a:pt x="743" y="418"/>
                  <a:pt x="743" y="418"/>
                  <a:pt x="743" y="418"/>
                </a:cubicBezTo>
                <a:cubicBezTo>
                  <a:pt x="731" y="440"/>
                  <a:pt x="732" y="470"/>
                  <a:pt x="734" y="489"/>
                </a:cubicBezTo>
                <a:close/>
                <a:moveTo>
                  <a:pt x="754" y="358"/>
                </a:moveTo>
                <a:cubicBezTo>
                  <a:pt x="753" y="358"/>
                  <a:pt x="752" y="358"/>
                  <a:pt x="752" y="358"/>
                </a:cubicBezTo>
                <a:cubicBezTo>
                  <a:pt x="725" y="365"/>
                  <a:pt x="725" y="365"/>
                  <a:pt x="725" y="365"/>
                </a:cubicBezTo>
                <a:cubicBezTo>
                  <a:pt x="469" y="437"/>
                  <a:pt x="469" y="437"/>
                  <a:pt x="469" y="437"/>
                </a:cubicBezTo>
                <a:cubicBezTo>
                  <a:pt x="466" y="340"/>
                  <a:pt x="466" y="340"/>
                  <a:pt x="466" y="340"/>
                </a:cubicBezTo>
                <a:cubicBezTo>
                  <a:pt x="550" y="313"/>
                  <a:pt x="550" y="313"/>
                  <a:pt x="550" y="313"/>
                </a:cubicBezTo>
                <a:cubicBezTo>
                  <a:pt x="753" y="246"/>
                  <a:pt x="753" y="246"/>
                  <a:pt x="753" y="246"/>
                </a:cubicBezTo>
                <a:cubicBezTo>
                  <a:pt x="753" y="246"/>
                  <a:pt x="764" y="244"/>
                  <a:pt x="772" y="252"/>
                </a:cubicBezTo>
                <a:cubicBezTo>
                  <a:pt x="779" y="260"/>
                  <a:pt x="783" y="275"/>
                  <a:pt x="782" y="296"/>
                </a:cubicBezTo>
                <a:cubicBezTo>
                  <a:pt x="781" y="355"/>
                  <a:pt x="755" y="357"/>
                  <a:pt x="754" y="358"/>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grpSp>
        <p:nvGrpSpPr>
          <p:cNvPr id="345" name="组合 344"/>
          <p:cNvGrpSpPr/>
          <p:nvPr/>
        </p:nvGrpSpPr>
        <p:grpSpPr>
          <a:xfrm>
            <a:off x="1564434" y="5961041"/>
            <a:ext cx="356271" cy="306327"/>
            <a:chOff x="7448550" y="8523288"/>
            <a:chExt cx="2887663" cy="2482850"/>
          </a:xfrm>
          <a:solidFill>
            <a:srgbClr val="C00000"/>
          </a:solidFill>
        </p:grpSpPr>
        <p:sp>
          <p:nvSpPr>
            <p:cNvPr id="346" name="Freeform 256"/>
            <p:cNvSpPr/>
            <p:nvPr/>
          </p:nvSpPr>
          <p:spPr bwMode="auto">
            <a:xfrm>
              <a:off x="7448550" y="9434513"/>
              <a:ext cx="962025" cy="644525"/>
            </a:xfrm>
            <a:custGeom>
              <a:avLst/>
              <a:gdLst>
                <a:gd name="T0" fmla="*/ 301 w 606"/>
                <a:gd name="T1" fmla="*/ 145 h 406"/>
                <a:gd name="T2" fmla="*/ 371 w 606"/>
                <a:gd name="T3" fmla="*/ 406 h 406"/>
                <a:gd name="T4" fmla="*/ 475 w 606"/>
                <a:gd name="T5" fmla="*/ 406 h 406"/>
                <a:gd name="T6" fmla="*/ 606 w 606"/>
                <a:gd name="T7" fmla="*/ 0 h 406"/>
                <a:gd name="T8" fmla="*/ 499 w 606"/>
                <a:gd name="T9" fmla="*/ 0 h 406"/>
                <a:gd name="T10" fmla="*/ 421 w 606"/>
                <a:gd name="T11" fmla="*/ 267 h 406"/>
                <a:gd name="T12" fmla="*/ 353 w 606"/>
                <a:gd name="T13" fmla="*/ 0 h 406"/>
                <a:gd name="T14" fmla="*/ 251 w 606"/>
                <a:gd name="T15" fmla="*/ 0 h 406"/>
                <a:gd name="T16" fmla="*/ 181 w 606"/>
                <a:gd name="T17" fmla="*/ 267 h 406"/>
                <a:gd name="T18" fmla="*/ 104 w 606"/>
                <a:gd name="T19" fmla="*/ 0 h 406"/>
                <a:gd name="T20" fmla="*/ 0 w 606"/>
                <a:gd name="T21" fmla="*/ 0 h 406"/>
                <a:gd name="T22" fmla="*/ 128 w 606"/>
                <a:gd name="T23" fmla="*/ 406 h 406"/>
                <a:gd name="T24" fmla="*/ 233 w 606"/>
                <a:gd name="T25" fmla="*/ 406 h 406"/>
                <a:gd name="T26" fmla="*/ 301 w 606"/>
                <a:gd name="T27" fmla="*/ 145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6" h="406">
                  <a:moveTo>
                    <a:pt x="301" y="145"/>
                  </a:moveTo>
                  <a:lnTo>
                    <a:pt x="371" y="406"/>
                  </a:lnTo>
                  <a:lnTo>
                    <a:pt x="475" y="406"/>
                  </a:lnTo>
                  <a:lnTo>
                    <a:pt x="606" y="0"/>
                  </a:lnTo>
                  <a:lnTo>
                    <a:pt x="499" y="0"/>
                  </a:lnTo>
                  <a:lnTo>
                    <a:pt x="421" y="267"/>
                  </a:lnTo>
                  <a:lnTo>
                    <a:pt x="353" y="0"/>
                  </a:lnTo>
                  <a:lnTo>
                    <a:pt x="251" y="0"/>
                  </a:lnTo>
                  <a:lnTo>
                    <a:pt x="181" y="267"/>
                  </a:lnTo>
                  <a:lnTo>
                    <a:pt x="104" y="0"/>
                  </a:lnTo>
                  <a:lnTo>
                    <a:pt x="0" y="0"/>
                  </a:lnTo>
                  <a:lnTo>
                    <a:pt x="128" y="406"/>
                  </a:lnTo>
                  <a:lnTo>
                    <a:pt x="233" y="406"/>
                  </a:lnTo>
                  <a:lnTo>
                    <a:pt x="301"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7" name="Freeform 257"/>
            <p:cNvSpPr/>
            <p:nvPr/>
          </p:nvSpPr>
          <p:spPr bwMode="auto">
            <a:xfrm>
              <a:off x="8413750" y="9434513"/>
              <a:ext cx="960438" cy="644525"/>
            </a:xfrm>
            <a:custGeom>
              <a:avLst/>
              <a:gdLst>
                <a:gd name="T0" fmla="*/ 353 w 605"/>
                <a:gd name="T1" fmla="*/ 0 h 406"/>
                <a:gd name="T2" fmla="*/ 250 w 605"/>
                <a:gd name="T3" fmla="*/ 0 h 406"/>
                <a:gd name="T4" fmla="*/ 180 w 605"/>
                <a:gd name="T5" fmla="*/ 267 h 406"/>
                <a:gd name="T6" fmla="*/ 104 w 605"/>
                <a:gd name="T7" fmla="*/ 0 h 406"/>
                <a:gd name="T8" fmla="*/ 0 w 605"/>
                <a:gd name="T9" fmla="*/ 0 h 406"/>
                <a:gd name="T10" fmla="*/ 128 w 605"/>
                <a:gd name="T11" fmla="*/ 406 h 406"/>
                <a:gd name="T12" fmla="*/ 232 w 605"/>
                <a:gd name="T13" fmla="*/ 406 h 406"/>
                <a:gd name="T14" fmla="*/ 301 w 605"/>
                <a:gd name="T15" fmla="*/ 145 h 406"/>
                <a:gd name="T16" fmla="*/ 371 w 605"/>
                <a:gd name="T17" fmla="*/ 406 h 406"/>
                <a:gd name="T18" fmla="*/ 475 w 605"/>
                <a:gd name="T19" fmla="*/ 406 h 406"/>
                <a:gd name="T20" fmla="*/ 605 w 605"/>
                <a:gd name="T21" fmla="*/ 0 h 406"/>
                <a:gd name="T22" fmla="*/ 499 w 605"/>
                <a:gd name="T23" fmla="*/ 0 h 406"/>
                <a:gd name="T24" fmla="*/ 421 w 605"/>
                <a:gd name="T25" fmla="*/ 267 h 406"/>
                <a:gd name="T26" fmla="*/ 353 w 605"/>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5" h="406">
                  <a:moveTo>
                    <a:pt x="353" y="0"/>
                  </a:moveTo>
                  <a:lnTo>
                    <a:pt x="250" y="0"/>
                  </a:lnTo>
                  <a:lnTo>
                    <a:pt x="180" y="267"/>
                  </a:lnTo>
                  <a:lnTo>
                    <a:pt x="104" y="0"/>
                  </a:lnTo>
                  <a:lnTo>
                    <a:pt x="0" y="0"/>
                  </a:lnTo>
                  <a:lnTo>
                    <a:pt x="128" y="406"/>
                  </a:lnTo>
                  <a:lnTo>
                    <a:pt x="232" y="406"/>
                  </a:lnTo>
                  <a:lnTo>
                    <a:pt x="301" y="145"/>
                  </a:lnTo>
                  <a:lnTo>
                    <a:pt x="371" y="406"/>
                  </a:lnTo>
                  <a:lnTo>
                    <a:pt x="475" y="406"/>
                  </a:lnTo>
                  <a:lnTo>
                    <a:pt x="605" y="0"/>
                  </a:lnTo>
                  <a:lnTo>
                    <a:pt x="499" y="0"/>
                  </a:lnTo>
                  <a:lnTo>
                    <a:pt x="421" y="267"/>
                  </a:lnTo>
                  <a:lnTo>
                    <a:pt x="3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8" name="Freeform 258"/>
            <p:cNvSpPr/>
            <p:nvPr/>
          </p:nvSpPr>
          <p:spPr bwMode="auto">
            <a:xfrm>
              <a:off x="9377363" y="9434513"/>
              <a:ext cx="958850" cy="644525"/>
            </a:xfrm>
            <a:custGeom>
              <a:avLst/>
              <a:gdLst>
                <a:gd name="T0" fmla="*/ 500 w 604"/>
                <a:gd name="T1" fmla="*/ 0 h 406"/>
                <a:gd name="T2" fmla="*/ 422 w 604"/>
                <a:gd name="T3" fmla="*/ 267 h 406"/>
                <a:gd name="T4" fmla="*/ 353 w 604"/>
                <a:gd name="T5" fmla="*/ 0 h 406"/>
                <a:gd name="T6" fmla="*/ 251 w 604"/>
                <a:gd name="T7" fmla="*/ 0 h 406"/>
                <a:gd name="T8" fmla="*/ 181 w 604"/>
                <a:gd name="T9" fmla="*/ 267 h 406"/>
                <a:gd name="T10" fmla="*/ 105 w 604"/>
                <a:gd name="T11" fmla="*/ 0 h 406"/>
                <a:gd name="T12" fmla="*/ 0 w 604"/>
                <a:gd name="T13" fmla="*/ 0 h 406"/>
                <a:gd name="T14" fmla="*/ 129 w 604"/>
                <a:gd name="T15" fmla="*/ 406 h 406"/>
                <a:gd name="T16" fmla="*/ 233 w 604"/>
                <a:gd name="T17" fmla="*/ 406 h 406"/>
                <a:gd name="T18" fmla="*/ 301 w 604"/>
                <a:gd name="T19" fmla="*/ 145 h 406"/>
                <a:gd name="T20" fmla="*/ 371 w 604"/>
                <a:gd name="T21" fmla="*/ 406 h 406"/>
                <a:gd name="T22" fmla="*/ 476 w 604"/>
                <a:gd name="T23" fmla="*/ 406 h 406"/>
                <a:gd name="T24" fmla="*/ 604 w 604"/>
                <a:gd name="T25" fmla="*/ 0 h 406"/>
                <a:gd name="T26" fmla="*/ 500 w 604"/>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4" h="406">
                  <a:moveTo>
                    <a:pt x="500" y="0"/>
                  </a:moveTo>
                  <a:lnTo>
                    <a:pt x="422" y="267"/>
                  </a:lnTo>
                  <a:lnTo>
                    <a:pt x="353" y="0"/>
                  </a:lnTo>
                  <a:lnTo>
                    <a:pt x="251" y="0"/>
                  </a:lnTo>
                  <a:lnTo>
                    <a:pt x="181" y="267"/>
                  </a:lnTo>
                  <a:lnTo>
                    <a:pt x="105" y="0"/>
                  </a:lnTo>
                  <a:lnTo>
                    <a:pt x="0" y="0"/>
                  </a:lnTo>
                  <a:lnTo>
                    <a:pt x="129" y="406"/>
                  </a:lnTo>
                  <a:lnTo>
                    <a:pt x="233" y="406"/>
                  </a:lnTo>
                  <a:lnTo>
                    <a:pt x="301" y="145"/>
                  </a:lnTo>
                  <a:lnTo>
                    <a:pt x="371" y="406"/>
                  </a:lnTo>
                  <a:lnTo>
                    <a:pt x="476" y="406"/>
                  </a:lnTo>
                  <a:lnTo>
                    <a:pt x="604" y="0"/>
                  </a:lnTo>
                  <a:lnTo>
                    <a:pt x="5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49" name="Freeform 259"/>
            <p:cNvSpPr/>
            <p:nvPr/>
          </p:nvSpPr>
          <p:spPr bwMode="auto">
            <a:xfrm>
              <a:off x="7770813" y="8523288"/>
              <a:ext cx="2243138" cy="720725"/>
            </a:xfrm>
            <a:custGeom>
              <a:avLst/>
              <a:gdLst>
                <a:gd name="T0" fmla="*/ 353 w 705"/>
                <a:gd name="T1" fmla="*/ 0 h 226"/>
                <a:gd name="T2" fmla="*/ 0 w 705"/>
                <a:gd name="T3" fmla="*/ 226 h 226"/>
                <a:gd name="T4" fmla="*/ 705 w 705"/>
                <a:gd name="T5" fmla="*/ 226 h 226"/>
                <a:gd name="T6" fmla="*/ 353 w 705"/>
                <a:gd name="T7" fmla="*/ 0 h 226"/>
              </a:gdLst>
              <a:ahLst/>
              <a:cxnLst>
                <a:cxn ang="0">
                  <a:pos x="T0" y="T1"/>
                </a:cxn>
                <a:cxn ang="0">
                  <a:pos x="T2" y="T3"/>
                </a:cxn>
                <a:cxn ang="0">
                  <a:pos x="T4" y="T5"/>
                </a:cxn>
                <a:cxn ang="0">
                  <a:pos x="T6" y="T7"/>
                </a:cxn>
              </a:cxnLst>
              <a:rect l="0" t="0" r="r" b="b"/>
              <a:pathLst>
                <a:path w="705" h="226">
                  <a:moveTo>
                    <a:pt x="353" y="0"/>
                  </a:moveTo>
                  <a:cubicBezTo>
                    <a:pt x="197" y="0"/>
                    <a:pt x="62" y="93"/>
                    <a:pt x="0" y="226"/>
                  </a:cubicBezTo>
                  <a:cubicBezTo>
                    <a:pt x="705" y="226"/>
                    <a:pt x="705" y="226"/>
                    <a:pt x="705" y="226"/>
                  </a:cubicBezTo>
                  <a:cubicBezTo>
                    <a:pt x="643" y="93"/>
                    <a:pt x="509" y="0"/>
                    <a:pt x="3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0" name="Freeform 260"/>
            <p:cNvSpPr/>
            <p:nvPr/>
          </p:nvSpPr>
          <p:spPr bwMode="auto">
            <a:xfrm>
              <a:off x="7770813" y="10285413"/>
              <a:ext cx="2243138" cy="720725"/>
            </a:xfrm>
            <a:custGeom>
              <a:avLst/>
              <a:gdLst>
                <a:gd name="T0" fmla="*/ 353 w 705"/>
                <a:gd name="T1" fmla="*/ 226 h 226"/>
                <a:gd name="T2" fmla="*/ 705 w 705"/>
                <a:gd name="T3" fmla="*/ 0 h 226"/>
                <a:gd name="T4" fmla="*/ 0 w 705"/>
                <a:gd name="T5" fmla="*/ 0 h 226"/>
                <a:gd name="T6" fmla="*/ 353 w 705"/>
                <a:gd name="T7" fmla="*/ 226 h 226"/>
              </a:gdLst>
              <a:ahLst/>
              <a:cxnLst>
                <a:cxn ang="0">
                  <a:pos x="T0" y="T1"/>
                </a:cxn>
                <a:cxn ang="0">
                  <a:pos x="T2" y="T3"/>
                </a:cxn>
                <a:cxn ang="0">
                  <a:pos x="T4" y="T5"/>
                </a:cxn>
                <a:cxn ang="0">
                  <a:pos x="T6" y="T7"/>
                </a:cxn>
              </a:cxnLst>
              <a:rect l="0" t="0" r="r" b="b"/>
              <a:pathLst>
                <a:path w="705" h="226">
                  <a:moveTo>
                    <a:pt x="353" y="226"/>
                  </a:moveTo>
                  <a:cubicBezTo>
                    <a:pt x="509" y="226"/>
                    <a:pt x="643" y="133"/>
                    <a:pt x="705" y="0"/>
                  </a:cubicBezTo>
                  <a:cubicBezTo>
                    <a:pt x="0" y="0"/>
                    <a:pt x="0" y="0"/>
                    <a:pt x="0" y="0"/>
                  </a:cubicBezTo>
                  <a:cubicBezTo>
                    <a:pt x="62" y="133"/>
                    <a:pt x="197" y="226"/>
                    <a:pt x="353" y="2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351" name="组合 350"/>
          <p:cNvGrpSpPr/>
          <p:nvPr/>
        </p:nvGrpSpPr>
        <p:grpSpPr>
          <a:xfrm>
            <a:off x="3007063" y="5967150"/>
            <a:ext cx="272054" cy="307881"/>
            <a:chOff x="9758363" y="3152775"/>
            <a:chExt cx="1543050" cy="1746251"/>
          </a:xfrm>
          <a:solidFill>
            <a:srgbClr val="C00000"/>
          </a:solidFill>
        </p:grpSpPr>
        <p:sp>
          <p:nvSpPr>
            <p:cNvPr id="352" name="Freeform 264"/>
            <p:cNvSpPr/>
            <p:nvPr/>
          </p:nvSpPr>
          <p:spPr bwMode="auto">
            <a:xfrm>
              <a:off x="10075863" y="3414713"/>
              <a:ext cx="952500" cy="993775"/>
            </a:xfrm>
            <a:custGeom>
              <a:avLst/>
              <a:gdLst>
                <a:gd name="T0" fmla="*/ 73 w 299"/>
                <a:gd name="T1" fmla="*/ 312 h 312"/>
                <a:gd name="T2" fmla="*/ 3 w 299"/>
                <a:gd name="T3" fmla="*/ 241 h 312"/>
                <a:gd name="T4" fmla="*/ 3 w 299"/>
                <a:gd name="T5" fmla="*/ 221 h 312"/>
                <a:gd name="T6" fmla="*/ 219 w 299"/>
                <a:gd name="T7" fmla="*/ 0 h 312"/>
                <a:gd name="T8" fmla="*/ 299 w 299"/>
                <a:gd name="T9" fmla="*/ 82 h 312"/>
                <a:gd name="T10" fmla="*/ 73 w 299"/>
                <a:gd name="T11" fmla="*/ 312 h 312"/>
              </a:gdLst>
              <a:ahLst/>
              <a:cxnLst>
                <a:cxn ang="0">
                  <a:pos x="T0" y="T1"/>
                </a:cxn>
                <a:cxn ang="0">
                  <a:pos x="T2" y="T3"/>
                </a:cxn>
                <a:cxn ang="0">
                  <a:pos x="T4" y="T5"/>
                </a:cxn>
                <a:cxn ang="0">
                  <a:pos x="T6" y="T7"/>
                </a:cxn>
                <a:cxn ang="0">
                  <a:pos x="T8" y="T9"/>
                </a:cxn>
                <a:cxn ang="0">
                  <a:pos x="T10" y="T11"/>
                </a:cxn>
              </a:cxnLst>
              <a:rect l="0" t="0" r="r" b="b"/>
              <a:pathLst>
                <a:path w="299" h="312">
                  <a:moveTo>
                    <a:pt x="73" y="312"/>
                  </a:moveTo>
                  <a:cubicBezTo>
                    <a:pt x="49" y="287"/>
                    <a:pt x="25" y="265"/>
                    <a:pt x="3" y="241"/>
                  </a:cubicBezTo>
                  <a:cubicBezTo>
                    <a:pt x="0" y="237"/>
                    <a:pt x="0" y="225"/>
                    <a:pt x="3" y="221"/>
                  </a:cubicBezTo>
                  <a:cubicBezTo>
                    <a:pt x="75" y="147"/>
                    <a:pt x="147" y="73"/>
                    <a:pt x="219" y="0"/>
                  </a:cubicBezTo>
                  <a:cubicBezTo>
                    <a:pt x="249" y="31"/>
                    <a:pt x="275" y="57"/>
                    <a:pt x="299" y="82"/>
                  </a:cubicBezTo>
                  <a:cubicBezTo>
                    <a:pt x="227" y="156"/>
                    <a:pt x="151" y="233"/>
                    <a:pt x="73" y="3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3" name="Freeform 265"/>
            <p:cNvSpPr/>
            <p:nvPr/>
          </p:nvSpPr>
          <p:spPr bwMode="auto">
            <a:xfrm>
              <a:off x="9758363" y="4754563"/>
              <a:ext cx="1355725" cy="144463"/>
            </a:xfrm>
            <a:custGeom>
              <a:avLst/>
              <a:gdLst>
                <a:gd name="T0" fmla="*/ 214 w 426"/>
                <a:gd name="T1" fmla="*/ 42 h 45"/>
                <a:gd name="T2" fmla="*/ 38 w 426"/>
                <a:gd name="T3" fmla="*/ 42 h 45"/>
                <a:gd name="T4" fmla="*/ 19 w 426"/>
                <a:gd name="T5" fmla="*/ 41 h 45"/>
                <a:gd name="T6" fmla="*/ 0 w 426"/>
                <a:gd name="T7" fmla="*/ 20 h 45"/>
                <a:gd name="T8" fmla="*/ 20 w 426"/>
                <a:gd name="T9" fmla="*/ 4 h 45"/>
                <a:gd name="T10" fmla="*/ 37 w 426"/>
                <a:gd name="T11" fmla="*/ 3 h 45"/>
                <a:gd name="T12" fmla="*/ 389 w 426"/>
                <a:gd name="T13" fmla="*/ 3 h 45"/>
                <a:gd name="T14" fmla="*/ 426 w 426"/>
                <a:gd name="T15" fmla="*/ 22 h 45"/>
                <a:gd name="T16" fmla="*/ 388 w 426"/>
                <a:gd name="T17" fmla="*/ 42 h 45"/>
                <a:gd name="T18" fmla="*/ 214 w 426"/>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45">
                  <a:moveTo>
                    <a:pt x="214" y="42"/>
                  </a:moveTo>
                  <a:cubicBezTo>
                    <a:pt x="155" y="42"/>
                    <a:pt x="96" y="42"/>
                    <a:pt x="38" y="42"/>
                  </a:cubicBezTo>
                  <a:cubicBezTo>
                    <a:pt x="31" y="42"/>
                    <a:pt x="23" y="44"/>
                    <a:pt x="19" y="41"/>
                  </a:cubicBezTo>
                  <a:cubicBezTo>
                    <a:pt x="11" y="36"/>
                    <a:pt x="6" y="27"/>
                    <a:pt x="0" y="20"/>
                  </a:cubicBezTo>
                  <a:cubicBezTo>
                    <a:pt x="6" y="15"/>
                    <a:pt x="12" y="8"/>
                    <a:pt x="20" y="4"/>
                  </a:cubicBezTo>
                  <a:cubicBezTo>
                    <a:pt x="24" y="1"/>
                    <a:pt x="31" y="3"/>
                    <a:pt x="37" y="3"/>
                  </a:cubicBezTo>
                  <a:cubicBezTo>
                    <a:pt x="154" y="3"/>
                    <a:pt x="272" y="3"/>
                    <a:pt x="389" y="3"/>
                  </a:cubicBezTo>
                  <a:cubicBezTo>
                    <a:pt x="404" y="3"/>
                    <a:pt x="426" y="0"/>
                    <a:pt x="426" y="22"/>
                  </a:cubicBezTo>
                  <a:cubicBezTo>
                    <a:pt x="426" y="45"/>
                    <a:pt x="404" y="42"/>
                    <a:pt x="388" y="42"/>
                  </a:cubicBezTo>
                  <a:cubicBezTo>
                    <a:pt x="330" y="42"/>
                    <a:pt x="272" y="42"/>
                    <a:pt x="214"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4" name="Freeform 266"/>
            <p:cNvSpPr/>
            <p:nvPr/>
          </p:nvSpPr>
          <p:spPr bwMode="auto">
            <a:xfrm>
              <a:off x="10852150" y="3152775"/>
              <a:ext cx="449263" cy="458788"/>
            </a:xfrm>
            <a:custGeom>
              <a:avLst/>
              <a:gdLst>
                <a:gd name="T0" fmla="*/ 0 w 141"/>
                <a:gd name="T1" fmla="*/ 58 h 144"/>
                <a:gd name="T2" fmla="*/ 46 w 141"/>
                <a:gd name="T3" fmla="*/ 16 h 144"/>
                <a:gd name="T4" fmla="*/ 119 w 141"/>
                <a:gd name="T5" fmla="*/ 45 h 144"/>
                <a:gd name="T6" fmla="*/ 126 w 141"/>
                <a:gd name="T7" fmla="*/ 98 h 144"/>
                <a:gd name="T8" fmla="*/ 48 w 141"/>
                <a:gd name="T9" fmla="*/ 103 h 144"/>
                <a:gd name="T10" fmla="*/ 0 w 141"/>
                <a:gd name="T11" fmla="*/ 58 h 144"/>
              </a:gdLst>
              <a:ahLst/>
              <a:cxnLst>
                <a:cxn ang="0">
                  <a:pos x="T0" y="T1"/>
                </a:cxn>
                <a:cxn ang="0">
                  <a:pos x="T2" y="T3"/>
                </a:cxn>
                <a:cxn ang="0">
                  <a:pos x="T4" y="T5"/>
                </a:cxn>
                <a:cxn ang="0">
                  <a:pos x="T6" y="T7"/>
                </a:cxn>
                <a:cxn ang="0">
                  <a:pos x="T8" y="T9"/>
                </a:cxn>
                <a:cxn ang="0">
                  <a:pos x="T10" y="T11"/>
                </a:cxn>
              </a:cxnLst>
              <a:rect l="0" t="0" r="r" b="b"/>
              <a:pathLst>
                <a:path w="141" h="144">
                  <a:moveTo>
                    <a:pt x="0" y="58"/>
                  </a:moveTo>
                  <a:cubicBezTo>
                    <a:pt x="18" y="41"/>
                    <a:pt x="31" y="28"/>
                    <a:pt x="46" y="16"/>
                  </a:cubicBezTo>
                  <a:cubicBezTo>
                    <a:pt x="66" y="0"/>
                    <a:pt x="82" y="6"/>
                    <a:pt x="119" y="45"/>
                  </a:cubicBezTo>
                  <a:cubicBezTo>
                    <a:pt x="139" y="65"/>
                    <a:pt x="141" y="80"/>
                    <a:pt x="126" y="98"/>
                  </a:cubicBezTo>
                  <a:cubicBezTo>
                    <a:pt x="90" y="144"/>
                    <a:pt x="90" y="144"/>
                    <a:pt x="48" y="103"/>
                  </a:cubicBezTo>
                  <a:cubicBezTo>
                    <a:pt x="34" y="89"/>
                    <a:pt x="19" y="76"/>
                    <a:pt x="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5" name="Freeform 267"/>
            <p:cNvSpPr/>
            <p:nvPr/>
          </p:nvSpPr>
          <p:spPr bwMode="auto">
            <a:xfrm>
              <a:off x="9837738" y="4238625"/>
              <a:ext cx="381000" cy="385763"/>
            </a:xfrm>
            <a:custGeom>
              <a:avLst/>
              <a:gdLst>
                <a:gd name="T0" fmla="*/ 44 w 120"/>
                <a:gd name="T1" fmla="*/ 0 h 121"/>
                <a:gd name="T2" fmla="*/ 120 w 120"/>
                <a:gd name="T3" fmla="*/ 76 h 121"/>
                <a:gd name="T4" fmla="*/ 5 w 120"/>
                <a:gd name="T5" fmla="*/ 121 h 121"/>
                <a:gd name="T6" fmla="*/ 0 w 120"/>
                <a:gd name="T7" fmla="*/ 118 h 121"/>
                <a:gd name="T8" fmla="*/ 44 w 120"/>
                <a:gd name="T9" fmla="*/ 0 h 121"/>
              </a:gdLst>
              <a:ahLst/>
              <a:cxnLst>
                <a:cxn ang="0">
                  <a:pos x="T0" y="T1"/>
                </a:cxn>
                <a:cxn ang="0">
                  <a:pos x="T2" y="T3"/>
                </a:cxn>
                <a:cxn ang="0">
                  <a:pos x="T4" y="T5"/>
                </a:cxn>
                <a:cxn ang="0">
                  <a:pos x="T6" y="T7"/>
                </a:cxn>
                <a:cxn ang="0">
                  <a:pos x="T8" y="T9"/>
                </a:cxn>
              </a:cxnLst>
              <a:rect l="0" t="0" r="r" b="b"/>
              <a:pathLst>
                <a:path w="120" h="121">
                  <a:moveTo>
                    <a:pt x="44" y="0"/>
                  </a:moveTo>
                  <a:cubicBezTo>
                    <a:pt x="70" y="26"/>
                    <a:pt x="94" y="51"/>
                    <a:pt x="120" y="76"/>
                  </a:cubicBezTo>
                  <a:cubicBezTo>
                    <a:pt x="82" y="91"/>
                    <a:pt x="44" y="106"/>
                    <a:pt x="5" y="121"/>
                  </a:cubicBezTo>
                  <a:cubicBezTo>
                    <a:pt x="4" y="120"/>
                    <a:pt x="2" y="119"/>
                    <a:pt x="0" y="118"/>
                  </a:cubicBezTo>
                  <a:cubicBezTo>
                    <a:pt x="15" y="79"/>
                    <a:pt x="30" y="39"/>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356" name="组合 355"/>
          <p:cNvGrpSpPr/>
          <p:nvPr/>
        </p:nvGrpSpPr>
        <p:grpSpPr>
          <a:xfrm>
            <a:off x="2635731" y="5959820"/>
            <a:ext cx="294678" cy="311607"/>
            <a:chOff x="-3760788" y="5786438"/>
            <a:chExt cx="1630363" cy="1724025"/>
          </a:xfrm>
          <a:solidFill>
            <a:srgbClr val="C00000"/>
          </a:solidFill>
        </p:grpSpPr>
        <p:sp>
          <p:nvSpPr>
            <p:cNvPr id="357" name="Freeform 268"/>
            <p:cNvSpPr>
              <a:spLocks noEditPoints="1"/>
            </p:cNvSpPr>
            <p:nvPr/>
          </p:nvSpPr>
          <p:spPr bwMode="auto">
            <a:xfrm>
              <a:off x="-3305175" y="5786438"/>
              <a:ext cx="719138" cy="1724025"/>
            </a:xfrm>
            <a:custGeom>
              <a:avLst/>
              <a:gdLst>
                <a:gd name="T0" fmla="*/ 138 w 226"/>
                <a:gd name="T1" fmla="*/ 38 h 541"/>
                <a:gd name="T2" fmla="*/ 141 w 226"/>
                <a:gd name="T3" fmla="*/ 27 h 541"/>
                <a:gd name="T4" fmla="*/ 114 w 226"/>
                <a:gd name="T5" fmla="*/ 0 h 541"/>
                <a:gd name="T6" fmla="*/ 88 w 226"/>
                <a:gd name="T7" fmla="*/ 27 h 541"/>
                <a:gd name="T8" fmla="*/ 90 w 226"/>
                <a:gd name="T9" fmla="*/ 37 h 541"/>
                <a:gd name="T10" fmla="*/ 0 w 226"/>
                <a:gd name="T11" fmla="*/ 286 h 541"/>
                <a:gd name="T12" fmla="*/ 113 w 226"/>
                <a:gd name="T13" fmla="*/ 541 h 541"/>
                <a:gd name="T14" fmla="*/ 226 w 226"/>
                <a:gd name="T15" fmla="*/ 286 h 541"/>
                <a:gd name="T16" fmla="*/ 138 w 226"/>
                <a:gd name="T17" fmla="*/ 38 h 541"/>
                <a:gd name="T18" fmla="*/ 113 w 226"/>
                <a:gd name="T19" fmla="*/ 530 h 541"/>
                <a:gd name="T20" fmla="*/ 11 w 226"/>
                <a:gd name="T21" fmla="*/ 286 h 541"/>
                <a:gd name="T22" fmla="*/ 96 w 226"/>
                <a:gd name="T23" fmla="*/ 46 h 541"/>
                <a:gd name="T24" fmla="*/ 114 w 226"/>
                <a:gd name="T25" fmla="*/ 53 h 541"/>
                <a:gd name="T26" fmla="*/ 132 w 226"/>
                <a:gd name="T27" fmla="*/ 46 h 541"/>
                <a:gd name="T28" fmla="*/ 215 w 226"/>
                <a:gd name="T29" fmla="*/ 286 h 541"/>
                <a:gd name="T30" fmla="*/ 113 w 226"/>
                <a:gd name="T31" fmla="*/ 53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6" h="541">
                  <a:moveTo>
                    <a:pt x="138" y="38"/>
                  </a:moveTo>
                  <a:cubicBezTo>
                    <a:pt x="140" y="34"/>
                    <a:pt x="141" y="31"/>
                    <a:pt x="141" y="27"/>
                  </a:cubicBezTo>
                  <a:cubicBezTo>
                    <a:pt x="141" y="12"/>
                    <a:pt x="129" y="0"/>
                    <a:pt x="114" y="0"/>
                  </a:cubicBezTo>
                  <a:cubicBezTo>
                    <a:pt x="100" y="0"/>
                    <a:pt x="88" y="12"/>
                    <a:pt x="88" y="27"/>
                  </a:cubicBezTo>
                  <a:cubicBezTo>
                    <a:pt x="88" y="30"/>
                    <a:pt x="89" y="34"/>
                    <a:pt x="90" y="37"/>
                  </a:cubicBezTo>
                  <a:cubicBezTo>
                    <a:pt x="38" y="60"/>
                    <a:pt x="0" y="161"/>
                    <a:pt x="0" y="286"/>
                  </a:cubicBezTo>
                  <a:cubicBezTo>
                    <a:pt x="0" y="429"/>
                    <a:pt x="50" y="541"/>
                    <a:pt x="113" y="541"/>
                  </a:cubicBezTo>
                  <a:cubicBezTo>
                    <a:pt x="177" y="541"/>
                    <a:pt x="226" y="429"/>
                    <a:pt x="226" y="286"/>
                  </a:cubicBezTo>
                  <a:cubicBezTo>
                    <a:pt x="226" y="163"/>
                    <a:pt x="189" y="63"/>
                    <a:pt x="138" y="38"/>
                  </a:cubicBezTo>
                  <a:close/>
                  <a:moveTo>
                    <a:pt x="113" y="530"/>
                  </a:moveTo>
                  <a:cubicBezTo>
                    <a:pt x="57" y="530"/>
                    <a:pt x="11" y="421"/>
                    <a:pt x="11" y="286"/>
                  </a:cubicBezTo>
                  <a:cubicBezTo>
                    <a:pt x="11" y="165"/>
                    <a:pt x="48" y="65"/>
                    <a:pt x="96" y="46"/>
                  </a:cubicBezTo>
                  <a:cubicBezTo>
                    <a:pt x="101" y="50"/>
                    <a:pt x="107" y="53"/>
                    <a:pt x="114" y="53"/>
                  </a:cubicBezTo>
                  <a:cubicBezTo>
                    <a:pt x="121" y="53"/>
                    <a:pt x="127" y="50"/>
                    <a:pt x="132" y="46"/>
                  </a:cubicBezTo>
                  <a:cubicBezTo>
                    <a:pt x="179" y="67"/>
                    <a:pt x="215" y="167"/>
                    <a:pt x="215" y="286"/>
                  </a:cubicBezTo>
                  <a:cubicBezTo>
                    <a:pt x="215" y="421"/>
                    <a:pt x="170" y="530"/>
                    <a:pt x="113" y="5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8" name="Freeform 269"/>
            <p:cNvSpPr>
              <a:spLocks noEditPoints="1"/>
            </p:cNvSpPr>
            <p:nvPr/>
          </p:nvSpPr>
          <p:spPr bwMode="auto">
            <a:xfrm>
              <a:off x="-3741738" y="6089650"/>
              <a:ext cx="1611313" cy="1155700"/>
            </a:xfrm>
            <a:custGeom>
              <a:avLst/>
              <a:gdLst>
                <a:gd name="T0" fmla="*/ 474 w 506"/>
                <a:gd name="T1" fmla="*/ 55 h 363"/>
                <a:gd name="T2" fmla="*/ 197 w 506"/>
                <a:gd name="T3" fmla="*/ 87 h 363"/>
                <a:gd name="T4" fmla="*/ 27 w 506"/>
                <a:gd name="T5" fmla="*/ 288 h 363"/>
                <a:gd name="T6" fmla="*/ 17 w 506"/>
                <a:gd name="T7" fmla="*/ 292 h 363"/>
                <a:gd name="T8" fmla="*/ 7 w 506"/>
                <a:gd name="T9" fmla="*/ 328 h 363"/>
                <a:gd name="T10" fmla="*/ 43 w 506"/>
                <a:gd name="T11" fmla="*/ 337 h 363"/>
                <a:gd name="T12" fmla="*/ 51 w 506"/>
                <a:gd name="T13" fmla="*/ 330 h 363"/>
                <a:gd name="T14" fmla="*/ 312 w 506"/>
                <a:gd name="T15" fmla="*/ 281 h 363"/>
                <a:gd name="T16" fmla="*/ 474 w 506"/>
                <a:gd name="T17" fmla="*/ 55 h 363"/>
                <a:gd name="T18" fmla="*/ 306 w 506"/>
                <a:gd name="T19" fmla="*/ 272 h 363"/>
                <a:gd name="T20" fmla="*/ 56 w 506"/>
                <a:gd name="T21" fmla="*/ 320 h 363"/>
                <a:gd name="T22" fmla="*/ 53 w 506"/>
                <a:gd name="T23" fmla="*/ 301 h 363"/>
                <a:gd name="T24" fmla="*/ 38 w 506"/>
                <a:gd name="T25" fmla="*/ 290 h 363"/>
                <a:gd name="T26" fmla="*/ 203 w 506"/>
                <a:gd name="T27" fmla="*/ 96 h 363"/>
                <a:gd name="T28" fmla="*/ 465 w 506"/>
                <a:gd name="T29" fmla="*/ 60 h 363"/>
                <a:gd name="T30" fmla="*/ 306 w 506"/>
                <a:gd name="T31" fmla="*/ 27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6" h="363">
                  <a:moveTo>
                    <a:pt x="474" y="55"/>
                  </a:moveTo>
                  <a:cubicBezTo>
                    <a:pt x="442" y="0"/>
                    <a:pt x="320" y="14"/>
                    <a:pt x="197" y="87"/>
                  </a:cubicBezTo>
                  <a:cubicBezTo>
                    <a:pt x="91" y="149"/>
                    <a:pt x="23" y="232"/>
                    <a:pt x="27" y="288"/>
                  </a:cubicBezTo>
                  <a:cubicBezTo>
                    <a:pt x="24" y="289"/>
                    <a:pt x="20" y="290"/>
                    <a:pt x="17" y="292"/>
                  </a:cubicBezTo>
                  <a:cubicBezTo>
                    <a:pt x="4" y="299"/>
                    <a:pt x="0" y="315"/>
                    <a:pt x="7" y="328"/>
                  </a:cubicBezTo>
                  <a:cubicBezTo>
                    <a:pt x="15" y="341"/>
                    <a:pt x="31" y="345"/>
                    <a:pt x="43" y="337"/>
                  </a:cubicBezTo>
                  <a:cubicBezTo>
                    <a:pt x="46" y="335"/>
                    <a:pt x="49" y="333"/>
                    <a:pt x="51" y="330"/>
                  </a:cubicBezTo>
                  <a:cubicBezTo>
                    <a:pt x="97" y="363"/>
                    <a:pt x="204" y="345"/>
                    <a:pt x="312" y="281"/>
                  </a:cubicBezTo>
                  <a:cubicBezTo>
                    <a:pt x="435" y="209"/>
                    <a:pt x="506" y="109"/>
                    <a:pt x="474" y="55"/>
                  </a:cubicBezTo>
                  <a:close/>
                  <a:moveTo>
                    <a:pt x="306" y="272"/>
                  </a:moveTo>
                  <a:cubicBezTo>
                    <a:pt x="202" y="333"/>
                    <a:pt x="97" y="352"/>
                    <a:pt x="56" y="320"/>
                  </a:cubicBezTo>
                  <a:cubicBezTo>
                    <a:pt x="57" y="314"/>
                    <a:pt x="56" y="307"/>
                    <a:pt x="53" y="301"/>
                  </a:cubicBezTo>
                  <a:cubicBezTo>
                    <a:pt x="49" y="296"/>
                    <a:pt x="44" y="292"/>
                    <a:pt x="38" y="290"/>
                  </a:cubicBezTo>
                  <a:cubicBezTo>
                    <a:pt x="32" y="238"/>
                    <a:pt x="100" y="156"/>
                    <a:pt x="203" y="96"/>
                  </a:cubicBezTo>
                  <a:cubicBezTo>
                    <a:pt x="319" y="28"/>
                    <a:pt x="436" y="12"/>
                    <a:pt x="465" y="60"/>
                  </a:cubicBezTo>
                  <a:cubicBezTo>
                    <a:pt x="493" y="109"/>
                    <a:pt x="422" y="204"/>
                    <a:pt x="306"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59" name="Freeform 270"/>
            <p:cNvSpPr>
              <a:spLocks noEditPoints="1"/>
            </p:cNvSpPr>
            <p:nvPr/>
          </p:nvSpPr>
          <p:spPr bwMode="auto">
            <a:xfrm>
              <a:off x="-3760788" y="6054725"/>
              <a:ext cx="1589088" cy="1187450"/>
            </a:xfrm>
            <a:custGeom>
              <a:avLst/>
              <a:gdLst>
                <a:gd name="T0" fmla="*/ 483 w 499"/>
                <a:gd name="T1" fmla="*/ 307 h 373"/>
                <a:gd name="T2" fmla="*/ 473 w 499"/>
                <a:gd name="T3" fmla="*/ 303 h 373"/>
                <a:gd name="T4" fmla="*/ 310 w 499"/>
                <a:gd name="T5" fmla="*/ 94 h 373"/>
                <a:gd name="T6" fmla="*/ 34 w 499"/>
                <a:gd name="T7" fmla="*/ 54 h 373"/>
                <a:gd name="T8" fmla="*/ 190 w 499"/>
                <a:gd name="T9" fmla="*/ 285 h 373"/>
                <a:gd name="T10" fmla="*/ 447 w 499"/>
                <a:gd name="T11" fmla="*/ 343 h 373"/>
                <a:gd name="T12" fmla="*/ 455 w 499"/>
                <a:gd name="T13" fmla="*/ 351 h 373"/>
                <a:gd name="T14" fmla="*/ 491 w 499"/>
                <a:gd name="T15" fmla="*/ 343 h 373"/>
                <a:gd name="T16" fmla="*/ 483 w 499"/>
                <a:gd name="T17" fmla="*/ 307 h 373"/>
                <a:gd name="T18" fmla="*/ 195 w 499"/>
                <a:gd name="T19" fmla="*/ 276 h 373"/>
                <a:gd name="T20" fmla="*/ 43 w 499"/>
                <a:gd name="T21" fmla="*/ 60 h 373"/>
                <a:gd name="T22" fmla="*/ 304 w 499"/>
                <a:gd name="T23" fmla="*/ 103 h 373"/>
                <a:gd name="T24" fmla="*/ 462 w 499"/>
                <a:gd name="T25" fmla="*/ 304 h 373"/>
                <a:gd name="T26" fmla="*/ 447 w 499"/>
                <a:gd name="T27" fmla="*/ 315 h 373"/>
                <a:gd name="T28" fmla="*/ 443 w 499"/>
                <a:gd name="T29" fmla="*/ 333 h 373"/>
                <a:gd name="T30" fmla="*/ 195 w 499"/>
                <a:gd name="T31" fmla="*/ 27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9" h="373">
                  <a:moveTo>
                    <a:pt x="483" y="307"/>
                  </a:moveTo>
                  <a:cubicBezTo>
                    <a:pt x="480" y="305"/>
                    <a:pt x="477" y="304"/>
                    <a:pt x="473" y="303"/>
                  </a:cubicBezTo>
                  <a:cubicBezTo>
                    <a:pt x="481" y="247"/>
                    <a:pt x="416" y="161"/>
                    <a:pt x="310" y="94"/>
                  </a:cubicBezTo>
                  <a:cubicBezTo>
                    <a:pt x="189" y="18"/>
                    <a:pt x="68" y="0"/>
                    <a:pt x="34" y="54"/>
                  </a:cubicBezTo>
                  <a:cubicBezTo>
                    <a:pt x="0" y="108"/>
                    <a:pt x="69" y="209"/>
                    <a:pt x="190" y="285"/>
                  </a:cubicBezTo>
                  <a:cubicBezTo>
                    <a:pt x="294" y="351"/>
                    <a:pt x="399" y="373"/>
                    <a:pt x="447" y="343"/>
                  </a:cubicBezTo>
                  <a:cubicBezTo>
                    <a:pt x="449" y="346"/>
                    <a:pt x="452" y="349"/>
                    <a:pt x="455" y="351"/>
                  </a:cubicBezTo>
                  <a:cubicBezTo>
                    <a:pt x="467" y="359"/>
                    <a:pt x="484" y="355"/>
                    <a:pt x="491" y="343"/>
                  </a:cubicBezTo>
                  <a:cubicBezTo>
                    <a:pt x="499" y="331"/>
                    <a:pt x="495" y="315"/>
                    <a:pt x="483" y="307"/>
                  </a:cubicBezTo>
                  <a:close/>
                  <a:moveTo>
                    <a:pt x="195" y="276"/>
                  </a:moveTo>
                  <a:cubicBezTo>
                    <a:pt x="81" y="205"/>
                    <a:pt x="13" y="107"/>
                    <a:pt x="43" y="60"/>
                  </a:cubicBezTo>
                  <a:cubicBezTo>
                    <a:pt x="73" y="12"/>
                    <a:pt x="190" y="32"/>
                    <a:pt x="304" y="103"/>
                  </a:cubicBezTo>
                  <a:cubicBezTo>
                    <a:pt x="407" y="168"/>
                    <a:pt x="472" y="252"/>
                    <a:pt x="462" y="304"/>
                  </a:cubicBezTo>
                  <a:cubicBezTo>
                    <a:pt x="456" y="305"/>
                    <a:pt x="450" y="309"/>
                    <a:pt x="447" y="315"/>
                  </a:cubicBezTo>
                  <a:cubicBezTo>
                    <a:pt x="443" y="321"/>
                    <a:pt x="442" y="327"/>
                    <a:pt x="443" y="333"/>
                  </a:cubicBezTo>
                  <a:cubicBezTo>
                    <a:pt x="400" y="362"/>
                    <a:pt x="296" y="340"/>
                    <a:pt x="195" y="2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60" name="Freeform 271"/>
            <p:cNvSpPr>
              <a:spLocks noEditPoints="1"/>
            </p:cNvSpPr>
            <p:nvPr/>
          </p:nvSpPr>
          <p:spPr bwMode="auto">
            <a:xfrm>
              <a:off x="-3067050" y="6516688"/>
              <a:ext cx="246063" cy="366713"/>
            </a:xfrm>
            <a:custGeom>
              <a:avLst/>
              <a:gdLst>
                <a:gd name="T0" fmla="*/ 0 w 77"/>
                <a:gd name="T1" fmla="*/ 115 h 115"/>
                <a:gd name="T2" fmla="*/ 0 w 77"/>
                <a:gd name="T3" fmla="*/ 111 h 115"/>
                <a:gd name="T4" fmla="*/ 5 w 77"/>
                <a:gd name="T5" fmla="*/ 111 h 115"/>
                <a:gd name="T6" fmla="*/ 10 w 77"/>
                <a:gd name="T7" fmla="*/ 109 h 115"/>
                <a:gd name="T8" fmla="*/ 11 w 77"/>
                <a:gd name="T9" fmla="*/ 105 h 115"/>
                <a:gd name="T10" fmla="*/ 11 w 77"/>
                <a:gd name="T11" fmla="*/ 9 h 115"/>
                <a:gd name="T12" fmla="*/ 10 w 77"/>
                <a:gd name="T13" fmla="*/ 5 h 115"/>
                <a:gd name="T14" fmla="*/ 5 w 77"/>
                <a:gd name="T15" fmla="*/ 4 h 115"/>
                <a:gd name="T16" fmla="*/ 1 w 77"/>
                <a:gd name="T17" fmla="*/ 4 h 115"/>
                <a:gd name="T18" fmla="*/ 1 w 77"/>
                <a:gd name="T19" fmla="*/ 0 h 115"/>
                <a:gd name="T20" fmla="*/ 40 w 77"/>
                <a:gd name="T21" fmla="*/ 0 h 115"/>
                <a:gd name="T22" fmla="*/ 64 w 77"/>
                <a:gd name="T23" fmla="*/ 6 h 115"/>
                <a:gd name="T24" fmla="*/ 71 w 77"/>
                <a:gd name="T25" fmla="*/ 26 h 115"/>
                <a:gd name="T26" fmla="*/ 67 w 77"/>
                <a:gd name="T27" fmla="*/ 42 h 115"/>
                <a:gd name="T28" fmla="*/ 51 w 77"/>
                <a:gd name="T29" fmla="*/ 52 h 115"/>
                <a:gd name="T30" fmla="*/ 71 w 77"/>
                <a:gd name="T31" fmla="*/ 66 h 115"/>
                <a:gd name="T32" fmla="*/ 77 w 77"/>
                <a:gd name="T33" fmla="*/ 85 h 115"/>
                <a:gd name="T34" fmla="*/ 67 w 77"/>
                <a:gd name="T35" fmla="*/ 107 h 115"/>
                <a:gd name="T36" fmla="*/ 42 w 77"/>
                <a:gd name="T37" fmla="*/ 115 h 115"/>
                <a:gd name="T38" fmla="*/ 0 w 77"/>
                <a:gd name="T39" fmla="*/ 115 h 115"/>
                <a:gd name="T40" fmla="*/ 60 w 77"/>
                <a:gd name="T41" fmla="*/ 26 h 115"/>
                <a:gd name="T42" fmla="*/ 53 w 77"/>
                <a:gd name="T43" fmla="*/ 9 h 115"/>
                <a:gd name="T44" fmla="*/ 36 w 77"/>
                <a:gd name="T45" fmla="*/ 4 h 115"/>
                <a:gd name="T46" fmla="*/ 28 w 77"/>
                <a:gd name="T47" fmla="*/ 4 h 115"/>
                <a:gd name="T48" fmla="*/ 23 w 77"/>
                <a:gd name="T49" fmla="*/ 5 h 115"/>
                <a:gd name="T50" fmla="*/ 22 w 77"/>
                <a:gd name="T51" fmla="*/ 9 h 115"/>
                <a:gd name="T52" fmla="*/ 22 w 77"/>
                <a:gd name="T53" fmla="*/ 51 h 115"/>
                <a:gd name="T54" fmla="*/ 39 w 77"/>
                <a:gd name="T55" fmla="*/ 51 h 115"/>
                <a:gd name="T56" fmla="*/ 53 w 77"/>
                <a:gd name="T57" fmla="*/ 45 h 115"/>
                <a:gd name="T58" fmla="*/ 60 w 77"/>
                <a:gd name="T59" fmla="*/ 26 h 115"/>
                <a:gd name="T60" fmla="*/ 40 w 77"/>
                <a:gd name="T61" fmla="*/ 111 h 115"/>
                <a:gd name="T62" fmla="*/ 58 w 77"/>
                <a:gd name="T63" fmla="*/ 104 h 115"/>
                <a:gd name="T64" fmla="*/ 64 w 77"/>
                <a:gd name="T65" fmla="*/ 84 h 115"/>
                <a:gd name="T66" fmla="*/ 57 w 77"/>
                <a:gd name="T67" fmla="*/ 62 h 115"/>
                <a:gd name="T68" fmla="*/ 37 w 77"/>
                <a:gd name="T69" fmla="*/ 55 h 115"/>
                <a:gd name="T70" fmla="*/ 22 w 77"/>
                <a:gd name="T71" fmla="*/ 55 h 115"/>
                <a:gd name="T72" fmla="*/ 22 w 77"/>
                <a:gd name="T73" fmla="*/ 105 h 115"/>
                <a:gd name="T74" fmla="*/ 23 w 77"/>
                <a:gd name="T75" fmla="*/ 109 h 115"/>
                <a:gd name="T76" fmla="*/ 28 w 77"/>
                <a:gd name="T77" fmla="*/ 111 h 115"/>
                <a:gd name="T78" fmla="*/ 40 w 77"/>
                <a:gd name="T79"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15">
                  <a:moveTo>
                    <a:pt x="0" y="115"/>
                  </a:moveTo>
                  <a:cubicBezTo>
                    <a:pt x="0" y="111"/>
                    <a:pt x="0" y="111"/>
                    <a:pt x="0" y="111"/>
                  </a:cubicBezTo>
                  <a:cubicBezTo>
                    <a:pt x="5" y="111"/>
                    <a:pt x="5" y="111"/>
                    <a:pt x="5" y="111"/>
                  </a:cubicBezTo>
                  <a:cubicBezTo>
                    <a:pt x="7" y="111"/>
                    <a:pt x="9" y="110"/>
                    <a:pt x="10" y="109"/>
                  </a:cubicBezTo>
                  <a:cubicBezTo>
                    <a:pt x="11" y="108"/>
                    <a:pt x="11" y="107"/>
                    <a:pt x="11" y="105"/>
                  </a:cubicBezTo>
                  <a:cubicBezTo>
                    <a:pt x="11" y="9"/>
                    <a:pt x="11" y="9"/>
                    <a:pt x="11" y="9"/>
                  </a:cubicBezTo>
                  <a:cubicBezTo>
                    <a:pt x="11" y="8"/>
                    <a:pt x="11" y="6"/>
                    <a:pt x="10" y="5"/>
                  </a:cubicBezTo>
                  <a:cubicBezTo>
                    <a:pt x="9" y="5"/>
                    <a:pt x="7" y="4"/>
                    <a:pt x="5" y="4"/>
                  </a:cubicBezTo>
                  <a:cubicBezTo>
                    <a:pt x="1" y="4"/>
                    <a:pt x="1" y="4"/>
                    <a:pt x="1" y="4"/>
                  </a:cubicBezTo>
                  <a:cubicBezTo>
                    <a:pt x="1" y="0"/>
                    <a:pt x="1" y="0"/>
                    <a:pt x="1" y="0"/>
                  </a:cubicBezTo>
                  <a:cubicBezTo>
                    <a:pt x="40" y="0"/>
                    <a:pt x="40" y="0"/>
                    <a:pt x="40" y="0"/>
                  </a:cubicBezTo>
                  <a:cubicBezTo>
                    <a:pt x="51" y="0"/>
                    <a:pt x="58" y="2"/>
                    <a:pt x="64" y="6"/>
                  </a:cubicBezTo>
                  <a:cubicBezTo>
                    <a:pt x="69" y="11"/>
                    <a:pt x="71" y="17"/>
                    <a:pt x="71" y="26"/>
                  </a:cubicBezTo>
                  <a:cubicBezTo>
                    <a:pt x="71" y="32"/>
                    <a:pt x="70" y="38"/>
                    <a:pt x="67" y="42"/>
                  </a:cubicBezTo>
                  <a:cubicBezTo>
                    <a:pt x="65" y="46"/>
                    <a:pt x="59" y="49"/>
                    <a:pt x="51" y="52"/>
                  </a:cubicBezTo>
                  <a:cubicBezTo>
                    <a:pt x="61" y="55"/>
                    <a:pt x="68" y="60"/>
                    <a:pt x="71" y="66"/>
                  </a:cubicBezTo>
                  <a:cubicBezTo>
                    <a:pt x="75" y="71"/>
                    <a:pt x="77" y="78"/>
                    <a:pt x="77" y="85"/>
                  </a:cubicBezTo>
                  <a:cubicBezTo>
                    <a:pt x="77" y="94"/>
                    <a:pt x="74" y="101"/>
                    <a:pt x="67" y="107"/>
                  </a:cubicBezTo>
                  <a:cubicBezTo>
                    <a:pt x="61" y="112"/>
                    <a:pt x="53" y="115"/>
                    <a:pt x="42" y="115"/>
                  </a:cubicBezTo>
                  <a:lnTo>
                    <a:pt x="0" y="115"/>
                  </a:lnTo>
                  <a:close/>
                  <a:moveTo>
                    <a:pt x="60" y="26"/>
                  </a:moveTo>
                  <a:cubicBezTo>
                    <a:pt x="60" y="18"/>
                    <a:pt x="58" y="12"/>
                    <a:pt x="53" y="9"/>
                  </a:cubicBezTo>
                  <a:cubicBezTo>
                    <a:pt x="49" y="6"/>
                    <a:pt x="43" y="4"/>
                    <a:pt x="36" y="4"/>
                  </a:cubicBezTo>
                  <a:cubicBezTo>
                    <a:pt x="28" y="4"/>
                    <a:pt x="28" y="4"/>
                    <a:pt x="28" y="4"/>
                  </a:cubicBezTo>
                  <a:cubicBezTo>
                    <a:pt x="26" y="4"/>
                    <a:pt x="24" y="5"/>
                    <a:pt x="23" y="5"/>
                  </a:cubicBezTo>
                  <a:cubicBezTo>
                    <a:pt x="22" y="6"/>
                    <a:pt x="22" y="8"/>
                    <a:pt x="22" y="9"/>
                  </a:cubicBezTo>
                  <a:cubicBezTo>
                    <a:pt x="22" y="51"/>
                    <a:pt x="22" y="51"/>
                    <a:pt x="22" y="51"/>
                  </a:cubicBezTo>
                  <a:cubicBezTo>
                    <a:pt x="39" y="51"/>
                    <a:pt x="39" y="51"/>
                    <a:pt x="39" y="51"/>
                  </a:cubicBezTo>
                  <a:cubicBezTo>
                    <a:pt x="44" y="51"/>
                    <a:pt x="49" y="49"/>
                    <a:pt x="53" y="45"/>
                  </a:cubicBezTo>
                  <a:cubicBezTo>
                    <a:pt x="58" y="41"/>
                    <a:pt x="60" y="35"/>
                    <a:pt x="60" y="26"/>
                  </a:cubicBezTo>
                  <a:close/>
                  <a:moveTo>
                    <a:pt x="40" y="111"/>
                  </a:moveTo>
                  <a:cubicBezTo>
                    <a:pt x="47" y="111"/>
                    <a:pt x="53" y="108"/>
                    <a:pt x="58" y="104"/>
                  </a:cubicBezTo>
                  <a:cubicBezTo>
                    <a:pt x="62" y="99"/>
                    <a:pt x="64" y="92"/>
                    <a:pt x="64" y="84"/>
                  </a:cubicBezTo>
                  <a:cubicBezTo>
                    <a:pt x="64" y="74"/>
                    <a:pt x="62" y="67"/>
                    <a:pt x="57" y="62"/>
                  </a:cubicBezTo>
                  <a:cubicBezTo>
                    <a:pt x="53" y="57"/>
                    <a:pt x="46" y="55"/>
                    <a:pt x="37" y="55"/>
                  </a:cubicBezTo>
                  <a:cubicBezTo>
                    <a:pt x="22" y="55"/>
                    <a:pt x="22" y="55"/>
                    <a:pt x="22" y="55"/>
                  </a:cubicBezTo>
                  <a:cubicBezTo>
                    <a:pt x="22" y="105"/>
                    <a:pt x="22" y="105"/>
                    <a:pt x="22" y="105"/>
                  </a:cubicBezTo>
                  <a:cubicBezTo>
                    <a:pt x="22" y="107"/>
                    <a:pt x="22" y="108"/>
                    <a:pt x="23" y="109"/>
                  </a:cubicBezTo>
                  <a:cubicBezTo>
                    <a:pt x="24" y="110"/>
                    <a:pt x="26" y="111"/>
                    <a:pt x="28" y="111"/>
                  </a:cubicBezTo>
                  <a:lnTo>
                    <a:pt x="4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61" name="Rectangle 272"/>
            <p:cNvSpPr>
              <a:spLocks noChangeArrowheads="1"/>
            </p:cNvSpPr>
            <p:nvPr/>
          </p:nvSpPr>
          <p:spPr bwMode="auto">
            <a:xfrm>
              <a:off x="-3009900" y="6475413"/>
              <a:ext cx="12700"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362" name="Rectangle 273"/>
            <p:cNvSpPr>
              <a:spLocks noChangeArrowheads="1"/>
            </p:cNvSpPr>
            <p:nvPr/>
          </p:nvSpPr>
          <p:spPr bwMode="auto">
            <a:xfrm>
              <a:off x="-2936875" y="6475413"/>
              <a:ext cx="95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363" name="Rectangle 274"/>
            <p:cNvSpPr>
              <a:spLocks noChangeArrowheads="1"/>
            </p:cNvSpPr>
            <p:nvPr/>
          </p:nvSpPr>
          <p:spPr bwMode="auto">
            <a:xfrm>
              <a:off x="-3013075"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sp>
          <p:nvSpPr>
            <p:cNvPr id="364" name="Rectangle 275"/>
            <p:cNvSpPr>
              <a:spLocks noChangeArrowheads="1"/>
            </p:cNvSpPr>
            <p:nvPr/>
          </p:nvSpPr>
          <p:spPr bwMode="auto">
            <a:xfrm>
              <a:off x="-2940050"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0868" tIns="45434" rIns="90868" bIns="45434" numCol="1" anchor="t" anchorCtr="0" compatLnSpc="1"/>
            <a:lstStyle/>
            <a:p>
              <a:endParaRPr lang="zh-CN" altLang="en-US" sz="1340"/>
            </a:p>
          </p:txBody>
        </p:sp>
      </p:grpSp>
      <p:grpSp>
        <p:nvGrpSpPr>
          <p:cNvPr id="365" name="组合 364"/>
          <p:cNvGrpSpPr/>
          <p:nvPr/>
        </p:nvGrpSpPr>
        <p:grpSpPr>
          <a:xfrm>
            <a:off x="466612" y="4648169"/>
            <a:ext cx="530541" cy="308251"/>
            <a:chOff x="8283012" y="4785467"/>
            <a:chExt cx="1355725" cy="757237"/>
          </a:xfrm>
          <a:solidFill>
            <a:srgbClr val="C00000"/>
          </a:solidFill>
        </p:grpSpPr>
        <p:sp>
          <p:nvSpPr>
            <p:cNvPr id="366" name="Oval 307"/>
            <p:cNvSpPr>
              <a:spLocks noChangeArrowheads="1"/>
            </p:cNvSpPr>
            <p:nvPr/>
          </p:nvSpPr>
          <p:spPr bwMode="auto">
            <a:xfrm>
              <a:off x="9116450" y="4826742"/>
              <a:ext cx="439738" cy="441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67" name="Freeform 308"/>
            <p:cNvSpPr/>
            <p:nvPr/>
          </p:nvSpPr>
          <p:spPr bwMode="auto">
            <a:xfrm>
              <a:off x="8408425" y="4785467"/>
              <a:ext cx="793750" cy="566737"/>
            </a:xfrm>
            <a:custGeom>
              <a:avLst/>
              <a:gdLst>
                <a:gd name="T0" fmla="*/ 141 w 248"/>
                <a:gd name="T1" fmla="*/ 94 h 176"/>
                <a:gd name="T2" fmla="*/ 55 w 248"/>
                <a:gd name="T3" fmla="*/ 156 h 176"/>
                <a:gd name="T4" fmla="*/ 67 w 248"/>
                <a:gd name="T5" fmla="*/ 155 h 176"/>
                <a:gd name="T6" fmla="*/ 107 w 248"/>
                <a:gd name="T7" fmla="*/ 170 h 176"/>
                <a:gd name="T8" fmla="*/ 120 w 248"/>
                <a:gd name="T9" fmla="*/ 176 h 176"/>
                <a:gd name="T10" fmla="*/ 134 w 248"/>
                <a:gd name="T11" fmla="*/ 170 h 176"/>
                <a:gd name="T12" fmla="*/ 173 w 248"/>
                <a:gd name="T13" fmla="*/ 155 h 176"/>
                <a:gd name="T14" fmla="*/ 213 w 248"/>
                <a:gd name="T15" fmla="*/ 170 h 176"/>
                <a:gd name="T16" fmla="*/ 226 w 248"/>
                <a:gd name="T17" fmla="*/ 176 h 176"/>
                <a:gd name="T18" fmla="*/ 239 w 248"/>
                <a:gd name="T19" fmla="*/ 170 h 176"/>
                <a:gd name="T20" fmla="*/ 248 w 248"/>
                <a:gd name="T21" fmla="*/ 163 h 176"/>
                <a:gd name="T22" fmla="*/ 188 w 248"/>
                <a:gd name="T23" fmla="*/ 61 h 176"/>
                <a:gd name="T24" fmla="*/ 106 w 248"/>
                <a:gd name="T25" fmla="*/ 0 h 176"/>
                <a:gd name="T26" fmla="*/ 12 w 248"/>
                <a:gd name="T27" fmla="*/ 27 h 176"/>
                <a:gd name="T28" fmla="*/ 0 w 248"/>
                <a:gd name="T29" fmla="*/ 81 h 176"/>
                <a:gd name="T30" fmla="*/ 98 w 248"/>
                <a:gd name="T31" fmla="*/ 62 h 176"/>
                <a:gd name="T32" fmla="*/ 141 w 248"/>
                <a:gd name="T3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176">
                  <a:moveTo>
                    <a:pt x="141" y="94"/>
                  </a:moveTo>
                  <a:cubicBezTo>
                    <a:pt x="55" y="156"/>
                    <a:pt x="55" y="156"/>
                    <a:pt x="55" y="156"/>
                  </a:cubicBezTo>
                  <a:cubicBezTo>
                    <a:pt x="59" y="155"/>
                    <a:pt x="63" y="155"/>
                    <a:pt x="67" y="155"/>
                  </a:cubicBezTo>
                  <a:cubicBezTo>
                    <a:pt x="88" y="155"/>
                    <a:pt x="100" y="164"/>
                    <a:pt x="107" y="170"/>
                  </a:cubicBezTo>
                  <a:cubicBezTo>
                    <a:pt x="113" y="174"/>
                    <a:pt x="115" y="176"/>
                    <a:pt x="120" y="176"/>
                  </a:cubicBezTo>
                  <a:cubicBezTo>
                    <a:pt x="126" y="176"/>
                    <a:pt x="128" y="174"/>
                    <a:pt x="134" y="170"/>
                  </a:cubicBezTo>
                  <a:cubicBezTo>
                    <a:pt x="141" y="164"/>
                    <a:pt x="153" y="155"/>
                    <a:pt x="173" y="155"/>
                  </a:cubicBezTo>
                  <a:cubicBezTo>
                    <a:pt x="194" y="155"/>
                    <a:pt x="205" y="164"/>
                    <a:pt x="213" y="170"/>
                  </a:cubicBezTo>
                  <a:cubicBezTo>
                    <a:pt x="218" y="174"/>
                    <a:pt x="220" y="176"/>
                    <a:pt x="226" y="176"/>
                  </a:cubicBezTo>
                  <a:cubicBezTo>
                    <a:pt x="232" y="176"/>
                    <a:pt x="234" y="174"/>
                    <a:pt x="239" y="170"/>
                  </a:cubicBezTo>
                  <a:cubicBezTo>
                    <a:pt x="242" y="168"/>
                    <a:pt x="245" y="166"/>
                    <a:pt x="248" y="163"/>
                  </a:cubicBezTo>
                  <a:cubicBezTo>
                    <a:pt x="188" y="61"/>
                    <a:pt x="188" y="61"/>
                    <a:pt x="188" y="61"/>
                  </a:cubicBezTo>
                  <a:cubicBezTo>
                    <a:pt x="106" y="0"/>
                    <a:pt x="106" y="0"/>
                    <a:pt x="106" y="0"/>
                  </a:cubicBezTo>
                  <a:cubicBezTo>
                    <a:pt x="12" y="27"/>
                    <a:pt x="12" y="27"/>
                    <a:pt x="12" y="27"/>
                  </a:cubicBezTo>
                  <a:cubicBezTo>
                    <a:pt x="0" y="81"/>
                    <a:pt x="0" y="81"/>
                    <a:pt x="0" y="81"/>
                  </a:cubicBezTo>
                  <a:cubicBezTo>
                    <a:pt x="98" y="62"/>
                    <a:pt x="98" y="62"/>
                    <a:pt x="98" y="62"/>
                  </a:cubicBezTo>
                  <a:lnTo>
                    <a:pt x="141"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68" name="Freeform 309"/>
            <p:cNvSpPr/>
            <p:nvPr/>
          </p:nvSpPr>
          <p:spPr bwMode="auto">
            <a:xfrm>
              <a:off x="8283012" y="5336329"/>
              <a:ext cx="1355725" cy="206375"/>
            </a:xfrm>
            <a:custGeom>
              <a:avLst/>
              <a:gdLst>
                <a:gd name="T0" fmla="*/ 383 w 423"/>
                <a:gd name="T1" fmla="*/ 16 h 64"/>
                <a:gd name="T2" fmla="*/ 370 w 423"/>
                <a:gd name="T3" fmla="*/ 22 h 64"/>
                <a:gd name="T4" fmla="*/ 357 w 423"/>
                <a:gd name="T5" fmla="*/ 16 h 64"/>
                <a:gd name="T6" fmla="*/ 317 w 423"/>
                <a:gd name="T7" fmla="*/ 0 h 64"/>
                <a:gd name="T8" fmla="*/ 277 w 423"/>
                <a:gd name="T9" fmla="*/ 16 h 64"/>
                <a:gd name="T10" fmla="*/ 264 w 423"/>
                <a:gd name="T11" fmla="*/ 22 h 64"/>
                <a:gd name="T12" fmla="*/ 251 w 423"/>
                <a:gd name="T13" fmla="*/ 16 h 64"/>
                <a:gd name="T14" fmla="*/ 211 w 423"/>
                <a:gd name="T15" fmla="*/ 0 h 64"/>
                <a:gd name="T16" fmla="*/ 171 w 423"/>
                <a:gd name="T17" fmla="*/ 16 h 64"/>
                <a:gd name="T18" fmla="*/ 158 w 423"/>
                <a:gd name="T19" fmla="*/ 22 h 64"/>
                <a:gd name="T20" fmla="*/ 145 w 423"/>
                <a:gd name="T21" fmla="*/ 16 h 64"/>
                <a:gd name="T22" fmla="*/ 105 w 423"/>
                <a:gd name="T23" fmla="*/ 0 h 64"/>
                <a:gd name="T24" fmla="*/ 66 w 423"/>
                <a:gd name="T25" fmla="*/ 16 h 64"/>
                <a:gd name="T26" fmla="*/ 52 w 423"/>
                <a:gd name="T27" fmla="*/ 22 h 64"/>
                <a:gd name="T28" fmla="*/ 39 w 423"/>
                <a:gd name="T29" fmla="*/ 16 h 64"/>
                <a:gd name="T30" fmla="*/ 0 w 423"/>
                <a:gd name="T31" fmla="*/ 0 h 64"/>
                <a:gd name="T32" fmla="*/ 0 w 423"/>
                <a:gd name="T33" fmla="*/ 43 h 64"/>
                <a:gd name="T34" fmla="*/ 13 w 423"/>
                <a:gd name="T35" fmla="*/ 49 h 64"/>
                <a:gd name="T36" fmla="*/ 52 w 423"/>
                <a:gd name="T37" fmla="*/ 64 h 64"/>
                <a:gd name="T38" fmla="*/ 92 w 423"/>
                <a:gd name="T39" fmla="*/ 49 h 64"/>
                <a:gd name="T40" fmla="*/ 105 w 423"/>
                <a:gd name="T41" fmla="*/ 43 h 64"/>
                <a:gd name="T42" fmla="*/ 119 w 423"/>
                <a:gd name="T43" fmla="*/ 49 h 64"/>
                <a:gd name="T44" fmla="*/ 158 w 423"/>
                <a:gd name="T45" fmla="*/ 64 h 64"/>
                <a:gd name="T46" fmla="*/ 198 w 423"/>
                <a:gd name="T47" fmla="*/ 49 h 64"/>
                <a:gd name="T48" fmla="*/ 211 w 423"/>
                <a:gd name="T49" fmla="*/ 43 h 64"/>
                <a:gd name="T50" fmla="*/ 224 w 423"/>
                <a:gd name="T51" fmla="*/ 49 h 64"/>
                <a:gd name="T52" fmla="*/ 264 w 423"/>
                <a:gd name="T53" fmla="*/ 64 h 64"/>
                <a:gd name="T54" fmla="*/ 304 w 423"/>
                <a:gd name="T55" fmla="*/ 49 h 64"/>
                <a:gd name="T56" fmla="*/ 317 w 423"/>
                <a:gd name="T57" fmla="*/ 43 h 64"/>
                <a:gd name="T58" fmla="*/ 330 w 423"/>
                <a:gd name="T59" fmla="*/ 49 h 64"/>
                <a:gd name="T60" fmla="*/ 370 w 423"/>
                <a:gd name="T61" fmla="*/ 64 h 64"/>
                <a:gd name="T62" fmla="*/ 409 w 423"/>
                <a:gd name="T63" fmla="*/ 49 h 64"/>
                <a:gd name="T64" fmla="*/ 423 w 423"/>
                <a:gd name="T65" fmla="*/ 43 h 64"/>
                <a:gd name="T66" fmla="*/ 423 w 423"/>
                <a:gd name="T67" fmla="*/ 0 h 64"/>
                <a:gd name="T68" fmla="*/ 383 w 423"/>
                <a:gd name="T6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3" h="64">
                  <a:moveTo>
                    <a:pt x="383" y="16"/>
                  </a:moveTo>
                  <a:cubicBezTo>
                    <a:pt x="377" y="20"/>
                    <a:pt x="376" y="22"/>
                    <a:pt x="370" y="22"/>
                  </a:cubicBezTo>
                  <a:cubicBezTo>
                    <a:pt x="364" y="22"/>
                    <a:pt x="362" y="20"/>
                    <a:pt x="357" y="16"/>
                  </a:cubicBezTo>
                  <a:cubicBezTo>
                    <a:pt x="349" y="10"/>
                    <a:pt x="338" y="0"/>
                    <a:pt x="317" y="0"/>
                  </a:cubicBezTo>
                  <a:cubicBezTo>
                    <a:pt x="296" y="0"/>
                    <a:pt x="285" y="10"/>
                    <a:pt x="277" y="16"/>
                  </a:cubicBezTo>
                  <a:cubicBezTo>
                    <a:pt x="272" y="20"/>
                    <a:pt x="270" y="22"/>
                    <a:pt x="264" y="22"/>
                  </a:cubicBezTo>
                  <a:cubicBezTo>
                    <a:pt x="258" y="22"/>
                    <a:pt x="256" y="20"/>
                    <a:pt x="251" y="16"/>
                  </a:cubicBezTo>
                  <a:cubicBezTo>
                    <a:pt x="243" y="10"/>
                    <a:pt x="232" y="0"/>
                    <a:pt x="211" y="0"/>
                  </a:cubicBezTo>
                  <a:cubicBezTo>
                    <a:pt x="190" y="0"/>
                    <a:pt x="179" y="10"/>
                    <a:pt x="171" y="16"/>
                  </a:cubicBezTo>
                  <a:cubicBezTo>
                    <a:pt x="166" y="20"/>
                    <a:pt x="164" y="22"/>
                    <a:pt x="158" y="22"/>
                  </a:cubicBezTo>
                  <a:cubicBezTo>
                    <a:pt x="152" y="22"/>
                    <a:pt x="151" y="20"/>
                    <a:pt x="145" y="16"/>
                  </a:cubicBezTo>
                  <a:cubicBezTo>
                    <a:pt x="137" y="10"/>
                    <a:pt x="126" y="0"/>
                    <a:pt x="105" y="0"/>
                  </a:cubicBezTo>
                  <a:cubicBezTo>
                    <a:pt x="85" y="0"/>
                    <a:pt x="73" y="10"/>
                    <a:pt x="66" y="16"/>
                  </a:cubicBezTo>
                  <a:cubicBezTo>
                    <a:pt x="60" y="20"/>
                    <a:pt x="58" y="22"/>
                    <a:pt x="52" y="22"/>
                  </a:cubicBezTo>
                  <a:cubicBezTo>
                    <a:pt x="47" y="22"/>
                    <a:pt x="45" y="20"/>
                    <a:pt x="39" y="16"/>
                  </a:cubicBezTo>
                  <a:cubicBezTo>
                    <a:pt x="32" y="10"/>
                    <a:pt x="20" y="0"/>
                    <a:pt x="0" y="0"/>
                  </a:cubicBezTo>
                  <a:cubicBezTo>
                    <a:pt x="0" y="43"/>
                    <a:pt x="0" y="43"/>
                    <a:pt x="0" y="43"/>
                  </a:cubicBezTo>
                  <a:cubicBezTo>
                    <a:pt x="5" y="43"/>
                    <a:pt x="7" y="44"/>
                    <a:pt x="13" y="49"/>
                  </a:cubicBezTo>
                  <a:cubicBezTo>
                    <a:pt x="20" y="55"/>
                    <a:pt x="32" y="64"/>
                    <a:pt x="52" y="64"/>
                  </a:cubicBezTo>
                  <a:cubicBezTo>
                    <a:pt x="73" y="64"/>
                    <a:pt x="85" y="55"/>
                    <a:pt x="92" y="49"/>
                  </a:cubicBezTo>
                  <a:cubicBezTo>
                    <a:pt x="98" y="44"/>
                    <a:pt x="100" y="43"/>
                    <a:pt x="105" y="43"/>
                  </a:cubicBezTo>
                  <a:cubicBezTo>
                    <a:pt x="111" y="43"/>
                    <a:pt x="113" y="44"/>
                    <a:pt x="119" y="49"/>
                  </a:cubicBezTo>
                  <a:cubicBezTo>
                    <a:pt x="126" y="55"/>
                    <a:pt x="138" y="64"/>
                    <a:pt x="158" y="64"/>
                  </a:cubicBezTo>
                  <a:cubicBezTo>
                    <a:pt x="179" y="64"/>
                    <a:pt x="190" y="55"/>
                    <a:pt x="198" y="49"/>
                  </a:cubicBezTo>
                  <a:cubicBezTo>
                    <a:pt x="203" y="44"/>
                    <a:pt x="205" y="43"/>
                    <a:pt x="211" y="43"/>
                  </a:cubicBezTo>
                  <a:cubicBezTo>
                    <a:pt x="217" y="43"/>
                    <a:pt x="219" y="44"/>
                    <a:pt x="224" y="49"/>
                  </a:cubicBezTo>
                  <a:cubicBezTo>
                    <a:pt x="232" y="55"/>
                    <a:pt x="243" y="64"/>
                    <a:pt x="264" y="64"/>
                  </a:cubicBezTo>
                  <a:cubicBezTo>
                    <a:pt x="285" y="64"/>
                    <a:pt x="296" y="55"/>
                    <a:pt x="304" y="49"/>
                  </a:cubicBezTo>
                  <a:cubicBezTo>
                    <a:pt x="309" y="44"/>
                    <a:pt x="311" y="43"/>
                    <a:pt x="317" y="43"/>
                  </a:cubicBezTo>
                  <a:cubicBezTo>
                    <a:pt x="323" y="43"/>
                    <a:pt x="325" y="44"/>
                    <a:pt x="330" y="49"/>
                  </a:cubicBezTo>
                  <a:cubicBezTo>
                    <a:pt x="338" y="55"/>
                    <a:pt x="349" y="64"/>
                    <a:pt x="370" y="64"/>
                  </a:cubicBezTo>
                  <a:cubicBezTo>
                    <a:pt x="390" y="64"/>
                    <a:pt x="402" y="55"/>
                    <a:pt x="409" y="49"/>
                  </a:cubicBezTo>
                  <a:cubicBezTo>
                    <a:pt x="415" y="44"/>
                    <a:pt x="417" y="43"/>
                    <a:pt x="423" y="43"/>
                  </a:cubicBezTo>
                  <a:cubicBezTo>
                    <a:pt x="423" y="0"/>
                    <a:pt x="423" y="0"/>
                    <a:pt x="423" y="0"/>
                  </a:cubicBezTo>
                  <a:cubicBezTo>
                    <a:pt x="402" y="0"/>
                    <a:pt x="391" y="10"/>
                    <a:pt x="38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grpSp>
        <p:nvGrpSpPr>
          <p:cNvPr id="369" name="组合 368"/>
          <p:cNvGrpSpPr/>
          <p:nvPr/>
        </p:nvGrpSpPr>
        <p:grpSpPr>
          <a:xfrm>
            <a:off x="3703385" y="5963057"/>
            <a:ext cx="284848" cy="304309"/>
            <a:chOff x="4716463" y="7718425"/>
            <a:chExt cx="766762" cy="819150"/>
          </a:xfrm>
          <a:solidFill>
            <a:srgbClr val="C00000"/>
          </a:solidFill>
        </p:grpSpPr>
        <p:sp>
          <p:nvSpPr>
            <p:cNvPr id="370" name="Freeform 5"/>
            <p:cNvSpPr/>
            <p:nvPr/>
          </p:nvSpPr>
          <p:spPr bwMode="auto">
            <a:xfrm>
              <a:off x="4716463" y="7875588"/>
              <a:ext cx="544512" cy="485775"/>
            </a:xfrm>
            <a:custGeom>
              <a:avLst/>
              <a:gdLst>
                <a:gd name="T0" fmla="*/ 118 w 169"/>
                <a:gd name="T1" fmla="*/ 55 h 151"/>
                <a:gd name="T2" fmla="*/ 96 w 169"/>
                <a:gd name="T3" fmla="*/ 27 h 151"/>
                <a:gd name="T4" fmla="*/ 136 w 169"/>
                <a:gd name="T5" fmla="*/ 35 h 151"/>
                <a:gd name="T6" fmla="*/ 149 w 169"/>
                <a:gd name="T7" fmla="*/ 28 h 151"/>
                <a:gd name="T8" fmla="*/ 148 w 169"/>
                <a:gd name="T9" fmla="*/ 19 h 151"/>
                <a:gd name="T10" fmla="*/ 141 w 169"/>
                <a:gd name="T11" fmla="*/ 14 h 151"/>
                <a:gd name="T12" fmla="*/ 80 w 169"/>
                <a:gd name="T13" fmla="*/ 1 h 151"/>
                <a:gd name="T14" fmla="*/ 66 w 169"/>
                <a:gd name="T15" fmla="*/ 0 h 151"/>
                <a:gd name="T16" fmla="*/ 9 w 169"/>
                <a:gd name="T17" fmla="*/ 8 h 151"/>
                <a:gd name="T18" fmla="*/ 2 w 169"/>
                <a:gd name="T19" fmla="*/ 12 h 151"/>
                <a:gd name="T20" fmla="*/ 0 w 169"/>
                <a:gd name="T21" fmla="*/ 21 h 151"/>
                <a:gd name="T22" fmla="*/ 1 w 169"/>
                <a:gd name="T23" fmla="*/ 21 h 151"/>
                <a:gd name="T24" fmla="*/ 13 w 169"/>
                <a:gd name="T25" fmla="*/ 29 h 151"/>
                <a:gd name="T26" fmla="*/ 55 w 169"/>
                <a:gd name="T27" fmla="*/ 23 h 151"/>
                <a:gd name="T28" fmla="*/ 85 w 169"/>
                <a:gd name="T29" fmla="*/ 76 h 151"/>
                <a:gd name="T30" fmla="*/ 71 w 169"/>
                <a:gd name="T31" fmla="*/ 122 h 151"/>
                <a:gd name="T32" fmla="*/ 169 w 169"/>
                <a:gd name="T33" fmla="*/ 51 h 151"/>
                <a:gd name="T34" fmla="*/ 118 w 169"/>
                <a:gd name="T35"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51">
                  <a:moveTo>
                    <a:pt x="118" y="55"/>
                  </a:moveTo>
                  <a:cubicBezTo>
                    <a:pt x="109" y="47"/>
                    <a:pt x="101" y="37"/>
                    <a:pt x="96" y="27"/>
                  </a:cubicBezTo>
                  <a:cubicBezTo>
                    <a:pt x="109" y="30"/>
                    <a:pt x="123" y="32"/>
                    <a:pt x="136" y="35"/>
                  </a:cubicBezTo>
                  <a:cubicBezTo>
                    <a:pt x="142" y="36"/>
                    <a:pt x="148" y="33"/>
                    <a:pt x="149" y="28"/>
                  </a:cubicBezTo>
                  <a:cubicBezTo>
                    <a:pt x="150" y="25"/>
                    <a:pt x="150" y="22"/>
                    <a:pt x="148" y="19"/>
                  </a:cubicBezTo>
                  <a:cubicBezTo>
                    <a:pt x="147" y="16"/>
                    <a:pt x="144" y="15"/>
                    <a:pt x="141" y="14"/>
                  </a:cubicBezTo>
                  <a:cubicBezTo>
                    <a:pt x="121" y="10"/>
                    <a:pt x="101" y="5"/>
                    <a:pt x="80" y="1"/>
                  </a:cubicBezTo>
                  <a:cubicBezTo>
                    <a:pt x="75" y="0"/>
                    <a:pt x="69" y="0"/>
                    <a:pt x="66" y="0"/>
                  </a:cubicBezTo>
                  <a:cubicBezTo>
                    <a:pt x="47" y="2"/>
                    <a:pt x="28" y="5"/>
                    <a:pt x="9" y="8"/>
                  </a:cubicBezTo>
                  <a:cubicBezTo>
                    <a:pt x="6" y="8"/>
                    <a:pt x="4" y="10"/>
                    <a:pt x="2" y="12"/>
                  </a:cubicBezTo>
                  <a:cubicBezTo>
                    <a:pt x="0" y="15"/>
                    <a:pt x="0" y="18"/>
                    <a:pt x="0" y="21"/>
                  </a:cubicBezTo>
                  <a:cubicBezTo>
                    <a:pt x="0" y="21"/>
                    <a:pt x="0" y="21"/>
                    <a:pt x="1" y="21"/>
                  </a:cubicBezTo>
                  <a:cubicBezTo>
                    <a:pt x="2" y="26"/>
                    <a:pt x="7" y="30"/>
                    <a:pt x="13" y="29"/>
                  </a:cubicBezTo>
                  <a:cubicBezTo>
                    <a:pt x="27" y="27"/>
                    <a:pt x="41" y="25"/>
                    <a:pt x="55" y="23"/>
                  </a:cubicBezTo>
                  <a:cubicBezTo>
                    <a:pt x="58" y="43"/>
                    <a:pt x="72" y="67"/>
                    <a:pt x="85" y="76"/>
                  </a:cubicBezTo>
                  <a:cubicBezTo>
                    <a:pt x="71" y="122"/>
                    <a:pt x="71" y="122"/>
                    <a:pt x="71" y="122"/>
                  </a:cubicBezTo>
                  <a:cubicBezTo>
                    <a:pt x="71" y="122"/>
                    <a:pt x="169" y="151"/>
                    <a:pt x="169" y="51"/>
                  </a:cubicBezTo>
                  <a:lnTo>
                    <a:pt x="118"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71" name="Freeform 6"/>
            <p:cNvSpPr/>
            <p:nvPr/>
          </p:nvSpPr>
          <p:spPr bwMode="auto">
            <a:xfrm>
              <a:off x="5029200" y="8296275"/>
              <a:ext cx="71437" cy="241300"/>
            </a:xfrm>
            <a:custGeom>
              <a:avLst/>
              <a:gdLst>
                <a:gd name="T0" fmla="*/ 0 w 22"/>
                <a:gd name="T1" fmla="*/ 1 h 75"/>
                <a:gd name="T2" fmla="*/ 0 w 22"/>
                <a:gd name="T3" fmla="*/ 19 h 75"/>
                <a:gd name="T4" fmla="*/ 0 w 22"/>
                <a:gd name="T5" fmla="*/ 62 h 75"/>
                <a:gd name="T6" fmla="*/ 22 w 22"/>
                <a:gd name="T7" fmla="*/ 62 h 75"/>
                <a:gd name="T8" fmla="*/ 22 w 22"/>
                <a:gd name="T9" fmla="*/ 0 h 75"/>
                <a:gd name="T10" fmla="*/ 4 w 22"/>
                <a:gd name="T11" fmla="*/ 1 h 75"/>
                <a:gd name="T12" fmla="*/ 0 w 22"/>
                <a:gd name="T13" fmla="*/ 1 h 75"/>
              </a:gdLst>
              <a:ahLst/>
              <a:cxnLst>
                <a:cxn ang="0">
                  <a:pos x="T0" y="T1"/>
                </a:cxn>
                <a:cxn ang="0">
                  <a:pos x="T2" y="T3"/>
                </a:cxn>
                <a:cxn ang="0">
                  <a:pos x="T4" y="T5"/>
                </a:cxn>
                <a:cxn ang="0">
                  <a:pos x="T6" y="T7"/>
                </a:cxn>
                <a:cxn ang="0">
                  <a:pos x="T8" y="T9"/>
                </a:cxn>
                <a:cxn ang="0">
                  <a:pos x="T10" y="T11"/>
                </a:cxn>
                <a:cxn ang="0">
                  <a:pos x="T12" y="T13"/>
                </a:cxn>
              </a:cxnLst>
              <a:rect l="0" t="0" r="r" b="b"/>
              <a:pathLst>
                <a:path w="22" h="75">
                  <a:moveTo>
                    <a:pt x="0" y="1"/>
                  </a:moveTo>
                  <a:cubicBezTo>
                    <a:pt x="0" y="7"/>
                    <a:pt x="0" y="13"/>
                    <a:pt x="0" y="19"/>
                  </a:cubicBezTo>
                  <a:cubicBezTo>
                    <a:pt x="0" y="33"/>
                    <a:pt x="0" y="47"/>
                    <a:pt x="0" y="62"/>
                  </a:cubicBezTo>
                  <a:cubicBezTo>
                    <a:pt x="0" y="75"/>
                    <a:pt x="22" y="75"/>
                    <a:pt x="22" y="62"/>
                  </a:cubicBezTo>
                  <a:cubicBezTo>
                    <a:pt x="22" y="0"/>
                    <a:pt x="22" y="0"/>
                    <a:pt x="22" y="0"/>
                  </a:cubicBezTo>
                  <a:cubicBezTo>
                    <a:pt x="16" y="1"/>
                    <a:pt x="10" y="1"/>
                    <a:pt x="4" y="1"/>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72" name="Freeform 7"/>
            <p:cNvSpPr/>
            <p:nvPr/>
          </p:nvSpPr>
          <p:spPr bwMode="auto">
            <a:xfrm>
              <a:off x="5267325" y="8001000"/>
              <a:ext cx="215900" cy="141288"/>
            </a:xfrm>
            <a:custGeom>
              <a:avLst/>
              <a:gdLst>
                <a:gd name="T0" fmla="*/ 47 w 67"/>
                <a:gd name="T1" fmla="*/ 5 h 44"/>
                <a:gd name="T2" fmla="*/ 3 w 67"/>
                <a:gd name="T3" fmla="*/ 20 h 44"/>
                <a:gd name="T4" fmla="*/ 0 w 67"/>
                <a:gd name="T5" fmla="*/ 44 h 44"/>
                <a:gd name="T6" fmla="*/ 53 w 67"/>
                <a:gd name="T7" fmla="*/ 25 h 44"/>
                <a:gd name="T8" fmla="*/ 47 w 67"/>
                <a:gd name="T9" fmla="*/ 5 h 44"/>
              </a:gdLst>
              <a:ahLst/>
              <a:cxnLst>
                <a:cxn ang="0">
                  <a:pos x="T0" y="T1"/>
                </a:cxn>
                <a:cxn ang="0">
                  <a:pos x="T2" y="T3"/>
                </a:cxn>
                <a:cxn ang="0">
                  <a:pos x="T4" y="T5"/>
                </a:cxn>
                <a:cxn ang="0">
                  <a:pos x="T6" y="T7"/>
                </a:cxn>
                <a:cxn ang="0">
                  <a:pos x="T8" y="T9"/>
                </a:cxn>
              </a:cxnLst>
              <a:rect l="0" t="0" r="r" b="b"/>
              <a:pathLst>
                <a:path w="67" h="44">
                  <a:moveTo>
                    <a:pt x="47" y="5"/>
                  </a:moveTo>
                  <a:cubicBezTo>
                    <a:pt x="32" y="9"/>
                    <a:pt x="18" y="14"/>
                    <a:pt x="3" y="20"/>
                  </a:cubicBezTo>
                  <a:cubicBezTo>
                    <a:pt x="3" y="28"/>
                    <a:pt x="2" y="36"/>
                    <a:pt x="0" y="44"/>
                  </a:cubicBezTo>
                  <a:cubicBezTo>
                    <a:pt x="17" y="37"/>
                    <a:pt x="35" y="31"/>
                    <a:pt x="53" y="25"/>
                  </a:cubicBezTo>
                  <a:cubicBezTo>
                    <a:pt x="67" y="21"/>
                    <a:pt x="61" y="0"/>
                    <a:pt x="4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sp>
          <p:nvSpPr>
            <p:cNvPr id="373" name="Oval 8"/>
            <p:cNvSpPr>
              <a:spLocks noChangeArrowheads="1"/>
            </p:cNvSpPr>
            <p:nvPr/>
          </p:nvSpPr>
          <p:spPr bwMode="auto">
            <a:xfrm>
              <a:off x="4884738" y="7718425"/>
              <a:ext cx="144462" cy="1412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0868" tIns="45434" rIns="90868" bIns="45434" numCol="1" anchor="t" anchorCtr="0" compatLnSpc="1"/>
            <a:lstStyle/>
            <a:p>
              <a:endParaRPr lang="zh-CN" altLang="en-US" sz="1340"/>
            </a:p>
          </p:txBody>
        </p:sp>
      </p:grpSp>
      <p:sp>
        <p:nvSpPr>
          <p:cNvPr id="374" name="Freeform 5"/>
          <p:cNvSpPr>
            <a:spLocks noEditPoints="1"/>
          </p:cNvSpPr>
          <p:nvPr/>
        </p:nvSpPr>
        <p:spPr bwMode="auto">
          <a:xfrm>
            <a:off x="4570639" y="5963220"/>
            <a:ext cx="321028" cy="321028"/>
          </a:xfrm>
          <a:custGeom>
            <a:avLst/>
            <a:gdLst>
              <a:gd name="T0" fmla="*/ 335 w 441"/>
              <a:gd name="T1" fmla="*/ 205 h 440"/>
              <a:gd name="T2" fmla="*/ 256 w 441"/>
              <a:gd name="T3" fmla="*/ 152 h 440"/>
              <a:gd name="T4" fmla="*/ 271 w 441"/>
              <a:gd name="T5" fmla="*/ 68 h 440"/>
              <a:gd name="T6" fmla="*/ 185 w 441"/>
              <a:gd name="T7" fmla="*/ 45 h 440"/>
              <a:gd name="T8" fmla="*/ 0 w 441"/>
              <a:gd name="T9" fmla="*/ 235 h 440"/>
              <a:gd name="T10" fmla="*/ 185 w 441"/>
              <a:gd name="T11" fmla="*/ 433 h 440"/>
              <a:gd name="T12" fmla="*/ 363 w 441"/>
              <a:gd name="T13" fmla="*/ 235 h 440"/>
              <a:gd name="T14" fmla="*/ 335 w 441"/>
              <a:gd name="T15" fmla="*/ 205 h 440"/>
              <a:gd name="T16" fmla="*/ 100 w 441"/>
              <a:gd name="T17" fmla="*/ 129 h 440"/>
              <a:gd name="T18" fmla="*/ 143 w 441"/>
              <a:gd name="T19" fmla="*/ 144 h 440"/>
              <a:gd name="T20" fmla="*/ 121 w 441"/>
              <a:gd name="T21" fmla="*/ 197 h 440"/>
              <a:gd name="T22" fmla="*/ 71 w 441"/>
              <a:gd name="T23" fmla="*/ 174 h 440"/>
              <a:gd name="T24" fmla="*/ 100 w 441"/>
              <a:gd name="T25" fmla="*/ 129 h 440"/>
              <a:gd name="T26" fmla="*/ 50 w 441"/>
              <a:gd name="T27" fmla="*/ 273 h 440"/>
              <a:gd name="T28" fmla="*/ 71 w 441"/>
              <a:gd name="T29" fmla="*/ 227 h 440"/>
              <a:gd name="T30" fmla="*/ 114 w 441"/>
              <a:gd name="T31" fmla="*/ 243 h 440"/>
              <a:gd name="T32" fmla="*/ 100 w 441"/>
              <a:gd name="T33" fmla="*/ 288 h 440"/>
              <a:gd name="T34" fmla="*/ 50 w 441"/>
              <a:gd name="T35" fmla="*/ 273 h 440"/>
              <a:gd name="T36" fmla="*/ 143 w 441"/>
              <a:gd name="T37" fmla="*/ 364 h 440"/>
              <a:gd name="T38" fmla="*/ 107 w 441"/>
              <a:gd name="T39" fmla="*/ 349 h 440"/>
              <a:gd name="T40" fmla="*/ 121 w 441"/>
              <a:gd name="T41" fmla="*/ 303 h 440"/>
              <a:gd name="T42" fmla="*/ 157 w 441"/>
              <a:gd name="T43" fmla="*/ 326 h 440"/>
              <a:gd name="T44" fmla="*/ 143 w 441"/>
              <a:gd name="T45" fmla="*/ 364 h 440"/>
              <a:gd name="T46" fmla="*/ 420 w 441"/>
              <a:gd name="T47" fmla="*/ 98 h 440"/>
              <a:gd name="T48" fmla="*/ 441 w 441"/>
              <a:gd name="T49" fmla="*/ 53 h 440"/>
              <a:gd name="T50" fmla="*/ 399 w 441"/>
              <a:gd name="T51" fmla="*/ 0 h 440"/>
              <a:gd name="T52" fmla="*/ 391 w 441"/>
              <a:gd name="T53" fmla="*/ 38 h 440"/>
              <a:gd name="T54" fmla="*/ 391 w 441"/>
              <a:gd name="T55" fmla="*/ 98 h 440"/>
              <a:gd name="T56" fmla="*/ 420 w 441"/>
              <a:gd name="T57" fmla="*/ 98 h 440"/>
              <a:gd name="T58" fmla="*/ 420 w 441"/>
              <a:gd name="T59" fmla="*/ 121 h 440"/>
              <a:gd name="T60" fmla="*/ 406 w 441"/>
              <a:gd name="T61" fmla="*/ 106 h 440"/>
              <a:gd name="T62" fmla="*/ 391 w 441"/>
              <a:gd name="T63" fmla="*/ 121 h 440"/>
              <a:gd name="T64" fmla="*/ 406 w 441"/>
              <a:gd name="T65" fmla="*/ 433 h 440"/>
              <a:gd name="T66" fmla="*/ 406 w 441"/>
              <a:gd name="T67" fmla="*/ 440 h 440"/>
              <a:gd name="T68" fmla="*/ 413 w 441"/>
              <a:gd name="T69" fmla="*/ 433 h 440"/>
              <a:gd name="T70" fmla="*/ 420 w 441"/>
              <a:gd name="T71" fmla="*/ 12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1" h="440">
                <a:moveTo>
                  <a:pt x="335" y="205"/>
                </a:moveTo>
                <a:cubicBezTo>
                  <a:pt x="278" y="212"/>
                  <a:pt x="249" y="197"/>
                  <a:pt x="256" y="152"/>
                </a:cubicBezTo>
                <a:cubicBezTo>
                  <a:pt x="256" y="121"/>
                  <a:pt x="299" y="91"/>
                  <a:pt x="271" y="68"/>
                </a:cubicBezTo>
                <a:cubicBezTo>
                  <a:pt x="242" y="53"/>
                  <a:pt x="214" y="45"/>
                  <a:pt x="185" y="45"/>
                </a:cubicBezTo>
                <a:cubicBezTo>
                  <a:pt x="86" y="45"/>
                  <a:pt x="0" y="129"/>
                  <a:pt x="0" y="235"/>
                </a:cubicBezTo>
                <a:cubicBezTo>
                  <a:pt x="0" y="341"/>
                  <a:pt x="86" y="433"/>
                  <a:pt x="185" y="433"/>
                </a:cubicBezTo>
                <a:cubicBezTo>
                  <a:pt x="285" y="433"/>
                  <a:pt x="363" y="341"/>
                  <a:pt x="363" y="235"/>
                </a:cubicBezTo>
                <a:cubicBezTo>
                  <a:pt x="363" y="227"/>
                  <a:pt x="356" y="205"/>
                  <a:pt x="335" y="205"/>
                </a:cubicBezTo>
                <a:close/>
                <a:moveTo>
                  <a:pt x="100" y="129"/>
                </a:moveTo>
                <a:cubicBezTo>
                  <a:pt x="114" y="121"/>
                  <a:pt x="135" y="129"/>
                  <a:pt x="143" y="144"/>
                </a:cubicBezTo>
                <a:cubicBezTo>
                  <a:pt x="150" y="167"/>
                  <a:pt x="143" y="182"/>
                  <a:pt x="121" y="197"/>
                </a:cubicBezTo>
                <a:cubicBezTo>
                  <a:pt x="100" y="205"/>
                  <a:pt x="79" y="197"/>
                  <a:pt x="71" y="174"/>
                </a:cubicBezTo>
                <a:cubicBezTo>
                  <a:pt x="64" y="159"/>
                  <a:pt x="79" y="136"/>
                  <a:pt x="100" y="129"/>
                </a:cubicBezTo>
                <a:close/>
                <a:moveTo>
                  <a:pt x="50" y="273"/>
                </a:moveTo>
                <a:cubicBezTo>
                  <a:pt x="43" y="258"/>
                  <a:pt x="57" y="235"/>
                  <a:pt x="71" y="227"/>
                </a:cubicBezTo>
                <a:cubicBezTo>
                  <a:pt x="93" y="220"/>
                  <a:pt x="114" y="227"/>
                  <a:pt x="114" y="243"/>
                </a:cubicBezTo>
                <a:cubicBezTo>
                  <a:pt x="121" y="265"/>
                  <a:pt x="114" y="281"/>
                  <a:pt x="100" y="288"/>
                </a:cubicBezTo>
                <a:cubicBezTo>
                  <a:pt x="79" y="296"/>
                  <a:pt x="57" y="288"/>
                  <a:pt x="50" y="273"/>
                </a:cubicBezTo>
                <a:close/>
                <a:moveTo>
                  <a:pt x="143" y="364"/>
                </a:moveTo>
                <a:cubicBezTo>
                  <a:pt x="128" y="372"/>
                  <a:pt x="107" y="364"/>
                  <a:pt x="107" y="349"/>
                </a:cubicBezTo>
                <a:cubicBezTo>
                  <a:pt x="100" y="334"/>
                  <a:pt x="107" y="311"/>
                  <a:pt x="121" y="303"/>
                </a:cubicBezTo>
                <a:cubicBezTo>
                  <a:pt x="135" y="303"/>
                  <a:pt x="150" y="311"/>
                  <a:pt x="157" y="326"/>
                </a:cubicBezTo>
                <a:cubicBezTo>
                  <a:pt x="164" y="341"/>
                  <a:pt x="157" y="357"/>
                  <a:pt x="143" y="364"/>
                </a:cubicBezTo>
                <a:close/>
                <a:moveTo>
                  <a:pt x="420" y="98"/>
                </a:moveTo>
                <a:cubicBezTo>
                  <a:pt x="434" y="91"/>
                  <a:pt x="441" y="68"/>
                  <a:pt x="441" y="53"/>
                </a:cubicBezTo>
                <a:cubicBezTo>
                  <a:pt x="434" y="22"/>
                  <a:pt x="399" y="0"/>
                  <a:pt x="399" y="0"/>
                </a:cubicBezTo>
                <a:cubicBezTo>
                  <a:pt x="399" y="0"/>
                  <a:pt x="406" y="15"/>
                  <a:pt x="391" y="38"/>
                </a:cubicBezTo>
                <a:cubicBezTo>
                  <a:pt x="363" y="60"/>
                  <a:pt x="377" y="83"/>
                  <a:pt x="391" y="98"/>
                </a:cubicBezTo>
                <a:cubicBezTo>
                  <a:pt x="399" y="106"/>
                  <a:pt x="413" y="106"/>
                  <a:pt x="420" y="98"/>
                </a:cubicBezTo>
                <a:close/>
                <a:moveTo>
                  <a:pt x="420" y="121"/>
                </a:moveTo>
                <a:cubicBezTo>
                  <a:pt x="420" y="114"/>
                  <a:pt x="413" y="106"/>
                  <a:pt x="406" y="106"/>
                </a:cubicBezTo>
                <a:cubicBezTo>
                  <a:pt x="406" y="106"/>
                  <a:pt x="391" y="114"/>
                  <a:pt x="391" y="121"/>
                </a:cubicBezTo>
                <a:cubicBezTo>
                  <a:pt x="377" y="273"/>
                  <a:pt x="406" y="433"/>
                  <a:pt x="406" y="433"/>
                </a:cubicBezTo>
                <a:cubicBezTo>
                  <a:pt x="406" y="433"/>
                  <a:pt x="399" y="440"/>
                  <a:pt x="406" y="440"/>
                </a:cubicBezTo>
                <a:cubicBezTo>
                  <a:pt x="413" y="440"/>
                  <a:pt x="413" y="433"/>
                  <a:pt x="413" y="433"/>
                </a:cubicBezTo>
                <a:cubicBezTo>
                  <a:pt x="413" y="433"/>
                  <a:pt x="441" y="273"/>
                  <a:pt x="420" y="121"/>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375" name="Freeform 6"/>
          <p:cNvSpPr>
            <a:spLocks noEditPoints="1"/>
          </p:cNvSpPr>
          <p:nvPr/>
        </p:nvSpPr>
        <p:spPr bwMode="auto">
          <a:xfrm>
            <a:off x="4042917" y="5963056"/>
            <a:ext cx="449034" cy="310928"/>
          </a:xfrm>
          <a:custGeom>
            <a:avLst/>
            <a:gdLst>
              <a:gd name="T0" fmla="*/ 280 w 573"/>
              <a:gd name="T1" fmla="*/ 68 h 396"/>
              <a:gd name="T2" fmla="*/ 280 w 573"/>
              <a:gd name="T3" fmla="*/ 68 h 396"/>
              <a:gd name="T4" fmla="*/ 287 w 573"/>
              <a:gd name="T5" fmla="*/ 68 h 396"/>
              <a:gd name="T6" fmla="*/ 287 w 573"/>
              <a:gd name="T7" fmla="*/ 68 h 396"/>
              <a:gd name="T8" fmla="*/ 294 w 573"/>
              <a:gd name="T9" fmla="*/ 68 h 396"/>
              <a:gd name="T10" fmla="*/ 294 w 573"/>
              <a:gd name="T11" fmla="*/ 68 h 396"/>
              <a:gd name="T12" fmla="*/ 294 w 573"/>
              <a:gd name="T13" fmla="*/ 68 h 396"/>
              <a:gd name="T14" fmla="*/ 294 w 573"/>
              <a:gd name="T15" fmla="*/ 68 h 396"/>
              <a:gd name="T16" fmla="*/ 294 w 573"/>
              <a:gd name="T17" fmla="*/ 68 h 396"/>
              <a:gd name="T18" fmla="*/ 301 w 573"/>
              <a:gd name="T19" fmla="*/ 68 h 396"/>
              <a:gd name="T20" fmla="*/ 301 w 573"/>
              <a:gd name="T21" fmla="*/ 68 h 396"/>
              <a:gd name="T22" fmla="*/ 301 w 573"/>
              <a:gd name="T23" fmla="*/ 68 h 396"/>
              <a:gd name="T24" fmla="*/ 330 w 573"/>
              <a:gd name="T25" fmla="*/ 22 h 396"/>
              <a:gd name="T26" fmla="*/ 323 w 573"/>
              <a:gd name="T27" fmla="*/ 7 h 396"/>
              <a:gd name="T28" fmla="*/ 308 w 573"/>
              <a:gd name="T29" fmla="*/ 7 h 396"/>
              <a:gd name="T30" fmla="*/ 294 w 573"/>
              <a:gd name="T31" fmla="*/ 38 h 396"/>
              <a:gd name="T32" fmla="*/ 280 w 573"/>
              <a:gd name="T33" fmla="*/ 7 h 396"/>
              <a:gd name="T34" fmla="*/ 258 w 573"/>
              <a:gd name="T35" fmla="*/ 7 h 396"/>
              <a:gd name="T36" fmla="*/ 258 w 573"/>
              <a:gd name="T37" fmla="*/ 22 h 396"/>
              <a:gd name="T38" fmla="*/ 280 w 573"/>
              <a:gd name="T39" fmla="*/ 68 h 396"/>
              <a:gd name="T40" fmla="*/ 280 w 573"/>
              <a:gd name="T41" fmla="*/ 68 h 396"/>
              <a:gd name="T42" fmla="*/ 559 w 573"/>
              <a:gd name="T43" fmla="*/ 365 h 396"/>
              <a:gd name="T44" fmla="*/ 437 w 573"/>
              <a:gd name="T45" fmla="*/ 282 h 396"/>
              <a:gd name="T46" fmla="*/ 430 w 573"/>
              <a:gd name="T47" fmla="*/ 282 h 396"/>
              <a:gd name="T48" fmla="*/ 416 w 573"/>
              <a:gd name="T49" fmla="*/ 259 h 396"/>
              <a:gd name="T50" fmla="*/ 301 w 573"/>
              <a:gd name="T51" fmla="*/ 91 h 396"/>
              <a:gd name="T52" fmla="*/ 272 w 573"/>
              <a:gd name="T53" fmla="*/ 91 h 396"/>
              <a:gd name="T54" fmla="*/ 129 w 573"/>
              <a:gd name="T55" fmla="*/ 274 h 396"/>
              <a:gd name="T56" fmla="*/ 115 w 573"/>
              <a:gd name="T57" fmla="*/ 304 h 396"/>
              <a:gd name="T58" fmla="*/ 7 w 573"/>
              <a:gd name="T59" fmla="*/ 365 h 396"/>
              <a:gd name="T60" fmla="*/ 0 w 573"/>
              <a:gd name="T61" fmla="*/ 388 h 396"/>
              <a:gd name="T62" fmla="*/ 15 w 573"/>
              <a:gd name="T63" fmla="*/ 396 h 396"/>
              <a:gd name="T64" fmla="*/ 15 w 573"/>
              <a:gd name="T65" fmla="*/ 388 h 396"/>
              <a:gd name="T66" fmla="*/ 101 w 573"/>
              <a:gd name="T67" fmla="*/ 343 h 396"/>
              <a:gd name="T68" fmla="*/ 93 w 573"/>
              <a:gd name="T69" fmla="*/ 365 h 396"/>
              <a:gd name="T70" fmla="*/ 115 w 573"/>
              <a:gd name="T71" fmla="*/ 396 h 396"/>
              <a:gd name="T72" fmla="*/ 258 w 573"/>
              <a:gd name="T73" fmla="*/ 396 h 396"/>
              <a:gd name="T74" fmla="*/ 287 w 573"/>
              <a:gd name="T75" fmla="*/ 365 h 396"/>
              <a:gd name="T76" fmla="*/ 287 w 573"/>
              <a:gd name="T77" fmla="*/ 129 h 396"/>
              <a:gd name="T78" fmla="*/ 301 w 573"/>
              <a:gd name="T79" fmla="*/ 121 h 396"/>
              <a:gd name="T80" fmla="*/ 387 w 573"/>
              <a:gd name="T81" fmla="*/ 259 h 396"/>
              <a:gd name="T82" fmla="*/ 409 w 573"/>
              <a:gd name="T83" fmla="*/ 320 h 396"/>
              <a:gd name="T84" fmla="*/ 430 w 573"/>
              <a:gd name="T85" fmla="*/ 365 h 396"/>
              <a:gd name="T86" fmla="*/ 466 w 573"/>
              <a:gd name="T87" fmla="*/ 396 h 396"/>
              <a:gd name="T88" fmla="*/ 473 w 573"/>
              <a:gd name="T89" fmla="*/ 365 h 396"/>
              <a:gd name="T90" fmla="*/ 459 w 573"/>
              <a:gd name="T91" fmla="*/ 343 h 396"/>
              <a:gd name="T92" fmla="*/ 552 w 573"/>
              <a:gd name="T93" fmla="*/ 388 h 396"/>
              <a:gd name="T94" fmla="*/ 559 w 573"/>
              <a:gd name="T95" fmla="*/ 396 h 396"/>
              <a:gd name="T96" fmla="*/ 566 w 573"/>
              <a:gd name="T97" fmla="*/ 388 h 396"/>
              <a:gd name="T98" fmla="*/ 559 w 573"/>
              <a:gd name="T99" fmla="*/ 36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396">
                <a:moveTo>
                  <a:pt x="280" y="68"/>
                </a:moveTo>
                <a:cubicBezTo>
                  <a:pt x="280" y="68"/>
                  <a:pt x="280" y="68"/>
                  <a:pt x="280" y="68"/>
                </a:cubicBezTo>
                <a:cubicBezTo>
                  <a:pt x="287" y="68"/>
                  <a:pt x="287" y="68"/>
                  <a:pt x="287" y="68"/>
                </a:cubicBezTo>
                <a:cubicBezTo>
                  <a:pt x="287" y="68"/>
                  <a:pt x="287" y="68"/>
                  <a:pt x="287" y="68"/>
                </a:cubicBezTo>
                <a:cubicBezTo>
                  <a:pt x="287" y="68"/>
                  <a:pt x="287" y="68"/>
                  <a:pt x="294" y="68"/>
                </a:cubicBezTo>
                <a:cubicBezTo>
                  <a:pt x="294" y="68"/>
                  <a:pt x="294" y="68"/>
                  <a:pt x="294" y="68"/>
                </a:cubicBezTo>
                <a:cubicBezTo>
                  <a:pt x="294" y="68"/>
                  <a:pt x="294" y="68"/>
                  <a:pt x="294" y="68"/>
                </a:cubicBezTo>
                <a:cubicBezTo>
                  <a:pt x="294" y="68"/>
                  <a:pt x="294" y="68"/>
                  <a:pt x="294" y="68"/>
                </a:cubicBezTo>
                <a:cubicBezTo>
                  <a:pt x="294" y="68"/>
                  <a:pt x="294" y="68"/>
                  <a:pt x="294" y="68"/>
                </a:cubicBezTo>
                <a:cubicBezTo>
                  <a:pt x="301" y="68"/>
                  <a:pt x="301" y="68"/>
                  <a:pt x="301" y="68"/>
                </a:cubicBezTo>
                <a:cubicBezTo>
                  <a:pt x="301" y="68"/>
                  <a:pt x="301" y="68"/>
                  <a:pt x="301" y="68"/>
                </a:cubicBezTo>
                <a:cubicBezTo>
                  <a:pt x="301" y="68"/>
                  <a:pt x="301" y="68"/>
                  <a:pt x="301" y="68"/>
                </a:cubicBezTo>
                <a:cubicBezTo>
                  <a:pt x="330" y="22"/>
                  <a:pt x="330" y="22"/>
                  <a:pt x="330" y="22"/>
                </a:cubicBezTo>
                <a:cubicBezTo>
                  <a:pt x="330" y="15"/>
                  <a:pt x="330" y="7"/>
                  <a:pt x="323" y="7"/>
                </a:cubicBezTo>
                <a:cubicBezTo>
                  <a:pt x="315" y="0"/>
                  <a:pt x="308" y="7"/>
                  <a:pt x="308" y="7"/>
                </a:cubicBezTo>
                <a:cubicBezTo>
                  <a:pt x="294" y="38"/>
                  <a:pt x="294" y="38"/>
                  <a:pt x="294" y="38"/>
                </a:cubicBezTo>
                <a:cubicBezTo>
                  <a:pt x="280" y="7"/>
                  <a:pt x="280" y="7"/>
                  <a:pt x="280" y="7"/>
                </a:cubicBezTo>
                <a:cubicBezTo>
                  <a:pt x="272" y="7"/>
                  <a:pt x="265" y="0"/>
                  <a:pt x="258" y="7"/>
                </a:cubicBezTo>
                <a:cubicBezTo>
                  <a:pt x="258" y="7"/>
                  <a:pt x="251" y="15"/>
                  <a:pt x="258" y="22"/>
                </a:cubicBezTo>
                <a:cubicBezTo>
                  <a:pt x="280" y="68"/>
                  <a:pt x="280" y="68"/>
                  <a:pt x="280" y="68"/>
                </a:cubicBezTo>
                <a:cubicBezTo>
                  <a:pt x="280" y="68"/>
                  <a:pt x="280" y="68"/>
                  <a:pt x="280" y="68"/>
                </a:cubicBezTo>
                <a:close/>
                <a:moveTo>
                  <a:pt x="559" y="365"/>
                </a:moveTo>
                <a:cubicBezTo>
                  <a:pt x="480" y="343"/>
                  <a:pt x="437" y="282"/>
                  <a:pt x="437" y="282"/>
                </a:cubicBezTo>
                <a:cubicBezTo>
                  <a:pt x="437" y="282"/>
                  <a:pt x="437" y="282"/>
                  <a:pt x="430" y="282"/>
                </a:cubicBezTo>
                <a:cubicBezTo>
                  <a:pt x="430" y="274"/>
                  <a:pt x="423" y="259"/>
                  <a:pt x="416" y="259"/>
                </a:cubicBezTo>
                <a:cubicBezTo>
                  <a:pt x="301" y="91"/>
                  <a:pt x="301" y="91"/>
                  <a:pt x="301" y="91"/>
                </a:cubicBezTo>
                <a:cubicBezTo>
                  <a:pt x="294" y="76"/>
                  <a:pt x="280" y="76"/>
                  <a:pt x="272" y="91"/>
                </a:cubicBezTo>
                <a:cubicBezTo>
                  <a:pt x="129" y="274"/>
                  <a:pt x="129" y="274"/>
                  <a:pt x="129" y="274"/>
                </a:cubicBezTo>
                <a:cubicBezTo>
                  <a:pt x="122" y="282"/>
                  <a:pt x="122" y="289"/>
                  <a:pt x="115" y="304"/>
                </a:cubicBezTo>
                <a:cubicBezTo>
                  <a:pt x="93" y="320"/>
                  <a:pt x="58" y="350"/>
                  <a:pt x="7" y="365"/>
                </a:cubicBezTo>
                <a:cubicBezTo>
                  <a:pt x="0" y="373"/>
                  <a:pt x="0" y="381"/>
                  <a:pt x="0" y="388"/>
                </a:cubicBezTo>
                <a:cubicBezTo>
                  <a:pt x="0" y="388"/>
                  <a:pt x="7" y="396"/>
                  <a:pt x="15" y="396"/>
                </a:cubicBezTo>
                <a:cubicBezTo>
                  <a:pt x="15" y="396"/>
                  <a:pt x="15" y="396"/>
                  <a:pt x="15" y="388"/>
                </a:cubicBezTo>
                <a:cubicBezTo>
                  <a:pt x="50" y="381"/>
                  <a:pt x="79" y="365"/>
                  <a:pt x="101" y="343"/>
                </a:cubicBezTo>
                <a:cubicBezTo>
                  <a:pt x="93" y="365"/>
                  <a:pt x="93" y="365"/>
                  <a:pt x="93" y="365"/>
                </a:cubicBezTo>
                <a:cubicBezTo>
                  <a:pt x="93" y="381"/>
                  <a:pt x="101" y="396"/>
                  <a:pt x="115" y="396"/>
                </a:cubicBezTo>
                <a:cubicBezTo>
                  <a:pt x="258" y="396"/>
                  <a:pt x="258" y="396"/>
                  <a:pt x="258" y="396"/>
                </a:cubicBezTo>
                <a:cubicBezTo>
                  <a:pt x="272" y="396"/>
                  <a:pt x="287" y="381"/>
                  <a:pt x="287" y="365"/>
                </a:cubicBezTo>
                <a:cubicBezTo>
                  <a:pt x="287" y="129"/>
                  <a:pt x="287" y="129"/>
                  <a:pt x="287" y="129"/>
                </a:cubicBezTo>
                <a:cubicBezTo>
                  <a:pt x="287" y="114"/>
                  <a:pt x="294" y="114"/>
                  <a:pt x="301" y="121"/>
                </a:cubicBezTo>
                <a:cubicBezTo>
                  <a:pt x="387" y="259"/>
                  <a:pt x="387" y="259"/>
                  <a:pt x="387" y="259"/>
                </a:cubicBezTo>
                <a:cubicBezTo>
                  <a:pt x="394" y="274"/>
                  <a:pt x="401" y="304"/>
                  <a:pt x="409" y="320"/>
                </a:cubicBezTo>
                <a:cubicBezTo>
                  <a:pt x="430" y="365"/>
                  <a:pt x="430" y="365"/>
                  <a:pt x="430" y="365"/>
                </a:cubicBezTo>
                <a:cubicBezTo>
                  <a:pt x="437" y="381"/>
                  <a:pt x="452" y="396"/>
                  <a:pt x="466" y="396"/>
                </a:cubicBezTo>
                <a:cubicBezTo>
                  <a:pt x="473" y="396"/>
                  <a:pt x="480" y="381"/>
                  <a:pt x="473" y="365"/>
                </a:cubicBezTo>
                <a:cubicBezTo>
                  <a:pt x="459" y="343"/>
                  <a:pt x="459" y="343"/>
                  <a:pt x="459" y="343"/>
                </a:cubicBezTo>
                <a:cubicBezTo>
                  <a:pt x="487" y="358"/>
                  <a:pt x="516" y="381"/>
                  <a:pt x="552" y="388"/>
                </a:cubicBezTo>
                <a:cubicBezTo>
                  <a:pt x="559" y="396"/>
                  <a:pt x="559" y="396"/>
                  <a:pt x="559" y="396"/>
                </a:cubicBezTo>
                <a:cubicBezTo>
                  <a:pt x="566" y="396"/>
                  <a:pt x="566" y="388"/>
                  <a:pt x="566" y="388"/>
                </a:cubicBezTo>
                <a:cubicBezTo>
                  <a:pt x="573" y="381"/>
                  <a:pt x="566" y="373"/>
                  <a:pt x="559" y="365"/>
                </a:cubicBezTo>
                <a:close/>
              </a:path>
            </a:pathLst>
          </a:custGeom>
          <a:solidFill>
            <a:srgbClr val="C00000"/>
          </a:solidFill>
          <a:ln>
            <a:noFill/>
          </a:ln>
        </p:spPr>
        <p:txBody>
          <a:bodyPr vert="horz" wrap="square" lIns="90868" tIns="45434" rIns="90868" bIns="45434" numCol="1" anchor="t" anchorCtr="0" compatLnSpc="1"/>
          <a:lstStyle/>
          <a:p>
            <a:endParaRPr lang="zh-CN" altLang="en-US" sz="1340"/>
          </a:p>
        </p:txBody>
      </p:sp>
      <p:sp>
        <p:nvSpPr>
          <p:cNvPr id="376" name="矩形 375"/>
          <p:cNvSpPr/>
          <p:nvPr/>
        </p:nvSpPr>
        <p:spPr>
          <a:xfrm>
            <a:off x="306629" y="232396"/>
            <a:ext cx="6271717" cy="1239378"/>
          </a:xfrm>
          <a:prstGeom prst="rect">
            <a:avLst/>
          </a:prstGeom>
          <a:noFill/>
          <a:ln>
            <a:noFill/>
          </a:ln>
        </p:spPr>
        <p:txBody>
          <a:bodyPr wrap="none">
            <a:spAutoFit/>
          </a:bodyPr>
          <a:lstStyle/>
          <a:p>
            <a:pPr algn="just">
              <a:lnSpc>
                <a:spcPct val="150000"/>
              </a:lnSpc>
            </a:pPr>
            <a:r>
              <a:rPr lang="zh-CN" altLang="en-US" sz="4970" b="1" spc="299" dirty="0">
                <a:latin typeface="微软雅黑" panose="020B0503020204020204" pitchFamily="34" charset="-122"/>
                <a:ea typeface="微软雅黑" panose="020B0503020204020204" pitchFamily="34" charset="-122"/>
                <a:cs typeface="Open Sans" panose="020B0606030504020204" pitchFamily="34" charset="0"/>
              </a:rPr>
              <a:t>图标可以调各种颜色</a:t>
            </a:r>
            <a:endParaRPr lang="en-US" altLang="zh-CN" sz="4970" b="1" spc="299"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7" name="KSO_Shape"/>
          <p:cNvSpPr/>
          <p:nvPr/>
        </p:nvSpPr>
        <p:spPr>
          <a:xfrm>
            <a:off x="6003678" y="2180825"/>
            <a:ext cx="334865" cy="291111"/>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78" name="KSO_Shape"/>
          <p:cNvSpPr/>
          <p:nvPr/>
        </p:nvSpPr>
        <p:spPr>
          <a:xfrm>
            <a:off x="6855717" y="2230984"/>
            <a:ext cx="308585" cy="250982"/>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79" name="KSO_Shape"/>
          <p:cNvSpPr/>
          <p:nvPr/>
        </p:nvSpPr>
        <p:spPr bwMode="auto">
          <a:xfrm>
            <a:off x="6444540" y="2189397"/>
            <a:ext cx="291613" cy="291613"/>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380" name="KSO_Shape"/>
          <p:cNvSpPr/>
          <p:nvPr/>
        </p:nvSpPr>
        <p:spPr bwMode="auto">
          <a:xfrm>
            <a:off x="7283106" y="2178234"/>
            <a:ext cx="291613" cy="291613"/>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381" name="KSO_Shape"/>
          <p:cNvSpPr/>
          <p:nvPr/>
        </p:nvSpPr>
        <p:spPr bwMode="auto">
          <a:xfrm>
            <a:off x="6030238" y="3011844"/>
            <a:ext cx="291613" cy="291613"/>
          </a:xfrm>
          <a:custGeom>
            <a:avLst/>
            <a:gdLst>
              <a:gd name="T0" fmla="*/ 1619312 w 3280"/>
              <a:gd name="T1" fmla="*/ 1800397 h 3280"/>
              <a:gd name="T2" fmla="*/ 179924 w 3280"/>
              <a:gd name="T3" fmla="*/ 1800397 h 3280"/>
              <a:gd name="T4" fmla="*/ 0 w 3280"/>
              <a:gd name="T5" fmla="*/ 1620357 h 3280"/>
              <a:gd name="T6" fmla="*/ 0 w 3280"/>
              <a:gd name="T7" fmla="*/ 180040 h 3280"/>
              <a:gd name="T8" fmla="*/ 179924 w 3280"/>
              <a:gd name="T9" fmla="*/ 0 h 3280"/>
              <a:gd name="T10" fmla="*/ 1619312 w 3280"/>
              <a:gd name="T11" fmla="*/ 0 h 3280"/>
              <a:gd name="T12" fmla="*/ 1799236 w 3280"/>
              <a:gd name="T13" fmla="*/ 180040 h 3280"/>
              <a:gd name="T14" fmla="*/ 1799236 w 3280"/>
              <a:gd name="T15" fmla="*/ 1620357 h 3280"/>
              <a:gd name="T16" fmla="*/ 1619312 w 3280"/>
              <a:gd name="T17" fmla="*/ 1800397 h 3280"/>
              <a:gd name="T18" fmla="*/ 749316 w 3280"/>
              <a:gd name="T19" fmla="*/ 912274 h 3280"/>
              <a:gd name="T20" fmla="*/ 748219 w 3280"/>
              <a:gd name="T21" fmla="*/ 904590 h 3280"/>
              <a:gd name="T22" fmla="*/ 1103678 w 3280"/>
              <a:gd name="T23" fmla="*/ 706985 h 3280"/>
              <a:gd name="T24" fmla="*/ 1231489 w 3280"/>
              <a:gd name="T25" fmla="*/ 754740 h 3280"/>
              <a:gd name="T26" fmla="*/ 1431161 w 3280"/>
              <a:gd name="T27" fmla="*/ 554939 h 3280"/>
              <a:gd name="T28" fmla="*/ 1231489 w 3280"/>
              <a:gd name="T29" fmla="*/ 355139 h 3280"/>
              <a:gd name="T30" fmla="*/ 1031818 w 3280"/>
              <a:gd name="T31" fmla="*/ 554939 h 3280"/>
              <a:gd name="T32" fmla="*/ 1035109 w 3280"/>
              <a:gd name="T33" fmla="*/ 584580 h 3280"/>
              <a:gd name="T34" fmla="*/ 693364 w 3280"/>
              <a:gd name="T35" fmla="*/ 774500 h 3280"/>
              <a:gd name="T36" fmla="*/ 549645 w 3280"/>
              <a:gd name="T37" fmla="*/ 713023 h 3280"/>
              <a:gd name="T38" fmla="*/ 349973 w 3280"/>
              <a:gd name="T39" fmla="*/ 912274 h 3280"/>
              <a:gd name="T40" fmla="*/ 549645 w 3280"/>
              <a:gd name="T41" fmla="*/ 1112623 h 3280"/>
              <a:gd name="T42" fmla="*/ 690073 w 3280"/>
              <a:gd name="T43" fmla="*/ 1054440 h 3280"/>
              <a:gd name="T44" fmla="*/ 1032915 w 3280"/>
              <a:gd name="T45" fmla="*/ 1244360 h 3280"/>
              <a:gd name="T46" fmla="*/ 1231489 w 3280"/>
              <a:gd name="T47" fmla="*/ 1437573 h 3280"/>
              <a:gd name="T48" fmla="*/ 1431161 w 3280"/>
              <a:gd name="T49" fmla="*/ 1237773 h 3280"/>
              <a:gd name="T50" fmla="*/ 1231489 w 3280"/>
              <a:gd name="T51" fmla="*/ 1037973 h 3280"/>
              <a:gd name="T52" fmla="*/ 1078993 w 3280"/>
              <a:gd name="T53" fmla="*/ 1109879 h 3280"/>
              <a:gd name="T54" fmla="*/ 747670 w 3280"/>
              <a:gd name="T55" fmla="*/ 925997 h 3280"/>
              <a:gd name="T56" fmla="*/ 749316 w 3280"/>
              <a:gd name="T57" fmla="*/ 912274 h 3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0" h="3280">
                <a:moveTo>
                  <a:pt x="2952" y="3280"/>
                </a:moveTo>
                <a:cubicBezTo>
                  <a:pt x="328" y="3280"/>
                  <a:pt x="328" y="3280"/>
                  <a:pt x="328" y="3280"/>
                </a:cubicBezTo>
                <a:cubicBezTo>
                  <a:pt x="147" y="3280"/>
                  <a:pt x="0" y="3133"/>
                  <a:pt x="0" y="2952"/>
                </a:cubicBezTo>
                <a:cubicBezTo>
                  <a:pt x="0" y="328"/>
                  <a:pt x="0" y="328"/>
                  <a:pt x="0" y="328"/>
                </a:cubicBezTo>
                <a:cubicBezTo>
                  <a:pt x="0" y="147"/>
                  <a:pt x="147" y="0"/>
                  <a:pt x="328" y="0"/>
                </a:cubicBezTo>
                <a:cubicBezTo>
                  <a:pt x="2952" y="0"/>
                  <a:pt x="2952" y="0"/>
                  <a:pt x="2952" y="0"/>
                </a:cubicBezTo>
                <a:cubicBezTo>
                  <a:pt x="3133" y="0"/>
                  <a:pt x="3280" y="147"/>
                  <a:pt x="3280" y="328"/>
                </a:cubicBezTo>
                <a:cubicBezTo>
                  <a:pt x="3280" y="2952"/>
                  <a:pt x="3280" y="2952"/>
                  <a:pt x="3280" y="2952"/>
                </a:cubicBezTo>
                <a:cubicBezTo>
                  <a:pt x="3280" y="3133"/>
                  <a:pt x="3133" y="3280"/>
                  <a:pt x="2952" y="3280"/>
                </a:cubicBezTo>
                <a:close/>
                <a:moveTo>
                  <a:pt x="1366" y="1662"/>
                </a:moveTo>
                <a:cubicBezTo>
                  <a:pt x="1366" y="1658"/>
                  <a:pt x="1365" y="1653"/>
                  <a:pt x="1364" y="1648"/>
                </a:cubicBezTo>
                <a:cubicBezTo>
                  <a:pt x="2012" y="1288"/>
                  <a:pt x="2012" y="1288"/>
                  <a:pt x="2012" y="1288"/>
                </a:cubicBezTo>
                <a:cubicBezTo>
                  <a:pt x="2075" y="1342"/>
                  <a:pt x="2156" y="1375"/>
                  <a:pt x="2245" y="1375"/>
                </a:cubicBezTo>
                <a:cubicBezTo>
                  <a:pt x="2446" y="1375"/>
                  <a:pt x="2609" y="1212"/>
                  <a:pt x="2609" y="1011"/>
                </a:cubicBezTo>
                <a:cubicBezTo>
                  <a:pt x="2609" y="810"/>
                  <a:pt x="2446" y="647"/>
                  <a:pt x="2245" y="647"/>
                </a:cubicBezTo>
                <a:cubicBezTo>
                  <a:pt x="2044" y="647"/>
                  <a:pt x="1881" y="810"/>
                  <a:pt x="1881" y="1011"/>
                </a:cubicBezTo>
                <a:cubicBezTo>
                  <a:pt x="1881" y="1030"/>
                  <a:pt x="1884" y="1048"/>
                  <a:pt x="1887" y="1065"/>
                </a:cubicBezTo>
                <a:cubicBezTo>
                  <a:pt x="1264" y="1411"/>
                  <a:pt x="1264" y="1411"/>
                  <a:pt x="1264" y="1411"/>
                </a:cubicBezTo>
                <a:cubicBezTo>
                  <a:pt x="1198" y="1342"/>
                  <a:pt x="1105" y="1299"/>
                  <a:pt x="1002" y="1299"/>
                </a:cubicBezTo>
                <a:cubicBezTo>
                  <a:pt x="801" y="1299"/>
                  <a:pt x="638" y="1461"/>
                  <a:pt x="638" y="1662"/>
                </a:cubicBezTo>
                <a:cubicBezTo>
                  <a:pt x="638" y="1864"/>
                  <a:pt x="801" y="2027"/>
                  <a:pt x="1002" y="2027"/>
                </a:cubicBezTo>
                <a:cubicBezTo>
                  <a:pt x="1102" y="2027"/>
                  <a:pt x="1193" y="1986"/>
                  <a:pt x="1258" y="1921"/>
                </a:cubicBezTo>
                <a:cubicBezTo>
                  <a:pt x="1883" y="2267"/>
                  <a:pt x="1883" y="2267"/>
                  <a:pt x="1883" y="2267"/>
                </a:cubicBezTo>
                <a:cubicBezTo>
                  <a:pt x="1889" y="2462"/>
                  <a:pt x="2049" y="2619"/>
                  <a:pt x="2245" y="2619"/>
                </a:cubicBezTo>
                <a:cubicBezTo>
                  <a:pt x="2446" y="2619"/>
                  <a:pt x="2609" y="2456"/>
                  <a:pt x="2609" y="2255"/>
                </a:cubicBezTo>
                <a:cubicBezTo>
                  <a:pt x="2609" y="2054"/>
                  <a:pt x="2446" y="1891"/>
                  <a:pt x="2245" y="1891"/>
                </a:cubicBezTo>
                <a:cubicBezTo>
                  <a:pt x="2133" y="1891"/>
                  <a:pt x="2034" y="1942"/>
                  <a:pt x="1967" y="2022"/>
                </a:cubicBezTo>
                <a:cubicBezTo>
                  <a:pt x="1363" y="1687"/>
                  <a:pt x="1363" y="1687"/>
                  <a:pt x="1363" y="1687"/>
                </a:cubicBezTo>
                <a:cubicBezTo>
                  <a:pt x="1364" y="1678"/>
                  <a:pt x="1366" y="1671"/>
                  <a:pt x="1366" y="1662"/>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382" name="KSO_Shape"/>
          <p:cNvSpPr/>
          <p:nvPr/>
        </p:nvSpPr>
        <p:spPr>
          <a:xfrm>
            <a:off x="10247834" y="2167730"/>
            <a:ext cx="308584" cy="243781"/>
          </a:xfrm>
          <a:prstGeom prst="wedgeEllipseCallout">
            <a:avLst>
              <a:gd name="adj1" fmla="val -25046"/>
              <a:gd name="adj2" fmla="val 6569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383" name="KSO_Shape"/>
          <p:cNvSpPr/>
          <p:nvPr/>
        </p:nvSpPr>
        <p:spPr>
          <a:xfrm>
            <a:off x="7667263" y="2183359"/>
            <a:ext cx="308584" cy="308584"/>
          </a:xfrm>
          <a:prstGeom prst="donu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384" name="KSO_Shape"/>
          <p:cNvSpPr/>
          <p:nvPr/>
        </p:nvSpPr>
        <p:spPr>
          <a:xfrm>
            <a:off x="9907361" y="2975735"/>
            <a:ext cx="308584" cy="202123"/>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85" name="KSO_Shape"/>
          <p:cNvSpPr/>
          <p:nvPr/>
        </p:nvSpPr>
        <p:spPr bwMode="auto">
          <a:xfrm>
            <a:off x="6722886" y="2945355"/>
            <a:ext cx="308585" cy="210353"/>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86" name="KSO_Shape"/>
          <p:cNvSpPr/>
          <p:nvPr/>
        </p:nvSpPr>
        <p:spPr>
          <a:xfrm>
            <a:off x="9097551" y="2158779"/>
            <a:ext cx="256639" cy="308584"/>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87" name="KSO_Shape"/>
          <p:cNvSpPr/>
          <p:nvPr/>
        </p:nvSpPr>
        <p:spPr bwMode="auto">
          <a:xfrm>
            <a:off x="10365753" y="2961273"/>
            <a:ext cx="308584" cy="230923"/>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p:spPr>
        <p:txBody>
          <a:bodyPr bIns="357749"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dirty="0"/>
          </a:p>
        </p:txBody>
      </p:sp>
      <p:sp>
        <p:nvSpPr>
          <p:cNvPr id="388" name="KSO_Shape"/>
          <p:cNvSpPr/>
          <p:nvPr/>
        </p:nvSpPr>
        <p:spPr bwMode="auto">
          <a:xfrm>
            <a:off x="9594728" y="2931444"/>
            <a:ext cx="164579" cy="308584"/>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dirty="0"/>
          </a:p>
        </p:txBody>
      </p:sp>
      <p:sp>
        <p:nvSpPr>
          <p:cNvPr id="389" name="KSO_Shape"/>
          <p:cNvSpPr/>
          <p:nvPr/>
        </p:nvSpPr>
        <p:spPr bwMode="auto">
          <a:xfrm>
            <a:off x="7365830" y="2964501"/>
            <a:ext cx="308584" cy="187722"/>
          </a:xfrm>
          <a:custGeom>
            <a:avLst/>
            <a:gdLst>
              <a:gd name="T0" fmla="*/ 1270082 w 7729"/>
              <a:gd name="T1" fmla="*/ 258709 h 4701"/>
              <a:gd name="T2" fmla="*/ 1162619 w 7729"/>
              <a:gd name="T3" fmla="*/ 246144 h 4701"/>
              <a:gd name="T4" fmla="*/ 1301877 w 7729"/>
              <a:gd name="T5" fmla="*/ 284827 h 4701"/>
              <a:gd name="T6" fmla="*/ 1310257 w 7729"/>
              <a:gd name="T7" fmla="*/ 277928 h 4701"/>
              <a:gd name="T8" fmla="*/ 1300152 w 7729"/>
              <a:gd name="T9" fmla="*/ 810623 h 4701"/>
              <a:gd name="T10" fmla="*/ 1301877 w 7729"/>
              <a:gd name="T11" fmla="*/ 887250 h 4701"/>
              <a:gd name="T12" fmla="*/ 1320856 w 7729"/>
              <a:gd name="T13" fmla="*/ 902773 h 4701"/>
              <a:gd name="T14" fmla="*/ 1335891 w 7729"/>
              <a:gd name="T15" fmla="*/ 839697 h 4701"/>
              <a:gd name="T16" fmla="*/ 1316666 w 7729"/>
              <a:gd name="T17" fmla="*/ 786723 h 4701"/>
              <a:gd name="T18" fmla="*/ 1061318 w 7729"/>
              <a:gd name="T19" fmla="*/ 904990 h 4701"/>
              <a:gd name="T20" fmla="*/ 1182830 w 7729"/>
              <a:gd name="T21" fmla="*/ 938746 h 4701"/>
              <a:gd name="T22" fmla="*/ 1266878 w 7729"/>
              <a:gd name="T23" fmla="*/ 911150 h 4701"/>
              <a:gd name="T24" fmla="*/ 1254801 w 7729"/>
              <a:gd name="T25" fmla="*/ 825160 h 4701"/>
              <a:gd name="T26" fmla="*/ 1285857 w 7729"/>
              <a:gd name="T27" fmla="*/ 757156 h 4701"/>
              <a:gd name="T28" fmla="*/ 1904754 w 7729"/>
              <a:gd name="T29" fmla="*/ 560291 h 4701"/>
              <a:gd name="T30" fmla="*/ 1861374 w 7729"/>
              <a:gd name="T31" fmla="*/ 610554 h 4701"/>
              <a:gd name="T32" fmla="*/ 1732961 w 7729"/>
              <a:gd name="T33" fmla="*/ 649977 h 4701"/>
              <a:gd name="T34" fmla="*/ 613475 w 7729"/>
              <a:gd name="T35" fmla="*/ 877887 h 4701"/>
              <a:gd name="T36" fmla="*/ 712557 w 7729"/>
              <a:gd name="T37" fmla="*/ 727343 h 4701"/>
              <a:gd name="T38" fmla="*/ 628017 w 7729"/>
              <a:gd name="T39" fmla="*/ 654658 h 4701"/>
              <a:gd name="T40" fmla="*/ 367740 w 7729"/>
              <a:gd name="T41" fmla="*/ 591829 h 4701"/>
              <a:gd name="T42" fmla="*/ 61865 w 7729"/>
              <a:gd name="T43" fmla="*/ 463706 h 4701"/>
              <a:gd name="T44" fmla="*/ 45351 w 7729"/>
              <a:gd name="T45" fmla="*/ 394963 h 4701"/>
              <a:gd name="T46" fmla="*/ 0 w 7729"/>
              <a:gd name="T47" fmla="*/ 21436 h 4701"/>
              <a:gd name="T48" fmla="*/ 317705 w 7729"/>
              <a:gd name="T49" fmla="*/ 279899 h 4701"/>
              <a:gd name="T50" fmla="*/ 417035 w 7729"/>
              <a:gd name="T51" fmla="*/ 341989 h 4701"/>
              <a:gd name="T52" fmla="*/ 1472684 w 7729"/>
              <a:gd name="T53" fmla="*/ 365150 h 4701"/>
              <a:gd name="T54" fmla="*/ 1629195 w 7729"/>
              <a:gd name="T55" fmla="*/ 386832 h 4701"/>
              <a:gd name="T56" fmla="*/ 1822431 w 7729"/>
              <a:gd name="T57" fmla="*/ 471837 h 4701"/>
              <a:gd name="T58" fmla="*/ 1904261 w 7729"/>
              <a:gd name="T59" fmla="*/ 551421 h 4701"/>
              <a:gd name="T60" fmla="*/ 762099 w 7729"/>
              <a:gd name="T61" fmla="*/ 472329 h 4701"/>
              <a:gd name="T62" fmla="*/ 709846 w 7729"/>
              <a:gd name="T63" fmla="*/ 459517 h 4701"/>
              <a:gd name="T64" fmla="*/ 682980 w 7729"/>
              <a:gd name="T65" fmla="*/ 505346 h 4701"/>
              <a:gd name="T66" fmla="*/ 722663 w 7729"/>
              <a:gd name="T67" fmla="*/ 545014 h 4701"/>
              <a:gd name="T68" fmla="*/ 768753 w 7729"/>
              <a:gd name="T69" fmla="*/ 518158 h 4701"/>
              <a:gd name="T70" fmla="*/ 913927 w 7729"/>
              <a:gd name="T71" fmla="*/ 472329 h 4701"/>
              <a:gd name="T72" fmla="*/ 862167 w 7729"/>
              <a:gd name="T73" fmla="*/ 459517 h 4701"/>
              <a:gd name="T74" fmla="*/ 835055 w 7729"/>
              <a:gd name="T75" fmla="*/ 505346 h 4701"/>
              <a:gd name="T76" fmla="*/ 874984 w 7729"/>
              <a:gd name="T77" fmla="*/ 545014 h 4701"/>
              <a:gd name="T78" fmla="*/ 920582 w 7729"/>
              <a:gd name="T79" fmla="*/ 518158 h 4701"/>
              <a:gd name="T80" fmla="*/ 1065755 w 7729"/>
              <a:gd name="T81" fmla="*/ 472329 h 4701"/>
              <a:gd name="T82" fmla="*/ 1013995 w 7729"/>
              <a:gd name="T83" fmla="*/ 459517 h 4701"/>
              <a:gd name="T84" fmla="*/ 986883 w 7729"/>
              <a:gd name="T85" fmla="*/ 505346 h 4701"/>
              <a:gd name="T86" fmla="*/ 1026812 w 7729"/>
              <a:gd name="T87" fmla="*/ 545014 h 4701"/>
              <a:gd name="T88" fmla="*/ 1072410 w 7729"/>
              <a:gd name="T89" fmla="*/ 518158 h 4701"/>
              <a:gd name="T90" fmla="*/ 1217583 w 7729"/>
              <a:gd name="T91" fmla="*/ 472329 h 4701"/>
              <a:gd name="T92" fmla="*/ 1165824 w 7729"/>
              <a:gd name="T93" fmla="*/ 459517 h 4701"/>
              <a:gd name="T94" fmla="*/ 1138711 w 7729"/>
              <a:gd name="T95" fmla="*/ 505346 h 4701"/>
              <a:gd name="T96" fmla="*/ 1178640 w 7729"/>
              <a:gd name="T97" fmla="*/ 545014 h 4701"/>
              <a:gd name="T98" fmla="*/ 1224238 w 7729"/>
              <a:gd name="T99" fmla="*/ 518158 h 4701"/>
              <a:gd name="T100" fmla="*/ 1369411 w 7729"/>
              <a:gd name="T101" fmla="*/ 472329 h 4701"/>
              <a:gd name="T102" fmla="*/ 1317652 w 7729"/>
              <a:gd name="T103" fmla="*/ 459517 h 4701"/>
              <a:gd name="T104" fmla="*/ 1290540 w 7729"/>
              <a:gd name="T105" fmla="*/ 505346 h 4701"/>
              <a:gd name="T106" fmla="*/ 1330468 w 7729"/>
              <a:gd name="T107" fmla="*/ 545014 h 4701"/>
              <a:gd name="T108" fmla="*/ 1376066 w 7729"/>
              <a:gd name="T109" fmla="*/ 518158 h 4701"/>
              <a:gd name="T110" fmla="*/ 1720144 w 7729"/>
              <a:gd name="T111" fmla="*/ 469866 h 4701"/>
              <a:gd name="T112" fmla="*/ 1613421 w 7729"/>
              <a:gd name="T113" fmla="*/ 480953 h 4701"/>
              <a:gd name="T114" fmla="*/ 1590006 w 7729"/>
              <a:gd name="T115" fmla="*/ 516680 h 4701"/>
              <a:gd name="T116" fmla="*/ 1625252 w 7729"/>
              <a:gd name="T117" fmla="*/ 548957 h 4701"/>
              <a:gd name="T118" fmla="*/ 1761798 w 7729"/>
              <a:gd name="T119" fmla="*/ 522593 h 47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729" h="4701">
                <a:moveTo>
                  <a:pt x="546" y="2296"/>
                </a:moveTo>
                <a:lnTo>
                  <a:pt x="917" y="2444"/>
                </a:lnTo>
                <a:lnTo>
                  <a:pt x="562" y="2722"/>
                </a:lnTo>
                <a:lnTo>
                  <a:pt x="288" y="2721"/>
                </a:lnTo>
                <a:lnTo>
                  <a:pt x="546" y="2296"/>
                </a:lnTo>
                <a:close/>
                <a:moveTo>
                  <a:pt x="5074" y="1241"/>
                </a:moveTo>
                <a:lnTo>
                  <a:pt x="5074" y="1241"/>
                </a:lnTo>
                <a:lnTo>
                  <a:pt x="5083" y="1203"/>
                </a:lnTo>
                <a:lnTo>
                  <a:pt x="5093" y="1168"/>
                </a:lnTo>
                <a:lnTo>
                  <a:pt x="5105" y="1135"/>
                </a:lnTo>
                <a:lnTo>
                  <a:pt x="5119" y="1104"/>
                </a:lnTo>
                <a:lnTo>
                  <a:pt x="5136" y="1076"/>
                </a:lnTo>
                <a:lnTo>
                  <a:pt x="5144" y="1063"/>
                </a:lnTo>
                <a:lnTo>
                  <a:pt x="5153" y="1050"/>
                </a:lnTo>
                <a:lnTo>
                  <a:pt x="5163" y="1038"/>
                </a:lnTo>
                <a:lnTo>
                  <a:pt x="5172" y="1028"/>
                </a:lnTo>
                <a:lnTo>
                  <a:pt x="5183" y="1017"/>
                </a:lnTo>
                <a:lnTo>
                  <a:pt x="5193" y="1008"/>
                </a:lnTo>
                <a:lnTo>
                  <a:pt x="5184" y="1004"/>
                </a:lnTo>
                <a:lnTo>
                  <a:pt x="5173" y="1002"/>
                </a:lnTo>
                <a:lnTo>
                  <a:pt x="5163" y="999"/>
                </a:lnTo>
                <a:lnTo>
                  <a:pt x="5151" y="999"/>
                </a:lnTo>
                <a:lnTo>
                  <a:pt x="4775" y="998"/>
                </a:lnTo>
                <a:lnTo>
                  <a:pt x="4746" y="998"/>
                </a:lnTo>
                <a:lnTo>
                  <a:pt x="4717" y="999"/>
                </a:lnTo>
                <a:lnTo>
                  <a:pt x="4690" y="1000"/>
                </a:lnTo>
                <a:lnTo>
                  <a:pt x="4662" y="1004"/>
                </a:lnTo>
                <a:lnTo>
                  <a:pt x="4635" y="1006"/>
                </a:lnTo>
                <a:lnTo>
                  <a:pt x="4609" y="1010"/>
                </a:lnTo>
                <a:lnTo>
                  <a:pt x="4559" y="1019"/>
                </a:lnTo>
                <a:lnTo>
                  <a:pt x="4830" y="1241"/>
                </a:lnTo>
                <a:lnTo>
                  <a:pt x="5074" y="1241"/>
                </a:lnTo>
                <a:close/>
                <a:moveTo>
                  <a:pt x="5313" y="1128"/>
                </a:moveTo>
                <a:lnTo>
                  <a:pt x="5313" y="1128"/>
                </a:lnTo>
                <a:lnTo>
                  <a:pt x="5310" y="1128"/>
                </a:lnTo>
                <a:lnTo>
                  <a:pt x="5307" y="1129"/>
                </a:lnTo>
                <a:lnTo>
                  <a:pt x="5300" y="1135"/>
                </a:lnTo>
                <a:lnTo>
                  <a:pt x="5291" y="1144"/>
                </a:lnTo>
                <a:lnTo>
                  <a:pt x="5282" y="1156"/>
                </a:lnTo>
                <a:lnTo>
                  <a:pt x="5273" y="1173"/>
                </a:lnTo>
                <a:lnTo>
                  <a:pt x="5264" y="1193"/>
                </a:lnTo>
                <a:lnTo>
                  <a:pt x="5255" y="1215"/>
                </a:lnTo>
                <a:lnTo>
                  <a:pt x="5247" y="1241"/>
                </a:lnTo>
                <a:lnTo>
                  <a:pt x="5380" y="1241"/>
                </a:lnTo>
                <a:lnTo>
                  <a:pt x="5372" y="1215"/>
                </a:lnTo>
                <a:lnTo>
                  <a:pt x="5362" y="1193"/>
                </a:lnTo>
                <a:lnTo>
                  <a:pt x="5354" y="1173"/>
                </a:lnTo>
                <a:lnTo>
                  <a:pt x="5344" y="1156"/>
                </a:lnTo>
                <a:lnTo>
                  <a:pt x="5335" y="1144"/>
                </a:lnTo>
                <a:lnTo>
                  <a:pt x="5327" y="1135"/>
                </a:lnTo>
                <a:lnTo>
                  <a:pt x="5320" y="1129"/>
                </a:lnTo>
                <a:lnTo>
                  <a:pt x="5316" y="1128"/>
                </a:lnTo>
                <a:lnTo>
                  <a:pt x="5313" y="1128"/>
                </a:lnTo>
                <a:close/>
                <a:moveTo>
                  <a:pt x="5337" y="3193"/>
                </a:moveTo>
                <a:lnTo>
                  <a:pt x="5337" y="3193"/>
                </a:lnTo>
                <a:lnTo>
                  <a:pt x="5333" y="3193"/>
                </a:lnTo>
                <a:lnTo>
                  <a:pt x="5328" y="3196"/>
                </a:lnTo>
                <a:lnTo>
                  <a:pt x="5322" y="3201"/>
                </a:lnTo>
                <a:lnTo>
                  <a:pt x="5316" y="3208"/>
                </a:lnTo>
                <a:lnTo>
                  <a:pt x="5309" y="3218"/>
                </a:lnTo>
                <a:lnTo>
                  <a:pt x="5302" y="3228"/>
                </a:lnTo>
                <a:lnTo>
                  <a:pt x="5295" y="3241"/>
                </a:lnTo>
                <a:lnTo>
                  <a:pt x="5288" y="3255"/>
                </a:lnTo>
                <a:lnTo>
                  <a:pt x="5282" y="3272"/>
                </a:lnTo>
                <a:lnTo>
                  <a:pt x="5275" y="3290"/>
                </a:lnTo>
                <a:lnTo>
                  <a:pt x="5269" y="3310"/>
                </a:lnTo>
                <a:lnTo>
                  <a:pt x="5264" y="3332"/>
                </a:lnTo>
                <a:lnTo>
                  <a:pt x="5261" y="3356"/>
                </a:lnTo>
                <a:lnTo>
                  <a:pt x="5257" y="3381"/>
                </a:lnTo>
                <a:lnTo>
                  <a:pt x="5255" y="3408"/>
                </a:lnTo>
                <a:lnTo>
                  <a:pt x="5255" y="3436"/>
                </a:lnTo>
                <a:lnTo>
                  <a:pt x="5255" y="3466"/>
                </a:lnTo>
                <a:lnTo>
                  <a:pt x="5257" y="3491"/>
                </a:lnTo>
                <a:lnTo>
                  <a:pt x="5261" y="3517"/>
                </a:lnTo>
                <a:lnTo>
                  <a:pt x="5264" y="3541"/>
                </a:lnTo>
                <a:lnTo>
                  <a:pt x="5269" y="3562"/>
                </a:lnTo>
                <a:lnTo>
                  <a:pt x="5275" y="3582"/>
                </a:lnTo>
                <a:lnTo>
                  <a:pt x="5282" y="3601"/>
                </a:lnTo>
                <a:lnTo>
                  <a:pt x="5288" y="3618"/>
                </a:lnTo>
                <a:lnTo>
                  <a:pt x="5295" y="3632"/>
                </a:lnTo>
                <a:lnTo>
                  <a:pt x="5302" y="3645"/>
                </a:lnTo>
                <a:lnTo>
                  <a:pt x="5309" y="3655"/>
                </a:lnTo>
                <a:lnTo>
                  <a:pt x="5316" y="3664"/>
                </a:lnTo>
                <a:lnTo>
                  <a:pt x="5322" y="3671"/>
                </a:lnTo>
                <a:lnTo>
                  <a:pt x="5328" y="3676"/>
                </a:lnTo>
                <a:lnTo>
                  <a:pt x="5333" y="3679"/>
                </a:lnTo>
                <a:lnTo>
                  <a:pt x="5337" y="3680"/>
                </a:lnTo>
                <a:lnTo>
                  <a:pt x="5342" y="3679"/>
                </a:lnTo>
                <a:lnTo>
                  <a:pt x="5347" y="3676"/>
                </a:lnTo>
                <a:lnTo>
                  <a:pt x="5353" y="3671"/>
                </a:lnTo>
                <a:lnTo>
                  <a:pt x="5359" y="3664"/>
                </a:lnTo>
                <a:lnTo>
                  <a:pt x="5366" y="3655"/>
                </a:lnTo>
                <a:lnTo>
                  <a:pt x="5373" y="3645"/>
                </a:lnTo>
                <a:lnTo>
                  <a:pt x="5380" y="3632"/>
                </a:lnTo>
                <a:lnTo>
                  <a:pt x="5387" y="3618"/>
                </a:lnTo>
                <a:lnTo>
                  <a:pt x="5393" y="3601"/>
                </a:lnTo>
                <a:lnTo>
                  <a:pt x="5400" y="3582"/>
                </a:lnTo>
                <a:lnTo>
                  <a:pt x="5406" y="3562"/>
                </a:lnTo>
                <a:lnTo>
                  <a:pt x="5411" y="3541"/>
                </a:lnTo>
                <a:lnTo>
                  <a:pt x="5414" y="3517"/>
                </a:lnTo>
                <a:lnTo>
                  <a:pt x="5418" y="3491"/>
                </a:lnTo>
                <a:lnTo>
                  <a:pt x="5420" y="3466"/>
                </a:lnTo>
                <a:lnTo>
                  <a:pt x="5420" y="3436"/>
                </a:lnTo>
                <a:lnTo>
                  <a:pt x="5420" y="3408"/>
                </a:lnTo>
                <a:lnTo>
                  <a:pt x="5418" y="3381"/>
                </a:lnTo>
                <a:lnTo>
                  <a:pt x="5414" y="3356"/>
                </a:lnTo>
                <a:lnTo>
                  <a:pt x="5411" y="3332"/>
                </a:lnTo>
                <a:lnTo>
                  <a:pt x="5406" y="3310"/>
                </a:lnTo>
                <a:lnTo>
                  <a:pt x="5400" y="3290"/>
                </a:lnTo>
                <a:lnTo>
                  <a:pt x="5393" y="3272"/>
                </a:lnTo>
                <a:lnTo>
                  <a:pt x="5387" y="3255"/>
                </a:lnTo>
                <a:lnTo>
                  <a:pt x="5380" y="3241"/>
                </a:lnTo>
                <a:lnTo>
                  <a:pt x="5373" y="3228"/>
                </a:lnTo>
                <a:lnTo>
                  <a:pt x="5366" y="3218"/>
                </a:lnTo>
                <a:lnTo>
                  <a:pt x="5359" y="3208"/>
                </a:lnTo>
                <a:lnTo>
                  <a:pt x="5353" y="3201"/>
                </a:lnTo>
                <a:lnTo>
                  <a:pt x="5347" y="3196"/>
                </a:lnTo>
                <a:lnTo>
                  <a:pt x="5342" y="3193"/>
                </a:lnTo>
                <a:lnTo>
                  <a:pt x="5337" y="3193"/>
                </a:lnTo>
                <a:close/>
                <a:moveTo>
                  <a:pt x="5217" y="3073"/>
                </a:moveTo>
                <a:lnTo>
                  <a:pt x="5217" y="3073"/>
                </a:lnTo>
                <a:lnTo>
                  <a:pt x="5208" y="3069"/>
                </a:lnTo>
                <a:lnTo>
                  <a:pt x="5198" y="3067"/>
                </a:lnTo>
                <a:lnTo>
                  <a:pt x="5186" y="3064"/>
                </a:lnTo>
                <a:lnTo>
                  <a:pt x="5175" y="3063"/>
                </a:lnTo>
                <a:lnTo>
                  <a:pt x="5142" y="3063"/>
                </a:lnTo>
                <a:lnTo>
                  <a:pt x="4262" y="3637"/>
                </a:lnTo>
                <a:lnTo>
                  <a:pt x="4284" y="3654"/>
                </a:lnTo>
                <a:lnTo>
                  <a:pt x="4306" y="3673"/>
                </a:lnTo>
                <a:lnTo>
                  <a:pt x="4332" y="3690"/>
                </a:lnTo>
                <a:lnTo>
                  <a:pt x="4358" y="3706"/>
                </a:lnTo>
                <a:lnTo>
                  <a:pt x="4386" y="3722"/>
                </a:lnTo>
                <a:lnTo>
                  <a:pt x="4417" y="3736"/>
                </a:lnTo>
                <a:lnTo>
                  <a:pt x="4449" y="3749"/>
                </a:lnTo>
                <a:lnTo>
                  <a:pt x="4482" y="3761"/>
                </a:lnTo>
                <a:lnTo>
                  <a:pt x="4516" y="3772"/>
                </a:lnTo>
                <a:lnTo>
                  <a:pt x="4553" y="3782"/>
                </a:lnTo>
                <a:lnTo>
                  <a:pt x="4590" y="3790"/>
                </a:lnTo>
                <a:lnTo>
                  <a:pt x="4629" y="3797"/>
                </a:lnTo>
                <a:lnTo>
                  <a:pt x="4669" y="3803"/>
                </a:lnTo>
                <a:lnTo>
                  <a:pt x="4712" y="3807"/>
                </a:lnTo>
                <a:lnTo>
                  <a:pt x="4754" y="3809"/>
                </a:lnTo>
                <a:lnTo>
                  <a:pt x="4799" y="3810"/>
                </a:lnTo>
                <a:lnTo>
                  <a:pt x="5175" y="3809"/>
                </a:lnTo>
                <a:lnTo>
                  <a:pt x="5186" y="3808"/>
                </a:lnTo>
                <a:lnTo>
                  <a:pt x="5198" y="3807"/>
                </a:lnTo>
                <a:lnTo>
                  <a:pt x="5208" y="3803"/>
                </a:lnTo>
                <a:lnTo>
                  <a:pt x="5217" y="3801"/>
                </a:lnTo>
                <a:lnTo>
                  <a:pt x="5203" y="3786"/>
                </a:lnTo>
                <a:lnTo>
                  <a:pt x="5189" y="3772"/>
                </a:lnTo>
                <a:lnTo>
                  <a:pt x="5176" y="3756"/>
                </a:lnTo>
                <a:lnTo>
                  <a:pt x="5163" y="3738"/>
                </a:lnTo>
                <a:lnTo>
                  <a:pt x="5151" y="3718"/>
                </a:lnTo>
                <a:lnTo>
                  <a:pt x="5140" y="3698"/>
                </a:lnTo>
                <a:lnTo>
                  <a:pt x="5131" y="3677"/>
                </a:lnTo>
                <a:lnTo>
                  <a:pt x="5121" y="3654"/>
                </a:lnTo>
                <a:lnTo>
                  <a:pt x="5113" y="3630"/>
                </a:lnTo>
                <a:lnTo>
                  <a:pt x="5106" y="3605"/>
                </a:lnTo>
                <a:lnTo>
                  <a:pt x="5100" y="3579"/>
                </a:lnTo>
                <a:lnTo>
                  <a:pt x="5094" y="3552"/>
                </a:lnTo>
                <a:lnTo>
                  <a:pt x="5091" y="3525"/>
                </a:lnTo>
                <a:lnTo>
                  <a:pt x="5087" y="3496"/>
                </a:lnTo>
                <a:lnTo>
                  <a:pt x="5086" y="3467"/>
                </a:lnTo>
                <a:lnTo>
                  <a:pt x="5085" y="3436"/>
                </a:lnTo>
                <a:lnTo>
                  <a:pt x="5086" y="3407"/>
                </a:lnTo>
                <a:lnTo>
                  <a:pt x="5087" y="3377"/>
                </a:lnTo>
                <a:lnTo>
                  <a:pt x="5091" y="3349"/>
                </a:lnTo>
                <a:lnTo>
                  <a:pt x="5094" y="3320"/>
                </a:lnTo>
                <a:lnTo>
                  <a:pt x="5100" y="3293"/>
                </a:lnTo>
                <a:lnTo>
                  <a:pt x="5106" y="3267"/>
                </a:lnTo>
                <a:lnTo>
                  <a:pt x="5113" y="3242"/>
                </a:lnTo>
                <a:lnTo>
                  <a:pt x="5121" y="3219"/>
                </a:lnTo>
                <a:lnTo>
                  <a:pt x="5131" y="3196"/>
                </a:lnTo>
                <a:lnTo>
                  <a:pt x="5140" y="3174"/>
                </a:lnTo>
                <a:lnTo>
                  <a:pt x="5151" y="3154"/>
                </a:lnTo>
                <a:lnTo>
                  <a:pt x="5163" y="3135"/>
                </a:lnTo>
                <a:lnTo>
                  <a:pt x="5176" y="3117"/>
                </a:lnTo>
                <a:lnTo>
                  <a:pt x="5189" y="3101"/>
                </a:lnTo>
                <a:lnTo>
                  <a:pt x="5203" y="3086"/>
                </a:lnTo>
                <a:lnTo>
                  <a:pt x="5217" y="3073"/>
                </a:lnTo>
                <a:close/>
                <a:moveTo>
                  <a:pt x="4446" y="1241"/>
                </a:moveTo>
                <a:lnTo>
                  <a:pt x="2921" y="0"/>
                </a:lnTo>
                <a:lnTo>
                  <a:pt x="2341" y="0"/>
                </a:lnTo>
                <a:lnTo>
                  <a:pt x="2419" y="160"/>
                </a:lnTo>
                <a:lnTo>
                  <a:pt x="2600" y="533"/>
                </a:lnTo>
                <a:lnTo>
                  <a:pt x="2702" y="746"/>
                </a:lnTo>
                <a:lnTo>
                  <a:pt x="2800" y="949"/>
                </a:lnTo>
                <a:lnTo>
                  <a:pt x="2882" y="1121"/>
                </a:lnTo>
                <a:lnTo>
                  <a:pt x="2912" y="1189"/>
                </a:lnTo>
                <a:lnTo>
                  <a:pt x="2936" y="1241"/>
                </a:lnTo>
                <a:lnTo>
                  <a:pt x="4446" y="1241"/>
                </a:lnTo>
                <a:close/>
                <a:moveTo>
                  <a:pt x="7728" y="2274"/>
                </a:moveTo>
                <a:lnTo>
                  <a:pt x="7728" y="2274"/>
                </a:lnTo>
                <a:lnTo>
                  <a:pt x="7727" y="2286"/>
                </a:lnTo>
                <a:lnTo>
                  <a:pt x="7724" y="2297"/>
                </a:lnTo>
                <a:lnTo>
                  <a:pt x="7720" y="2309"/>
                </a:lnTo>
                <a:lnTo>
                  <a:pt x="7716" y="2320"/>
                </a:lnTo>
                <a:lnTo>
                  <a:pt x="7711" y="2332"/>
                </a:lnTo>
                <a:lnTo>
                  <a:pt x="7705" y="2342"/>
                </a:lnTo>
                <a:lnTo>
                  <a:pt x="7699" y="2353"/>
                </a:lnTo>
                <a:lnTo>
                  <a:pt x="7690" y="2365"/>
                </a:lnTo>
                <a:lnTo>
                  <a:pt x="7674" y="2385"/>
                </a:lnTo>
                <a:lnTo>
                  <a:pt x="7654" y="2405"/>
                </a:lnTo>
                <a:lnTo>
                  <a:pt x="7633" y="2425"/>
                </a:lnTo>
                <a:lnTo>
                  <a:pt x="7608" y="2442"/>
                </a:lnTo>
                <a:lnTo>
                  <a:pt x="7582" y="2461"/>
                </a:lnTo>
                <a:lnTo>
                  <a:pt x="7552" y="2478"/>
                </a:lnTo>
                <a:lnTo>
                  <a:pt x="7522" y="2494"/>
                </a:lnTo>
                <a:lnTo>
                  <a:pt x="7490" y="2510"/>
                </a:lnTo>
                <a:lnTo>
                  <a:pt x="7457" y="2525"/>
                </a:lnTo>
                <a:lnTo>
                  <a:pt x="7421" y="2539"/>
                </a:lnTo>
                <a:lnTo>
                  <a:pt x="7385" y="2552"/>
                </a:lnTo>
                <a:lnTo>
                  <a:pt x="7347" y="2565"/>
                </a:lnTo>
                <a:lnTo>
                  <a:pt x="7309" y="2577"/>
                </a:lnTo>
                <a:lnTo>
                  <a:pt x="7270" y="2588"/>
                </a:lnTo>
                <a:lnTo>
                  <a:pt x="7231" y="2598"/>
                </a:lnTo>
                <a:lnTo>
                  <a:pt x="7191" y="2608"/>
                </a:lnTo>
                <a:lnTo>
                  <a:pt x="7151" y="2616"/>
                </a:lnTo>
                <a:lnTo>
                  <a:pt x="7111" y="2624"/>
                </a:lnTo>
                <a:lnTo>
                  <a:pt x="7070" y="2631"/>
                </a:lnTo>
                <a:lnTo>
                  <a:pt x="7031" y="2638"/>
                </a:lnTo>
                <a:lnTo>
                  <a:pt x="6952" y="2649"/>
                </a:lnTo>
                <a:lnTo>
                  <a:pt x="6876" y="2656"/>
                </a:lnTo>
                <a:lnTo>
                  <a:pt x="6804" y="2661"/>
                </a:lnTo>
                <a:lnTo>
                  <a:pt x="6771" y="2662"/>
                </a:lnTo>
                <a:lnTo>
                  <a:pt x="6739" y="2662"/>
                </a:lnTo>
                <a:lnTo>
                  <a:pt x="5300" y="2662"/>
                </a:lnTo>
                <a:lnTo>
                  <a:pt x="2175" y="4700"/>
                </a:lnTo>
                <a:lnTo>
                  <a:pt x="1595" y="4701"/>
                </a:lnTo>
                <a:lnTo>
                  <a:pt x="1726" y="4535"/>
                </a:lnTo>
                <a:lnTo>
                  <a:pt x="2027" y="4153"/>
                </a:lnTo>
                <a:lnTo>
                  <a:pt x="2197" y="3938"/>
                </a:lnTo>
                <a:lnTo>
                  <a:pt x="2357" y="3733"/>
                </a:lnTo>
                <a:lnTo>
                  <a:pt x="2489" y="3563"/>
                </a:lnTo>
                <a:lnTo>
                  <a:pt x="2539" y="3497"/>
                </a:lnTo>
                <a:lnTo>
                  <a:pt x="2576" y="3449"/>
                </a:lnTo>
                <a:lnTo>
                  <a:pt x="2634" y="3372"/>
                </a:lnTo>
                <a:lnTo>
                  <a:pt x="2695" y="3290"/>
                </a:lnTo>
                <a:lnTo>
                  <a:pt x="2726" y="3246"/>
                </a:lnTo>
                <a:lnTo>
                  <a:pt x="2758" y="3201"/>
                </a:lnTo>
                <a:lnTo>
                  <a:pt x="2787" y="3154"/>
                </a:lnTo>
                <a:lnTo>
                  <a:pt x="2817" y="3107"/>
                </a:lnTo>
                <a:lnTo>
                  <a:pt x="2844" y="3057"/>
                </a:lnTo>
                <a:lnTo>
                  <a:pt x="2857" y="3031"/>
                </a:lnTo>
                <a:lnTo>
                  <a:pt x="2869" y="3005"/>
                </a:lnTo>
                <a:lnTo>
                  <a:pt x="2880" y="2979"/>
                </a:lnTo>
                <a:lnTo>
                  <a:pt x="2891" y="2952"/>
                </a:lnTo>
                <a:lnTo>
                  <a:pt x="2902" y="2925"/>
                </a:lnTo>
                <a:lnTo>
                  <a:pt x="2911" y="2898"/>
                </a:lnTo>
                <a:lnTo>
                  <a:pt x="2919" y="2870"/>
                </a:lnTo>
                <a:lnTo>
                  <a:pt x="2927" y="2841"/>
                </a:lnTo>
                <a:lnTo>
                  <a:pt x="2934" y="2813"/>
                </a:lnTo>
                <a:lnTo>
                  <a:pt x="2939" y="2783"/>
                </a:lnTo>
                <a:lnTo>
                  <a:pt x="2943" y="2754"/>
                </a:lnTo>
                <a:lnTo>
                  <a:pt x="2947" y="2723"/>
                </a:lnTo>
                <a:lnTo>
                  <a:pt x="2949" y="2694"/>
                </a:lnTo>
                <a:lnTo>
                  <a:pt x="2950" y="2662"/>
                </a:lnTo>
                <a:lnTo>
                  <a:pt x="2686" y="2662"/>
                </a:lnTo>
                <a:lnTo>
                  <a:pt x="2617" y="2661"/>
                </a:lnTo>
                <a:lnTo>
                  <a:pt x="2548" y="2657"/>
                </a:lnTo>
                <a:lnTo>
                  <a:pt x="2477" y="2650"/>
                </a:lnTo>
                <a:lnTo>
                  <a:pt x="2405" y="2642"/>
                </a:lnTo>
                <a:lnTo>
                  <a:pt x="2331" y="2631"/>
                </a:lnTo>
                <a:lnTo>
                  <a:pt x="2257" y="2618"/>
                </a:lnTo>
                <a:lnTo>
                  <a:pt x="2182" y="2603"/>
                </a:lnTo>
                <a:lnTo>
                  <a:pt x="2106" y="2586"/>
                </a:lnTo>
                <a:lnTo>
                  <a:pt x="2030" y="2568"/>
                </a:lnTo>
                <a:lnTo>
                  <a:pt x="1953" y="2547"/>
                </a:lnTo>
                <a:lnTo>
                  <a:pt x="1876" y="2526"/>
                </a:lnTo>
                <a:lnTo>
                  <a:pt x="1800" y="2504"/>
                </a:lnTo>
                <a:lnTo>
                  <a:pt x="1722" y="2480"/>
                </a:lnTo>
                <a:lnTo>
                  <a:pt x="1645" y="2454"/>
                </a:lnTo>
                <a:lnTo>
                  <a:pt x="1568" y="2429"/>
                </a:lnTo>
                <a:lnTo>
                  <a:pt x="1492" y="2402"/>
                </a:lnTo>
                <a:lnTo>
                  <a:pt x="1339" y="2347"/>
                </a:lnTo>
                <a:lnTo>
                  <a:pt x="1189" y="2290"/>
                </a:lnTo>
                <a:lnTo>
                  <a:pt x="1044" y="2234"/>
                </a:lnTo>
                <a:lnTo>
                  <a:pt x="904" y="2177"/>
                </a:lnTo>
                <a:lnTo>
                  <a:pt x="640" y="2070"/>
                </a:lnTo>
                <a:lnTo>
                  <a:pt x="519" y="2021"/>
                </a:lnTo>
                <a:lnTo>
                  <a:pt x="406" y="1978"/>
                </a:lnTo>
                <a:lnTo>
                  <a:pt x="375" y="1965"/>
                </a:lnTo>
                <a:lnTo>
                  <a:pt x="346" y="1950"/>
                </a:lnTo>
                <a:lnTo>
                  <a:pt x="319" y="1934"/>
                </a:lnTo>
                <a:lnTo>
                  <a:pt x="294" y="1919"/>
                </a:lnTo>
                <a:lnTo>
                  <a:pt x="273" y="1901"/>
                </a:lnTo>
                <a:lnTo>
                  <a:pt x="251" y="1882"/>
                </a:lnTo>
                <a:lnTo>
                  <a:pt x="234" y="1863"/>
                </a:lnTo>
                <a:lnTo>
                  <a:pt x="218" y="1844"/>
                </a:lnTo>
                <a:lnTo>
                  <a:pt x="204" y="1824"/>
                </a:lnTo>
                <a:lnTo>
                  <a:pt x="192" y="1804"/>
                </a:lnTo>
                <a:lnTo>
                  <a:pt x="183" y="1783"/>
                </a:lnTo>
                <a:lnTo>
                  <a:pt x="176" y="1762"/>
                </a:lnTo>
                <a:lnTo>
                  <a:pt x="170" y="1742"/>
                </a:lnTo>
                <a:lnTo>
                  <a:pt x="166" y="1720"/>
                </a:lnTo>
                <a:lnTo>
                  <a:pt x="164" y="1700"/>
                </a:lnTo>
                <a:lnTo>
                  <a:pt x="165" y="1680"/>
                </a:lnTo>
                <a:lnTo>
                  <a:pt x="166" y="1660"/>
                </a:lnTo>
                <a:lnTo>
                  <a:pt x="171" y="1640"/>
                </a:lnTo>
                <a:lnTo>
                  <a:pt x="177" y="1621"/>
                </a:lnTo>
                <a:lnTo>
                  <a:pt x="184" y="1603"/>
                </a:lnTo>
                <a:lnTo>
                  <a:pt x="193" y="1587"/>
                </a:lnTo>
                <a:lnTo>
                  <a:pt x="204" y="1570"/>
                </a:lnTo>
                <a:lnTo>
                  <a:pt x="217" y="1555"/>
                </a:lnTo>
                <a:lnTo>
                  <a:pt x="231" y="1541"/>
                </a:lnTo>
                <a:lnTo>
                  <a:pt x="247" y="1528"/>
                </a:lnTo>
                <a:lnTo>
                  <a:pt x="264" y="1516"/>
                </a:lnTo>
                <a:lnTo>
                  <a:pt x="284" y="1507"/>
                </a:lnTo>
                <a:lnTo>
                  <a:pt x="304" y="1497"/>
                </a:lnTo>
                <a:lnTo>
                  <a:pt x="327" y="1491"/>
                </a:lnTo>
                <a:lnTo>
                  <a:pt x="350" y="1485"/>
                </a:lnTo>
                <a:lnTo>
                  <a:pt x="375" y="1483"/>
                </a:lnTo>
                <a:lnTo>
                  <a:pt x="402" y="1482"/>
                </a:lnTo>
                <a:lnTo>
                  <a:pt x="407" y="1482"/>
                </a:lnTo>
                <a:lnTo>
                  <a:pt x="0" y="87"/>
                </a:lnTo>
                <a:lnTo>
                  <a:pt x="447" y="87"/>
                </a:lnTo>
                <a:lnTo>
                  <a:pt x="533" y="199"/>
                </a:lnTo>
                <a:lnTo>
                  <a:pt x="739" y="464"/>
                </a:lnTo>
                <a:lnTo>
                  <a:pt x="859" y="619"/>
                </a:lnTo>
                <a:lnTo>
                  <a:pt x="977" y="770"/>
                </a:lnTo>
                <a:lnTo>
                  <a:pt x="1084" y="904"/>
                </a:lnTo>
                <a:lnTo>
                  <a:pt x="1168" y="1008"/>
                </a:lnTo>
                <a:lnTo>
                  <a:pt x="1192" y="1035"/>
                </a:lnTo>
                <a:lnTo>
                  <a:pt x="1215" y="1061"/>
                </a:lnTo>
                <a:lnTo>
                  <a:pt x="1239" y="1087"/>
                </a:lnTo>
                <a:lnTo>
                  <a:pt x="1264" y="1111"/>
                </a:lnTo>
                <a:lnTo>
                  <a:pt x="1289" y="1136"/>
                </a:lnTo>
                <a:lnTo>
                  <a:pt x="1313" y="1159"/>
                </a:lnTo>
                <a:lnTo>
                  <a:pt x="1339" y="1181"/>
                </a:lnTo>
                <a:lnTo>
                  <a:pt x="1366" y="1203"/>
                </a:lnTo>
                <a:lnTo>
                  <a:pt x="1392" y="1223"/>
                </a:lnTo>
                <a:lnTo>
                  <a:pt x="1421" y="1244"/>
                </a:lnTo>
                <a:lnTo>
                  <a:pt x="1448" y="1264"/>
                </a:lnTo>
                <a:lnTo>
                  <a:pt x="1476" y="1281"/>
                </a:lnTo>
                <a:lnTo>
                  <a:pt x="1506" y="1299"/>
                </a:lnTo>
                <a:lnTo>
                  <a:pt x="1535" y="1316"/>
                </a:lnTo>
                <a:lnTo>
                  <a:pt x="1565" y="1332"/>
                </a:lnTo>
                <a:lnTo>
                  <a:pt x="1595" y="1347"/>
                </a:lnTo>
                <a:lnTo>
                  <a:pt x="1627" y="1362"/>
                </a:lnTo>
                <a:lnTo>
                  <a:pt x="1659" y="1375"/>
                </a:lnTo>
                <a:lnTo>
                  <a:pt x="1692" y="1388"/>
                </a:lnTo>
                <a:lnTo>
                  <a:pt x="1725" y="1399"/>
                </a:lnTo>
                <a:lnTo>
                  <a:pt x="1759" y="1411"/>
                </a:lnTo>
                <a:lnTo>
                  <a:pt x="1794" y="1421"/>
                </a:lnTo>
                <a:lnTo>
                  <a:pt x="1829" y="1431"/>
                </a:lnTo>
                <a:lnTo>
                  <a:pt x="1866" y="1439"/>
                </a:lnTo>
                <a:lnTo>
                  <a:pt x="1902" y="1448"/>
                </a:lnTo>
                <a:lnTo>
                  <a:pt x="1940" y="1455"/>
                </a:lnTo>
                <a:lnTo>
                  <a:pt x="1979" y="1461"/>
                </a:lnTo>
                <a:lnTo>
                  <a:pt x="2018" y="1467"/>
                </a:lnTo>
                <a:lnTo>
                  <a:pt x="2058" y="1471"/>
                </a:lnTo>
                <a:lnTo>
                  <a:pt x="2099" y="1476"/>
                </a:lnTo>
                <a:lnTo>
                  <a:pt x="2141" y="1480"/>
                </a:lnTo>
                <a:lnTo>
                  <a:pt x="2183" y="1482"/>
                </a:lnTo>
                <a:lnTo>
                  <a:pt x="5975" y="1482"/>
                </a:lnTo>
                <a:lnTo>
                  <a:pt x="6025" y="1482"/>
                </a:lnTo>
                <a:lnTo>
                  <a:pt x="6075" y="1484"/>
                </a:lnTo>
                <a:lnTo>
                  <a:pt x="6125" y="1487"/>
                </a:lnTo>
                <a:lnTo>
                  <a:pt x="6174" y="1491"/>
                </a:lnTo>
                <a:lnTo>
                  <a:pt x="6224" y="1496"/>
                </a:lnTo>
                <a:lnTo>
                  <a:pt x="6273" y="1502"/>
                </a:lnTo>
                <a:lnTo>
                  <a:pt x="6323" y="1509"/>
                </a:lnTo>
                <a:lnTo>
                  <a:pt x="6371" y="1517"/>
                </a:lnTo>
                <a:lnTo>
                  <a:pt x="6420" y="1526"/>
                </a:lnTo>
                <a:lnTo>
                  <a:pt x="6468" y="1536"/>
                </a:lnTo>
                <a:lnTo>
                  <a:pt x="6515" y="1547"/>
                </a:lnTo>
                <a:lnTo>
                  <a:pt x="6562" y="1557"/>
                </a:lnTo>
                <a:lnTo>
                  <a:pt x="6610" y="1570"/>
                </a:lnTo>
                <a:lnTo>
                  <a:pt x="6656" y="1582"/>
                </a:lnTo>
                <a:lnTo>
                  <a:pt x="6700" y="1596"/>
                </a:lnTo>
                <a:lnTo>
                  <a:pt x="6746" y="1611"/>
                </a:lnTo>
                <a:lnTo>
                  <a:pt x="6825" y="1638"/>
                </a:lnTo>
                <a:lnTo>
                  <a:pt x="6901" y="1666"/>
                </a:lnTo>
                <a:lnTo>
                  <a:pt x="6974" y="1696"/>
                </a:lnTo>
                <a:lnTo>
                  <a:pt x="7044" y="1725"/>
                </a:lnTo>
                <a:lnTo>
                  <a:pt x="7110" y="1756"/>
                </a:lnTo>
                <a:lnTo>
                  <a:pt x="7174" y="1788"/>
                </a:lnTo>
                <a:lnTo>
                  <a:pt x="7234" y="1818"/>
                </a:lnTo>
                <a:lnTo>
                  <a:pt x="7290" y="1850"/>
                </a:lnTo>
                <a:lnTo>
                  <a:pt x="7344" y="1882"/>
                </a:lnTo>
                <a:lnTo>
                  <a:pt x="7394" y="1915"/>
                </a:lnTo>
                <a:lnTo>
                  <a:pt x="7443" y="1947"/>
                </a:lnTo>
                <a:lnTo>
                  <a:pt x="7488" y="1979"/>
                </a:lnTo>
                <a:lnTo>
                  <a:pt x="7529" y="2011"/>
                </a:lnTo>
                <a:lnTo>
                  <a:pt x="7567" y="2042"/>
                </a:lnTo>
                <a:lnTo>
                  <a:pt x="7602" y="2073"/>
                </a:lnTo>
                <a:lnTo>
                  <a:pt x="7635" y="2104"/>
                </a:lnTo>
                <a:lnTo>
                  <a:pt x="7660" y="2131"/>
                </a:lnTo>
                <a:lnTo>
                  <a:pt x="7681" y="2155"/>
                </a:lnTo>
                <a:lnTo>
                  <a:pt x="7698" y="2178"/>
                </a:lnTo>
                <a:lnTo>
                  <a:pt x="7711" y="2199"/>
                </a:lnTo>
                <a:lnTo>
                  <a:pt x="7720" y="2219"/>
                </a:lnTo>
                <a:lnTo>
                  <a:pt x="7724" y="2230"/>
                </a:lnTo>
                <a:lnTo>
                  <a:pt x="7726" y="2238"/>
                </a:lnTo>
                <a:lnTo>
                  <a:pt x="7728" y="2248"/>
                </a:lnTo>
                <a:lnTo>
                  <a:pt x="7729" y="2256"/>
                </a:lnTo>
                <a:lnTo>
                  <a:pt x="7729" y="2265"/>
                </a:lnTo>
                <a:lnTo>
                  <a:pt x="7728" y="2274"/>
                </a:lnTo>
                <a:close/>
                <a:moveTo>
                  <a:pt x="3133" y="2032"/>
                </a:moveTo>
                <a:lnTo>
                  <a:pt x="3133" y="2032"/>
                </a:lnTo>
                <a:lnTo>
                  <a:pt x="3132" y="2014"/>
                </a:lnTo>
                <a:lnTo>
                  <a:pt x="3128" y="1995"/>
                </a:lnTo>
                <a:lnTo>
                  <a:pt x="3125" y="1979"/>
                </a:lnTo>
                <a:lnTo>
                  <a:pt x="3119" y="1962"/>
                </a:lnTo>
                <a:lnTo>
                  <a:pt x="3111" y="1946"/>
                </a:lnTo>
                <a:lnTo>
                  <a:pt x="3101" y="1932"/>
                </a:lnTo>
                <a:lnTo>
                  <a:pt x="3092" y="1917"/>
                </a:lnTo>
                <a:lnTo>
                  <a:pt x="3080" y="1904"/>
                </a:lnTo>
                <a:lnTo>
                  <a:pt x="3067" y="1893"/>
                </a:lnTo>
                <a:lnTo>
                  <a:pt x="3053" y="1882"/>
                </a:lnTo>
                <a:lnTo>
                  <a:pt x="3037" y="1873"/>
                </a:lnTo>
                <a:lnTo>
                  <a:pt x="3022" y="1865"/>
                </a:lnTo>
                <a:lnTo>
                  <a:pt x="3006" y="1860"/>
                </a:lnTo>
                <a:lnTo>
                  <a:pt x="2988" y="1855"/>
                </a:lnTo>
                <a:lnTo>
                  <a:pt x="2970" y="1852"/>
                </a:lnTo>
                <a:lnTo>
                  <a:pt x="2951" y="1851"/>
                </a:lnTo>
                <a:lnTo>
                  <a:pt x="2932" y="1852"/>
                </a:lnTo>
                <a:lnTo>
                  <a:pt x="2915" y="1855"/>
                </a:lnTo>
                <a:lnTo>
                  <a:pt x="2898" y="1860"/>
                </a:lnTo>
                <a:lnTo>
                  <a:pt x="2880" y="1865"/>
                </a:lnTo>
                <a:lnTo>
                  <a:pt x="2865" y="1873"/>
                </a:lnTo>
                <a:lnTo>
                  <a:pt x="2850" y="1882"/>
                </a:lnTo>
                <a:lnTo>
                  <a:pt x="2837" y="1893"/>
                </a:lnTo>
                <a:lnTo>
                  <a:pt x="2824" y="1904"/>
                </a:lnTo>
                <a:lnTo>
                  <a:pt x="2812" y="1917"/>
                </a:lnTo>
                <a:lnTo>
                  <a:pt x="2801" y="1932"/>
                </a:lnTo>
                <a:lnTo>
                  <a:pt x="2792" y="1946"/>
                </a:lnTo>
                <a:lnTo>
                  <a:pt x="2785" y="1962"/>
                </a:lnTo>
                <a:lnTo>
                  <a:pt x="2778" y="1979"/>
                </a:lnTo>
                <a:lnTo>
                  <a:pt x="2774" y="1995"/>
                </a:lnTo>
                <a:lnTo>
                  <a:pt x="2771" y="2014"/>
                </a:lnTo>
                <a:lnTo>
                  <a:pt x="2771" y="2032"/>
                </a:lnTo>
                <a:lnTo>
                  <a:pt x="2771" y="2051"/>
                </a:lnTo>
                <a:lnTo>
                  <a:pt x="2774" y="2068"/>
                </a:lnTo>
                <a:lnTo>
                  <a:pt x="2778" y="2086"/>
                </a:lnTo>
                <a:lnTo>
                  <a:pt x="2785" y="2103"/>
                </a:lnTo>
                <a:lnTo>
                  <a:pt x="2792" y="2118"/>
                </a:lnTo>
                <a:lnTo>
                  <a:pt x="2801" y="2133"/>
                </a:lnTo>
                <a:lnTo>
                  <a:pt x="2812" y="2147"/>
                </a:lnTo>
                <a:lnTo>
                  <a:pt x="2824" y="2160"/>
                </a:lnTo>
                <a:lnTo>
                  <a:pt x="2837" y="2172"/>
                </a:lnTo>
                <a:lnTo>
                  <a:pt x="2850" y="2183"/>
                </a:lnTo>
                <a:lnTo>
                  <a:pt x="2865" y="2191"/>
                </a:lnTo>
                <a:lnTo>
                  <a:pt x="2880" y="2199"/>
                </a:lnTo>
                <a:lnTo>
                  <a:pt x="2898" y="2205"/>
                </a:lnTo>
                <a:lnTo>
                  <a:pt x="2915" y="2210"/>
                </a:lnTo>
                <a:lnTo>
                  <a:pt x="2932" y="2212"/>
                </a:lnTo>
                <a:lnTo>
                  <a:pt x="2951" y="2214"/>
                </a:lnTo>
                <a:lnTo>
                  <a:pt x="2970" y="2212"/>
                </a:lnTo>
                <a:lnTo>
                  <a:pt x="2988" y="2210"/>
                </a:lnTo>
                <a:lnTo>
                  <a:pt x="3006" y="2205"/>
                </a:lnTo>
                <a:lnTo>
                  <a:pt x="3022" y="2199"/>
                </a:lnTo>
                <a:lnTo>
                  <a:pt x="3037" y="2191"/>
                </a:lnTo>
                <a:lnTo>
                  <a:pt x="3053" y="2183"/>
                </a:lnTo>
                <a:lnTo>
                  <a:pt x="3067" y="2172"/>
                </a:lnTo>
                <a:lnTo>
                  <a:pt x="3080" y="2160"/>
                </a:lnTo>
                <a:lnTo>
                  <a:pt x="3092" y="2147"/>
                </a:lnTo>
                <a:lnTo>
                  <a:pt x="3101" y="2133"/>
                </a:lnTo>
                <a:lnTo>
                  <a:pt x="3111" y="2118"/>
                </a:lnTo>
                <a:lnTo>
                  <a:pt x="3119" y="2103"/>
                </a:lnTo>
                <a:lnTo>
                  <a:pt x="3125" y="2086"/>
                </a:lnTo>
                <a:lnTo>
                  <a:pt x="3128" y="2068"/>
                </a:lnTo>
                <a:lnTo>
                  <a:pt x="3132" y="2051"/>
                </a:lnTo>
                <a:lnTo>
                  <a:pt x="3133" y="2032"/>
                </a:lnTo>
                <a:close/>
                <a:moveTo>
                  <a:pt x="3749" y="2032"/>
                </a:moveTo>
                <a:lnTo>
                  <a:pt x="3749" y="2032"/>
                </a:lnTo>
                <a:lnTo>
                  <a:pt x="3748" y="2014"/>
                </a:lnTo>
                <a:lnTo>
                  <a:pt x="3745" y="1995"/>
                </a:lnTo>
                <a:lnTo>
                  <a:pt x="3741" y="1979"/>
                </a:lnTo>
                <a:lnTo>
                  <a:pt x="3735" y="1962"/>
                </a:lnTo>
                <a:lnTo>
                  <a:pt x="3727" y="1946"/>
                </a:lnTo>
                <a:lnTo>
                  <a:pt x="3718" y="1930"/>
                </a:lnTo>
                <a:lnTo>
                  <a:pt x="3708" y="1917"/>
                </a:lnTo>
                <a:lnTo>
                  <a:pt x="3696" y="1904"/>
                </a:lnTo>
                <a:lnTo>
                  <a:pt x="3683" y="1893"/>
                </a:lnTo>
                <a:lnTo>
                  <a:pt x="3669" y="1882"/>
                </a:lnTo>
                <a:lnTo>
                  <a:pt x="3653" y="1873"/>
                </a:lnTo>
                <a:lnTo>
                  <a:pt x="3638" y="1865"/>
                </a:lnTo>
                <a:lnTo>
                  <a:pt x="3622" y="1860"/>
                </a:lnTo>
                <a:lnTo>
                  <a:pt x="3604" y="1855"/>
                </a:lnTo>
                <a:lnTo>
                  <a:pt x="3586" y="1852"/>
                </a:lnTo>
                <a:lnTo>
                  <a:pt x="3567" y="1851"/>
                </a:lnTo>
                <a:lnTo>
                  <a:pt x="3550" y="1852"/>
                </a:lnTo>
                <a:lnTo>
                  <a:pt x="3531" y="1855"/>
                </a:lnTo>
                <a:lnTo>
                  <a:pt x="3514" y="1860"/>
                </a:lnTo>
                <a:lnTo>
                  <a:pt x="3498" y="1865"/>
                </a:lnTo>
                <a:lnTo>
                  <a:pt x="3481" y="1873"/>
                </a:lnTo>
                <a:lnTo>
                  <a:pt x="3466" y="1882"/>
                </a:lnTo>
                <a:lnTo>
                  <a:pt x="3453" y="1893"/>
                </a:lnTo>
                <a:lnTo>
                  <a:pt x="3440" y="1904"/>
                </a:lnTo>
                <a:lnTo>
                  <a:pt x="3428" y="1917"/>
                </a:lnTo>
                <a:lnTo>
                  <a:pt x="3417" y="1930"/>
                </a:lnTo>
                <a:lnTo>
                  <a:pt x="3408" y="1946"/>
                </a:lnTo>
                <a:lnTo>
                  <a:pt x="3401" y="1962"/>
                </a:lnTo>
                <a:lnTo>
                  <a:pt x="3395" y="1979"/>
                </a:lnTo>
                <a:lnTo>
                  <a:pt x="3390" y="1995"/>
                </a:lnTo>
                <a:lnTo>
                  <a:pt x="3388" y="2014"/>
                </a:lnTo>
                <a:lnTo>
                  <a:pt x="3387" y="2032"/>
                </a:lnTo>
                <a:lnTo>
                  <a:pt x="3388" y="2051"/>
                </a:lnTo>
                <a:lnTo>
                  <a:pt x="3390" y="2068"/>
                </a:lnTo>
                <a:lnTo>
                  <a:pt x="3395" y="2086"/>
                </a:lnTo>
                <a:lnTo>
                  <a:pt x="3401" y="2103"/>
                </a:lnTo>
                <a:lnTo>
                  <a:pt x="3408" y="2118"/>
                </a:lnTo>
                <a:lnTo>
                  <a:pt x="3417" y="2133"/>
                </a:lnTo>
                <a:lnTo>
                  <a:pt x="3428" y="2147"/>
                </a:lnTo>
                <a:lnTo>
                  <a:pt x="3440" y="2160"/>
                </a:lnTo>
                <a:lnTo>
                  <a:pt x="3453" y="2172"/>
                </a:lnTo>
                <a:lnTo>
                  <a:pt x="3466" y="2183"/>
                </a:lnTo>
                <a:lnTo>
                  <a:pt x="3481" y="2191"/>
                </a:lnTo>
                <a:lnTo>
                  <a:pt x="3498" y="2199"/>
                </a:lnTo>
                <a:lnTo>
                  <a:pt x="3514" y="2205"/>
                </a:lnTo>
                <a:lnTo>
                  <a:pt x="3531" y="2210"/>
                </a:lnTo>
                <a:lnTo>
                  <a:pt x="3550" y="2212"/>
                </a:lnTo>
                <a:lnTo>
                  <a:pt x="3567" y="2214"/>
                </a:lnTo>
                <a:lnTo>
                  <a:pt x="3586" y="2212"/>
                </a:lnTo>
                <a:lnTo>
                  <a:pt x="3604" y="2210"/>
                </a:lnTo>
                <a:lnTo>
                  <a:pt x="3622" y="2205"/>
                </a:lnTo>
                <a:lnTo>
                  <a:pt x="3638" y="2199"/>
                </a:lnTo>
                <a:lnTo>
                  <a:pt x="3653" y="2191"/>
                </a:lnTo>
                <a:lnTo>
                  <a:pt x="3669" y="2183"/>
                </a:lnTo>
                <a:lnTo>
                  <a:pt x="3683" y="2172"/>
                </a:lnTo>
                <a:lnTo>
                  <a:pt x="3696" y="2160"/>
                </a:lnTo>
                <a:lnTo>
                  <a:pt x="3708" y="2147"/>
                </a:lnTo>
                <a:lnTo>
                  <a:pt x="3718" y="2133"/>
                </a:lnTo>
                <a:lnTo>
                  <a:pt x="3727" y="2118"/>
                </a:lnTo>
                <a:lnTo>
                  <a:pt x="3735" y="2103"/>
                </a:lnTo>
                <a:lnTo>
                  <a:pt x="3741" y="2086"/>
                </a:lnTo>
                <a:lnTo>
                  <a:pt x="3745" y="2068"/>
                </a:lnTo>
                <a:lnTo>
                  <a:pt x="3748" y="2051"/>
                </a:lnTo>
                <a:lnTo>
                  <a:pt x="3749" y="2032"/>
                </a:lnTo>
                <a:close/>
                <a:moveTo>
                  <a:pt x="4365" y="2032"/>
                </a:moveTo>
                <a:lnTo>
                  <a:pt x="4365" y="2032"/>
                </a:lnTo>
                <a:lnTo>
                  <a:pt x="4364" y="2014"/>
                </a:lnTo>
                <a:lnTo>
                  <a:pt x="4361" y="1995"/>
                </a:lnTo>
                <a:lnTo>
                  <a:pt x="4357" y="1979"/>
                </a:lnTo>
                <a:lnTo>
                  <a:pt x="4351" y="1962"/>
                </a:lnTo>
                <a:lnTo>
                  <a:pt x="4343" y="1946"/>
                </a:lnTo>
                <a:lnTo>
                  <a:pt x="4334" y="1932"/>
                </a:lnTo>
                <a:lnTo>
                  <a:pt x="4324" y="1917"/>
                </a:lnTo>
                <a:lnTo>
                  <a:pt x="4312" y="1904"/>
                </a:lnTo>
                <a:lnTo>
                  <a:pt x="4299" y="1893"/>
                </a:lnTo>
                <a:lnTo>
                  <a:pt x="4285" y="1882"/>
                </a:lnTo>
                <a:lnTo>
                  <a:pt x="4271" y="1873"/>
                </a:lnTo>
                <a:lnTo>
                  <a:pt x="4254" y="1865"/>
                </a:lnTo>
                <a:lnTo>
                  <a:pt x="4238" y="1860"/>
                </a:lnTo>
                <a:lnTo>
                  <a:pt x="4220" y="1855"/>
                </a:lnTo>
                <a:lnTo>
                  <a:pt x="4202" y="1852"/>
                </a:lnTo>
                <a:lnTo>
                  <a:pt x="4183" y="1851"/>
                </a:lnTo>
                <a:lnTo>
                  <a:pt x="4166" y="1852"/>
                </a:lnTo>
                <a:lnTo>
                  <a:pt x="4148" y="1855"/>
                </a:lnTo>
                <a:lnTo>
                  <a:pt x="4130" y="1860"/>
                </a:lnTo>
                <a:lnTo>
                  <a:pt x="4114" y="1865"/>
                </a:lnTo>
                <a:lnTo>
                  <a:pt x="4097" y="1873"/>
                </a:lnTo>
                <a:lnTo>
                  <a:pt x="4083" y="1882"/>
                </a:lnTo>
                <a:lnTo>
                  <a:pt x="4069" y="1893"/>
                </a:lnTo>
                <a:lnTo>
                  <a:pt x="4056" y="1904"/>
                </a:lnTo>
                <a:lnTo>
                  <a:pt x="4044" y="1917"/>
                </a:lnTo>
                <a:lnTo>
                  <a:pt x="4033" y="1932"/>
                </a:lnTo>
                <a:lnTo>
                  <a:pt x="4024" y="1946"/>
                </a:lnTo>
                <a:lnTo>
                  <a:pt x="4017" y="1962"/>
                </a:lnTo>
                <a:lnTo>
                  <a:pt x="4011" y="1979"/>
                </a:lnTo>
                <a:lnTo>
                  <a:pt x="4006" y="1995"/>
                </a:lnTo>
                <a:lnTo>
                  <a:pt x="4004" y="2014"/>
                </a:lnTo>
                <a:lnTo>
                  <a:pt x="4003" y="2032"/>
                </a:lnTo>
                <a:lnTo>
                  <a:pt x="4004" y="2051"/>
                </a:lnTo>
                <a:lnTo>
                  <a:pt x="4006" y="2068"/>
                </a:lnTo>
                <a:lnTo>
                  <a:pt x="4011" y="2086"/>
                </a:lnTo>
                <a:lnTo>
                  <a:pt x="4017" y="2103"/>
                </a:lnTo>
                <a:lnTo>
                  <a:pt x="4024" y="2118"/>
                </a:lnTo>
                <a:lnTo>
                  <a:pt x="4033" y="2133"/>
                </a:lnTo>
                <a:lnTo>
                  <a:pt x="4044" y="2147"/>
                </a:lnTo>
                <a:lnTo>
                  <a:pt x="4056" y="2160"/>
                </a:lnTo>
                <a:lnTo>
                  <a:pt x="4069" y="2172"/>
                </a:lnTo>
                <a:lnTo>
                  <a:pt x="4083" y="2183"/>
                </a:lnTo>
                <a:lnTo>
                  <a:pt x="4097" y="2191"/>
                </a:lnTo>
                <a:lnTo>
                  <a:pt x="4114" y="2199"/>
                </a:lnTo>
                <a:lnTo>
                  <a:pt x="4130" y="2205"/>
                </a:lnTo>
                <a:lnTo>
                  <a:pt x="4148" y="2210"/>
                </a:lnTo>
                <a:lnTo>
                  <a:pt x="4166" y="2212"/>
                </a:lnTo>
                <a:lnTo>
                  <a:pt x="4183" y="2214"/>
                </a:lnTo>
                <a:lnTo>
                  <a:pt x="4202" y="2212"/>
                </a:lnTo>
                <a:lnTo>
                  <a:pt x="4220" y="2210"/>
                </a:lnTo>
                <a:lnTo>
                  <a:pt x="4238" y="2205"/>
                </a:lnTo>
                <a:lnTo>
                  <a:pt x="4254" y="2199"/>
                </a:lnTo>
                <a:lnTo>
                  <a:pt x="4271" y="2191"/>
                </a:lnTo>
                <a:lnTo>
                  <a:pt x="4285" y="2183"/>
                </a:lnTo>
                <a:lnTo>
                  <a:pt x="4299" y="2172"/>
                </a:lnTo>
                <a:lnTo>
                  <a:pt x="4312" y="2160"/>
                </a:lnTo>
                <a:lnTo>
                  <a:pt x="4324" y="2147"/>
                </a:lnTo>
                <a:lnTo>
                  <a:pt x="4334" y="2133"/>
                </a:lnTo>
                <a:lnTo>
                  <a:pt x="4343" y="2118"/>
                </a:lnTo>
                <a:lnTo>
                  <a:pt x="4351" y="2103"/>
                </a:lnTo>
                <a:lnTo>
                  <a:pt x="4357" y="2086"/>
                </a:lnTo>
                <a:lnTo>
                  <a:pt x="4361" y="2068"/>
                </a:lnTo>
                <a:lnTo>
                  <a:pt x="4364" y="2051"/>
                </a:lnTo>
                <a:lnTo>
                  <a:pt x="4365" y="2032"/>
                </a:lnTo>
                <a:close/>
                <a:moveTo>
                  <a:pt x="4981" y="2032"/>
                </a:moveTo>
                <a:lnTo>
                  <a:pt x="4981" y="2032"/>
                </a:lnTo>
                <a:lnTo>
                  <a:pt x="4980" y="2014"/>
                </a:lnTo>
                <a:lnTo>
                  <a:pt x="4977" y="1995"/>
                </a:lnTo>
                <a:lnTo>
                  <a:pt x="4973" y="1979"/>
                </a:lnTo>
                <a:lnTo>
                  <a:pt x="4967" y="1962"/>
                </a:lnTo>
                <a:lnTo>
                  <a:pt x="4960" y="1946"/>
                </a:lnTo>
                <a:lnTo>
                  <a:pt x="4950" y="1930"/>
                </a:lnTo>
                <a:lnTo>
                  <a:pt x="4940" y="1917"/>
                </a:lnTo>
                <a:lnTo>
                  <a:pt x="4928" y="1904"/>
                </a:lnTo>
                <a:lnTo>
                  <a:pt x="4915" y="1893"/>
                </a:lnTo>
                <a:lnTo>
                  <a:pt x="4901" y="1882"/>
                </a:lnTo>
                <a:lnTo>
                  <a:pt x="4887" y="1873"/>
                </a:lnTo>
                <a:lnTo>
                  <a:pt x="4870" y="1865"/>
                </a:lnTo>
                <a:lnTo>
                  <a:pt x="4854" y="1860"/>
                </a:lnTo>
                <a:lnTo>
                  <a:pt x="4837" y="1855"/>
                </a:lnTo>
                <a:lnTo>
                  <a:pt x="4818" y="1852"/>
                </a:lnTo>
                <a:lnTo>
                  <a:pt x="4800" y="1851"/>
                </a:lnTo>
                <a:lnTo>
                  <a:pt x="4782" y="1852"/>
                </a:lnTo>
                <a:lnTo>
                  <a:pt x="4764" y="1855"/>
                </a:lnTo>
                <a:lnTo>
                  <a:pt x="4746" y="1860"/>
                </a:lnTo>
                <a:lnTo>
                  <a:pt x="4730" y="1865"/>
                </a:lnTo>
                <a:lnTo>
                  <a:pt x="4713" y="1873"/>
                </a:lnTo>
                <a:lnTo>
                  <a:pt x="4699" y="1882"/>
                </a:lnTo>
                <a:lnTo>
                  <a:pt x="4685" y="1893"/>
                </a:lnTo>
                <a:lnTo>
                  <a:pt x="4672" y="1904"/>
                </a:lnTo>
                <a:lnTo>
                  <a:pt x="4660" y="1917"/>
                </a:lnTo>
                <a:lnTo>
                  <a:pt x="4649" y="1930"/>
                </a:lnTo>
                <a:lnTo>
                  <a:pt x="4641" y="1946"/>
                </a:lnTo>
                <a:lnTo>
                  <a:pt x="4633" y="1962"/>
                </a:lnTo>
                <a:lnTo>
                  <a:pt x="4627" y="1979"/>
                </a:lnTo>
                <a:lnTo>
                  <a:pt x="4622" y="1995"/>
                </a:lnTo>
                <a:lnTo>
                  <a:pt x="4620" y="2014"/>
                </a:lnTo>
                <a:lnTo>
                  <a:pt x="4619" y="2032"/>
                </a:lnTo>
                <a:lnTo>
                  <a:pt x="4620" y="2051"/>
                </a:lnTo>
                <a:lnTo>
                  <a:pt x="4622" y="2068"/>
                </a:lnTo>
                <a:lnTo>
                  <a:pt x="4627" y="2086"/>
                </a:lnTo>
                <a:lnTo>
                  <a:pt x="4633" y="2103"/>
                </a:lnTo>
                <a:lnTo>
                  <a:pt x="4641" y="2118"/>
                </a:lnTo>
                <a:lnTo>
                  <a:pt x="4649" y="2133"/>
                </a:lnTo>
                <a:lnTo>
                  <a:pt x="4660" y="2147"/>
                </a:lnTo>
                <a:lnTo>
                  <a:pt x="4672" y="2160"/>
                </a:lnTo>
                <a:lnTo>
                  <a:pt x="4685" y="2172"/>
                </a:lnTo>
                <a:lnTo>
                  <a:pt x="4699" y="2183"/>
                </a:lnTo>
                <a:lnTo>
                  <a:pt x="4713" y="2191"/>
                </a:lnTo>
                <a:lnTo>
                  <a:pt x="4730" y="2199"/>
                </a:lnTo>
                <a:lnTo>
                  <a:pt x="4746" y="2205"/>
                </a:lnTo>
                <a:lnTo>
                  <a:pt x="4764" y="2210"/>
                </a:lnTo>
                <a:lnTo>
                  <a:pt x="4782" y="2212"/>
                </a:lnTo>
                <a:lnTo>
                  <a:pt x="4800" y="2214"/>
                </a:lnTo>
                <a:lnTo>
                  <a:pt x="4818" y="2212"/>
                </a:lnTo>
                <a:lnTo>
                  <a:pt x="4837" y="2210"/>
                </a:lnTo>
                <a:lnTo>
                  <a:pt x="4854" y="2205"/>
                </a:lnTo>
                <a:lnTo>
                  <a:pt x="4870" y="2199"/>
                </a:lnTo>
                <a:lnTo>
                  <a:pt x="4887" y="2191"/>
                </a:lnTo>
                <a:lnTo>
                  <a:pt x="4901" y="2183"/>
                </a:lnTo>
                <a:lnTo>
                  <a:pt x="4915" y="2172"/>
                </a:lnTo>
                <a:lnTo>
                  <a:pt x="4928" y="2160"/>
                </a:lnTo>
                <a:lnTo>
                  <a:pt x="4940" y="2147"/>
                </a:lnTo>
                <a:lnTo>
                  <a:pt x="4950" y="2133"/>
                </a:lnTo>
                <a:lnTo>
                  <a:pt x="4960" y="2118"/>
                </a:lnTo>
                <a:lnTo>
                  <a:pt x="4967" y="2103"/>
                </a:lnTo>
                <a:lnTo>
                  <a:pt x="4973" y="2086"/>
                </a:lnTo>
                <a:lnTo>
                  <a:pt x="4977" y="2068"/>
                </a:lnTo>
                <a:lnTo>
                  <a:pt x="4980" y="2051"/>
                </a:lnTo>
                <a:lnTo>
                  <a:pt x="4981" y="2032"/>
                </a:lnTo>
                <a:close/>
                <a:moveTo>
                  <a:pt x="5597" y="2032"/>
                </a:moveTo>
                <a:lnTo>
                  <a:pt x="5597" y="2032"/>
                </a:lnTo>
                <a:lnTo>
                  <a:pt x="5596" y="2014"/>
                </a:lnTo>
                <a:lnTo>
                  <a:pt x="5593" y="1995"/>
                </a:lnTo>
                <a:lnTo>
                  <a:pt x="5589" y="1979"/>
                </a:lnTo>
                <a:lnTo>
                  <a:pt x="5583" y="1962"/>
                </a:lnTo>
                <a:lnTo>
                  <a:pt x="5576" y="1946"/>
                </a:lnTo>
                <a:lnTo>
                  <a:pt x="5566" y="1930"/>
                </a:lnTo>
                <a:lnTo>
                  <a:pt x="5556" y="1917"/>
                </a:lnTo>
                <a:lnTo>
                  <a:pt x="5544" y="1904"/>
                </a:lnTo>
                <a:lnTo>
                  <a:pt x="5531" y="1893"/>
                </a:lnTo>
                <a:lnTo>
                  <a:pt x="5518" y="1882"/>
                </a:lnTo>
                <a:lnTo>
                  <a:pt x="5503" y="1873"/>
                </a:lnTo>
                <a:lnTo>
                  <a:pt x="5487" y="1865"/>
                </a:lnTo>
                <a:lnTo>
                  <a:pt x="5470" y="1860"/>
                </a:lnTo>
                <a:lnTo>
                  <a:pt x="5453" y="1855"/>
                </a:lnTo>
                <a:lnTo>
                  <a:pt x="5434" y="1852"/>
                </a:lnTo>
                <a:lnTo>
                  <a:pt x="5416" y="1851"/>
                </a:lnTo>
                <a:lnTo>
                  <a:pt x="5398" y="1852"/>
                </a:lnTo>
                <a:lnTo>
                  <a:pt x="5380" y="1855"/>
                </a:lnTo>
                <a:lnTo>
                  <a:pt x="5362" y="1860"/>
                </a:lnTo>
                <a:lnTo>
                  <a:pt x="5346" y="1865"/>
                </a:lnTo>
                <a:lnTo>
                  <a:pt x="5330" y="1873"/>
                </a:lnTo>
                <a:lnTo>
                  <a:pt x="5315" y="1882"/>
                </a:lnTo>
                <a:lnTo>
                  <a:pt x="5301" y="1893"/>
                </a:lnTo>
                <a:lnTo>
                  <a:pt x="5288" y="1904"/>
                </a:lnTo>
                <a:lnTo>
                  <a:pt x="5276" y="1917"/>
                </a:lnTo>
                <a:lnTo>
                  <a:pt x="5267" y="1930"/>
                </a:lnTo>
                <a:lnTo>
                  <a:pt x="5257" y="1946"/>
                </a:lnTo>
                <a:lnTo>
                  <a:pt x="5249" y="1962"/>
                </a:lnTo>
                <a:lnTo>
                  <a:pt x="5243" y="1979"/>
                </a:lnTo>
                <a:lnTo>
                  <a:pt x="5238" y="1995"/>
                </a:lnTo>
                <a:lnTo>
                  <a:pt x="5236" y="2014"/>
                </a:lnTo>
                <a:lnTo>
                  <a:pt x="5235" y="2032"/>
                </a:lnTo>
                <a:lnTo>
                  <a:pt x="5236" y="2051"/>
                </a:lnTo>
                <a:lnTo>
                  <a:pt x="5238" y="2068"/>
                </a:lnTo>
                <a:lnTo>
                  <a:pt x="5243" y="2086"/>
                </a:lnTo>
                <a:lnTo>
                  <a:pt x="5249" y="2103"/>
                </a:lnTo>
                <a:lnTo>
                  <a:pt x="5257" y="2118"/>
                </a:lnTo>
                <a:lnTo>
                  <a:pt x="5267" y="2133"/>
                </a:lnTo>
                <a:lnTo>
                  <a:pt x="5276" y="2147"/>
                </a:lnTo>
                <a:lnTo>
                  <a:pt x="5288" y="2160"/>
                </a:lnTo>
                <a:lnTo>
                  <a:pt x="5301" y="2172"/>
                </a:lnTo>
                <a:lnTo>
                  <a:pt x="5315" y="2183"/>
                </a:lnTo>
                <a:lnTo>
                  <a:pt x="5330" y="2191"/>
                </a:lnTo>
                <a:lnTo>
                  <a:pt x="5346" y="2199"/>
                </a:lnTo>
                <a:lnTo>
                  <a:pt x="5362" y="2205"/>
                </a:lnTo>
                <a:lnTo>
                  <a:pt x="5380" y="2210"/>
                </a:lnTo>
                <a:lnTo>
                  <a:pt x="5398" y="2212"/>
                </a:lnTo>
                <a:lnTo>
                  <a:pt x="5416" y="2214"/>
                </a:lnTo>
                <a:lnTo>
                  <a:pt x="5434" y="2212"/>
                </a:lnTo>
                <a:lnTo>
                  <a:pt x="5453" y="2210"/>
                </a:lnTo>
                <a:lnTo>
                  <a:pt x="5470" y="2205"/>
                </a:lnTo>
                <a:lnTo>
                  <a:pt x="5487" y="2199"/>
                </a:lnTo>
                <a:lnTo>
                  <a:pt x="5503" y="2191"/>
                </a:lnTo>
                <a:lnTo>
                  <a:pt x="5518" y="2183"/>
                </a:lnTo>
                <a:lnTo>
                  <a:pt x="5531" y="2172"/>
                </a:lnTo>
                <a:lnTo>
                  <a:pt x="5544" y="2160"/>
                </a:lnTo>
                <a:lnTo>
                  <a:pt x="5556" y="2147"/>
                </a:lnTo>
                <a:lnTo>
                  <a:pt x="5566" y="2133"/>
                </a:lnTo>
                <a:lnTo>
                  <a:pt x="5576" y="2118"/>
                </a:lnTo>
                <a:lnTo>
                  <a:pt x="5583" y="2103"/>
                </a:lnTo>
                <a:lnTo>
                  <a:pt x="5589" y="2086"/>
                </a:lnTo>
                <a:lnTo>
                  <a:pt x="5593" y="2068"/>
                </a:lnTo>
                <a:lnTo>
                  <a:pt x="5596" y="2051"/>
                </a:lnTo>
                <a:lnTo>
                  <a:pt x="5597" y="2032"/>
                </a:lnTo>
                <a:close/>
                <a:moveTo>
                  <a:pt x="7255" y="2052"/>
                </a:moveTo>
                <a:lnTo>
                  <a:pt x="7255" y="2052"/>
                </a:lnTo>
                <a:lnTo>
                  <a:pt x="7222" y="2031"/>
                </a:lnTo>
                <a:lnTo>
                  <a:pt x="7187" y="2011"/>
                </a:lnTo>
                <a:lnTo>
                  <a:pt x="7149" y="1991"/>
                </a:lnTo>
                <a:lnTo>
                  <a:pt x="7110" y="1969"/>
                </a:lnTo>
                <a:lnTo>
                  <a:pt x="7069" y="1949"/>
                </a:lnTo>
                <a:lnTo>
                  <a:pt x="7025" y="1928"/>
                </a:lnTo>
                <a:lnTo>
                  <a:pt x="6979" y="1907"/>
                </a:lnTo>
                <a:lnTo>
                  <a:pt x="6932" y="1885"/>
                </a:lnTo>
                <a:lnTo>
                  <a:pt x="6901" y="1898"/>
                </a:lnTo>
                <a:lnTo>
                  <a:pt x="6867" y="1910"/>
                </a:lnTo>
                <a:lnTo>
                  <a:pt x="6830" y="1920"/>
                </a:lnTo>
                <a:lnTo>
                  <a:pt x="6789" y="1928"/>
                </a:lnTo>
                <a:lnTo>
                  <a:pt x="6745" y="1935"/>
                </a:lnTo>
                <a:lnTo>
                  <a:pt x="6698" y="1940"/>
                </a:lnTo>
                <a:lnTo>
                  <a:pt x="6647" y="1943"/>
                </a:lnTo>
                <a:lnTo>
                  <a:pt x="6594" y="1944"/>
                </a:lnTo>
                <a:lnTo>
                  <a:pt x="6578" y="1946"/>
                </a:lnTo>
                <a:lnTo>
                  <a:pt x="6561" y="1948"/>
                </a:lnTo>
                <a:lnTo>
                  <a:pt x="6546" y="1952"/>
                </a:lnTo>
                <a:lnTo>
                  <a:pt x="6532" y="1956"/>
                </a:lnTo>
                <a:lnTo>
                  <a:pt x="6520" y="1962"/>
                </a:lnTo>
                <a:lnTo>
                  <a:pt x="6507" y="1970"/>
                </a:lnTo>
                <a:lnTo>
                  <a:pt x="6496" y="1979"/>
                </a:lnTo>
                <a:lnTo>
                  <a:pt x="6487" y="1988"/>
                </a:lnTo>
                <a:lnTo>
                  <a:pt x="6479" y="1998"/>
                </a:lnTo>
                <a:lnTo>
                  <a:pt x="6470" y="2009"/>
                </a:lnTo>
                <a:lnTo>
                  <a:pt x="6464" y="2020"/>
                </a:lnTo>
                <a:lnTo>
                  <a:pt x="6460" y="2033"/>
                </a:lnTo>
                <a:lnTo>
                  <a:pt x="6455" y="2045"/>
                </a:lnTo>
                <a:lnTo>
                  <a:pt x="6453" y="2058"/>
                </a:lnTo>
                <a:lnTo>
                  <a:pt x="6451" y="2071"/>
                </a:lnTo>
                <a:lnTo>
                  <a:pt x="6450" y="2084"/>
                </a:lnTo>
                <a:lnTo>
                  <a:pt x="6451" y="2097"/>
                </a:lnTo>
                <a:lnTo>
                  <a:pt x="6453" y="2110"/>
                </a:lnTo>
                <a:lnTo>
                  <a:pt x="6456" y="2123"/>
                </a:lnTo>
                <a:lnTo>
                  <a:pt x="6461" y="2136"/>
                </a:lnTo>
                <a:lnTo>
                  <a:pt x="6467" y="2147"/>
                </a:lnTo>
                <a:lnTo>
                  <a:pt x="6474" y="2159"/>
                </a:lnTo>
                <a:lnTo>
                  <a:pt x="6482" y="2171"/>
                </a:lnTo>
                <a:lnTo>
                  <a:pt x="6492" y="2182"/>
                </a:lnTo>
                <a:lnTo>
                  <a:pt x="6502" y="2191"/>
                </a:lnTo>
                <a:lnTo>
                  <a:pt x="6514" y="2199"/>
                </a:lnTo>
                <a:lnTo>
                  <a:pt x="6527" y="2208"/>
                </a:lnTo>
                <a:lnTo>
                  <a:pt x="6542" y="2215"/>
                </a:lnTo>
                <a:lnTo>
                  <a:pt x="6558" y="2221"/>
                </a:lnTo>
                <a:lnTo>
                  <a:pt x="6575" y="2224"/>
                </a:lnTo>
                <a:lnTo>
                  <a:pt x="6594" y="2228"/>
                </a:lnTo>
                <a:lnTo>
                  <a:pt x="6614" y="2229"/>
                </a:lnTo>
                <a:lnTo>
                  <a:pt x="6664" y="2229"/>
                </a:lnTo>
                <a:lnTo>
                  <a:pt x="6712" y="2228"/>
                </a:lnTo>
                <a:lnTo>
                  <a:pt x="6761" y="2224"/>
                </a:lnTo>
                <a:lnTo>
                  <a:pt x="6809" y="2218"/>
                </a:lnTo>
                <a:lnTo>
                  <a:pt x="6857" y="2211"/>
                </a:lnTo>
                <a:lnTo>
                  <a:pt x="6903" y="2202"/>
                </a:lnTo>
                <a:lnTo>
                  <a:pt x="6949" y="2191"/>
                </a:lnTo>
                <a:lnTo>
                  <a:pt x="6993" y="2180"/>
                </a:lnTo>
                <a:lnTo>
                  <a:pt x="7036" y="2168"/>
                </a:lnTo>
                <a:lnTo>
                  <a:pt x="7074" y="2153"/>
                </a:lnTo>
                <a:lnTo>
                  <a:pt x="7112" y="2138"/>
                </a:lnTo>
                <a:lnTo>
                  <a:pt x="7148" y="2121"/>
                </a:lnTo>
                <a:lnTo>
                  <a:pt x="7180" y="2105"/>
                </a:lnTo>
                <a:lnTo>
                  <a:pt x="7208" y="2087"/>
                </a:lnTo>
                <a:lnTo>
                  <a:pt x="7234" y="2070"/>
                </a:lnTo>
                <a:lnTo>
                  <a:pt x="7255" y="2052"/>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90" name="KSO_Shape"/>
          <p:cNvSpPr/>
          <p:nvPr/>
        </p:nvSpPr>
        <p:spPr bwMode="auto">
          <a:xfrm>
            <a:off x="9854410" y="2154484"/>
            <a:ext cx="308584" cy="296757"/>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91" name="KSO_Shape"/>
          <p:cNvSpPr/>
          <p:nvPr/>
        </p:nvSpPr>
        <p:spPr bwMode="auto">
          <a:xfrm>
            <a:off x="6348475" y="3844983"/>
            <a:ext cx="308585" cy="140920"/>
          </a:xfrm>
          <a:custGeom>
            <a:avLst/>
            <a:gdLst>
              <a:gd name="T0" fmla="*/ 1220689 w 7881"/>
              <a:gd name="T1" fmla="*/ 725 h 3603"/>
              <a:gd name="T2" fmla="*/ 1051968 w 7881"/>
              <a:gd name="T3" fmla="*/ 3382 h 3603"/>
              <a:gd name="T4" fmla="*/ 1054144 w 7881"/>
              <a:gd name="T5" fmla="*/ 60146 h 3603"/>
              <a:gd name="T6" fmla="*/ 1851096 w 7881"/>
              <a:gd name="T7" fmla="*/ 779241 h 3603"/>
              <a:gd name="T8" fmla="*/ 137539 w 7881"/>
              <a:gd name="T9" fmla="*/ 799289 h 3603"/>
              <a:gd name="T10" fmla="*/ 3626 w 7881"/>
              <a:gd name="T11" fmla="*/ 715471 h 3603"/>
              <a:gd name="T12" fmla="*/ 626540 w 7881"/>
              <a:gd name="T13" fmla="*/ 686727 h 3603"/>
              <a:gd name="T14" fmla="*/ 1709690 w 7881"/>
              <a:gd name="T15" fmla="*/ 786729 h 3603"/>
              <a:gd name="T16" fmla="*/ 1569008 w 7881"/>
              <a:gd name="T17" fmla="*/ 870063 h 3603"/>
              <a:gd name="T18" fmla="*/ 1435820 w 7881"/>
              <a:gd name="T19" fmla="*/ 766680 h 3603"/>
              <a:gd name="T20" fmla="*/ 1482956 w 7881"/>
              <a:gd name="T21" fmla="*/ 609189 h 3603"/>
              <a:gd name="T22" fmla="*/ 1647084 w 7881"/>
              <a:gd name="T23" fmla="*/ 593247 h 3603"/>
              <a:gd name="T24" fmla="*/ 1655544 w 7881"/>
              <a:gd name="T25" fmla="*/ 722959 h 3603"/>
              <a:gd name="T26" fmla="*/ 1604058 w 7881"/>
              <a:gd name="T27" fmla="*/ 649045 h 3603"/>
              <a:gd name="T28" fmla="*/ 1518489 w 7881"/>
              <a:gd name="T29" fmla="*/ 670060 h 3603"/>
              <a:gd name="T30" fmla="*/ 1505919 w 7881"/>
              <a:gd name="T31" fmla="*/ 757018 h 3603"/>
              <a:gd name="T32" fmla="*/ 1580853 w 7881"/>
              <a:gd name="T33" fmla="*/ 801222 h 3603"/>
              <a:gd name="T34" fmla="*/ 1652160 w 7881"/>
              <a:gd name="T35" fmla="*/ 746390 h 3603"/>
              <a:gd name="T36" fmla="*/ 540246 w 7881"/>
              <a:gd name="T37" fmla="*/ 827068 h 3603"/>
              <a:gd name="T38" fmla="*/ 378534 w 7881"/>
              <a:gd name="T39" fmla="*/ 858711 h 3603"/>
              <a:gd name="T40" fmla="*/ 288373 w 7881"/>
              <a:gd name="T41" fmla="*/ 722959 h 3603"/>
              <a:gd name="T42" fmla="*/ 385303 w 7881"/>
              <a:gd name="T43" fmla="*/ 584551 h 3603"/>
              <a:gd name="T44" fmla="*/ 545322 w 7881"/>
              <a:gd name="T45" fmla="*/ 623682 h 3603"/>
              <a:gd name="T46" fmla="*/ 509789 w 7881"/>
              <a:gd name="T47" fmla="*/ 695906 h 3603"/>
              <a:gd name="T48" fmla="*/ 435822 w 7881"/>
              <a:gd name="T49" fmla="*/ 644214 h 3603"/>
              <a:gd name="T50" fmla="*/ 363548 w 7881"/>
              <a:gd name="T51" fmla="*/ 692283 h 3603"/>
              <a:gd name="T52" fmla="*/ 380226 w 7881"/>
              <a:gd name="T53" fmla="*/ 778516 h 3603"/>
              <a:gd name="T54" fmla="*/ 466521 w 7881"/>
              <a:gd name="T55" fmla="*/ 795183 h 3603"/>
              <a:gd name="T56" fmla="*/ 514623 w 7881"/>
              <a:gd name="T57" fmla="*/ 722959 h 3603"/>
              <a:gd name="T58" fmla="*/ 769638 w 7881"/>
              <a:gd name="T59" fmla="*/ 508221 h 3603"/>
              <a:gd name="T60" fmla="*/ 746917 w 7881"/>
              <a:gd name="T61" fmla="*/ 467641 h 3603"/>
              <a:gd name="T62" fmla="*/ 671742 w 7881"/>
              <a:gd name="T63" fmla="*/ 494453 h 3603"/>
              <a:gd name="T64" fmla="*/ 691321 w 7881"/>
              <a:gd name="T65" fmla="*/ 473438 h 3603"/>
              <a:gd name="T66" fmla="*/ 1726852 w 7881"/>
              <a:gd name="T67" fmla="*/ 597836 h 3603"/>
              <a:gd name="T68" fmla="*/ 1600915 w 7881"/>
              <a:gd name="T69" fmla="*/ 527787 h 3603"/>
              <a:gd name="T70" fmla="*/ 1535409 w 7881"/>
              <a:gd name="T71" fmla="*/ 267879 h 3603"/>
              <a:gd name="T72" fmla="*/ 1523807 w 7881"/>
              <a:gd name="T73" fmla="*/ 459428 h 3603"/>
              <a:gd name="T74" fmla="*/ 1454916 w 7881"/>
              <a:gd name="T75" fmla="*/ 569092 h 3603"/>
              <a:gd name="T76" fmla="*/ 907903 w 7881"/>
              <a:gd name="T77" fmla="*/ 222709 h 3603"/>
              <a:gd name="T78" fmla="*/ 624123 w 7881"/>
              <a:gd name="T79" fmla="*/ 381166 h 3603"/>
              <a:gd name="T80" fmla="*/ 533236 w 7881"/>
              <a:gd name="T81" fmla="*/ 552667 h 3603"/>
              <a:gd name="T82" fmla="*/ 393038 w 7881"/>
              <a:gd name="T83" fmla="*/ 531169 h 3603"/>
              <a:gd name="T84" fmla="*/ 274836 w 7881"/>
              <a:gd name="T85" fmla="*/ 611846 h 3603"/>
              <a:gd name="T86" fmla="*/ 53662 w 7881"/>
              <a:gd name="T87" fmla="*/ 476095 h 3603"/>
              <a:gd name="T88" fmla="*/ 477156 w 7881"/>
              <a:gd name="T89" fmla="*/ 335755 h 3603"/>
              <a:gd name="T90" fmla="*/ 1009909 w 7881"/>
              <a:gd name="T91" fmla="*/ 124640 h 3603"/>
              <a:gd name="T92" fmla="*/ 1429777 w 7881"/>
              <a:gd name="T93" fmla="*/ 151693 h 3603"/>
              <a:gd name="T94" fmla="*/ 1830792 w 7881"/>
              <a:gd name="T95" fmla="*/ 324160 h 3603"/>
              <a:gd name="T96" fmla="*/ 1904033 w 7881"/>
              <a:gd name="T97" fmla="*/ 396867 h 3603"/>
              <a:gd name="T98" fmla="*/ 186367 w 7881"/>
              <a:gd name="T99" fmla="*/ 531410 h 3603"/>
              <a:gd name="T100" fmla="*/ 281846 w 7881"/>
              <a:gd name="T101" fmla="*/ 478752 h 3603"/>
              <a:gd name="T102" fmla="*/ 893399 w 7881"/>
              <a:gd name="T103" fmla="*/ 519091 h 3603"/>
              <a:gd name="T104" fmla="*/ 937876 w 7881"/>
              <a:gd name="T105" fmla="*/ 522714 h 3603"/>
              <a:gd name="T106" fmla="*/ 905727 w 7881"/>
              <a:gd name="T107" fmla="*/ 495178 h 3603"/>
              <a:gd name="T108" fmla="*/ 946094 w 7881"/>
              <a:gd name="T109" fmla="*/ 455563 h 3603"/>
              <a:gd name="T110" fmla="*/ 888807 w 7881"/>
              <a:gd name="T111" fmla="*/ 495178 h 3603"/>
              <a:gd name="T112" fmla="*/ 726370 w 7881"/>
              <a:gd name="T113" fmla="*/ 526579 h 3603"/>
              <a:gd name="T114" fmla="*/ 787284 w 7881"/>
              <a:gd name="T115" fmla="*/ 505081 h 3603"/>
              <a:gd name="T116" fmla="*/ 744741 w 7881"/>
              <a:gd name="T117" fmla="*/ 452906 h 3603"/>
              <a:gd name="T118" fmla="*/ 675851 w 7881"/>
              <a:gd name="T119" fmla="*/ 508463 h 3603"/>
              <a:gd name="T120" fmla="*/ 708967 w 7881"/>
              <a:gd name="T121" fmla="*/ 472230 h 3603"/>
              <a:gd name="T122" fmla="*/ 1294172 w 7881"/>
              <a:gd name="T123" fmla="*/ 543488 h 3603"/>
              <a:gd name="T124" fmla="*/ 1807587 w 7881"/>
              <a:gd name="T125" fmla="*/ 406770 h 3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881" h="3603">
                <a:moveTo>
                  <a:pt x="5141" y="115"/>
                </a:moveTo>
                <a:lnTo>
                  <a:pt x="5141" y="143"/>
                </a:lnTo>
                <a:lnTo>
                  <a:pt x="5140" y="156"/>
                </a:lnTo>
                <a:lnTo>
                  <a:pt x="5139" y="167"/>
                </a:lnTo>
                <a:lnTo>
                  <a:pt x="5136" y="178"/>
                </a:lnTo>
                <a:lnTo>
                  <a:pt x="5133" y="189"/>
                </a:lnTo>
                <a:lnTo>
                  <a:pt x="5127" y="198"/>
                </a:lnTo>
                <a:lnTo>
                  <a:pt x="5122" y="208"/>
                </a:lnTo>
                <a:lnTo>
                  <a:pt x="5115" y="217"/>
                </a:lnTo>
                <a:lnTo>
                  <a:pt x="5107" y="225"/>
                </a:lnTo>
                <a:lnTo>
                  <a:pt x="5100" y="233"/>
                </a:lnTo>
                <a:lnTo>
                  <a:pt x="5091" y="239"/>
                </a:lnTo>
                <a:lnTo>
                  <a:pt x="5081" y="245"/>
                </a:lnTo>
                <a:lnTo>
                  <a:pt x="5071" y="249"/>
                </a:lnTo>
                <a:lnTo>
                  <a:pt x="5061" y="254"/>
                </a:lnTo>
                <a:lnTo>
                  <a:pt x="5050" y="256"/>
                </a:lnTo>
                <a:lnTo>
                  <a:pt x="5038" y="258"/>
                </a:lnTo>
                <a:lnTo>
                  <a:pt x="5027" y="259"/>
                </a:lnTo>
                <a:lnTo>
                  <a:pt x="4868" y="259"/>
                </a:lnTo>
                <a:lnTo>
                  <a:pt x="4868" y="0"/>
                </a:lnTo>
                <a:lnTo>
                  <a:pt x="5027" y="0"/>
                </a:lnTo>
                <a:lnTo>
                  <a:pt x="5038" y="0"/>
                </a:lnTo>
                <a:lnTo>
                  <a:pt x="5050" y="3"/>
                </a:lnTo>
                <a:lnTo>
                  <a:pt x="5061" y="5"/>
                </a:lnTo>
                <a:lnTo>
                  <a:pt x="5071" y="9"/>
                </a:lnTo>
                <a:lnTo>
                  <a:pt x="5081" y="14"/>
                </a:lnTo>
                <a:lnTo>
                  <a:pt x="5091" y="19"/>
                </a:lnTo>
                <a:lnTo>
                  <a:pt x="5100" y="26"/>
                </a:lnTo>
                <a:lnTo>
                  <a:pt x="5107" y="33"/>
                </a:lnTo>
                <a:lnTo>
                  <a:pt x="5115" y="42"/>
                </a:lnTo>
                <a:lnTo>
                  <a:pt x="5122" y="51"/>
                </a:lnTo>
                <a:lnTo>
                  <a:pt x="5127" y="60"/>
                </a:lnTo>
                <a:lnTo>
                  <a:pt x="5133" y="70"/>
                </a:lnTo>
                <a:lnTo>
                  <a:pt x="5136" y="81"/>
                </a:lnTo>
                <a:lnTo>
                  <a:pt x="5139" y="92"/>
                </a:lnTo>
                <a:lnTo>
                  <a:pt x="5140" y="103"/>
                </a:lnTo>
                <a:lnTo>
                  <a:pt x="5141" y="115"/>
                </a:lnTo>
                <a:close/>
                <a:moveTo>
                  <a:pt x="4407" y="259"/>
                </a:moveTo>
                <a:lnTo>
                  <a:pt x="4565" y="259"/>
                </a:lnTo>
                <a:lnTo>
                  <a:pt x="4565" y="0"/>
                </a:lnTo>
                <a:lnTo>
                  <a:pt x="4407" y="0"/>
                </a:lnTo>
                <a:lnTo>
                  <a:pt x="4394" y="0"/>
                </a:lnTo>
                <a:lnTo>
                  <a:pt x="4383" y="3"/>
                </a:lnTo>
                <a:lnTo>
                  <a:pt x="4372" y="5"/>
                </a:lnTo>
                <a:lnTo>
                  <a:pt x="4361" y="9"/>
                </a:lnTo>
                <a:lnTo>
                  <a:pt x="4352" y="14"/>
                </a:lnTo>
                <a:lnTo>
                  <a:pt x="4342" y="19"/>
                </a:lnTo>
                <a:lnTo>
                  <a:pt x="4333" y="26"/>
                </a:lnTo>
                <a:lnTo>
                  <a:pt x="4325" y="33"/>
                </a:lnTo>
                <a:lnTo>
                  <a:pt x="4317" y="42"/>
                </a:lnTo>
                <a:lnTo>
                  <a:pt x="4311" y="51"/>
                </a:lnTo>
                <a:lnTo>
                  <a:pt x="4305" y="60"/>
                </a:lnTo>
                <a:lnTo>
                  <a:pt x="4301" y="70"/>
                </a:lnTo>
                <a:lnTo>
                  <a:pt x="4296" y="81"/>
                </a:lnTo>
                <a:lnTo>
                  <a:pt x="4293" y="92"/>
                </a:lnTo>
                <a:lnTo>
                  <a:pt x="4292" y="103"/>
                </a:lnTo>
                <a:lnTo>
                  <a:pt x="4291" y="115"/>
                </a:lnTo>
                <a:lnTo>
                  <a:pt x="4291" y="143"/>
                </a:lnTo>
                <a:lnTo>
                  <a:pt x="4292" y="156"/>
                </a:lnTo>
                <a:lnTo>
                  <a:pt x="4293" y="167"/>
                </a:lnTo>
                <a:lnTo>
                  <a:pt x="4296" y="178"/>
                </a:lnTo>
                <a:lnTo>
                  <a:pt x="4301" y="189"/>
                </a:lnTo>
                <a:lnTo>
                  <a:pt x="4305" y="198"/>
                </a:lnTo>
                <a:lnTo>
                  <a:pt x="4311" y="208"/>
                </a:lnTo>
                <a:lnTo>
                  <a:pt x="4317" y="217"/>
                </a:lnTo>
                <a:lnTo>
                  <a:pt x="4325" y="225"/>
                </a:lnTo>
                <a:lnTo>
                  <a:pt x="4333" y="233"/>
                </a:lnTo>
                <a:lnTo>
                  <a:pt x="4342" y="239"/>
                </a:lnTo>
                <a:lnTo>
                  <a:pt x="4352" y="245"/>
                </a:lnTo>
                <a:lnTo>
                  <a:pt x="4361" y="249"/>
                </a:lnTo>
                <a:lnTo>
                  <a:pt x="4372" y="254"/>
                </a:lnTo>
                <a:lnTo>
                  <a:pt x="4383" y="256"/>
                </a:lnTo>
                <a:lnTo>
                  <a:pt x="4394" y="258"/>
                </a:lnTo>
                <a:lnTo>
                  <a:pt x="4407" y="259"/>
                </a:lnTo>
                <a:close/>
                <a:moveTo>
                  <a:pt x="7879" y="3028"/>
                </a:moveTo>
                <a:lnTo>
                  <a:pt x="7879" y="3028"/>
                </a:lnTo>
                <a:lnTo>
                  <a:pt x="7878" y="3053"/>
                </a:lnTo>
                <a:lnTo>
                  <a:pt x="7876" y="3076"/>
                </a:lnTo>
                <a:lnTo>
                  <a:pt x="7871" y="3096"/>
                </a:lnTo>
                <a:lnTo>
                  <a:pt x="7865" y="3115"/>
                </a:lnTo>
                <a:lnTo>
                  <a:pt x="7858" y="3131"/>
                </a:lnTo>
                <a:lnTo>
                  <a:pt x="7848" y="3146"/>
                </a:lnTo>
                <a:lnTo>
                  <a:pt x="7838" y="3159"/>
                </a:lnTo>
                <a:lnTo>
                  <a:pt x="7827" y="3171"/>
                </a:lnTo>
                <a:lnTo>
                  <a:pt x="7815" y="3181"/>
                </a:lnTo>
                <a:lnTo>
                  <a:pt x="7801" y="3190"/>
                </a:lnTo>
                <a:lnTo>
                  <a:pt x="7788" y="3197"/>
                </a:lnTo>
                <a:lnTo>
                  <a:pt x="7772" y="3203"/>
                </a:lnTo>
                <a:lnTo>
                  <a:pt x="7757" y="3208"/>
                </a:lnTo>
                <a:lnTo>
                  <a:pt x="7740" y="3213"/>
                </a:lnTo>
                <a:lnTo>
                  <a:pt x="7725" y="3217"/>
                </a:lnTo>
                <a:lnTo>
                  <a:pt x="7707" y="3219"/>
                </a:lnTo>
                <a:lnTo>
                  <a:pt x="7658" y="3226"/>
                </a:lnTo>
                <a:lnTo>
                  <a:pt x="7583" y="3234"/>
                </a:lnTo>
                <a:lnTo>
                  <a:pt x="7475" y="3244"/>
                </a:lnTo>
                <a:lnTo>
                  <a:pt x="7324" y="3255"/>
                </a:lnTo>
                <a:lnTo>
                  <a:pt x="7324" y="2982"/>
                </a:lnTo>
                <a:lnTo>
                  <a:pt x="7324" y="2953"/>
                </a:lnTo>
                <a:lnTo>
                  <a:pt x="7322" y="2926"/>
                </a:lnTo>
                <a:lnTo>
                  <a:pt x="7320" y="2897"/>
                </a:lnTo>
                <a:lnTo>
                  <a:pt x="7317" y="2871"/>
                </a:lnTo>
                <a:lnTo>
                  <a:pt x="7312" y="2843"/>
                </a:lnTo>
                <a:lnTo>
                  <a:pt x="7307" y="2816"/>
                </a:lnTo>
                <a:lnTo>
                  <a:pt x="7301" y="2789"/>
                </a:lnTo>
                <a:lnTo>
                  <a:pt x="7294" y="2764"/>
                </a:lnTo>
                <a:lnTo>
                  <a:pt x="7880" y="2764"/>
                </a:lnTo>
                <a:lnTo>
                  <a:pt x="7879" y="3028"/>
                </a:lnTo>
                <a:close/>
                <a:moveTo>
                  <a:pt x="999" y="2982"/>
                </a:moveTo>
                <a:lnTo>
                  <a:pt x="999" y="3316"/>
                </a:lnTo>
                <a:lnTo>
                  <a:pt x="902" y="3317"/>
                </a:lnTo>
                <a:lnTo>
                  <a:pt x="660" y="3317"/>
                </a:lnTo>
                <a:lnTo>
                  <a:pt x="639" y="3316"/>
                </a:lnTo>
                <a:lnTo>
                  <a:pt x="616" y="3315"/>
                </a:lnTo>
                <a:lnTo>
                  <a:pt x="593" y="3312"/>
                </a:lnTo>
                <a:lnTo>
                  <a:pt x="569" y="3309"/>
                </a:lnTo>
                <a:lnTo>
                  <a:pt x="544" y="3304"/>
                </a:lnTo>
                <a:lnTo>
                  <a:pt x="517" y="3298"/>
                </a:lnTo>
                <a:lnTo>
                  <a:pt x="491" y="3291"/>
                </a:lnTo>
                <a:lnTo>
                  <a:pt x="464" y="3283"/>
                </a:lnTo>
                <a:lnTo>
                  <a:pt x="438" y="3274"/>
                </a:lnTo>
                <a:lnTo>
                  <a:pt x="410" y="3266"/>
                </a:lnTo>
                <a:lnTo>
                  <a:pt x="383" y="3255"/>
                </a:lnTo>
                <a:lnTo>
                  <a:pt x="355" y="3244"/>
                </a:lnTo>
                <a:lnTo>
                  <a:pt x="328" y="3233"/>
                </a:lnTo>
                <a:lnTo>
                  <a:pt x="302" y="3219"/>
                </a:lnTo>
                <a:lnTo>
                  <a:pt x="275" y="3206"/>
                </a:lnTo>
                <a:lnTo>
                  <a:pt x="250" y="3192"/>
                </a:lnTo>
                <a:lnTo>
                  <a:pt x="225" y="3178"/>
                </a:lnTo>
                <a:lnTo>
                  <a:pt x="199" y="3162"/>
                </a:lnTo>
                <a:lnTo>
                  <a:pt x="176" y="3147"/>
                </a:lnTo>
                <a:lnTo>
                  <a:pt x="153" y="3130"/>
                </a:lnTo>
                <a:lnTo>
                  <a:pt x="132" y="3113"/>
                </a:lnTo>
                <a:lnTo>
                  <a:pt x="111" y="3096"/>
                </a:lnTo>
                <a:lnTo>
                  <a:pt x="93" y="3078"/>
                </a:lnTo>
                <a:lnTo>
                  <a:pt x="76" y="3060"/>
                </a:lnTo>
                <a:lnTo>
                  <a:pt x="59" y="3040"/>
                </a:lnTo>
                <a:lnTo>
                  <a:pt x="45" y="3021"/>
                </a:lnTo>
                <a:lnTo>
                  <a:pt x="33" y="3002"/>
                </a:lnTo>
                <a:lnTo>
                  <a:pt x="23" y="2982"/>
                </a:lnTo>
                <a:lnTo>
                  <a:pt x="15" y="2962"/>
                </a:lnTo>
                <a:lnTo>
                  <a:pt x="9" y="2942"/>
                </a:lnTo>
                <a:lnTo>
                  <a:pt x="6" y="2921"/>
                </a:lnTo>
                <a:lnTo>
                  <a:pt x="4" y="2900"/>
                </a:lnTo>
                <a:lnTo>
                  <a:pt x="3" y="2764"/>
                </a:lnTo>
                <a:lnTo>
                  <a:pt x="1030" y="2764"/>
                </a:lnTo>
                <a:lnTo>
                  <a:pt x="1023" y="2789"/>
                </a:lnTo>
                <a:lnTo>
                  <a:pt x="1017" y="2816"/>
                </a:lnTo>
                <a:lnTo>
                  <a:pt x="1011" y="2843"/>
                </a:lnTo>
                <a:lnTo>
                  <a:pt x="1007" y="2871"/>
                </a:lnTo>
                <a:lnTo>
                  <a:pt x="1003" y="2897"/>
                </a:lnTo>
                <a:lnTo>
                  <a:pt x="1001" y="2926"/>
                </a:lnTo>
                <a:lnTo>
                  <a:pt x="999" y="2953"/>
                </a:lnTo>
                <a:lnTo>
                  <a:pt x="999" y="2982"/>
                </a:lnTo>
                <a:close/>
                <a:moveTo>
                  <a:pt x="5719" y="2982"/>
                </a:moveTo>
                <a:lnTo>
                  <a:pt x="5719" y="3317"/>
                </a:lnTo>
                <a:lnTo>
                  <a:pt x="2604" y="3316"/>
                </a:lnTo>
                <a:lnTo>
                  <a:pt x="2604" y="2982"/>
                </a:lnTo>
                <a:lnTo>
                  <a:pt x="2604" y="2953"/>
                </a:lnTo>
                <a:lnTo>
                  <a:pt x="2603" y="2926"/>
                </a:lnTo>
                <a:lnTo>
                  <a:pt x="2600" y="2897"/>
                </a:lnTo>
                <a:lnTo>
                  <a:pt x="2597" y="2871"/>
                </a:lnTo>
                <a:lnTo>
                  <a:pt x="2592" y="2843"/>
                </a:lnTo>
                <a:lnTo>
                  <a:pt x="2587" y="2816"/>
                </a:lnTo>
                <a:lnTo>
                  <a:pt x="2581" y="2789"/>
                </a:lnTo>
                <a:lnTo>
                  <a:pt x="2574" y="2764"/>
                </a:lnTo>
                <a:lnTo>
                  <a:pt x="5750" y="2764"/>
                </a:lnTo>
                <a:lnTo>
                  <a:pt x="5742" y="2789"/>
                </a:lnTo>
                <a:lnTo>
                  <a:pt x="5737" y="2816"/>
                </a:lnTo>
                <a:lnTo>
                  <a:pt x="5731" y="2843"/>
                </a:lnTo>
                <a:lnTo>
                  <a:pt x="5727" y="2871"/>
                </a:lnTo>
                <a:lnTo>
                  <a:pt x="5723" y="2897"/>
                </a:lnTo>
                <a:lnTo>
                  <a:pt x="5720" y="2926"/>
                </a:lnTo>
                <a:lnTo>
                  <a:pt x="5719" y="2953"/>
                </a:lnTo>
                <a:lnTo>
                  <a:pt x="5719" y="2982"/>
                </a:lnTo>
                <a:close/>
                <a:moveTo>
                  <a:pt x="7134" y="2993"/>
                </a:moveTo>
                <a:lnTo>
                  <a:pt x="7134" y="2993"/>
                </a:lnTo>
                <a:lnTo>
                  <a:pt x="7133" y="3024"/>
                </a:lnTo>
                <a:lnTo>
                  <a:pt x="7131" y="3054"/>
                </a:lnTo>
                <a:lnTo>
                  <a:pt x="7126" y="3085"/>
                </a:lnTo>
                <a:lnTo>
                  <a:pt x="7121" y="3115"/>
                </a:lnTo>
                <a:lnTo>
                  <a:pt x="7114" y="3145"/>
                </a:lnTo>
                <a:lnTo>
                  <a:pt x="7106" y="3174"/>
                </a:lnTo>
                <a:lnTo>
                  <a:pt x="7097" y="3202"/>
                </a:lnTo>
                <a:lnTo>
                  <a:pt x="7086" y="3230"/>
                </a:lnTo>
                <a:lnTo>
                  <a:pt x="7073" y="3257"/>
                </a:lnTo>
                <a:lnTo>
                  <a:pt x="7060" y="3283"/>
                </a:lnTo>
                <a:lnTo>
                  <a:pt x="7045" y="3309"/>
                </a:lnTo>
                <a:lnTo>
                  <a:pt x="7029" y="3334"/>
                </a:lnTo>
                <a:lnTo>
                  <a:pt x="7012" y="3358"/>
                </a:lnTo>
                <a:lnTo>
                  <a:pt x="6994" y="3381"/>
                </a:lnTo>
                <a:lnTo>
                  <a:pt x="6974" y="3403"/>
                </a:lnTo>
                <a:lnTo>
                  <a:pt x="6955" y="3424"/>
                </a:lnTo>
                <a:lnTo>
                  <a:pt x="6934" y="3444"/>
                </a:lnTo>
                <a:lnTo>
                  <a:pt x="6912" y="3464"/>
                </a:lnTo>
                <a:lnTo>
                  <a:pt x="6889" y="3481"/>
                </a:lnTo>
                <a:lnTo>
                  <a:pt x="6864" y="3499"/>
                </a:lnTo>
                <a:lnTo>
                  <a:pt x="6839" y="3514"/>
                </a:lnTo>
                <a:lnTo>
                  <a:pt x="6814" y="3530"/>
                </a:lnTo>
                <a:lnTo>
                  <a:pt x="6787" y="3543"/>
                </a:lnTo>
                <a:lnTo>
                  <a:pt x="6761" y="3555"/>
                </a:lnTo>
                <a:lnTo>
                  <a:pt x="6734" y="3566"/>
                </a:lnTo>
                <a:lnTo>
                  <a:pt x="6705" y="3576"/>
                </a:lnTo>
                <a:lnTo>
                  <a:pt x="6675" y="3584"/>
                </a:lnTo>
                <a:lnTo>
                  <a:pt x="6647" y="3590"/>
                </a:lnTo>
                <a:lnTo>
                  <a:pt x="6616" y="3596"/>
                </a:lnTo>
                <a:lnTo>
                  <a:pt x="6586" y="3600"/>
                </a:lnTo>
                <a:lnTo>
                  <a:pt x="6554" y="3602"/>
                </a:lnTo>
                <a:lnTo>
                  <a:pt x="6523" y="3603"/>
                </a:lnTo>
                <a:lnTo>
                  <a:pt x="6491" y="3602"/>
                </a:lnTo>
                <a:lnTo>
                  <a:pt x="6461" y="3600"/>
                </a:lnTo>
                <a:lnTo>
                  <a:pt x="6431" y="3596"/>
                </a:lnTo>
                <a:lnTo>
                  <a:pt x="6400" y="3590"/>
                </a:lnTo>
                <a:lnTo>
                  <a:pt x="6370" y="3584"/>
                </a:lnTo>
                <a:lnTo>
                  <a:pt x="6342" y="3576"/>
                </a:lnTo>
                <a:lnTo>
                  <a:pt x="6313" y="3566"/>
                </a:lnTo>
                <a:lnTo>
                  <a:pt x="6286" y="3555"/>
                </a:lnTo>
                <a:lnTo>
                  <a:pt x="6259" y="3543"/>
                </a:lnTo>
                <a:lnTo>
                  <a:pt x="6233" y="3530"/>
                </a:lnTo>
                <a:lnTo>
                  <a:pt x="6206" y="3514"/>
                </a:lnTo>
                <a:lnTo>
                  <a:pt x="6182" y="3499"/>
                </a:lnTo>
                <a:lnTo>
                  <a:pt x="6158" y="3481"/>
                </a:lnTo>
                <a:lnTo>
                  <a:pt x="6135" y="3464"/>
                </a:lnTo>
                <a:lnTo>
                  <a:pt x="6113" y="3444"/>
                </a:lnTo>
                <a:lnTo>
                  <a:pt x="6092" y="3424"/>
                </a:lnTo>
                <a:lnTo>
                  <a:pt x="6071" y="3403"/>
                </a:lnTo>
                <a:lnTo>
                  <a:pt x="6052" y="3381"/>
                </a:lnTo>
                <a:lnTo>
                  <a:pt x="6035" y="3358"/>
                </a:lnTo>
                <a:lnTo>
                  <a:pt x="6017" y="3334"/>
                </a:lnTo>
                <a:lnTo>
                  <a:pt x="6002" y="3309"/>
                </a:lnTo>
                <a:lnTo>
                  <a:pt x="5986" y="3283"/>
                </a:lnTo>
                <a:lnTo>
                  <a:pt x="5973" y="3257"/>
                </a:lnTo>
                <a:lnTo>
                  <a:pt x="5961" y="3230"/>
                </a:lnTo>
                <a:lnTo>
                  <a:pt x="5950" y="3202"/>
                </a:lnTo>
                <a:lnTo>
                  <a:pt x="5940" y="3174"/>
                </a:lnTo>
                <a:lnTo>
                  <a:pt x="5933" y="3145"/>
                </a:lnTo>
                <a:lnTo>
                  <a:pt x="5925" y="3115"/>
                </a:lnTo>
                <a:lnTo>
                  <a:pt x="5920" y="3085"/>
                </a:lnTo>
                <a:lnTo>
                  <a:pt x="5916" y="3054"/>
                </a:lnTo>
                <a:lnTo>
                  <a:pt x="5914" y="3024"/>
                </a:lnTo>
                <a:lnTo>
                  <a:pt x="5913" y="2993"/>
                </a:lnTo>
                <a:lnTo>
                  <a:pt x="5914" y="2961"/>
                </a:lnTo>
                <a:lnTo>
                  <a:pt x="5916" y="2930"/>
                </a:lnTo>
                <a:lnTo>
                  <a:pt x="5920" y="2899"/>
                </a:lnTo>
                <a:lnTo>
                  <a:pt x="5925" y="2870"/>
                </a:lnTo>
                <a:lnTo>
                  <a:pt x="5933" y="2840"/>
                </a:lnTo>
                <a:lnTo>
                  <a:pt x="5940" y="2811"/>
                </a:lnTo>
                <a:lnTo>
                  <a:pt x="5950" y="2783"/>
                </a:lnTo>
                <a:lnTo>
                  <a:pt x="5961" y="2755"/>
                </a:lnTo>
                <a:lnTo>
                  <a:pt x="5973" y="2728"/>
                </a:lnTo>
                <a:lnTo>
                  <a:pt x="5986" y="2702"/>
                </a:lnTo>
                <a:lnTo>
                  <a:pt x="6002" y="2676"/>
                </a:lnTo>
                <a:lnTo>
                  <a:pt x="6017" y="2652"/>
                </a:lnTo>
                <a:lnTo>
                  <a:pt x="6035" y="2628"/>
                </a:lnTo>
                <a:lnTo>
                  <a:pt x="6052" y="2604"/>
                </a:lnTo>
                <a:lnTo>
                  <a:pt x="6071" y="2582"/>
                </a:lnTo>
                <a:lnTo>
                  <a:pt x="6092" y="2562"/>
                </a:lnTo>
                <a:lnTo>
                  <a:pt x="6113" y="2541"/>
                </a:lnTo>
                <a:lnTo>
                  <a:pt x="6135" y="2522"/>
                </a:lnTo>
                <a:lnTo>
                  <a:pt x="6158" y="2503"/>
                </a:lnTo>
                <a:lnTo>
                  <a:pt x="6182" y="2487"/>
                </a:lnTo>
                <a:lnTo>
                  <a:pt x="6206" y="2470"/>
                </a:lnTo>
                <a:lnTo>
                  <a:pt x="6233" y="2456"/>
                </a:lnTo>
                <a:lnTo>
                  <a:pt x="6259" y="2443"/>
                </a:lnTo>
                <a:lnTo>
                  <a:pt x="6286" y="2431"/>
                </a:lnTo>
                <a:lnTo>
                  <a:pt x="6313" y="2420"/>
                </a:lnTo>
                <a:lnTo>
                  <a:pt x="6342" y="2410"/>
                </a:lnTo>
                <a:lnTo>
                  <a:pt x="6370" y="2401"/>
                </a:lnTo>
                <a:lnTo>
                  <a:pt x="6400" y="2394"/>
                </a:lnTo>
                <a:lnTo>
                  <a:pt x="6431" y="2389"/>
                </a:lnTo>
                <a:lnTo>
                  <a:pt x="6461" y="2386"/>
                </a:lnTo>
                <a:lnTo>
                  <a:pt x="6491" y="2383"/>
                </a:lnTo>
                <a:lnTo>
                  <a:pt x="6523" y="2382"/>
                </a:lnTo>
                <a:lnTo>
                  <a:pt x="6554" y="2383"/>
                </a:lnTo>
                <a:lnTo>
                  <a:pt x="6586" y="2386"/>
                </a:lnTo>
                <a:lnTo>
                  <a:pt x="6616" y="2389"/>
                </a:lnTo>
                <a:lnTo>
                  <a:pt x="6647" y="2394"/>
                </a:lnTo>
                <a:lnTo>
                  <a:pt x="6675" y="2401"/>
                </a:lnTo>
                <a:lnTo>
                  <a:pt x="6705" y="2410"/>
                </a:lnTo>
                <a:lnTo>
                  <a:pt x="6734" y="2420"/>
                </a:lnTo>
                <a:lnTo>
                  <a:pt x="6761" y="2431"/>
                </a:lnTo>
                <a:lnTo>
                  <a:pt x="6787" y="2443"/>
                </a:lnTo>
                <a:lnTo>
                  <a:pt x="6814" y="2456"/>
                </a:lnTo>
                <a:lnTo>
                  <a:pt x="6839" y="2470"/>
                </a:lnTo>
                <a:lnTo>
                  <a:pt x="6864" y="2487"/>
                </a:lnTo>
                <a:lnTo>
                  <a:pt x="6889" y="2503"/>
                </a:lnTo>
                <a:lnTo>
                  <a:pt x="6912" y="2522"/>
                </a:lnTo>
                <a:lnTo>
                  <a:pt x="6934" y="2541"/>
                </a:lnTo>
                <a:lnTo>
                  <a:pt x="6955" y="2562"/>
                </a:lnTo>
                <a:lnTo>
                  <a:pt x="6974" y="2582"/>
                </a:lnTo>
                <a:lnTo>
                  <a:pt x="6994" y="2604"/>
                </a:lnTo>
                <a:lnTo>
                  <a:pt x="7012" y="2628"/>
                </a:lnTo>
                <a:lnTo>
                  <a:pt x="7029" y="2652"/>
                </a:lnTo>
                <a:lnTo>
                  <a:pt x="7045" y="2676"/>
                </a:lnTo>
                <a:lnTo>
                  <a:pt x="7060" y="2702"/>
                </a:lnTo>
                <a:lnTo>
                  <a:pt x="7073" y="2728"/>
                </a:lnTo>
                <a:lnTo>
                  <a:pt x="7086" y="2755"/>
                </a:lnTo>
                <a:lnTo>
                  <a:pt x="7097" y="2783"/>
                </a:lnTo>
                <a:lnTo>
                  <a:pt x="7106" y="2811"/>
                </a:lnTo>
                <a:lnTo>
                  <a:pt x="7114" y="2840"/>
                </a:lnTo>
                <a:lnTo>
                  <a:pt x="7121" y="2870"/>
                </a:lnTo>
                <a:lnTo>
                  <a:pt x="7126" y="2899"/>
                </a:lnTo>
                <a:lnTo>
                  <a:pt x="7131" y="2930"/>
                </a:lnTo>
                <a:lnTo>
                  <a:pt x="7133" y="2961"/>
                </a:lnTo>
                <a:lnTo>
                  <a:pt x="7134" y="2993"/>
                </a:lnTo>
                <a:close/>
                <a:moveTo>
                  <a:pt x="6849" y="2993"/>
                </a:moveTo>
                <a:lnTo>
                  <a:pt x="6849" y="2993"/>
                </a:lnTo>
                <a:lnTo>
                  <a:pt x="6849" y="2975"/>
                </a:lnTo>
                <a:lnTo>
                  <a:pt x="6847" y="2959"/>
                </a:lnTo>
                <a:lnTo>
                  <a:pt x="6846" y="2943"/>
                </a:lnTo>
                <a:lnTo>
                  <a:pt x="6842" y="2927"/>
                </a:lnTo>
                <a:lnTo>
                  <a:pt x="6839" y="2911"/>
                </a:lnTo>
                <a:lnTo>
                  <a:pt x="6835" y="2896"/>
                </a:lnTo>
                <a:lnTo>
                  <a:pt x="6829" y="2881"/>
                </a:lnTo>
                <a:lnTo>
                  <a:pt x="6824" y="2866"/>
                </a:lnTo>
                <a:lnTo>
                  <a:pt x="6817" y="2852"/>
                </a:lnTo>
                <a:lnTo>
                  <a:pt x="6809" y="2838"/>
                </a:lnTo>
                <a:lnTo>
                  <a:pt x="6802" y="2823"/>
                </a:lnTo>
                <a:lnTo>
                  <a:pt x="6793" y="2810"/>
                </a:lnTo>
                <a:lnTo>
                  <a:pt x="6784" y="2798"/>
                </a:lnTo>
                <a:lnTo>
                  <a:pt x="6774" y="2786"/>
                </a:lnTo>
                <a:lnTo>
                  <a:pt x="6764" y="2774"/>
                </a:lnTo>
                <a:lnTo>
                  <a:pt x="6753" y="2763"/>
                </a:lnTo>
                <a:lnTo>
                  <a:pt x="6742" y="2752"/>
                </a:lnTo>
                <a:lnTo>
                  <a:pt x="6730" y="2742"/>
                </a:lnTo>
                <a:lnTo>
                  <a:pt x="6718" y="2732"/>
                </a:lnTo>
                <a:lnTo>
                  <a:pt x="6705" y="2723"/>
                </a:lnTo>
                <a:lnTo>
                  <a:pt x="6692" y="2714"/>
                </a:lnTo>
                <a:lnTo>
                  <a:pt x="6678" y="2707"/>
                </a:lnTo>
                <a:lnTo>
                  <a:pt x="6664" y="2699"/>
                </a:lnTo>
                <a:lnTo>
                  <a:pt x="6650" y="2692"/>
                </a:lnTo>
                <a:lnTo>
                  <a:pt x="6636" y="2687"/>
                </a:lnTo>
                <a:lnTo>
                  <a:pt x="6620" y="2681"/>
                </a:lnTo>
                <a:lnTo>
                  <a:pt x="6605" y="2677"/>
                </a:lnTo>
                <a:lnTo>
                  <a:pt x="6588" y="2674"/>
                </a:lnTo>
                <a:lnTo>
                  <a:pt x="6573" y="2670"/>
                </a:lnTo>
                <a:lnTo>
                  <a:pt x="6556" y="2669"/>
                </a:lnTo>
                <a:lnTo>
                  <a:pt x="6540" y="2667"/>
                </a:lnTo>
                <a:lnTo>
                  <a:pt x="6523" y="2667"/>
                </a:lnTo>
                <a:lnTo>
                  <a:pt x="6507" y="2667"/>
                </a:lnTo>
                <a:lnTo>
                  <a:pt x="6490" y="2669"/>
                </a:lnTo>
                <a:lnTo>
                  <a:pt x="6474" y="2670"/>
                </a:lnTo>
                <a:lnTo>
                  <a:pt x="6457" y="2674"/>
                </a:lnTo>
                <a:lnTo>
                  <a:pt x="6442" y="2677"/>
                </a:lnTo>
                <a:lnTo>
                  <a:pt x="6427" y="2681"/>
                </a:lnTo>
                <a:lnTo>
                  <a:pt x="6411" y="2687"/>
                </a:lnTo>
                <a:lnTo>
                  <a:pt x="6397" y="2692"/>
                </a:lnTo>
                <a:lnTo>
                  <a:pt x="6383" y="2699"/>
                </a:lnTo>
                <a:lnTo>
                  <a:pt x="6368" y="2707"/>
                </a:lnTo>
                <a:lnTo>
                  <a:pt x="6355" y="2714"/>
                </a:lnTo>
                <a:lnTo>
                  <a:pt x="6342" y="2723"/>
                </a:lnTo>
                <a:lnTo>
                  <a:pt x="6329" y="2732"/>
                </a:lnTo>
                <a:lnTo>
                  <a:pt x="6317" y="2742"/>
                </a:lnTo>
                <a:lnTo>
                  <a:pt x="6304" y="2752"/>
                </a:lnTo>
                <a:lnTo>
                  <a:pt x="6293" y="2763"/>
                </a:lnTo>
                <a:lnTo>
                  <a:pt x="6282" y="2774"/>
                </a:lnTo>
                <a:lnTo>
                  <a:pt x="6273" y="2786"/>
                </a:lnTo>
                <a:lnTo>
                  <a:pt x="6263" y="2798"/>
                </a:lnTo>
                <a:lnTo>
                  <a:pt x="6254" y="2810"/>
                </a:lnTo>
                <a:lnTo>
                  <a:pt x="6245" y="2823"/>
                </a:lnTo>
                <a:lnTo>
                  <a:pt x="6237" y="2838"/>
                </a:lnTo>
                <a:lnTo>
                  <a:pt x="6230" y="2852"/>
                </a:lnTo>
                <a:lnTo>
                  <a:pt x="6223" y="2866"/>
                </a:lnTo>
                <a:lnTo>
                  <a:pt x="6217" y="2881"/>
                </a:lnTo>
                <a:lnTo>
                  <a:pt x="6212" y="2896"/>
                </a:lnTo>
                <a:lnTo>
                  <a:pt x="6208" y="2911"/>
                </a:lnTo>
                <a:lnTo>
                  <a:pt x="6204" y="2927"/>
                </a:lnTo>
                <a:lnTo>
                  <a:pt x="6201" y="2943"/>
                </a:lnTo>
                <a:lnTo>
                  <a:pt x="6199" y="2959"/>
                </a:lnTo>
                <a:lnTo>
                  <a:pt x="6198" y="2975"/>
                </a:lnTo>
                <a:lnTo>
                  <a:pt x="6198" y="2993"/>
                </a:lnTo>
                <a:lnTo>
                  <a:pt x="6198" y="3009"/>
                </a:lnTo>
                <a:lnTo>
                  <a:pt x="6199" y="3026"/>
                </a:lnTo>
                <a:lnTo>
                  <a:pt x="6201" y="3042"/>
                </a:lnTo>
                <a:lnTo>
                  <a:pt x="6204" y="3058"/>
                </a:lnTo>
                <a:lnTo>
                  <a:pt x="6208" y="3074"/>
                </a:lnTo>
                <a:lnTo>
                  <a:pt x="6212" y="3090"/>
                </a:lnTo>
                <a:lnTo>
                  <a:pt x="6217" y="3104"/>
                </a:lnTo>
                <a:lnTo>
                  <a:pt x="6223" y="3119"/>
                </a:lnTo>
                <a:lnTo>
                  <a:pt x="6230" y="3134"/>
                </a:lnTo>
                <a:lnTo>
                  <a:pt x="6237" y="3148"/>
                </a:lnTo>
                <a:lnTo>
                  <a:pt x="6245" y="3161"/>
                </a:lnTo>
                <a:lnTo>
                  <a:pt x="6254" y="3174"/>
                </a:lnTo>
                <a:lnTo>
                  <a:pt x="6263" y="3188"/>
                </a:lnTo>
                <a:lnTo>
                  <a:pt x="6273" y="3200"/>
                </a:lnTo>
                <a:lnTo>
                  <a:pt x="6282" y="3212"/>
                </a:lnTo>
                <a:lnTo>
                  <a:pt x="6293" y="3223"/>
                </a:lnTo>
                <a:lnTo>
                  <a:pt x="6304" y="3234"/>
                </a:lnTo>
                <a:lnTo>
                  <a:pt x="6317" y="3244"/>
                </a:lnTo>
                <a:lnTo>
                  <a:pt x="6329" y="3254"/>
                </a:lnTo>
                <a:lnTo>
                  <a:pt x="6342" y="3262"/>
                </a:lnTo>
                <a:lnTo>
                  <a:pt x="6355" y="3271"/>
                </a:lnTo>
                <a:lnTo>
                  <a:pt x="6368" y="3279"/>
                </a:lnTo>
                <a:lnTo>
                  <a:pt x="6383" y="3285"/>
                </a:lnTo>
                <a:lnTo>
                  <a:pt x="6397" y="3292"/>
                </a:lnTo>
                <a:lnTo>
                  <a:pt x="6411" y="3299"/>
                </a:lnTo>
                <a:lnTo>
                  <a:pt x="6427" y="3303"/>
                </a:lnTo>
                <a:lnTo>
                  <a:pt x="6442" y="3307"/>
                </a:lnTo>
                <a:lnTo>
                  <a:pt x="6457" y="3312"/>
                </a:lnTo>
                <a:lnTo>
                  <a:pt x="6474" y="3314"/>
                </a:lnTo>
                <a:lnTo>
                  <a:pt x="6490" y="3316"/>
                </a:lnTo>
                <a:lnTo>
                  <a:pt x="6507" y="3317"/>
                </a:lnTo>
                <a:lnTo>
                  <a:pt x="6523" y="3318"/>
                </a:lnTo>
                <a:lnTo>
                  <a:pt x="6540" y="3317"/>
                </a:lnTo>
                <a:lnTo>
                  <a:pt x="6556" y="3316"/>
                </a:lnTo>
                <a:lnTo>
                  <a:pt x="6573" y="3314"/>
                </a:lnTo>
                <a:lnTo>
                  <a:pt x="6588" y="3312"/>
                </a:lnTo>
                <a:lnTo>
                  <a:pt x="6605" y="3307"/>
                </a:lnTo>
                <a:lnTo>
                  <a:pt x="6620" y="3303"/>
                </a:lnTo>
                <a:lnTo>
                  <a:pt x="6636" y="3299"/>
                </a:lnTo>
                <a:lnTo>
                  <a:pt x="6650" y="3292"/>
                </a:lnTo>
                <a:lnTo>
                  <a:pt x="6664" y="3285"/>
                </a:lnTo>
                <a:lnTo>
                  <a:pt x="6678" y="3279"/>
                </a:lnTo>
                <a:lnTo>
                  <a:pt x="6692" y="3271"/>
                </a:lnTo>
                <a:lnTo>
                  <a:pt x="6705" y="3262"/>
                </a:lnTo>
                <a:lnTo>
                  <a:pt x="6718" y="3254"/>
                </a:lnTo>
                <a:lnTo>
                  <a:pt x="6730" y="3244"/>
                </a:lnTo>
                <a:lnTo>
                  <a:pt x="6742" y="3234"/>
                </a:lnTo>
                <a:lnTo>
                  <a:pt x="6753" y="3223"/>
                </a:lnTo>
                <a:lnTo>
                  <a:pt x="6764" y="3212"/>
                </a:lnTo>
                <a:lnTo>
                  <a:pt x="6774" y="3200"/>
                </a:lnTo>
                <a:lnTo>
                  <a:pt x="6784" y="3188"/>
                </a:lnTo>
                <a:lnTo>
                  <a:pt x="6793" y="3174"/>
                </a:lnTo>
                <a:lnTo>
                  <a:pt x="6802" y="3161"/>
                </a:lnTo>
                <a:lnTo>
                  <a:pt x="6809" y="3148"/>
                </a:lnTo>
                <a:lnTo>
                  <a:pt x="6817" y="3134"/>
                </a:lnTo>
                <a:lnTo>
                  <a:pt x="6824" y="3119"/>
                </a:lnTo>
                <a:lnTo>
                  <a:pt x="6829" y="3104"/>
                </a:lnTo>
                <a:lnTo>
                  <a:pt x="6835" y="3090"/>
                </a:lnTo>
                <a:lnTo>
                  <a:pt x="6839" y="3074"/>
                </a:lnTo>
                <a:lnTo>
                  <a:pt x="6842" y="3058"/>
                </a:lnTo>
                <a:lnTo>
                  <a:pt x="6846" y="3042"/>
                </a:lnTo>
                <a:lnTo>
                  <a:pt x="6847" y="3026"/>
                </a:lnTo>
                <a:lnTo>
                  <a:pt x="6849" y="3009"/>
                </a:lnTo>
                <a:lnTo>
                  <a:pt x="6849" y="2993"/>
                </a:lnTo>
                <a:close/>
                <a:moveTo>
                  <a:pt x="2414" y="2993"/>
                </a:moveTo>
                <a:lnTo>
                  <a:pt x="2414" y="2993"/>
                </a:lnTo>
                <a:lnTo>
                  <a:pt x="2414" y="3024"/>
                </a:lnTo>
                <a:lnTo>
                  <a:pt x="2411" y="3054"/>
                </a:lnTo>
                <a:lnTo>
                  <a:pt x="2407" y="3085"/>
                </a:lnTo>
                <a:lnTo>
                  <a:pt x="2402" y="3115"/>
                </a:lnTo>
                <a:lnTo>
                  <a:pt x="2395" y="3145"/>
                </a:lnTo>
                <a:lnTo>
                  <a:pt x="2386" y="3174"/>
                </a:lnTo>
                <a:lnTo>
                  <a:pt x="2377" y="3202"/>
                </a:lnTo>
                <a:lnTo>
                  <a:pt x="2367" y="3230"/>
                </a:lnTo>
                <a:lnTo>
                  <a:pt x="2353" y="3257"/>
                </a:lnTo>
                <a:lnTo>
                  <a:pt x="2340" y="3283"/>
                </a:lnTo>
                <a:lnTo>
                  <a:pt x="2326" y="3309"/>
                </a:lnTo>
                <a:lnTo>
                  <a:pt x="2309" y="3334"/>
                </a:lnTo>
                <a:lnTo>
                  <a:pt x="2293" y="3358"/>
                </a:lnTo>
                <a:lnTo>
                  <a:pt x="2274" y="3381"/>
                </a:lnTo>
                <a:lnTo>
                  <a:pt x="2256" y="3403"/>
                </a:lnTo>
                <a:lnTo>
                  <a:pt x="2235" y="3424"/>
                </a:lnTo>
                <a:lnTo>
                  <a:pt x="2214" y="3444"/>
                </a:lnTo>
                <a:lnTo>
                  <a:pt x="2192" y="3464"/>
                </a:lnTo>
                <a:lnTo>
                  <a:pt x="2169" y="3481"/>
                </a:lnTo>
                <a:lnTo>
                  <a:pt x="2144" y="3499"/>
                </a:lnTo>
                <a:lnTo>
                  <a:pt x="2120" y="3514"/>
                </a:lnTo>
                <a:lnTo>
                  <a:pt x="2094" y="3530"/>
                </a:lnTo>
                <a:lnTo>
                  <a:pt x="2067" y="3543"/>
                </a:lnTo>
                <a:lnTo>
                  <a:pt x="2041" y="3555"/>
                </a:lnTo>
                <a:lnTo>
                  <a:pt x="2014" y="3566"/>
                </a:lnTo>
                <a:lnTo>
                  <a:pt x="1985" y="3576"/>
                </a:lnTo>
                <a:lnTo>
                  <a:pt x="1956" y="3584"/>
                </a:lnTo>
                <a:lnTo>
                  <a:pt x="1927" y="3590"/>
                </a:lnTo>
                <a:lnTo>
                  <a:pt x="1896" y="3596"/>
                </a:lnTo>
                <a:lnTo>
                  <a:pt x="1866" y="3600"/>
                </a:lnTo>
                <a:lnTo>
                  <a:pt x="1835" y="3602"/>
                </a:lnTo>
                <a:lnTo>
                  <a:pt x="1803" y="3603"/>
                </a:lnTo>
                <a:lnTo>
                  <a:pt x="1773" y="3602"/>
                </a:lnTo>
                <a:lnTo>
                  <a:pt x="1741" y="3600"/>
                </a:lnTo>
                <a:lnTo>
                  <a:pt x="1711" y="3596"/>
                </a:lnTo>
                <a:lnTo>
                  <a:pt x="1680" y="3590"/>
                </a:lnTo>
                <a:lnTo>
                  <a:pt x="1652" y="3584"/>
                </a:lnTo>
                <a:lnTo>
                  <a:pt x="1622" y="3576"/>
                </a:lnTo>
                <a:lnTo>
                  <a:pt x="1594" y="3566"/>
                </a:lnTo>
                <a:lnTo>
                  <a:pt x="1566" y="3555"/>
                </a:lnTo>
                <a:lnTo>
                  <a:pt x="1539" y="3543"/>
                </a:lnTo>
                <a:lnTo>
                  <a:pt x="1513" y="3530"/>
                </a:lnTo>
                <a:lnTo>
                  <a:pt x="1488" y="3514"/>
                </a:lnTo>
                <a:lnTo>
                  <a:pt x="1462" y="3499"/>
                </a:lnTo>
                <a:lnTo>
                  <a:pt x="1438" y="3481"/>
                </a:lnTo>
                <a:lnTo>
                  <a:pt x="1415" y="3464"/>
                </a:lnTo>
                <a:lnTo>
                  <a:pt x="1393" y="3444"/>
                </a:lnTo>
                <a:lnTo>
                  <a:pt x="1372" y="3424"/>
                </a:lnTo>
                <a:lnTo>
                  <a:pt x="1352" y="3403"/>
                </a:lnTo>
                <a:lnTo>
                  <a:pt x="1332" y="3381"/>
                </a:lnTo>
                <a:lnTo>
                  <a:pt x="1315" y="3358"/>
                </a:lnTo>
                <a:lnTo>
                  <a:pt x="1297" y="3334"/>
                </a:lnTo>
                <a:lnTo>
                  <a:pt x="1282" y="3309"/>
                </a:lnTo>
                <a:lnTo>
                  <a:pt x="1266" y="3283"/>
                </a:lnTo>
                <a:lnTo>
                  <a:pt x="1253" y="3257"/>
                </a:lnTo>
                <a:lnTo>
                  <a:pt x="1241" y="3230"/>
                </a:lnTo>
                <a:lnTo>
                  <a:pt x="1230" y="3202"/>
                </a:lnTo>
                <a:lnTo>
                  <a:pt x="1220" y="3174"/>
                </a:lnTo>
                <a:lnTo>
                  <a:pt x="1213" y="3145"/>
                </a:lnTo>
                <a:lnTo>
                  <a:pt x="1206" y="3115"/>
                </a:lnTo>
                <a:lnTo>
                  <a:pt x="1200" y="3085"/>
                </a:lnTo>
                <a:lnTo>
                  <a:pt x="1196" y="3054"/>
                </a:lnTo>
                <a:lnTo>
                  <a:pt x="1194" y="3024"/>
                </a:lnTo>
                <a:lnTo>
                  <a:pt x="1193" y="2993"/>
                </a:lnTo>
                <a:lnTo>
                  <a:pt x="1194" y="2961"/>
                </a:lnTo>
                <a:lnTo>
                  <a:pt x="1196" y="2930"/>
                </a:lnTo>
                <a:lnTo>
                  <a:pt x="1200" y="2899"/>
                </a:lnTo>
                <a:lnTo>
                  <a:pt x="1206" y="2870"/>
                </a:lnTo>
                <a:lnTo>
                  <a:pt x="1213" y="2840"/>
                </a:lnTo>
                <a:lnTo>
                  <a:pt x="1220" y="2811"/>
                </a:lnTo>
                <a:lnTo>
                  <a:pt x="1230" y="2783"/>
                </a:lnTo>
                <a:lnTo>
                  <a:pt x="1241" y="2755"/>
                </a:lnTo>
                <a:lnTo>
                  <a:pt x="1253" y="2728"/>
                </a:lnTo>
                <a:lnTo>
                  <a:pt x="1266" y="2702"/>
                </a:lnTo>
                <a:lnTo>
                  <a:pt x="1282" y="2676"/>
                </a:lnTo>
                <a:lnTo>
                  <a:pt x="1297" y="2652"/>
                </a:lnTo>
                <a:lnTo>
                  <a:pt x="1315" y="2628"/>
                </a:lnTo>
                <a:lnTo>
                  <a:pt x="1332" y="2604"/>
                </a:lnTo>
                <a:lnTo>
                  <a:pt x="1352" y="2582"/>
                </a:lnTo>
                <a:lnTo>
                  <a:pt x="1372" y="2562"/>
                </a:lnTo>
                <a:lnTo>
                  <a:pt x="1393" y="2541"/>
                </a:lnTo>
                <a:lnTo>
                  <a:pt x="1415" y="2522"/>
                </a:lnTo>
                <a:lnTo>
                  <a:pt x="1438" y="2503"/>
                </a:lnTo>
                <a:lnTo>
                  <a:pt x="1462" y="2487"/>
                </a:lnTo>
                <a:lnTo>
                  <a:pt x="1488" y="2470"/>
                </a:lnTo>
                <a:lnTo>
                  <a:pt x="1513" y="2456"/>
                </a:lnTo>
                <a:lnTo>
                  <a:pt x="1539" y="2443"/>
                </a:lnTo>
                <a:lnTo>
                  <a:pt x="1566" y="2431"/>
                </a:lnTo>
                <a:lnTo>
                  <a:pt x="1594" y="2420"/>
                </a:lnTo>
                <a:lnTo>
                  <a:pt x="1622" y="2410"/>
                </a:lnTo>
                <a:lnTo>
                  <a:pt x="1652" y="2401"/>
                </a:lnTo>
                <a:lnTo>
                  <a:pt x="1680" y="2394"/>
                </a:lnTo>
                <a:lnTo>
                  <a:pt x="1711" y="2389"/>
                </a:lnTo>
                <a:lnTo>
                  <a:pt x="1741" y="2386"/>
                </a:lnTo>
                <a:lnTo>
                  <a:pt x="1773" y="2383"/>
                </a:lnTo>
                <a:lnTo>
                  <a:pt x="1803" y="2382"/>
                </a:lnTo>
                <a:lnTo>
                  <a:pt x="1835" y="2383"/>
                </a:lnTo>
                <a:lnTo>
                  <a:pt x="1866" y="2386"/>
                </a:lnTo>
                <a:lnTo>
                  <a:pt x="1896" y="2389"/>
                </a:lnTo>
                <a:lnTo>
                  <a:pt x="1927" y="2394"/>
                </a:lnTo>
                <a:lnTo>
                  <a:pt x="1956" y="2401"/>
                </a:lnTo>
                <a:lnTo>
                  <a:pt x="1985" y="2410"/>
                </a:lnTo>
                <a:lnTo>
                  <a:pt x="2014" y="2420"/>
                </a:lnTo>
                <a:lnTo>
                  <a:pt x="2041" y="2431"/>
                </a:lnTo>
                <a:lnTo>
                  <a:pt x="2067" y="2443"/>
                </a:lnTo>
                <a:lnTo>
                  <a:pt x="2094" y="2456"/>
                </a:lnTo>
                <a:lnTo>
                  <a:pt x="2120" y="2470"/>
                </a:lnTo>
                <a:lnTo>
                  <a:pt x="2144" y="2487"/>
                </a:lnTo>
                <a:lnTo>
                  <a:pt x="2169" y="2503"/>
                </a:lnTo>
                <a:lnTo>
                  <a:pt x="2192" y="2522"/>
                </a:lnTo>
                <a:lnTo>
                  <a:pt x="2214" y="2541"/>
                </a:lnTo>
                <a:lnTo>
                  <a:pt x="2235" y="2562"/>
                </a:lnTo>
                <a:lnTo>
                  <a:pt x="2256" y="2582"/>
                </a:lnTo>
                <a:lnTo>
                  <a:pt x="2274" y="2604"/>
                </a:lnTo>
                <a:lnTo>
                  <a:pt x="2293" y="2628"/>
                </a:lnTo>
                <a:lnTo>
                  <a:pt x="2309" y="2652"/>
                </a:lnTo>
                <a:lnTo>
                  <a:pt x="2326" y="2676"/>
                </a:lnTo>
                <a:lnTo>
                  <a:pt x="2340" y="2702"/>
                </a:lnTo>
                <a:lnTo>
                  <a:pt x="2353" y="2728"/>
                </a:lnTo>
                <a:lnTo>
                  <a:pt x="2367" y="2755"/>
                </a:lnTo>
                <a:lnTo>
                  <a:pt x="2377" y="2783"/>
                </a:lnTo>
                <a:lnTo>
                  <a:pt x="2386" y="2811"/>
                </a:lnTo>
                <a:lnTo>
                  <a:pt x="2395" y="2840"/>
                </a:lnTo>
                <a:lnTo>
                  <a:pt x="2402" y="2870"/>
                </a:lnTo>
                <a:lnTo>
                  <a:pt x="2407" y="2899"/>
                </a:lnTo>
                <a:lnTo>
                  <a:pt x="2411" y="2930"/>
                </a:lnTo>
                <a:lnTo>
                  <a:pt x="2414" y="2961"/>
                </a:lnTo>
                <a:lnTo>
                  <a:pt x="2414" y="2993"/>
                </a:lnTo>
                <a:close/>
                <a:moveTo>
                  <a:pt x="2129" y="2993"/>
                </a:moveTo>
                <a:lnTo>
                  <a:pt x="2129" y="2993"/>
                </a:lnTo>
                <a:lnTo>
                  <a:pt x="2129" y="2975"/>
                </a:lnTo>
                <a:lnTo>
                  <a:pt x="2128" y="2959"/>
                </a:lnTo>
                <a:lnTo>
                  <a:pt x="2126" y="2943"/>
                </a:lnTo>
                <a:lnTo>
                  <a:pt x="2122" y="2927"/>
                </a:lnTo>
                <a:lnTo>
                  <a:pt x="2119" y="2911"/>
                </a:lnTo>
                <a:lnTo>
                  <a:pt x="2115" y="2896"/>
                </a:lnTo>
                <a:lnTo>
                  <a:pt x="2109" y="2881"/>
                </a:lnTo>
                <a:lnTo>
                  <a:pt x="2104" y="2866"/>
                </a:lnTo>
                <a:lnTo>
                  <a:pt x="2097" y="2852"/>
                </a:lnTo>
                <a:lnTo>
                  <a:pt x="2089" y="2838"/>
                </a:lnTo>
                <a:lnTo>
                  <a:pt x="2082" y="2823"/>
                </a:lnTo>
                <a:lnTo>
                  <a:pt x="2074" y="2810"/>
                </a:lnTo>
                <a:lnTo>
                  <a:pt x="2064" y="2798"/>
                </a:lnTo>
                <a:lnTo>
                  <a:pt x="2054" y="2786"/>
                </a:lnTo>
                <a:lnTo>
                  <a:pt x="2044" y="2774"/>
                </a:lnTo>
                <a:lnTo>
                  <a:pt x="2033" y="2763"/>
                </a:lnTo>
                <a:lnTo>
                  <a:pt x="2022" y="2752"/>
                </a:lnTo>
                <a:lnTo>
                  <a:pt x="2010" y="2742"/>
                </a:lnTo>
                <a:lnTo>
                  <a:pt x="1998" y="2732"/>
                </a:lnTo>
                <a:lnTo>
                  <a:pt x="1985" y="2723"/>
                </a:lnTo>
                <a:lnTo>
                  <a:pt x="1972" y="2714"/>
                </a:lnTo>
                <a:lnTo>
                  <a:pt x="1958" y="2707"/>
                </a:lnTo>
                <a:lnTo>
                  <a:pt x="1944" y="2699"/>
                </a:lnTo>
                <a:lnTo>
                  <a:pt x="1930" y="2692"/>
                </a:lnTo>
                <a:lnTo>
                  <a:pt x="1916" y="2687"/>
                </a:lnTo>
                <a:lnTo>
                  <a:pt x="1900" y="2681"/>
                </a:lnTo>
                <a:lnTo>
                  <a:pt x="1885" y="2677"/>
                </a:lnTo>
                <a:lnTo>
                  <a:pt x="1869" y="2674"/>
                </a:lnTo>
                <a:lnTo>
                  <a:pt x="1853" y="2670"/>
                </a:lnTo>
                <a:lnTo>
                  <a:pt x="1836" y="2669"/>
                </a:lnTo>
                <a:lnTo>
                  <a:pt x="1820" y="2667"/>
                </a:lnTo>
                <a:lnTo>
                  <a:pt x="1803" y="2667"/>
                </a:lnTo>
                <a:lnTo>
                  <a:pt x="1787" y="2667"/>
                </a:lnTo>
                <a:lnTo>
                  <a:pt x="1770" y="2669"/>
                </a:lnTo>
                <a:lnTo>
                  <a:pt x="1754" y="2670"/>
                </a:lnTo>
                <a:lnTo>
                  <a:pt x="1737" y="2674"/>
                </a:lnTo>
                <a:lnTo>
                  <a:pt x="1722" y="2677"/>
                </a:lnTo>
                <a:lnTo>
                  <a:pt x="1707" y="2681"/>
                </a:lnTo>
                <a:lnTo>
                  <a:pt x="1691" y="2687"/>
                </a:lnTo>
                <a:lnTo>
                  <a:pt x="1677" y="2692"/>
                </a:lnTo>
                <a:lnTo>
                  <a:pt x="1663" y="2699"/>
                </a:lnTo>
                <a:lnTo>
                  <a:pt x="1648" y="2707"/>
                </a:lnTo>
                <a:lnTo>
                  <a:pt x="1635" y="2714"/>
                </a:lnTo>
                <a:lnTo>
                  <a:pt x="1622" y="2723"/>
                </a:lnTo>
                <a:lnTo>
                  <a:pt x="1609" y="2732"/>
                </a:lnTo>
                <a:lnTo>
                  <a:pt x="1597" y="2742"/>
                </a:lnTo>
                <a:lnTo>
                  <a:pt x="1584" y="2752"/>
                </a:lnTo>
                <a:lnTo>
                  <a:pt x="1573" y="2763"/>
                </a:lnTo>
                <a:lnTo>
                  <a:pt x="1562" y="2774"/>
                </a:lnTo>
                <a:lnTo>
                  <a:pt x="1553" y="2786"/>
                </a:lnTo>
                <a:lnTo>
                  <a:pt x="1543" y="2798"/>
                </a:lnTo>
                <a:lnTo>
                  <a:pt x="1534" y="2810"/>
                </a:lnTo>
                <a:lnTo>
                  <a:pt x="1525" y="2823"/>
                </a:lnTo>
                <a:lnTo>
                  <a:pt x="1517" y="2838"/>
                </a:lnTo>
                <a:lnTo>
                  <a:pt x="1511" y="2852"/>
                </a:lnTo>
                <a:lnTo>
                  <a:pt x="1504" y="2866"/>
                </a:lnTo>
                <a:lnTo>
                  <a:pt x="1498" y="2881"/>
                </a:lnTo>
                <a:lnTo>
                  <a:pt x="1493" y="2896"/>
                </a:lnTo>
                <a:lnTo>
                  <a:pt x="1489" y="2911"/>
                </a:lnTo>
                <a:lnTo>
                  <a:pt x="1484" y="2927"/>
                </a:lnTo>
                <a:lnTo>
                  <a:pt x="1482" y="2943"/>
                </a:lnTo>
                <a:lnTo>
                  <a:pt x="1480" y="2959"/>
                </a:lnTo>
                <a:lnTo>
                  <a:pt x="1479" y="2975"/>
                </a:lnTo>
                <a:lnTo>
                  <a:pt x="1478" y="2993"/>
                </a:lnTo>
                <a:lnTo>
                  <a:pt x="1479" y="3009"/>
                </a:lnTo>
                <a:lnTo>
                  <a:pt x="1480" y="3026"/>
                </a:lnTo>
                <a:lnTo>
                  <a:pt x="1482" y="3042"/>
                </a:lnTo>
                <a:lnTo>
                  <a:pt x="1484" y="3058"/>
                </a:lnTo>
                <a:lnTo>
                  <a:pt x="1489" y="3074"/>
                </a:lnTo>
                <a:lnTo>
                  <a:pt x="1493" y="3090"/>
                </a:lnTo>
                <a:lnTo>
                  <a:pt x="1498" y="3104"/>
                </a:lnTo>
                <a:lnTo>
                  <a:pt x="1504" y="3119"/>
                </a:lnTo>
                <a:lnTo>
                  <a:pt x="1511" y="3134"/>
                </a:lnTo>
                <a:lnTo>
                  <a:pt x="1517" y="3148"/>
                </a:lnTo>
                <a:lnTo>
                  <a:pt x="1525" y="3161"/>
                </a:lnTo>
                <a:lnTo>
                  <a:pt x="1534" y="3174"/>
                </a:lnTo>
                <a:lnTo>
                  <a:pt x="1543" y="3188"/>
                </a:lnTo>
                <a:lnTo>
                  <a:pt x="1553" y="3200"/>
                </a:lnTo>
                <a:lnTo>
                  <a:pt x="1562" y="3212"/>
                </a:lnTo>
                <a:lnTo>
                  <a:pt x="1573" y="3223"/>
                </a:lnTo>
                <a:lnTo>
                  <a:pt x="1584" y="3234"/>
                </a:lnTo>
                <a:lnTo>
                  <a:pt x="1597" y="3244"/>
                </a:lnTo>
                <a:lnTo>
                  <a:pt x="1609" y="3254"/>
                </a:lnTo>
                <a:lnTo>
                  <a:pt x="1622" y="3262"/>
                </a:lnTo>
                <a:lnTo>
                  <a:pt x="1635" y="3271"/>
                </a:lnTo>
                <a:lnTo>
                  <a:pt x="1648" y="3279"/>
                </a:lnTo>
                <a:lnTo>
                  <a:pt x="1663" y="3285"/>
                </a:lnTo>
                <a:lnTo>
                  <a:pt x="1677" y="3292"/>
                </a:lnTo>
                <a:lnTo>
                  <a:pt x="1691" y="3299"/>
                </a:lnTo>
                <a:lnTo>
                  <a:pt x="1707" y="3303"/>
                </a:lnTo>
                <a:lnTo>
                  <a:pt x="1722" y="3307"/>
                </a:lnTo>
                <a:lnTo>
                  <a:pt x="1737" y="3312"/>
                </a:lnTo>
                <a:lnTo>
                  <a:pt x="1754" y="3314"/>
                </a:lnTo>
                <a:lnTo>
                  <a:pt x="1770" y="3316"/>
                </a:lnTo>
                <a:lnTo>
                  <a:pt x="1787" y="3317"/>
                </a:lnTo>
                <a:lnTo>
                  <a:pt x="1803" y="3318"/>
                </a:lnTo>
                <a:lnTo>
                  <a:pt x="1820" y="3317"/>
                </a:lnTo>
                <a:lnTo>
                  <a:pt x="1836" y="3316"/>
                </a:lnTo>
                <a:lnTo>
                  <a:pt x="1853" y="3314"/>
                </a:lnTo>
                <a:lnTo>
                  <a:pt x="1869" y="3312"/>
                </a:lnTo>
                <a:lnTo>
                  <a:pt x="1885" y="3307"/>
                </a:lnTo>
                <a:lnTo>
                  <a:pt x="1900" y="3303"/>
                </a:lnTo>
                <a:lnTo>
                  <a:pt x="1916" y="3299"/>
                </a:lnTo>
                <a:lnTo>
                  <a:pt x="1930" y="3292"/>
                </a:lnTo>
                <a:lnTo>
                  <a:pt x="1944" y="3285"/>
                </a:lnTo>
                <a:lnTo>
                  <a:pt x="1958" y="3279"/>
                </a:lnTo>
                <a:lnTo>
                  <a:pt x="1972" y="3271"/>
                </a:lnTo>
                <a:lnTo>
                  <a:pt x="1985" y="3262"/>
                </a:lnTo>
                <a:lnTo>
                  <a:pt x="1998" y="3254"/>
                </a:lnTo>
                <a:lnTo>
                  <a:pt x="2010" y="3244"/>
                </a:lnTo>
                <a:lnTo>
                  <a:pt x="2022" y="3234"/>
                </a:lnTo>
                <a:lnTo>
                  <a:pt x="2033" y="3223"/>
                </a:lnTo>
                <a:lnTo>
                  <a:pt x="2044" y="3212"/>
                </a:lnTo>
                <a:lnTo>
                  <a:pt x="2054" y="3200"/>
                </a:lnTo>
                <a:lnTo>
                  <a:pt x="2064" y="3188"/>
                </a:lnTo>
                <a:lnTo>
                  <a:pt x="2074" y="3174"/>
                </a:lnTo>
                <a:lnTo>
                  <a:pt x="2082" y="3161"/>
                </a:lnTo>
                <a:lnTo>
                  <a:pt x="2089" y="3148"/>
                </a:lnTo>
                <a:lnTo>
                  <a:pt x="2097" y="3134"/>
                </a:lnTo>
                <a:lnTo>
                  <a:pt x="2104" y="3119"/>
                </a:lnTo>
                <a:lnTo>
                  <a:pt x="2109" y="3104"/>
                </a:lnTo>
                <a:lnTo>
                  <a:pt x="2115" y="3090"/>
                </a:lnTo>
                <a:lnTo>
                  <a:pt x="2119" y="3074"/>
                </a:lnTo>
                <a:lnTo>
                  <a:pt x="2122" y="3058"/>
                </a:lnTo>
                <a:lnTo>
                  <a:pt x="2126" y="3042"/>
                </a:lnTo>
                <a:lnTo>
                  <a:pt x="2128" y="3026"/>
                </a:lnTo>
                <a:lnTo>
                  <a:pt x="2129" y="3009"/>
                </a:lnTo>
                <a:lnTo>
                  <a:pt x="2129" y="2993"/>
                </a:lnTo>
                <a:close/>
                <a:moveTo>
                  <a:pt x="3058" y="2136"/>
                </a:moveTo>
                <a:lnTo>
                  <a:pt x="3058" y="2136"/>
                </a:lnTo>
                <a:lnTo>
                  <a:pt x="3062" y="2142"/>
                </a:lnTo>
                <a:lnTo>
                  <a:pt x="3068" y="2149"/>
                </a:lnTo>
                <a:lnTo>
                  <a:pt x="3074" y="2155"/>
                </a:lnTo>
                <a:lnTo>
                  <a:pt x="3081" y="2160"/>
                </a:lnTo>
                <a:lnTo>
                  <a:pt x="3088" y="2163"/>
                </a:lnTo>
                <a:lnTo>
                  <a:pt x="3096" y="2167"/>
                </a:lnTo>
                <a:lnTo>
                  <a:pt x="3105" y="2168"/>
                </a:lnTo>
                <a:lnTo>
                  <a:pt x="3114" y="2169"/>
                </a:lnTo>
                <a:lnTo>
                  <a:pt x="3123" y="2168"/>
                </a:lnTo>
                <a:lnTo>
                  <a:pt x="3131" y="2167"/>
                </a:lnTo>
                <a:lnTo>
                  <a:pt x="3139" y="2164"/>
                </a:lnTo>
                <a:lnTo>
                  <a:pt x="3146" y="2161"/>
                </a:lnTo>
                <a:lnTo>
                  <a:pt x="3152" y="2158"/>
                </a:lnTo>
                <a:lnTo>
                  <a:pt x="3159" y="2152"/>
                </a:lnTo>
                <a:lnTo>
                  <a:pt x="3164" y="2147"/>
                </a:lnTo>
                <a:lnTo>
                  <a:pt x="3169" y="2140"/>
                </a:lnTo>
                <a:lnTo>
                  <a:pt x="3174" y="2134"/>
                </a:lnTo>
                <a:lnTo>
                  <a:pt x="3178" y="2125"/>
                </a:lnTo>
                <a:lnTo>
                  <a:pt x="3181" y="2115"/>
                </a:lnTo>
                <a:lnTo>
                  <a:pt x="3184" y="2104"/>
                </a:lnTo>
                <a:lnTo>
                  <a:pt x="3186" y="2092"/>
                </a:lnTo>
                <a:lnTo>
                  <a:pt x="3187" y="2080"/>
                </a:lnTo>
                <a:lnTo>
                  <a:pt x="3189" y="2050"/>
                </a:lnTo>
                <a:lnTo>
                  <a:pt x="3187" y="2026"/>
                </a:lnTo>
                <a:lnTo>
                  <a:pt x="3185" y="2004"/>
                </a:lnTo>
                <a:lnTo>
                  <a:pt x="3182" y="1994"/>
                </a:lnTo>
                <a:lnTo>
                  <a:pt x="3180" y="1984"/>
                </a:lnTo>
                <a:lnTo>
                  <a:pt x="3176" y="1974"/>
                </a:lnTo>
                <a:lnTo>
                  <a:pt x="3172" y="1966"/>
                </a:lnTo>
                <a:lnTo>
                  <a:pt x="3167" y="1959"/>
                </a:lnTo>
                <a:lnTo>
                  <a:pt x="3162" y="1952"/>
                </a:lnTo>
                <a:lnTo>
                  <a:pt x="3156" y="1947"/>
                </a:lnTo>
                <a:lnTo>
                  <a:pt x="3149" y="1941"/>
                </a:lnTo>
                <a:lnTo>
                  <a:pt x="3141" y="1937"/>
                </a:lnTo>
                <a:lnTo>
                  <a:pt x="3134" y="1935"/>
                </a:lnTo>
                <a:lnTo>
                  <a:pt x="3124" y="1932"/>
                </a:lnTo>
                <a:lnTo>
                  <a:pt x="3114" y="1932"/>
                </a:lnTo>
                <a:lnTo>
                  <a:pt x="3106" y="1932"/>
                </a:lnTo>
                <a:lnTo>
                  <a:pt x="3097" y="1933"/>
                </a:lnTo>
                <a:lnTo>
                  <a:pt x="3090" y="1936"/>
                </a:lnTo>
                <a:lnTo>
                  <a:pt x="3083" y="1939"/>
                </a:lnTo>
                <a:lnTo>
                  <a:pt x="3076" y="1943"/>
                </a:lnTo>
                <a:lnTo>
                  <a:pt x="3070" y="1948"/>
                </a:lnTo>
                <a:lnTo>
                  <a:pt x="3064" y="1954"/>
                </a:lnTo>
                <a:lnTo>
                  <a:pt x="3059" y="1961"/>
                </a:lnTo>
                <a:lnTo>
                  <a:pt x="3054" y="1969"/>
                </a:lnTo>
                <a:lnTo>
                  <a:pt x="3050" y="1977"/>
                </a:lnTo>
                <a:lnTo>
                  <a:pt x="3047" y="1986"/>
                </a:lnTo>
                <a:lnTo>
                  <a:pt x="3044" y="1997"/>
                </a:lnTo>
                <a:lnTo>
                  <a:pt x="3042" y="2009"/>
                </a:lnTo>
                <a:lnTo>
                  <a:pt x="3041" y="2021"/>
                </a:lnTo>
                <a:lnTo>
                  <a:pt x="3039" y="2050"/>
                </a:lnTo>
                <a:lnTo>
                  <a:pt x="3040" y="2075"/>
                </a:lnTo>
                <a:lnTo>
                  <a:pt x="3042" y="2086"/>
                </a:lnTo>
                <a:lnTo>
                  <a:pt x="3044" y="2098"/>
                </a:lnTo>
                <a:lnTo>
                  <a:pt x="3047" y="2108"/>
                </a:lnTo>
                <a:lnTo>
                  <a:pt x="3050" y="2118"/>
                </a:lnTo>
                <a:lnTo>
                  <a:pt x="3053" y="2127"/>
                </a:lnTo>
                <a:lnTo>
                  <a:pt x="3058" y="2136"/>
                </a:lnTo>
                <a:close/>
                <a:moveTo>
                  <a:pt x="2779" y="2047"/>
                </a:moveTo>
                <a:lnTo>
                  <a:pt x="2779" y="2047"/>
                </a:lnTo>
                <a:lnTo>
                  <a:pt x="2788" y="2048"/>
                </a:lnTo>
                <a:lnTo>
                  <a:pt x="2794" y="2048"/>
                </a:lnTo>
                <a:lnTo>
                  <a:pt x="2807" y="2047"/>
                </a:lnTo>
                <a:lnTo>
                  <a:pt x="2820" y="2045"/>
                </a:lnTo>
                <a:lnTo>
                  <a:pt x="2832" y="2041"/>
                </a:lnTo>
                <a:lnTo>
                  <a:pt x="2843" y="2036"/>
                </a:lnTo>
                <a:lnTo>
                  <a:pt x="2849" y="2032"/>
                </a:lnTo>
                <a:lnTo>
                  <a:pt x="2853" y="2028"/>
                </a:lnTo>
                <a:lnTo>
                  <a:pt x="2856" y="2024"/>
                </a:lnTo>
                <a:lnTo>
                  <a:pt x="2860" y="2017"/>
                </a:lnTo>
                <a:lnTo>
                  <a:pt x="2863" y="2012"/>
                </a:lnTo>
                <a:lnTo>
                  <a:pt x="2864" y="2004"/>
                </a:lnTo>
                <a:lnTo>
                  <a:pt x="2865" y="1996"/>
                </a:lnTo>
                <a:lnTo>
                  <a:pt x="2866" y="1986"/>
                </a:lnTo>
                <a:lnTo>
                  <a:pt x="2865" y="1979"/>
                </a:lnTo>
                <a:lnTo>
                  <a:pt x="2864" y="1972"/>
                </a:lnTo>
                <a:lnTo>
                  <a:pt x="2863" y="1965"/>
                </a:lnTo>
                <a:lnTo>
                  <a:pt x="2860" y="1960"/>
                </a:lnTo>
                <a:lnTo>
                  <a:pt x="2853" y="1951"/>
                </a:lnTo>
                <a:lnTo>
                  <a:pt x="2850" y="1947"/>
                </a:lnTo>
                <a:lnTo>
                  <a:pt x="2844" y="1943"/>
                </a:lnTo>
                <a:lnTo>
                  <a:pt x="2834" y="1938"/>
                </a:lnTo>
                <a:lnTo>
                  <a:pt x="2823" y="1935"/>
                </a:lnTo>
                <a:lnTo>
                  <a:pt x="2810" y="1932"/>
                </a:lnTo>
                <a:lnTo>
                  <a:pt x="2798" y="1932"/>
                </a:lnTo>
                <a:lnTo>
                  <a:pt x="2779" y="1932"/>
                </a:lnTo>
                <a:lnTo>
                  <a:pt x="2765" y="1935"/>
                </a:lnTo>
                <a:lnTo>
                  <a:pt x="2765" y="2046"/>
                </a:lnTo>
                <a:lnTo>
                  <a:pt x="2770" y="2047"/>
                </a:lnTo>
                <a:lnTo>
                  <a:pt x="2779" y="2047"/>
                </a:lnTo>
                <a:close/>
                <a:moveTo>
                  <a:pt x="7881" y="2533"/>
                </a:moveTo>
                <a:lnTo>
                  <a:pt x="7188" y="2533"/>
                </a:lnTo>
                <a:lnTo>
                  <a:pt x="7174" y="2513"/>
                </a:lnTo>
                <a:lnTo>
                  <a:pt x="7159" y="2493"/>
                </a:lnTo>
                <a:lnTo>
                  <a:pt x="7144" y="2475"/>
                </a:lnTo>
                <a:lnTo>
                  <a:pt x="7128" y="2456"/>
                </a:lnTo>
                <a:lnTo>
                  <a:pt x="7113" y="2438"/>
                </a:lnTo>
                <a:lnTo>
                  <a:pt x="7097" y="2421"/>
                </a:lnTo>
                <a:lnTo>
                  <a:pt x="7079" y="2404"/>
                </a:lnTo>
                <a:lnTo>
                  <a:pt x="7061" y="2388"/>
                </a:lnTo>
                <a:lnTo>
                  <a:pt x="7044" y="2371"/>
                </a:lnTo>
                <a:lnTo>
                  <a:pt x="7025" y="2356"/>
                </a:lnTo>
                <a:lnTo>
                  <a:pt x="7006" y="2342"/>
                </a:lnTo>
                <a:lnTo>
                  <a:pt x="6987" y="2327"/>
                </a:lnTo>
                <a:lnTo>
                  <a:pt x="6967" y="2313"/>
                </a:lnTo>
                <a:lnTo>
                  <a:pt x="6946" y="2300"/>
                </a:lnTo>
                <a:lnTo>
                  <a:pt x="6925" y="2288"/>
                </a:lnTo>
                <a:lnTo>
                  <a:pt x="6904" y="2276"/>
                </a:lnTo>
                <a:lnTo>
                  <a:pt x="6883" y="2265"/>
                </a:lnTo>
                <a:lnTo>
                  <a:pt x="6861" y="2254"/>
                </a:lnTo>
                <a:lnTo>
                  <a:pt x="6838" y="2244"/>
                </a:lnTo>
                <a:lnTo>
                  <a:pt x="6816" y="2235"/>
                </a:lnTo>
                <a:lnTo>
                  <a:pt x="6793" y="2226"/>
                </a:lnTo>
                <a:lnTo>
                  <a:pt x="6770" y="2218"/>
                </a:lnTo>
                <a:lnTo>
                  <a:pt x="6746" y="2211"/>
                </a:lnTo>
                <a:lnTo>
                  <a:pt x="6723" y="2204"/>
                </a:lnTo>
                <a:lnTo>
                  <a:pt x="6698" y="2199"/>
                </a:lnTo>
                <a:lnTo>
                  <a:pt x="6673" y="2193"/>
                </a:lnTo>
                <a:lnTo>
                  <a:pt x="6649" y="2189"/>
                </a:lnTo>
                <a:lnTo>
                  <a:pt x="6623" y="2185"/>
                </a:lnTo>
                <a:lnTo>
                  <a:pt x="6598" y="2182"/>
                </a:lnTo>
                <a:lnTo>
                  <a:pt x="6573" y="2180"/>
                </a:lnTo>
                <a:lnTo>
                  <a:pt x="6548" y="2179"/>
                </a:lnTo>
                <a:lnTo>
                  <a:pt x="6521" y="2179"/>
                </a:lnTo>
                <a:lnTo>
                  <a:pt x="6510" y="2179"/>
                </a:lnTo>
                <a:lnTo>
                  <a:pt x="6499" y="2180"/>
                </a:lnTo>
                <a:lnTo>
                  <a:pt x="6509" y="2145"/>
                </a:lnTo>
                <a:lnTo>
                  <a:pt x="6517" y="2111"/>
                </a:lnTo>
                <a:lnTo>
                  <a:pt x="6523" y="2074"/>
                </a:lnTo>
                <a:lnTo>
                  <a:pt x="6528" y="2039"/>
                </a:lnTo>
                <a:lnTo>
                  <a:pt x="6531" y="2004"/>
                </a:lnTo>
                <a:lnTo>
                  <a:pt x="6533" y="1970"/>
                </a:lnTo>
                <a:lnTo>
                  <a:pt x="6534" y="1936"/>
                </a:lnTo>
                <a:lnTo>
                  <a:pt x="6535" y="1902"/>
                </a:lnTo>
                <a:lnTo>
                  <a:pt x="6535" y="1585"/>
                </a:lnTo>
                <a:lnTo>
                  <a:pt x="6786" y="1340"/>
                </a:lnTo>
                <a:lnTo>
                  <a:pt x="6705" y="1294"/>
                </a:lnTo>
                <a:lnTo>
                  <a:pt x="6621" y="1248"/>
                </a:lnTo>
                <a:lnTo>
                  <a:pt x="6534" y="1202"/>
                </a:lnTo>
                <a:lnTo>
                  <a:pt x="6445" y="1156"/>
                </a:lnTo>
                <a:lnTo>
                  <a:pt x="6399" y="1133"/>
                </a:lnTo>
                <a:lnTo>
                  <a:pt x="6352" y="1109"/>
                </a:lnTo>
                <a:lnTo>
                  <a:pt x="6303" y="1087"/>
                </a:lnTo>
                <a:lnTo>
                  <a:pt x="6254" y="1065"/>
                </a:lnTo>
                <a:lnTo>
                  <a:pt x="6203" y="1044"/>
                </a:lnTo>
                <a:lnTo>
                  <a:pt x="6151" y="1024"/>
                </a:lnTo>
                <a:lnTo>
                  <a:pt x="6098" y="1003"/>
                </a:lnTo>
                <a:lnTo>
                  <a:pt x="6043" y="983"/>
                </a:lnTo>
                <a:lnTo>
                  <a:pt x="5986" y="963"/>
                </a:lnTo>
                <a:lnTo>
                  <a:pt x="5928" y="944"/>
                </a:lnTo>
                <a:lnTo>
                  <a:pt x="5869" y="927"/>
                </a:lnTo>
                <a:lnTo>
                  <a:pt x="5807" y="909"/>
                </a:lnTo>
                <a:lnTo>
                  <a:pt x="5743" y="893"/>
                </a:lnTo>
                <a:lnTo>
                  <a:pt x="5678" y="877"/>
                </a:lnTo>
                <a:lnTo>
                  <a:pt x="5610" y="863"/>
                </a:lnTo>
                <a:lnTo>
                  <a:pt x="5541" y="849"/>
                </a:lnTo>
                <a:lnTo>
                  <a:pt x="5469" y="837"/>
                </a:lnTo>
                <a:lnTo>
                  <a:pt x="5396" y="824"/>
                </a:lnTo>
                <a:lnTo>
                  <a:pt x="5320" y="815"/>
                </a:lnTo>
                <a:lnTo>
                  <a:pt x="5240" y="805"/>
                </a:lnTo>
                <a:lnTo>
                  <a:pt x="5159" y="797"/>
                </a:lnTo>
                <a:lnTo>
                  <a:pt x="5075" y="789"/>
                </a:lnTo>
                <a:lnTo>
                  <a:pt x="4990" y="784"/>
                </a:lnTo>
                <a:lnTo>
                  <a:pt x="4901" y="779"/>
                </a:lnTo>
                <a:lnTo>
                  <a:pt x="4901" y="1609"/>
                </a:lnTo>
                <a:lnTo>
                  <a:pt x="6304" y="1609"/>
                </a:lnTo>
                <a:lnTo>
                  <a:pt x="6304" y="1902"/>
                </a:lnTo>
                <a:lnTo>
                  <a:pt x="6304" y="1935"/>
                </a:lnTo>
                <a:lnTo>
                  <a:pt x="6303" y="1965"/>
                </a:lnTo>
                <a:lnTo>
                  <a:pt x="6301" y="1995"/>
                </a:lnTo>
                <a:lnTo>
                  <a:pt x="6298" y="2023"/>
                </a:lnTo>
                <a:lnTo>
                  <a:pt x="6293" y="2049"/>
                </a:lnTo>
                <a:lnTo>
                  <a:pt x="6289" y="2074"/>
                </a:lnTo>
                <a:lnTo>
                  <a:pt x="6282" y="2098"/>
                </a:lnTo>
                <a:lnTo>
                  <a:pt x="6276" y="2120"/>
                </a:lnTo>
                <a:lnTo>
                  <a:pt x="6268" y="2141"/>
                </a:lnTo>
                <a:lnTo>
                  <a:pt x="6258" y="2161"/>
                </a:lnTo>
                <a:lnTo>
                  <a:pt x="6248" y="2180"/>
                </a:lnTo>
                <a:lnTo>
                  <a:pt x="6237" y="2197"/>
                </a:lnTo>
                <a:lnTo>
                  <a:pt x="6225" y="2213"/>
                </a:lnTo>
                <a:lnTo>
                  <a:pt x="6211" y="2228"/>
                </a:lnTo>
                <a:lnTo>
                  <a:pt x="6197" y="2243"/>
                </a:lnTo>
                <a:lnTo>
                  <a:pt x="6180" y="2256"/>
                </a:lnTo>
                <a:lnTo>
                  <a:pt x="6156" y="2268"/>
                </a:lnTo>
                <a:lnTo>
                  <a:pt x="6132" y="2281"/>
                </a:lnTo>
                <a:lnTo>
                  <a:pt x="6109" y="2294"/>
                </a:lnTo>
                <a:lnTo>
                  <a:pt x="6085" y="2309"/>
                </a:lnTo>
                <a:lnTo>
                  <a:pt x="6063" y="2324"/>
                </a:lnTo>
                <a:lnTo>
                  <a:pt x="6041" y="2339"/>
                </a:lnTo>
                <a:lnTo>
                  <a:pt x="6019" y="2356"/>
                </a:lnTo>
                <a:lnTo>
                  <a:pt x="6000" y="2373"/>
                </a:lnTo>
                <a:lnTo>
                  <a:pt x="5979" y="2391"/>
                </a:lnTo>
                <a:lnTo>
                  <a:pt x="5959" y="2410"/>
                </a:lnTo>
                <a:lnTo>
                  <a:pt x="5940" y="2428"/>
                </a:lnTo>
                <a:lnTo>
                  <a:pt x="5923" y="2448"/>
                </a:lnTo>
                <a:lnTo>
                  <a:pt x="5905" y="2468"/>
                </a:lnTo>
                <a:lnTo>
                  <a:pt x="5887" y="2489"/>
                </a:lnTo>
                <a:lnTo>
                  <a:pt x="5871" y="2511"/>
                </a:lnTo>
                <a:lnTo>
                  <a:pt x="5856" y="2533"/>
                </a:lnTo>
                <a:lnTo>
                  <a:pt x="4600" y="2533"/>
                </a:lnTo>
                <a:lnTo>
                  <a:pt x="4601" y="777"/>
                </a:lnTo>
                <a:lnTo>
                  <a:pt x="4534" y="779"/>
                </a:lnTo>
                <a:lnTo>
                  <a:pt x="4467" y="783"/>
                </a:lnTo>
                <a:lnTo>
                  <a:pt x="4401" y="788"/>
                </a:lnTo>
                <a:lnTo>
                  <a:pt x="4335" y="796"/>
                </a:lnTo>
                <a:lnTo>
                  <a:pt x="4270" y="805"/>
                </a:lnTo>
                <a:lnTo>
                  <a:pt x="4204" y="815"/>
                </a:lnTo>
                <a:lnTo>
                  <a:pt x="4139" y="826"/>
                </a:lnTo>
                <a:lnTo>
                  <a:pt x="4075" y="839"/>
                </a:lnTo>
                <a:lnTo>
                  <a:pt x="4010" y="853"/>
                </a:lnTo>
                <a:lnTo>
                  <a:pt x="3947" y="868"/>
                </a:lnTo>
                <a:lnTo>
                  <a:pt x="3883" y="885"/>
                </a:lnTo>
                <a:lnTo>
                  <a:pt x="3819" y="903"/>
                </a:lnTo>
                <a:lnTo>
                  <a:pt x="3756" y="922"/>
                </a:lnTo>
                <a:lnTo>
                  <a:pt x="3692" y="942"/>
                </a:lnTo>
                <a:lnTo>
                  <a:pt x="3629" y="964"/>
                </a:lnTo>
                <a:lnTo>
                  <a:pt x="3566" y="986"/>
                </a:lnTo>
                <a:lnTo>
                  <a:pt x="3502" y="1010"/>
                </a:lnTo>
                <a:lnTo>
                  <a:pt x="3439" y="1035"/>
                </a:lnTo>
                <a:lnTo>
                  <a:pt x="3377" y="1060"/>
                </a:lnTo>
                <a:lnTo>
                  <a:pt x="3313" y="1086"/>
                </a:lnTo>
                <a:lnTo>
                  <a:pt x="3250" y="1114"/>
                </a:lnTo>
                <a:lnTo>
                  <a:pt x="3186" y="1141"/>
                </a:lnTo>
                <a:lnTo>
                  <a:pt x="3123" y="1171"/>
                </a:lnTo>
                <a:lnTo>
                  <a:pt x="3060" y="1201"/>
                </a:lnTo>
                <a:lnTo>
                  <a:pt x="2931" y="1262"/>
                </a:lnTo>
                <a:lnTo>
                  <a:pt x="2803" y="1326"/>
                </a:lnTo>
                <a:lnTo>
                  <a:pt x="2674" y="1393"/>
                </a:lnTo>
                <a:lnTo>
                  <a:pt x="2543" y="1463"/>
                </a:lnTo>
                <a:lnTo>
                  <a:pt x="2543" y="1486"/>
                </a:lnTo>
                <a:lnTo>
                  <a:pt x="2543" y="1498"/>
                </a:lnTo>
                <a:lnTo>
                  <a:pt x="2544" y="1510"/>
                </a:lnTo>
                <a:lnTo>
                  <a:pt x="2546" y="1522"/>
                </a:lnTo>
                <a:lnTo>
                  <a:pt x="2550" y="1534"/>
                </a:lnTo>
                <a:lnTo>
                  <a:pt x="2555" y="1546"/>
                </a:lnTo>
                <a:lnTo>
                  <a:pt x="2561" y="1557"/>
                </a:lnTo>
                <a:lnTo>
                  <a:pt x="2571" y="1568"/>
                </a:lnTo>
                <a:lnTo>
                  <a:pt x="2582" y="1578"/>
                </a:lnTo>
                <a:lnTo>
                  <a:pt x="2597" y="1586"/>
                </a:lnTo>
                <a:lnTo>
                  <a:pt x="2613" y="1593"/>
                </a:lnTo>
                <a:lnTo>
                  <a:pt x="2633" y="1600"/>
                </a:lnTo>
                <a:lnTo>
                  <a:pt x="2657" y="1604"/>
                </a:lnTo>
                <a:lnTo>
                  <a:pt x="2685" y="1608"/>
                </a:lnTo>
                <a:lnTo>
                  <a:pt x="2717" y="1608"/>
                </a:lnTo>
                <a:lnTo>
                  <a:pt x="4370" y="1609"/>
                </a:lnTo>
                <a:lnTo>
                  <a:pt x="4370" y="2533"/>
                </a:lnTo>
                <a:lnTo>
                  <a:pt x="2468" y="2533"/>
                </a:lnTo>
                <a:lnTo>
                  <a:pt x="2454" y="2513"/>
                </a:lnTo>
                <a:lnTo>
                  <a:pt x="2439" y="2493"/>
                </a:lnTo>
                <a:lnTo>
                  <a:pt x="2425" y="2475"/>
                </a:lnTo>
                <a:lnTo>
                  <a:pt x="2408" y="2456"/>
                </a:lnTo>
                <a:lnTo>
                  <a:pt x="2393" y="2438"/>
                </a:lnTo>
                <a:lnTo>
                  <a:pt x="2377" y="2421"/>
                </a:lnTo>
                <a:lnTo>
                  <a:pt x="2359" y="2404"/>
                </a:lnTo>
                <a:lnTo>
                  <a:pt x="2341" y="2388"/>
                </a:lnTo>
                <a:lnTo>
                  <a:pt x="2324" y="2371"/>
                </a:lnTo>
                <a:lnTo>
                  <a:pt x="2305" y="2356"/>
                </a:lnTo>
                <a:lnTo>
                  <a:pt x="2286" y="2342"/>
                </a:lnTo>
                <a:lnTo>
                  <a:pt x="2267" y="2327"/>
                </a:lnTo>
                <a:lnTo>
                  <a:pt x="2247" y="2313"/>
                </a:lnTo>
                <a:lnTo>
                  <a:pt x="2226" y="2300"/>
                </a:lnTo>
                <a:lnTo>
                  <a:pt x="2206" y="2288"/>
                </a:lnTo>
                <a:lnTo>
                  <a:pt x="2184" y="2276"/>
                </a:lnTo>
                <a:lnTo>
                  <a:pt x="2163" y="2265"/>
                </a:lnTo>
                <a:lnTo>
                  <a:pt x="2141" y="2254"/>
                </a:lnTo>
                <a:lnTo>
                  <a:pt x="2119" y="2244"/>
                </a:lnTo>
                <a:lnTo>
                  <a:pt x="2096" y="2235"/>
                </a:lnTo>
                <a:lnTo>
                  <a:pt x="2073" y="2226"/>
                </a:lnTo>
                <a:lnTo>
                  <a:pt x="2050" y="2218"/>
                </a:lnTo>
                <a:lnTo>
                  <a:pt x="2027" y="2211"/>
                </a:lnTo>
                <a:lnTo>
                  <a:pt x="2003" y="2204"/>
                </a:lnTo>
                <a:lnTo>
                  <a:pt x="1978" y="2199"/>
                </a:lnTo>
                <a:lnTo>
                  <a:pt x="1954" y="2193"/>
                </a:lnTo>
                <a:lnTo>
                  <a:pt x="1929" y="2189"/>
                </a:lnTo>
                <a:lnTo>
                  <a:pt x="1905" y="2185"/>
                </a:lnTo>
                <a:lnTo>
                  <a:pt x="1879" y="2182"/>
                </a:lnTo>
                <a:lnTo>
                  <a:pt x="1854" y="2180"/>
                </a:lnTo>
                <a:lnTo>
                  <a:pt x="1828" y="2179"/>
                </a:lnTo>
                <a:lnTo>
                  <a:pt x="1802" y="2179"/>
                </a:lnTo>
                <a:lnTo>
                  <a:pt x="1776" y="2179"/>
                </a:lnTo>
                <a:lnTo>
                  <a:pt x="1751" y="2180"/>
                </a:lnTo>
                <a:lnTo>
                  <a:pt x="1725" y="2182"/>
                </a:lnTo>
                <a:lnTo>
                  <a:pt x="1700" y="2185"/>
                </a:lnTo>
                <a:lnTo>
                  <a:pt x="1675" y="2189"/>
                </a:lnTo>
                <a:lnTo>
                  <a:pt x="1650" y="2193"/>
                </a:lnTo>
                <a:lnTo>
                  <a:pt x="1626" y="2199"/>
                </a:lnTo>
                <a:lnTo>
                  <a:pt x="1602" y="2204"/>
                </a:lnTo>
                <a:lnTo>
                  <a:pt x="1578" y="2211"/>
                </a:lnTo>
                <a:lnTo>
                  <a:pt x="1554" y="2218"/>
                </a:lnTo>
                <a:lnTo>
                  <a:pt x="1531" y="2226"/>
                </a:lnTo>
                <a:lnTo>
                  <a:pt x="1507" y="2235"/>
                </a:lnTo>
                <a:lnTo>
                  <a:pt x="1485" y="2244"/>
                </a:lnTo>
                <a:lnTo>
                  <a:pt x="1463" y="2254"/>
                </a:lnTo>
                <a:lnTo>
                  <a:pt x="1441" y="2265"/>
                </a:lnTo>
                <a:lnTo>
                  <a:pt x="1419" y="2276"/>
                </a:lnTo>
                <a:lnTo>
                  <a:pt x="1398" y="2288"/>
                </a:lnTo>
                <a:lnTo>
                  <a:pt x="1378" y="2300"/>
                </a:lnTo>
                <a:lnTo>
                  <a:pt x="1358" y="2313"/>
                </a:lnTo>
                <a:lnTo>
                  <a:pt x="1337" y="2327"/>
                </a:lnTo>
                <a:lnTo>
                  <a:pt x="1318" y="2342"/>
                </a:lnTo>
                <a:lnTo>
                  <a:pt x="1298" y="2356"/>
                </a:lnTo>
                <a:lnTo>
                  <a:pt x="1281" y="2371"/>
                </a:lnTo>
                <a:lnTo>
                  <a:pt x="1262" y="2388"/>
                </a:lnTo>
                <a:lnTo>
                  <a:pt x="1244" y="2404"/>
                </a:lnTo>
                <a:lnTo>
                  <a:pt x="1228" y="2421"/>
                </a:lnTo>
                <a:lnTo>
                  <a:pt x="1211" y="2438"/>
                </a:lnTo>
                <a:lnTo>
                  <a:pt x="1195" y="2456"/>
                </a:lnTo>
                <a:lnTo>
                  <a:pt x="1180" y="2475"/>
                </a:lnTo>
                <a:lnTo>
                  <a:pt x="1164" y="2493"/>
                </a:lnTo>
                <a:lnTo>
                  <a:pt x="1150" y="2513"/>
                </a:lnTo>
                <a:lnTo>
                  <a:pt x="1137" y="2533"/>
                </a:lnTo>
                <a:lnTo>
                  <a:pt x="0" y="2533"/>
                </a:lnTo>
                <a:lnTo>
                  <a:pt x="0" y="2409"/>
                </a:lnTo>
                <a:lnTo>
                  <a:pt x="1" y="2391"/>
                </a:lnTo>
                <a:lnTo>
                  <a:pt x="2" y="2373"/>
                </a:lnTo>
                <a:lnTo>
                  <a:pt x="6" y="2355"/>
                </a:lnTo>
                <a:lnTo>
                  <a:pt x="9" y="2336"/>
                </a:lnTo>
                <a:lnTo>
                  <a:pt x="14" y="2317"/>
                </a:lnTo>
                <a:lnTo>
                  <a:pt x="20" y="2298"/>
                </a:lnTo>
                <a:lnTo>
                  <a:pt x="26" y="2277"/>
                </a:lnTo>
                <a:lnTo>
                  <a:pt x="34" y="2257"/>
                </a:lnTo>
                <a:lnTo>
                  <a:pt x="43" y="2236"/>
                </a:lnTo>
                <a:lnTo>
                  <a:pt x="53" y="2215"/>
                </a:lnTo>
                <a:lnTo>
                  <a:pt x="63" y="2194"/>
                </a:lnTo>
                <a:lnTo>
                  <a:pt x="74" y="2173"/>
                </a:lnTo>
                <a:lnTo>
                  <a:pt x="86" y="2151"/>
                </a:lnTo>
                <a:lnTo>
                  <a:pt x="99" y="2130"/>
                </a:lnTo>
                <a:lnTo>
                  <a:pt x="112" y="2109"/>
                </a:lnTo>
                <a:lnTo>
                  <a:pt x="127" y="2089"/>
                </a:lnTo>
                <a:lnTo>
                  <a:pt x="141" y="2069"/>
                </a:lnTo>
                <a:lnTo>
                  <a:pt x="156" y="2048"/>
                </a:lnTo>
                <a:lnTo>
                  <a:pt x="172" y="2028"/>
                </a:lnTo>
                <a:lnTo>
                  <a:pt x="188" y="2008"/>
                </a:lnTo>
                <a:lnTo>
                  <a:pt x="206" y="1990"/>
                </a:lnTo>
                <a:lnTo>
                  <a:pt x="222" y="1971"/>
                </a:lnTo>
                <a:lnTo>
                  <a:pt x="241" y="1953"/>
                </a:lnTo>
                <a:lnTo>
                  <a:pt x="259" y="1937"/>
                </a:lnTo>
                <a:lnTo>
                  <a:pt x="277" y="1920"/>
                </a:lnTo>
                <a:lnTo>
                  <a:pt x="296" y="1904"/>
                </a:lnTo>
                <a:lnTo>
                  <a:pt x="316" y="1889"/>
                </a:lnTo>
                <a:lnTo>
                  <a:pt x="336" y="1875"/>
                </a:lnTo>
                <a:lnTo>
                  <a:pt x="355" y="1863"/>
                </a:lnTo>
                <a:lnTo>
                  <a:pt x="375" y="1851"/>
                </a:lnTo>
                <a:lnTo>
                  <a:pt x="395" y="1840"/>
                </a:lnTo>
                <a:lnTo>
                  <a:pt x="416" y="1830"/>
                </a:lnTo>
                <a:lnTo>
                  <a:pt x="456" y="1813"/>
                </a:lnTo>
                <a:lnTo>
                  <a:pt x="496" y="1796"/>
                </a:lnTo>
                <a:lnTo>
                  <a:pt x="581" y="1764"/>
                </a:lnTo>
                <a:lnTo>
                  <a:pt x="668" y="1733"/>
                </a:lnTo>
                <a:lnTo>
                  <a:pt x="758" y="1703"/>
                </a:lnTo>
                <a:lnTo>
                  <a:pt x="853" y="1675"/>
                </a:lnTo>
                <a:lnTo>
                  <a:pt x="950" y="1647"/>
                </a:lnTo>
                <a:lnTo>
                  <a:pt x="1050" y="1620"/>
                </a:lnTo>
                <a:lnTo>
                  <a:pt x="1153" y="1592"/>
                </a:lnTo>
                <a:lnTo>
                  <a:pt x="1260" y="1566"/>
                </a:lnTo>
                <a:lnTo>
                  <a:pt x="1371" y="1538"/>
                </a:lnTo>
                <a:lnTo>
                  <a:pt x="1601" y="1482"/>
                </a:lnTo>
                <a:lnTo>
                  <a:pt x="1846" y="1422"/>
                </a:lnTo>
                <a:lnTo>
                  <a:pt x="1974" y="1390"/>
                </a:lnTo>
                <a:lnTo>
                  <a:pt x="2105" y="1357"/>
                </a:lnTo>
                <a:lnTo>
                  <a:pt x="2250" y="1277"/>
                </a:lnTo>
                <a:lnTo>
                  <a:pt x="2395" y="1197"/>
                </a:lnTo>
                <a:lnTo>
                  <a:pt x="2543" y="1119"/>
                </a:lnTo>
                <a:lnTo>
                  <a:pt x="2691" y="1042"/>
                </a:lnTo>
                <a:lnTo>
                  <a:pt x="2766" y="1005"/>
                </a:lnTo>
                <a:lnTo>
                  <a:pt x="2841" y="969"/>
                </a:lnTo>
                <a:lnTo>
                  <a:pt x="2916" y="932"/>
                </a:lnTo>
                <a:lnTo>
                  <a:pt x="2992" y="897"/>
                </a:lnTo>
                <a:lnTo>
                  <a:pt x="3068" y="863"/>
                </a:lnTo>
                <a:lnTo>
                  <a:pt x="3143" y="829"/>
                </a:lnTo>
                <a:lnTo>
                  <a:pt x="3220" y="797"/>
                </a:lnTo>
                <a:lnTo>
                  <a:pt x="3297" y="766"/>
                </a:lnTo>
                <a:lnTo>
                  <a:pt x="3376" y="735"/>
                </a:lnTo>
                <a:lnTo>
                  <a:pt x="3454" y="707"/>
                </a:lnTo>
                <a:lnTo>
                  <a:pt x="3532" y="679"/>
                </a:lnTo>
                <a:lnTo>
                  <a:pt x="3611" y="654"/>
                </a:lnTo>
                <a:lnTo>
                  <a:pt x="3690" y="629"/>
                </a:lnTo>
                <a:lnTo>
                  <a:pt x="3771" y="606"/>
                </a:lnTo>
                <a:lnTo>
                  <a:pt x="3851" y="585"/>
                </a:lnTo>
                <a:lnTo>
                  <a:pt x="3932" y="565"/>
                </a:lnTo>
                <a:lnTo>
                  <a:pt x="4014" y="547"/>
                </a:lnTo>
                <a:lnTo>
                  <a:pt x="4095" y="531"/>
                </a:lnTo>
                <a:lnTo>
                  <a:pt x="4178" y="516"/>
                </a:lnTo>
                <a:lnTo>
                  <a:pt x="4261" y="504"/>
                </a:lnTo>
                <a:lnTo>
                  <a:pt x="4345" y="494"/>
                </a:lnTo>
                <a:lnTo>
                  <a:pt x="4429" y="487"/>
                </a:lnTo>
                <a:lnTo>
                  <a:pt x="4513" y="480"/>
                </a:lnTo>
                <a:lnTo>
                  <a:pt x="4599" y="477"/>
                </a:lnTo>
                <a:lnTo>
                  <a:pt x="4656" y="476"/>
                </a:lnTo>
                <a:lnTo>
                  <a:pt x="4713" y="477"/>
                </a:lnTo>
                <a:lnTo>
                  <a:pt x="4771" y="477"/>
                </a:lnTo>
                <a:lnTo>
                  <a:pt x="4827" y="479"/>
                </a:lnTo>
                <a:lnTo>
                  <a:pt x="4937" y="483"/>
                </a:lnTo>
                <a:lnTo>
                  <a:pt x="5038" y="489"/>
                </a:lnTo>
                <a:lnTo>
                  <a:pt x="5125" y="494"/>
                </a:lnTo>
                <a:lnTo>
                  <a:pt x="5192" y="500"/>
                </a:lnTo>
                <a:lnTo>
                  <a:pt x="5253" y="505"/>
                </a:lnTo>
                <a:lnTo>
                  <a:pt x="5335" y="515"/>
                </a:lnTo>
                <a:lnTo>
                  <a:pt x="5415" y="525"/>
                </a:lnTo>
                <a:lnTo>
                  <a:pt x="5494" y="537"/>
                </a:lnTo>
                <a:lnTo>
                  <a:pt x="5568" y="551"/>
                </a:lnTo>
                <a:lnTo>
                  <a:pt x="5642" y="564"/>
                </a:lnTo>
                <a:lnTo>
                  <a:pt x="5714" y="578"/>
                </a:lnTo>
                <a:lnTo>
                  <a:pt x="5782" y="595"/>
                </a:lnTo>
                <a:lnTo>
                  <a:pt x="5849" y="611"/>
                </a:lnTo>
                <a:lnTo>
                  <a:pt x="5915" y="628"/>
                </a:lnTo>
                <a:lnTo>
                  <a:pt x="5978" y="646"/>
                </a:lnTo>
                <a:lnTo>
                  <a:pt x="6039" y="665"/>
                </a:lnTo>
                <a:lnTo>
                  <a:pt x="6099" y="684"/>
                </a:lnTo>
                <a:lnTo>
                  <a:pt x="6157" y="705"/>
                </a:lnTo>
                <a:lnTo>
                  <a:pt x="6213" y="724"/>
                </a:lnTo>
                <a:lnTo>
                  <a:pt x="6268" y="745"/>
                </a:lnTo>
                <a:lnTo>
                  <a:pt x="6321" y="767"/>
                </a:lnTo>
                <a:lnTo>
                  <a:pt x="6374" y="789"/>
                </a:lnTo>
                <a:lnTo>
                  <a:pt x="6424" y="811"/>
                </a:lnTo>
                <a:lnTo>
                  <a:pt x="6473" y="834"/>
                </a:lnTo>
                <a:lnTo>
                  <a:pt x="6521" y="856"/>
                </a:lnTo>
                <a:lnTo>
                  <a:pt x="6614" y="903"/>
                </a:lnTo>
                <a:lnTo>
                  <a:pt x="6702" y="949"/>
                </a:lnTo>
                <a:lnTo>
                  <a:pt x="6786" y="996"/>
                </a:lnTo>
                <a:lnTo>
                  <a:pt x="6868" y="1041"/>
                </a:lnTo>
                <a:lnTo>
                  <a:pt x="7023" y="1130"/>
                </a:lnTo>
                <a:lnTo>
                  <a:pt x="7224" y="1247"/>
                </a:lnTo>
                <a:lnTo>
                  <a:pt x="7377" y="1335"/>
                </a:lnTo>
                <a:lnTo>
                  <a:pt x="7489" y="1335"/>
                </a:lnTo>
                <a:lnTo>
                  <a:pt x="7511" y="1336"/>
                </a:lnTo>
                <a:lnTo>
                  <a:pt x="7533" y="1337"/>
                </a:lnTo>
                <a:lnTo>
                  <a:pt x="7554" y="1339"/>
                </a:lnTo>
                <a:lnTo>
                  <a:pt x="7574" y="1342"/>
                </a:lnTo>
                <a:lnTo>
                  <a:pt x="7595" y="1345"/>
                </a:lnTo>
                <a:lnTo>
                  <a:pt x="7614" y="1349"/>
                </a:lnTo>
                <a:lnTo>
                  <a:pt x="7632" y="1355"/>
                </a:lnTo>
                <a:lnTo>
                  <a:pt x="7651" y="1360"/>
                </a:lnTo>
                <a:lnTo>
                  <a:pt x="7669" y="1367"/>
                </a:lnTo>
                <a:lnTo>
                  <a:pt x="7686" y="1375"/>
                </a:lnTo>
                <a:lnTo>
                  <a:pt x="7703" y="1382"/>
                </a:lnTo>
                <a:lnTo>
                  <a:pt x="7718" y="1391"/>
                </a:lnTo>
                <a:lnTo>
                  <a:pt x="7734" y="1400"/>
                </a:lnTo>
                <a:lnTo>
                  <a:pt x="7748" y="1411"/>
                </a:lnTo>
                <a:lnTo>
                  <a:pt x="7761" y="1422"/>
                </a:lnTo>
                <a:lnTo>
                  <a:pt x="7774" y="1433"/>
                </a:lnTo>
                <a:lnTo>
                  <a:pt x="7788" y="1445"/>
                </a:lnTo>
                <a:lnTo>
                  <a:pt x="7799" y="1458"/>
                </a:lnTo>
                <a:lnTo>
                  <a:pt x="7810" y="1471"/>
                </a:lnTo>
                <a:lnTo>
                  <a:pt x="7819" y="1486"/>
                </a:lnTo>
                <a:lnTo>
                  <a:pt x="7829" y="1501"/>
                </a:lnTo>
                <a:lnTo>
                  <a:pt x="7838" y="1516"/>
                </a:lnTo>
                <a:lnTo>
                  <a:pt x="7846" y="1532"/>
                </a:lnTo>
                <a:lnTo>
                  <a:pt x="7854" y="1549"/>
                </a:lnTo>
                <a:lnTo>
                  <a:pt x="7859" y="1567"/>
                </a:lnTo>
                <a:lnTo>
                  <a:pt x="7865" y="1585"/>
                </a:lnTo>
                <a:lnTo>
                  <a:pt x="7870" y="1603"/>
                </a:lnTo>
                <a:lnTo>
                  <a:pt x="7873" y="1622"/>
                </a:lnTo>
                <a:lnTo>
                  <a:pt x="7877" y="1643"/>
                </a:lnTo>
                <a:lnTo>
                  <a:pt x="7879" y="1663"/>
                </a:lnTo>
                <a:lnTo>
                  <a:pt x="7880" y="1684"/>
                </a:lnTo>
                <a:lnTo>
                  <a:pt x="7881" y="1706"/>
                </a:lnTo>
                <a:lnTo>
                  <a:pt x="7881" y="2533"/>
                </a:lnTo>
                <a:close/>
                <a:moveTo>
                  <a:pt x="1147" y="1976"/>
                </a:moveTo>
                <a:lnTo>
                  <a:pt x="1147" y="1976"/>
                </a:lnTo>
                <a:lnTo>
                  <a:pt x="482" y="1976"/>
                </a:lnTo>
                <a:lnTo>
                  <a:pt x="465" y="1985"/>
                </a:lnTo>
                <a:lnTo>
                  <a:pt x="449" y="1994"/>
                </a:lnTo>
                <a:lnTo>
                  <a:pt x="434" y="2004"/>
                </a:lnTo>
                <a:lnTo>
                  <a:pt x="417" y="2016"/>
                </a:lnTo>
                <a:lnTo>
                  <a:pt x="401" y="2028"/>
                </a:lnTo>
                <a:lnTo>
                  <a:pt x="385" y="2041"/>
                </a:lnTo>
                <a:lnTo>
                  <a:pt x="370" y="2056"/>
                </a:lnTo>
                <a:lnTo>
                  <a:pt x="354" y="2070"/>
                </a:lnTo>
                <a:lnTo>
                  <a:pt x="325" y="2102"/>
                </a:lnTo>
                <a:lnTo>
                  <a:pt x="297" y="2135"/>
                </a:lnTo>
                <a:lnTo>
                  <a:pt x="271" y="2169"/>
                </a:lnTo>
                <a:lnTo>
                  <a:pt x="247" y="2203"/>
                </a:lnTo>
                <a:lnTo>
                  <a:pt x="540" y="2203"/>
                </a:lnTo>
                <a:lnTo>
                  <a:pt x="640" y="2203"/>
                </a:lnTo>
                <a:lnTo>
                  <a:pt x="731" y="2201"/>
                </a:lnTo>
                <a:lnTo>
                  <a:pt x="771" y="2200"/>
                </a:lnTo>
                <a:lnTo>
                  <a:pt x="810" y="2196"/>
                </a:lnTo>
                <a:lnTo>
                  <a:pt x="846" y="2193"/>
                </a:lnTo>
                <a:lnTo>
                  <a:pt x="880" y="2190"/>
                </a:lnTo>
                <a:lnTo>
                  <a:pt x="913" y="2184"/>
                </a:lnTo>
                <a:lnTo>
                  <a:pt x="944" y="2178"/>
                </a:lnTo>
                <a:lnTo>
                  <a:pt x="973" y="2170"/>
                </a:lnTo>
                <a:lnTo>
                  <a:pt x="999" y="2160"/>
                </a:lnTo>
                <a:lnTo>
                  <a:pt x="1026" y="2150"/>
                </a:lnTo>
                <a:lnTo>
                  <a:pt x="1050" y="2138"/>
                </a:lnTo>
                <a:lnTo>
                  <a:pt x="1073" y="2124"/>
                </a:lnTo>
                <a:lnTo>
                  <a:pt x="1095" y="2108"/>
                </a:lnTo>
                <a:lnTo>
                  <a:pt x="1112" y="2094"/>
                </a:lnTo>
                <a:lnTo>
                  <a:pt x="1128" y="2080"/>
                </a:lnTo>
                <a:lnTo>
                  <a:pt x="1140" y="2067"/>
                </a:lnTo>
                <a:lnTo>
                  <a:pt x="1151" y="2054"/>
                </a:lnTo>
                <a:lnTo>
                  <a:pt x="1160" y="2043"/>
                </a:lnTo>
                <a:lnTo>
                  <a:pt x="1166" y="2032"/>
                </a:lnTo>
                <a:lnTo>
                  <a:pt x="1171" y="2023"/>
                </a:lnTo>
                <a:lnTo>
                  <a:pt x="1174" y="2014"/>
                </a:lnTo>
                <a:lnTo>
                  <a:pt x="1175" y="2005"/>
                </a:lnTo>
                <a:lnTo>
                  <a:pt x="1175" y="1998"/>
                </a:lnTo>
                <a:lnTo>
                  <a:pt x="1173" y="1992"/>
                </a:lnTo>
                <a:lnTo>
                  <a:pt x="1171" y="1986"/>
                </a:lnTo>
                <a:lnTo>
                  <a:pt x="1166" y="1982"/>
                </a:lnTo>
                <a:lnTo>
                  <a:pt x="1161" y="1980"/>
                </a:lnTo>
                <a:lnTo>
                  <a:pt x="1154" y="1977"/>
                </a:lnTo>
                <a:lnTo>
                  <a:pt x="1147" y="1976"/>
                </a:lnTo>
                <a:close/>
                <a:moveTo>
                  <a:pt x="3963" y="2222"/>
                </a:moveTo>
                <a:lnTo>
                  <a:pt x="4169" y="2222"/>
                </a:lnTo>
                <a:lnTo>
                  <a:pt x="4169" y="2162"/>
                </a:lnTo>
                <a:lnTo>
                  <a:pt x="4030" y="2162"/>
                </a:lnTo>
                <a:lnTo>
                  <a:pt x="4030" y="2079"/>
                </a:lnTo>
                <a:lnTo>
                  <a:pt x="4153" y="2079"/>
                </a:lnTo>
                <a:lnTo>
                  <a:pt x="4153" y="2018"/>
                </a:lnTo>
                <a:lnTo>
                  <a:pt x="4030" y="2018"/>
                </a:lnTo>
                <a:lnTo>
                  <a:pt x="4030" y="1939"/>
                </a:lnTo>
                <a:lnTo>
                  <a:pt x="4166" y="1939"/>
                </a:lnTo>
                <a:lnTo>
                  <a:pt x="4166" y="1879"/>
                </a:lnTo>
                <a:lnTo>
                  <a:pt x="3963" y="1879"/>
                </a:lnTo>
                <a:lnTo>
                  <a:pt x="3963" y="2222"/>
                </a:lnTo>
                <a:close/>
                <a:moveTo>
                  <a:pt x="3677" y="2050"/>
                </a:moveTo>
                <a:lnTo>
                  <a:pt x="3677" y="2050"/>
                </a:lnTo>
                <a:lnTo>
                  <a:pt x="3677" y="2073"/>
                </a:lnTo>
                <a:lnTo>
                  <a:pt x="3679" y="2095"/>
                </a:lnTo>
                <a:lnTo>
                  <a:pt x="3684" y="2115"/>
                </a:lnTo>
                <a:lnTo>
                  <a:pt x="3689" y="2133"/>
                </a:lnTo>
                <a:lnTo>
                  <a:pt x="3696" y="2149"/>
                </a:lnTo>
                <a:lnTo>
                  <a:pt x="3703" y="2163"/>
                </a:lnTo>
                <a:lnTo>
                  <a:pt x="3712" y="2177"/>
                </a:lnTo>
                <a:lnTo>
                  <a:pt x="3722" y="2188"/>
                </a:lnTo>
                <a:lnTo>
                  <a:pt x="3733" y="2197"/>
                </a:lnTo>
                <a:lnTo>
                  <a:pt x="3745" y="2206"/>
                </a:lnTo>
                <a:lnTo>
                  <a:pt x="3757" y="2213"/>
                </a:lnTo>
                <a:lnTo>
                  <a:pt x="3771" y="2218"/>
                </a:lnTo>
                <a:lnTo>
                  <a:pt x="3785" y="2223"/>
                </a:lnTo>
                <a:lnTo>
                  <a:pt x="3799" y="2226"/>
                </a:lnTo>
                <a:lnTo>
                  <a:pt x="3815" y="2227"/>
                </a:lnTo>
                <a:lnTo>
                  <a:pt x="3830" y="2228"/>
                </a:lnTo>
                <a:lnTo>
                  <a:pt x="3854" y="2227"/>
                </a:lnTo>
                <a:lnTo>
                  <a:pt x="3880" y="2224"/>
                </a:lnTo>
                <a:lnTo>
                  <a:pt x="3891" y="2221"/>
                </a:lnTo>
                <a:lnTo>
                  <a:pt x="3902" y="2217"/>
                </a:lnTo>
                <a:lnTo>
                  <a:pt x="3910" y="2213"/>
                </a:lnTo>
                <a:lnTo>
                  <a:pt x="3919" y="2207"/>
                </a:lnTo>
                <a:lnTo>
                  <a:pt x="3905" y="2153"/>
                </a:lnTo>
                <a:lnTo>
                  <a:pt x="3893" y="2159"/>
                </a:lnTo>
                <a:lnTo>
                  <a:pt x="3880" y="2164"/>
                </a:lnTo>
                <a:lnTo>
                  <a:pt x="3871" y="2166"/>
                </a:lnTo>
                <a:lnTo>
                  <a:pt x="3862" y="2168"/>
                </a:lnTo>
                <a:lnTo>
                  <a:pt x="3842" y="2169"/>
                </a:lnTo>
                <a:lnTo>
                  <a:pt x="3830" y="2168"/>
                </a:lnTo>
                <a:lnTo>
                  <a:pt x="3820" y="2167"/>
                </a:lnTo>
                <a:lnTo>
                  <a:pt x="3810" y="2163"/>
                </a:lnTo>
                <a:lnTo>
                  <a:pt x="3800" y="2160"/>
                </a:lnTo>
                <a:lnTo>
                  <a:pt x="3791" y="2156"/>
                </a:lnTo>
                <a:lnTo>
                  <a:pt x="3784" y="2150"/>
                </a:lnTo>
                <a:lnTo>
                  <a:pt x="3777" y="2144"/>
                </a:lnTo>
                <a:lnTo>
                  <a:pt x="3771" y="2136"/>
                </a:lnTo>
                <a:lnTo>
                  <a:pt x="3765" y="2128"/>
                </a:lnTo>
                <a:lnTo>
                  <a:pt x="3761" y="2119"/>
                </a:lnTo>
                <a:lnTo>
                  <a:pt x="3756" y="2109"/>
                </a:lnTo>
                <a:lnTo>
                  <a:pt x="3753" y="2098"/>
                </a:lnTo>
                <a:lnTo>
                  <a:pt x="3751" y="2087"/>
                </a:lnTo>
                <a:lnTo>
                  <a:pt x="3749" y="2075"/>
                </a:lnTo>
                <a:lnTo>
                  <a:pt x="3747" y="2063"/>
                </a:lnTo>
                <a:lnTo>
                  <a:pt x="3747" y="2050"/>
                </a:lnTo>
                <a:lnTo>
                  <a:pt x="3747" y="2036"/>
                </a:lnTo>
                <a:lnTo>
                  <a:pt x="3749" y="2023"/>
                </a:lnTo>
                <a:lnTo>
                  <a:pt x="3751" y="2009"/>
                </a:lnTo>
                <a:lnTo>
                  <a:pt x="3753" y="1998"/>
                </a:lnTo>
                <a:lnTo>
                  <a:pt x="3756" y="1987"/>
                </a:lnTo>
                <a:lnTo>
                  <a:pt x="3761" y="1977"/>
                </a:lnTo>
                <a:lnTo>
                  <a:pt x="3766" y="1969"/>
                </a:lnTo>
                <a:lnTo>
                  <a:pt x="3772" y="1961"/>
                </a:lnTo>
                <a:lnTo>
                  <a:pt x="3778" y="1954"/>
                </a:lnTo>
                <a:lnTo>
                  <a:pt x="3785" y="1949"/>
                </a:lnTo>
                <a:lnTo>
                  <a:pt x="3793" y="1943"/>
                </a:lnTo>
                <a:lnTo>
                  <a:pt x="3800" y="1939"/>
                </a:lnTo>
                <a:lnTo>
                  <a:pt x="3809" y="1936"/>
                </a:lnTo>
                <a:lnTo>
                  <a:pt x="3818" y="1933"/>
                </a:lnTo>
                <a:lnTo>
                  <a:pt x="3827" y="1932"/>
                </a:lnTo>
                <a:lnTo>
                  <a:pt x="3837" y="1932"/>
                </a:lnTo>
                <a:lnTo>
                  <a:pt x="3857" y="1932"/>
                </a:lnTo>
                <a:lnTo>
                  <a:pt x="3874" y="1935"/>
                </a:lnTo>
                <a:lnTo>
                  <a:pt x="3888" y="1938"/>
                </a:lnTo>
                <a:lnTo>
                  <a:pt x="3900" y="1942"/>
                </a:lnTo>
                <a:lnTo>
                  <a:pt x="3914" y="1886"/>
                </a:lnTo>
                <a:lnTo>
                  <a:pt x="3899" y="1881"/>
                </a:lnTo>
                <a:lnTo>
                  <a:pt x="3881" y="1876"/>
                </a:lnTo>
                <a:lnTo>
                  <a:pt x="3859" y="1874"/>
                </a:lnTo>
                <a:lnTo>
                  <a:pt x="3831" y="1873"/>
                </a:lnTo>
                <a:lnTo>
                  <a:pt x="3817" y="1873"/>
                </a:lnTo>
                <a:lnTo>
                  <a:pt x="3804" y="1875"/>
                </a:lnTo>
                <a:lnTo>
                  <a:pt x="3790" y="1877"/>
                </a:lnTo>
                <a:lnTo>
                  <a:pt x="3776" y="1882"/>
                </a:lnTo>
                <a:lnTo>
                  <a:pt x="3763" y="1887"/>
                </a:lnTo>
                <a:lnTo>
                  <a:pt x="3751" y="1894"/>
                </a:lnTo>
                <a:lnTo>
                  <a:pt x="3739" y="1902"/>
                </a:lnTo>
                <a:lnTo>
                  <a:pt x="3727" y="1911"/>
                </a:lnTo>
                <a:lnTo>
                  <a:pt x="3716" y="1922"/>
                </a:lnTo>
                <a:lnTo>
                  <a:pt x="3707" y="1936"/>
                </a:lnTo>
                <a:lnTo>
                  <a:pt x="3698" y="1950"/>
                </a:lnTo>
                <a:lnTo>
                  <a:pt x="3690" y="1966"/>
                </a:lnTo>
                <a:lnTo>
                  <a:pt x="3685" y="1984"/>
                </a:lnTo>
                <a:lnTo>
                  <a:pt x="3680" y="2004"/>
                </a:lnTo>
                <a:lnTo>
                  <a:pt x="3677" y="2026"/>
                </a:lnTo>
                <a:lnTo>
                  <a:pt x="3677" y="2050"/>
                </a:lnTo>
                <a:close/>
                <a:moveTo>
                  <a:pt x="3560" y="2222"/>
                </a:moveTo>
                <a:lnTo>
                  <a:pt x="3628" y="2222"/>
                </a:lnTo>
                <a:lnTo>
                  <a:pt x="3628" y="1879"/>
                </a:lnTo>
                <a:lnTo>
                  <a:pt x="3560" y="1879"/>
                </a:lnTo>
                <a:lnTo>
                  <a:pt x="3560" y="2222"/>
                </a:lnTo>
                <a:close/>
                <a:moveTo>
                  <a:pt x="3303" y="2222"/>
                </a:moveTo>
                <a:lnTo>
                  <a:pt x="3519" y="2222"/>
                </a:lnTo>
                <a:lnTo>
                  <a:pt x="3519" y="2162"/>
                </a:lnTo>
                <a:lnTo>
                  <a:pt x="3369" y="2162"/>
                </a:lnTo>
                <a:lnTo>
                  <a:pt x="3369" y="1879"/>
                </a:lnTo>
                <a:lnTo>
                  <a:pt x="3303" y="1879"/>
                </a:lnTo>
                <a:lnTo>
                  <a:pt x="3303" y="2222"/>
                </a:lnTo>
                <a:close/>
                <a:moveTo>
                  <a:pt x="2969" y="2050"/>
                </a:moveTo>
                <a:lnTo>
                  <a:pt x="2969" y="2050"/>
                </a:lnTo>
                <a:lnTo>
                  <a:pt x="2970" y="2070"/>
                </a:lnTo>
                <a:lnTo>
                  <a:pt x="2971" y="2089"/>
                </a:lnTo>
                <a:lnTo>
                  <a:pt x="2974" y="2106"/>
                </a:lnTo>
                <a:lnTo>
                  <a:pt x="2977" y="2123"/>
                </a:lnTo>
                <a:lnTo>
                  <a:pt x="2983" y="2139"/>
                </a:lnTo>
                <a:lnTo>
                  <a:pt x="2989" y="2153"/>
                </a:lnTo>
                <a:lnTo>
                  <a:pt x="2996" y="2167"/>
                </a:lnTo>
                <a:lnTo>
                  <a:pt x="3005" y="2180"/>
                </a:lnTo>
                <a:lnTo>
                  <a:pt x="3014" y="2191"/>
                </a:lnTo>
                <a:lnTo>
                  <a:pt x="3025" y="2200"/>
                </a:lnTo>
                <a:lnTo>
                  <a:pt x="3037" y="2208"/>
                </a:lnTo>
                <a:lnTo>
                  <a:pt x="3050" y="2215"/>
                </a:lnTo>
                <a:lnTo>
                  <a:pt x="3064" y="2221"/>
                </a:lnTo>
                <a:lnTo>
                  <a:pt x="3080" y="2225"/>
                </a:lnTo>
                <a:lnTo>
                  <a:pt x="3096" y="2227"/>
                </a:lnTo>
                <a:lnTo>
                  <a:pt x="3114" y="2228"/>
                </a:lnTo>
                <a:lnTo>
                  <a:pt x="3131" y="2227"/>
                </a:lnTo>
                <a:lnTo>
                  <a:pt x="3147" y="2225"/>
                </a:lnTo>
                <a:lnTo>
                  <a:pt x="3162" y="2222"/>
                </a:lnTo>
                <a:lnTo>
                  <a:pt x="3175" y="2216"/>
                </a:lnTo>
                <a:lnTo>
                  <a:pt x="3189" y="2211"/>
                </a:lnTo>
                <a:lnTo>
                  <a:pt x="3201" y="2202"/>
                </a:lnTo>
                <a:lnTo>
                  <a:pt x="3212" y="2193"/>
                </a:lnTo>
                <a:lnTo>
                  <a:pt x="3222" y="2182"/>
                </a:lnTo>
                <a:lnTo>
                  <a:pt x="3230" y="2170"/>
                </a:lnTo>
                <a:lnTo>
                  <a:pt x="3238" y="2157"/>
                </a:lnTo>
                <a:lnTo>
                  <a:pt x="3245" y="2141"/>
                </a:lnTo>
                <a:lnTo>
                  <a:pt x="3250" y="2126"/>
                </a:lnTo>
                <a:lnTo>
                  <a:pt x="3253" y="2109"/>
                </a:lnTo>
                <a:lnTo>
                  <a:pt x="3257" y="2091"/>
                </a:lnTo>
                <a:lnTo>
                  <a:pt x="3259" y="2071"/>
                </a:lnTo>
                <a:lnTo>
                  <a:pt x="3259" y="2050"/>
                </a:lnTo>
                <a:lnTo>
                  <a:pt x="3259" y="2030"/>
                </a:lnTo>
                <a:lnTo>
                  <a:pt x="3257" y="2012"/>
                </a:lnTo>
                <a:lnTo>
                  <a:pt x="3255" y="1994"/>
                </a:lnTo>
                <a:lnTo>
                  <a:pt x="3250" y="1977"/>
                </a:lnTo>
                <a:lnTo>
                  <a:pt x="3246" y="1962"/>
                </a:lnTo>
                <a:lnTo>
                  <a:pt x="3239" y="1947"/>
                </a:lnTo>
                <a:lnTo>
                  <a:pt x="3233" y="1933"/>
                </a:lnTo>
                <a:lnTo>
                  <a:pt x="3224" y="1921"/>
                </a:lnTo>
                <a:lnTo>
                  <a:pt x="3214" y="1910"/>
                </a:lnTo>
                <a:lnTo>
                  <a:pt x="3203" y="1900"/>
                </a:lnTo>
                <a:lnTo>
                  <a:pt x="3192" y="1892"/>
                </a:lnTo>
                <a:lnTo>
                  <a:pt x="3179" y="1885"/>
                </a:lnTo>
                <a:lnTo>
                  <a:pt x="3164" y="1879"/>
                </a:lnTo>
                <a:lnTo>
                  <a:pt x="3149" y="1876"/>
                </a:lnTo>
                <a:lnTo>
                  <a:pt x="3132" y="1873"/>
                </a:lnTo>
                <a:lnTo>
                  <a:pt x="3114" y="1873"/>
                </a:lnTo>
                <a:lnTo>
                  <a:pt x="3097" y="1873"/>
                </a:lnTo>
                <a:lnTo>
                  <a:pt x="3081" y="1875"/>
                </a:lnTo>
                <a:lnTo>
                  <a:pt x="3066" y="1879"/>
                </a:lnTo>
                <a:lnTo>
                  <a:pt x="3052" y="1884"/>
                </a:lnTo>
                <a:lnTo>
                  <a:pt x="3039" y="1891"/>
                </a:lnTo>
                <a:lnTo>
                  <a:pt x="3028" y="1898"/>
                </a:lnTo>
                <a:lnTo>
                  <a:pt x="3017" y="1908"/>
                </a:lnTo>
                <a:lnTo>
                  <a:pt x="3007" y="1919"/>
                </a:lnTo>
                <a:lnTo>
                  <a:pt x="2998" y="1931"/>
                </a:lnTo>
                <a:lnTo>
                  <a:pt x="2991" y="1944"/>
                </a:lnTo>
                <a:lnTo>
                  <a:pt x="2984" y="1959"/>
                </a:lnTo>
                <a:lnTo>
                  <a:pt x="2978" y="1974"/>
                </a:lnTo>
                <a:lnTo>
                  <a:pt x="2974" y="1992"/>
                </a:lnTo>
                <a:lnTo>
                  <a:pt x="2972" y="2010"/>
                </a:lnTo>
                <a:lnTo>
                  <a:pt x="2970" y="2029"/>
                </a:lnTo>
                <a:lnTo>
                  <a:pt x="2969" y="2050"/>
                </a:lnTo>
                <a:close/>
                <a:moveTo>
                  <a:pt x="2698" y="2222"/>
                </a:moveTo>
                <a:lnTo>
                  <a:pt x="2765" y="2222"/>
                </a:lnTo>
                <a:lnTo>
                  <a:pt x="2765" y="2104"/>
                </a:lnTo>
                <a:lnTo>
                  <a:pt x="2774" y="2105"/>
                </a:lnTo>
                <a:lnTo>
                  <a:pt x="2785" y="2105"/>
                </a:lnTo>
                <a:lnTo>
                  <a:pt x="2796" y="2105"/>
                </a:lnTo>
                <a:lnTo>
                  <a:pt x="2803" y="2105"/>
                </a:lnTo>
                <a:lnTo>
                  <a:pt x="2817" y="2105"/>
                </a:lnTo>
                <a:lnTo>
                  <a:pt x="2829" y="2104"/>
                </a:lnTo>
                <a:lnTo>
                  <a:pt x="2841" y="2102"/>
                </a:lnTo>
                <a:lnTo>
                  <a:pt x="2853" y="2100"/>
                </a:lnTo>
                <a:lnTo>
                  <a:pt x="2864" y="2095"/>
                </a:lnTo>
                <a:lnTo>
                  <a:pt x="2875" y="2091"/>
                </a:lnTo>
                <a:lnTo>
                  <a:pt x="2886" y="2085"/>
                </a:lnTo>
                <a:lnTo>
                  <a:pt x="2895" y="2079"/>
                </a:lnTo>
                <a:lnTo>
                  <a:pt x="2904" y="2071"/>
                </a:lnTo>
                <a:lnTo>
                  <a:pt x="2912" y="2062"/>
                </a:lnTo>
                <a:lnTo>
                  <a:pt x="2919" y="2053"/>
                </a:lnTo>
                <a:lnTo>
                  <a:pt x="2925" y="2042"/>
                </a:lnTo>
                <a:lnTo>
                  <a:pt x="2930" y="2030"/>
                </a:lnTo>
                <a:lnTo>
                  <a:pt x="2933" y="2017"/>
                </a:lnTo>
                <a:lnTo>
                  <a:pt x="2936" y="2003"/>
                </a:lnTo>
                <a:lnTo>
                  <a:pt x="2937" y="1987"/>
                </a:lnTo>
                <a:lnTo>
                  <a:pt x="2936" y="1971"/>
                </a:lnTo>
                <a:lnTo>
                  <a:pt x="2933" y="1955"/>
                </a:lnTo>
                <a:lnTo>
                  <a:pt x="2929" y="1942"/>
                </a:lnTo>
                <a:lnTo>
                  <a:pt x="2923" y="1930"/>
                </a:lnTo>
                <a:lnTo>
                  <a:pt x="2917" y="1919"/>
                </a:lnTo>
                <a:lnTo>
                  <a:pt x="2908" y="1910"/>
                </a:lnTo>
                <a:lnTo>
                  <a:pt x="2899" y="1902"/>
                </a:lnTo>
                <a:lnTo>
                  <a:pt x="2889" y="1895"/>
                </a:lnTo>
                <a:lnTo>
                  <a:pt x="2879" y="1889"/>
                </a:lnTo>
                <a:lnTo>
                  <a:pt x="2868" y="1885"/>
                </a:lnTo>
                <a:lnTo>
                  <a:pt x="2856" y="1882"/>
                </a:lnTo>
                <a:lnTo>
                  <a:pt x="2843" y="1878"/>
                </a:lnTo>
                <a:lnTo>
                  <a:pt x="2818" y="1875"/>
                </a:lnTo>
                <a:lnTo>
                  <a:pt x="2792" y="1874"/>
                </a:lnTo>
                <a:lnTo>
                  <a:pt x="2768" y="1875"/>
                </a:lnTo>
                <a:lnTo>
                  <a:pt x="2743" y="1876"/>
                </a:lnTo>
                <a:lnTo>
                  <a:pt x="2720" y="1879"/>
                </a:lnTo>
                <a:lnTo>
                  <a:pt x="2698" y="1883"/>
                </a:lnTo>
                <a:lnTo>
                  <a:pt x="2698" y="2222"/>
                </a:lnTo>
                <a:close/>
                <a:moveTo>
                  <a:pt x="5247" y="2068"/>
                </a:moveTo>
                <a:lnTo>
                  <a:pt x="5141" y="2250"/>
                </a:lnTo>
                <a:lnTo>
                  <a:pt x="5354" y="2250"/>
                </a:lnTo>
                <a:lnTo>
                  <a:pt x="5456" y="2428"/>
                </a:lnTo>
                <a:lnTo>
                  <a:pt x="5560" y="2250"/>
                </a:lnTo>
                <a:lnTo>
                  <a:pt x="5771" y="2250"/>
                </a:lnTo>
                <a:lnTo>
                  <a:pt x="5665" y="2068"/>
                </a:lnTo>
                <a:lnTo>
                  <a:pt x="5771" y="1884"/>
                </a:lnTo>
                <a:lnTo>
                  <a:pt x="5560" y="1884"/>
                </a:lnTo>
                <a:lnTo>
                  <a:pt x="5456" y="1706"/>
                </a:lnTo>
                <a:lnTo>
                  <a:pt x="5354" y="1884"/>
                </a:lnTo>
                <a:lnTo>
                  <a:pt x="5141" y="1884"/>
                </a:lnTo>
                <a:lnTo>
                  <a:pt x="5247" y="2068"/>
                </a:lnTo>
                <a:close/>
                <a:moveTo>
                  <a:pt x="7727" y="2175"/>
                </a:moveTo>
                <a:lnTo>
                  <a:pt x="7727" y="1706"/>
                </a:lnTo>
                <a:lnTo>
                  <a:pt x="7726" y="1684"/>
                </a:lnTo>
                <a:lnTo>
                  <a:pt x="7724" y="1662"/>
                </a:lnTo>
                <a:lnTo>
                  <a:pt x="7534" y="1663"/>
                </a:lnTo>
                <a:lnTo>
                  <a:pt x="7525" y="1663"/>
                </a:lnTo>
                <a:lnTo>
                  <a:pt x="7516" y="1664"/>
                </a:lnTo>
                <a:lnTo>
                  <a:pt x="7507" y="1666"/>
                </a:lnTo>
                <a:lnTo>
                  <a:pt x="7499" y="1669"/>
                </a:lnTo>
                <a:lnTo>
                  <a:pt x="7492" y="1674"/>
                </a:lnTo>
                <a:lnTo>
                  <a:pt x="7484" y="1678"/>
                </a:lnTo>
                <a:lnTo>
                  <a:pt x="7478" y="1684"/>
                </a:lnTo>
                <a:lnTo>
                  <a:pt x="7473" y="1690"/>
                </a:lnTo>
                <a:lnTo>
                  <a:pt x="7467" y="1698"/>
                </a:lnTo>
                <a:lnTo>
                  <a:pt x="7464" y="1707"/>
                </a:lnTo>
                <a:lnTo>
                  <a:pt x="7461" y="1716"/>
                </a:lnTo>
                <a:lnTo>
                  <a:pt x="7459" y="1725"/>
                </a:lnTo>
                <a:lnTo>
                  <a:pt x="7457" y="1738"/>
                </a:lnTo>
                <a:lnTo>
                  <a:pt x="7457" y="1750"/>
                </a:lnTo>
                <a:lnTo>
                  <a:pt x="7457" y="1762"/>
                </a:lnTo>
                <a:lnTo>
                  <a:pt x="7460" y="1776"/>
                </a:lnTo>
                <a:lnTo>
                  <a:pt x="7504" y="2036"/>
                </a:lnTo>
                <a:lnTo>
                  <a:pt x="7529" y="2174"/>
                </a:lnTo>
                <a:lnTo>
                  <a:pt x="7727" y="2175"/>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92" name="KSO_Shape"/>
          <p:cNvSpPr/>
          <p:nvPr/>
        </p:nvSpPr>
        <p:spPr>
          <a:xfrm>
            <a:off x="7698038" y="3364607"/>
            <a:ext cx="354026" cy="286172"/>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93" name="KSO_Shape"/>
          <p:cNvSpPr/>
          <p:nvPr/>
        </p:nvSpPr>
        <p:spPr bwMode="auto">
          <a:xfrm>
            <a:off x="8663649" y="3617942"/>
            <a:ext cx="341616" cy="276138"/>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94" name="KSO_Shape"/>
          <p:cNvSpPr/>
          <p:nvPr/>
        </p:nvSpPr>
        <p:spPr bwMode="auto">
          <a:xfrm>
            <a:off x="7926307" y="4077677"/>
            <a:ext cx="626407" cy="446721"/>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395" name="KSO_Shape"/>
          <p:cNvSpPr/>
          <p:nvPr/>
        </p:nvSpPr>
        <p:spPr>
          <a:xfrm>
            <a:off x="10856786" y="3302323"/>
            <a:ext cx="153533" cy="262451"/>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321975"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396" name="KSO_Shape"/>
          <p:cNvSpPr/>
          <p:nvPr/>
        </p:nvSpPr>
        <p:spPr>
          <a:xfrm>
            <a:off x="5948160" y="3381501"/>
            <a:ext cx="354026" cy="326294"/>
          </a:xfrm>
          <a:custGeom>
            <a:avLst/>
            <a:gdLst>
              <a:gd name="connsiteX0" fmla="*/ 0 w 703218"/>
              <a:gd name="connsiteY0" fmla="*/ 162036 h 648072"/>
              <a:gd name="connsiteX1" fmla="*/ 139505 w 703218"/>
              <a:gd name="connsiteY1" fmla="*/ 162036 h 648072"/>
              <a:gd name="connsiteX2" fmla="*/ 139505 w 703218"/>
              <a:gd name="connsiteY2" fmla="*/ 486036 h 648072"/>
              <a:gd name="connsiteX3" fmla="*/ 0 w 703218"/>
              <a:gd name="connsiteY3" fmla="*/ 486036 h 648072"/>
              <a:gd name="connsiteX4" fmla="*/ 379182 w 703218"/>
              <a:gd name="connsiteY4" fmla="*/ 0 h 648072"/>
              <a:gd name="connsiteX5" fmla="*/ 703218 w 703218"/>
              <a:gd name="connsiteY5" fmla="*/ 324036 h 648072"/>
              <a:gd name="connsiteX6" fmla="*/ 379182 w 703218"/>
              <a:gd name="connsiteY6" fmla="*/ 648072 h 648072"/>
              <a:gd name="connsiteX7" fmla="*/ 379182 w 703218"/>
              <a:gd name="connsiteY7" fmla="*/ 486054 h 648072"/>
              <a:gd name="connsiteX8" fmla="*/ 182373 w 703218"/>
              <a:gd name="connsiteY8" fmla="*/ 486054 h 648072"/>
              <a:gd name="connsiteX9" fmla="*/ 182373 w 703218"/>
              <a:gd name="connsiteY9" fmla="*/ 162018 h 648072"/>
              <a:gd name="connsiteX10" fmla="*/ 379182 w 703218"/>
              <a:gd name="connsiteY10" fmla="*/ 162018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218" h="648072">
                <a:moveTo>
                  <a:pt x="0" y="162036"/>
                </a:moveTo>
                <a:lnTo>
                  <a:pt x="139505" y="162036"/>
                </a:lnTo>
                <a:lnTo>
                  <a:pt x="139505" y="486036"/>
                </a:lnTo>
                <a:lnTo>
                  <a:pt x="0" y="486036"/>
                </a:lnTo>
                <a:close/>
                <a:moveTo>
                  <a:pt x="379182" y="0"/>
                </a:moveTo>
                <a:lnTo>
                  <a:pt x="703218" y="324036"/>
                </a:lnTo>
                <a:lnTo>
                  <a:pt x="379182" y="648072"/>
                </a:lnTo>
                <a:lnTo>
                  <a:pt x="379182" y="486054"/>
                </a:lnTo>
                <a:lnTo>
                  <a:pt x="182373" y="486054"/>
                </a:lnTo>
                <a:lnTo>
                  <a:pt x="182373" y="162018"/>
                </a:lnTo>
                <a:lnTo>
                  <a:pt x="379182" y="16201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397" name="KSO_Shape"/>
          <p:cNvSpPr/>
          <p:nvPr/>
        </p:nvSpPr>
        <p:spPr bwMode="auto">
          <a:xfrm>
            <a:off x="10398724" y="3643077"/>
            <a:ext cx="248016" cy="248016"/>
          </a:xfrm>
          <a:custGeom>
            <a:avLst/>
            <a:gdLst>
              <a:gd name="T0" fmla="*/ 1619939 w 3280"/>
              <a:gd name="T1" fmla="*/ 1800397 h 3279"/>
              <a:gd name="T2" fmla="*/ 1014657 w 3280"/>
              <a:gd name="T3" fmla="*/ 1800397 h 3279"/>
              <a:gd name="T4" fmla="*/ 146519 w 3280"/>
              <a:gd name="T5" fmla="*/ 1083313 h 3279"/>
              <a:gd name="T6" fmla="*/ 0 w 3280"/>
              <a:gd name="T7" fmla="*/ 1095942 h 3279"/>
              <a:gd name="T8" fmla="*/ 0 w 3280"/>
              <a:gd name="T9" fmla="*/ 180095 h 3279"/>
              <a:gd name="T10" fmla="*/ 179993 w 3280"/>
              <a:gd name="T11" fmla="*/ 0 h 3279"/>
              <a:gd name="T12" fmla="*/ 1619939 w 3280"/>
              <a:gd name="T13" fmla="*/ 0 h 3279"/>
              <a:gd name="T14" fmla="*/ 1799932 w 3280"/>
              <a:gd name="T15" fmla="*/ 180095 h 3279"/>
              <a:gd name="T16" fmla="*/ 1799932 w 3280"/>
              <a:gd name="T17" fmla="*/ 1620302 h 3279"/>
              <a:gd name="T18" fmla="*/ 1619939 w 3280"/>
              <a:gd name="T19" fmla="*/ 1800397 h 3279"/>
              <a:gd name="T20" fmla="*/ 292489 w 3280"/>
              <a:gd name="T21" fmla="*/ 886746 h 3279"/>
              <a:gd name="T22" fmla="*/ 352304 w 3280"/>
              <a:gd name="T23" fmla="*/ 957027 h 3279"/>
              <a:gd name="T24" fmla="*/ 1039900 w 3280"/>
              <a:gd name="T25" fmla="*/ 1416049 h 3279"/>
              <a:gd name="T26" fmla="*/ 1110141 w 3280"/>
              <a:gd name="T27" fmla="*/ 1356749 h 3279"/>
              <a:gd name="T28" fmla="*/ 362730 w 3280"/>
              <a:gd name="T29" fmla="*/ 826898 h 3279"/>
              <a:gd name="T30" fmla="*/ 292489 w 3280"/>
              <a:gd name="T31" fmla="*/ 886746 h 3279"/>
              <a:gd name="T32" fmla="*/ 411570 w 3280"/>
              <a:gd name="T33" fmla="*/ 681395 h 3279"/>
              <a:gd name="T34" fmla="*/ 1296171 w 3280"/>
              <a:gd name="T35" fmla="*/ 1272742 h 3279"/>
              <a:gd name="T36" fmla="*/ 1386716 w 3280"/>
              <a:gd name="T37" fmla="*/ 1195872 h 3279"/>
              <a:gd name="T38" fmla="*/ 425289 w 3280"/>
              <a:gd name="T39" fmla="*/ 514478 h 3279"/>
              <a:gd name="T40" fmla="*/ 334743 w 3280"/>
              <a:gd name="T41" fmla="*/ 591347 h 3279"/>
              <a:gd name="T42" fmla="*/ 411570 w 3280"/>
              <a:gd name="T43" fmla="*/ 681395 h 3279"/>
              <a:gd name="T44" fmla="*/ 465897 w 3280"/>
              <a:gd name="T45" fmla="*/ 136718 h 3279"/>
              <a:gd name="T46" fmla="*/ 350657 w 3280"/>
              <a:gd name="T47" fmla="*/ 235001 h 3279"/>
              <a:gd name="T48" fmla="*/ 448337 w 3280"/>
              <a:gd name="T49" fmla="*/ 350306 h 3279"/>
              <a:gd name="T50" fmla="*/ 1574941 w 3280"/>
              <a:gd name="T51" fmla="*/ 1102530 h 3279"/>
              <a:gd name="T52" fmla="*/ 1690180 w 3280"/>
              <a:gd name="T53" fmla="*/ 1004796 h 3279"/>
              <a:gd name="T54" fmla="*/ 465897 w 3280"/>
              <a:gd name="T55" fmla="*/ 136718 h 3279"/>
              <a:gd name="T56" fmla="*/ 146519 w 3280"/>
              <a:gd name="T57" fmla="*/ 1462171 h 3279"/>
              <a:gd name="T58" fmla="*/ 624489 w 3280"/>
              <a:gd name="T59" fmla="*/ 1800397 h 3279"/>
              <a:gd name="T60" fmla="*/ 179993 w 3280"/>
              <a:gd name="T61" fmla="*/ 1800397 h 3279"/>
              <a:gd name="T62" fmla="*/ 0 w 3280"/>
              <a:gd name="T63" fmla="*/ 1620302 h 3279"/>
              <a:gd name="T64" fmla="*/ 0 w 3280"/>
              <a:gd name="T65" fmla="*/ 1484682 h 3279"/>
              <a:gd name="T66" fmla="*/ 146519 w 3280"/>
              <a:gd name="T67" fmla="*/ 1462171 h 3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0" h="3279">
                <a:moveTo>
                  <a:pt x="2952" y="3279"/>
                </a:moveTo>
                <a:cubicBezTo>
                  <a:pt x="1849" y="3279"/>
                  <a:pt x="1849" y="3279"/>
                  <a:pt x="1849" y="3279"/>
                </a:cubicBezTo>
                <a:cubicBezTo>
                  <a:pt x="1705" y="2536"/>
                  <a:pt x="1053" y="1973"/>
                  <a:pt x="267" y="1973"/>
                </a:cubicBezTo>
                <a:cubicBezTo>
                  <a:pt x="176" y="1973"/>
                  <a:pt x="87" y="1982"/>
                  <a:pt x="0" y="1996"/>
                </a:cubicBezTo>
                <a:cubicBezTo>
                  <a:pt x="0" y="328"/>
                  <a:pt x="0" y="328"/>
                  <a:pt x="0" y="328"/>
                </a:cubicBezTo>
                <a:cubicBezTo>
                  <a:pt x="0" y="146"/>
                  <a:pt x="147" y="0"/>
                  <a:pt x="328" y="0"/>
                </a:cubicBezTo>
                <a:cubicBezTo>
                  <a:pt x="2952" y="0"/>
                  <a:pt x="2952" y="0"/>
                  <a:pt x="2952" y="0"/>
                </a:cubicBezTo>
                <a:cubicBezTo>
                  <a:pt x="3133" y="0"/>
                  <a:pt x="3280" y="146"/>
                  <a:pt x="3280" y="328"/>
                </a:cubicBezTo>
                <a:cubicBezTo>
                  <a:pt x="3280" y="2951"/>
                  <a:pt x="3280" y="2951"/>
                  <a:pt x="3280" y="2951"/>
                </a:cubicBezTo>
                <a:cubicBezTo>
                  <a:pt x="3280" y="3132"/>
                  <a:pt x="3133" y="3279"/>
                  <a:pt x="2952" y="3279"/>
                </a:cubicBezTo>
                <a:close/>
                <a:moveTo>
                  <a:pt x="533" y="1615"/>
                </a:moveTo>
                <a:cubicBezTo>
                  <a:pt x="528" y="1680"/>
                  <a:pt x="576" y="1738"/>
                  <a:pt x="642" y="1743"/>
                </a:cubicBezTo>
                <a:cubicBezTo>
                  <a:pt x="1229" y="1796"/>
                  <a:pt x="1517" y="2053"/>
                  <a:pt x="1895" y="2579"/>
                </a:cubicBezTo>
                <a:cubicBezTo>
                  <a:pt x="1960" y="2585"/>
                  <a:pt x="2017" y="2536"/>
                  <a:pt x="2023" y="2471"/>
                </a:cubicBezTo>
                <a:cubicBezTo>
                  <a:pt x="1907" y="1989"/>
                  <a:pt x="1387" y="1506"/>
                  <a:pt x="661" y="1506"/>
                </a:cubicBezTo>
                <a:cubicBezTo>
                  <a:pt x="596" y="1501"/>
                  <a:pt x="539" y="1549"/>
                  <a:pt x="533" y="1615"/>
                </a:cubicBezTo>
                <a:close/>
                <a:moveTo>
                  <a:pt x="750" y="1241"/>
                </a:moveTo>
                <a:cubicBezTo>
                  <a:pt x="1507" y="1310"/>
                  <a:pt x="1876" y="1641"/>
                  <a:pt x="2362" y="2318"/>
                </a:cubicBezTo>
                <a:cubicBezTo>
                  <a:pt x="2447" y="2325"/>
                  <a:pt x="2520" y="2262"/>
                  <a:pt x="2527" y="2178"/>
                </a:cubicBezTo>
                <a:cubicBezTo>
                  <a:pt x="2378" y="1558"/>
                  <a:pt x="1709" y="937"/>
                  <a:pt x="775" y="937"/>
                </a:cubicBezTo>
                <a:cubicBezTo>
                  <a:pt x="691" y="930"/>
                  <a:pt x="617" y="992"/>
                  <a:pt x="610" y="1077"/>
                </a:cubicBezTo>
                <a:cubicBezTo>
                  <a:pt x="603" y="1161"/>
                  <a:pt x="666" y="1235"/>
                  <a:pt x="750" y="1241"/>
                </a:cubicBezTo>
                <a:close/>
                <a:moveTo>
                  <a:pt x="849" y="249"/>
                </a:moveTo>
                <a:cubicBezTo>
                  <a:pt x="742" y="241"/>
                  <a:pt x="648" y="320"/>
                  <a:pt x="639" y="428"/>
                </a:cubicBezTo>
                <a:cubicBezTo>
                  <a:pt x="630" y="535"/>
                  <a:pt x="710" y="629"/>
                  <a:pt x="817" y="638"/>
                </a:cubicBezTo>
                <a:cubicBezTo>
                  <a:pt x="1780" y="725"/>
                  <a:pt x="2251" y="1146"/>
                  <a:pt x="2870" y="2008"/>
                </a:cubicBezTo>
                <a:cubicBezTo>
                  <a:pt x="2977" y="2017"/>
                  <a:pt x="3071" y="1937"/>
                  <a:pt x="3080" y="1830"/>
                </a:cubicBezTo>
                <a:cubicBezTo>
                  <a:pt x="2889" y="1041"/>
                  <a:pt x="2038" y="249"/>
                  <a:pt x="849" y="249"/>
                </a:cubicBezTo>
                <a:close/>
                <a:moveTo>
                  <a:pt x="267" y="2663"/>
                </a:moveTo>
                <a:cubicBezTo>
                  <a:pt x="670" y="2663"/>
                  <a:pt x="1011" y="2920"/>
                  <a:pt x="1138" y="3279"/>
                </a:cubicBezTo>
                <a:cubicBezTo>
                  <a:pt x="328" y="3279"/>
                  <a:pt x="328" y="3279"/>
                  <a:pt x="328" y="3279"/>
                </a:cubicBezTo>
                <a:cubicBezTo>
                  <a:pt x="147" y="3279"/>
                  <a:pt x="0" y="3132"/>
                  <a:pt x="0" y="2951"/>
                </a:cubicBezTo>
                <a:cubicBezTo>
                  <a:pt x="0" y="2704"/>
                  <a:pt x="0" y="2704"/>
                  <a:pt x="0" y="2704"/>
                </a:cubicBezTo>
                <a:cubicBezTo>
                  <a:pt x="85" y="2678"/>
                  <a:pt x="174" y="2663"/>
                  <a:pt x="267" y="2663"/>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398" name="KSO_Shape"/>
          <p:cNvSpPr/>
          <p:nvPr/>
        </p:nvSpPr>
        <p:spPr bwMode="auto">
          <a:xfrm>
            <a:off x="9587180" y="3628878"/>
            <a:ext cx="221332" cy="248016"/>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399" name="KSO_Shape"/>
          <p:cNvSpPr/>
          <p:nvPr/>
        </p:nvSpPr>
        <p:spPr bwMode="auto">
          <a:xfrm>
            <a:off x="11171671" y="4072225"/>
            <a:ext cx="298364" cy="242588"/>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00" name="KSO_Shape"/>
          <p:cNvSpPr/>
          <p:nvPr/>
        </p:nvSpPr>
        <p:spPr bwMode="auto">
          <a:xfrm>
            <a:off x="7709889" y="3670401"/>
            <a:ext cx="316774" cy="40182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1" name="KSO_Shape"/>
          <p:cNvSpPr/>
          <p:nvPr/>
        </p:nvSpPr>
        <p:spPr bwMode="auto">
          <a:xfrm>
            <a:off x="8676613" y="2919232"/>
            <a:ext cx="247577" cy="262451"/>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2" name="KSO_Shape"/>
          <p:cNvSpPr/>
          <p:nvPr/>
        </p:nvSpPr>
        <p:spPr bwMode="auto">
          <a:xfrm>
            <a:off x="7770505" y="2919232"/>
            <a:ext cx="262451" cy="262451"/>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3" name="KSO_Shape"/>
          <p:cNvSpPr/>
          <p:nvPr/>
        </p:nvSpPr>
        <p:spPr bwMode="auto">
          <a:xfrm>
            <a:off x="7234318" y="4187844"/>
            <a:ext cx="354025" cy="344585"/>
          </a:xfrm>
          <a:custGeom>
            <a:avLst/>
            <a:gdLst>
              <a:gd name="T0" fmla="*/ 666817 w 2390775"/>
              <a:gd name="T1" fmla="*/ 1651200 h 2327275"/>
              <a:gd name="T2" fmla="*/ 566198 w 2390775"/>
              <a:gd name="T3" fmla="*/ 1648988 h 2327275"/>
              <a:gd name="T4" fmla="*/ 521900 w 2390775"/>
              <a:gd name="T5" fmla="*/ 1642352 h 2327275"/>
              <a:gd name="T6" fmla="*/ 451657 w 2390775"/>
              <a:gd name="T7" fmla="*/ 1625606 h 2327275"/>
              <a:gd name="T8" fmla="*/ 414954 w 2390775"/>
              <a:gd name="T9" fmla="*/ 1611703 h 2327275"/>
              <a:gd name="T10" fmla="*/ 386794 w 2390775"/>
              <a:gd name="T11" fmla="*/ 1596536 h 2327275"/>
              <a:gd name="T12" fmla="*/ 361480 w 2390775"/>
              <a:gd name="T13" fmla="*/ 1577261 h 2327275"/>
              <a:gd name="T14" fmla="*/ 340280 w 2390775"/>
              <a:gd name="T15" fmla="*/ 1553247 h 2327275"/>
              <a:gd name="T16" fmla="*/ 888937 w 2390775"/>
              <a:gd name="T17" fmla="*/ 1206621 h 2327275"/>
              <a:gd name="T18" fmla="*/ 1840488 w 2390775"/>
              <a:gd name="T19" fmla="*/ 1219287 h 2327275"/>
              <a:gd name="T20" fmla="*/ 1623069 w 2390775"/>
              <a:gd name="T21" fmla="*/ 1586618 h 2327275"/>
              <a:gd name="T22" fmla="*/ 1603447 w 2390775"/>
              <a:gd name="T23" fmla="*/ 1604668 h 2327275"/>
              <a:gd name="T24" fmla="*/ 1586041 w 2390775"/>
              <a:gd name="T25" fmla="*/ 1615435 h 2327275"/>
              <a:gd name="T26" fmla="*/ 1564203 w 2390775"/>
              <a:gd name="T27" fmla="*/ 1624302 h 2327275"/>
              <a:gd name="T28" fmla="*/ 1537619 w 2390775"/>
              <a:gd name="T29" fmla="*/ 1631584 h 2327275"/>
              <a:gd name="T30" fmla="*/ 1504706 w 2390775"/>
              <a:gd name="T31" fmla="*/ 1636335 h 2327275"/>
              <a:gd name="T32" fmla="*/ 1344252 w 2390775"/>
              <a:gd name="T33" fmla="*/ 1642035 h 2327275"/>
              <a:gd name="T34" fmla="*/ 1310389 w 2390775"/>
              <a:gd name="T35" fmla="*/ 991605 h 2327275"/>
              <a:gd name="T36" fmla="*/ 441594 w 2390775"/>
              <a:gd name="T37" fmla="*/ 1195662 h 2327275"/>
              <a:gd name="T38" fmla="*/ 81238 w 2390775"/>
              <a:gd name="T39" fmla="*/ 1104844 h 2327275"/>
              <a:gd name="T40" fmla="*/ 72704 w 2390775"/>
              <a:gd name="T41" fmla="*/ 1075414 h 2327275"/>
              <a:gd name="T42" fmla="*/ 71439 w 2390775"/>
              <a:gd name="T43" fmla="*/ 1055795 h 2327275"/>
              <a:gd name="T44" fmla="*/ 73335 w 2390775"/>
              <a:gd name="T45" fmla="*/ 1033327 h 2327275"/>
              <a:gd name="T46" fmla="*/ 79342 w 2390775"/>
              <a:gd name="T47" fmla="*/ 1007378 h 2327275"/>
              <a:gd name="T48" fmla="*/ 89773 w 2390775"/>
              <a:gd name="T49" fmla="*/ 977316 h 2327275"/>
              <a:gd name="T50" fmla="*/ 110320 w 2390775"/>
              <a:gd name="T51" fmla="*/ 933964 h 2327275"/>
              <a:gd name="T52" fmla="*/ 509555 w 2390775"/>
              <a:gd name="T53" fmla="*/ 642520 h 2327275"/>
              <a:gd name="T54" fmla="*/ 1847476 w 2390775"/>
              <a:gd name="T55" fmla="*/ 860382 h 2327275"/>
              <a:gd name="T56" fmla="*/ 1866124 w 2390775"/>
              <a:gd name="T57" fmla="*/ 899590 h 2327275"/>
              <a:gd name="T58" fmla="*/ 1881611 w 2390775"/>
              <a:gd name="T59" fmla="*/ 941329 h 2327275"/>
              <a:gd name="T60" fmla="*/ 1899627 w 2390775"/>
              <a:gd name="T61" fmla="*/ 1008363 h 2327275"/>
              <a:gd name="T62" fmla="*/ 1904368 w 2390775"/>
              <a:gd name="T63" fmla="*/ 1046940 h 2327275"/>
              <a:gd name="T64" fmla="*/ 1904052 w 2390775"/>
              <a:gd name="T65" fmla="*/ 1078876 h 2327275"/>
              <a:gd name="T66" fmla="*/ 1898679 w 2390775"/>
              <a:gd name="T67" fmla="*/ 1110496 h 2327275"/>
              <a:gd name="T68" fmla="*/ 1886036 w 2390775"/>
              <a:gd name="T69" fmla="*/ 1139903 h 2327275"/>
              <a:gd name="T70" fmla="*/ 1704931 w 2390775"/>
              <a:gd name="T71" fmla="*/ 607105 h 2327275"/>
              <a:gd name="T72" fmla="*/ 1269206 w 2390775"/>
              <a:gd name="T73" fmla="*/ 633 h 2327275"/>
              <a:gd name="T74" fmla="*/ 1298604 w 2390775"/>
              <a:gd name="T75" fmla="*/ 7913 h 2327275"/>
              <a:gd name="T76" fmla="*/ 1316622 w 2390775"/>
              <a:gd name="T77" fmla="*/ 16460 h 2327275"/>
              <a:gd name="T78" fmla="*/ 1334957 w 2390775"/>
              <a:gd name="T79" fmla="*/ 29437 h 2327275"/>
              <a:gd name="T80" fmla="*/ 1354556 w 2390775"/>
              <a:gd name="T81" fmla="*/ 47796 h 2327275"/>
              <a:gd name="T82" fmla="*/ 1374787 w 2390775"/>
              <a:gd name="T83" fmla="*/ 71853 h 2327275"/>
              <a:gd name="T84" fmla="*/ 1402289 w 2390775"/>
              <a:gd name="T85" fmla="*/ 111420 h 2327275"/>
              <a:gd name="T86" fmla="*/ 1454131 w 2390775"/>
              <a:gd name="T87" fmla="*/ 603311 h 2327275"/>
              <a:gd name="T88" fmla="*/ 851305 w 2390775"/>
              <a:gd name="T89" fmla="*/ 0 h 2327275"/>
              <a:gd name="T90" fmla="*/ 776986 w 2390775"/>
              <a:gd name="T91" fmla="*/ 648844 h 2327275"/>
              <a:gd name="T92" fmla="*/ 537523 w 2390775"/>
              <a:gd name="T93" fmla="*/ 174396 h 2327275"/>
              <a:gd name="T94" fmla="*/ 561912 w 2390775"/>
              <a:gd name="T95" fmla="*/ 138631 h 2327275"/>
              <a:gd name="T96" fmla="*/ 590420 w 2390775"/>
              <a:gd name="T97" fmla="*/ 103815 h 2327275"/>
              <a:gd name="T98" fmla="*/ 639199 w 2390775"/>
              <a:gd name="T99" fmla="*/ 54439 h 2327275"/>
              <a:gd name="T100" fmla="*/ 670241 w 2390775"/>
              <a:gd name="T101" fmla="*/ 30701 h 2327275"/>
              <a:gd name="T102" fmla="*/ 698115 w 2390775"/>
              <a:gd name="T103" fmla="*/ 15192 h 2327275"/>
              <a:gd name="T104" fmla="*/ 728206 w 2390775"/>
              <a:gd name="T105" fmla="*/ 4114 h 2327275"/>
              <a:gd name="T106" fmla="*/ 759565 w 2390775"/>
              <a:gd name="T107" fmla="*/ 0 h 23272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0775" h="2327275">
                <a:moveTo>
                  <a:pt x="1115616" y="1514475"/>
                </a:moveTo>
                <a:lnTo>
                  <a:pt x="1116013" y="2073275"/>
                </a:lnTo>
                <a:lnTo>
                  <a:pt x="959557" y="2072879"/>
                </a:lnTo>
                <a:lnTo>
                  <a:pt x="836855" y="2072482"/>
                </a:lnTo>
                <a:lnTo>
                  <a:pt x="750685" y="2072085"/>
                </a:lnTo>
                <a:lnTo>
                  <a:pt x="737978" y="2071689"/>
                </a:lnTo>
                <a:lnTo>
                  <a:pt x="724080" y="2070896"/>
                </a:lnTo>
                <a:lnTo>
                  <a:pt x="710579" y="2069706"/>
                </a:lnTo>
                <a:lnTo>
                  <a:pt x="696680" y="2067723"/>
                </a:lnTo>
                <a:lnTo>
                  <a:pt x="682782" y="2065740"/>
                </a:lnTo>
                <a:lnTo>
                  <a:pt x="668487" y="2063757"/>
                </a:lnTo>
                <a:lnTo>
                  <a:pt x="654985" y="2061377"/>
                </a:lnTo>
                <a:lnTo>
                  <a:pt x="641087" y="2058998"/>
                </a:lnTo>
                <a:lnTo>
                  <a:pt x="614482" y="2053049"/>
                </a:lnTo>
                <a:lnTo>
                  <a:pt x="589465" y="2046703"/>
                </a:lnTo>
                <a:lnTo>
                  <a:pt x="566830" y="2040358"/>
                </a:lnTo>
                <a:lnTo>
                  <a:pt x="556903" y="2037185"/>
                </a:lnTo>
                <a:lnTo>
                  <a:pt x="547769" y="2034012"/>
                </a:lnTo>
                <a:lnTo>
                  <a:pt x="529503" y="2026874"/>
                </a:lnTo>
                <a:lnTo>
                  <a:pt x="520767" y="2022908"/>
                </a:lnTo>
                <a:lnTo>
                  <a:pt x="512031" y="2018149"/>
                </a:lnTo>
                <a:lnTo>
                  <a:pt x="502898" y="2013786"/>
                </a:lnTo>
                <a:lnTo>
                  <a:pt x="493765" y="2009027"/>
                </a:lnTo>
                <a:lnTo>
                  <a:pt x="485426" y="2003871"/>
                </a:lnTo>
                <a:lnTo>
                  <a:pt x="477087" y="1998319"/>
                </a:lnTo>
                <a:lnTo>
                  <a:pt x="468747" y="1992370"/>
                </a:lnTo>
                <a:lnTo>
                  <a:pt x="461203" y="1986421"/>
                </a:lnTo>
                <a:lnTo>
                  <a:pt x="453658" y="1979679"/>
                </a:lnTo>
                <a:lnTo>
                  <a:pt x="446113" y="1972541"/>
                </a:lnTo>
                <a:lnTo>
                  <a:pt x="439362" y="1965402"/>
                </a:lnTo>
                <a:lnTo>
                  <a:pt x="433009" y="1957470"/>
                </a:lnTo>
                <a:lnTo>
                  <a:pt x="427052" y="1949538"/>
                </a:lnTo>
                <a:lnTo>
                  <a:pt x="421890" y="1941210"/>
                </a:lnTo>
                <a:lnTo>
                  <a:pt x="400050" y="1903930"/>
                </a:lnTo>
                <a:lnTo>
                  <a:pt x="616864" y="1518045"/>
                </a:lnTo>
                <a:lnTo>
                  <a:pt x="1115616" y="1514475"/>
                </a:lnTo>
                <a:close/>
                <a:moveTo>
                  <a:pt x="1644538" y="1244600"/>
                </a:moveTo>
                <a:lnTo>
                  <a:pt x="1644538" y="1533950"/>
                </a:lnTo>
                <a:lnTo>
                  <a:pt x="1919386" y="1532757"/>
                </a:lnTo>
                <a:lnTo>
                  <a:pt x="2309813" y="1530372"/>
                </a:lnTo>
                <a:lnTo>
                  <a:pt x="2054824" y="1965986"/>
                </a:lnTo>
                <a:lnTo>
                  <a:pt x="2049263" y="1974333"/>
                </a:lnTo>
                <a:lnTo>
                  <a:pt x="2043703" y="1983077"/>
                </a:lnTo>
                <a:lnTo>
                  <a:pt x="2036951" y="1991423"/>
                </a:lnTo>
                <a:lnTo>
                  <a:pt x="2029802" y="1999373"/>
                </a:lnTo>
                <a:lnTo>
                  <a:pt x="2021858" y="2006924"/>
                </a:lnTo>
                <a:lnTo>
                  <a:pt x="2017092" y="2010501"/>
                </a:lnTo>
                <a:lnTo>
                  <a:pt x="2012326" y="2014078"/>
                </a:lnTo>
                <a:lnTo>
                  <a:pt x="2007162" y="2017656"/>
                </a:lnTo>
                <a:lnTo>
                  <a:pt x="2001999" y="2020835"/>
                </a:lnTo>
                <a:lnTo>
                  <a:pt x="1996439" y="2024412"/>
                </a:lnTo>
                <a:lnTo>
                  <a:pt x="1990481" y="2027592"/>
                </a:lnTo>
                <a:lnTo>
                  <a:pt x="1984126" y="2030772"/>
                </a:lnTo>
                <a:lnTo>
                  <a:pt x="1977771" y="2033554"/>
                </a:lnTo>
                <a:lnTo>
                  <a:pt x="1970622" y="2036336"/>
                </a:lnTo>
                <a:lnTo>
                  <a:pt x="1963075" y="2038721"/>
                </a:lnTo>
                <a:lnTo>
                  <a:pt x="1955132" y="2041503"/>
                </a:lnTo>
                <a:lnTo>
                  <a:pt x="1947188" y="2043490"/>
                </a:lnTo>
                <a:lnTo>
                  <a:pt x="1938450" y="2045875"/>
                </a:lnTo>
                <a:lnTo>
                  <a:pt x="1929712" y="2047862"/>
                </a:lnTo>
                <a:lnTo>
                  <a:pt x="1919783" y="2049452"/>
                </a:lnTo>
                <a:lnTo>
                  <a:pt x="1909853" y="2051042"/>
                </a:lnTo>
                <a:lnTo>
                  <a:pt x="1899527" y="2052632"/>
                </a:lnTo>
                <a:lnTo>
                  <a:pt x="1888406" y="2053824"/>
                </a:lnTo>
                <a:lnTo>
                  <a:pt x="1877285" y="2055017"/>
                </a:lnTo>
                <a:lnTo>
                  <a:pt x="1864972" y="2055812"/>
                </a:lnTo>
                <a:lnTo>
                  <a:pt x="1839155" y="2057004"/>
                </a:lnTo>
                <a:lnTo>
                  <a:pt x="1687036" y="2060979"/>
                </a:lnTo>
                <a:lnTo>
                  <a:pt x="1642552" y="2062171"/>
                </a:lnTo>
                <a:lnTo>
                  <a:pt x="1644140" y="2327275"/>
                </a:lnTo>
                <a:lnTo>
                  <a:pt x="1273175" y="1801439"/>
                </a:lnTo>
                <a:lnTo>
                  <a:pt x="1644538" y="1244600"/>
                </a:lnTo>
                <a:close/>
                <a:moveTo>
                  <a:pt x="639492" y="806450"/>
                </a:moveTo>
                <a:lnTo>
                  <a:pt x="939800" y="1403808"/>
                </a:lnTo>
                <a:lnTo>
                  <a:pt x="688684" y="1261221"/>
                </a:lnTo>
                <a:lnTo>
                  <a:pt x="554200" y="1500720"/>
                </a:lnTo>
                <a:lnTo>
                  <a:pt x="363781" y="1841500"/>
                </a:lnTo>
                <a:lnTo>
                  <a:pt x="111078" y="1404603"/>
                </a:lnTo>
                <a:lnTo>
                  <a:pt x="106318" y="1395865"/>
                </a:lnTo>
                <a:lnTo>
                  <a:pt x="101954" y="1386730"/>
                </a:lnTo>
                <a:lnTo>
                  <a:pt x="97987" y="1376403"/>
                </a:lnTo>
                <a:lnTo>
                  <a:pt x="94813" y="1366473"/>
                </a:lnTo>
                <a:lnTo>
                  <a:pt x="92036" y="1355750"/>
                </a:lnTo>
                <a:lnTo>
                  <a:pt x="91243" y="1349792"/>
                </a:lnTo>
                <a:lnTo>
                  <a:pt x="90449" y="1344231"/>
                </a:lnTo>
                <a:lnTo>
                  <a:pt x="90053" y="1337877"/>
                </a:lnTo>
                <a:lnTo>
                  <a:pt x="89656" y="1331919"/>
                </a:lnTo>
                <a:lnTo>
                  <a:pt x="89656" y="1325167"/>
                </a:lnTo>
                <a:lnTo>
                  <a:pt x="89656" y="1318415"/>
                </a:lnTo>
                <a:lnTo>
                  <a:pt x="90053" y="1311265"/>
                </a:lnTo>
                <a:lnTo>
                  <a:pt x="90846" y="1304116"/>
                </a:lnTo>
                <a:lnTo>
                  <a:pt x="92036" y="1296967"/>
                </a:lnTo>
                <a:lnTo>
                  <a:pt x="93226" y="1289421"/>
                </a:lnTo>
                <a:lnTo>
                  <a:pt x="95210" y="1281080"/>
                </a:lnTo>
                <a:lnTo>
                  <a:pt x="97193" y="1272739"/>
                </a:lnTo>
                <a:lnTo>
                  <a:pt x="99574" y="1264398"/>
                </a:lnTo>
                <a:lnTo>
                  <a:pt x="101954" y="1255263"/>
                </a:lnTo>
                <a:lnTo>
                  <a:pt x="105127" y="1246128"/>
                </a:lnTo>
                <a:lnTo>
                  <a:pt x="108698" y="1236596"/>
                </a:lnTo>
                <a:lnTo>
                  <a:pt x="112665" y="1226666"/>
                </a:lnTo>
                <a:lnTo>
                  <a:pt x="116632" y="1216737"/>
                </a:lnTo>
                <a:lnTo>
                  <a:pt x="121392" y="1206013"/>
                </a:lnTo>
                <a:lnTo>
                  <a:pt x="126550" y="1195289"/>
                </a:lnTo>
                <a:lnTo>
                  <a:pt x="138451" y="1172253"/>
                </a:lnTo>
                <a:lnTo>
                  <a:pt x="209462" y="1038006"/>
                </a:lnTo>
                <a:lnTo>
                  <a:pt x="230884" y="998685"/>
                </a:lnTo>
                <a:lnTo>
                  <a:pt x="0" y="869205"/>
                </a:lnTo>
                <a:lnTo>
                  <a:pt x="639492" y="806450"/>
                </a:lnTo>
                <a:close/>
                <a:moveTo>
                  <a:pt x="2139688" y="762000"/>
                </a:moveTo>
                <a:lnTo>
                  <a:pt x="2216641" y="898525"/>
                </a:lnTo>
                <a:lnTo>
                  <a:pt x="2276537" y="1004887"/>
                </a:lnTo>
                <a:lnTo>
                  <a:pt x="2318583" y="1079897"/>
                </a:lnTo>
                <a:lnTo>
                  <a:pt x="2324533" y="1091406"/>
                </a:lnTo>
                <a:lnTo>
                  <a:pt x="2330483" y="1103709"/>
                </a:lnTo>
                <a:lnTo>
                  <a:pt x="2336432" y="1116409"/>
                </a:lnTo>
                <a:lnTo>
                  <a:pt x="2341986" y="1129109"/>
                </a:lnTo>
                <a:lnTo>
                  <a:pt x="2347142" y="1141809"/>
                </a:lnTo>
                <a:lnTo>
                  <a:pt x="2352299" y="1155303"/>
                </a:lnTo>
                <a:lnTo>
                  <a:pt x="2357059" y="1168400"/>
                </a:lnTo>
                <a:lnTo>
                  <a:pt x="2361422" y="1181497"/>
                </a:lnTo>
                <a:lnTo>
                  <a:pt x="2369355" y="1207690"/>
                </a:lnTo>
                <a:lnTo>
                  <a:pt x="2376099" y="1232297"/>
                </a:lnTo>
                <a:lnTo>
                  <a:pt x="2382048" y="1255315"/>
                </a:lnTo>
                <a:lnTo>
                  <a:pt x="2384032" y="1265634"/>
                </a:lnTo>
                <a:lnTo>
                  <a:pt x="2385618" y="1275556"/>
                </a:lnTo>
                <a:lnTo>
                  <a:pt x="2388395" y="1294606"/>
                </a:lnTo>
                <a:lnTo>
                  <a:pt x="2389188" y="1304528"/>
                </a:lnTo>
                <a:lnTo>
                  <a:pt x="2389982" y="1314053"/>
                </a:lnTo>
                <a:lnTo>
                  <a:pt x="2390378" y="1323975"/>
                </a:lnTo>
                <a:lnTo>
                  <a:pt x="2390775" y="1334294"/>
                </a:lnTo>
                <a:lnTo>
                  <a:pt x="2390378" y="1344215"/>
                </a:lnTo>
                <a:lnTo>
                  <a:pt x="2389585" y="1354137"/>
                </a:lnTo>
                <a:lnTo>
                  <a:pt x="2388792" y="1364059"/>
                </a:lnTo>
                <a:lnTo>
                  <a:pt x="2387205" y="1373981"/>
                </a:lnTo>
                <a:lnTo>
                  <a:pt x="2385222" y="1384300"/>
                </a:lnTo>
                <a:lnTo>
                  <a:pt x="2382842" y="1393825"/>
                </a:lnTo>
                <a:lnTo>
                  <a:pt x="2379272" y="1403350"/>
                </a:lnTo>
                <a:lnTo>
                  <a:pt x="2375702" y="1412478"/>
                </a:lnTo>
                <a:lnTo>
                  <a:pt x="2371735" y="1421606"/>
                </a:lnTo>
                <a:lnTo>
                  <a:pt x="2366975" y="1430734"/>
                </a:lnTo>
                <a:lnTo>
                  <a:pt x="2345556" y="1467644"/>
                </a:lnTo>
                <a:lnTo>
                  <a:pt x="1902485" y="1470025"/>
                </a:lnTo>
                <a:lnTo>
                  <a:pt x="1654175" y="1038225"/>
                </a:lnTo>
                <a:lnTo>
                  <a:pt x="2139688" y="762000"/>
                </a:lnTo>
                <a:close/>
                <a:moveTo>
                  <a:pt x="1068388" y="0"/>
                </a:moveTo>
                <a:lnTo>
                  <a:pt x="1572620" y="0"/>
                </a:lnTo>
                <a:lnTo>
                  <a:pt x="1582538" y="0"/>
                </a:lnTo>
                <a:lnTo>
                  <a:pt x="1592853" y="794"/>
                </a:lnTo>
                <a:lnTo>
                  <a:pt x="1603565" y="2384"/>
                </a:lnTo>
                <a:lnTo>
                  <a:pt x="1613879" y="4767"/>
                </a:lnTo>
                <a:lnTo>
                  <a:pt x="1624591" y="7946"/>
                </a:lnTo>
                <a:lnTo>
                  <a:pt x="1629748" y="9932"/>
                </a:lnTo>
                <a:lnTo>
                  <a:pt x="1635302" y="11919"/>
                </a:lnTo>
                <a:lnTo>
                  <a:pt x="1640856" y="14700"/>
                </a:lnTo>
                <a:lnTo>
                  <a:pt x="1646807" y="17481"/>
                </a:lnTo>
                <a:lnTo>
                  <a:pt x="1652361" y="20659"/>
                </a:lnTo>
                <a:lnTo>
                  <a:pt x="1657915" y="24235"/>
                </a:lnTo>
                <a:lnTo>
                  <a:pt x="1663866" y="27810"/>
                </a:lnTo>
                <a:lnTo>
                  <a:pt x="1669420" y="32181"/>
                </a:lnTo>
                <a:lnTo>
                  <a:pt x="1675371" y="36948"/>
                </a:lnTo>
                <a:lnTo>
                  <a:pt x="1681322" y="41716"/>
                </a:lnTo>
                <a:lnTo>
                  <a:pt x="1687273" y="47675"/>
                </a:lnTo>
                <a:lnTo>
                  <a:pt x="1693620" y="53634"/>
                </a:lnTo>
                <a:lnTo>
                  <a:pt x="1699968" y="59991"/>
                </a:lnTo>
                <a:lnTo>
                  <a:pt x="1706315" y="66745"/>
                </a:lnTo>
                <a:lnTo>
                  <a:pt x="1712663" y="73896"/>
                </a:lnTo>
                <a:lnTo>
                  <a:pt x="1719010" y="81445"/>
                </a:lnTo>
                <a:lnTo>
                  <a:pt x="1725358" y="90185"/>
                </a:lnTo>
                <a:lnTo>
                  <a:pt x="1732102" y="98926"/>
                </a:lnTo>
                <a:lnTo>
                  <a:pt x="1739243" y="108063"/>
                </a:lnTo>
                <a:lnTo>
                  <a:pt x="1745987" y="117996"/>
                </a:lnTo>
                <a:lnTo>
                  <a:pt x="1759873" y="139847"/>
                </a:lnTo>
                <a:lnTo>
                  <a:pt x="1840010" y="268569"/>
                </a:lnTo>
                <a:lnTo>
                  <a:pt x="1863417" y="306709"/>
                </a:lnTo>
                <a:lnTo>
                  <a:pt x="2090738" y="171233"/>
                </a:lnTo>
                <a:lnTo>
                  <a:pt x="1824935" y="757238"/>
                </a:lnTo>
                <a:lnTo>
                  <a:pt x="1158047" y="718303"/>
                </a:lnTo>
                <a:lnTo>
                  <a:pt x="1407188" y="572100"/>
                </a:lnTo>
                <a:lnTo>
                  <a:pt x="1267145" y="335711"/>
                </a:lnTo>
                <a:lnTo>
                  <a:pt x="1068388" y="0"/>
                </a:lnTo>
                <a:close/>
                <a:moveTo>
                  <a:pt x="953254" y="0"/>
                </a:moveTo>
                <a:lnTo>
                  <a:pt x="996186" y="0"/>
                </a:lnTo>
                <a:lnTo>
                  <a:pt x="1222376" y="381372"/>
                </a:lnTo>
                <a:lnTo>
                  <a:pt x="975117" y="814388"/>
                </a:lnTo>
                <a:lnTo>
                  <a:pt x="490538" y="534318"/>
                </a:lnTo>
                <a:lnTo>
                  <a:pt x="569247" y="398851"/>
                </a:lnTo>
                <a:lnTo>
                  <a:pt x="630863" y="293180"/>
                </a:lnTo>
                <a:lnTo>
                  <a:pt x="674591" y="218891"/>
                </a:lnTo>
                <a:lnTo>
                  <a:pt x="681349" y="207768"/>
                </a:lnTo>
                <a:lnTo>
                  <a:pt x="689299" y="196645"/>
                </a:lnTo>
                <a:lnTo>
                  <a:pt x="697249" y="185521"/>
                </a:lnTo>
                <a:lnTo>
                  <a:pt x="705200" y="174001"/>
                </a:lnTo>
                <a:lnTo>
                  <a:pt x="713945" y="162877"/>
                </a:lnTo>
                <a:lnTo>
                  <a:pt x="722691" y="151754"/>
                </a:lnTo>
                <a:lnTo>
                  <a:pt x="731834" y="141028"/>
                </a:lnTo>
                <a:lnTo>
                  <a:pt x="740977" y="130302"/>
                </a:lnTo>
                <a:lnTo>
                  <a:pt x="759263" y="110439"/>
                </a:lnTo>
                <a:lnTo>
                  <a:pt x="777549" y="92165"/>
                </a:lnTo>
                <a:lnTo>
                  <a:pt x="794245" y="75480"/>
                </a:lnTo>
                <a:lnTo>
                  <a:pt x="802195" y="68329"/>
                </a:lnTo>
                <a:lnTo>
                  <a:pt x="809748" y="61973"/>
                </a:lnTo>
                <a:lnTo>
                  <a:pt x="824854" y="50452"/>
                </a:lnTo>
                <a:lnTo>
                  <a:pt x="832804" y="44493"/>
                </a:lnTo>
                <a:lnTo>
                  <a:pt x="841152" y="38534"/>
                </a:lnTo>
                <a:lnTo>
                  <a:pt x="849500" y="33370"/>
                </a:lnTo>
                <a:lnTo>
                  <a:pt x="857848" y="28206"/>
                </a:lnTo>
                <a:lnTo>
                  <a:pt x="866991" y="23438"/>
                </a:lnTo>
                <a:lnTo>
                  <a:pt x="876134" y="19068"/>
                </a:lnTo>
                <a:lnTo>
                  <a:pt x="884880" y="14699"/>
                </a:lnTo>
                <a:lnTo>
                  <a:pt x="894420" y="11123"/>
                </a:lnTo>
                <a:lnTo>
                  <a:pt x="903961" y="7945"/>
                </a:lnTo>
                <a:lnTo>
                  <a:pt x="913899" y="5164"/>
                </a:lnTo>
                <a:lnTo>
                  <a:pt x="923439" y="2781"/>
                </a:lnTo>
                <a:lnTo>
                  <a:pt x="933377" y="1192"/>
                </a:lnTo>
                <a:lnTo>
                  <a:pt x="943316" y="397"/>
                </a:lnTo>
                <a:lnTo>
                  <a:pt x="953254"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4" name="KSO_Shape"/>
          <p:cNvSpPr/>
          <p:nvPr/>
        </p:nvSpPr>
        <p:spPr bwMode="auto">
          <a:xfrm>
            <a:off x="8144679" y="3718984"/>
            <a:ext cx="262451" cy="221770"/>
          </a:xfrm>
          <a:custGeom>
            <a:avLst/>
            <a:gdLst>
              <a:gd name="T0" fmla="*/ 1817186 w 4816"/>
              <a:gd name="T1" fmla="*/ 940731 h 4070"/>
              <a:gd name="T2" fmla="*/ 1839733 w 4816"/>
              <a:gd name="T3" fmla="*/ 747446 h 4070"/>
              <a:gd name="T4" fmla="*/ 1819955 w 4816"/>
              <a:gd name="T5" fmla="*/ 619380 h 4070"/>
              <a:gd name="T6" fmla="*/ 1713551 w 4816"/>
              <a:gd name="T7" fmla="*/ 508311 h 4070"/>
              <a:gd name="T8" fmla="*/ 1686257 w 4816"/>
              <a:gd name="T9" fmla="*/ 424515 h 4070"/>
              <a:gd name="T10" fmla="*/ 1429937 w 4816"/>
              <a:gd name="T11" fmla="*/ 269571 h 4070"/>
              <a:gd name="T12" fmla="*/ 1321950 w 4816"/>
              <a:gd name="T13" fmla="*/ 255341 h 4070"/>
              <a:gd name="T14" fmla="*/ 1240465 w 4816"/>
              <a:gd name="T15" fmla="*/ 279057 h 4070"/>
              <a:gd name="T16" fmla="*/ 1218314 w 4816"/>
              <a:gd name="T17" fmla="*/ 344276 h 4070"/>
              <a:gd name="T18" fmla="*/ 1248376 w 4816"/>
              <a:gd name="T19" fmla="*/ 387360 h 4070"/>
              <a:gd name="T20" fmla="*/ 1335399 w 4816"/>
              <a:gd name="T21" fmla="*/ 418981 h 4070"/>
              <a:gd name="T22" fmla="*/ 1463559 w 4816"/>
              <a:gd name="T23" fmla="*/ 518588 h 4070"/>
              <a:gd name="T24" fmla="*/ 1537132 w 4816"/>
              <a:gd name="T25" fmla="*/ 584202 h 4070"/>
              <a:gd name="T26" fmla="*/ 1607937 w 4816"/>
              <a:gd name="T27" fmla="*/ 607127 h 4070"/>
              <a:gd name="T28" fmla="*/ 1687839 w 4816"/>
              <a:gd name="T29" fmla="*/ 658907 h 4070"/>
              <a:gd name="T30" fmla="*/ 1706826 w 4816"/>
              <a:gd name="T31" fmla="*/ 732031 h 4070"/>
              <a:gd name="T32" fmla="*/ 1683488 w 4816"/>
              <a:gd name="T33" fmla="*/ 924525 h 4070"/>
              <a:gd name="T34" fmla="*/ 1700893 w 4816"/>
              <a:gd name="T35" fmla="*/ 1084212 h 4070"/>
              <a:gd name="T36" fmla="*/ 1761809 w 4816"/>
              <a:gd name="T37" fmla="*/ 1251014 h 4070"/>
              <a:gd name="T38" fmla="*/ 1768533 w 4816"/>
              <a:gd name="T39" fmla="*/ 1352597 h 4070"/>
              <a:gd name="T40" fmla="*/ 1730164 w 4816"/>
              <a:gd name="T41" fmla="*/ 1424140 h 4070"/>
              <a:gd name="T42" fmla="*/ 1657382 w 4816"/>
              <a:gd name="T43" fmla="*/ 1465643 h 4070"/>
              <a:gd name="T44" fmla="*/ 1573524 w 4816"/>
              <a:gd name="T45" fmla="*/ 1464062 h 4070"/>
              <a:gd name="T46" fmla="*/ 1472657 w 4816"/>
              <a:gd name="T47" fmla="*/ 1409120 h 4070"/>
              <a:gd name="T48" fmla="*/ 1429937 w 4816"/>
              <a:gd name="T49" fmla="*/ 1322557 h 4070"/>
              <a:gd name="T50" fmla="*/ 1423608 w 4816"/>
              <a:gd name="T51" fmla="*/ 1115043 h 4070"/>
              <a:gd name="T52" fmla="*/ 1414114 w 4816"/>
              <a:gd name="T53" fmla="*/ 880651 h 4070"/>
              <a:gd name="T54" fmla="*/ 1342123 w 4816"/>
              <a:gd name="T55" fmla="*/ 747051 h 4070"/>
              <a:gd name="T56" fmla="*/ 1231367 w 4816"/>
              <a:gd name="T57" fmla="*/ 683018 h 4070"/>
              <a:gd name="T58" fmla="*/ 1073145 w 4816"/>
              <a:gd name="T59" fmla="*/ 60080 h 4070"/>
              <a:gd name="T60" fmla="*/ 1032402 w 4816"/>
              <a:gd name="T61" fmla="*/ 5534 h 4070"/>
              <a:gd name="T62" fmla="*/ 169694 w 4816"/>
              <a:gd name="T63" fmla="*/ 8301 h 4070"/>
              <a:gd name="T64" fmla="*/ 134489 w 4816"/>
              <a:gd name="T65" fmla="*/ 67195 h 4070"/>
              <a:gd name="T66" fmla="*/ 21360 w 4816"/>
              <a:gd name="T67" fmla="*/ 1490940 h 4070"/>
              <a:gd name="T68" fmla="*/ 396 w 4816"/>
              <a:gd name="T69" fmla="*/ 1535605 h 4070"/>
              <a:gd name="T70" fmla="*/ 1207634 w 4816"/>
              <a:gd name="T71" fmla="*/ 1541534 h 4070"/>
              <a:gd name="T72" fmla="*/ 1182714 w 4816"/>
              <a:gd name="T73" fmla="*/ 1487778 h 4070"/>
              <a:gd name="T74" fmla="*/ 1073540 w 4816"/>
              <a:gd name="T75" fmla="*/ 804365 h 4070"/>
              <a:gd name="T76" fmla="*/ 1223852 w 4816"/>
              <a:gd name="T77" fmla="*/ 824523 h 4070"/>
              <a:gd name="T78" fmla="*/ 1272110 w 4816"/>
              <a:gd name="T79" fmla="*/ 877884 h 4070"/>
              <a:gd name="T80" fmla="*/ 1292283 w 4816"/>
              <a:gd name="T81" fmla="*/ 990930 h 4070"/>
              <a:gd name="T82" fmla="*/ 1287141 w 4816"/>
              <a:gd name="T83" fmla="*/ 1258524 h 4070"/>
              <a:gd name="T84" fmla="*/ 1319181 w 4816"/>
              <a:gd name="T85" fmla="*/ 1416235 h 4070"/>
              <a:gd name="T86" fmla="*/ 1425586 w 4816"/>
              <a:gd name="T87" fmla="*/ 1543510 h 4070"/>
              <a:gd name="T88" fmla="*/ 1545044 w 4816"/>
              <a:gd name="T89" fmla="*/ 1595290 h 4070"/>
              <a:gd name="T90" fmla="*/ 1673995 w 4816"/>
              <a:gd name="T91" fmla="*/ 1598452 h 4070"/>
              <a:gd name="T92" fmla="*/ 1813231 w 4816"/>
              <a:gd name="T93" fmla="*/ 1530071 h 4070"/>
              <a:gd name="T94" fmla="*/ 1873751 w 4816"/>
              <a:gd name="T95" fmla="*/ 1454180 h 4070"/>
              <a:gd name="T96" fmla="*/ 1905000 w 4816"/>
              <a:gd name="T97" fmla="*/ 1319000 h 4070"/>
              <a:gd name="T98" fmla="*/ 1873751 w 4816"/>
              <a:gd name="T99" fmla="*/ 1155360 h 4070"/>
              <a:gd name="T100" fmla="*/ 1517750 w 4816"/>
              <a:gd name="T101" fmla="*/ 511473 h 4070"/>
              <a:gd name="T102" fmla="*/ 1500741 w 4816"/>
              <a:gd name="T103" fmla="*/ 481828 h 4070"/>
              <a:gd name="T104" fmla="*/ 1515377 w 4816"/>
              <a:gd name="T105" fmla="*/ 454160 h 4070"/>
              <a:gd name="T106" fmla="*/ 1547021 w 4816"/>
              <a:gd name="T107" fmla="*/ 450997 h 4070"/>
              <a:gd name="T108" fmla="*/ 1567195 w 4816"/>
              <a:gd name="T109" fmla="*/ 478666 h 4070"/>
              <a:gd name="T110" fmla="*/ 1555328 w 4816"/>
              <a:gd name="T111" fmla="*/ 507916 h 4070"/>
              <a:gd name="T112" fmla="*/ 270165 w 4816"/>
              <a:gd name="T113" fmla="*/ 187751 h 4070"/>
              <a:gd name="T114" fmla="*/ 315654 w 4816"/>
              <a:gd name="T115" fmla="*/ 137157 h 4070"/>
              <a:gd name="T116" fmla="*/ 909780 w 4816"/>
              <a:gd name="T117" fmla="*/ 145853 h 4070"/>
              <a:gd name="T118" fmla="*/ 939447 w 4816"/>
              <a:gd name="T119" fmla="*/ 603175 h 4070"/>
              <a:gd name="T120" fmla="*/ 909780 w 4816"/>
              <a:gd name="T121" fmla="*/ 658907 h 4070"/>
              <a:gd name="T122" fmla="*/ 315654 w 4816"/>
              <a:gd name="T123" fmla="*/ 667603 h 4070"/>
              <a:gd name="T124" fmla="*/ 270165 w 4816"/>
              <a:gd name="T125" fmla="*/ 616614 h 40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6" h="4070">
                <a:moveTo>
                  <a:pt x="4650" y="2711"/>
                </a:moveTo>
                <a:lnTo>
                  <a:pt x="4650" y="2711"/>
                </a:lnTo>
                <a:lnTo>
                  <a:pt x="4634" y="2673"/>
                </a:lnTo>
                <a:lnTo>
                  <a:pt x="4622" y="2637"/>
                </a:lnTo>
                <a:lnTo>
                  <a:pt x="4612" y="2601"/>
                </a:lnTo>
                <a:lnTo>
                  <a:pt x="4605" y="2565"/>
                </a:lnTo>
                <a:lnTo>
                  <a:pt x="4599" y="2527"/>
                </a:lnTo>
                <a:lnTo>
                  <a:pt x="4596" y="2491"/>
                </a:lnTo>
                <a:lnTo>
                  <a:pt x="4594" y="2454"/>
                </a:lnTo>
                <a:lnTo>
                  <a:pt x="4593" y="2417"/>
                </a:lnTo>
                <a:lnTo>
                  <a:pt x="4594" y="2380"/>
                </a:lnTo>
                <a:lnTo>
                  <a:pt x="4596" y="2343"/>
                </a:lnTo>
                <a:lnTo>
                  <a:pt x="4599" y="2306"/>
                </a:lnTo>
                <a:lnTo>
                  <a:pt x="4602" y="2270"/>
                </a:lnTo>
                <a:lnTo>
                  <a:pt x="4612" y="2196"/>
                </a:lnTo>
                <a:lnTo>
                  <a:pt x="4623" y="2124"/>
                </a:lnTo>
                <a:lnTo>
                  <a:pt x="4632" y="2067"/>
                </a:lnTo>
                <a:lnTo>
                  <a:pt x="4640" y="2010"/>
                </a:lnTo>
                <a:lnTo>
                  <a:pt x="4646" y="1950"/>
                </a:lnTo>
                <a:lnTo>
                  <a:pt x="4649" y="1921"/>
                </a:lnTo>
                <a:lnTo>
                  <a:pt x="4651" y="1891"/>
                </a:lnTo>
                <a:lnTo>
                  <a:pt x="4652" y="1861"/>
                </a:lnTo>
                <a:lnTo>
                  <a:pt x="4653" y="1830"/>
                </a:lnTo>
                <a:lnTo>
                  <a:pt x="4652" y="1801"/>
                </a:lnTo>
                <a:lnTo>
                  <a:pt x="4651" y="1771"/>
                </a:lnTo>
                <a:lnTo>
                  <a:pt x="4648" y="1741"/>
                </a:lnTo>
                <a:lnTo>
                  <a:pt x="4643" y="1712"/>
                </a:lnTo>
                <a:lnTo>
                  <a:pt x="4639" y="1682"/>
                </a:lnTo>
                <a:lnTo>
                  <a:pt x="4632" y="1652"/>
                </a:lnTo>
                <a:lnTo>
                  <a:pt x="4623" y="1624"/>
                </a:lnTo>
                <a:lnTo>
                  <a:pt x="4613" y="1595"/>
                </a:lnTo>
                <a:lnTo>
                  <a:pt x="4601" y="1567"/>
                </a:lnTo>
                <a:lnTo>
                  <a:pt x="4588" y="1538"/>
                </a:lnTo>
                <a:lnTo>
                  <a:pt x="4573" y="1511"/>
                </a:lnTo>
                <a:lnTo>
                  <a:pt x="4555" y="1483"/>
                </a:lnTo>
                <a:lnTo>
                  <a:pt x="4537" y="1457"/>
                </a:lnTo>
                <a:lnTo>
                  <a:pt x="4515" y="1430"/>
                </a:lnTo>
                <a:lnTo>
                  <a:pt x="4490" y="1405"/>
                </a:lnTo>
                <a:lnTo>
                  <a:pt x="4464" y="1380"/>
                </a:lnTo>
                <a:lnTo>
                  <a:pt x="4435" y="1356"/>
                </a:lnTo>
                <a:lnTo>
                  <a:pt x="4404" y="1333"/>
                </a:lnTo>
                <a:lnTo>
                  <a:pt x="4369" y="1309"/>
                </a:lnTo>
                <a:lnTo>
                  <a:pt x="4332" y="1286"/>
                </a:lnTo>
                <a:lnTo>
                  <a:pt x="4291" y="1265"/>
                </a:lnTo>
                <a:lnTo>
                  <a:pt x="4249" y="1245"/>
                </a:lnTo>
                <a:lnTo>
                  <a:pt x="4254" y="1224"/>
                </a:lnTo>
                <a:lnTo>
                  <a:pt x="4258" y="1202"/>
                </a:lnTo>
                <a:lnTo>
                  <a:pt x="4263" y="1180"/>
                </a:lnTo>
                <a:lnTo>
                  <a:pt x="4265" y="1158"/>
                </a:lnTo>
                <a:lnTo>
                  <a:pt x="4266" y="1137"/>
                </a:lnTo>
                <a:lnTo>
                  <a:pt x="4267" y="1115"/>
                </a:lnTo>
                <a:lnTo>
                  <a:pt x="4266" y="1094"/>
                </a:lnTo>
                <a:lnTo>
                  <a:pt x="4263" y="1074"/>
                </a:lnTo>
                <a:lnTo>
                  <a:pt x="4260" y="1054"/>
                </a:lnTo>
                <a:lnTo>
                  <a:pt x="4254" y="1037"/>
                </a:lnTo>
                <a:lnTo>
                  <a:pt x="4246" y="1019"/>
                </a:lnTo>
                <a:lnTo>
                  <a:pt x="4238" y="1003"/>
                </a:lnTo>
                <a:lnTo>
                  <a:pt x="4227" y="989"/>
                </a:lnTo>
                <a:lnTo>
                  <a:pt x="4213" y="975"/>
                </a:lnTo>
                <a:lnTo>
                  <a:pt x="4207" y="969"/>
                </a:lnTo>
                <a:lnTo>
                  <a:pt x="4199" y="963"/>
                </a:lnTo>
                <a:lnTo>
                  <a:pt x="4190" y="959"/>
                </a:lnTo>
                <a:lnTo>
                  <a:pt x="4182" y="954"/>
                </a:lnTo>
                <a:lnTo>
                  <a:pt x="3615" y="682"/>
                </a:lnTo>
                <a:lnTo>
                  <a:pt x="3603" y="676"/>
                </a:lnTo>
                <a:lnTo>
                  <a:pt x="3590" y="671"/>
                </a:lnTo>
                <a:lnTo>
                  <a:pt x="3576" y="666"/>
                </a:lnTo>
                <a:lnTo>
                  <a:pt x="3562" y="662"/>
                </a:lnTo>
                <a:lnTo>
                  <a:pt x="3529" y="655"/>
                </a:lnTo>
                <a:lnTo>
                  <a:pt x="3493" y="650"/>
                </a:lnTo>
                <a:lnTo>
                  <a:pt x="3456" y="647"/>
                </a:lnTo>
                <a:lnTo>
                  <a:pt x="3419" y="645"/>
                </a:lnTo>
                <a:lnTo>
                  <a:pt x="3380" y="645"/>
                </a:lnTo>
                <a:lnTo>
                  <a:pt x="3342" y="646"/>
                </a:lnTo>
                <a:lnTo>
                  <a:pt x="3304" y="649"/>
                </a:lnTo>
                <a:lnTo>
                  <a:pt x="3269" y="653"/>
                </a:lnTo>
                <a:lnTo>
                  <a:pt x="3236" y="659"/>
                </a:lnTo>
                <a:lnTo>
                  <a:pt x="3207" y="666"/>
                </a:lnTo>
                <a:lnTo>
                  <a:pt x="3192" y="671"/>
                </a:lnTo>
                <a:lnTo>
                  <a:pt x="3180" y="676"/>
                </a:lnTo>
                <a:lnTo>
                  <a:pt x="3168" y="681"/>
                </a:lnTo>
                <a:lnTo>
                  <a:pt x="3158" y="686"/>
                </a:lnTo>
                <a:lnTo>
                  <a:pt x="3149" y="693"/>
                </a:lnTo>
                <a:lnTo>
                  <a:pt x="3142" y="699"/>
                </a:lnTo>
                <a:lnTo>
                  <a:pt x="3136" y="706"/>
                </a:lnTo>
                <a:lnTo>
                  <a:pt x="3132" y="713"/>
                </a:lnTo>
                <a:lnTo>
                  <a:pt x="3115" y="746"/>
                </a:lnTo>
                <a:lnTo>
                  <a:pt x="3107" y="764"/>
                </a:lnTo>
                <a:lnTo>
                  <a:pt x="3098" y="785"/>
                </a:lnTo>
                <a:lnTo>
                  <a:pt x="3090" y="806"/>
                </a:lnTo>
                <a:lnTo>
                  <a:pt x="3085" y="827"/>
                </a:lnTo>
                <a:lnTo>
                  <a:pt x="3082" y="838"/>
                </a:lnTo>
                <a:lnTo>
                  <a:pt x="3081" y="849"/>
                </a:lnTo>
                <a:lnTo>
                  <a:pt x="3080" y="860"/>
                </a:lnTo>
                <a:lnTo>
                  <a:pt x="3080" y="871"/>
                </a:lnTo>
                <a:lnTo>
                  <a:pt x="3081" y="882"/>
                </a:lnTo>
                <a:lnTo>
                  <a:pt x="3082" y="893"/>
                </a:lnTo>
                <a:lnTo>
                  <a:pt x="3086" y="903"/>
                </a:lnTo>
                <a:lnTo>
                  <a:pt x="3090" y="914"/>
                </a:lnTo>
                <a:lnTo>
                  <a:pt x="3094" y="924"/>
                </a:lnTo>
                <a:lnTo>
                  <a:pt x="3101" y="934"/>
                </a:lnTo>
                <a:lnTo>
                  <a:pt x="3109" y="943"/>
                </a:lnTo>
                <a:lnTo>
                  <a:pt x="3119" y="953"/>
                </a:lnTo>
                <a:lnTo>
                  <a:pt x="3130" y="962"/>
                </a:lnTo>
                <a:lnTo>
                  <a:pt x="3142" y="972"/>
                </a:lnTo>
                <a:lnTo>
                  <a:pt x="3156" y="980"/>
                </a:lnTo>
                <a:lnTo>
                  <a:pt x="3171" y="989"/>
                </a:lnTo>
                <a:lnTo>
                  <a:pt x="3189" y="995"/>
                </a:lnTo>
                <a:lnTo>
                  <a:pt x="3209" y="1003"/>
                </a:lnTo>
                <a:lnTo>
                  <a:pt x="3231" y="1009"/>
                </a:lnTo>
                <a:lnTo>
                  <a:pt x="3254" y="1015"/>
                </a:lnTo>
                <a:lnTo>
                  <a:pt x="3279" y="1021"/>
                </a:lnTo>
                <a:lnTo>
                  <a:pt x="3303" y="1029"/>
                </a:lnTo>
                <a:lnTo>
                  <a:pt x="3327" y="1039"/>
                </a:lnTo>
                <a:lnTo>
                  <a:pt x="3352" y="1049"/>
                </a:lnTo>
                <a:lnTo>
                  <a:pt x="3376" y="1060"/>
                </a:lnTo>
                <a:lnTo>
                  <a:pt x="3400" y="1072"/>
                </a:lnTo>
                <a:lnTo>
                  <a:pt x="3423" y="1085"/>
                </a:lnTo>
                <a:lnTo>
                  <a:pt x="3445" y="1098"/>
                </a:lnTo>
                <a:lnTo>
                  <a:pt x="3468" y="1114"/>
                </a:lnTo>
                <a:lnTo>
                  <a:pt x="3490" y="1128"/>
                </a:lnTo>
                <a:lnTo>
                  <a:pt x="3532" y="1159"/>
                </a:lnTo>
                <a:lnTo>
                  <a:pt x="3571" y="1192"/>
                </a:lnTo>
                <a:lnTo>
                  <a:pt x="3609" y="1224"/>
                </a:lnTo>
                <a:lnTo>
                  <a:pt x="3643" y="1254"/>
                </a:lnTo>
                <a:lnTo>
                  <a:pt x="3673" y="1284"/>
                </a:lnTo>
                <a:lnTo>
                  <a:pt x="3700" y="1312"/>
                </a:lnTo>
                <a:lnTo>
                  <a:pt x="3722" y="1337"/>
                </a:lnTo>
                <a:lnTo>
                  <a:pt x="3754" y="1372"/>
                </a:lnTo>
                <a:lnTo>
                  <a:pt x="3765" y="1385"/>
                </a:lnTo>
                <a:lnTo>
                  <a:pt x="3781" y="1402"/>
                </a:lnTo>
                <a:lnTo>
                  <a:pt x="3799" y="1416"/>
                </a:lnTo>
                <a:lnTo>
                  <a:pt x="3817" y="1430"/>
                </a:lnTo>
                <a:lnTo>
                  <a:pt x="3833" y="1444"/>
                </a:lnTo>
                <a:lnTo>
                  <a:pt x="3851" y="1456"/>
                </a:lnTo>
                <a:lnTo>
                  <a:pt x="3868" y="1468"/>
                </a:lnTo>
                <a:lnTo>
                  <a:pt x="3886" y="1478"/>
                </a:lnTo>
                <a:lnTo>
                  <a:pt x="3903" y="1487"/>
                </a:lnTo>
                <a:lnTo>
                  <a:pt x="3921" y="1496"/>
                </a:lnTo>
                <a:lnTo>
                  <a:pt x="3939" y="1503"/>
                </a:lnTo>
                <a:lnTo>
                  <a:pt x="3955" y="1509"/>
                </a:lnTo>
                <a:lnTo>
                  <a:pt x="3973" y="1515"/>
                </a:lnTo>
                <a:lnTo>
                  <a:pt x="3989" y="1519"/>
                </a:lnTo>
                <a:lnTo>
                  <a:pt x="4005" y="1523"/>
                </a:lnTo>
                <a:lnTo>
                  <a:pt x="4020" y="1525"/>
                </a:lnTo>
                <a:lnTo>
                  <a:pt x="4035" y="1525"/>
                </a:lnTo>
                <a:lnTo>
                  <a:pt x="4065" y="1536"/>
                </a:lnTo>
                <a:lnTo>
                  <a:pt x="4091" y="1547"/>
                </a:lnTo>
                <a:lnTo>
                  <a:pt x="4117" y="1557"/>
                </a:lnTo>
                <a:lnTo>
                  <a:pt x="4140" y="1568"/>
                </a:lnTo>
                <a:lnTo>
                  <a:pt x="4161" y="1580"/>
                </a:lnTo>
                <a:lnTo>
                  <a:pt x="4180" y="1591"/>
                </a:lnTo>
                <a:lnTo>
                  <a:pt x="4199" y="1603"/>
                </a:lnTo>
                <a:lnTo>
                  <a:pt x="4216" y="1615"/>
                </a:lnTo>
                <a:lnTo>
                  <a:pt x="4231" y="1627"/>
                </a:lnTo>
                <a:lnTo>
                  <a:pt x="4244" y="1640"/>
                </a:lnTo>
                <a:lnTo>
                  <a:pt x="4256" y="1653"/>
                </a:lnTo>
                <a:lnTo>
                  <a:pt x="4267" y="1667"/>
                </a:lnTo>
                <a:lnTo>
                  <a:pt x="4277" y="1681"/>
                </a:lnTo>
                <a:lnTo>
                  <a:pt x="4285" y="1695"/>
                </a:lnTo>
                <a:lnTo>
                  <a:pt x="4293" y="1711"/>
                </a:lnTo>
                <a:lnTo>
                  <a:pt x="4298" y="1726"/>
                </a:lnTo>
                <a:lnTo>
                  <a:pt x="4304" y="1742"/>
                </a:lnTo>
                <a:lnTo>
                  <a:pt x="4308" y="1759"/>
                </a:lnTo>
                <a:lnTo>
                  <a:pt x="4310" y="1777"/>
                </a:lnTo>
                <a:lnTo>
                  <a:pt x="4312" y="1794"/>
                </a:lnTo>
                <a:lnTo>
                  <a:pt x="4313" y="1813"/>
                </a:lnTo>
                <a:lnTo>
                  <a:pt x="4315" y="1833"/>
                </a:lnTo>
                <a:lnTo>
                  <a:pt x="4315" y="1852"/>
                </a:lnTo>
                <a:lnTo>
                  <a:pt x="4313" y="1873"/>
                </a:lnTo>
                <a:lnTo>
                  <a:pt x="4309" y="1918"/>
                </a:lnTo>
                <a:lnTo>
                  <a:pt x="4304" y="1966"/>
                </a:lnTo>
                <a:lnTo>
                  <a:pt x="4297" y="2017"/>
                </a:lnTo>
                <a:lnTo>
                  <a:pt x="4288" y="2072"/>
                </a:lnTo>
                <a:lnTo>
                  <a:pt x="4275" y="2157"/>
                </a:lnTo>
                <a:lnTo>
                  <a:pt x="4269" y="2201"/>
                </a:lnTo>
                <a:lnTo>
                  <a:pt x="4264" y="2246"/>
                </a:lnTo>
                <a:lnTo>
                  <a:pt x="4260" y="2292"/>
                </a:lnTo>
                <a:lnTo>
                  <a:pt x="4256" y="2339"/>
                </a:lnTo>
                <a:lnTo>
                  <a:pt x="4254" y="2387"/>
                </a:lnTo>
                <a:lnTo>
                  <a:pt x="4254" y="2436"/>
                </a:lnTo>
                <a:lnTo>
                  <a:pt x="4255" y="2485"/>
                </a:lnTo>
                <a:lnTo>
                  <a:pt x="4258" y="2536"/>
                </a:lnTo>
                <a:lnTo>
                  <a:pt x="4265" y="2587"/>
                </a:lnTo>
                <a:lnTo>
                  <a:pt x="4268" y="2612"/>
                </a:lnTo>
                <a:lnTo>
                  <a:pt x="4274" y="2638"/>
                </a:lnTo>
                <a:lnTo>
                  <a:pt x="4279" y="2664"/>
                </a:lnTo>
                <a:lnTo>
                  <a:pt x="4285" y="2690"/>
                </a:lnTo>
                <a:lnTo>
                  <a:pt x="4293" y="2716"/>
                </a:lnTo>
                <a:lnTo>
                  <a:pt x="4300" y="2743"/>
                </a:lnTo>
                <a:lnTo>
                  <a:pt x="4309" y="2769"/>
                </a:lnTo>
                <a:lnTo>
                  <a:pt x="4318" y="2795"/>
                </a:lnTo>
                <a:lnTo>
                  <a:pt x="4329" y="2822"/>
                </a:lnTo>
                <a:lnTo>
                  <a:pt x="4340" y="2849"/>
                </a:lnTo>
                <a:lnTo>
                  <a:pt x="4371" y="2918"/>
                </a:lnTo>
                <a:lnTo>
                  <a:pt x="4397" y="2986"/>
                </a:lnTo>
                <a:lnTo>
                  <a:pt x="4420" y="3048"/>
                </a:lnTo>
                <a:lnTo>
                  <a:pt x="4439" y="3109"/>
                </a:lnTo>
                <a:lnTo>
                  <a:pt x="4446" y="3137"/>
                </a:lnTo>
                <a:lnTo>
                  <a:pt x="4454" y="3165"/>
                </a:lnTo>
                <a:lnTo>
                  <a:pt x="4460" y="3192"/>
                </a:lnTo>
                <a:lnTo>
                  <a:pt x="4465" y="3217"/>
                </a:lnTo>
                <a:lnTo>
                  <a:pt x="4469" y="3244"/>
                </a:lnTo>
                <a:lnTo>
                  <a:pt x="4473" y="3268"/>
                </a:lnTo>
                <a:lnTo>
                  <a:pt x="4475" y="3292"/>
                </a:lnTo>
                <a:lnTo>
                  <a:pt x="4477" y="3315"/>
                </a:lnTo>
                <a:lnTo>
                  <a:pt x="4477" y="3338"/>
                </a:lnTo>
                <a:lnTo>
                  <a:pt x="4477" y="3360"/>
                </a:lnTo>
                <a:lnTo>
                  <a:pt x="4476" y="3381"/>
                </a:lnTo>
                <a:lnTo>
                  <a:pt x="4474" y="3402"/>
                </a:lnTo>
                <a:lnTo>
                  <a:pt x="4471" y="3422"/>
                </a:lnTo>
                <a:lnTo>
                  <a:pt x="4466" y="3442"/>
                </a:lnTo>
                <a:lnTo>
                  <a:pt x="4462" y="3460"/>
                </a:lnTo>
                <a:lnTo>
                  <a:pt x="4455" y="3478"/>
                </a:lnTo>
                <a:lnTo>
                  <a:pt x="4449" y="3496"/>
                </a:lnTo>
                <a:lnTo>
                  <a:pt x="4441" y="3513"/>
                </a:lnTo>
                <a:lnTo>
                  <a:pt x="4432" y="3530"/>
                </a:lnTo>
                <a:lnTo>
                  <a:pt x="4422" y="3545"/>
                </a:lnTo>
                <a:lnTo>
                  <a:pt x="4411" y="3560"/>
                </a:lnTo>
                <a:lnTo>
                  <a:pt x="4400" y="3575"/>
                </a:lnTo>
                <a:lnTo>
                  <a:pt x="4387" y="3589"/>
                </a:lnTo>
                <a:lnTo>
                  <a:pt x="4374" y="3603"/>
                </a:lnTo>
                <a:lnTo>
                  <a:pt x="4357" y="3620"/>
                </a:lnTo>
                <a:lnTo>
                  <a:pt x="4340" y="3634"/>
                </a:lnTo>
                <a:lnTo>
                  <a:pt x="4321" y="3647"/>
                </a:lnTo>
                <a:lnTo>
                  <a:pt x="4304" y="3659"/>
                </a:lnTo>
                <a:lnTo>
                  <a:pt x="4285" y="3670"/>
                </a:lnTo>
                <a:lnTo>
                  <a:pt x="4266" y="3680"/>
                </a:lnTo>
                <a:lnTo>
                  <a:pt x="4247" y="3689"/>
                </a:lnTo>
                <a:lnTo>
                  <a:pt x="4229" y="3696"/>
                </a:lnTo>
                <a:lnTo>
                  <a:pt x="4209" y="3702"/>
                </a:lnTo>
                <a:lnTo>
                  <a:pt x="4190" y="3708"/>
                </a:lnTo>
                <a:lnTo>
                  <a:pt x="4171" y="3712"/>
                </a:lnTo>
                <a:lnTo>
                  <a:pt x="4151" y="3715"/>
                </a:lnTo>
                <a:lnTo>
                  <a:pt x="4131" y="3718"/>
                </a:lnTo>
                <a:lnTo>
                  <a:pt x="4112" y="3719"/>
                </a:lnTo>
                <a:lnTo>
                  <a:pt x="4092" y="3719"/>
                </a:lnTo>
                <a:lnTo>
                  <a:pt x="4073" y="3719"/>
                </a:lnTo>
                <a:lnTo>
                  <a:pt x="4054" y="3718"/>
                </a:lnTo>
                <a:lnTo>
                  <a:pt x="4034" y="3715"/>
                </a:lnTo>
                <a:lnTo>
                  <a:pt x="4016" y="3712"/>
                </a:lnTo>
                <a:lnTo>
                  <a:pt x="3997" y="3709"/>
                </a:lnTo>
                <a:lnTo>
                  <a:pt x="3978" y="3704"/>
                </a:lnTo>
                <a:lnTo>
                  <a:pt x="3959" y="3699"/>
                </a:lnTo>
                <a:lnTo>
                  <a:pt x="3923" y="3688"/>
                </a:lnTo>
                <a:lnTo>
                  <a:pt x="3888" y="3674"/>
                </a:lnTo>
                <a:lnTo>
                  <a:pt x="3854" y="3658"/>
                </a:lnTo>
                <a:lnTo>
                  <a:pt x="3822" y="3641"/>
                </a:lnTo>
                <a:lnTo>
                  <a:pt x="3792" y="3622"/>
                </a:lnTo>
                <a:lnTo>
                  <a:pt x="3774" y="3609"/>
                </a:lnTo>
                <a:lnTo>
                  <a:pt x="3755" y="3594"/>
                </a:lnTo>
                <a:lnTo>
                  <a:pt x="3739" y="3580"/>
                </a:lnTo>
                <a:lnTo>
                  <a:pt x="3723" y="3565"/>
                </a:lnTo>
                <a:lnTo>
                  <a:pt x="3709" y="3548"/>
                </a:lnTo>
                <a:lnTo>
                  <a:pt x="3696" y="3532"/>
                </a:lnTo>
                <a:lnTo>
                  <a:pt x="3683" y="3514"/>
                </a:lnTo>
                <a:lnTo>
                  <a:pt x="3672" y="3496"/>
                </a:lnTo>
                <a:lnTo>
                  <a:pt x="3661" y="3477"/>
                </a:lnTo>
                <a:lnTo>
                  <a:pt x="3651" y="3457"/>
                </a:lnTo>
                <a:lnTo>
                  <a:pt x="3642" y="3436"/>
                </a:lnTo>
                <a:lnTo>
                  <a:pt x="3634" y="3415"/>
                </a:lnTo>
                <a:lnTo>
                  <a:pt x="3628" y="3393"/>
                </a:lnTo>
                <a:lnTo>
                  <a:pt x="3621" y="3370"/>
                </a:lnTo>
                <a:lnTo>
                  <a:pt x="3615" y="3346"/>
                </a:lnTo>
                <a:lnTo>
                  <a:pt x="3610" y="3322"/>
                </a:lnTo>
                <a:lnTo>
                  <a:pt x="3606" y="3297"/>
                </a:lnTo>
                <a:lnTo>
                  <a:pt x="3602" y="3271"/>
                </a:lnTo>
                <a:lnTo>
                  <a:pt x="3597" y="3216"/>
                </a:lnTo>
                <a:lnTo>
                  <a:pt x="3593" y="3159"/>
                </a:lnTo>
                <a:lnTo>
                  <a:pt x="3591" y="3098"/>
                </a:lnTo>
                <a:lnTo>
                  <a:pt x="3591" y="3034"/>
                </a:lnTo>
                <a:lnTo>
                  <a:pt x="3593" y="2967"/>
                </a:lnTo>
                <a:lnTo>
                  <a:pt x="3596" y="2895"/>
                </a:lnTo>
                <a:lnTo>
                  <a:pt x="3599" y="2821"/>
                </a:lnTo>
                <a:lnTo>
                  <a:pt x="3602" y="2735"/>
                </a:lnTo>
                <a:lnTo>
                  <a:pt x="3606" y="2648"/>
                </a:lnTo>
                <a:lnTo>
                  <a:pt x="3607" y="2561"/>
                </a:lnTo>
                <a:lnTo>
                  <a:pt x="3607" y="2518"/>
                </a:lnTo>
                <a:lnTo>
                  <a:pt x="3606" y="2476"/>
                </a:lnTo>
                <a:lnTo>
                  <a:pt x="3603" y="2434"/>
                </a:lnTo>
                <a:lnTo>
                  <a:pt x="3600" y="2391"/>
                </a:lnTo>
                <a:lnTo>
                  <a:pt x="3596" y="2350"/>
                </a:lnTo>
                <a:lnTo>
                  <a:pt x="3590" y="2309"/>
                </a:lnTo>
                <a:lnTo>
                  <a:pt x="3584" y="2268"/>
                </a:lnTo>
                <a:lnTo>
                  <a:pt x="3575" y="2228"/>
                </a:lnTo>
                <a:lnTo>
                  <a:pt x="3565" y="2190"/>
                </a:lnTo>
                <a:lnTo>
                  <a:pt x="3553" y="2151"/>
                </a:lnTo>
                <a:lnTo>
                  <a:pt x="3537" y="2110"/>
                </a:lnTo>
                <a:lnTo>
                  <a:pt x="3521" y="2072"/>
                </a:lnTo>
                <a:lnTo>
                  <a:pt x="3503" y="2036"/>
                </a:lnTo>
                <a:lnTo>
                  <a:pt x="3484" y="2002"/>
                </a:lnTo>
                <a:lnTo>
                  <a:pt x="3463" y="1971"/>
                </a:lnTo>
                <a:lnTo>
                  <a:pt x="3441" y="1943"/>
                </a:lnTo>
                <a:lnTo>
                  <a:pt x="3418" y="1915"/>
                </a:lnTo>
                <a:lnTo>
                  <a:pt x="3393" y="1890"/>
                </a:lnTo>
                <a:lnTo>
                  <a:pt x="3368" y="1868"/>
                </a:lnTo>
                <a:lnTo>
                  <a:pt x="3343" y="1846"/>
                </a:lnTo>
                <a:lnTo>
                  <a:pt x="3318" y="1827"/>
                </a:lnTo>
                <a:lnTo>
                  <a:pt x="3291" y="1810"/>
                </a:lnTo>
                <a:lnTo>
                  <a:pt x="3266" y="1793"/>
                </a:lnTo>
                <a:lnTo>
                  <a:pt x="3240" y="1779"/>
                </a:lnTo>
                <a:lnTo>
                  <a:pt x="3213" y="1767"/>
                </a:lnTo>
                <a:lnTo>
                  <a:pt x="3188" y="1755"/>
                </a:lnTo>
                <a:lnTo>
                  <a:pt x="3162" y="1745"/>
                </a:lnTo>
                <a:lnTo>
                  <a:pt x="3137" y="1736"/>
                </a:lnTo>
                <a:lnTo>
                  <a:pt x="3113" y="1728"/>
                </a:lnTo>
                <a:lnTo>
                  <a:pt x="3089" y="1722"/>
                </a:lnTo>
                <a:lnTo>
                  <a:pt x="3067" y="1716"/>
                </a:lnTo>
                <a:lnTo>
                  <a:pt x="3045" y="1711"/>
                </a:lnTo>
                <a:lnTo>
                  <a:pt x="3005" y="1704"/>
                </a:lnTo>
                <a:lnTo>
                  <a:pt x="2972" y="1700"/>
                </a:lnTo>
                <a:lnTo>
                  <a:pt x="2946" y="1697"/>
                </a:lnTo>
                <a:lnTo>
                  <a:pt x="2920" y="1696"/>
                </a:lnTo>
                <a:lnTo>
                  <a:pt x="2714" y="1695"/>
                </a:lnTo>
                <a:lnTo>
                  <a:pt x="2714" y="170"/>
                </a:lnTo>
                <a:lnTo>
                  <a:pt x="2713" y="152"/>
                </a:lnTo>
                <a:lnTo>
                  <a:pt x="2710" y="136"/>
                </a:lnTo>
                <a:lnTo>
                  <a:pt x="2706" y="119"/>
                </a:lnTo>
                <a:lnTo>
                  <a:pt x="2700" y="104"/>
                </a:lnTo>
                <a:lnTo>
                  <a:pt x="2693" y="89"/>
                </a:lnTo>
                <a:lnTo>
                  <a:pt x="2684" y="75"/>
                </a:lnTo>
                <a:lnTo>
                  <a:pt x="2675" y="62"/>
                </a:lnTo>
                <a:lnTo>
                  <a:pt x="2664" y="50"/>
                </a:lnTo>
                <a:lnTo>
                  <a:pt x="2652" y="39"/>
                </a:lnTo>
                <a:lnTo>
                  <a:pt x="2638" y="29"/>
                </a:lnTo>
                <a:lnTo>
                  <a:pt x="2625" y="21"/>
                </a:lnTo>
                <a:lnTo>
                  <a:pt x="2610" y="14"/>
                </a:lnTo>
                <a:lnTo>
                  <a:pt x="2594" y="8"/>
                </a:lnTo>
                <a:lnTo>
                  <a:pt x="2578" y="4"/>
                </a:lnTo>
                <a:lnTo>
                  <a:pt x="2561" y="2"/>
                </a:lnTo>
                <a:lnTo>
                  <a:pt x="2544" y="0"/>
                </a:lnTo>
                <a:lnTo>
                  <a:pt x="509" y="0"/>
                </a:lnTo>
                <a:lnTo>
                  <a:pt x="492" y="2"/>
                </a:lnTo>
                <a:lnTo>
                  <a:pt x="475" y="4"/>
                </a:lnTo>
                <a:lnTo>
                  <a:pt x="459" y="8"/>
                </a:lnTo>
                <a:lnTo>
                  <a:pt x="443" y="14"/>
                </a:lnTo>
                <a:lnTo>
                  <a:pt x="429" y="21"/>
                </a:lnTo>
                <a:lnTo>
                  <a:pt x="415" y="29"/>
                </a:lnTo>
                <a:lnTo>
                  <a:pt x="402" y="39"/>
                </a:lnTo>
                <a:lnTo>
                  <a:pt x="389" y="50"/>
                </a:lnTo>
                <a:lnTo>
                  <a:pt x="378" y="62"/>
                </a:lnTo>
                <a:lnTo>
                  <a:pt x="369" y="75"/>
                </a:lnTo>
                <a:lnTo>
                  <a:pt x="360" y="89"/>
                </a:lnTo>
                <a:lnTo>
                  <a:pt x="353" y="104"/>
                </a:lnTo>
                <a:lnTo>
                  <a:pt x="348" y="119"/>
                </a:lnTo>
                <a:lnTo>
                  <a:pt x="343" y="136"/>
                </a:lnTo>
                <a:lnTo>
                  <a:pt x="341" y="152"/>
                </a:lnTo>
                <a:lnTo>
                  <a:pt x="340" y="170"/>
                </a:lnTo>
                <a:lnTo>
                  <a:pt x="340" y="3731"/>
                </a:lnTo>
                <a:lnTo>
                  <a:pt x="171" y="3731"/>
                </a:lnTo>
                <a:lnTo>
                  <a:pt x="163" y="3731"/>
                </a:lnTo>
                <a:lnTo>
                  <a:pt x="143" y="3733"/>
                </a:lnTo>
                <a:lnTo>
                  <a:pt x="131" y="3736"/>
                </a:lnTo>
                <a:lnTo>
                  <a:pt x="117" y="3740"/>
                </a:lnTo>
                <a:lnTo>
                  <a:pt x="102" y="3745"/>
                </a:lnTo>
                <a:lnTo>
                  <a:pt x="85" y="3752"/>
                </a:lnTo>
                <a:lnTo>
                  <a:pt x="70" y="3760"/>
                </a:lnTo>
                <a:lnTo>
                  <a:pt x="54" y="3772"/>
                </a:lnTo>
                <a:lnTo>
                  <a:pt x="47" y="3779"/>
                </a:lnTo>
                <a:lnTo>
                  <a:pt x="40" y="3786"/>
                </a:lnTo>
                <a:lnTo>
                  <a:pt x="33" y="3793"/>
                </a:lnTo>
                <a:lnTo>
                  <a:pt x="27" y="3802"/>
                </a:lnTo>
                <a:lnTo>
                  <a:pt x="21" y="3812"/>
                </a:lnTo>
                <a:lnTo>
                  <a:pt x="17" y="3822"/>
                </a:lnTo>
                <a:lnTo>
                  <a:pt x="11" y="3833"/>
                </a:lnTo>
                <a:lnTo>
                  <a:pt x="8" y="3844"/>
                </a:lnTo>
                <a:lnTo>
                  <a:pt x="5" y="3857"/>
                </a:lnTo>
                <a:lnTo>
                  <a:pt x="3" y="3870"/>
                </a:lnTo>
                <a:lnTo>
                  <a:pt x="1" y="3885"/>
                </a:lnTo>
                <a:lnTo>
                  <a:pt x="0" y="3900"/>
                </a:lnTo>
                <a:lnTo>
                  <a:pt x="0" y="4070"/>
                </a:lnTo>
                <a:lnTo>
                  <a:pt x="171" y="4070"/>
                </a:lnTo>
                <a:lnTo>
                  <a:pt x="340" y="4070"/>
                </a:lnTo>
                <a:lnTo>
                  <a:pt x="509" y="4070"/>
                </a:lnTo>
                <a:lnTo>
                  <a:pt x="2544" y="4070"/>
                </a:lnTo>
                <a:lnTo>
                  <a:pt x="2714" y="4070"/>
                </a:lnTo>
                <a:lnTo>
                  <a:pt x="2883" y="4070"/>
                </a:lnTo>
                <a:lnTo>
                  <a:pt x="3053" y="4070"/>
                </a:lnTo>
                <a:lnTo>
                  <a:pt x="3053" y="3900"/>
                </a:lnTo>
                <a:lnTo>
                  <a:pt x="3053" y="3893"/>
                </a:lnTo>
                <a:lnTo>
                  <a:pt x="3050" y="3874"/>
                </a:lnTo>
                <a:lnTo>
                  <a:pt x="3048" y="3860"/>
                </a:lnTo>
                <a:lnTo>
                  <a:pt x="3044" y="3846"/>
                </a:lnTo>
                <a:lnTo>
                  <a:pt x="3038" y="3832"/>
                </a:lnTo>
                <a:lnTo>
                  <a:pt x="3032" y="3815"/>
                </a:lnTo>
                <a:lnTo>
                  <a:pt x="3023" y="3800"/>
                </a:lnTo>
                <a:lnTo>
                  <a:pt x="3012" y="3785"/>
                </a:lnTo>
                <a:lnTo>
                  <a:pt x="3005" y="3777"/>
                </a:lnTo>
                <a:lnTo>
                  <a:pt x="2998" y="3770"/>
                </a:lnTo>
                <a:lnTo>
                  <a:pt x="2990" y="3764"/>
                </a:lnTo>
                <a:lnTo>
                  <a:pt x="2981" y="3757"/>
                </a:lnTo>
                <a:lnTo>
                  <a:pt x="2972" y="3752"/>
                </a:lnTo>
                <a:lnTo>
                  <a:pt x="2961" y="3746"/>
                </a:lnTo>
                <a:lnTo>
                  <a:pt x="2952" y="3742"/>
                </a:lnTo>
                <a:lnTo>
                  <a:pt x="2939" y="3738"/>
                </a:lnTo>
                <a:lnTo>
                  <a:pt x="2926" y="3735"/>
                </a:lnTo>
                <a:lnTo>
                  <a:pt x="2913" y="3733"/>
                </a:lnTo>
                <a:lnTo>
                  <a:pt x="2899" y="3731"/>
                </a:lnTo>
                <a:lnTo>
                  <a:pt x="2883" y="3731"/>
                </a:lnTo>
                <a:lnTo>
                  <a:pt x="2714" y="3731"/>
                </a:lnTo>
                <a:lnTo>
                  <a:pt x="2714" y="2035"/>
                </a:lnTo>
                <a:lnTo>
                  <a:pt x="2918" y="2035"/>
                </a:lnTo>
                <a:lnTo>
                  <a:pt x="2935" y="2036"/>
                </a:lnTo>
                <a:lnTo>
                  <a:pt x="2949" y="2038"/>
                </a:lnTo>
                <a:lnTo>
                  <a:pt x="2967" y="2040"/>
                </a:lnTo>
                <a:lnTo>
                  <a:pt x="2987" y="2045"/>
                </a:lnTo>
                <a:lnTo>
                  <a:pt x="3009" y="2050"/>
                </a:lnTo>
                <a:lnTo>
                  <a:pt x="3032" y="2058"/>
                </a:lnTo>
                <a:lnTo>
                  <a:pt x="3057" y="2067"/>
                </a:lnTo>
                <a:lnTo>
                  <a:pt x="3082" y="2080"/>
                </a:lnTo>
                <a:lnTo>
                  <a:pt x="3094" y="2086"/>
                </a:lnTo>
                <a:lnTo>
                  <a:pt x="3108" y="2094"/>
                </a:lnTo>
                <a:lnTo>
                  <a:pt x="3120" y="2103"/>
                </a:lnTo>
                <a:lnTo>
                  <a:pt x="3132" y="2113"/>
                </a:lnTo>
                <a:lnTo>
                  <a:pt x="3144" y="2123"/>
                </a:lnTo>
                <a:lnTo>
                  <a:pt x="3156" y="2134"/>
                </a:lnTo>
                <a:lnTo>
                  <a:pt x="3167" y="2146"/>
                </a:lnTo>
                <a:lnTo>
                  <a:pt x="3178" y="2159"/>
                </a:lnTo>
                <a:lnTo>
                  <a:pt x="3189" y="2173"/>
                </a:lnTo>
                <a:lnTo>
                  <a:pt x="3199" y="2188"/>
                </a:lnTo>
                <a:lnTo>
                  <a:pt x="3208" y="2204"/>
                </a:lnTo>
                <a:lnTo>
                  <a:pt x="3216" y="2221"/>
                </a:lnTo>
                <a:lnTo>
                  <a:pt x="3224" y="2239"/>
                </a:lnTo>
                <a:lnTo>
                  <a:pt x="3232" y="2259"/>
                </a:lnTo>
                <a:lnTo>
                  <a:pt x="3240" y="2287"/>
                </a:lnTo>
                <a:lnTo>
                  <a:pt x="3247" y="2315"/>
                </a:lnTo>
                <a:lnTo>
                  <a:pt x="3253" y="2345"/>
                </a:lnTo>
                <a:lnTo>
                  <a:pt x="3257" y="2376"/>
                </a:lnTo>
                <a:lnTo>
                  <a:pt x="3262" y="2406"/>
                </a:lnTo>
                <a:lnTo>
                  <a:pt x="3264" y="2439"/>
                </a:lnTo>
                <a:lnTo>
                  <a:pt x="3266" y="2473"/>
                </a:lnTo>
                <a:lnTo>
                  <a:pt x="3267" y="2507"/>
                </a:lnTo>
                <a:lnTo>
                  <a:pt x="3268" y="2579"/>
                </a:lnTo>
                <a:lnTo>
                  <a:pt x="3266" y="2653"/>
                </a:lnTo>
                <a:lnTo>
                  <a:pt x="3264" y="2728"/>
                </a:lnTo>
                <a:lnTo>
                  <a:pt x="3260" y="2805"/>
                </a:lnTo>
                <a:lnTo>
                  <a:pt x="3257" y="2880"/>
                </a:lnTo>
                <a:lnTo>
                  <a:pt x="3254" y="2956"/>
                </a:lnTo>
                <a:lnTo>
                  <a:pt x="3252" y="3032"/>
                </a:lnTo>
                <a:lnTo>
                  <a:pt x="3252" y="3109"/>
                </a:lnTo>
                <a:lnTo>
                  <a:pt x="3253" y="3146"/>
                </a:lnTo>
                <a:lnTo>
                  <a:pt x="3254" y="3184"/>
                </a:lnTo>
                <a:lnTo>
                  <a:pt x="3256" y="3222"/>
                </a:lnTo>
                <a:lnTo>
                  <a:pt x="3259" y="3260"/>
                </a:lnTo>
                <a:lnTo>
                  <a:pt x="3264" y="3298"/>
                </a:lnTo>
                <a:lnTo>
                  <a:pt x="3268" y="3335"/>
                </a:lnTo>
                <a:lnTo>
                  <a:pt x="3274" y="3371"/>
                </a:lnTo>
                <a:lnTo>
                  <a:pt x="3281" y="3408"/>
                </a:lnTo>
                <a:lnTo>
                  <a:pt x="3289" y="3444"/>
                </a:lnTo>
                <a:lnTo>
                  <a:pt x="3299" y="3480"/>
                </a:lnTo>
                <a:lnTo>
                  <a:pt x="3310" y="3515"/>
                </a:lnTo>
                <a:lnTo>
                  <a:pt x="3322" y="3549"/>
                </a:lnTo>
                <a:lnTo>
                  <a:pt x="3335" y="3583"/>
                </a:lnTo>
                <a:lnTo>
                  <a:pt x="3351" y="3616"/>
                </a:lnTo>
                <a:lnTo>
                  <a:pt x="3367" y="3649"/>
                </a:lnTo>
                <a:lnTo>
                  <a:pt x="3386" y="3681"/>
                </a:lnTo>
                <a:lnTo>
                  <a:pt x="3407" y="3712"/>
                </a:lnTo>
                <a:lnTo>
                  <a:pt x="3429" y="3743"/>
                </a:lnTo>
                <a:lnTo>
                  <a:pt x="3453" y="3772"/>
                </a:lnTo>
                <a:lnTo>
                  <a:pt x="3479" y="3801"/>
                </a:lnTo>
                <a:lnTo>
                  <a:pt x="3507" y="3829"/>
                </a:lnTo>
                <a:lnTo>
                  <a:pt x="3537" y="3855"/>
                </a:lnTo>
                <a:lnTo>
                  <a:pt x="3569" y="3880"/>
                </a:lnTo>
                <a:lnTo>
                  <a:pt x="3604" y="3905"/>
                </a:lnTo>
                <a:lnTo>
                  <a:pt x="3634" y="3923"/>
                </a:lnTo>
                <a:lnTo>
                  <a:pt x="3663" y="3941"/>
                </a:lnTo>
                <a:lnTo>
                  <a:pt x="3692" y="3957"/>
                </a:lnTo>
                <a:lnTo>
                  <a:pt x="3722" y="3973"/>
                </a:lnTo>
                <a:lnTo>
                  <a:pt x="3753" y="3986"/>
                </a:lnTo>
                <a:lnTo>
                  <a:pt x="3783" y="3998"/>
                </a:lnTo>
                <a:lnTo>
                  <a:pt x="3813" y="4010"/>
                </a:lnTo>
                <a:lnTo>
                  <a:pt x="3844" y="4020"/>
                </a:lnTo>
                <a:lnTo>
                  <a:pt x="3875" y="4029"/>
                </a:lnTo>
                <a:lnTo>
                  <a:pt x="3906" y="4036"/>
                </a:lnTo>
                <a:lnTo>
                  <a:pt x="3936" y="4043"/>
                </a:lnTo>
                <a:lnTo>
                  <a:pt x="3967" y="4048"/>
                </a:lnTo>
                <a:lnTo>
                  <a:pt x="3998" y="4053"/>
                </a:lnTo>
                <a:lnTo>
                  <a:pt x="4029" y="4055"/>
                </a:lnTo>
                <a:lnTo>
                  <a:pt x="4060" y="4057"/>
                </a:lnTo>
                <a:lnTo>
                  <a:pt x="4089" y="4058"/>
                </a:lnTo>
                <a:lnTo>
                  <a:pt x="4125" y="4057"/>
                </a:lnTo>
                <a:lnTo>
                  <a:pt x="4162" y="4055"/>
                </a:lnTo>
                <a:lnTo>
                  <a:pt x="4197" y="4051"/>
                </a:lnTo>
                <a:lnTo>
                  <a:pt x="4232" y="4044"/>
                </a:lnTo>
                <a:lnTo>
                  <a:pt x="4267" y="4037"/>
                </a:lnTo>
                <a:lnTo>
                  <a:pt x="4301" y="4027"/>
                </a:lnTo>
                <a:lnTo>
                  <a:pt x="4335" y="4016"/>
                </a:lnTo>
                <a:lnTo>
                  <a:pt x="4369" y="4004"/>
                </a:lnTo>
                <a:lnTo>
                  <a:pt x="4402" y="3990"/>
                </a:lnTo>
                <a:lnTo>
                  <a:pt x="4434" y="3975"/>
                </a:lnTo>
                <a:lnTo>
                  <a:pt x="4466" y="3957"/>
                </a:lnTo>
                <a:lnTo>
                  <a:pt x="4497" y="3938"/>
                </a:lnTo>
                <a:lnTo>
                  <a:pt x="4527" y="3918"/>
                </a:lnTo>
                <a:lnTo>
                  <a:pt x="4556" y="3894"/>
                </a:lnTo>
                <a:lnTo>
                  <a:pt x="4584" y="3871"/>
                </a:lnTo>
                <a:lnTo>
                  <a:pt x="4611" y="3845"/>
                </a:lnTo>
                <a:lnTo>
                  <a:pt x="4629" y="3827"/>
                </a:lnTo>
                <a:lnTo>
                  <a:pt x="4645" y="3810"/>
                </a:lnTo>
                <a:lnTo>
                  <a:pt x="4661" y="3792"/>
                </a:lnTo>
                <a:lnTo>
                  <a:pt x="4676" y="3774"/>
                </a:lnTo>
                <a:lnTo>
                  <a:pt x="4689" y="3755"/>
                </a:lnTo>
                <a:lnTo>
                  <a:pt x="4703" y="3736"/>
                </a:lnTo>
                <a:lnTo>
                  <a:pt x="4715" y="3718"/>
                </a:lnTo>
                <a:lnTo>
                  <a:pt x="4726" y="3698"/>
                </a:lnTo>
                <a:lnTo>
                  <a:pt x="4737" y="3679"/>
                </a:lnTo>
                <a:lnTo>
                  <a:pt x="4746" y="3659"/>
                </a:lnTo>
                <a:lnTo>
                  <a:pt x="4755" y="3639"/>
                </a:lnTo>
                <a:lnTo>
                  <a:pt x="4764" y="3621"/>
                </a:lnTo>
                <a:lnTo>
                  <a:pt x="4772" y="3600"/>
                </a:lnTo>
                <a:lnTo>
                  <a:pt x="4778" y="3580"/>
                </a:lnTo>
                <a:lnTo>
                  <a:pt x="4790" y="3541"/>
                </a:lnTo>
                <a:lnTo>
                  <a:pt x="4800" y="3500"/>
                </a:lnTo>
                <a:lnTo>
                  <a:pt x="4808" y="3459"/>
                </a:lnTo>
                <a:lnTo>
                  <a:pt x="4812" y="3419"/>
                </a:lnTo>
                <a:lnTo>
                  <a:pt x="4816" y="3378"/>
                </a:lnTo>
                <a:lnTo>
                  <a:pt x="4816" y="3337"/>
                </a:lnTo>
                <a:lnTo>
                  <a:pt x="4815" y="3297"/>
                </a:lnTo>
                <a:lnTo>
                  <a:pt x="4812" y="3256"/>
                </a:lnTo>
                <a:lnTo>
                  <a:pt x="4808" y="3216"/>
                </a:lnTo>
                <a:lnTo>
                  <a:pt x="4803" y="3177"/>
                </a:lnTo>
                <a:lnTo>
                  <a:pt x="4796" y="3138"/>
                </a:lnTo>
                <a:lnTo>
                  <a:pt x="4788" y="3100"/>
                </a:lnTo>
                <a:lnTo>
                  <a:pt x="4778" y="3062"/>
                </a:lnTo>
                <a:lnTo>
                  <a:pt x="4770" y="3026"/>
                </a:lnTo>
                <a:lnTo>
                  <a:pt x="4759" y="2991"/>
                </a:lnTo>
                <a:lnTo>
                  <a:pt x="4748" y="2957"/>
                </a:lnTo>
                <a:lnTo>
                  <a:pt x="4737" y="2923"/>
                </a:lnTo>
                <a:lnTo>
                  <a:pt x="4713" y="2860"/>
                </a:lnTo>
                <a:lnTo>
                  <a:pt x="4690" y="2804"/>
                </a:lnTo>
                <a:lnTo>
                  <a:pt x="4668" y="2754"/>
                </a:lnTo>
                <a:lnTo>
                  <a:pt x="4650" y="2711"/>
                </a:lnTo>
                <a:close/>
                <a:moveTo>
                  <a:pt x="3878" y="1304"/>
                </a:moveTo>
                <a:lnTo>
                  <a:pt x="3878" y="1304"/>
                </a:lnTo>
                <a:lnTo>
                  <a:pt x="3869" y="1304"/>
                </a:lnTo>
                <a:lnTo>
                  <a:pt x="3861" y="1303"/>
                </a:lnTo>
                <a:lnTo>
                  <a:pt x="3853" y="1301"/>
                </a:lnTo>
                <a:lnTo>
                  <a:pt x="3845" y="1297"/>
                </a:lnTo>
                <a:lnTo>
                  <a:pt x="3837" y="1294"/>
                </a:lnTo>
                <a:lnTo>
                  <a:pt x="3831" y="1290"/>
                </a:lnTo>
                <a:lnTo>
                  <a:pt x="3824" y="1285"/>
                </a:lnTo>
                <a:lnTo>
                  <a:pt x="3818" y="1280"/>
                </a:lnTo>
                <a:lnTo>
                  <a:pt x="3812" y="1273"/>
                </a:lnTo>
                <a:lnTo>
                  <a:pt x="3808" y="1267"/>
                </a:lnTo>
                <a:lnTo>
                  <a:pt x="3803" y="1260"/>
                </a:lnTo>
                <a:lnTo>
                  <a:pt x="3800" y="1252"/>
                </a:lnTo>
                <a:lnTo>
                  <a:pt x="3797" y="1245"/>
                </a:lnTo>
                <a:lnTo>
                  <a:pt x="3795" y="1237"/>
                </a:lnTo>
                <a:lnTo>
                  <a:pt x="3794" y="1228"/>
                </a:lnTo>
                <a:lnTo>
                  <a:pt x="3794" y="1219"/>
                </a:lnTo>
                <a:lnTo>
                  <a:pt x="3794" y="1211"/>
                </a:lnTo>
                <a:lnTo>
                  <a:pt x="3795" y="1202"/>
                </a:lnTo>
                <a:lnTo>
                  <a:pt x="3797" y="1194"/>
                </a:lnTo>
                <a:lnTo>
                  <a:pt x="3800" y="1186"/>
                </a:lnTo>
                <a:lnTo>
                  <a:pt x="3803" y="1179"/>
                </a:lnTo>
                <a:lnTo>
                  <a:pt x="3808" y="1172"/>
                </a:lnTo>
                <a:lnTo>
                  <a:pt x="3812" y="1165"/>
                </a:lnTo>
                <a:lnTo>
                  <a:pt x="3818" y="1159"/>
                </a:lnTo>
                <a:lnTo>
                  <a:pt x="3824" y="1153"/>
                </a:lnTo>
                <a:lnTo>
                  <a:pt x="3831" y="1149"/>
                </a:lnTo>
                <a:lnTo>
                  <a:pt x="3837" y="1145"/>
                </a:lnTo>
                <a:lnTo>
                  <a:pt x="3845" y="1141"/>
                </a:lnTo>
                <a:lnTo>
                  <a:pt x="3853" y="1138"/>
                </a:lnTo>
                <a:lnTo>
                  <a:pt x="3861" y="1136"/>
                </a:lnTo>
                <a:lnTo>
                  <a:pt x="3869" y="1135"/>
                </a:lnTo>
                <a:lnTo>
                  <a:pt x="3878" y="1135"/>
                </a:lnTo>
                <a:lnTo>
                  <a:pt x="3887" y="1135"/>
                </a:lnTo>
                <a:lnTo>
                  <a:pt x="3895" y="1136"/>
                </a:lnTo>
                <a:lnTo>
                  <a:pt x="3903" y="1138"/>
                </a:lnTo>
                <a:lnTo>
                  <a:pt x="3911" y="1141"/>
                </a:lnTo>
                <a:lnTo>
                  <a:pt x="3919" y="1145"/>
                </a:lnTo>
                <a:lnTo>
                  <a:pt x="3925" y="1149"/>
                </a:lnTo>
                <a:lnTo>
                  <a:pt x="3932" y="1153"/>
                </a:lnTo>
                <a:lnTo>
                  <a:pt x="3938" y="1159"/>
                </a:lnTo>
                <a:lnTo>
                  <a:pt x="3943" y="1165"/>
                </a:lnTo>
                <a:lnTo>
                  <a:pt x="3948" y="1172"/>
                </a:lnTo>
                <a:lnTo>
                  <a:pt x="3953" y="1179"/>
                </a:lnTo>
                <a:lnTo>
                  <a:pt x="3956" y="1186"/>
                </a:lnTo>
                <a:lnTo>
                  <a:pt x="3958" y="1194"/>
                </a:lnTo>
                <a:lnTo>
                  <a:pt x="3961" y="1202"/>
                </a:lnTo>
                <a:lnTo>
                  <a:pt x="3962" y="1211"/>
                </a:lnTo>
                <a:lnTo>
                  <a:pt x="3963" y="1219"/>
                </a:lnTo>
                <a:lnTo>
                  <a:pt x="3962" y="1228"/>
                </a:lnTo>
                <a:lnTo>
                  <a:pt x="3961" y="1237"/>
                </a:lnTo>
                <a:lnTo>
                  <a:pt x="3958" y="1245"/>
                </a:lnTo>
                <a:lnTo>
                  <a:pt x="3956" y="1252"/>
                </a:lnTo>
                <a:lnTo>
                  <a:pt x="3953" y="1260"/>
                </a:lnTo>
                <a:lnTo>
                  <a:pt x="3948" y="1267"/>
                </a:lnTo>
                <a:lnTo>
                  <a:pt x="3943" y="1273"/>
                </a:lnTo>
                <a:lnTo>
                  <a:pt x="3938" y="1280"/>
                </a:lnTo>
                <a:lnTo>
                  <a:pt x="3932" y="1285"/>
                </a:lnTo>
                <a:lnTo>
                  <a:pt x="3925" y="1290"/>
                </a:lnTo>
                <a:lnTo>
                  <a:pt x="3919" y="1294"/>
                </a:lnTo>
                <a:lnTo>
                  <a:pt x="3911" y="1297"/>
                </a:lnTo>
                <a:lnTo>
                  <a:pt x="3903" y="1301"/>
                </a:lnTo>
                <a:lnTo>
                  <a:pt x="3895" y="1303"/>
                </a:lnTo>
                <a:lnTo>
                  <a:pt x="3887" y="1304"/>
                </a:lnTo>
                <a:lnTo>
                  <a:pt x="3878" y="1304"/>
                </a:lnTo>
                <a:close/>
                <a:moveTo>
                  <a:pt x="679" y="509"/>
                </a:moveTo>
                <a:lnTo>
                  <a:pt x="679" y="509"/>
                </a:lnTo>
                <a:lnTo>
                  <a:pt x="680" y="492"/>
                </a:lnTo>
                <a:lnTo>
                  <a:pt x="683" y="475"/>
                </a:lnTo>
                <a:lnTo>
                  <a:pt x="686" y="459"/>
                </a:lnTo>
                <a:lnTo>
                  <a:pt x="693" y="443"/>
                </a:lnTo>
                <a:lnTo>
                  <a:pt x="699" y="428"/>
                </a:lnTo>
                <a:lnTo>
                  <a:pt x="708" y="415"/>
                </a:lnTo>
                <a:lnTo>
                  <a:pt x="718" y="402"/>
                </a:lnTo>
                <a:lnTo>
                  <a:pt x="729" y="390"/>
                </a:lnTo>
                <a:lnTo>
                  <a:pt x="741" y="379"/>
                </a:lnTo>
                <a:lnTo>
                  <a:pt x="753" y="369"/>
                </a:lnTo>
                <a:lnTo>
                  <a:pt x="768" y="360"/>
                </a:lnTo>
                <a:lnTo>
                  <a:pt x="783" y="353"/>
                </a:lnTo>
                <a:lnTo>
                  <a:pt x="798" y="347"/>
                </a:lnTo>
                <a:lnTo>
                  <a:pt x="815" y="343"/>
                </a:lnTo>
                <a:lnTo>
                  <a:pt x="831" y="340"/>
                </a:lnTo>
                <a:lnTo>
                  <a:pt x="849" y="339"/>
                </a:lnTo>
                <a:lnTo>
                  <a:pt x="2205" y="339"/>
                </a:lnTo>
                <a:lnTo>
                  <a:pt x="2223" y="340"/>
                </a:lnTo>
                <a:lnTo>
                  <a:pt x="2239" y="343"/>
                </a:lnTo>
                <a:lnTo>
                  <a:pt x="2256" y="347"/>
                </a:lnTo>
                <a:lnTo>
                  <a:pt x="2271" y="353"/>
                </a:lnTo>
                <a:lnTo>
                  <a:pt x="2285" y="360"/>
                </a:lnTo>
                <a:lnTo>
                  <a:pt x="2300" y="369"/>
                </a:lnTo>
                <a:lnTo>
                  <a:pt x="2313" y="379"/>
                </a:lnTo>
                <a:lnTo>
                  <a:pt x="2325" y="390"/>
                </a:lnTo>
                <a:lnTo>
                  <a:pt x="2336" y="402"/>
                </a:lnTo>
                <a:lnTo>
                  <a:pt x="2346" y="415"/>
                </a:lnTo>
                <a:lnTo>
                  <a:pt x="2354" y="428"/>
                </a:lnTo>
                <a:lnTo>
                  <a:pt x="2361" y="443"/>
                </a:lnTo>
                <a:lnTo>
                  <a:pt x="2367" y="459"/>
                </a:lnTo>
                <a:lnTo>
                  <a:pt x="2371" y="475"/>
                </a:lnTo>
                <a:lnTo>
                  <a:pt x="2373" y="492"/>
                </a:lnTo>
                <a:lnTo>
                  <a:pt x="2375" y="509"/>
                </a:lnTo>
                <a:lnTo>
                  <a:pt x="2375" y="1526"/>
                </a:lnTo>
                <a:lnTo>
                  <a:pt x="2373" y="1544"/>
                </a:lnTo>
                <a:lnTo>
                  <a:pt x="2371" y="1560"/>
                </a:lnTo>
                <a:lnTo>
                  <a:pt x="2367" y="1577"/>
                </a:lnTo>
                <a:lnTo>
                  <a:pt x="2361" y="1592"/>
                </a:lnTo>
                <a:lnTo>
                  <a:pt x="2354" y="1607"/>
                </a:lnTo>
                <a:lnTo>
                  <a:pt x="2346" y="1620"/>
                </a:lnTo>
                <a:lnTo>
                  <a:pt x="2336" y="1634"/>
                </a:lnTo>
                <a:lnTo>
                  <a:pt x="2325" y="1646"/>
                </a:lnTo>
                <a:lnTo>
                  <a:pt x="2313" y="1657"/>
                </a:lnTo>
                <a:lnTo>
                  <a:pt x="2300" y="1667"/>
                </a:lnTo>
                <a:lnTo>
                  <a:pt x="2285" y="1675"/>
                </a:lnTo>
                <a:lnTo>
                  <a:pt x="2271" y="1682"/>
                </a:lnTo>
                <a:lnTo>
                  <a:pt x="2256" y="1689"/>
                </a:lnTo>
                <a:lnTo>
                  <a:pt x="2239" y="1693"/>
                </a:lnTo>
                <a:lnTo>
                  <a:pt x="2223" y="1695"/>
                </a:lnTo>
                <a:lnTo>
                  <a:pt x="2205" y="1696"/>
                </a:lnTo>
                <a:lnTo>
                  <a:pt x="849" y="1696"/>
                </a:lnTo>
                <a:lnTo>
                  <a:pt x="831" y="1695"/>
                </a:lnTo>
                <a:lnTo>
                  <a:pt x="815" y="1693"/>
                </a:lnTo>
                <a:lnTo>
                  <a:pt x="798" y="1689"/>
                </a:lnTo>
                <a:lnTo>
                  <a:pt x="783" y="1682"/>
                </a:lnTo>
                <a:lnTo>
                  <a:pt x="768" y="1675"/>
                </a:lnTo>
                <a:lnTo>
                  <a:pt x="753" y="1667"/>
                </a:lnTo>
                <a:lnTo>
                  <a:pt x="741" y="1657"/>
                </a:lnTo>
                <a:lnTo>
                  <a:pt x="729" y="1646"/>
                </a:lnTo>
                <a:lnTo>
                  <a:pt x="718" y="1634"/>
                </a:lnTo>
                <a:lnTo>
                  <a:pt x="708" y="1620"/>
                </a:lnTo>
                <a:lnTo>
                  <a:pt x="699" y="1607"/>
                </a:lnTo>
                <a:lnTo>
                  <a:pt x="693" y="1592"/>
                </a:lnTo>
                <a:lnTo>
                  <a:pt x="686" y="1577"/>
                </a:lnTo>
                <a:lnTo>
                  <a:pt x="683" y="1560"/>
                </a:lnTo>
                <a:lnTo>
                  <a:pt x="680" y="1544"/>
                </a:lnTo>
                <a:lnTo>
                  <a:pt x="679" y="1526"/>
                </a:lnTo>
                <a:lnTo>
                  <a:pt x="679" y="509"/>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5" name="KSO_Shape"/>
          <p:cNvSpPr/>
          <p:nvPr/>
        </p:nvSpPr>
        <p:spPr bwMode="auto">
          <a:xfrm>
            <a:off x="8084571" y="2203213"/>
            <a:ext cx="492823" cy="271052"/>
          </a:xfrm>
          <a:custGeom>
            <a:avLst/>
            <a:gdLst>
              <a:gd name="T0" fmla="*/ 47254 w 1217613"/>
              <a:gd name="T1" fmla="*/ 947019 h 669925"/>
              <a:gd name="T2" fmla="*/ 1016112 w 1217613"/>
              <a:gd name="T3" fmla="*/ 958724 h 669925"/>
              <a:gd name="T4" fmla="*/ 1027126 w 1217613"/>
              <a:gd name="T5" fmla="*/ 937796 h 669925"/>
              <a:gd name="T6" fmla="*/ 74610 w 1217613"/>
              <a:gd name="T7" fmla="*/ 846641 h 669925"/>
              <a:gd name="T8" fmla="*/ 1025349 w 1217613"/>
              <a:gd name="T9" fmla="*/ 856927 h 669925"/>
              <a:gd name="T10" fmla="*/ 1035298 w 1217613"/>
              <a:gd name="T11" fmla="*/ 886366 h 669925"/>
              <a:gd name="T12" fmla="*/ 1027126 w 1217613"/>
              <a:gd name="T13" fmla="*/ 915806 h 669925"/>
              <a:gd name="T14" fmla="*/ 1068339 w 1217613"/>
              <a:gd name="T15" fmla="*/ 950211 h 669925"/>
              <a:gd name="T16" fmla="*/ 1070115 w 1217613"/>
              <a:gd name="T17" fmla="*/ 1006606 h 669925"/>
              <a:gd name="T18" fmla="*/ 1028191 w 1217613"/>
              <a:gd name="T19" fmla="*/ 1044558 h 669925"/>
              <a:gd name="T20" fmla="*/ 35174 w 1217613"/>
              <a:gd name="T21" fmla="*/ 1039592 h 669925"/>
              <a:gd name="T22" fmla="*/ 1067 w 1217613"/>
              <a:gd name="T23" fmla="*/ 993838 h 669925"/>
              <a:gd name="T24" fmla="*/ 13502 w 1217613"/>
              <a:gd name="T25" fmla="*/ 939569 h 669925"/>
              <a:gd name="T26" fmla="*/ 60044 w 1217613"/>
              <a:gd name="T27" fmla="*/ 913323 h 669925"/>
              <a:gd name="T28" fmla="*/ 40148 w 1217613"/>
              <a:gd name="T29" fmla="*/ 877853 h 669925"/>
              <a:gd name="T30" fmla="*/ 55425 w 1217613"/>
              <a:gd name="T31" fmla="*/ 852672 h 669925"/>
              <a:gd name="T32" fmla="*/ 327511 w 1217613"/>
              <a:gd name="T33" fmla="*/ 640342 h 669925"/>
              <a:gd name="T34" fmla="*/ 309767 w 1217613"/>
              <a:gd name="T35" fmla="*/ 656642 h 669925"/>
              <a:gd name="T36" fmla="*/ 310831 w 1217613"/>
              <a:gd name="T37" fmla="*/ 681448 h 669925"/>
              <a:gd name="T38" fmla="*/ 330350 w 1217613"/>
              <a:gd name="T39" fmla="*/ 695623 h 669925"/>
              <a:gd name="T40" fmla="*/ 753734 w 1217613"/>
              <a:gd name="T41" fmla="*/ 691370 h 669925"/>
              <a:gd name="T42" fmla="*/ 766157 w 1217613"/>
              <a:gd name="T43" fmla="*/ 670463 h 669925"/>
              <a:gd name="T44" fmla="*/ 758348 w 1217613"/>
              <a:gd name="T45" fmla="*/ 647784 h 669925"/>
              <a:gd name="T46" fmla="*/ 335674 w 1217613"/>
              <a:gd name="T47" fmla="*/ 639279 h 669925"/>
              <a:gd name="T48" fmla="*/ 315800 w 1217613"/>
              <a:gd name="T49" fmla="*/ 24805 h 669925"/>
              <a:gd name="T50" fmla="*/ 307283 w 1217613"/>
              <a:gd name="T51" fmla="*/ 47839 h 669925"/>
              <a:gd name="T52" fmla="*/ 319704 w 1217613"/>
              <a:gd name="T53" fmla="*/ 68393 h 669925"/>
              <a:gd name="T54" fmla="*/ 743798 w 1217613"/>
              <a:gd name="T55" fmla="*/ 72645 h 669925"/>
              <a:gd name="T56" fmla="*/ 762962 w 1217613"/>
              <a:gd name="T57" fmla="*/ 58116 h 669925"/>
              <a:gd name="T58" fmla="*/ 764381 w 1217613"/>
              <a:gd name="T59" fmla="*/ 33310 h 669925"/>
              <a:gd name="T60" fmla="*/ 746638 w 1217613"/>
              <a:gd name="T61" fmla="*/ 17363 h 669925"/>
              <a:gd name="T62" fmla="*/ 763317 w 1217613"/>
              <a:gd name="T63" fmla="*/ 1417 h 669925"/>
              <a:gd name="T64" fmla="*/ 817616 w 1217613"/>
              <a:gd name="T65" fmla="*/ 41461 h 669925"/>
              <a:gd name="T66" fmla="*/ 821164 w 1217613"/>
              <a:gd name="T67" fmla="*/ 110207 h 669925"/>
              <a:gd name="T68" fmla="*/ 771124 w 1217613"/>
              <a:gd name="T69" fmla="*/ 155568 h 669925"/>
              <a:gd name="T70" fmla="*/ 752315 w 1217613"/>
              <a:gd name="T71" fmla="*/ 190294 h 669925"/>
              <a:gd name="T72" fmla="*/ 1816987 w 1217613"/>
              <a:gd name="T73" fmla="*/ 283140 h 669925"/>
              <a:gd name="T74" fmla="*/ 1859220 w 1217613"/>
              <a:gd name="T75" fmla="*/ 299440 h 669925"/>
              <a:gd name="T76" fmla="*/ 1898967 w 1217613"/>
              <a:gd name="T77" fmla="*/ 349761 h 669925"/>
              <a:gd name="T78" fmla="*/ 1905000 w 1217613"/>
              <a:gd name="T79" fmla="*/ 401497 h 669925"/>
              <a:gd name="T80" fmla="*/ 1892579 w 1217613"/>
              <a:gd name="T81" fmla="*/ 445794 h 669925"/>
              <a:gd name="T82" fmla="*/ 1854961 w 1217613"/>
              <a:gd name="T83" fmla="*/ 484775 h 669925"/>
              <a:gd name="T84" fmla="*/ 1811664 w 1217613"/>
              <a:gd name="T85" fmla="*/ 499304 h 669925"/>
              <a:gd name="T86" fmla="*/ 750541 w 1217613"/>
              <a:gd name="T87" fmla="*/ 598173 h 669925"/>
              <a:gd name="T88" fmla="*/ 778578 w 1217613"/>
              <a:gd name="T89" fmla="*/ 629002 h 669925"/>
              <a:gd name="T90" fmla="*/ 824004 w 1217613"/>
              <a:gd name="T91" fmla="*/ 678968 h 669925"/>
              <a:gd name="T92" fmla="*/ 813711 w 1217613"/>
              <a:gd name="T93" fmla="*/ 747006 h 669925"/>
              <a:gd name="T94" fmla="*/ 755864 w 1217613"/>
              <a:gd name="T95" fmla="*/ 781734 h 669925"/>
              <a:gd name="T96" fmla="*/ 277472 w 1217613"/>
              <a:gd name="T97" fmla="*/ 763662 h 669925"/>
              <a:gd name="T98" fmla="*/ 248370 w 1217613"/>
              <a:gd name="T99" fmla="*/ 702356 h 669925"/>
              <a:gd name="T100" fmla="*/ 277472 w 1217613"/>
              <a:gd name="T101" fmla="*/ 641051 h 669925"/>
              <a:gd name="T102" fmla="*/ 332125 w 1217613"/>
              <a:gd name="T103" fmla="*/ 616953 h 669925"/>
              <a:gd name="T104" fmla="*/ 321478 w 1217613"/>
              <a:gd name="T105" fmla="*/ 203760 h 669925"/>
              <a:gd name="T106" fmla="*/ 320059 w 1217613"/>
              <a:gd name="T107" fmla="*/ 158757 h 669925"/>
              <a:gd name="T108" fmla="*/ 262212 w 1217613"/>
              <a:gd name="T109" fmla="*/ 123673 h 669925"/>
              <a:gd name="T110" fmla="*/ 252274 w 1217613"/>
              <a:gd name="T111" fmla="*/ 55635 h 669925"/>
              <a:gd name="T112" fmla="*/ 296991 w 1217613"/>
              <a:gd name="T113" fmla="*/ 6024 h 6699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17613" h="669925">
                <a:moveTo>
                  <a:pt x="37924" y="593725"/>
                </a:moveTo>
                <a:lnTo>
                  <a:pt x="36107" y="594405"/>
                </a:lnTo>
                <a:lnTo>
                  <a:pt x="34290" y="595086"/>
                </a:lnTo>
                <a:lnTo>
                  <a:pt x="32701" y="596446"/>
                </a:lnTo>
                <a:lnTo>
                  <a:pt x="31565" y="598034"/>
                </a:lnTo>
                <a:lnTo>
                  <a:pt x="30657" y="599621"/>
                </a:lnTo>
                <a:lnTo>
                  <a:pt x="30203" y="601662"/>
                </a:lnTo>
                <a:lnTo>
                  <a:pt x="29976" y="603477"/>
                </a:lnTo>
                <a:lnTo>
                  <a:pt x="30203" y="605518"/>
                </a:lnTo>
                <a:lnTo>
                  <a:pt x="30657" y="607559"/>
                </a:lnTo>
                <a:lnTo>
                  <a:pt x="31565" y="608920"/>
                </a:lnTo>
                <a:lnTo>
                  <a:pt x="32701" y="610507"/>
                </a:lnTo>
                <a:lnTo>
                  <a:pt x="34290" y="611868"/>
                </a:lnTo>
                <a:lnTo>
                  <a:pt x="36107" y="612548"/>
                </a:lnTo>
                <a:lnTo>
                  <a:pt x="37924" y="613002"/>
                </a:lnTo>
                <a:lnTo>
                  <a:pt x="39967" y="613455"/>
                </a:lnTo>
                <a:lnTo>
                  <a:pt x="647421" y="613455"/>
                </a:lnTo>
                <a:lnTo>
                  <a:pt x="649465" y="613002"/>
                </a:lnTo>
                <a:lnTo>
                  <a:pt x="651282" y="612548"/>
                </a:lnTo>
                <a:lnTo>
                  <a:pt x="653098" y="611868"/>
                </a:lnTo>
                <a:lnTo>
                  <a:pt x="654461" y="610507"/>
                </a:lnTo>
                <a:lnTo>
                  <a:pt x="655823" y="608920"/>
                </a:lnTo>
                <a:lnTo>
                  <a:pt x="656505" y="607559"/>
                </a:lnTo>
                <a:lnTo>
                  <a:pt x="657413" y="605518"/>
                </a:lnTo>
                <a:lnTo>
                  <a:pt x="657413" y="603477"/>
                </a:lnTo>
                <a:lnTo>
                  <a:pt x="657413" y="601662"/>
                </a:lnTo>
                <a:lnTo>
                  <a:pt x="656505" y="599621"/>
                </a:lnTo>
                <a:lnTo>
                  <a:pt x="655823" y="598034"/>
                </a:lnTo>
                <a:lnTo>
                  <a:pt x="654461" y="596446"/>
                </a:lnTo>
                <a:lnTo>
                  <a:pt x="653098" y="595086"/>
                </a:lnTo>
                <a:lnTo>
                  <a:pt x="651282" y="594405"/>
                </a:lnTo>
                <a:lnTo>
                  <a:pt x="649465" y="593725"/>
                </a:lnTo>
                <a:lnTo>
                  <a:pt x="647421" y="593725"/>
                </a:lnTo>
                <a:lnTo>
                  <a:pt x="39967" y="593725"/>
                </a:lnTo>
                <a:lnTo>
                  <a:pt x="37924" y="593725"/>
                </a:lnTo>
                <a:close/>
                <a:moveTo>
                  <a:pt x="47688" y="541337"/>
                </a:moveTo>
                <a:lnTo>
                  <a:pt x="639700" y="541337"/>
                </a:lnTo>
                <a:lnTo>
                  <a:pt x="641971" y="541791"/>
                </a:lnTo>
                <a:lnTo>
                  <a:pt x="644015" y="542018"/>
                </a:lnTo>
                <a:lnTo>
                  <a:pt x="646286" y="542471"/>
                </a:lnTo>
                <a:lnTo>
                  <a:pt x="648330" y="543152"/>
                </a:lnTo>
                <a:lnTo>
                  <a:pt x="650146" y="544285"/>
                </a:lnTo>
                <a:lnTo>
                  <a:pt x="652190" y="545193"/>
                </a:lnTo>
                <a:lnTo>
                  <a:pt x="653780" y="546553"/>
                </a:lnTo>
                <a:lnTo>
                  <a:pt x="655369" y="547914"/>
                </a:lnTo>
                <a:lnTo>
                  <a:pt x="656959" y="549728"/>
                </a:lnTo>
                <a:lnTo>
                  <a:pt x="658094" y="551089"/>
                </a:lnTo>
                <a:lnTo>
                  <a:pt x="659230" y="552903"/>
                </a:lnTo>
                <a:lnTo>
                  <a:pt x="660138" y="554944"/>
                </a:lnTo>
                <a:lnTo>
                  <a:pt x="661046" y="556986"/>
                </a:lnTo>
                <a:lnTo>
                  <a:pt x="661500" y="559027"/>
                </a:lnTo>
                <a:lnTo>
                  <a:pt x="661728" y="561294"/>
                </a:lnTo>
                <a:lnTo>
                  <a:pt x="661955" y="563789"/>
                </a:lnTo>
                <a:lnTo>
                  <a:pt x="661728" y="566737"/>
                </a:lnTo>
                <a:lnTo>
                  <a:pt x="661046" y="570139"/>
                </a:lnTo>
                <a:lnTo>
                  <a:pt x="659911" y="572861"/>
                </a:lnTo>
                <a:lnTo>
                  <a:pt x="658094" y="575809"/>
                </a:lnTo>
                <a:lnTo>
                  <a:pt x="656277" y="578303"/>
                </a:lnTo>
                <a:lnTo>
                  <a:pt x="654007" y="580571"/>
                </a:lnTo>
                <a:lnTo>
                  <a:pt x="651509" y="582386"/>
                </a:lnTo>
                <a:lnTo>
                  <a:pt x="648784" y="583973"/>
                </a:lnTo>
                <a:lnTo>
                  <a:pt x="652871" y="584427"/>
                </a:lnTo>
                <a:lnTo>
                  <a:pt x="656505" y="585561"/>
                </a:lnTo>
                <a:lnTo>
                  <a:pt x="660365" y="586695"/>
                </a:lnTo>
                <a:lnTo>
                  <a:pt x="663998" y="588282"/>
                </a:lnTo>
                <a:lnTo>
                  <a:pt x="667405" y="590323"/>
                </a:lnTo>
                <a:lnTo>
                  <a:pt x="670357" y="592591"/>
                </a:lnTo>
                <a:lnTo>
                  <a:pt x="673536" y="594859"/>
                </a:lnTo>
                <a:lnTo>
                  <a:pt x="676034" y="597807"/>
                </a:lnTo>
                <a:lnTo>
                  <a:pt x="678759" y="600755"/>
                </a:lnTo>
                <a:lnTo>
                  <a:pt x="681030" y="603930"/>
                </a:lnTo>
                <a:lnTo>
                  <a:pt x="682847" y="607559"/>
                </a:lnTo>
                <a:lnTo>
                  <a:pt x="684209" y="610961"/>
                </a:lnTo>
                <a:lnTo>
                  <a:pt x="685572" y="614589"/>
                </a:lnTo>
                <a:lnTo>
                  <a:pt x="686480" y="618445"/>
                </a:lnTo>
                <a:lnTo>
                  <a:pt x="687161" y="622527"/>
                </a:lnTo>
                <a:lnTo>
                  <a:pt x="687388" y="626609"/>
                </a:lnTo>
                <a:lnTo>
                  <a:pt x="687161" y="630918"/>
                </a:lnTo>
                <a:lnTo>
                  <a:pt x="686480" y="635454"/>
                </a:lnTo>
                <a:lnTo>
                  <a:pt x="685572" y="639536"/>
                </a:lnTo>
                <a:lnTo>
                  <a:pt x="683982" y="643618"/>
                </a:lnTo>
                <a:lnTo>
                  <a:pt x="682165" y="647473"/>
                </a:lnTo>
                <a:lnTo>
                  <a:pt x="679894" y="650875"/>
                </a:lnTo>
                <a:lnTo>
                  <a:pt x="677624" y="654277"/>
                </a:lnTo>
                <a:lnTo>
                  <a:pt x="674899" y="657452"/>
                </a:lnTo>
                <a:lnTo>
                  <a:pt x="671719" y="659947"/>
                </a:lnTo>
                <a:lnTo>
                  <a:pt x="668313" y="662441"/>
                </a:lnTo>
                <a:lnTo>
                  <a:pt x="664907" y="664709"/>
                </a:lnTo>
                <a:lnTo>
                  <a:pt x="661046" y="666523"/>
                </a:lnTo>
                <a:lnTo>
                  <a:pt x="657186" y="667884"/>
                </a:lnTo>
                <a:lnTo>
                  <a:pt x="652871" y="668791"/>
                </a:lnTo>
                <a:lnTo>
                  <a:pt x="648784" y="669698"/>
                </a:lnTo>
                <a:lnTo>
                  <a:pt x="644015" y="669925"/>
                </a:lnTo>
                <a:lnTo>
                  <a:pt x="42919" y="669925"/>
                </a:lnTo>
                <a:lnTo>
                  <a:pt x="38605" y="669698"/>
                </a:lnTo>
                <a:lnTo>
                  <a:pt x="34517" y="668791"/>
                </a:lnTo>
                <a:lnTo>
                  <a:pt x="30203" y="667884"/>
                </a:lnTo>
                <a:lnTo>
                  <a:pt x="26342" y="666523"/>
                </a:lnTo>
                <a:lnTo>
                  <a:pt x="22482" y="664709"/>
                </a:lnTo>
                <a:lnTo>
                  <a:pt x="18848" y="662441"/>
                </a:lnTo>
                <a:lnTo>
                  <a:pt x="15669" y="659947"/>
                </a:lnTo>
                <a:lnTo>
                  <a:pt x="12490" y="657452"/>
                </a:lnTo>
                <a:lnTo>
                  <a:pt x="9765" y="654277"/>
                </a:lnTo>
                <a:lnTo>
                  <a:pt x="7494" y="650875"/>
                </a:lnTo>
                <a:lnTo>
                  <a:pt x="4996" y="647473"/>
                </a:lnTo>
                <a:lnTo>
                  <a:pt x="3407" y="643618"/>
                </a:lnTo>
                <a:lnTo>
                  <a:pt x="1817" y="639536"/>
                </a:lnTo>
                <a:lnTo>
                  <a:pt x="682" y="635454"/>
                </a:lnTo>
                <a:lnTo>
                  <a:pt x="227" y="630918"/>
                </a:lnTo>
                <a:lnTo>
                  <a:pt x="0" y="626609"/>
                </a:lnTo>
                <a:lnTo>
                  <a:pt x="227" y="622527"/>
                </a:lnTo>
                <a:lnTo>
                  <a:pt x="682" y="618445"/>
                </a:lnTo>
                <a:lnTo>
                  <a:pt x="1817" y="614589"/>
                </a:lnTo>
                <a:lnTo>
                  <a:pt x="2725" y="610961"/>
                </a:lnTo>
                <a:lnTo>
                  <a:pt x="4542" y="607559"/>
                </a:lnTo>
                <a:lnTo>
                  <a:pt x="6359" y="603930"/>
                </a:lnTo>
                <a:lnTo>
                  <a:pt x="8630" y="600755"/>
                </a:lnTo>
                <a:lnTo>
                  <a:pt x="10900" y="597807"/>
                </a:lnTo>
                <a:lnTo>
                  <a:pt x="13852" y="594859"/>
                </a:lnTo>
                <a:lnTo>
                  <a:pt x="16805" y="592591"/>
                </a:lnTo>
                <a:lnTo>
                  <a:pt x="19984" y="590323"/>
                </a:lnTo>
                <a:lnTo>
                  <a:pt x="23390" y="588282"/>
                </a:lnTo>
                <a:lnTo>
                  <a:pt x="26796" y="586695"/>
                </a:lnTo>
                <a:lnTo>
                  <a:pt x="30657" y="585561"/>
                </a:lnTo>
                <a:lnTo>
                  <a:pt x="34517" y="584427"/>
                </a:lnTo>
                <a:lnTo>
                  <a:pt x="38378" y="583973"/>
                </a:lnTo>
                <a:lnTo>
                  <a:pt x="35880" y="582386"/>
                </a:lnTo>
                <a:lnTo>
                  <a:pt x="33382" y="580571"/>
                </a:lnTo>
                <a:lnTo>
                  <a:pt x="30884" y="578303"/>
                </a:lnTo>
                <a:lnTo>
                  <a:pt x="29067" y="575809"/>
                </a:lnTo>
                <a:lnTo>
                  <a:pt x="27478" y="572861"/>
                </a:lnTo>
                <a:lnTo>
                  <a:pt x="26342" y="570139"/>
                </a:lnTo>
                <a:lnTo>
                  <a:pt x="25661" y="566737"/>
                </a:lnTo>
                <a:lnTo>
                  <a:pt x="25434" y="563789"/>
                </a:lnTo>
                <a:lnTo>
                  <a:pt x="25661" y="561294"/>
                </a:lnTo>
                <a:lnTo>
                  <a:pt x="25888" y="559027"/>
                </a:lnTo>
                <a:lnTo>
                  <a:pt x="26342" y="556986"/>
                </a:lnTo>
                <a:lnTo>
                  <a:pt x="27023" y="554944"/>
                </a:lnTo>
                <a:lnTo>
                  <a:pt x="28159" y="552903"/>
                </a:lnTo>
                <a:lnTo>
                  <a:pt x="29067" y="551089"/>
                </a:lnTo>
                <a:lnTo>
                  <a:pt x="30430" y="549728"/>
                </a:lnTo>
                <a:lnTo>
                  <a:pt x="32019" y="547914"/>
                </a:lnTo>
                <a:lnTo>
                  <a:pt x="33609" y="546553"/>
                </a:lnTo>
                <a:lnTo>
                  <a:pt x="35426" y="545193"/>
                </a:lnTo>
                <a:lnTo>
                  <a:pt x="37015" y="544285"/>
                </a:lnTo>
                <a:lnTo>
                  <a:pt x="38832" y="543152"/>
                </a:lnTo>
                <a:lnTo>
                  <a:pt x="40876" y="542471"/>
                </a:lnTo>
                <a:lnTo>
                  <a:pt x="42919" y="542018"/>
                </a:lnTo>
                <a:lnTo>
                  <a:pt x="45417" y="541791"/>
                </a:lnTo>
                <a:lnTo>
                  <a:pt x="47688" y="541337"/>
                </a:lnTo>
                <a:close/>
                <a:moveTo>
                  <a:pt x="212737" y="408751"/>
                </a:moveTo>
                <a:lnTo>
                  <a:pt x="211149" y="408977"/>
                </a:lnTo>
                <a:lnTo>
                  <a:pt x="209334" y="409431"/>
                </a:lnTo>
                <a:lnTo>
                  <a:pt x="207746" y="410337"/>
                </a:lnTo>
                <a:lnTo>
                  <a:pt x="205932" y="411017"/>
                </a:lnTo>
                <a:lnTo>
                  <a:pt x="204344" y="411923"/>
                </a:lnTo>
                <a:lnTo>
                  <a:pt x="203210" y="412829"/>
                </a:lnTo>
                <a:lnTo>
                  <a:pt x="201849" y="414189"/>
                </a:lnTo>
                <a:lnTo>
                  <a:pt x="200488" y="415322"/>
                </a:lnTo>
                <a:lnTo>
                  <a:pt x="199580" y="416681"/>
                </a:lnTo>
                <a:lnTo>
                  <a:pt x="198673" y="418267"/>
                </a:lnTo>
                <a:lnTo>
                  <a:pt x="197993" y="419853"/>
                </a:lnTo>
                <a:lnTo>
                  <a:pt x="197312" y="421439"/>
                </a:lnTo>
                <a:lnTo>
                  <a:pt x="196858" y="423252"/>
                </a:lnTo>
                <a:lnTo>
                  <a:pt x="196405" y="425065"/>
                </a:lnTo>
                <a:lnTo>
                  <a:pt x="196405" y="426877"/>
                </a:lnTo>
                <a:lnTo>
                  <a:pt x="196405" y="428690"/>
                </a:lnTo>
                <a:lnTo>
                  <a:pt x="196858" y="430729"/>
                </a:lnTo>
                <a:lnTo>
                  <a:pt x="197312" y="432315"/>
                </a:lnTo>
                <a:lnTo>
                  <a:pt x="197993" y="434128"/>
                </a:lnTo>
                <a:lnTo>
                  <a:pt x="198673" y="435714"/>
                </a:lnTo>
                <a:lnTo>
                  <a:pt x="199580" y="437073"/>
                </a:lnTo>
                <a:lnTo>
                  <a:pt x="200488" y="438659"/>
                </a:lnTo>
                <a:lnTo>
                  <a:pt x="201849" y="440019"/>
                </a:lnTo>
                <a:lnTo>
                  <a:pt x="203210" y="440925"/>
                </a:lnTo>
                <a:lnTo>
                  <a:pt x="204344" y="442058"/>
                </a:lnTo>
                <a:lnTo>
                  <a:pt x="205932" y="442964"/>
                </a:lnTo>
                <a:lnTo>
                  <a:pt x="207746" y="443871"/>
                </a:lnTo>
                <a:lnTo>
                  <a:pt x="209334" y="444324"/>
                </a:lnTo>
                <a:lnTo>
                  <a:pt x="211149" y="444777"/>
                </a:lnTo>
                <a:lnTo>
                  <a:pt x="212737" y="445004"/>
                </a:lnTo>
                <a:lnTo>
                  <a:pt x="214552" y="445230"/>
                </a:lnTo>
                <a:lnTo>
                  <a:pt x="471555" y="445230"/>
                </a:lnTo>
                <a:lnTo>
                  <a:pt x="473596" y="445004"/>
                </a:lnTo>
                <a:lnTo>
                  <a:pt x="475411" y="444777"/>
                </a:lnTo>
                <a:lnTo>
                  <a:pt x="477226" y="444324"/>
                </a:lnTo>
                <a:lnTo>
                  <a:pt x="478814" y="443871"/>
                </a:lnTo>
                <a:lnTo>
                  <a:pt x="480175" y="442964"/>
                </a:lnTo>
                <a:lnTo>
                  <a:pt x="481762" y="442058"/>
                </a:lnTo>
                <a:lnTo>
                  <a:pt x="483350" y="440925"/>
                </a:lnTo>
                <a:lnTo>
                  <a:pt x="484711" y="440019"/>
                </a:lnTo>
                <a:lnTo>
                  <a:pt x="485845" y="438659"/>
                </a:lnTo>
                <a:lnTo>
                  <a:pt x="486980" y="437073"/>
                </a:lnTo>
                <a:lnTo>
                  <a:pt x="487660" y="435714"/>
                </a:lnTo>
                <a:lnTo>
                  <a:pt x="488567" y="434128"/>
                </a:lnTo>
                <a:lnTo>
                  <a:pt x="489248" y="432315"/>
                </a:lnTo>
                <a:lnTo>
                  <a:pt x="489475" y="430729"/>
                </a:lnTo>
                <a:lnTo>
                  <a:pt x="489702" y="428690"/>
                </a:lnTo>
                <a:lnTo>
                  <a:pt x="489928" y="426877"/>
                </a:lnTo>
                <a:lnTo>
                  <a:pt x="489702" y="425065"/>
                </a:lnTo>
                <a:lnTo>
                  <a:pt x="489475" y="423252"/>
                </a:lnTo>
                <a:lnTo>
                  <a:pt x="489248" y="421439"/>
                </a:lnTo>
                <a:lnTo>
                  <a:pt x="488567" y="419853"/>
                </a:lnTo>
                <a:lnTo>
                  <a:pt x="487660" y="418267"/>
                </a:lnTo>
                <a:lnTo>
                  <a:pt x="486980" y="416681"/>
                </a:lnTo>
                <a:lnTo>
                  <a:pt x="485845" y="415322"/>
                </a:lnTo>
                <a:lnTo>
                  <a:pt x="484711" y="414189"/>
                </a:lnTo>
                <a:lnTo>
                  <a:pt x="483350" y="412829"/>
                </a:lnTo>
                <a:lnTo>
                  <a:pt x="481762" y="411923"/>
                </a:lnTo>
                <a:lnTo>
                  <a:pt x="480175" y="411017"/>
                </a:lnTo>
                <a:lnTo>
                  <a:pt x="478814" y="410337"/>
                </a:lnTo>
                <a:lnTo>
                  <a:pt x="477226" y="409431"/>
                </a:lnTo>
                <a:lnTo>
                  <a:pt x="475411" y="408977"/>
                </a:lnTo>
                <a:lnTo>
                  <a:pt x="473596" y="408751"/>
                </a:lnTo>
                <a:lnTo>
                  <a:pt x="471555" y="408751"/>
                </a:lnTo>
                <a:lnTo>
                  <a:pt x="214552" y="408751"/>
                </a:lnTo>
                <a:lnTo>
                  <a:pt x="212737" y="408751"/>
                </a:lnTo>
                <a:close/>
                <a:moveTo>
                  <a:pt x="212737" y="10422"/>
                </a:moveTo>
                <a:lnTo>
                  <a:pt x="211149" y="10649"/>
                </a:lnTo>
                <a:lnTo>
                  <a:pt x="209334" y="11102"/>
                </a:lnTo>
                <a:lnTo>
                  <a:pt x="207746" y="11782"/>
                </a:lnTo>
                <a:lnTo>
                  <a:pt x="205932" y="12462"/>
                </a:lnTo>
                <a:lnTo>
                  <a:pt x="204344" y="13368"/>
                </a:lnTo>
                <a:lnTo>
                  <a:pt x="203210" y="14501"/>
                </a:lnTo>
                <a:lnTo>
                  <a:pt x="201849" y="15860"/>
                </a:lnTo>
                <a:lnTo>
                  <a:pt x="200488" y="16993"/>
                </a:lnTo>
                <a:lnTo>
                  <a:pt x="199580" y="18353"/>
                </a:lnTo>
                <a:lnTo>
                  <a:pt x="198673" y="19939"/>
                </a:lnTo>
                <a:lnTo>
                  <a:pt x="197993" y="21298"/>
                </a:lnTo>
                <a:lnTo>
                  <a:pt x="197312" y="23111"/>
                </a:lnTo>
                <a:lnTo>
                  <a:pt x="196858" y="24924"/>
                </a:lnTo>
                <a:lnTo>
                  <a:pt x="196405" y="26736"/>
                </a:lnTo>
                <a:lnTo>
                  <a:pt x="196405" y="28549"/>
                </a:lnTo>
                <a:lnTo>
                  <a:pt x="196405" y="30588"/>
                </a:lnTo>
                <a:lnTo>
                  <a:pt x="196858" y="32401"/>
                </a:lnTo>
                <a:lnTo>
                  <a:pt x="197312" y="34213"/>
                </a:lnTo>
                <a:lnTo>
                  <a:pt x="197993" y="35799"/>
                </a:lnTo>
                <a:lnTo>
                  <a:pt x="198673" y="37159"/>
                </a:lnTo>
                <a:lnTo>
                  <a:pt x="199580" y="38745"/>
                </a:lnTo>
                <a:lnTo>
                  <a:pt x="200488" y="40331"/>
                </a:lnTo>
                <a:lnTo>
                  <a:pt x="201849" y="41691"/>
                </a:lnTo>
                <a:lnTo>
                  <a:pt x="203210" y="42597"/>
                </a:lnTo>
                <a:lnTo>
                  <a:pt x="204344" y="43730"/>
                </a:lnTo>
                <a:lnTo>
                  <a:pt x="205932" y="44636"/>
                </a:lnTo>
                <a:lnTo>
                  <a:pt x="207746" y="45542"/>
                </a:lnTo>
                <a:lnTo>
                  <a:pt x="209334" y="45996"/>
                </a:lnTo>
                <a:lnTo>
                  <a:pt x="211149" y="46449"/>
                </a:lnTo>
                <a:lnTo>
                  <a:pt x="212737" y="46675"/>
                </a:lnTo>
                <a:lnTo>
                  <a:pt x="214552" y="46902"/>
                </a:lnTo>
                <a:lnTo>
                  <a:pt x="471555" y="46902"/>
                </a:lnTo>
                <a:lnTo>
                  <a:pt x="473596" y="46675"/>
                </a:lnTo>
                <a:lnTo>
                  <a:pt x="475411" y="46449"/>
                </a:lnTo>
                <a:lnTo>
                  <a:pt x="477226" y="45996"/>
                </a:lnTo>
                <a:lnTo>
                  <a:pt x="478814" y="45542"/>
                </a:lnTo>
                <a:lnTo>
                  <a:pt x="480175" y="44636"/>
                </a:lnTo>
                <a:lnTo>
                  <a:pt x="481762" y="43730"/>
                </a:lnTo>
                <a:lnTo>
                  <a:pt x="483350" y="42597"/>
                </a:lnTo>
                <a:lnTo>
                  <a:pt x="484711" y="41691"/>
                </a:lnTo>
                <a:lnTo>
                  <a:pt x="485845" y="40331"/>
                </a:lnTo>
                <a:lnTo>
                  <a:pt x="486980" y="38745"/>
                </a:lnTo>
                <a:lnTo>
                  <a:pt x="487660" y="37159"/>
                </a:lnTo>
                <a:lnTo>
                  <a:pt x="488567" y="35799"/>
                </a:lnTo>
                <a:lnTo>
                  <a:pt x="489248" y="34213"/>
                </a:lnTo>
                <a:lnTo>
                  <a:pt x="489475" y="32401"/>
                </a:lnTo>
                <a:lnTo>
                  <a:pt x="489702" y="30588"/>
                </a:lnTo>
                <a:lnTo>
                  <a:pt x="489928" y="28549"/>
                </a:lnTo>
                <a:lnTo>
                  <a:pt x="489702" y="26736"/>
                </a:lnTo>
                <a:lnTo>
                  <a:pt x="489475" y="24924"/>
                </a:lnTo>
                <a:lnTo>
                  <a:pt x="489248" y="23111"/>
                </a:lnTo>
                <a:lnTo>
                  <a:pt x="488567" y="21298"/>
                </a:lnTo>
                <a:lnTo>
                  <a:pt x="487660" y="19939"/>
                </a:lnTo>
                <a:lnTo>
                  <a:pt x="486980" y="18353"/>
                </a:lnTo>
                <a:lnTo>
                  <a:pt x="485845" y="16993"/>
                </a:lnTo>
                <a:lnTo>
                  <a:pt x="484711" y="15860"/>
                </a:lnTo>
                <a:lnTo>
                  <a:pt x="483350" y="14501"/>
                </a:lnTo>
                <a:lnTo>
                  <a:pt x="481762" y="13368"/>
                </a:lnTo>
                <a:lnTo>
                  <a:pt x="480175" y="12462"/>
                </a:lnTo>
                <a:lnTo>
                  <a:pt x="478814" y="11782"/>
                </a:lnTo>
                <a:lnTo>
                  <a:pt x="477226" y="11102"/>
                </a:lnTo>
                <a:lnTo>
                  <a:pt x="475411" y="10649"/>
                </a:lnTo>
                <a:lnTo>
                  <a:pt x="473596" y="10422"/>
                </a:lnTo>
                <a:lnTo>
                  <a:pt x="471555" y="10422"/>
                </a:lnTo>
                <a:lnTo>
                  <a:pt x="214552" y="10422"/>
                </a:lnTo>
                <a:lnTo>
                  <a:pt x="212737" y="10422"/>
                </a:lnTo>
                <a:close/>
                <a:moveTo>
                  <a:pt x="209788" y="0"/>
                </a:moveTo>
                <a:lnTo>
                  <a:pt x="477679" y="0"/>
                </a:lnTo>
                <a:lnTo>
                  <a:pt x="483123" y="226"/>
                </a:lnTo>
                <a:lnTo>
                  <a:pt x="487887" y="906"/>
                </a:lnTo>
                <a:lnTo>
                  <a:pt x="492877" y="2266"/>
                </a:lnTo>
                <a:lnTo>
                  <a:pt x="497641" y="3852"/>
                </a:lnTo>
                <a:lnTo>
                  <a:pt x="501951" y="6117"/>
                </a:lnTo>
                <a:lnTo>
                  <a:pt x="506261" y="8610"/>
                </a:lnTo>
                <a:lnTo>
                  <a:pt x="510117" y="11329"/>
                </a:lnTo>
                <a:lnTo>
                  <a:pt x="513746" y="14727"/>
                </a:lnTo>
                <a:lnTo>
                  <a:pt x="517149" y="18353"/>
                </a:lnTo>
                <a:lnTo>
                  <a:pt x="520097" y="22205"/>
                </a:lnTo>
                <a:lnTo>
                  <a:pt x="522593" y="26510"/>
                </a:lnTo>
                <a:lnTo>
                  <a:pt x="524861" y="30815"/>
                </a:lnTo>
                <a:lnTo>
                  <a:pt x="526676" y="35573"/>
                </a:lnTo>
                <a:lnTo>
                  <a:pt x="527583" y="40558"/>
                </a:lnTo>
                <a:lnTo>
                  <a:pt x="528717" y="45542"/>
                </a:lnTo>
                <a:lnTo>
                  <a:pt x="528944" y="50754"/>
                </a:lnTo>
                <a:lnTo>
                  <a:pt x="528717" y="55965"/>
                </a:lnTo>
                <a:lnTo>
                  <a:pt x="527583" y="60950"/>
                </a:lnTo>
                <a:lnTo>
                  <a:pt x="526676" y="65935"/>
                </a:lnTo>
                <a:lnTo>
                  <a:pt x="524861" y="70466"/>
                </a:lnTo>
                <a:lnTo>
                  <a:pt x="522593" y="74998"/>
                </a:lnTo>
                <a:lnTo>
                  <a:pt x="520097" y="79076"/>
                </a:lnTo>
                <a:lnTo>
                  <a:pt x="517149" y="82928"/>
                </a:lnTo>
                <a:lnTo>
                  <a:pt x="513746" y="86780"/>
                </a:lnTo>
                <a:lnTo>
                  <a:pt x="510117" y="89952"/>
                </a:lnTo>
                <a:lnTo>
                  <a:pt x="506261" y="92898"/>
                </a:lnTo>
                <a:lnTo>
                  <a:pt x="501951" y="95617"/>
                </a:lnTo>
                <a:lnTo>
                  <a:pt x="497641" y="97656"/>
                </a:lnTo>
                <a:lnTo>
                  <a:pt x="492877" y="99469"/>
                </a:lnTo>
                <a:lnTo>
                  <a:pt x="487887" y="100601"/>
                </a:lnTo>
                <a:lnTo>
                  <a:pt x="483123" y="101508"/>
                </a:lnTo>
                <a:lnTo>
                  <a:pt x="477679" y="101734"/>
                </a:lnTo>
                <a:lnTo>
                  <a:pt x="473370" y="101734"/>
                </a:lnTo>
                <a:lnTo>
                  <a:pt x="475184" y="105360"/>
                </a:lnTo>
                <a:lnTo>
                  <a:pt x="476999" y="109212"/>
                </a:lnTo>
                <a:lnTo>
                  <a:pt x="478587" y="113290"/>
                </a:lnTo>
                <a:lnTo>
                  <a:pt x="479721" y="117368"/>
                </a:lnTo>
                <a:lnTo>
                  <a:pt x="480855" y="121673"/>
                </a:lnTo>
                <a:lnTo>
                  <a:pt x="481536" y="125978"/>
                </a:lnTo>
                <a:lnTo>
                  <a:pt x="481989" y="130283"/>
                </a:lnTo>
                <a:lnTo>
                  <a:pt x="482216" y="134815"/>
                </a:lnTo>
                <a:lnTo>
                  <a:pt x="482216" y="180358"/>
                </a:lnTo>
                <a:lnTo>
                  <a:pt x="484258" y="180131"/>
                </a:lnTo>
                <a:lnTo>
                  <a:pt x="1150924" y="180131"/>
                </a:lnTo>
                <a:lnTo>
                  <a:pt x="1154553" y="180131"/>
                </a:lnTo>
                <a:lnTo>
                  <a:pt x="1157956" y="180358"/>
                </a:lnTo>
                <a:lnTo>
                  <a:pt x="1161358" y="181038"/>
                </a:lnTo>
                <a:lnTo>
                  <a:pt x="1164534" y="181491"/>
                </a:lnTo>
                <a:lnTo>
                  <a:pt x="1167936" y="182170"/>
                </a:lnTo>
                <a:lnTo>
                  <a:pt x="1170885" y="183303"/>
                </a:lnTo>
                <a:lnTo>
                  <a:pt x="1174061" y="184210"/>
                </a:lnTo>
                <a:lnTo>
                  <a:pt x="1177237" y="185343"/>
                </a:lnTo>
                <a:lnTo>
                  <a:pt x="1179959" y="186929"/>
                </a:lnTo>
                <a:lnTo>
                  <a:pt x="1182908" y="188062"/>
                </a:lnTo>
                <a:lnTo>
                  <a:pt x="1185630" y="189874"/>
                </a:lnTo>
                <a:lnTo>
                  <a:pt x="1188352" y="191460"/>
                </a:lnTo>
                <a:lnTo>
                  <a:pt x="1193569" y="195312"/>
                </a:lnTo>
                <a:lnTo>
                  <a:pt x="1198105" y="199617"/>
                </a:lnTo>
                <a:lnTo>
                  <a:pt x="1202415" y="204375"/>
                </a:lnTo>
                <a:lnTo>
                  <a:pt x="1206271" y="209587"/>
                </a:lnTo>
                <a:lnTo>
                  <a:pt x="1208086" y="212079"/>
                </a:lnTo>
                <a:lnTo>
                  <a:pt x="1209674" y="215025"/>
                </a:lnTo>
                <a:lnTo>
                  <a:pt x="1211262" y="217744"/>
                </a:lnTo>
                <a:lnTo>
                  <a:pt x="1212396" y="220916"/>
                </a:lnTo>
                <a:lnTo>
                  <a:pt x="1213757" y="223635"/>
                </a:lnTo>
                <a:lnTo>
                  <a:pt x="1214664" y="227033"/>
                </a:lnTo>
                <a:lnTo>
                  <a:pt x="1215572" y="229979"/>
                </a:lnTo>
                <a:lnTo>
                  <a:pt x="1216252" y="233151"/>
                </a:lnTo>
                <a:lnTo>
                  <a:pt x="1216706" y="236323"/>
                </a:lnTo>
                <a:lnTo>
                  <a:pt x="1217386" y="239722"/>
                </a:lnTo>
                <a:lnTo>
                  <a:pt x="1217613" y="243121"/>
                </a:lnTo>
                <a:lnTo>
                  <a:pt x="1217613" y="246746"/>
                </a:lnTo>
                <a:lnTo>
                  <a:pt x="1217613" y="253317"/>
                </a:lnTo>
                <a:lnTo>
                  <a:pt x="1217613" y="256715"/>
                </a:lnTo>
                <a:lnTo>
                  <a:pt x="1217386" y="259888"/>
                </a:lnTo>
                <a:lnTo>
                  <a:pt x="1216706" y="263286"/>
                </a:lnTo>
                <a:lnTo>
                  <a:pt x="1216252" y="266685"/>
                </a:lnTo>
                <a:lnTo>
                  <a:pt x="1215572" y="269857"/>
                </a:lnTo>
                <a:lnTo>
                  <a:pt x="1214664" y="273029"/>
                </a:lnTo>
                <a:lnTo>
                  <a:pt x="1213757" y="275975"/>
                </a:lnTo>
                <a:lnTo>
                  <a:pt x="1212396" y="279147"/>
                </a:lnTo>
                <a:lnTo>
                  <a:pt x="1211262" y="281866"/>
                </a:lnTo>
                <a:lnTo>
                  <a:pt x="1209674" y="285038"/>
                </a:lnTo>
                <a:lnTo>
                  <a:pt x="1208086" y="287530"/>
                </a:lnTo>
                <a:lnTo>
                  <a:pt x="1206271" y="290476"/>
                </a:lnTo>
                <a:lnTo>
                  <a:pt x="1204457" y="292968"/>
                </a:lnTo>
                <a:lnTo>
                  <a:pt x="1202415" y="295461"/>
                </a:lnTo>
                <a:lnTo>
                  <a:pt x="1198105" y="299992"/>
                </a:lnTo>
                <a:lnTo>
                  <a:pt x="1193569" y="304524"/>
                </a:lnTo>
                <a:lnTo>
                  <a:pt x="1190847" y="306563"/>
                </a:lnTo>
                <a:lnTo>
                  <a:pt x="1188352" y="308376"/>
                </a:lnTo>
                <a:lnTo>
                  <a:pt x="1185630" y="309962"/>
                </a:lnTo>
                <a:lnTo>
                  <a:pt x="1182908" y="311548"/>
                </a:lnTo>
                <a:lnTo>
                  <a:pt x="1179959" y="313134"/>
                </a:lnTo>
                <a:lnTo>
                  <a:pt x="1177237" y="314493"/>
                </a:lnTo>
                <a:lnTo>
                  <a:pt x="1174061" y="315626"/>
                </a:lnTo>
                <a:lnTo>
                  <a:pt x="1170885" y="316759"/>
                </a:lnTo>
                <a:lnTo>
                  <a:pt x="1167936" y="317439"/>
                </a:lnTo>
                <a:lnTo>
                  <a:pt x="1164534" y="318345"/>
                </a:lnTo>
                <a:lnTo>
                  <a:pt x="1161358" y="318798"/>
                </a:lnTo>
                <a:lnTo>
                  <a:pt x="1157956" y="319252"/>
                </a:lnTo>
                <a:lnTo>
                  <a:pt x="1154553" y="319478"/>
                </a:lnTo>
                <a:lnTo>
                  <a:pt x="1150924" y="319478"/>
                </a:lnTo>
                <a:lnTo>
                  <a:pt x="484258" y="319478"/>
                </a:lnTo>
                <a:lnTo>
                  <a:pt x="482216" y="319478"/>
                </a:lnTo>
                <a:lnTo>
                  <a:pt x="482216" y="365021"/>
                </a:lnTo>
                <a:lnTo>
                  <a:pt x="481989" y="369326"/>
                </a:lnTo>
                <a:lnTo>
                  <a:pt x="481536" y="374084"/>
                </a:lnTo>
                <a:lnTo>
                  <a:pt x="480855" y="378389"/>
                </a:lnTo>
                <a:lnTo>
                  <a:pt x="479721" y="382468"/>
                </a:lnTo>
                <a:lnTo>
                  <a:pt x="478587" y="386546"/>
                </a:lnTo>
                <a:lnTo>
                  <a:pt x="476999" y="390624"/>
                </a:lnTo>
                <a:lnTo>
                  <a:pt x="475184" y="394476"/>
                </a:lnTo>
                <a:lnTo>
                  <a:pt x="473370" y="398102"/>
                </a:lnTo>
                <a:lnTo>
                  <a:pt x="477679" y="398102"/>
                </a:lnTo>
                <a:lnTo>
                  <a:pt x="483123" y="398328"/>
                </a:lnTo>
                <a:lnTo>
                  <a:pt x="487887" y="399234"/>
                </a:lnTo>
                <a:lnTo>
                  <a:pt x="492877" y="400367"/>
                </a:lnTo>
                <a:lnTo>
                  <a:pt x="497641" y="402180"/>
                </a:lnTo>
                <a:lnTo>
                  <a:pt x="501951" y="404446"/>
                </a:lnTo>
                <a:lnTo>
                  <a:pt x="506261" y="406938"/>
                </a:lnTo>
                <a:lnTo>
                  <a:pt x="510117" y="409884"/>
                </a:lnTo>
                <a:lnTo>
                  <a:pt x="513746" y="413056"/>
                </a:lnTo>
                <a:lnTo>
                  <a:pt x="517149" y="416681"/>
                </a:lnTo>
                <a:lnTo>
                  <a:pt x="520097" y="420533"/>
                </a:lnTo>
                <a:lnTo>
                  <a:pt x="522593" y="424838"/>
                </a:lnTo>
                <a:lnTo>
                  <a:pt x="524861" y="429143"/>
                </a:lnTo>
                <a:lnTo>
                  <a:pt x="526676" y="434128"/>
                </a:lnTo>
                <a:lnTo>
                  <a:pt x="527583" y="438886"/>
                </a:lnTo>
                <a:lnTo>
                  <a:pt x="528717" y="443871"/>
                </a:lnTo>
                <a:lnTo>
                  <a:pt x="528944" y="449082"/>
                </a:lnTo>
                <a:lnTo>
                  <a:pt x="528717" y="454294"/>
                </a:lnTo>
                <a:lnTo>
                  <a:pt x="527583" y="459278"/>
                </a:lnTo>
                <a:lnTo>
                  <a:pt x="526676" y="464263"/>
                </a:lnTo>
                <a:lnTo>
                  <a:pt x="524861" y="468795"/>
                </a:lnTo>
                <a:lnTo>
                  <a:pt x="522593" y="473553"/>
                </a:lnTo>
                <a:lnTo>
                  <a:pt x="520097" y="477631"/>
                </a:lnTo>
                <a:lnTo>
                  <a:pt x="517149" y="481483"/>
                </a:lnTo>
                <a:lnTo>
                  <a:pt x="513746" y="485108"/>
                </a:lnTo>
                <a:lnTo>
                  <a:pt x="510117" y="488281"/>
                </a:lnTo>
                <a:lnTo>
                  <a:pt x="506261" y="491453"/>
                </a:lnTo>
                <a:lnTo>
                  <a:pt x="501951" y="493945"/>
                </a:lnTo>
                <a:lnTo>
                  <a:pt x="497641" y="495984"/>
                </a:lnTo>
                <a:lnTo>
                  <a:pt x="492877" y="497797"/>
                </a:lnTo>
                <a:lnTo>
                  <a:pt x="487887" y="498930"/>
                </a:lnTo>
                <a:lnTo>
                  <a:pt x="483123" y="499836"/>
                </a:lnTo>
                <a:lnTo>
                  <a:pt x="477679" y="500063"/>
                </a:lnTo>
                <a:lnTo>
                  <a:pt x="209788" y="500063"/>
                </a:lnTo>
                <a:lnTo>
                  <a:pt x="204571" y="499836"/>
                </a:lnTo>
                <a:lnTo>
                  <a:pt x="199580" y="498930"/>
                </a:lnTo>
                <a:lnTo>
                  <a:pt x="194590" y="497797"/>
                </a:lnTo>
                <a:lnTo>
                  <a:pt x="189827" y="495984"/>
                </a:lnTo>
                <a:lnTo>
                  <a:pt x="185517" y="493945"/>
                </a:lnTo>
                <a:lnTo>
                  <a:pt x="181434" y="491453"/>
                </a:lnTo>
                <a:lnTo>
                  <a:pt x="177351" y="488281"/>
                </a:lnTo>
                <a:lnTo>
                  <a:pt x="173721" y="485108"/>
                </a:lnTo>
                <a:lnTo>
                  <a:pt x="170319" y="481483"/>
                </a:lnTo>
                <a:lnTo>
                  <a:pt x="167597" y="477631"/>
                </a:lnTo>
                <a:lnTo>
                  <a:pt x="164875" y="473553"/>
                </a:lnTo>
                <a:lnTo>
                  <a:pt x="162606" y="468795"/>
                </a:lnTo>
                <a:lnTo>
                  <a:pt x="161245" y="464263"/>
                </a:lnTo>
                <a:lnTo>
                  <a:pt x="159884" y="459278"/>
                </a:lnTo>
                <a:lnTo>
                  <a:pt x="159204" y="454294"/>
                </a:lnTo>
                <a:lnTo>
                  <a:pt x="158750" y="449082"/>
                </a:lnTo>
                <a:lnTo>
                  <a:pt x="159204" y="443871"/>
                </a:lnTo>
                <a:lnTo>
                  <a:pt x="159884" y="438886"/>
                </a:lnTo>
                <a:lnTo>
                  <a:pt x="161245" y="434128"/>
                </a:lnTo>
                <a:lnTo>
                  <a:pt x="162606" y="429143"/>
                </a:lnTo>
                <a:lnTo>
                  <a:pt x="164875" y="424838"/>
                </a:lnTo>
                <a:lnTo>
                  <a:pt x="167597" y="420533"/>
                </a:lnTo>
                <a:lnTo>
                  <a:pt x="170319" y="416681"/>
                </a:lnTo>
                <a:lnTo>
                  <a:pt x="173721" y="413056"/>
                </a:lnTo>
                <a:lnTo>
                  <a:pt x="177351" y="409884"/>
                </a:lnTo>
                <a:lnTo>
                  <a:pt x="181434" y="406938"/>
                </a:lnTo>
                <a:lnTo>
                  <a:pt x="185517" y="404446"/>
                </a:lnTo>
                <a:lnTo>
                  <a:pt x="189827" y="402180"/>
                </a:lnTo>
                <a:lnTo>
                  <a:pt x="194590" y="400367"/>
                </a:lnTo>
                <a:lnTo>
                  <a:pt x="199580" y="399234"/>
                </a:lnTo>
                <a:lnTo>
                  <a:pt x="204571" y="398328"/>
                </a:lnTo>
                <a:lnTo>
                  <a:pt x="209788" y="398102"/>
                </a:lnTo>
                <a:lnTo>
                  <a:pt x="214325" y="398102"/>
                </a:lnTo>
                <a:lnTo>
                  <a:pt x="212283" y="394476"/>
                </a:lnTo>
                <a:lnTo>
                  <a:pt x="210468" y="390624"/>
                </a:lnTo>
                <a:lnTo>
                  <a:pt x="209107" y="386546"/>
                </a:lnTo>
                <a:lnTo>
                  <a:pt x="207746" y="382468"/>
                </a:lnTo>
                <a:lnTo>
                  <a:pt x="206612" y="378389"/>
                </a:lnTo>
                <a:lnTo>
                  <a:pt x="205932" y="374084"/>
                </a:lnTo>
                <a:lnTo>
                  <a:pt x="205478" y="369326"/>
                </a:lnTo>
                <a:lnTo>
                  <a:pt x="205478" y="365021"/>
                </a:lnTo>
                <a:lnTo>
                  <a:pt x="205478" y="134815"/>
                </a:lnTo>
                <a:lnTo>
                  <a:pt x="205478" y="130283"/>
                </a:lnTo>
                <a:lnTo>
                  <a:pt x="205932" y="125978"/>
                </a:lnTo>
                <a:lnTo>
                  <a:pt x="206612" y="121673"/>
                </a:lnTo>
                <a:lnTo>
                  <a:pt x="207746" y="117368"/>
                </a:lnTo>
                <a:lnTo>
                  <a:pt x="209107" y="113290"/>
                </a:lnTo>
                <a:lnTo>
                  <a:pt x="210468" y="109212"/>
                </a:lnTo>
                <a:lnTo>
                  <a:pt x="212283" y="105360"/>
                </a:lnTo>
                <a:lnTo>
                  <a:pt x="214325" y="101734"/>
                </a:lnTo>
                <a:lnTo>
                  <a:pt x="209788" y="101734"/>
                </a:lnTo>
                <a:lnTo>
                  <a:pt x="204571" y="101508"/>
                </a:lnTo>
                <a:lnTo>
                  <a:pt x="199580" y="100601"/>
                </a:lnTo>
                <a:lnTo>
                  <a:pt x="194590" y="99469"/>
                </a:lnTo>
                <a:lnTo>
                  <a:pt x="189827" y="97656"/>
                </a:lnTo>
                <a:lnTo>
                  <a:pt x="185517" y="95617"/>
                </a:lnTo>
                <a:lnTo>
                  <a:pt x="181434" y="92898"/>
                </a:lnTo>
                <a:lnTo>
                  <a:pt x="177351" y="89952"/>
                </a:lnTo>
                <a:lnTo>
                  <a:pt x="173721" y="86780"/>
                </a:lnTo>
                <a:lnTo>
                  <a:pt x="170319" y="82928"/>
                </a:lnTo>
                <a:lnTo>
                  <a:pt x="167597" y="79076"/>
                </a:lnTo>
                <a:lnTo>
                  <a:pt x="164875" y="74998"/>
                </a:lnTo>
                <a:lnTo>
                  <a:pt x="162606" y="70466"/>
                </a:lnTo>
                <a:lnTo>
                  <a:pt x="161245" y="65935"/>
                </a:lnTo>
                <a:lnTo>
                  <a:pt x="159884" y="60950"/>
                </a:lnTo>
                <a:lnTo>
                  <a:pt x="159204" y="55965"/>
                </a:lnTo>
                <a:lnTo>
                  <a:pt x="158750" y="50754"/>
                </a:lnTo>
                <a:lnTo>
                  <a:pt x="159204" y="45542"/>
                </a:lnTo>
                <a:lnTo>
                  <a:pt x="159884" y="40558"/>
                </a:lnTo>
                <a:lnTo>
                  <a:pt x="161245" y="35573"/>
                </a:lnTo>
                <a:lnTo>
                  <a:pt x="162606" y="30815"/>
                </a:lnTo>
                <a:lnTo>
                  <a:pt x="164875" y="26510"/>
                </a:lnTo>
                <a:lnTo>
                  <a:pt x="167597" y="22205"/>
                </a:lnTo>
                <a:lnTo>
                  <a:pt x="170319" y="18353"/>
                </a:lnTo>
                <a:lnTo>
                  <a:pt x="173721" y="14727"/>
                </a:lnTo>
                <a:lnTo>
                  <a:pt x="177351" y="11329"/>
                </a:lnTo>
                <a:lnTo>
                  <a:pt x="181434" y="8610"/>
                </a:lnTo>
                <a:lnTo>
                  <a:pt x="185517" y="6117"/>
                </a:lnTo>
                <a:lnTo>
                  <a:pt x="189827" y="3852"/>
                </a:lnTo>
                <a:lnTo>
                  <a:pt x="194590" y="2266"/>
                </a:lnTo>
                <a:lnTo>
                  <a:pt x="199580" y="906"/>
                </a:lnTo>
                <a:lnTo>
                  <a:pt x="204571" y="226"/>
                </a:lnTo>
                <a:lnTo>
                  <a:pt x="209788"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06" name="KSO_Shape"/>
          <p:cNvSpPr/>
          <p:nvPr/>
        </p:nvSpPr>
        <p:spPr>
          <a:xfrm>
            <a:off x="9514078" y="2259482"/>
            <a:ext cx="269739" cy="117337"/>
          </a:xfrm>
          <a:custGeom>
            <a:avLst/>
            <a:gdLst>
              <a:gd name="connsiteX0" fmla="*/ 124619 w 2178050"/>
              <a:gd name="connsiteY0" fmla="*/ 384969 h 946150"/>
              <a:gd name="connsiteX1" fmla="*/ 124619 w 2178050"/>
              <a:gd name="connsiteY1" fmla="*/ 568325 h 946150"/>
              <a:gd name="connsiteX2" fmla="*/ 197485 w 2178050"/>
              <a:gd name="connsiteY2" fmla="*/ 568325 h 946150"/>
              <a:gd name="connsiteX3" fmla="*/ 197485 w 2178050"/>
              <a:gd name="connsiteY3" fmla="*/ 384969 h 946150"/>
              <a:gd name="connsiteX4" fmla="*/ 1174750 w 2178050"/>
              <a:gd name="connsiteY4" fmla="*/ 118268 h 946150"/>
              <a:gd name="connsiteX5" fmla="*/ 1174750 w 2178050"/>
              <a:gd name="connsiteY5" fmla="*/ 118269 h 946150"/>
              <a:gd name="connsiteX6" fmla="*/ 317499 w 2178050"/>
              <a:gd name="connsiteY6" fmla="*/ 118269 h 946150"/>
              <a:gd name="connsiteX7" fmla="*/ 317499 w 2178050"/>
              <a:gd name="connsiteY7" fmla="*/ 827881 h 946150"/>
              <a:gd name="connsiteX8" fmla="*/ 1174750 w 2178050"/>
              <a:gd name="connsiteY8" fmla="*/ 827881 h 946150"/>
              <a:gd name="connsiteX9" fmla="*/ 1174750 w 2178050"/>
              <a:gd name="connsiteY9" fmla="*/ 827882 h 946150"/>
              <a:gd name="connsiteX10" fmla="*/ 1174751 w 2178050"/>
              <a:gd name="connsiteY10" fmla="*/ 827881 h 946150"/>
              <a:gd name="connsiteX11" fmla="*/ 1662906 w 2178050"/>
              <a:gd name="connsiteY11" fmla="*/ 118268 h 946150"/>
              <a:gd name="connsiteX12" fmla="*/ 197485 w 2178050"/>
              <a:gd name="connsiteY12" fmla="*/ 0 h 946150"/>
              <a:gd name="connsiteX13" fmla="*/ 2178050 w 2178050"/>
              <a:gd name="connsiteY13" fmla="*/ 0 h 946150"/>
              <a:gd name="connsiteX14" fmla="*/ 2178050 w 2178050"/>
              <a:gd name="connsiteY14" fmla="*/ 946150 h 946150"/>
              <a:gd name="connsiteX15" fmla="*/ 197485 w 2178050"/>
              <a:gd name="connsiteY15" fmla="*/ 946150 h 946150"/>
              <a:gd name="connsiteX16" fmla="*/ 197485 w 2178050"/>
              <a:gd name="connsiteY16" fmla="*/ 694531 h 946150"/>
              <a:gd name="connsiteX17" fmla="*/ 125940 w 2178050"/>
              <a:gd name="connsiteY17" fmla="*/ 694531 h 946150"/>
              <a:gd name="connsiteX18" fmla="*/ 0 w 2178050"/>
              <a:gd name="connsiteY18" fmla="*/ 568591 h 946150"/>
              <a:gd name="connsiteX19" fmla="*/ 0 w 2178050"/>
              <a:gd name="connsiteY19" fmla="*/ 384703 h 946150"/>
              <a:gd name="connsiteX20" fmla="*/ 125940 w 2178050"/>
              <a:gd name="connsiteY20" fmla="*/ 258763 h 946150"/>
              <a:gd name="connsiteX21" fmla="*/ 197485 w 2178050"/>
              <a:gd name="connsiteY21" fmla="*/ 258763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78050" h="946150">
                <a:moveTo>
                  <a:pt x="124619" y="384969"/>
                </a:moveTo>
                <a:lnTo>
                  <a:pt x="124619" y="568325"/>
                </a:lnTo>
                <a:lnTo>
                  <a:pt x="197485" y="568325"/>
                </a:lnTo>
                <a:lnTo>
                  <a:pt x="197485" y="384969"/>
                </a:lnTo>
                <a:close/>
                <a:moveTo>
                  <a:pt x="1174750" y="118268"/>
                </a:moveTo>
                <a:lnTo>
                  <a:pt x="1174750" y="118269"/>
                </a:lnTo>
                <a:lnTo>
                  <a:pt x="317499" y="118269"/>
                </a:lnTo>
                <a:lnTo>
                  <a:pt x="317499" y="827881"/>
                </a:lnTo>
                <a:lnTo>
                  <a:pt x="1174750" y="827881"/>
                </a:lnTo>
                <a:lnTo>
                  <a:pt x="1174750" y="827882"/>
                </a:lnTo>
                <a:lnTo>
                  <a:pt x="1174751" y="827881"/>
                </a:lnTo>
                <a:lnTo>
                  <a:pt x="1662906" y="118268"/>
                </a:lnTo>
                <a:close/>
                <a:moveTo>
                  <a:pt x="197485" y="0"/>
                </a:moveTo>
                <a:lnTo>
                  <a:pt x="2178050" y="0"/>
                </a:lnTo>
                <a:lnTo>
                  <a:pt x="2178050" y="946150"/>
                </a:lnTo>
                <a:lnTo>
                  <a:pt x="197485" y="946150"/>
                </a:lnTo>
                <a:lnTo>
                  <a:pt x="197485" y="694531"/>
                </a:lnTo>
                <a:lnTo>
                  <a:pt x="125940" y="694531"/>
                </a:lnTo>
                <a:cubicBezTo>
                  <a:pt x="56385" y="694531"/>
                  <a:pt x="0" y="638146"/>
                  <a:pt x="0" y="568591"/>
                </a:cubicBezTo>
                <a:lnTo>
                  <a:pt x="0" y="384703"/>
                </a:lnTo>
                <a:cubicBezTo>
                  <a:pt x="0" y="315148"/>
                  <a:pt x="56385" y="258763"/>
                  <a:pt x="125940" y="258763"/>
                </a:cubicBezTo>
                <a:lnTo>
                  <a:pt x="197485" y="258763"/>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07" name="KSO_Shape"/>
          <p:cNvSpPr/>
          <p:nvPr/>
        </p:nvSpPr>
        <p:spPr>
          <a:xfrm>
            <a:off x="6395216" y="2576972"/>
            <a:ext cx="269739" cy="228828"/>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08" name="KSO_Shape"/>
          <p:cNvSpPr/>
          <p:nvPr/>
        </p:nvSpPr>
        <p:spPr>
          <a:xfrm>
            <a:off x="11046311" y="2601605"/>
            <a:ext cx="231077" cy="269739"/>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09" name="KSO_Shape"/>
          <p:cNvSpPr/>
          <p:nvPr/>
        </p:nvSpPr>
        <p:spPr bwMode="auto">
          <a:xfrm>
            <a:off x="9648948" y="4056074"/>
            <a:ext cx="269739" cy="269739"/>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10" name="KSO_Shape"/>
          <p:cNvSpPr/>
          <p:nvPr/>
        </p:nvSpPr>
        <p:spPr>
          <a:xfrm rot="19281309">
            <a:off x="9944535" y="4554520"/>
            <a:ext cx="88563" cy="269739"/>
          </a:xfrm>
          <a:custGeom>
            <a:avLst/>
            <a:gdLst>
              <a:gd name="connsiteX0" fmla="*/ 1125299 w 2250598"/>
              <a:gd name="connsiteY0" fmla="*/ 5484084 h 6849334"/>
              <a:gd name="connsiteX1" fmla="*/ 687149 w 2250598"/>
              <a:gd name="connsiteY1" fmla="*/ 5922234 h 6849334"/>
              <a:gd name="connsiteX2" fmla="*/ 1125299 w 2250598"/>
              <a:gd name="connsiteY2" fmla="*/ 6360384 h 6849334"/>
              <a:gd name="connsiteX3" fmla="*/ 1563449 w 2250598"/>
              <a:gd name="connsiteY3" fmla="*/ 5922234 h 6849334"/>
              <a:gd name="connsiteX4" fmla="*/ 1125299 w 2250598"/>
              <a:gd name="connsiteY4" fmla="*/ 5484084 h 6849334"/>
              <a:gd name="connsiteX5" fmla="*/ 690080 w 2250598"/>
              <a:gd name="connsiteY5" fmla="*/ 0 h 6849334"/>
              <a:gd name="connsiteX6" fmla="*/ 690080 w 2250598"/>
              <a:gd name="connsiteY6" fmla="*/ 905095 h 6849334"/>
              <a:gd name="connsiteX7" fmla="*/ 1560516 w 2250598"/>
              <a:gd name="connsiteY7" fmla="*/ 905095 h 6849334"/>
              <a:gd name="connsiteX8" fmla="*/ 1560516 w 2250598"/>
              <a:gd name="connsiteY8" fmla="*/ 0 h 6849334"/>
              <a:gd name="connsiteX9" fmla="*/ 1563316 w 2250598"/>
              <a:gd name="connsiteY9" fmla="*/ 869 h 6849334"/>
              <a:gd name="connsiteX10" fmla="*/ 2250598 w 2250598"/>
              <a:gd name="connsiteY10" fmla="*/ 1037736 h 6849334"/>
              <a:gd name="connsiteX11" fmla="*/ 1563316 w 2250598"/>
              <a:gd name="connsiteY11" fmla="*/ 2074604 h 6849334"/>
              <a:gd name="connsiteX12" fmla="*/ 1466059 w 2250598"/>
              <a:gd name="connsiteY12" fmla="*/ 2104794 h 6849334"/>
              <a:gd name="connsiteX13" fmla="*/ 1466059 w 2250598"/>
              <a:gd name="connsiteY13" fmla="*/ 5061748 h 6849334"/>
              <a:gd name="connsiteX14" fmla="*/ 1486168 w 2250598"/>
              <a:gd name="connsiteY14" fmla="*/ 5067990 h 6849334"/>
              <a:gd name="connsiteX15" fmla="*/ 2052399 w 2250598"/>
              <a:gd name="connsiteY15" fmla="*/ 5922234 h 6849334"/>
              <a:gd name="connsiteX16" fmla="*/ 1125299 w 2250598"/>
              <a:gd name="connsiteY16" fmla="*/ 6849334 h 6849334"/>
              <a:gd name="connsiteX17" fmla="*/ 198199 w 2250598"/>
              <a:gd name="connsiteY17" fmla="*/ 5922234 h 6849334"/>
              <a:gd name="connsiteX18" fmla="*/ 764430 w 2250598"/>
              <a:gd name="connsiteY18" fmla="*/ 5067990 h 6849334"/>
              <a:gd name="connsiteX19" fmla="*/ 784539 w 2250598"/>
              <a:gd name="connsiteY19" fmla="*/ 5061748 h 6849334"/>
              <a:gd name="connsiteX20" fmla="*/ 784539 w 2250598"/>
              <a:gd name="connsiteY20" fmla="*/ 2104794 h 6849334"/>
              <a:gd name="connsiteX21" fmla="*/ 687282 w 2250598"/>
              <a:gd name="connsiteY21" fmla="*/ 2074604 h 6849334"/>
              <a:gd name="connsiteX22" fmla="*/ 0 w 2250598"/>
              <a:gd name="connsiteY22" fmla="*/ 1037736 h 6849334"/>
              <a:gd name="connsiteX23" fmla="*/ 687282 w 2250598"/>
              <a:gd name="connsiteY23" fmla="*/ 869 h 6849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50598" h="6849334">
                <a:moveTo>
                  <a:pt x="1125299" y="5484084"/>
                </a:moveTo>
                <a:cubicBezTo>
                  <a:pt x="883315" y="5484084"/>
                  <a:pt x="687149" y="5680250"/>
                  <a:pt x="687149" y="5922234"/>
                </a:cubicBezTo>
                <a:cubicBezTo>
                  <a:pt x="687149" y="6164218"/>
                  <a:pt x="883315" y="6360384"/>
                  <a:pt x="1125299" y="6360384"/>
                </a:cubicBezTo>
                <a:cubicBezTo>
                  <a:pt x="1367283" y="6360384"/>
                  <a:pt x="1563449" y="6164218"/>
                  <a:pt x="1563449" y="5922234"/>
                </a:cubicBezTo>
                <a:cubicBezTo>
                  <a:pt x="1563449" y="5680250"/>
                  <a:pt x="1367283" y="5484084"/>
                  <a:pt x="1125299" y="5484084"/>
                </a:cubicBezTo>
                <a:close/>
                <a:moveTo>
                  <a:pt x="690080" y="0"/>
                </a:moveTo>
                <a:lnTo>
                  <a:pt x="690080" y="905095"/>
                </a:lnTo>
                <a:lnTo>
                  <a:pt x="1560516" y="905095"/>
                </a:lnTo>
                <a:lnTo>
                  <a:pt x="1560516" y="0"/>
                </a:lnTo>
                <a:lnTo>
                  <a:pt x="1563316" y="869"/>
                </a:lnTo>
                <a:cubicBezTo>
                  <a:pt x="1967203" y="171698"/>
                  <a:pt x="2250598" y="571622"/>
                  <a:pt x="2250598" y="1037736"/>
                </a:cubicBezTo>
                <a:cubicBezTo>
                  <a:pt x="2250598" y="1503850"/>
                  <a:pt x="1967203" y="1903774"/>
                  <a:pt x="1563316" y="2074604"/>
                </a:cubicBezTo>
                <a:lnTo>
                  <a:pt x="1466059" y="2104794"/>
                </a:lnTo>
                <a:lnTo>
                  <a:pt x="1466059" y="5061748"/>
                </a:lnTo>
                <a:lnTo>
                  <a:pt x="1486168" y="5067990"/>
                </a:lnTo>
                <a:cubicBezTo>
                  <a:pt x="1818918" y="5208732"/>
                  <a:pt x="2052399" y="5538217"/>
                  <a:pt x="2052399" y="5922234"/>
                </a:cubicBezTo>
                <a:cubicBezTo>
                  <a:pt x="2052399" y="6434257"/>
                  <a:pt x="1637322" y="6849334"/>
                  <a:pt x="1125299" y="6849334"/>
                </a:cubicBezTo>
                <a:cubicBezTo>
                  <a:pt x="613276" y="6849334"/>
                  <a:pt x="198199" y="6434257"/>
                  <a:pt x="198199" y="5922234"/>
                </a:cubicBezTo>
                <a:cubicBezTo>
                  <a:pt x="198199" y="5538217"/>
                  <a:pt x="431680" y="5208732"/>
                  <a:pt x="764430" y="5067990"/>
                </a:cubicBezTo>
                <a:lnTo>
                  <a:pt x="784539" y="5061748"/>
                </a:lnTo>
                <a:lnTo>
                  <a:pt x="784539" y="2104794"/>
                </a:lnTo>
                <a:lnTo>
                  <a:pt x="687282" y="2074604"/>
                </a:lnTo>
                <a:cubicBezTo>
                  <a:pt x="283395" y="1903774"/>
                  <a:pt x="0" y="1503850"/>
                  <a:pt x="0" y="1037736"/>
                </a:cubicBezTo>
                <a:cubicBezTo>
                  <a:pt x="0" y="571622"/>
                  <a:pt x="283396" y="171698"/>
                  <a:pt x="687282" y="86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11" name="KSO_Shape"/>
          <p:cNvSpPr/>
          <p:nvPr/>
        </p:nvSpPr>
        <p:spPr bwMode="auto">
          <a:xfrm>
            <a:off x="7677856" y="2596013"/>
            <a:ext cx="269739" cy="263445"/>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12" name="KSO_Shape"/>
          <p:cNvSpPr/>
          <p:nvPr/>
        </p:nvSpPr>
        <p:spPr>
          <a:xfrm>
            <a:off x="6104303" y="2590952"/>
            <a:ext cx="157796" cy="269739"/>
          </a:xfrm>
          <a:custGeom>
            <a:avLst/>
            <a:gdLst>
              <a:gd name="connsiteX0" fmla="*/ 622300 w 1549400"/>
              <a:gd name="connsiteY0" fmla="*/ 644526 h 2651126"/>
              <a:gd name="connsiteX1" fmla="*/ 609600 w 1549400"/>
              <a:gd name="connsiteY1" fmla="*/ 647701 h 2651126"/>
              <a:gd name="connsiteX2" fmla="*/ 596900 w 1549400"/>
              <a:gd name="connsiteY2" fmla="*/ 654051 h 2651126"/>
              <a:gd name="connsiteX3" fmla="*/ 590550 w 1549400"/>
              <a:gd name="connsiteY3" fmla="*/ 666751 h 2651126"/>
              <a:gd name="connsiteX4" fmla="*/ 587375 w 1549400"/>
              <a:gd name="connsiteY4" fmla="*/ 679451 h 2651126"/>
              <a:gd name="connsiteX5" fmla="*/ 590550 w 1549400"/>
              <a:gd name="connsiteY5" fmla="*/ 692151 h 2651126"/>
              <a:gd name="connsiteX6" fmla="*/ 596900 w 1549400"/>
              <a:gd name="connsiteY6" fmla="*/ 704851 h 2651126"/>
              <a:gd name="connsiteX7" fmla="*/ 609600 w 1549400"/>
              <a:gd name="connsiteY7" fmla="*/ 711201 h 2651126"/>
              <a:gd name="connsiteX8" fmla="*/ 610452 w 1549400"/>
              <a:gd name="connsiteY8" fmla="*/ 711414 h 2651126"/>
              <a:gd name="connsiteX9" fmla="*/ 536575 w 1549400"/>
              <a:gd name="connsiteY9" fmla="*/ 1323976 h 2651126"/>
              <a:gd name="connsiteX10" fmla="*/ 622300 w 1549400"/>
              <a:gd name="connsiteY10" fmla="*/ 1416051 h 2651126"/>
              <a:gd name="connsiteX11" fmla="*/ 701675 w 1549400"/>
              <a:gd name="connsiteY11" fmla="*/ 1323976 h 2651126"/>
              <a:gd name="connsiteX12" fmla="*/ 633960 w 1549400"/>
              <a:gd name="connsiteY12" fmla="*/ 711461 h 2651126"/>
              <a:gd name="connsiteX13" fmla="*/ 635000 w 1549400"/>
              <a:gd name="connsiteY13" fmla="*/ 711201 h 2651126"/>
              <a:gd name="connsiteX14" fmla="*/ 647700 w 1549400"/>
              <a:gd name="connsiteY14" fmla="*/ 704851 h 2651126"/>
              <a:gd name="connsiteX15" fmla="*/ 654050 w 1549400"/>
              <a:gd name="connsiteY15" fmla="*/ 692151 h 2651126"/>
              <a:gd name="connsiteX16" fmla="*/ 657225 w 1549400"/>
              <a:gd name="connsiteY16" fmla="*/ 679451 h 2651126"/>
              <a:gd name="connsiteX17" fmla="*/ 654050 w 1549400"/>
              <a:gd name="connsiteY17" fmla="*/ 666751 h 2651126"/>
              <a:gd name="connsiteX18" fmla="*/ 647700 w 1549400"/>
              <a:gd name="connsiteY18" fmla="*/ 654051 h 2651126"/>
              <a:gd name="connsiteX19" fmla="*/ 635000 w 1549400"/>
              <a:gd name="connsiteY19" fmla="*/ 647701 h 2651126"/>
              <a:gd name="connsiteX20" fmla="*/ 1450975 w 1549400"/>
              <a:gd name="connsiteY20" fmla="*/ 76201 h 2651126"/>
              <a:gd name="connsiteX21" fmla="*/ 1470025 w 1549400"/>
              <a:gd name="connsiteY21" fmla="*/ 76201 h 2651126"/>
              <a:gd name="connsiteX22" fmla="*/ 1485900 w 1549400"/>
              <a:gd name="connsiteY22" fmla="*/ 79376 h 2651126"/>
              <a:gd name="connsiteX23" fmla="*/ 1504950 w 1549400"/>
              <a:gd name="connsiteY23" fmla="*/ 88901 h 2651126"/>
              <a:gd name="connsiteX24" fmla="*/ 1517650 w 1549400"/>
              <a:gd name="connsiteY24" fmla="*/ 98426 h 2651126"/>
              <a:gd name="connsiteX25" fmla="*/ 1530350 w 1549400"/>
              <a:gd name="connsiteY25" fmla="*/ 111126 h 2651126"/>
              <a:gd name="connsiteX26" fmla="*/ 1539875 w 1549400"/>
              <a:gd name="connsiteY26" fmla="*/ 127001 h 2651126"/>
              <a:gd name="connsiteX27" fmla="*/ 1546225 w 1549400"/>
              <a:gd name="connsiteY27" fmla="*/ 146051 h 2651126"/>
              <a:gd name="connsiteX28" fmla="*/ 1549400 w 1549400"/>
              <a:gd name="connsiteY28" fmla="*/ 161926 h 2651126"/>
              <a:gd name="connsiteX29" fmla="*/ 1549400 w 1549400"/>
              <a:gd name="connsiteY29" fmla="*/ 180976 h 2651126"/>
              <a:gd name="connsiteX30" fmla="*/ 1546225 w 1549400"/>
              <a:gd name="connsiteY30" fmla="*/ 200026 h 2651126"/>
              <a:gd name="connsiteX31" fmla="*/ 1536700 w 1549400"/>
              <a:gd name="connsiteY31" fmla="*/ 215901 h 2651126"/>
              <a:gd name="connsiteX32" fmla="*/ 1527175 w 1549400"/>
              <a:gd name="connsiteY32" fmla="*/ 228601 h 2651126"/>
              <a:gd name="connsiteX33" fmla="*/ 1514475 w 1549400"/>
              <a:gd name="connsiteY33" fmla="*/ 241301 h 2651126"/>
              <a:gd name="connsiteX34" fmla="*/ 898525 w 1549400"/>
              <a:gd name="connsiteY34" fmla="*/ 833446 h 2651126"/>
              <a:gd name="connsiteX35" fmla="*/ 898525 w 1549400"/>
              <a:gd name="connsiteY35" fmla="*/ 1454151 h 2651126"/>
              <a:gd name="connsiteX36" fmla="*/ 895350 w 1549400"/>
              <a:gd name="connsiteY36" fmla="*/ 1479551 h 2651126"/>
              <a:gd name="connsiteX37" fmla="*/ 892175 w 1549400"/>
              <a:gd name="connsiteY37" fmla="*/ 1501776 h 2651126"/>
              <a:gd name="connsiteX38" fmla="*/ 885825 w 1549400"/>
              <a:gd name="connsiteY38" fmla="*/ 1524001 h 2651126"/>
              <a:gd name="connsiteX39" fmla="*/ 879101 w 1549400"/>
              <a:gd name="connsiteY39" fmla="*/ 1535207 h 2651126"/>
              <a:gd name="connsiteX40" fmla="*/ 879475 w 1549400"/>
              <a:gd name="connsiteY40" fmla="*/ 1536701 h 2651126"/>
              <a:gd name="connsiteX41" fmla="*/ 882650 w 1549400"/>
              <a:gd name="connsiteY41" fmla="*/ 1562101 h 2651126"/>
              <a:gd name="connsiteX42" fmla="*/ 882650 w 1549400"/>
              <a:gd name="connsiteY42" fmla="*/ 2520951 h 2651126"/>
              <a:gd name="connsiteX43" fmla="*/ 879475 w 1549400"/>
              <a:gd name="connsiteY43" fmla="*/ 2546351 h 2651126"/>
              <a:gd name="connsiteX44" fmla="*/ 873125 w 1549400"/>
              <a:gd name="connsiteY44" fmla="*/ 2571751 h 2651126"/>
              <a:gd name="connsiteX45" fmla="*/ 860425 w 1549400"/>
              <a:gd name="connsiteY45" fmla="*/ 2593976 h 2651126"/>
              <a:gd name="connsiteX46" fmla="*/ 844550 w 1549400"/>
              <a:gd name="connsiteY46" fmla="*/ 2613026 h 2651126"/>
              <a:gd name="connsiteX47" fmla="*/ 825500 w 1549400"/>
              <a:gd name="connsiteY47" fmla="*/ 2628901 h 2651126"/>
              <a:gd name="connsiteX48" fmla="*/ 803275 w 1549400"/>
              <a:gd name="connsiteY48" fmla="*/ 2638426 h 2651126"/>
              <a:gd name="connsiteX49" fmla="*/ 781050 w 1549400"/>
              <a:gd name="connsiteY49" fmla="*/ 2647951 h 2651126"/>
              <a:gd name="connsiteX50" fmla="*/ 755650 w 1549400"/>
              <a:gd name="connsiteY50" fmla="*/ 2651126 h 2651126"/>
              <a:gd name="connsiteX51" fmla="*/ 727075 w 1549400"/>
              <a:gd name="connsiteY51" fmla="*/ 2647951 h 2651126"/>
              <a:gd name="connsiteX52" fmla="*/ 704850 w 1549400"/>
              <a:gd name="connsiteY52" fmla="*/ 2638426 h 2651126"/>
              <a:gd name="connsiteX53" fmla="*/ 682625 w 1549400"/>
              <a:gd name="connsiteY53" fmla="*/ 2628901 h 2651126"/>
              <a:gd name="connsiteX54" fmla="*/ 663575 w 1549400"/>
              <a:gd name="connsiteY54" fmla="*/ 2613026 h 2651126"/>
              <a:gd name="connsiteX55" fmla="*/ 647700 w 1549400"/>
              <a:gd name="connsiteY55" fmla="*/ 2593976 h 2651126"/>
              <a:gd name="connsiteX56" fmla="*/ 635000 w 1549400"/>
              <a:gd name="connsiteY56" fmla="*/ 2571751 h 2651126"/>
              <a:gd name="connsiteX57" fmla="*/ 628650 w 1549400"/>
              <a:gd name="connsiteY57" fmla="*/ 2546351 h 2651126"/>
              <a:gd name="connsiteX58" fmla="*/ 625475 w 1549400"/>
              <a:gd name="connsiteY58" fmla="*/ 2520951 h 2651126"/>
              <a:gd name="connsiteX59" fmla="*/ 625475 w 1549400"/>
              <a:gd name="connsiteY59" fmla="*/ 1612901 h 2651126"/>
              <a:gd name="connsiteX60" fmla="*/ 527050 w 1549400"/>
              <a:gd name="connsiteY60" fmla="*/ 1612901 h 2651126"/>
              <a:gd name="connsiteX61" fmla="*/ 527050 w 1549400"/>
              <a:gd name="connsiteY61" fmla="*/ 2520951 h 2651126"/>
              <a:gd name="connsiteX62" fmla="*/ 527050 w 1549400"/>
              <a:gd name="connsiteY62" fmla="*/ 2546351 h 2651126"/>
              <a:gd name="connsiteX63" fmla="*/ 517525 w 1549400"/>
              <a:gd name="connsiteY63" fmla="*/ 2571751 h 2651126"/>
              <a:gd name="connsiteX64" fmla="*/ 504825 w 1549400"/>
              <a:gd name="connsiteY64" fmla="*/ 2593976 h 2651126"/>
              <a:gd name="connsiteX65" fmla="*/ 488950 w 1549400"/>
              <a:gd name="connsiteY65" fmla="*/ 2613026 h 2651126"/>
              <a:gd name="connsiteX66" fmla="*/ 469900 w 1549400"/>
              <a:gd name="connsiteY66" fmla="*/ 2628901 h 2651126"/>
              <a:gd name="connsiteX67" fmla="*/ 450850 w 1549400"/>
              <a:gd name="connsiteY67" fmla="*/ 2638426 h 2651126"/>
              <a:gd name="connsiteX68" fmla="*/ 425450 w 1549400"/>
              <a:gd name="connsiteY68" fmla="*/ 2647951 h 2651126"/>
              <a:gd name="connsiteX69" fmla="*/ 400050 w 1549400"/>
              <a:gd name="connsiteY69" fmla="*/ 2651126 h 2651126"/>
              <a:gd name="connsiteX70" fmla="*/ 374650 w 1549400"/>
              <a:gd name="connsiteY70" fmla="*/ 2647951 h 2651126"/>
              <a:gd name="connsiteX71" fmla="*/ 349250 w 1549400"/>
              <a:gd name="connsiteY71" fmla="*/ 2638426 h 2651126"/>
              <a:gd name="connsiteX72" fmla="*/ 327025 w 1549400"/>
              <a:gd name="connsiteY72" fmla="*/ 2628901 h 2651126"/>
              <a:gd name="connsiteX73" fmla="*/ 307975 w 1549400"/>
              <a:gd name="connsiteY73" fmla="*/ 2613026 h 2651126"/>
              <a:gd name="connsiteX74" fmla="*/ 292100 w 1549400"/>
              <a:gd name="connsiteY74" fmla="*/ 2593976 h 2651126"/>
              <a:gd name="connsiteX75" fmla="*/ 279400 w 1549400"/>
              <a:gd name="connsiteY75" fmla="*/ 2571751 h 2651126"/>
              <a:gd name="connsiteX76" fmla="*/ 273050 w 1549400"/>
              <a:gd name="connsiteY76" fmla="*/ 2546351 h 2651126"/>
              <a:gd name="connsiteX77" fmla="*/ 269875 w 1549400"/>
              <a:gd name="connsiteY77" fmla="*/ 2520951 h 2651126"/>
              <a:gd name="connsiteX78" fmla="*/ 269875 w 1549400"/>
              <a:gd name="connsiteY78" fmla="*/ 1562101 h 2651126"/>
              <a:gd name="connsiteX79" fmla="*/ 273050 w 1549400"/>
              <a:gd name="connsiteY79" fmla="*/ 1536701 h 2651126"/>
              <a:gd name="connsiteX80" fmla="*/ 273424 w 1549400"/>
              <a:gd name="connsiteY80" fmla="*/ 1535207 h 2651126"/>
              <a:gd name="connsiteX81" fmla="*/ 266700 w 1549400"/>
              <a:gd name="connsiteY81" fmla="*/ 1524001 h 2651126"/>
              <a:gd name="connsiteX82" fmla="*/ 260350 w 1549400"/>
              <a:gd name="connsiteY82" fmla="*/ 1501776 h 2651126"/>
              <a:gd name="connsiteX83" fmla="*/ 257175 w 1549400"/>
              <a:gd name="connsiteY83" fmla="*/ 1479551 h 2651126"/>
              <a:gd name="connsiteX84" fmla="*/ 257175 w 1549400"/>
              <a:gd name="connsiteY84" fmla="*/ 1454151 h 2651126"/>
              <a:gd name="connsiteX85" fmla="*/ 257175 w 1549400"/>
              <a:gd name="connsiteY85" fmla="*/ 1027643 h 2651126"/>
              <a:gd name="connsiteX86" fmla="*/ 187325 w 1549400"/>
              <a:gd name="connsiteY86" fmla="*/ 1628776 h 2651126"/>
              <a:gd name="connsiteX87" fmla="*/ 184150 w 1549400"/>
              <a:gd name="connsiteY87" fmla="*/ 1647826 h 2651126"/>
              <a:gd name="connsiteX88" fmla="*/ 177800 w 1549400"/>
              <a:gd name="connsiteY88" fmla="*/ 1663701 h 2651126"/>
              <a:gd name="connsiteX89" fmla="*/ 171450 w 1549400"/>
              <a:gd name="connsiteY89" fmla="*/ 1679576 h 2651126"/>
              <a:gd name="connsiteX90" fmla="*/ 158750 w 1549400"/>
              <a:gd name="connsiteY90" fmla="*/ 1695451 h 2651126"/>
              <a:gd name="connsiteX91" fmla="*/ 146050 w 1549400"/>
              <a:gd name="connsiteY91" fmla="*/ 1704976 h 2651126"/>
              <a:gd name="connsiteX92" fmla="*/ 130175 w 1549400"/>
              <a:gd name="connsiteY92" fmla="*/ 1714501 h 2651126"/>
              <a:gd name="connsiteX93" fmla="*/ 111125 w 1549400"/>
              <a:gd name="connsiteY93" fmla="*/ 1720851 h 2651126"/>
              <a:gd name="connsiteX94" fmla="*/ 92075 w 1549400"/>
              <a:gd name="connsiteY94" fmla="*/ 1720851 h 2651126"/>
              <a:gd name="connsiteX95" fmla="*/ 73025 w 1549400"/>
              <a:gd name="connsiteY95" fmla="*/ 1720851 h 2651126"/>
              <a:gd name="connsiteX96" fmla="*/ 57150 w 1549400"/>
              <a:gd name="connsiteY96" fmla="*/ 1714501 h 2651126"/>
              <a:gd name="connsiteX97" fmla="*/ 41275 w 1549400"/>
              <a:gd name="connsiteY97" fmla="*/ 1704976 h 2651126"/>
              <a:gd name="connsiteX98" fmla="*/ 28575 w 1549400"/>
              <a:gd name="connsiteY98" fmla="*/ 1695451 h 2651126"/>
              <a:gd name="connsiteX99" fmla="*/ 15875 w 1549400"/>
              <a:gd name="connsiteY99" fmla="*/ 1679576 h 2651126"/>
              <a:gd name="connsiteX100" fmla="*/ 9525 w 1549400"/>
              <a:gd name="connsiteY100" fmla="*/ 1663701 h 2651126"/>
              <a:gd name="connsiteX101" fmla="*/ 3175 w 1549400"/>
              <a:gd name="connsiteY101" fmla="*/ 1647826 h 2651126"/>
              <a:gd name="connsiteX102" fmla="*/ 0 w 1549400"/>
              <a:gd name="connsiteY102" fmla="*/ 1628776 h 2651126"/>
              <a:gd name="connsiteX103" fmla="*/ 107950 w 1549400"/>
              <a:gd name="connsiteY103" fmla="*/ 727076 h 2651126"/>
              <a:gd name="connsiteX104" fmla="*/ 107950 w 1549400"/>
              <a:gd name="connsiteY104" fmla="*/ 708026 h 2651126"/>
              <a:gd name="connsiteX105" fmla="*/ 114300 w 1549400"/>
              <a:gd name="connsiteY105" fmla="*/ 692151 h 2651126"/>
              <a:gd name="connsiteX106" fmla="*/ 123825 w 1549400"/>
              <a:gd name="connsiteY106" fmla="*/ 676276 h 2651126"/>
              <a:gd name="connsiteX107" fmla="*/ 127000 w 1549400"/>
              <a:gd name="connsiteY107" fmla="*/ 669926 h 2651126"/>
              <a:gd name="connsiteX108" fmla="*/ 133350 w 1549400"/>
              <a:gd name="connsiteY108" fmla="*/ 660401 h 2651126"/>
              <a:gd name="connsiteX109" fmla="*/ 146050 w 1549400"/>
              <a:gd name="connsiteY109" fmla="*/ 650876 h 2651126"/>
              <a:gd name="connsiteX110" fmla="*/ 158750 w 1549400"/>
              <a:gd name="connsiteY110" fmla="*/ 641351 h 2651126"/>
              <a:gd name="connsiteX111" fmla="*/ 190500 w 1549400"/>
              <a:gd name="connsiteY111" fmla="*/ 625476 h 2651126"/>
              <a:gd name="connsiteX112" fmla="*/ 228600 w 1549400"/>
              <a:gd name="connsiteY112" fmla="*/ 609601 h 2651126"/>
              <a:gd name="connsiteX113" fmla="*/ 273050 w 1549400"/>
              <a:gd name="connsiteY113" fmla="*/ 600076 h 2651126"/>
              <a:gd name="connsiteX114" fmla="*/ 317500 w 1549400"/>
              <a:gd name="connsiteY114" fmla="*/ 590551 h 2651126"/>
              <a:gd name="connsiteX115" fmla="*/ 365125 w 1549400"/>
              <a:gd name="connsiteY115" fmla="*/ 581026 h 2651126"/>
              <a:gd name="connsiteX116" fmla="*/ 450850 w 1549400"/>
              <a:gd name="connsiteY116" fmla="*/ 571501 h 2651126"/>
              <a:gd name="connsiteX117" fmla="*/ 520700 w 1549400"/>
              <a:gd name="connsiteY117" fmla="*/ 568326 h 2651126"/>
              <a:gd name="connsiteX118" fmla="*/ 631825 w 1549400"/>
              <a:gd name="connsiteY118" fmla="*/ 568326 h 2651126"/>
              <a:gd name="connsiteX119" fmla="*/ 701675 w 1549400"/>
              <a:gd name="connsiteY119" fmla="*/ 571501 h 2651126"/>
              <a:gd name="connsiteX120" fmla="*/ 784225 w 1549400"/>
              <a:gd name="connsiteY120" fmla="*/ 577851 h 2651126"/>
              <a:gd name="connsiteX121" fmla="*/ 869950 w 1549400"/>
              <a:gd name="connsiteY121" fmla="*/ 593726 h 2651126"/>
              <a:gd name="connsiteX122" fmla="*/ 879958 w 1549400"/>
              <a:gd name="connsiteY122" fmla="*/ 595266 h 2651126"/>
              <a:gd name="connsiteX123" fmla="*/ 1400175 w 1549400"/>
              <a:gd name="connsiteY123" fmla="*/ 95251 h 2651126"/>
              <a:gd name="connsiteX124" fmla="*/ 1416050 w 1549400"/>
              <a:gd name="connsiteY124" fmla="*/ 85726 h 2651126"/>
              <a:gd name="connsiteX125" fmla="*/ 1435100 w 1549400"/>
              <a:gd name="connsiteY125" fmla="*/ 79376 h 2651126"/>
              <a:gd name="connsiteX126" fmla="*/ 658814 w 1549400"/>
              <a:gd name="connsiteY126" fmla="*/ 0 h 2651126"/>
              <a:gd name="connsiteX127" fmla="*/ 930277 w 1549400"/>
              <a:gd name="connsiteY127" fmla="*/ 271463 h 2651126"/>
              <a:gd name="connsiteX128" fmla="*/ 658814 w 1549400"/>
              <a:gd name="connsiteY128" fmla="*/ 542926 h 2651126"/>
              <a:gd name="connsiteX129" fmla="*/ 387351 w 1549400"/>
              <a:gd name="connsiteY129" fmla="*/ 271463 h 2651126"/>
              <a:gd name="connsiteX130" fmla="*/ 658814 w 1549400"/>
              <a:gd name="connsiteY130" fmla="*/ 0 h 265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549400" h="2651126">
                <a:moveTo>
                  <a:pt x="622300" y="644526"/>
                </a:moveTo>
                <a:lnTo>
                  <a:pt x="609600" y="647701"/>
                </a:lnTo>
                <a:lnTo>
                  <a:pt x="596900" y="654051"/>
                </a:lnTo>
                <a:lnTo>
                  <a:pt x="590550" y="666751"/>
                </a:lnTo>
                <a:lnTo>
                  <a:pt x="587375" y="679451"/>
                </a:lnTo>
                <a:lnTo>
                  <a:pt x="590550" y="692151"/>
                </a:lnTo>
                <a:lnTo>
                  <a:pt x="596900" y="704851"/>
                </a:lnTo>
                <a:lnTo>
                  <a:pt x="609600" y="711201"/>
                </a:lnTo>
                <a:lnTo>
                  <a:pt x="610452" y="711414"/>
                </a:lnTo>
                <a:lnTo>
                  <a:pt x="536575" y="1323976"/>
                </a:lnTo>
                <a:lnTo>
                  <a:pt x="622300" y="1416051"/>
                </a:lnTo>
                <a:lnTo>
                  <a:pt x="701675" y="1323976"/>
                </a:lnTo>
                <a:lnTo>
                  <a:pt x="633960" y="711461"/>
                </a:lnTo>
                <a:lnTo>
                  <a:pt x="635000" y="711201"/>
                </a:lnTo>
                <a:lnTo>
                  <a:pt x="647700" y="704851"/>
                </a:lnTo>
                <a:lnTo>
                  <a:pt x="654050" y="692151"/>
                </a:lnTo>
                <a:lnTo>
                  <a:pt x="657225" y="679451"/>
                </a:lnTo>
                <a:lnTo>
                  <a:pt x="654050" y="666751"/>
                </a:lnTo>
                <a:lnTo>
                  <a:pt x="647700" y="654051"/>
                </a:lnTo>
                <a:lnTo>
                  <a:pt x="635000" y="647701"/>
                </a:lnTo>
                <a:close/>
                <a:moveTo>
                  <a:pt x="1450975" y="76201"/>
                </a:moveTo>
                <a:lnTo>
                  <a:pt x="1470025" y="76201"/>
                </a:lnTo>
                <a:lnTo>
                  <a:pt x="1485900" y="79376"/>
                </a:lnTo>
                <a:lnTo>
                  <a:pt x="1504950" y="88901"/>
                </a:lnTo>
                <a:lnTo>
                  <a:pt x="1517650" y="98426"/>
                </a:lnTo>
                <a:lnTo>
                  <a:pt x="1530350" y="111126"/>
                </a:lnTo>
                <a:lnTo>
                  <a:pt x="1539875" y="127001"/>
                </a:lnTo>
                <a:lnTo>
                  <a:pt x="1546225" y="146051"/>
                </a:lnTo>
                <a:lnTo>
                  <a:pt x="1549400" y="161926"/>
                </a:lnTo>
                <a:lnTo>
                  <a:pt x="1549400" y="180976"/>
                </a:lnTo>
                <a:lnTo>
                  <a:pt x="1546225" y="200026"/>
                </a:lnTo>
                <a:lnTo>
                  <a:pt x="1536700" y="215901"/>
                </a:lnTo>
                <a:lnTo>
                  <a:pt x="1527175" y="228601"/>
                </a:lnTo>
                <a:lnTo>
                  <a:pt x="1514475" y="241301"/>
                </a:lnTo>
                <a:lnTo>
                  <a:pt x="898525" y="833446"/>
                </a:lnTo>
                <a:lnTo>
                  <a:pt x="898525" y="1454151"/>
                </a:lnTo>
                <a:lnTo>
                  <a:pt x="895350" y="1479551"/>
                </a:lnTo>
                <a:lnTo>
                  <a:pt x="892175" y="1501776"/>
                </a:lnTo>
                <a:lnTo>
                  <a:pt x="885825" y="1524001"/>
                </a:lnTo>
                <a:lnTo>
                  <a:pt x="879101" y="1535207"/>
                </a:lnTo>
                <a:lnTo>
                  <a:pt x="879475" y="1536701"/>
                </a:lnTo>
                <a:lnTo>
                  <a:pt x="882650" y="1562101"/>
                </a:lnTo>
                <a:lnTo>
                  <a:pt x="882650" y="2520951"/>
                </a:lnTo>
                <a:lnTo>
                  <a:pt x="879475" y="2546351"/>
                </a:lnTo>
                <a:lnTo>
                  <a:pt x="873125" y="2571751"/>
                </a:lnTo>
                <a:lnTo>
                  <a:pt x="860425" y="2593976"/>
                </a:lnTo>
                <a:lnTo>
                  <a:pt x="844550" y="2613026"/>
                </a:lnTo>
                <a:lnTo>
                  <a:pt x="825500" y="2628901"/>
                </a:lnTo>
                <a:lnTo>
                  <a:pt x="803275" y="2638426"/>
                </a:lnTo>
                <a:lnTo>
                  <a:pt x="781050" y="2647951"/>
                </a:lnTo>
                <a:lnTo>
                  <a:pt x="755650" y="2651126"/>
                </a:lnTo>
                <a:lnTo>
                  <a:pt x="727075" y="2647951"/>
                </a:lnTo>
                <a:lnTo>
                  <a:pt x="704850" y="2638426"/>
                </a:lnTo>
                <a:lnTo>
                  <a:pt x="682625" y="2628901"/>
                </a:lnTo>
                <a:lnTo>
                  <a:pt x="663575" y="2613026"/>
                </a:lnTo>
                <a:lnTo>
                  <a:pt x="647700" y="2593976"/>
                </a:lnTo>
                <a:lnTo>
                  <a:pt x="635000" y="2571751"/>
                </a:lnTo>
                <a:lnTo>
                  <a:pt x="628650" y="2546351"/>
                </a:lnTo>
                <a:lnTo>
                  <a:pt x="625475" y="2520951"/>
                </a:lnTo>
                <a:lnTo>
                  <a:pt x="625475" y="1612901"/>
                </a:lnTo>
                <a:lnTo>
                  <a:pt x="527050" y="1612901"/>
                </a:lnTo>
                <a:lnTo>
                  <a:pt x="527050" y="2520951"/>
                </a:lnTo>
                <a:lnTo>
                  <a:pt x="527050" y="2546351"/>
                </a:lnTo>
                <a:lnTo>
                  <a:pt x="517525" y="2571751"/>
                </a:lnTo>
                <a:lnTo>
                  <a:pt x="504825" y="2593976"/>
                </a:lnTo>
                <a:lnTo>
                  <a:pt x="488950" y="2613026"/>
                </a:lnTo>
                <a:lnTo>
                  <a:pt x="469900" y="2628901"/>
                </a:lnTo>
                <a:lnTo>
                  <a:pt x="450850" y="2638426"/>
                </a:lnTo>
                <a:lnTo>
                  <a:pt x="425450" y="2647951"/>
                </a:lnTo>
                <a:lnTo>
                  <a:pt x="400050" y="2651126"/>
                </a:lnTo>
                <a:lnTo>
                  <a:pt x="374650" y="2647951"/>
                </a:lnTo>
                <a:lnTo>
                  <a:pt x="349250" y="2638426"/>
                </a:lnTo>
                <a:lnTo>
                  <a:pt x="327025" y="2628901"/>
                </a:lnTo>
                <a:lnTo>
                  <a:pt x="307975" y="2613026"/>
                </a:lnTo>
                <a:lnTo>
                  <a:pt x="292100" y="2593976"/>
                </a:lnTo>
                <a:lnTo>
                  <a:pt x="279400" y="2571751"/>
                </a:lnTo>
                <a:lnTo>
                  <a:pt x="273050" y="2546351"/>
                </a:lnTo>
                <a:lnTo>
                  <a:pt x="269875" y="2520951"/>
                </a:lnTo>
                <a:lnTo>
                  <a:pt x="269875" y="1562101"/>
                </a:lnTo>
                <a:lnTo>
                  <a:pt x="273050" y="1536701"/>
                </a:lnTo>
                <a:lnTo>
                  <a:pt x="273424" y="1535207"/>
                </a:lnTo>
                <a:lnTo>
                  <a:pt x="266700" y="1524001"/>
                </a:lnTo>
                <a:lnTo>
                  <a:pt x="260350" y="1501776"/>
                </a:lnTo>
                <a:lnTo>
                  <a:pt x="257175" y="1479551"/>
                </a:lnTo>
                <a:lnTo>
                  <a:pt x="257175" y="1454151"/>
                </a:lnTo>
                <a:lnTo>
                  <a:pt x="257175" y="1027643"/>
                </a:lnTo>
                <a:lnTo>
                  <a:pt x="187325" y="1628776"/>
                </a:lnTo>
                <a:lnTo>
                  <a:pt x="184150" y="1647826"/>
                </a:lnTo>
                <a:lnTo>
                  <a:pt x="177800" y="1663701"/>
                </a:lnTo>
                <a:lnTo>
                  <a:pt x="171450" y="1679576"/>
                </a:lnTo>
                <a:lnTo>
                  <a:pt x="158750" y="1695451"/>
                </a:lnTo>
                <a:lnTo>
                  <a:pt x="146050" y="1704976"/>
                </a:lnTo>
                <a:lnTo>
                  <a:pt x="130175" y="1714501"/>
                </a:lnTo>
                <a:lnTo>
                  <a:pt x="111125" y="1720851"/>
                </a:lnTo>
                <a:lnTo>
                  <a:pt x="92075" y="1720851"/>
                </a:lnTo>
                <a:lnTo>
                  <a:pt x="73025" y="1720851"/>
                </a:lnTo>
                <a:lnTo>
                  <a:pt x="57150" y="1714501"/>
                </a:lnTo>
                <a:lnTo>
                  <a:pt x="41275" y="1704976"/>
                </a:lnTo>
                <a:lnTo>
                  <a:pt x="28575" y="1695451"/>
                </a:lnTo>
                <a:lnTo>
                  <a:pt x="15875" y="1679576"/>
                </a:lnTo>
                <a:lnTo>
                  <a:pt x="9525" y="1663701"/>
                </a:lnTo>
                <a:lnTo>
                  <a:pt x="3175" y="1647826"/>
                </a:lnTo>
                <a:lnTo>
                  <a:pt x="0" y="1628776"/>
                </a:lnTo>
                <a:lnTo>
                  <a:pt x="107950" y="727076"/>
                </a:lnTo>
                <a:lnTo>
                  <a:pt x="107950" y="708026"/>
                </a:lnTo>
                <a:lnTo>
                  <a:pt x="114300" y="692151"/>
                </a:lnTo>
                <a:lnTo>
                  <a:pt x="123825" y="676276"/>
                </a:lnTo>
                <a:lnTo>
                  <a:pt x="127000" y="669926"/>
                </a:lnTo>
                <a:lnTo>
                  <a:pt x="133350" y="660401"/>
                </a:lnTo>
                <a:lnTo>
                  <a:pt x="146050" y="650876"/>
                </a:lnTo>
                <a:lnTo>
                  <a:pt x="158750" y="641351"/>
                </a:lnTo>
                <a:lnTo>
                  <a:pt x="190500" y="625476"/>
                </a:lnTo>
                <a:lnTo>
                  <a:pt x="228600" y="609601"/>
                </a:lnTo>
                <a:lnTo>
                  <a:pt x="273050" y="600076"/>
                </a:lnTo>
                <a:lnTo>
                  <a:pt x="317500" y="590551"/>
                </a:lnTo>
                <a:lnTo>
                  <a:pt x="365125" y="581026"/>
                </a:lnTo>
                <a:lnTo>
                  <a:pt x="450850" y="571501"/>
                </a:lnTo>
                <a:lnTo>
                  <a:pt x="520700" y="568326"/>
                </a:lnTo>
                <a:lnTo>
                  <a:pt x="631825" y="568326"/>
                </a:lnTo>
                <a:lnTo>
                  <a:pt x="701675" y="571501"/>
                </a:lnTo>
                <a:lnTo>
                  <a:pt x="784225" y="577851"/>
                </a:lnTo>
                <a:lnTo>
                  <a:pt x="869950" y="593726"/>
                </a:lnTo>
                <a:lnTo>
                  <a:pt x="879958" y="595266"/>
                </a:lnTo>
                <a:lnTo>
                  <a:pt x="1400175" y="95251"/>
                </a:lnTo>
                <a:lnTo>
                  <a:pt x="1416050" y="85726"/>
                </a:lnTo>
                <a:lnTo>
                  <a:pt x="1435100" y="79376"/>
                </a:lnTo>
                <a:close/>
                <a:moveTo>
                  <a:pt x="658814" y="0"/>
                </a:moveTo>
                <a:cubicBezTo>
                  <a:pt x="808739" y="0"/>
                  <a:pt x="930277" y="121538"/>
                  <a:pt x="930277" y="271463"/>
                </a:cubicBezTo>
                <a:cubicBezTo>
                  <a:pt x="930277" y="421388"/>
                  <a:pt x="808739" y="542926"/>
                  <a:pt x="658814" y="542926"/>
                </a:cubicBezTo>
                <a:cubicBezTo>
                  <a:pt x="508889" y="542926"/>
                  <a:pt x="387351" y="421388"/>
                  <a:pt x="387351" y="271463"/>
                </a:cubicBezTo>
                <a:cubicBezTo>
                  <a:pt x="387351" y="121538"/>
                  <a:pt x="508889" y="0"/>
                  <a:pt x="658814"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13" name="KSO_Shape"/>
          <p:cNvSpPr/>
          <p:nvPr/>
        </p:nvSpPr>
        <p:spPr bwMode="auto">
          <a:xfrm>
            <a:off x="7407142" y="2579158"/>
            <a:ext cx="173981" cy="269739"/>
          </a:xfrm>
          <a:custGeom>
            <a:avLst/>
            <a:gdLst/>
            <a:ahLst/>
            <a:cxnLst/>
            <a:rect l="0" t="0" r="r" b="b"/>
            <a:pathLst>
              <a:path w="2676525" h="4145756">
                <a:moveTo>
                  <a:pt x="841772" y="961628"/>
                </a:moveTo>
                <a:cubicBezTo>
                  <a:pt x="808675" y="961628"/>
                  <a:pt x="781844" y="988459"/>
                  <a:pt x="781844" y="1021556"/>
                </a:cubicBezTo>
                <a:cubicBezTo>
                  <a:pt x="781844" y="1038105"/>
                  <a:pt x="788552" y="1053087"/>
                  <a:pt x="799397" y="1063932"/>
                </a:cubicBezTo>
                <a:lnTo>
                  <a:pt x="818066" y="1076519"/>
                </a:lnTo>
                <a:lnTo>
                  <a:pt x="704850" y="2031206"/>
                </a:lnTo>
                <a:lnTo>
                  <a:pt x="838200" y="2174081"/>
                </a:lnTo>
                <a:lnTo>
                  <a:pt x="962025" y="2031206"/>
                </a:lnTo>
                <a:lnTo>
                  <a:pt x="854846" y="1078845"/>
                </a:lnTo>
                <a:lnTo>
                  <a:pt x="865099" y="1076775"/>
                </a:lnTo>
                <a:cubicBezTo>
                  <a:pt x="886608" y="1067677"/>
                  <a:pt x="901700" y="1046379"/>
                  <a:pt x="901700" y="1021556"/>
                </a:cubicBezTo>
                <a:cubicBezTo>
                  <a:pt x="901700" y="988459"/>
                  <a:pt x="874869" y="961628"/>
                  <a:pt x="841772" y="961628"/>
                </a:cubicBezTo>
                <a:close/>
                <a:moveTo>
                  <a:pt x="762000" y="900906"/>
                </a:moveTo>
                <a:lnTo>
                  <a:pt x="812800" y="900906"/>
                </a:lnTo>
                <a:lnTo>
                  <a:pt x="987425" y="900906"/>
                </a:lnTo>
                <a:lnTo>
                  <a:pt x="1092200" y="904081"/>
                </a:lnTo>
                <a:lnTo>
                  <a:pt x="1222375" y="913606"/>
                </a:lnTo>
                <a:lnTo>
                  <a:pt x="1292225" y="923131"/>
                </a:lnTo>
                <a:lnTo>
                  <a:pt x="1358900" y="935831"/>
                </a:lnTo>
                <a:lnTo>
                  <a:pt x="1422400" y="948531"/>
                </a:lnTo>
                <a:lnTo>
                  <a:pt x="1479550" y="964406"/>
                </a:lnTo>
                <a:lnTo>
                  <a:pt x="1486877" y="967337"/>
                </a:lnTo>
                <a:lnTo>
                  <a:pt x="1489075" y="967581"/>
                </a:lnTo>
                <a:lnTo>
                  <a:pt x="1514475" y="977106"/>
                </a:lnTo>
                <a:lnTo>
                  <a:pt x="1539875" y="989806"/>
                </a:lnTo>
                <a:lnTo>
                  <a:pt x="1543050" y="992528"/>
                </a:lnTo>
                <a:lnTo>
                  <a:pt x="1549400" y="996156"/>
                </a:lnTo>
                <a:lnTo>
                  <a:pt x="1565275" y="1005681"/>
                </a:lnTo>
                <a:lnTo>
                  <a:pt x="1577975" y="1018381"/>
                </a:lnTo>
                <a:lnTo>
                  <a:pt x="1586613" y="1029898"/>
                </a:lnTo>
                <a:lnTo>
                  <a:pt x="2638425" y="1932781"/>
                </a:lnTo>
                <a:lnTo>
                  <a:pt x="2657475" y="1955006"/>
                </a:lnTo>
                <a:lnTo>
                  <a:pt x="2670175" y="1980406"/>
                </a:lnTo>
                <a:lnTo>
                  <a:pt x="2676525" y="2008981"/>
                </a:lnTo>
                <a:lnTo>
                  <a:pt x="2676525" y="2037556"/>
                </a:lnTo>
                <a:lnTo>
                  <a:pt x="2673350" y="2062956"/>
                </a:lnTo>
                <a:lnTo>
                  <a:pt x="2663825" y="2091531"/>
                </a:lnTo>
                <a:lnTo>
                  <a:pt x="2651125" y="2113756"/>
                </a:lnTo>
                <a:lnTo>
                  <a:pt x="2632075" y="2135981"/>
                </a:lnTo>
                <a:lnTo>
                  <a:pt x="2606675" y="2155031"/>
                </a:lnTo>
                <a:lnTo>
                  <a:pt x="2581275" y="2167731"/>
                </a:lnTo>
                <a:lnTo>
                  <a:pt x="2555875" y="2174081"/>
                </a:lnTo>
                <a:lnTo>
                  <a:pt x="2527300" y="2174081"/>
                </a:lnTo>
                <a:lnTo>
                  <a:pt x="2498725" y="2170906"/>
                </a:lnTo>
                <a:lnTo>
                  <a:pt x="2473325" y="2161381"/>
                </a:lnTo>
                <a:lnTo>
                  <a:pt x="2447925" y="2148681"/>
                </a:lnTo>
                <a:lnTo>
                  <a:pt x="2425700" y="2129631"/>
                </a:lnTo>
                <a:lnTo>
                  <a:pt x="1400175" y="1249313"/>
                </a:lnTo>
                <a:lnTo>
                  <a:pt x="1400175" y="2278856"/>
                </a:lnTo>
                <a:lnTo>
                  <a:pt x="1400175" y="2320131"/>
                </a:lnTo>
                <a:lnTo>
                  <a:pt x="1393825" y="2355056"/>
                </a:lnTo>
                <a:lnTo>
                  <a:pt x="1381125" y="2386806"/>
                </a:lnTo>
                <a:lnTo>
                  <a:pt x="1373263" y="2404495"/>
                </a:lnTo>
                <a:lnTo>
                  <a:pt x="1374775" y="2409031"/>
                </a:lnTo>
                <a:lnTo>
                  <a:pt x="1377950" y="2428081"/>
                </a:lnTo>
                <a:lnTo>
                  <a:pt x="1377950" y="2450306"/>
                </a:lnTo>
                <a:lnTo>
                  <a:pt x="1377950" y="3945731"/>
                </a:lnTo>
                <a:lnTo>
                  <a:pt x="1377950" y="3964781"/>
                </a:lnTo>
                <a:lnTo>
                  <a:pt x="1374775" y="3983831"/>
                </a:lnTo>
                <a:lnTo>
                  <a:pt x="1368425" y="4006056"/>
                </a:lnTo>
                <a:lnTo>
                  <a:pt x="1362075" y="4021931"/>
                </a:lnTo>
                <a:lnTo>
                  <a:pt x="1355725" y="4040981"/>
                </a:lnTo>
                <a:lnTo>
                  <a:pt x="1343025" y="4056856"/>
                </a:lnTo>
                <a:lnTo>
                  <a:pt x="1320800" y="4088606"/>
                </a:lnTo>
                <a:lnTo>
                  <a:pt x="1289050" y="4110831"/>
                </a:lnTo>
                <a:lnTo>
                  <a:pt x="1273175" y="4120356"/>
                </a:lnTo>
                <a:lnTo>
                  <a:pt x="1254125" y="4129881"/>
                </a:lnTo>
                <a:lnTo>
                  <a:pt x="1238250" y="4136231"/>
                </a:lnTo>
                <a:lnTo>
                  <a:pt x="1219200" y="4142581"/>
                </a:lnTo>
                <a:lnTo>
                  <a:pt x="1196975" y="4145756"/>
                </a:lnTo>
                <a:lnTo>
                  <a:pt x="1177925" y="4145756"/>
                </a:lnTo>
                <a:lnTo>
                  <a:pt x="1155700" y="4145756"/>
                </a:lnTo>
                <a:lnTo>
                  <a:pt x="1136650" y="4142581"/>
                </a:lnTo>
                <a:lnTo>
                  <a:pt x="1117600" y="4136231"/>
                </a:lnTo>
                <a:lnTo>
                  <a:pt x="1098550" y="4129881"/>
                </a:lnTo>
                <a:lnTo>
                  <a:pt x="1063625" y="4110831"/>
                </a:lnTo>
                <a:lnTo>
                  <a:pt x="1035050" y="4088606"/>
                </a:lnTo>
                <a:lnTo>
                  <a:pt x="1009650" y="4056856"/>
                </a:lnTo>
                <a:lnTo>
                  <a:pt x="1000125" y="4040981"/>
                </a:lnTo>
                <a:lnTo>
                  <a:pt x="990600" y="4021931"/>
                </a:lnTo>
                <a:lnTo>
                  <a:pt x="984250" y="4006056"/>
                </a:lnTo>
                <a:lnTo>
                  <a:pt x="981075" y="3983831"/>
                </a:lnTo>
                <a:lnTo>
                  <a:pt x="977900" y="3964781"/>
                </a:lnTo>
                <a:lnTo>
                  <a:pt x="974725" y="3945731"/>
                </a:lnTo>
                <a:lnTo>
                  <a:pt x="974725" y="2526506"/>
                </a:lnTo>
                <a:lnTo>
                  <a:pt x="822325" y="2526506"/>
                </a:lnTo>
                <a:lnTo>
                  <a:pt x="822325" y="3945731"/>
                </a:lnTo>
                <a:lnTo>
                  <a:pt x="822325" y="3964781"/>
                </a:lnTo>
                <a:lnTo>
                  <a:pt x="819150" y="3983831"/>
                </a:lnTo>
                <a:lnTo>
                  <a:pt x="815975" y="4006056"/>
                </a:lnTo>
                <a:lnTo>
                  <a:pt x="806450" y="4021931"/>
                </a:lnTo>
                <a:lnTo>
                  <a:pt x="800100" y="4040981"/>
                </a:lnTo>
                <a:lnTo>
                  <a:pt x="790575" y="4056856"/>
                </a:lnTo>
                <a:lnTo>
                  <a:pt x="765175" y="4088606"/>
                </a:lnTo>
                <a:lnTo>
                  <a:pt x="736600" y="4110831"/>
                </a:lnTo>
                <a:lnTo>
                  <a:pt x="717550" y="4120356"/>
                </a:lnTo>
                <a:lnTo>
                  <a:pt x="701675" y="4129881"/>
                </a:lnTo>
                <a:lnTo>
                  <a:pt x="682625" y="4136231"/>
                </a:lnTo>
                <a:lnTo>
                  <a:pt x="663575" y="4142581"/>
                </a:lnTo>
                <a:lnTo>
                  <a:pt x="644525" y="4145756"/>
                </a:lnTo>
                <a:lnTo>
                  <a:pt x="622300" y="4145756"/>
                </a:lnTo>
                <a:lnTo>
                  <a:pt x="603250" y="4145756"/>
                </a:lnTo>
                <a:lnTo>
                  <a:pt x="581025" y="4142581"/>
                </a:lnTo>
                <a:lnTo>
                  <a:pt x="561975" y="4136231"/>
                </a:lnTo>
                <a:lnTo>
                  <a:pt x="542925" y="4129881"/>
                </a:lnTo>
                <a:lnTo>
                  <a:pt x="527050" y="4120356"/>
                </a:lnTo>
                <a:lnTo>
                  <a:pt x="511175" y="4110831"/>
                </a:lnTo>
                <a:lnTo>
                  <a:pt x="479425" y="4088606"/>
                </a:lnTo>
                <a:lnTo>
                  <a:pt x="454025" y="4056856"/>
                </a:lnTo>
                <a:lnTo>
                  <a:pt x="444500" y="4040981"/>
                </a:lnTo>
                <a:lnTo>
                  <a:pt x="438150" y="4021931"/>
                </a:lnTo>
                <a:lnTo>
                  <a:pt x="428625" y="4006056"/>
                </a:lnTo>
                <a:lnTo>
                  <a:pt x="425450" y="3983831"/>
                </a:lnTo>
                <a:lnTo>
                  <a:pt x="422275" y="3964781"/>
                </a:lnTo>
                <a:lnTo>
                  <a:pt x="422275" y="3945731"/>
                </a:lnTo>
                <a:lnTo>
                  <a:pt x="422275" y="2450306"/>
                </a:lnTo>
                <a:lnTo>
                  <a:pt x="422275" y="2428081"/>
                </a:lnTo>
                <a:lnTo>
                  <a:pt x="425450" y="2409031"/>
                </a:lnTo>
                <a:lnTo>
                  <a:pt x="426102" y="2405123"/>
                </a:lnTo>
                <a:lnTo>
                  <a:pt x="415925" y="2386806"/>
                </a:lnTo>
                <a:lnTo>
                  <a:pt x="406400" y="2355056"/>
                </a:lnTo>
                <a:lnTo>
                  <a:pt x="400050" y="2320131"/>
                </a:lnTo>
                <a:lnTo>
                  <a:pt x="400050" y="2278856"/>
                </a:lnTo>
                <a:lnTo>
                  <a:pt x="400050" y="1623069"/>
                </a:lnTo>
                <a:lnTo>
                  <a:pt x="288925" y="2551906"/>
                </a:lnTo>
                <a:lnTo>
                  <a:pt x="285750" y="2583656"/>
                </a:lnTo>
                <a:lnTo>
                  <a:pt x="279400" y="2609056"/>
                </a:lnTo>
                <a:lnTo>
                  <a:pt x="266700" y="2634456"/>
                </a:lnTo>
                <a:lnTo>
                  <a:pt x="247650" y="2656681"/>
                </a:lnTo>
                <a:lnTo>
                  <a:pt x="225425" y="2672556"/>
                </a:lnTo>
                <a:lnTo>
                  <a:pt x="200025" y="2685256"/>
                </a:lnTo>
                <a:lnTo>
                  <a:pt x="174625" y="2694781"/>
                </a:lnTo>
                <a:lnTo>
                  <a:pt x="146050" y="2697956"/>
                </a:lnTo>
                <a:lnTo>
                  <a:pt x="114300" y="2694781"/>
                </a:lnTo>
                <a:lnTo>
                  <a:pt x="88900" y="2685256"/>
                </a:lnTo>
                <a:lnTo>
                  <a:pt x="63500" y="2672556"/>
                </a:lnTo>
                <a:lnTo>
                  <a:pt x="41275" y="2656681"/>
                </a:lnTo>
                <a:lnTo>
                  <a:pt x="25400" y="2634456"/>
                </a:lnTo>
                <a:lnTo>
                  <a:pt x="12700" y="2609056"/>
                </a:lnTo>
                <a:lnTo>
                  <a:pt x="3175" y="2583656"/>
                </a:lnTo>
                <a:lnTo>
                  <a:pt x="0" y="2551906"/>
                </a:lnTo>
                <a:lnTo>
                  <a:pt x="168275" y="1145381"/>
                </a:lnTo>
                <a:lnTo>
                  <a:pt x="171450" y="1116806"/>
                </a:lnTo>
                <a:lnTo>
                  <a:pt x="177800" y="1088231"/>
                </a:lnTo>
                <a:lnTo>
                  <a:pt x="190500" y="1062831"/>
                </a:lnTo>
                <a:lnTo>
                  <a:pt x="196850" y="1056481"/>
                </a:lnTo>
                <a:lnTo>
                  <a:pt x="209550" y="1040606"/>
                </a:lnTo>
                <a:lnTo>
                  <a:pt x="228600" y="1024731"/>
                </a:lnTo>
                <a:lnTo>
                  <a:pt x="247650" y="1012031"/>
                </a:lnTo>
                <a:lnTo>
                  <a:pt x="273050" y="999331"/>
                </a:lnTo>
                <a:lnTo>
                  <a:pt x="298450" y="986631"/>
                </a:lnTo>
                <a:lnTo>
                  <a:pt x="358775" y="964406"/>
                </a:lnTo>
                <a:lnTo>
                  <a:pt x="425450" y="945356"/>
                </a:lnTo>
                <a:lnTo>
                  <a:pt x="495300" y="929481"/>
                </a:lnTo>
                <a:lnTo>
                  <a:pt x="568325" y="919956"/>
                </a:lnTo>
                <a:lnTo>
                  <a:pt x="638175" y="910431"/>
                </a:lnTo>
                <a:lnTo>
                  <a:pt x="704850" y="904081"/>
                </a:lnTo>
                <a:lnTo>
                  <a:pt x="762000" y="900906"/>
                </a:lnTo>
                <a:close/>
                <a:moveTo>
                  <a:pt x="768747" y="0"/>
                </a:moveTo>
                <a:cubicBezTo>
                  <a:pt x="1007004" y="0"/>
                  <a:pt x="1200150" y="193146"/>
                  <a:pt x="1200150" y="431403"/>
                </a:cubicBezTo>
                <a:cubicBezTo>
                  <a:pt x="1200150" y="669660"/>
                  <a:pt x="1007004" y="862806"/>
                  <a:pt x="768747" y="862806"/>
                </a:cubicBezTo>
                <a:cubicBezTo>
                  <a:pt x="530490" y="862806"/>
                  <a:pt x="337344" y="669660"/>
                  <a:pt x="337344" y="431403"/>
                </a:cubicBezTo>
                <a:cubicBezTo>
                  <a:pt x="337344" y="193146"/>
                  <a:pt x="530490" y="0"/>
                  <a:pt x="768747" y="0"/>
                </a:cubicBez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14" name="KSO_Shape"/>
          <p:cNvSpPr/>
          <p:nvPr/>
        </p:nvSpPr>
        <p:spPr bwMode="auto">
          <a:xfrm>
            <a:off x="10078489" y="4021971"/>
            <a:ext cx="188368" cy="269739"/>
          </a:xfrm>
          <a:custGeom>
            <a:avLst/>
            <a:gdLst>
              <a:gd name="T0" fmla="*/ 1330937 w 3898"/>
              <a:gd name="T1" fmla="*/ 629650 h 5579"/>
              <a:gd name="T2" fmla="*/ 671956 w 3898"/>
              <a:gd name="T3" fmla="*/ 629650 h 5579"/>
              <a:gd name="T4" fmla="*/ 558597 w 3898"/>
              <a:gd name="T5" fmla="*/ 112681 h 5579"/>
              <a:gd name="T6" fmla="*/ 36534 w 3898"/>
              <a:gd name="T7" fmla="*/ 0 h 5579"/>
              <a:gd name="T8" fmla="*/ 0 w 3898"/>
              <a:gd name="T9" fmla="*/ 170730 h 5579"/>
              <a:gd name="T10" fmla="*/ 0 w 3898"/>
              <a:gd name="T11" fmla="*/ 170730 h 5579"/>
              <a:gd name="T12" fmla="*/ 412461 w 3898"/>
              <a:gd name="T13" fmla="*/ 259509 h 5579"/>
              <a:gd name="T14" fmla="*/ 412461 w 3898"/>
              <a:gd name="T15" fmla="*/ 259509 h 5579"/>
              <a:gd name="T16" fmla="*/ 493724 w 3898"/>
              <a:gd name="T17" fmla="*/ 629650 h 5579"/>
              <a:gd name="T18" fmla="*/ 62825 w 3898"/>
              <a:gd name="T19" fmla="*/ 629650 h 5579"/>
              <a:gd name="T20" fmla="*/ 357489 w 3898"/>
              <a:gd name="T21" fmla="*/ 1905000 h 5579"/>
              <a:gd name="T22" fmla="*/ 1036273 w 3898"/>
              <a:gd name="T23" fmla="*/ 1905000 h 5579"/>
              <a:gd name="T24" fmla="*/ 1330937 w 3898"/>
              <a:gd name="T25" fmla="*/ 629650 h 55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98" h="5579">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rgbClr val="C00000"/>
          </a:solidFill>
          <a:ln>
            <a:noFill/>
          </a:ln>
        </p:spPr>
        <p:txBody>
          <a:bodyPr lIns="178875" tIns="572399"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dirty="0"/>
          </a:p>
        </p:txBody>
      </p:sp>
      <p:sp>
        <p:nvSpPr>
          <p:cNvPr id="415" name="KSO_Shape"/>
          <p:cNvSpPr/>
          <p:nvPr/>
        </p:nvSpPr>
        <p:spPr bwMode="auto">
          <a:xfrm>
            <a:off x="6827382" y="2605241"/>
            <a:ext cx="269739" cy="196460"/>
          </a:xfrm>
          <a:custGeom>
            <a:avLst/>
            <a:gdLst>
              <a:gd name="T0" fmla="*/ 0 w 5077"/>
              <a:gd name="T1" fmla="*/ 1069342 h 3694"/>
              <a:gd name="T2" fmla="*/ 6379 w 5077"/>
              <a:gd name="T3" fmla="*/ 1133172 h 3694"/>
              <a:gd name="T4" fmla="*/ 25140 w 5077"/>
              <a:gd name="T5" fmla="*/ 1193247 h 3694"/>
              <a:gd name="T6" fmla="*/ 54407 w 5077"/>
              <a:gd name="T7" fmla="*/ 1246939 h 3694"/>
              <a:gd name="T8" fmla="*/ 93430 w 5077"/>
              <a:gd name="T9" fmla="*/ 1293873 h 3694"/>
              <a:gd name="T10" fmla="*/ 140333 w 5077"/>
              <a:gd name="T11" fmla="*/ 1332922 h 3694"/>
              <a:gd name="T12" fmla="*/ 193990 w 5077"/>
              <a:gd name="T13" fmla="*/ 1361833 h 3694"/>
              <a:gd name="T14" fmla="*/ 254025 w 5077"/>
              <a:gd name="T15" fmla="*/ 1380232 h 3694"/>
              <a:gd name="T16" fmla="*/ 317813 w 5077"/>
              <a:gd name="T17" fmla="*/ 1386990 h 3694"/>
              <a:gd name="T18" fmla="*/ 1099399 w 5077"/>
              <a:gd name="T19" fmla="*/ 1385488 h 3694"/>
              <a:gd name="T20" fmla="*/ 1161311 w 5077"/>
              <a:gd name="T21" fmla="*/ 1372722 h 3694"/>
              <a:gd name="T22" fmla="*/ 1218344 w 5077"/>
              <a:gd name="T23" fmla="*/ 1348692 h 3694"/>
              <a:gd name="T24" fmla="*/ 1268999 w 5077"/>
              <a:gd name="T25" fmla="*/ 1314524 h 3694"/>
              <a:gd name="T26" fmla="*/ 1312150 w 5077"/>
              <a:gd name="T27" fmla="*/ 1271345 h 3694"/>
              <a:gd name="T28" fmla="*/ 1346295 w 5077"/>
              <a:gd name="T29" fmla="*/ 1220656 h 3694"/>
              <a:gd name="T30" fmla="*/ 1370309 w 5077"/>
              <a:gd name="T31" fmla="*/ 1163585 h 3694"/>
              <a:gd name="T32" fmla="*/ 1383067 w 5077"/>
              <a:gd name="T33" fmla="*/ 1101632 h 3694"/>
              <a:gd name="T34" fmla="*/ 1513269 w 5077"/>
              <a:gd name="T35" fmla="*/ 785110 h 3694"/>
              <a:gd name="T36" fmla="*/ 1572929 w 5077"/>
              <a:gd name="T37" fmla="*/ 780604 h 3694"/>
              <a:gd name="T38" fmla="*/ 1647973 w 5077"/>
              <a:gd name="T39" fmla="*/ 761455 h 3694"/>
              <a:gd name="T40" fmla="*/ 1716639 w 5077"/>
              <a:gd name="T41" fmla="*/ 728038 h 3694"/>
              <a:gd name="T42" fmla="*/ 1776674 w 5077"/>
              <a:gd name="T43" fmla="*/ 682982 h 3694"/>
              <a:gd name="T44" fmla="*/ 1827329 w 5077"/>
              <a:gd name="T45" fmla="*/ 627412 h 3694"/>
              <a:gd name="T46" fmla="*/ 1866352 w 5077"/>
              <a:gd name="T47" fmla="*/ 562456 h 3694"/>
              <a:gd name="T48" fmla="*/ 1892993 w 5077"/>
              <a:gd name="T49" fmla="*/ 490741 h 3694"/>
              <a:gd name="T50" fmla="*/ 1904625 w 5077"/>
              <a:gd name="T51" fmla="*/ 413018 h 3694"/>
              <a:gd name="T52" fmla="*/ 1903124 w 5077"/>
              <a:gd name="T53" fmla="*/ 352567 h 3694"/>
              <a:gd name="T54" fmla="*/ 1887740 w 5077"/>
              <a:gd name="T55" fmla="*/ 275971 h 3694"/>
              <a:gd name="T56" fmla="*/ 1857722 w 5077"/>
              <a:gd name="T57" fmla="*/ 205758 h 3694"/>
              <a:gd name="T58" fmla="*/ 1815322 w 5077"/>
              <a:gd name="T59" fmla="*/ 143430 h 3694"/>
              <a:gd name="T60" fmla="*/ 1762416 w 5077"/>
              <a:gd name="T61" fmla="*/ 89738 h 3694"/>
              <a:gd name="T62" fmla="*/ 1699754 w 5077"/>
              <a:gd name="T63" fmla="*/ 47685 h 3694"/>
              <a:gd name="T64" fmla="*/ 1629587 w 5077"/>
              <a:gd name="T65" fmla="*/ 18023 h 3694"/>
              <a:gd name="T66" fmla="*/ 1553042 w 5077"/>
              <a:gd name="T67" fmla="*/ 2253 h 3694"/>
              <a:gd name="T68" fmla="*/ 1513269 w 5077"/>
              <a:gd name="T69" fmla="*/ 572969 h 3694"/>
              <a:gd name="T70" fmla="*/ 1513269 w 5077"/>
              <a:gd name="T71" fmla="*/ 212141 h 3694"/>
              <a:gd name="T72" fmla="*/ 1549665 w 5077"/>
              <a:gd name="T73" fmla="*/ 215896 h 3694"/>
              <a:gd name="T74" fmla="*/ 1583060 w 5077"/>
              <a:gd name="T75" fmla="*/ 226034 h 3694"/>
              <a:gd name="T76" fmla="*/ 1613828 w 5077"/>
              <a:gd name="T77" fmla="*/ 242930 h 3694"/>
              <a:gd name="T78" fmla="*/ 1640469 w 5077"/>
              <a:gd name="T79" fmla="*/ 265083 h 3694"/>
              <a:gd name="T80" fmla="*/ 1662607 w 5077"/>
              <a:gd name="T81" fmla="*/ 291741 h 3694"/>
              <a:gd name="T82" fmla="*/ 1679117 w 5077"/>
              <a:gd name="T83" fmla="*/ 322154 h 3694"/>
              <a:gd name="T84" fmla="*/ 1689998 w 5077"/>
              <a:gd name="T85" fmla="*/ 356322 h 3694"/>
              <a:gd name="T86" fmla="*/ 1693375 w 5077"/>
              <a:gd name="T87" fmla="*/ 392743 h 3694"/>
              <a:gd name="T88" fmla="*/ 1691124 w 5077"/>
              <a:gd name="T89" fmla="*/ 419777 h 3694"/>
              <a:gd name="T90" fmla="*/ 1682494 w 5077"/>
              <a:gd name="T91" fmla="*/ 454320 h 3694"/>
              <a:gd name="T92" fmla="*/ 1667110 w 5077"/>
              <a:gd name="T93" fmla="*/ 486235 h 3694"/>
              <a:gd name="T94" fmla="*/ 1646472 w 5077"/>
              <a:gd name="T95" fmla="*/ 513644 h 3694"/>
              <a:gd name="T96" fmla="*/ 1620957 w 5077"/>
              <a:gd name="T97" fmla="*/ 537299 h 3694"/>
              <a:gd name="T98" fmla="*/ 1591315 w 5077"/>
              <a:gd name="T99" fmla="*/ 555322 h 3694"/>
              <a:gd name="T100" fmla="*/ 1558295 w 5077"/>
              <a:gd name="T101" fmla="*/ 567712 h 3694"/>
              <a:gd name="T102" fmla="*/ 1522274 w 5077"/>
              <a:gd name="T103" fmla="*/ 572969 h 36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77" h="3694">
                <a:moveTo>
                  <a:pt x="4033" y="0"/>
                </a:moveTo>
                <a:lnTo>
                  <a:pt x="0" y="0"/>
                </a:lnTo>
                <a:lnTo>
                  <a:pt x="0" y="2848"/>
                </a:lnTo>
                <a:lnTo>
                  <a:pt x="1" y="2891"/>
                </a:lnTo>
                <a:lnTo>
                  <a:pt x="5" y="2934"/>
                </a:lnTo>
                <a:lnTo>
                  <a:pt x="10" y="2977"/>
                </a:lnTo>
                <a:lnTo>
                  <a:pt x="17" y="3018"/>
                </a:lnTo>
                <a:lnTo>
                  <a:pt x="27" y="3060"/>
                </a:lnTo>
                <a:lnTo>
                  <a:pt x="38" y="3099"/>
                </a:lnTo>
                <a:lnTo>
                  <a:pt x="51" y="3138"/>
                </a:lnTo>
                <a:lnTo>
                  <a:pt x="67" y="3178"/>
                </a:lnTo>
                <a:lnTo>
                  <a:pt x="85" y="3214"/>
                </a:lnTo>
                <a:lnTo>
                  <a:pt x="103" y="3251"/>
                </a:lnTo>
                <a:lnTo>
                  <a:pt x="123" y="3287"/>
                </a:lnTo>
                <a:lnTo>
                  <a:pt x="145" y="3321"/>
                </a:lnTo>
                <a:lnTo>
                  <a:pt x="169" y="3354"/>
                </a:lnTo>
                <a:lnTo>
                  <a:pt x="194" y="3386"/>
                </a:lnTo>
                <a:lnTo>
                  <a:pt x="221" y="3417"/>
                </a:lnTo>
                <a:lnTo>
                  <a:pt x="249" y="3446"/>
                </a:lnTo>
                <a:lnTo>
                  <a:pt x="278" y="3474"/>
                </a:lnTo>
                <a:lnTo>
                  <a:pt x="309" y="3501"/>
                </a:lnTo>
                <a:lnTo>
                  <a:pt x="341" y="3526"/>
                </a:lnTo>
                <a:lnTo>
                  <a:pt x="374" y="3550"/>
                </a:lnTo>
                <a:lnTo>
                  <a:pt x="408" y="3571"/>
                </a:lnTo>
                <a:lnTo>
                  <a:pt x="444" y="3592"/>
                </a:lnTo>
                <a:lnTo>
                  <a:pt x="481" y="3610"/>
                </a:lnTo>
                <a:lnTo>
                  <a:pt x="517" y="3627"/>
                </a:lnTo>
                <a:lnTo>
                  <a:pt x="557" y="3643"/>
                </a:lnTo>
                <a:lnTo>
                  <a:pt x="596" y="3656"/>
                </a:lnTo>
                <a:lnTo>
                  <a:pt x="636" y="3668"/>
                </a:lnTo>
                <a:lnTo>
                  <a:pt x="677" y="3676"/>
                </a:lnTo>
                <a:lnTo>
                  <a:pt x="718" y="3684"/>
                </a:lnTo>
                <a:lnTo>
                  <a:pt x="761" y="3690"/>
                </a:lnTo>
                <a:lnTo>
                  <a:pt x="804" y="3692"/>
                </a:lnTo>
                <a:lnTo>
                  <a:pt x="847" y="3694"/>
                </a:lnTo>
                <a:lnTo>
                  <a:pt x="2843" y="3694"/>
                </a:lnTo>
                <a:lnTo>
                  <a:pt x="2887" y="3692"/>
                </a:lnTo>
                <a:lnTo>
                  <a:pt x="2930" y="3690"/>
                </a:lnTo>
                <a:lnTo>
                  <a:pt x="2971" y="3684"/>
                </a:lnTo>
                <a:lnTo>
                  <a:pt x="3013" y="3676"/>
                </a:lnTo>
                <a:lnTo>
                  <a:pt x="3055" y="3668"/>
                </a:lnTo>
                <a:lnTo>
                  <a:pt x="3095" y="3656"/>
                </a:lnTo>
                <a:lnTo>
                  <a:pt x="3134" y="3643"/>
                </a:lnTo>
                <a:lnTo>
                  <a:pt x="3172" y="3627"/>
                </a:lnTo>
                <a:lnTo>
                  <a:pt x="3210" y="3610"/>
                </a:lnTo>
                <a:lnTo>
                  <a:pt x="3247" y="3592"/>
                </a:lnTo>
                <a:lnTo>
                  <a:pt x="3283" y="3571"/>
                </a:lnTo>
                <a:lnTo>
                  <a:pt x="3317" y="3550"/>
                </a:lnTo>
                <a:lnTo>
                  <a:pt x="3350" y="3526"/>
                </a:lnTo>
                <a:lnTo>
                  <a:pt x="3382" y="3501"/>
                </a:lnTo>
                <a:lnTo>
                  <a:pt x="3413" y="3474"/>
                </a:lnTo>
                <a:lnTo>
                  <a:pt x="3442" y="3446"/>
                </a:lnTo>
                <a:lnTo>
                  <a:pt x="3470" y="3417"/>
                </a:lnTo>
                <a:lnTo>
                  <a:pt x="3497" y="3386"/>
                </a:lnTo>
                <a:lnTo>
                  <a:pt x="3522" y="3354"/>
                </a:lnTo>
                <a:lnTo>
                  <a:pt x="3545" y="3321"/>
                </a:lnTo>
                <a:lnTo>
                  <a:pt x="3567" y="3287"/>
                </a:lnTo>
                <a:lnTo>
                  <a:pt x="3588" y="3251"/>
                </a:lnTo>
                <a:lnTo>
                  <a:pt x="3606" y="3214"/>
                </a:lnTo>
                <a:lnTo>
                  <a:pt x="3623" y="3178"/>
                </a:lnTo>
                <a:lnTo>
                  <a:pt x="3638" y="3138"/>
                </a:lnTo>
                <a:lnTo>
                  <a:pt x="3652" y="3099"/>
                </a:lnTo>
                <a:lnTo>
                  <a:pt x="3663" y="3060"/>
                </a:lnTo>
                <a:lnTo>
                  <a:pt x="3672" y="3018"/>
                </a:lnTo>
                <a:lnTo>
                  <a:pt x="3680" y="2977"/>
                </a:lnTo>
                <a:lnTo>
                  <a:pt x="3686" y="2934"/>
                </a:lnTo>
                <a:lnTo>
                  <a:pt x="3688" y="2891"/>
                </a:lnTo>
                <a:lnTo>
                  <a:pt x="3690" y="2848"/>
                </a:lnTo>
                <a:lnTo>
                  <a:pt x="3690" y="2091"/>
                </a:lnTo>
                <a:lnTo>
                  <a:pt x="4033" y="2091"/>
                </a:lnTo>
                <a:lnTo>
                  <a:pt x="4087" y="2090"/>
                </a:lnTo>
                <a:lnTo>
                  <a:pt x="4139" y="2087"/>
                </a:lnTo>
                <a:lnTo>
                  <a:pt x="4192" y="2079"/>
                </a:lnTo>
                <a:lnTo>
                  <a:pt x="4242" y="2071"/>
                </a:lnTo>
                <a:lnTo>
                  <a:pt x="4294" y="2058"/>
                </a:lnTo>
                <a:lnTo>
                  <a:pt x="4343" y="2044"/>
                </a:lnTo>
                <a:lnTo>
                  <a:pt x="4392" y="2028"/>
                </a:lnTo>
                <a:lnTo>
                  <a:pt x="4439" y="2009"/>
                </a:lnTo>
                <a:lnTo>
                  <a:pt x="4485" y="1989"/>
                </a:lnTo>
                <a:lnTo>
                  <a:pt x="4530" y="1965"/>
                </a:lnTo>
                <a:lnTo>
                  <a:pt x="4575" y="1939"/>
                </a:lnTo>
                <a:lnTo>
                  <a:pt x="4616" y="1913"/>
                </a:lnTo>
                <a:lnTo>
                  <a:pt x="4658" y="1883"/>
                </a:lnTo>
                <a:lnTo>
                  <a:pt x="4697" y="1852"/>
                </a:lnTo>
                <a:lnTo>
                  <a:pt x="4735" y="1819"/>
                </a:lnTo>
                <a:lnTo>
                  <a:pt x="4771" y="1785"/>
                </a:lnTo>
                <a:lnTo>
                  <a:pt x="4806" y="1748"/>
                </a:lnTo>
                <a:lnTo>
                  <a:pt x="4838" y="1710"/>
                </a:lnTo>
                <a:lnTo>
                  <a:pt x="4870" y="1671"/>
                </a:lnTo>
                <a:lnTo>
                  <a:pt x="4899" y="1629"/>
                </a:lnTo>
                <a:lnTo>
                  <a:pt x="4926" y="1588"/>
                </a:lnTo>
                <a:lnTo>
                  <a:pt x="4951" y="1544"/>
                </a:lnTo>
                <a:lnTo>
                  <a:pt x="4974" y="1498"/>
                </a:lnTo>
                <a:lnTo>
                  <a:pt x="4995" y="1452"/>
                </a:lnTo>
                <a:lnTo>
                  <a:pt x="5015" y="1405"/>
                </a:lnTo>
                <a:lnTo>
                  <a:pt x="5031" y="1356"/>
                </a:lnTo>
                <a:lnTo>
                  <a:pt x="5045" y="1307"/>
                </a:lnTo>
                <a:lnTo>
                  <a:pt x="5056" y="1255"/>
                </a:lnTo>
                <a:lnTo>
                  <a:pt x="5066" y="1204"/>
                </a:lnTo>
                <a:lnTo>
                  <a:pt x="5072" y="1153"/>
                </a:lnTo>
                <a:lnTo>
                  <a:pt x="5076" y="1100"/>
                </a:lnTo>
                <a:lnTo>
                  <a:pt x="5077" y="1046"/>
                </a:lnTo>
                <a:lnTo>
                  <a:pt x="5076" y="992"/>
                </a:lnTo>
                <a:lnTo>
                  <a:pt x="5072" y="939"/>
                </a:lnTo>
                <a:lnTo>
                  <a:pt x="5066" y="887"/>
                </a:lnTo>
                <a:lnTo>
                  <a:pt x="5056" y="835"/>
                </a:lnTo>
                <a:lnTo>
                  <a:pt x="5045" y="785"/>
                </a:lnTo>
                <a:lnTo>
                  <a:pt x="5031" y="735"/>
                </a:lnTo>
                <a:lnTo>
                  <a:pt x="5015" y="687"/>
                </a:lnTo>
                <a:lnTo>
                  <a:pt x="4995" y="639"/>
                </a:lnTo>
                <a:lnTo>
                  <a:pt x="4974" y="592"/>
                </a:lnTo>
                <a:lnTo>
                  <a:pt x="4951" y="548"/>
                </a:lnTo>
                <a:lnTo>
                  <a:pt x="4926" y="504"/>
                </a:lnTo>
                <a:lnTo>
                  <a:pt x="4899" y="461"/>
                </a:lnTo>
                <a:lnTo>
                  <a:pt x="4870" y="421"/>
                </a:lnTo>
                <a:lnTo>
                  <a:pt x="4838" y="382"/>
                </a:lnTo>
                <a:lnTo>
                  <a:pt x="4806" y="344"/>
                </a:lnTo>
                <a:lnTo>
                  <a:pt x="4771" y="307"/>
                </a:lnTo>
                <a:lnTo>
                  <a:pt x="4735" y="272"/>
                </a:lnTo>
                <a:lnTo>
                  <a:pt x="4697" y="239"/>
                </a:lnTo>
                <a:lnTo>
                  <a:pt x="4658" y="209"/>
                </a:lnTo>
                <a:lnTo>
                  <a:pt x="4616" y="179"/>
                </a:lnTo>
                <a:lnTo>
                  <a:pt x="4575" y="152"/>
                </a:lnTo>
                <a:lnTo>
                  <a:pt x="4530" y="127"/>
                </a:lnTo>
                <a:lnTo>
                  <a:pt x="4485" y="103"/>
                </a:lnTo>
                <a:lnTo>
                  <a:pt x="4439" y="82"/>
                </a:lnTo>
                <a:lnTo>
                  <a:pt x="4392" y="64"/>
                </a:lnTo>
                <a:lnTo>
                  <a:pt x="4343" y="48"/>
                </a:lnTo>
                <a:lnTo>
                  <a:pt x="4294" y="33"/>
                </a:lnTo>
                <a:lnTo>
                  <a:pt x="4242" y="22"/>
                </a:lnTo>
                <a:lnTo>
                  <a:pt x="4192" y="13"/>
                </a:lnTo>
                <a:lnTo>
                  <a:pt x="4139" y="6"/>
                </a:lnTo>
                <a:lnTo>
                  <a:pt x="4087" y="2"/>
                </a:lnTo>
                <a:lnTo>
                  <a:pt x="4033" y="0"/>
                </a:lnTo>
                <a:close/>
                <a:moveTo>
                  <a:pt x="4033" y="1526"/>
                </a:moveTo>
                <a:lnTo>
                  <a:pt x="3690" y="1526"/>
                </a:lnTo>
                <a:lnTo>
                  <a:pt x="3690" y="565"/>
                </a:lnTo>
                <a:lnTo>
                  <a:pt x="4033" y="565"/>
                </a:lnTo>
                <a:lnTo>
                  <a:pt x="4057" y="565"/>
                </a:lnTo>
                <a:lnTo>
                  <a:pt x="4082" y="568"/>
                </a:lnTo>
                <a:lnTo>
                  <a:pt x="4105" y="570"/>
                </a:lnTo>
                <a:lnTo>
                  <a:pt x="4130" y="575"/>
                </a:lnTo>
                <a:lnTo>
                  <a:pt x="4153" y="580"/>
                </a:lnTo>
                <a:lnTo>
                  <a:pt x="4175" y="586"/>
                </a:lnTo>
                <a:lnTo>
                  <a:pt x="4197" y="594"/>
                </a:lnTo>
                <a:lnTo>
                  <a:pt x="4219" y="602"/>
                </a:lnTo>
                <a:lnTo>
                  <a:pt x="4241" y="612"/>
                </a:lnTo>
                <a:lnTo>
                  <a:pt x="4261" y="623"/>
                </a:lnTo>
                <a:lnTo>
                  <a:pt x="4282" y="634"/>
                </a:lnTo>
                <a:lnTo>
                  <a:pt x="4301" y="647"/>
                </a:lnTo>
                <a:lnTo>
                  <a:pt x="4320" y="661"/>
                </a:lnTo>
                <a:lnTo>
                  <a:pt x="4338" y="674"/>
                </a:lnTo>
                <a:lnTo>
                  <a:pt x="4355" y="690"/>
                </a:lnTo>
                <a:lnTo>
                  <a:pt x="4372" y="706"/>
                </a:lnTo>
                <a:lnTo>
                  <a:pt x="4388" y="722"/>
                </a:lnTo>
                <a:lnTo>
                  <a:pt x="4403" y="741"/>
                </a:lnTo>
                <a:lnTo>
                  <a:pt x="4418" y="758"/>
                </a:lnTo>
                <a:lnTo>
                  <a:pt x="4431" y="777"/>
                </a:lnTo>
                <a:lnTo>
                  <a:pt x="4443" y="797"/>
                </a:lnTo>
                <a:lnTo>
                  <a:pt x="4454" y="817"/>
                </a:lnTo>
                <a:lnTo>
                  <a:pt x="4466" y="837"/>
                </a:lnTo>
                <a:lnTo>
                  <a:pt x="4475" y="858"/>
                </a:lnTo>
                <a:lnTo>
                  <a:pt x="4484" y="880"/>
                </a:lnTo>
                <a:lnTo>
                  <a:pt x="4491" y="902"/>
                </a:lnTo>
                <a:lnTo>
                  <a:pt x="4497" y="926"/>
                </a:lnTo>
                <a:lnTo>
                  <a:pt x="4504" y="949"/>
                </a:lnTo>
                <a:lnTo>
                  <a:pt x="4507" y="972"/>
                </a:lnTo>
                <a:lnTo>
                  <a:pt x="4511" y="997"/>
                </a:lnTo>
                <a:lnTo>
                  <a:pt x="4512" y="1021"/>
                </a:lnTo>
                <a:lnTo>
                  <a:pt x="4513" y="1046"/>
                </a:lnTo>
                <a:lnTo>
                  <a:pt x="4512" y="1070"/>
                </a:lnTo>
                <a:lnTo>
                  <a:pt x="4511" y="1095"/>
                </a:lnTo>
                <a:lnTo>
                  <a:pt x="4507" y="1118"/>
                </a:lnTo>
                <a:lnTo>
                  <a:pt x="4504" y="1143"/>
                </a:lnTo>
                <a:lnTo>
                  <a:pt x="4497" y="1166"/>
                </a:lnTo>
                <a:lnTo>
                  <a:pt x="4491" y="1188"/>
                </a:lnTo>
                <a:lnTo>
                  <a:pt x="4484" y="1210"/>
                </a:lnTo>
                <a:lnTo>
                  <a:pt x="4475" y="1232"/>
                </a:lnTo>
                <a:lnTo>
                  <a:pt x="4466" y="1254"/>
                </a:lnTo>
                <a:lnTo>
                  <a:pt x="4454" y="1275"/>
                </a:lnTo>
                <a:lnTo>
                  <a:pt x="4443" y="1295"/>
                </a:lnTo>
                <a:lnTo>
                  <a:pt x="4431" y="1314"/>
                </a:lnTo>
                <a:lnTo>
                  <a:pt x="4418" y="1333"/>
                </a:lnTo>
                <a:lnTo>
                  <a:pt x="4403" y="1351"/>
                </a:lnTo>
                <a:lnTo>
                  <a:pt x="4388" y="1368"/>
                </a:lnTo>
                <a:lnTo>
                  <a:pt x="4372" y="1385"/>
                </a:lnTo>
                <a:lnTo>
                  <a:pt x="4355" y="1401"/>
                </a:lnTo>
                <a:lnTo>
                  <a:pt x="4338" y="1416"/>
                </a:lnTo>
                <a:lnTo>
                  <a:pt x="4320" y="1431"/>
                </a:lnTo>
                <a:lnTo>
                  <a:pt x="4301" y="1444"/>
                </a:lnTo>
                <a:lnTo>
                  <a:pt x="4282" y="1457"/>
                </a:lnTo>
                <a:lnTo>
                  <a:pt x="4261" y="1469"/>
                </a:lnTo>
                <a:lnTo>
                  <a:pt x="4241" y="1479"/>
                </a:lnTo>
                <a:lnTo>
                  <a:pt x="4219" y="1488"/>
                </a:lnTo>
                <a:lnTo>
                  <a:pt x="4197" y="1497"/>
                </a:lnTo>
                <a:lnTo>
                  <a:pt x="4175" y="1504"/>
                </a:lnTo>
                <a:lnTo>
                  <a:pt x="4153" y="1512"/>
                </a:lnTo>
                <a:lnTo>
                  <a:pt x="4130" y="1517"/>
                </a:lnTo>
                <a:lnTo>
                  <a:pt x="4105" y="1520"/>
                </a:lnTo>
                <a:lnTo>
                  <a:pt x="4082" y="1524"/>
                </a:lnTo>
                <a:lnTo>
                  <a:pt x="4057" y="1526"/>
                </a:lnTo>
                <a:lnTo>
                  <a:pt x="4033" y="1526"/>
                </a:lnTo>
                <a:close/>
              </a:path>
            </a:pathLst>
          </a:custGeom>
          <a:solidFill>
            <a:srgbClr val="C00000"/>
          </a:solidFill>
          <a:ln>
            <a:noFill/>
          </a:ln>
        </p:spPr>
        <p:txBody>
          <a:bodyPr rIns="572399"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dirty="0"/>
          </a:p>
        </p:txBody>
      </p:sp>
      <p:sp>
        <p:nvSpPr>
          <p:cNvPr id="416" name="KSO_Shape"/>
          <p:cNvSpPr/>
          <p:nvPr/>
        </p:nvSpPr>
        <p:spPr bwMode="auto">
          <a:xfrm>
            <a:off x="9097552" y="2531961"/>
            <a:ext cx="230176" cy="269739"/>
          </a:xfrm>
          <a:custGeom>
            <a:avLst/>
            <a:gdLst>
              <a:gd name="T0" fmla="*/ 475097 w 2555916"/>
              <a:gd name="T1" fmla="*/ 450608 h 2994042"/>
              <a:gd name="T2" fmla="*/ 687034 w 2555916"/>
              <a:gd name="T3" fmla="*/ 495421 h 2994042"/>
              <a:gd name="T4" fmla="*/ 924488 w 2555916"/>
              <a:gd name="T5" fmla="*/ 521629 h 2994042"/>
              <a:gd name="T6" fmla="*/ 1069868 w 2555916"/>
              <a:gd name="T7" fmla="*/ 471996 h 2994042"/>
              <a:gd name="T8" fmla="*/ 1570391 w 2555916"/>
              <a:gd name="T9" fmla="*/ 644320 h 2994042"/>
              <a:gd name="T10" fmla="*/ 1359013 w 2555916"/>
              <a:gd name="T11" fmla="*/ 1052980 h 2994042"/>
              <a:gd name="T12" fmla="*/ 1626235 w 2555916"/>
              <a:gd name="T13" fmla="*/ 1399714 h 2994042"/>
              <a:gd name="T14" fmla="*/ 1265554 w 2555916"/>
              <a:gd name="T15" fmla="*/ 1881896 h 2994042"/>
              <a:gd name="T16" fmla="*/ 1041715 w 2555916"/>
              <a:gd name="T17" fmla="*/ 1870067 h 2994042"/>
              <a:gd name="T18" fmla="*/ 962333 w 2555916"/>
              <a:gd name="T19" fmla="*/ 1838757 h 2994042"/>
              <a:gd name="T20" fmla="*/ 647343 w 2555916"/>
              <a:gd name="T21" fmla="*/ 1874938 h 2994042"/>
              <a:gd name="T22" fmla="*/ 423965 w 2555916"/>
              <a:gd name="T23" fmla="*/ 1878649 h 2994042"/>
              <a:gd name="T24" fmla="*/ 45054 w 2555916"/>
              <a:gd name="T25" fmla="*/ 1323641 h 2994042"/>
              <a:gd name="T26" fmla="*/ 48977 w 2555916"/>
              <a:gd name="T27" fmla="*/ 752399 h 2994042"/>
              <a:gd name="T28" fmla="*/ 345045 w 2555916"/>
              <a:gd name="T29" fmla="*/ 476403 h 2994042"/>
              <a:gd name="T30" fmla="*/ 475097 w 2555916"/>
              <a:gd name="T31" fmla="*/ 450608 h 2994042"/>
              <a:gd name="T32" fmla="*/ 1173725 w 2555916"/>
              <a:gd name="T33" fmla="*/ 0 h 2994042"/>
              <a:gd name="T34" fmla="*/ 784636 w 2555916"/>
              <a:gd name="T35" fmla="*/ 465642 h 2994042"/>
              <a:gd name="T36" fmla="*/ 1173725 w 2555916"/>
              <a:gd name="T37" fmla="*/ 0 h 29940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55916" h="2994042">
                <a:moveTo>
                  <a:pt x="746699" y="708210"/>
                </a:moveTo>
                <a:cubicBezTo>
                  <a:pt x="938009" y="701546"/>
                  <a:pt x="1079795" y="778641"/>
                  <a:pt x="1079795" y="778641"/>
                </a:cubicBezTo>
                <a:cubicBezTo>
                  <a:pt x="1299219" y="874874"/>
                  <a:pt x="1452997" y="819832"/>
                  <a:pt x="1452997" y="819832"/>
                </a:cubicBezTo>
                <a:cubicBezTo>
                  <a:pt x="1509212" y="792858"/>
                  <a:pt x="1681487" y="741825"/>
                  <a:pt x="1681487" y="741825"/>
                </a:cubicBezTo>
                <a:cubicBezTo>
                  <a:pt x="2198673" y="590550"/>
                  <a:pt x="2468147" y="1012662"/>
                  <a:pt x="2468147" y="1012662"/>
                </a:cubicBezTo>
                <a:cubicBezTo>
                  <a:pt x="2076449" y="1214240"/>
                  <a:pt x="2135929" y="1654943"/>
                  <a:pt x="2135929" y="1654943"/>
                </a:cubicBezTo>
                <a:cubicBezTo>
                  <a:pt x="2198673" y="2086532"/>
                  <a:pt x="2555916" y="2199897"/>
                  <a:pt x="2555916" y="2199897"/>
                </a:cubicBezTo>
                <a:cubicBezTo>
                  <a:pt x="2286443" y="2823587"/>
                  <a:pt x="1989042" y="2957730"/>
                  <a:pt x="1989042" y="2957730"/>
                </a:cubicBezTo>
                <a:cubicBezTo>
                  <a:pt x="1814954" y="3044849"/>
                  <a:pt x="1637240" y="2939139"/>
                  <a:pt x="1637240" y="2939139"/>
                </a:cubicBezTo>
                <a:cubicBezTo>
                  <a:pt x="1612940" y="2920913"/>
                  <a:pt x="1512477" y="2889929"/>
                  <a:pt x="1512477" y="2889929"/>
                </a:cubicBezTo>
                <a:cubicBezTo>
                  <a:pt x="1206735" y="2812651"/>
                  <a:pt x="1017414" y="2946794"/>
                  <a:pt x="1017414" y="2946794"/>
                </a:cubicBezTo>
                <a:cubicBezTo>
                  <a:pt x="819751" y="3049588"/>
                  <a:pt x="666336" y="2952626"/>
                  <a:pt x="666336" y="2952626"/>
                </a:cubicBezTo>
                <a:cubicBezTo>
                  <a:pt x="284068" y="2773284"/>
                  <a:pt x="70811" y="2080335"/>
                  <a:pt x="70811" y="2080335"/>
                </a:cubicBezTo>
                <a:cubicBezTo>
                  <a:pt x="-92034" y="1522623"/>
                  <a:pt x="76976" y="1182527"/>
                  <a:pt x="76976" y="1182527"/>
                </a:cubicBezTo>
                <a:cubicBezTo>
                  <a:pt x="246349" y="826758"/>
                  <a:pt x="542299" y="748751"/>
                  <a:pt x="542299" y="748751"/>
                </a:cubicBezTo>
                <a:cubicBezTo>
                  <a:pt x="613657" y="721959"/>
                  <a:pt x="682929" y="710431"/>
                  <a:pt x="746699" y="708210"/>
                </a:cubicBezTo>
                <a:close/>
                <a:moveTo>
                  <a:pt x="1844717" y="0"/>
                </a:moveTo>
                <a:cubicBezTo>
                  <a:pt x="1844717" y="719082"/>
                  <a:pt x="1233195" y="731838"/>
                  <a:pt x="1233195" y="731838"/>
                </a:cubicBezTo>
                <a:cubicBezTo>
                  <a:pt x="1195429" y="98769"/>
                  <a:pt x="1844717" y="0"/>
                  <a:pt x="1844717" y="0"/>
                </a:cubicBez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17" name="KSO_Shape"/>
          <p:cNvSpPr/>
          <p:nvPr/>
        </p:nvSpPr>
        <p:spPr bwMode="auto">
          <a:xfrm>
            <a:off x="9556649" y="2518548"/>
            <a:ext cx="234224" cy="269739"/>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18" name="KSO_Shape"/>
          <p:cNvSpPr/>
          <p:nvPr/>
        </p:nvSpPr>
        <p:spPr bwMode="auto">
          <a:xfrm>
            <a:off x="8734228" y="2565947"/>
            <a:ext cx="181175" cy="269739"/>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rgbClr val="C00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19" name="KSO_Shape"/>
          <p:cNvSpPr/>
          <p:nvPr/>
        </p:nvSpPr>
        <p:spPr bwMode="auto">
          <a:xfrm rot="10800000" flipV="1">
            <a:off x="10416539" y="3335016"/>
            <a:ext cx="269739" cy="224783"/>
          </a:xfrm>
          <a:custGeom>
            <a:avLst/>
            <a:gdLst>
              <a:gd name="T0" fmla="*/ 2003 w 2040"/>
              <a:gd name="T1" fmla="*/ 849 h 1697"/>
              <a:gd name="T2" fmla="*/ 2034 w 2040"/>
              <a:gd name="T3" fmla="*/ 526 h 1697"/>
              <a:gd name="T4" fmla="*/ 1715 w 2040"/>
              <a:gd name="T5" fmla="*/ 783 h 1697"/>
              <a:gd name="T6" fmla="*/ 1457 w 2040"/>
              <a:gd name="T7" fmla="*/ 757 h 1697"/>
              <a:gd name="T8" fmla="*/ 1042 w 2040"/>
              <a:gd name="T9" fmla="*/ 754 h 1697"/>
              <a:gd name="T10" fmla="*/ 1064 w 2040"/>
              <a:gd name="T11" fmla="*/ 684 h 1697"/>
              <a:gd name="T12" fmla="*/ 1091 w 2040"/>
              <a:gd name="T13" fmla="*/ 600 h 1697"/>
              <a:gd name="T14" fmla="*/ 1142 w 2040"/>
              <a:gd name="T15" fmla="*/ 457 h 1697"/>
              <a:gd name="T16" fmla="*/ 1160 w 2040"/>
              <a:gd name="T17" fmla="*/ 426 h 1697"/>
              <a:gd name="T18" fmla="*/ 1293 w 2040"/>
              <a:gd name="T19" fmla="*/ 323 h 1697"/>
              <a:gd name="T20" fmla="*/ 1307 w 2040"/>
              <a:gd name="T21" fmla="*/ 178 h 1697"/>
              <a:gd name="T22" fmla="*/ 1396 w 2040"/>
              <a:gd name="T23" fmla="*/ 44 h 1697"/>
              <a:gd name="T24" fmla="*/ 1471 w 2040"/>
              <a:gd name="T25" fmla="*/ 26 h 1697"/>
              <a:gd name="T26" fmla="*/ 1469 w 2040"/>
              <a:gd name="T27" fmla="*/ 8 h 1697"/>
              <a:gd name="T28" fmla="*/ 1373 w 2040"/>
              <a:gd name="T29" fmla="*/ 0 h 1697"/>
              <a:gd name="T30" fmla="*/ 1281 w 2040"/>
              <a:gd name="T31" fmla="*/ 17 h 1697"/>
              <a:gd name="T32" fmla="*/ 1012 w 2040"/>
              <a:gd name="T33" fmla="*/ 228 h 1697"/>
              <a:gd name="T34" fmla="*/ 926 w 2040"/>
              <a:gd name="T35" fmla="*/ 284 h 1697"/>
              <a:gd name="T36" fmla="*/ 1008 w 2040"/>
              <a:gd name="T37" fmla="*/ 312 h 1697"/>
              <a:gd name="T38" fmla="*/ 842 w 2040"/>
              <a:gd name="T39" fmla="*/ 496 h 1697"/>
              <a:gd name="T40" fmla="*/ 695 w 2040"/>
              <a:gd name="T41" fmla="*/ 508 h 1697"/>
              <a:gd name="T42" fmla="*/ 759 w 2040"/>
              <a:gd name="T43" fmla="*/ 564 h 1697"/>
              <a:gd name="T44" fmla="*/ 605 w 2040"/>
              <a:gd name="T45" fmla="*/ 754 h 1697"/>
              <a:gd name="T46" fmla="*/ 308 w 2040"/>
              <a:gd name="T47" fmla="*/ 755 h 1697"/>
              <a:gd name="T48" fmla="*/ 21 w 2040"/>
              <a:gd name="T49" fmla="*/ 820 h 1697"/>
              <a:gd name="T50" fmla="*/ 86 w 2040"/>
              <a:gd name="T51" fmla="*/ 910 h 1697"/>
              <a:gd name="T52" fmla="*/ 367 w 2040"/>
              <a:gd name="T53" fmla="*/ 947 h 1697"/>
              <a:gd name="T54" fmla="*/ 613 w 2040"/>
              <a:gd name="T55" fmla="*/ 956 h 1697"/>
              <a:gd name="T56" fmla="*/ 722 w 2040"/>
              <a:gd name="T57" fmla="*/ 1142 h 1697"/>
              <a:gd name="T58" fmla="*/ 722 w 2040"/>
              <a:gd name="T59" fmla="*/ 1224 h 1697"/>
              <a:gd name="T60" fmla="*/ 877 w 2040"/>
              <a:gd name="T61" fmla="*/ 1242 h 1697"/>
              <a:gd name="T62" fmla="*/ 996 w 2040"/>
              <a:gd name="T63" fmla="*/ 1396 h 1697"/>
              <a:gd name="T64" fmla="*/ 932 w 2040"/>
              <a:gd name="T65" fmla="*/ 1452 h 1697"/>
              <a:gd name="T66" fmla="*/ 1077 w 2040"/>
              <a:gd name="T67" fmla="*/ 1466 h 1697"/>
              <a:gd name="T68" fmla="*/ 1304 w 2040"/>
              <a:gd name="T69" fmla="*/ 1687 h 1697"/>
              <a:gd name="T70" fmla="*/ 1395 w 2040"/>
              <a:gd name="T71" fmla="*/ 1696 h 1697"/>
              <a:gd name="T72" fmla="*/ 1492 w 2040"/>
              <a:gd name="T73" fmla="*/ 1682 h 1697"/>
              <a:gd name="T74" fmla="*/ 1442 w 2040"/>
              <a:gd name="T75" fmla="*/ 1666 h 1697"/>
              <a:gd name="T76" fmla="*/ 1382 w 2040"/>
              <a:gd name="T77" fmla="*/ 1637 h 1697"/>
              <a:gd name="T78" fmla="*/ 1291 w 2040"/>
              <a:gd name="T79" fmla="*/ 1496 h 1697"/>
              <a:gd name="T80" fmla="*/ 1205 w 2040"/>
              <a:gd name="T81" fmla="*/ 1352 h 1697"/>
              <a:gd name="T82" fmla="*/ 1226 w 2040"/>
              <a:gd name="T83" fmla="*/ 1273 h 1697"/>
              <a:gd name="T84" fmla="*/ 1123 w 2040"/>
              <a:gd name="T85" fmla="*/ 1207 h 1697"/>
              <a:gd name="T86" fmla="*/ 1083 w 2040"/>
              <a:gd name="T87" fmla="*/ 1081 h 1697"/>
              <a:gd name="T88" fmla="*/ 1056 w 2040"/>
              <a:gd name="T89" fmla="*/ 997 h 1697"/>
              <a:gd name="T90" fmla="*/ 1393 w 2040"/>
              <a:gd name="T91" fmla="*/ 946 h 1697"/>
              <a:gd name="T92" fmla="*/ 1666 w 2040"/>
              <a:gd name="T93" fmla="*/ 927 h 1697"/>
              <a:gd name="T94" fmla="*/ 1955 w 2040"/>
              <a:gd name="T95" fmla="*/ 1172 h 16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040" h="1697">
                <a:moveTo>
                  <a:pt x="2039" y="1166"/>
                </a:moveTo>
                <a:cubicBezTo>
                  <a:pt x="1952" y="866"/>
                  <a:pt x="1952" y="866"/>
                  <a:pt x="1952" y="866"/>
                </a:cubicBezTo>
                <a:cubicBezTo>
                  <a:pt x="1984" y="862"/>
                  <a:pt x="2003" y="855"/>
                  <a:pt x="2003" y="849"/>
                </a:cubicBezTo>
                <a:cubicBezTo>
                  <a:pt x="2003" y="842"/>
                  <a:pt x="1984" y="836"/>
                  <a:pt x="1952" y="831"/>
                </a:cubicBezTo>
                <a:cubicBezTo>
                  <a:pt x="2039" y="532"/>
                  <a:pt x="2039" y="532"/>
                  <a:pt x="2039" y="532"/>
                </a:cubicBezTo>
                <a:cubicBezTo>
                  <a:pt x="2040" y="529"/>
                  <a:pt x="2038" y="526"/>
                  <a:pt x="2034" y="526"/>
                </a:cubicBezTo>
                <a:cubicBezTo>
                  <a:pt x="1954" y="526"/>
                  <a:pt x="1954" y="526"/>
                  <a:pt x="1954" y="526"/>
                </a:cubicBezTo>
                <a:cubicBezTo>
                  <a:pt x="1951" y="526"/>
                  <a:pt x="1946" y="528"/>
                  <a:pt x="1944" y="531"/>
                </a:cubicBezTo>
                <a:cubicBezTo>
                  <a:pt x="1715" y="783"/>
                  <a:pt x="1715" y="783"/>
                  <a:pt x="1715" y="783"/>
                </a:cubicBezTo>
                <a:cubicBezTo>
                  <a:pt x="1694" y="780"/>
                  <a:pt x="1674" y="776"/>
                  <a:pt x="1661" y="774"/>
                </a:cubicBezTo>
                <a:cubicBezTo>
                  <a:pt x="1635" y="770"/>
                  <a:pt x="1593" y="764"/>
                  <a:pt x="1567" y="762"/>
                </a:cubicBezTo>
                <a:cubicBezTo>
                  <a:pt x="1542" y="760"/>
                  <a:pt x="1492" y="757"/>
                  <a:pt x="1457" y="757"/>
                </a:cubicBezTo>
                <a:cubicBezTo>
                  <a:pt x="1382" y="755"/>
                  <a:pt x="1382" y="755"/>
                  <a:pt x="1382" y="755"/>
                </a:cubicBezTo>
                <a:cubicBezTo>
                  <a:pt x="1346" y="754"/>
                  <a:pt x="1289" y="753"/>
                  <a:pt x="1254" y="753"/>
                </a:cubicBezTo>
                <a:cubicBezTo>
                  <a:pt x="1042" y="754"/>
                  <a:pt x="1042" y="754"/>
                  <a:pt x="1042" y="754"/>
                </a:cubicBezTo>
                <a:cubicBezTo>
                  <a:pt x="1057" y="706"/>
                  <a:pt x="1057" y="706"/>
                  <a:pt x="1057" y="706"/>
                </a:cubicBezTo>
                <a:cubicBezTo>
                  <a:pt x="1129" y="683"/>
                  <a:pt x="1129" y="683"/>
                  <a:pt x="1129" y="683"/>
                </a:cubicBezTo>
                <a:cubicBezTo>
                  <a:pt x="1064" y="684"/>
                  <a:pt x="1064" y="684"/>
                  <a:pt x="1064" y="684"/>
                </a:cubicBezTo>
                <a:cubicBezTo>
                  <a:pt x="1084" y="621"/>
                  <a:pt x="1084" y="621"/>
                  <a:pt x="1084" y="621"/>
                </a:cubicBezTo>
                <a:cubicBezTo>
                  <a:pt x="1154" y="599"/>
                  <a:pt x="1154" y="599"/>
                  <a:pt x="1154" y="599"/>
                </a:cubicBezTo>
                <a:cubicBezTo>
                  <a:pt x="1091" y="600"/>
                  <a:pt x="1091" y="600"/>
                  <a:pt x="1091" y="600"/>
                </a:cubicBezTo>
                <a:cubicBezTo>
                  <a:pt x="1126" y="489"/>
                  <a:pt x="1126" y="489"/>
                  <a:pt x="1126" y="489"/>
                </a:cubicBezTo>
                <a:cubicBezTo>
                  <a:pt x="1128" y="482"/>
                  <a:pt x="1133" y="472"/>
                  <a:pt x="1136" y="466"/>
                </a:cubicBezTo>
                <a:cubicBezTo>
                  <a:pt x="1142" y="457"/>
                  <a:pt x="1142" y="457"/>
                  <a:pt x="1142" y="457"/>
                </a:cubicBezTo>
                <a:cubicBezTo>
                  <a:pt x="1225" y="431"/>
                  <a:pt x="1225" y="431"/>
                  <a:pt x="1225" y="431"/>
                </a:cubicBezTo>
                <a:cubicBezTo>
                  <a:pt x="1157" y="432"/>
                  <a:pt x="1157" y="432"/>
                  <a:pt x="1157" y="432"/>
                </a:cubicBezTo>
                <a:cubicBezTo>
                  <a:pt x="1160" y="426"/>
                  <a:pt x="1160" y="426"/>
                  <a:pt x="1160" y="426"/>
                </a:cubicBezTo>
                <a:cubicBezTo>
                  <a:pt x="1163" y="420"/>
                  <a:pt x="1169" y="410"/>
                  <a:pt x="1173" y="404"/>
                </a:cubicBezTo>
                <a:cubicBezTo>
                  <a:pt x="1205" y="351"/>
                  <a:pt x="1205" y="351"/>
                  <a:pt x="1205" y="351"/>
                </a:cubicBezTo>
                <a:cubicBezTo>
                  <a:pt x="1293" y="323"/>
                  <a:pt x="1293" y="323"/>
                  <a:pt x="1293" y="323"/>
                </a:cubicBezTo>
                <a:cubicBezTo>
                  <a:pt x="1220" y="324"/>
                  <a:pt x="1220" y="324"/>
                  <a:pt x="1220" y="324"/>
                </a:cubicBezTo>
                <a:cubicBezTo>
                  <a:pt x="1294" y="200"/>
                  <a:pt x="1294" y="200"/>
                  <a:pt x="1294" y="200"/>
                </a:cubicBezTo>
                <a:cubicBezTo>
                  <a:pt x="1298" y="194"/>
                  <a:pt x="1304" y="184"/>
                  <a:pt x="1307" y="178"/>
                </a:cubicBezTo>
                <a:cubicBezTo>
                  <a:pt x="1370" y="80"/>
                  <a:pt x="1370" y="80"/>
                  <a:pt x="1370" y="80"/>
                </a:cubicBezTo>
                <a:cubicBezTo>
                  <a:pt x="1374" y="74"/>
                  <a:pt x="1381" y="65"/>
                  <a:pt x="1385" y="59"/>
                </a:cubicBezTo>
                <a:cubicBezTo>
                  <a:pt x="1396" y="44"/>
                  <a:pt x="1396" y="44"/>
                  <a:pt x="1396" y="44"/>
                </a:cubicBezTo>
                <a:cubicBezTo>
                  <a:pt x="1400" y="39"/>
                  <a:pt x="1409" y="33"/>
                  <a:pt x="1416" y="33"/>
                </a:cubicBezTo>
                <a:cubicBezTo>
                  <a:pt x="1445" y="30"/>
                  <a:pt x="1445" y="30"/>
                  <a:pt x="1445" y="30"/>
                </a:cubicBezTo>
                <a:cubicBezTo>
                  <a:pt x="1452" y="30"/>
                  <a:pt x="1464" y="28"/>
                  <a:pt x="1471" y="26"/>
                </a:cubicBezTo>
                <a:cubicBezTo>
                  <a:pt x="1495" y="20"/>
                  <a:pt x="1495" y="20"/>
                  <a:pt x="1495" y="20"/>
                </a:cubicBezTo>
                <a:cubicBezTo>
                  <a:pt x="1502" y="18"/>
                  <a:pt x="1502" y="16"/>
                  <a:pt x="1495" y="14"/>
                </a:cubicBezTo>
                <a:cubicBezTo>
                  <a:pt x="1469" y="8"/>
                  <a:pt x="1469" y="8"/>
                  <a:pt x="1469" y="8"/>
                </a:cubicBezTo>
                <a:cubicBezTo>
                  <a:pt x="1462" y="7"/>
                  <a:pt x="1451" y="5"/>
                  <a:pt x="1444" y="4"/>
                </a:cubicBezTo>
                <a:cubicBezTo>
                  <a:pt x="1399" y="0"/>
                  <a:pt x="1399" y="0"/>
                  <a:pt x="1399" y="0"/>
                </a:cubicBezTo>
                <a:cubicBezTo>
                  <a:pt x="1392" y="0"/>
                  <a:pt x="1380" y="0"/>
                  <a:pt x="1373" y="0"/>
                </a:cubicBezTo>
                <a:cubicBezTo>
                  <a:pt x="1332" y="4"/>
                  <a:pt x="1332" y="4"/>
                  <a:pt x="1332" y="4"/>
                </a:cubicBezTo>
                <a:cubicBezTo>
                  <a:pt x="1325" y="5"/>
                  <a:pt x="1314" y="7"/>
                  <a:pt x="1307" y="9"/>
                </a:cubicBezTo>
                <a:cubicBezTo>
                  <a:pt x="1281" y="17"/>
                  <a:pt x="1281" y="17"/>
                  <a:pt x="1281" y="17"/>
                </a:cubicBezTo>
                <a:cubicBezTo>
                  <a:pt x="1274" y="19"/>
                  <a:pt x="1265" y="25"/>
                  <a:pt x="1260" y="30"/>
                </a:cubicBezTo>
                <a:cubicBezTo>
                  <a:pt x="1071" y="241"/>
                  <a:pt x="1071" y="241"/>
                  <a:pt x="1071" y="241"/>
                </a:cubicBezTo>
                <a:cubicBezTo>
                  <a:pt x="1056" y="233"/>
                  <a:pt x="1035" y="228"/>
                  <a:pt x="1012" y="228"/>
                </a:cubicBezTo>
                <a:cubicBezTo>
                  <a:pt x="951" y="228"/>
                  <a:pt x="951" y="228"/>
                  <a:pt x="951" y="228"/>
                </a:cubicBezTo>
                <a:cubicBezTo>
                  <a:pt x="937" y="228"/>
                  <a:pt x="926" y="240"/>
                  <a:pt x="926" y="254"/>
                </a:cubicBezTo>
                <a:cubicBezTo>
                  <a:pt x="926" y="284"/>
                  <a:pt x="926" y="284"/>
                  <a:pt x="926" y="284"/>
                </a:cubicBezTo>
                <a:cubicBezTo>
                  <a:pt x="926" y="299"/>
                  <a:pt x="937" y="310"/>
                  <a:pt x="951" y="310"/>
                </a:cubicBezTo>
                <a:cubicBezTo>
                  <a:pt x="989" y="310"/>
                  <a:pt x="989" y="310"/>
                  <a:pt x="989" y="310"/>
                </a:cubicBezTo>
                <a:cubicBezTo>
                  <a:pt x="995" y="311"/>
                  <a:pt x="1002" y="311"/>
                  <a:pt x="1008" y="312"/>
                </a:cubicBezTo>
                <a:cubicBezTo>
                  <a:pt x="897" y="435"/>
                  <a:pt x="897" y="435"/>
                  <a:pt x="897" y="435"/>
                </a:cubicBezTo>
                <a:cubicBezTo>
                  <a:pt x="893" y="441"/>
                  <a:pt x="885" y="449"/>
                  <a:pt x="880" y="454"/>
                </a:cubicBezTo>
                <a:cubicBezTo>
                  <a:pt x="842" y="496"/>
                  <a:pt x="842" y="496"/>
                  <a:pt x="842" y="496"/>
                </a:cubicBezTo>
                <a:cubicBezTo>
                  <a:pt x="827" y="488"/>
                  <a:pt x="805" y="483"/>
                  <a:pt x="782" y="483"/>
                </a:cubicBezTo>
                <a:cubicBezTo>
                  <a:pt x="721" y="483"/>
                  <a:pt x="721" y="483"/>
                  <a:pt x="721" y="483"/>
                </a:cubicBezTo>
                <a:cubicBezTo>
                  <a:pt x="707" y="483"/>
                  <a:pt x="695" y="494"/>
                  <a:pt x="695" y="508"/>
                </a:cubicBezTo>
                <a:cubicBezTo>
                  <a:pt x="695" y="539"/>
                  <a:pt x="695" y="539"/>
                  <a:pt x="695" y="539"/>
                </a:cubicBezTo>
                <a:cubicBezTo>
                  <a:pt x="695" y="553"/>
                  <a:pt x="707" y="564"/>
                  <a:pt x="721" y="564"/>
                </a:cubicBezTo>
                <a:cubicBezTo>
                  <a:pt x="759" y="564"/>
                  <a:pt x="759" y="564"/>
                  <a:pt x="759" y="564"/>
                </a:cubicBezTo>
                <a:cubicBezTo>
                  <a:pt x="765" y="565"/>
                  <a:pt x="771" y="566"/>
                  <a:pt x="777" y="566"/>
                </a:cubicBezTo>
                <a:cubicBezTo>
                  <a:pt x="616" y="741"/>
                  <a:pt x="616" y="741"/>
                  <a:pt x="616" y="741"/>
                </a:cubicBezTo>
                <a:cubicBezTo>
                  <a:pt x="613" y="744"/>
                  <a:pt x="608" y="749"/>
                  <a:pt x="605" y="754"/>
                </a:cubicBezTo>
                <a:cubicBezTo>
                  <a:pt x="490" y="753"/>
                  <a:pt x="490" y="753"/>
                  <a:pt x="490" y="753"/>
                </a:cubicBezTo>
                <a:cubicBezTo>
                  <a:pt x="455" y="753"/>
                  <a:pt x="398" y="754"/>
                  <a:pt x="362" y="754"/>
                </a:cubicBezTo>
                <a:cubicBezTo>
                  <a:pt x="308" y="755"/>
                  <a:pt x="308" y="755"/>
                  <a:pt x="308" y="755"/>
                </a:cubicBezTo>
                <a:cubicBezTo>
                  <a:pt x="273" y="756"/>
                  <a:pt x="221" y="760"/>
                  <a:pt x="193" y="765"/>
                </a:cubicBezTo>
                <a:cubicBezTo>
                  <a:pt x="165" y="770"/>
                  <a:pt x="118" y="782"/>
                  <a:pt x="90" y="791"/>
                </a:cubicBezTo>
                <a:cubicBezTo>
                  <a:pt x="61" y="800"/>
                  <a:pt x="30" y="813"/>
                  <a:pt x="21" y="820"/>
                </a:cubicBezTo>
                <a:cubicBezTo>
                  <a:pt x="12" y="826"/>
                  <a:pt x="3" y="838"/>
                  <a:pt x="2" y="846"/>
                </a:cubicBezTo>
                <a:cubicBezTo>
                  <a:pt x="0" y="854"/>
                  <a:pt x="8" y="868"/>
                  <a:pt x="18" y="877"/>
                </a:cubicBezTo>
                <a:cubicBezTo>
                  <a:pt x="29" y="886"/>
                  <a:pt x="60" y="901"/>
                  <a:pt x="86" y="910"/>
                </a:cubicBezTo>
                <a:cubicBezTo>
                  <a:pt x="113" y="919"/>
                  <a:pt x="159" y="930"/>
                  <a:pt x="187" y="935"/>
                </a:cubicBezTo>
                <a:cubicBezTo>
                  <a:pt x="216" y="940"/>
                  <a:pt x="268" y="944"/>
                  <a:pt x="303" y="945"/>
                </a:cubicBezTo>
                <a:cubicBezTo>
                  <a:pt x="367" y="947"/>
                  <a:pt x="367" y="947"/>
                  <a:pt x="367" y="947"/>
                </a:cubicBezTo>
                <a:cubicBezTo>
                  <a:pt x="402" y="948"/>
                  <a:pt x="460" y="948"/>
                  <a:pt x="495" y="949"/>
                </a:cubicBezTo>
                <a:cubicBezTo>
                  <a:pt x="606" y="949"/>
                  <a:pt x="606" y="949"/>
                  <a:pt x="606" y="949"/>
                </a:cubicBezTo>
                <a:cubicBezTo>
                  <a:pt x="609" y="951"/>
                  <a:pt x="611" y="954"/>
                  <a:pt x="613" y="956"/>
                </a:cubicBezTo>
                <a:cubicBezTo>
                  <a:pt x="783" y="1140"/>
                  <a:pt x="783" y="1140"/>
                  <a:pt x="783" y="1140"/>
                </a:cubicBezTo>
                <a:cubicBezTo>
                  <a:pt x="775" y="1140"/>
                  <a:pt x="768" y="1141"/>
                  <a:pt x="761" y="1142"/>
                </a:cubicBezTo>
                <a:cubicBezTo>
                  <a:pt x="722" y="1142"/>
                  <a:pt x="722" y="1142"/>
                  <a:pt x="722" y="1142"/>
                </a:cubicBezTo>
                <a:cubicBezTo>
                  <a:pt x="708" y="1142"/>
                  <a:pt x="697" y="1154"/>
                  <a:pt x="697" y="1168"/>
                </a:cubicBezTo>
                <a:cubicBezTo>
                  <a:pt x="697" y="1198"/>
                  <a:pt x="697" y="1198"/>
                  <a:pt x="697" y="1198"/>
                </a:cubicBezTo>
                <a:cubicBezTo>
                  <a:pt x="697" y="1212"/>
                  <a:pt x="708" y="1224"/>
                  <a:pt x="722" y="1224"/>
                </a:cubicBezTo>
                <a:cubicBezTo>
                  <a:pt x="783" y="1224"/>
                  <a:pt x="783" y="1224"/>
                  <a:pt x="783" y="1224"/>
                </a:cubicBezTo>
                <a:cubicBezTo>
                  <a:pt x="809" y="1224"/>
                  <a:pt x="831" y="1218"/>
                  <a:pt x="847" y="1209"/>
                </a:cubicBezTo>
                <a:cubicBezTo>
                  <a:pt x="877" y="1242"/>
                  <a:pt x="877" y="1242"/>
                  <a:pt x="877" y="1242"/>
                </a:cubicBezTo>
                <a:cubicBezTo>
                  <a:pt x="882" y="1247"/>
                  <a:pt x="889" y="1256"/>
                  <a:pt x="894" y="1261"/>
                </a:cubicBezTo>
                <a:cubicBezTo>
                  <a:pt x="1014" y="1395"/>
                  <a:pt x="1014" y="1395"/>
                  <a:pt x="1014" y="1395"/>
                </a:cubicBezTo>
                <a:cubicBezTo>
                  <a:pt x="1008" y="1395"/>
                  <a:pt x="1002" y="1396"/>
                  <a:pt x="996" y="1396"/>
                </a:cubicBezTo>
                <a:cubicBezTo>
                  <a:pt x="958" y="1396"/>
                  <a:pt x="958" y="1396"/>
                  <a:pt x="958" y="1396"/>
                </a:cubicBezTo>
                <a:cubicBezTo>
                  <a:pt x="943" y="1396"/>
                  <a:pt x="932" y="1408"/>
                  <a:pt x="932" y="1422"/>
                </a:cubicBezTo>
                <a:cubicBezTo>
                  <a:pt x="932" y="1452"/>
                  <a:pt x="932" y="1452"/>
                  <a:pt x="932" y="1452"/>
                </a:cubicBezTo>
                <a:cubicBezTo>
                  <a:pt x="932" y="1467"/>
                  <a:pt x="943" y="1478"/>
                  <a:pt x="958" y="1478"/>
                </a:cubicBezTo>
                <a:cubicBezTo>
                  <a:pt x="1018" y="1478"/>
                  <a:pt x="1018" y="1478"/>
                  <a:pt x="1018" y="1478"/>
                </a:cubicBezTo>
                <a:cubicBezTo>
                  <a:pt x="1041" y="1478"/>
                  <a:pt x="1062" y="1473"/>
                  <a:pt x="1077" y="1466"/>
                </a:cubicBezTo>
                <a:cubicBezTo>
                  <a:pt x="1257" y="1666"/>
                  <a:pt x="1257" y="1666"/>
                  <a:pt x="1257" y="1666"/>
                </a:cubicBezTo>
                <a:cubicBezTo>
                  <a:pt x="1262" y="1672"/>
                  <a:pt x="1271" y="1678"/>
                  <a:pt x="1278" y="1680"/>
                </a:cubicBezTo>
                <a:cubicBezTo>
                  <a:pt x="1304" y="1687"/>
                  <a:pt x="1304" y="1687"/>
                  <a:pt x="1304" y="1687"/>
                </a:cubicBezTo>
                <a:cubicBezTo>
                  <a:pt x="1311" y="1689"/>
                  <a:pt x="1322" y="1691"/>
                  <a:pt x="1329" y="1692"/>
                </a:cubicBezTo>
                <a:cubicBezTo>
                  <a:pt x="1370" y="1696"/>
                  <a:pt x="1370" y="1696"/>
                  <a:pt x="1370" y="1696"/>
                </a:cubicBezTo>
                <a:cubicBezTo>
                  <a:pt x="1377" y="1697"/>
                  <a:pt x="1388" y="1697"/>
                  <a:pt x="1395" y="1696"/>
                </a:cubicBezTo>
                <a:cubicBezTo>
                  <a:pt x="1440" y="1692"/>
                  <a:pt x="1440" y="1692"/>
                  <a:pt x="1440" y="1692"/>
                </a:cubicBezTo>
                <a:cubicBezTo>
                  <a:pt x="1447" y="1691"/>
                  <a:pt x="1459" y="1690"/>
                  <a:pt x="1466" y="1688"/>
                </a:cubicBezTo>
                <a:cubicBezTo>
                  <a:pt x="1492" y="1682"/>
                  <a:pt x="1492" y="1682"/>
                  <a:pt x="1492" y="1682"/>
                </a:cubicBezTo>
                <a:cubicBezTo>
                  <a:pt x="1499" y="1681"/>
                  <a:pt x="1499" y="1678"/>
                  <a:pt x="1492" y="1676"/>
                </a:cubicBezTo>
                <a:cubicBezTo>
                  <a:pt x="1467" y="1670"/>
                  <a:pt x="1467" y="1670"/>
                  <a:pt x="1467" y="1670"/>
                </a:cubicBezTo>
                <a:cubicBezTo>
                  <a:pt x="1460" y="1669"/>
                  <a:pt x="1449" y="1667"/>
                  <a:pt x="1442" y="1666"/>
                </a:cubicBezTo>
                <a:cubicBezTo>
                  <a:pt x="1413" y="1664"/>
                  <a:pt x="1413" y="1664"/>
                  <a:pt x="1413" y="1664"/>
                </a:cubicBezTo>
                <a:cubicBezTo>
                  <a:pt x="1406" y="1663"/>
                  <a:pt x="1397" y="1658"/>
                  <a:pt x="1393" y="1652"/>
                </a:cubicBezTo>
                <a:cubicBezTo>
                  <a:pt x="1382" y="1637"/>
                  <a:pt x="1382" y="1637"/>
                  <a:pt x="1382" y="1637"/>
                </a:cubicBezTo>
                <a:cubicBezTo>
                  <a:pt x="1378" y="1632"/>
                  <a:pt x="1371" y="1622"/>
                  <a:pt x="1367" y="1616"/>
                </a:cubicBezTo>
                <a:cubicBezTo>
                  <a:pt x="1304" y="1518"/>
                  <a:pt x="1304" y="1518"/>
                  <a:pt x="1304" y="1518"/>
                </a:cubicBezTo>
                <a:cubicBezTo>
                  <a:pt x="1300" y="1512"/>
                  <a:pt x="1294" y="1502"/>
                  <a:pt x="1291" y="1496"/>
                </a:cubicBezTo>
                <a:cubicBezTo>
                  <a:pt x="1221" y="1379"/>
                  <a:pt x="1221" y="1379"/>
                  <a:pt x="1221" y="1379"/>
                </a:cubicBezTo>
                <a:cubicBezTo>
                  <a:pt x="1295" y="1380"/>
                  <a:pt x="1295" y="1380"/>
                  <a:pt x="1295" y="1380"/>
                </a:cubicBezTo>
                <a:cubicBezTo>
                  <a:pt x="1205" y="1352"/>
                  <a:pt x="1205" y="1352"/>
                  <a:pt x="1205" y="1352"/>
                </a:cubicBezTo>
                <a:cubicBezTo>
                  <a:pt x="1169" y="1292"/>
                  <a:pt x="1169" y="1292"/>
                  <a:pt x="1169" y="1292"/>
                </a:cubicBezTo>
                <a:cubicBezTo>
                  <a:pt x="1166" y="1287"/>
                  <a:pt x="1161" y="1278"/>
                  <a:pt x="1157" y="1272"/>
                </a:cubicBezTo>
                <a:cubicBezTo>
                  <a:pt x="1226" y="1273"/>
                  <a:pt x="1226" y="1273"/>
                  <a:pt x="1226" y="1273"/>
                </a:cubicBezTo>
                <a:cubicBezTo>
                  <a:pt x="1143" y="1246"/>
                  <a:pt x="1143" y="1246"/>
                  <a:pt x="1143" y="1246"/>
                </a:cubicBezTo>
                <a:cubicBezTo>
                  <a:pt x="1133" y="1230"/>
                  <a:pt x="1133" y="1230"/>
                  <a:pt x="1133" y="1230"/>
                </a:cubicBezTo>
                <a:cubicBezTo>
                  <a:pt x="1130" y="1224"/>
                  <a:pt x="1125" y="1214"/>
                  <a:pt x="1123" y="1207"/>
                </a:cubicBezTo>
                <a:cubicBezTo>
                  <a:pt x="1090" y="1103"/>
                  <a:pt x="1090" y="1103"/>
                  <a:pt x="1090" y="1103"/>
                </a:cubicBezTo>
                <a:cubicBezTo>
                  <a:pt x="1156" y="1104"/>
                  <a:pt x="1156" y="1104"/>
                  <a:pt x="1156" y="1104"/>
                </a:cubicBezTo>
                <a:cubicBezTo>
                  <a:pt x="1083" y="1081"/>
                  <a:pt x="1083" y="1081"/>
                  <a:pt x="1083" y="1081"/>
                </a:cubicBezTo>
                <a:cubicBezTo>
                  <a:pt x="1063" y="1019"/>
                  <a:pt x="1063" y="1019"/>
                  <a:pt x="1063" y="1019"/>
                </a:cubicBezTo>
                <a:cubicBezTo>
                  <a:pt x="1130" y="1020"/>
                  <a:pt x="1130" y="1020"/>
                  <a:pt x="1130" y="1020"/>
                </a:cubicBezTo>
                <a:cubicBezTo>
                  <a:pt x="1056" y="997"/>
                  <a:pt x="1056" y="997"/>
                  <a:pt x="1056" y="997"/>
                </a:cubicBezTo>
                <a:cubicBezTo>
                  <a:pt x="1040" y="948"/>
                  <a:pt x="1040" y="948"/>
                  <a:pt x="1040" y="948"/>
                </a:cubicBezTo>
                <a:cubicBezTo>
                  <a:pt x="1265" y="948"/>
                  <a:pt x="1265" y="948"/>
                  <a:pt x="1265" y="948"/>
                </a:cubicBezTo>
                <a:cubicBezTo>
                  <a:pt x="1300" y="948"/>
                  <a:pt x="1358" y="947"/>
                  <a:pt x="1393" y="946"/>
                </a:cubicBezTo>
                <a:cubicBezTo>
                  <a:pt x="1463" y="944"/>
                  <a:pt x="1463" y="944"/>
                  <a:pt x="1463" y="944"/>
                </a:cubicBezTo>
                <a:cubicBezTo>
                  <a:pt x="1498" y="943"/>
                  <a:pt x="1548" y="941"/>
                  <a:pt x="1574" y="939"/>
                </a:cubicBezTo>
                <a:cubicBezTo>
                  <a:pt x="1599" y="937"/>
                  <a:pt x="1641" y="932"/>
                  <a:pt x="1666" y="927"/>
                </a:cubicBezTo>
                <a:cubicBezTo>
                  <a:pt x="1679" y="924"/>
                  <a:pt x="1698" y="921"/>
                  <a:pt x="1718" y="917"/>
                </a:cubicBezTo>
                <a:cubicBezTo>
                  <a:pt x="1944" y="1167"/>
                  <a:pt x="1944" y="1167"/>
                  <a:pt x="1944" y="1167"/>
                </a:cubicBezTo>
                <a:cubicBezTo>
                  <a:pt x="1947" y="1170"/>
                  <a:pt x="1951" y="1172"/>
                  <a:pt x="1955" y="1172"/>
                </a:cubicBezTo>
                <a:cubicBezTo>
                  <a:pt x="2035" y="1172"/>
                  <a:pt x="2035" y="1172"/>
                  <a:pt x="2035" y="1172"/>
                </a:cubicBezTo>
                <a:cubicBezTo>
                  <a:pt x="2038" y="1172"/>
                  <a:pt x="2040" y="1169"/>
                  <a:pt x="2039" y="1166"/>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0" name="KSO_Shape"/>
          <p:cNvSpPr/>
          <p:nvPr/>
        </p:nvSpPr>
        <p:spPr>
          <a:xfrm>
            <a:off x="9170490" y="4094524"/>
            <a:ext cx="266592" cy="269739"/>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21" name="KSO_Shape"/>
          <p:cNvSpPr/>
          <p:nvPr/>
        </p:nvSpPr>
        <p:spPr bwMode="auto">
          <a:xfrm>
            <a:off x="10700325" y="2149132"/>
            <a:ext cx="256702" cy="269739"/>
          </a:xfrm>
          <a:custGeom>
            <a:avLst/>
            <a:gdLst>
              <a:gd name="T0" fmla="*/ 2147483646 w 475"/>
              <a:gd name="T1" fmla="*/ 2147483646 h 499"/>
              <a:gd name="T2" fmla="*/ 0 w 475"/>
              <a:gd name="T3" fmla="*/ 2147483646 h 499"/>
              <a:gd name="T4" fmla="*/ 0 w 475"/>
              <a:gd name="T5" fmla="*/ 2147483646 h 499"/>
              <a:gd name="T6" fmla="*/ 2147483646 w 475"/>
              <a:gd name="T7" fmla="*/ 2147483646 h 499"/>
              <a:gd name="T8" fmla="*/ 2147483646 w 475"/>
              <a:gd name="T9" fmla="*/ 2147483646 h 499"/>
              <a:gd name="T10" fmla="*/ 2147483646 w 475"/>
              <a:gd name="T11" fmla="*/ 2147483646 h 499"/>
              <a:gd name="T12" fmla="*/ 2147483646 w 475"/>
              <a:gd name="T13" fmla="*/ 2147483646 h 499"/>
              <a:gd name="T14" fmla="*/ 2147483646 w 475"/>
              <a:gd name="T15" fmla="*/ 2147483646 h 499"/>
              <a:gd name="T16" fmla="*/ 2147483646 w 475"/>
              <a:gd name="T17" fmla="*/ 2147483646 h 499"/>
              <a:gd name="T18" fmla="*/ 2147483646 w 475"/>
              <a:gd name="T19" fmla="*/ 2147483646 h 499"/>
              <a:gd name="T20" fmla="*/ 2147483646 w 475"/>
              <a:gd name="T21" fmla="*/ 2147483646 h 499"/>
              <a:gd name="T22" fmla="*/ 2147483646 w 475"/>
              <a:gd name="T23" fmla="*/ 2147483646 h 499"/>
              <a:gd name="T24" fmla="*/ 2147483646 w 475"/>
              <a:gd name="T25" fmla="*/ 2147483646 h 499"/>
              <a:gd name="T26" fmla="*/ 2147483646 w 475"/>
              <a:gd name="T27" fmla="*/ 2147483646 h 499"/>
              <a:gd name="T28" fmla="*/ 2147483646 w 475"/>
              <a:gd name="T29" fmla="*/ 2147483646 h 499"/>
              <a:gd name="T30" fmla="*/ 2147483646 w 475"/>
              <a:gd name="T31" fmla="*/ 2147483646 h 499"/>
              <a:gd name="T32" fmla="*/ 2147483646 w 475"/>
              <a:gd name="T33" fmla="*/ 2147483646 h 499"/>
              <a:gd name="T34" fmla="*/ 2147483646 w 475"/>
              <a:gd name="T35" fmla="*/ 2147483646 h 499"/>
              <a:gd name="T36" fmla="*/ 2147483646 w 475"/>
              <a:gd name="T37" fmla="*/ 2147483646 h 499"/>
              <a:gd name="T38" fmla="*/ 2147483646 w 475"/>
              <a:gd name="T39" fmla="*/ 2147483646 h 499"/>
              <a:gd name="T40" fmla="*/ 2147483646 w 475"/>
              <a:gd name="T41" fmla="*/ 2147483646 h 499"/>
              <a:gd name="T42" fmla="*/ 2147483646 w 475"/>
              <a:gd name="T43" fmla="*/ 2147483646 h 499"/>
              <a:gd name="T44" fmla="*/ 2147483646 w 475"/>
              <a:gd name="T45" fmla="*/ 2147483646 h 499"/>
              <a:gd name="T46" fmla="*/ 2147483646 w 475"/>
              <a:gd name="T47" fmla="*/ 2147483646 h 499"/>
              <a:gd name="T48" fmla="*/ 2147483646 w 475"/>
              <a:gd name="T49" fmla="*/ 0 h 499"/>
              <a:gd name="T50" fmla="*/ 2147483646 w 475"/>
              <a:gd name="T51" fmla="*/ 2147483646 h 499"/>
              <a:gd name="T52" fmla="*/ 2147483646 w 475"/>
              <a:gd name="T53" fmla="*/ 2147483646 h 499"/>
              <a:gd name="T54" fmla="*/ 2147483646 w 475"/>
              <a:gd name="T55" fmla="*/ 2147483646 h 499"/>
              <a:gd name="T56" fmla="*/ 2147483646 w 475"/>
              <a:gd name="T57" fmla="*/ 2147483646 h 499"/>
              <a:gd name="T58" fmla="*/ 2147483646 w 475"/>
              <a:gd name="T59" fmla="*/ 2147483646 h 499"/>
              <a:gd name="T60" fmla="*/ 2147483646 w 475"/>
              <a:gd name="T61" fmla="*/ 2147483646 h 499"/>
              <a:gd name="T62" fmla="*/ 2147483646 w 475"/>
              <a:gd name="T63" fmla="*/ 2147483646 h 499"/>
              <a:gd name="T64" fmla="*/ 2147483646 w 475"/>
              <a:gd name="T65" fmla="*/ 2147483646 h 499"/>
              <a:gd name="T66" fmla="*/ 2147483646 w 475"/>
              <a:gd name="T67" fmla="*/ 2147483646 h 499"/>
              <a:gd name="T68" fmla="*/ 2147483646 w 475"/>
              <a:gd name="T69" fmla="*/ 2147483646 h 499"/>
              <a:gd name="T70" fmla="*/ 2147483646 w 475"/>
              <a:gd name="T71" fmla="*/ 2147483646 h 4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5" h="499">
                <a:moveTo>
                  <a:pt x="0" y="227"/>
                </a:moveTo>
                <a:lnTo>
                  <a:pt x="120" y="293"/>
                </a:lnTo>
                <a:lnTo>
                  <a:pt x="120" y="487"/>
                </a:lnTo>
                <a:lnTo>
                  <a:pt x="0" y="421"/>
                </a:lnTo>
                <a:lnTo>
                  <a:pt x="0" y="227"/>
                </a:lnTo>
                <a:close/>
                <a:moveTo>
                  <a:pt x="373" y="229"/>
                </a:moveTo>
                <a:lnTo>
                  <a:pt x="411" y="217"/>
                </a:lnTo>
                <a:lnTo>
                  <a:pt x="411" y="231"/>
                </a:lnTo>
                <a:lnTo>
                  <a:pt x="373" y="246"/>
                </a:lnTo>
                <a:lnTo>
                  <a:pt x="373" y="229"/>
                </a:lnTo>
                <a:close/>
                <a:moveTo>
                  <a:pt x="106" y="146"/>
                </a:moveTo>
                <a:lnTo>
                  <a:pt x="231" y="113"/>
                </a:lnTo>
                <a:lnTo>
                  <a:pt x="236" y="127"/>
                </a:lnTo>
                <a:lnTo>
                  <a:pt x="108" y="163"/>
                </a:lnTo>
                <a:lnTo>
                  <a:pt x="106" y="146"/>
                </a:lnTo>
                <a:close/>
                <a:moveTo>
                  <a:pt x="97" y="111"/>
                </a:moveTo>
                <a:lnTo>
                  <a:pt x="101" y="125"/>
                </a:lnTo>
                <a:lnTo>
                  <a:pt x="227" y="92"/>
                </a:lnTo>
                <a:lnTo>
                  <a:pt x="222" y="75"/>
                </a:lnTo>
                <a:lnTo>
                  <a:pt x="97" y="111"/>
                </a:lnTo>
                <a:close/>
                <a:moveTo>
                  <a:pt x="87" y="75"/>
                </a:moveTo>
                <a:lnTo>
                  <a:pt x="212" y="42"/>
                </a:lnTo>
                <a:lnTo>
                  <a:pt x="217" y="56"/>
                </a:lnTo>
                <a:lnTo>
                  <a:pt x="92" y="89"/>
                </a:lnTo>
                <a:lnTo>
                  <a:pt x="87" y="75"/>
                </a:lnTo>
                <a:close/>
                <a:moveTo>
                  <a:pt x="264" y="463"/>
                </a:moveTo>
                <a:lnTo>
                  <a:pt x="432" y="407"/>
                </a:lnTo>
                <a:lnTo>
                  <a:pt x="399" y="390"/>
                </a:lnTo>
                <a:lnTo>
                  <a:pt x="399" y="352"/>
                </a:lnTo>
                <a:lnTo>
                  <a:pt x="399" y="300"/>
                </a:lnTo>
                <a:lnTo>
                  <a:pt x="191" y="364"/>
                </a:lnTo>
                <a:lnTo>
                  <a:pt x="191" y="423"/>
                </a:lnTo>
                <a:lnTo>
                  <a:pt x="264" y="463"/>
                </a:lnTo>
                <a:close/>
                <a:moveTo>
                  <a:pt x="475" y="428"/>
                </a:moveTo>
                <a:lnTo>
                  <a:pt x="475" y="392"/>
                </a:lnTo>
                <a:lnTo>
                  <a:pt x="432" y="369"/>
                </a:lnTo>
                <a:lnTo>
                  <a:pt x="432" y="189"/>
                </a:lnTo>
                <a:lnTo>
                  <a:pt x="312" y="134"/>
                </a:lnTo>
                <a:lnTo>
                  <a:pt x="290" y="139"/>
                </a:lnTo>
                <a:lnTo>
                  <a:pt x="279" y="108"/>
                </a:lnTo>
                <a:lnTo>
                  <a:pt x="262" y="113"/>
                </a:lnTo>
                <a:lnTo>
                  <a:pt x="236" y="7"/>
                </a:lnTo>
                <a:lnTo>
                  <a:pt x="234" y="0"/>
                </a:lnTo>
                <a:lnTo>
                  <a:pt x="227" y="0"/>
                </a:lnTo>
                <a:lnTo>
                  <a:pt x="52" y="47"/>
                </a:lnTo>
                <a:lnTo>
                  <a:pt x="44" y="49"/>
                </a:lnTo>
                <a:lnTo>
                  <a:pt x="47" y="56"/>
                </a:lnTo>
                <a:lnTo>
                  <a:pt x="73" y="158"/>
                </a:lnTo>
                <a:lnTo>
                  <a:pt x="54" y="165"/>
                </a:lnTo>
                <a:lnTo>
                  <a:pt x="59" y="205"/>
                </a:lnTo>
                <a:lnTo>
                  <a:pt x="26" y="215"/>
                </a:lnTo>
                <a:lnTo>
                  <a:pt x="144" y="279"/>
                </a:lnTo>
                <a:lnTo>
                  <a:pt x="141" y="478"/>
                </a:lnTo>
                <a:lnTo>
                  <a:pt x="189" y="461"/>
                </a:lnTo>
                <a:lnTo>
                  <a:pt x="264" y="499"/>
                </a:lnTo>
                <a:lnTo>
                  <a:pt x="475" y="428"/>
                </a:lnTo>
                <a:close/>
                <a:moveTo>
                  <a:pt x="260" y="151"/>
                </a:moveTo>
                <a:lnTo>
                  <a:pt x="255" y="153"/>
                </a:lnTo>
                <a:lnTo>
                  <a:pt x="224" y="18"/>
                </a:lnTo>
                <a:lnTo>
                  <a:pt x="63" y="59"/>
                </a:lnTo>
                <a:lnTo>
                  <a:pt x="97" y="196"/>
                </a:lnTo>
                <a:lnTo>
                  <a:pt x="130" y="210"/>
                </a:lnTo>
                <a:lnTo>
                  <a:pt x="290" y="163"/>
                </a:lnTo>
                <a:lnTo>
                  <a:pt x="260" y="151"/>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2" name="KSO_Shape"/>
          <p:cNvSpPr/>
          <p:nvPr/>
        </p:nvSpPr>
        <p:spPr bwMode="auto">
          <a:xfrm>
            <a:off x="8120320" y="2662769"/>
            <a:ext cx="269739" cy="166787"/>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C00000"/>
          </a:solidFill>
          <a:ln>
            <a:noFill/>
          </a:ln>
        </p:spPr>
        <p:txBody>
          <a:bodyPr lIns="498310" tIns="572056" rIns="498310" bIns="610902"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3" name="KSO_Shape"/>
          <p:cNvSpPr/>
          <p:nvPr/>
        </p:nvSpPr>
        <p:spPr>
          <a:xfrm>
            <a:off x="11065244" y="2158777"/>
            <a:ext cx="223883" cy="269739"/>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24" name="KSO_Shape"/>
          <p:cNvSpPr/>
          <p:nvPr/>
        </p:nvSpPr>
        <p:spPr>
          <a:xfrm>
            <a:off x="10724314" y="2561497"/>
            <a:ext cx="149254" cy="269739"/>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25" name="KSO_Shape"/>
          <p:cNvSpPr/>
          <p:nvPr/>
        </p:nvSpPr>
        <p:spPr bwMode="auto">
          <a:xfrm>
            <a:off x="9982780" y="3718982"/>
            <a:ext cx="269739" cy="96207"/>
          </a:xfrm>
          <a:custGeom>
            <a:avLst/>
            <a:gdLst>
              <a:gd name="T0" fmla="*/ 2147483646 w 410"/>
              <a:gd name="T1" fmla="*/ 2147483646 h 146"/>
              <a:gd name="T2" fmla="*/ 2147483646 w 410"/>
              <a:gd name="T3" fmla="*/ 2147483646 h 146"/>
              <a:gd name="T4" fmla="*/ 2147483646 w 410"/>
              <a:gd name="T5" fmla="*/ 2147483646 h 146"/>
              <a:gd name="T6" fmla="*/ 2147483646 w 410"/>
              <a:gd name="T7" fmla="*/ 2147483646 h 146"/>
              <a:gd name="T8" fmla="*/ 2147483646 w 410"/>
              <a:gd name="T9" fmla="*/ 2147483646 h 146"/>
              <a:gd name="T10" fmla="*/ 2147483646 w 410"/>
              <a:gd name="T11" fmla="*/ 2147483646 h 146"/>
              <a:gd name="T12" fmla="*/ 2147483646 w 410"/>
              <a:gd name="T13" fmla="*/ 2147483646 h 146"/>
              <a:gd name="T14" fmla="*/ 2147483646 w 410"/>
              <a:gd name="T15" fmla="*/ 0 h 146"/>
              <a:gd name="T16" fmla="*/ 2147483646 w 410"/>
              <a:gd name="T17" fmla="*/ 2147483646 h 146"/>
              <a:gd name="T18" fmla="*/ 2147483646 w 410"/>
              <a:gd name="T19" fmla="*/ 2147483646 h 146"/>
              <a:gd name="T20" fmla="*/ 2147483646 w 410"/>
              <a:gd name="T21" fmla="*/ 2147483646 h 146"/>
              <a:gd name="T22" fmla="*/ 2147483646 w 410"/>
              <a:gd name="T23" fmla="*/ 2147483646 h 146"/>
              <a:gd name="T24" fmla="*/ 2147483646 w 410"/>
              <a:gd name="T25" fmla="*/ 2147483646 h 146"/>
              <a:gd name="T26" fmla="*/ 2147483646 w 410"/>
              <a:gd name="T27" fmla="*/ 2147483646 h 146"/>
              <a:gd name="T28" fmla="*/ 2147483646 w 410"/>
              <a:gd name="T29" fmla="*/ 2147483646 h 146"/>
              <a:gd name="T30" fmla="*/ 2147483646 w 410"/>
              <a:gd name="T31" fmla="*/ 2147483646 h 146"/>
              <a:gd name="T32" fmla="*/ 2147483646 w 410"/>
              <a:gd name="T33" fmla="*/ 2147483646 h 146"/>
              <a:gd name="T34" fmla="*/ 2147483646 w 410"/>
              <a:gd name="T35" fmla="*/ 2147483646 h 146"/>
              <a:gd name="T36" fmla="*/ 2147483646 w 410"/>
              <a:gd name="T37" fmla="*/ 2147483646 h 146"/>
              <a:gd name="T38" fmla="*/ 2147483646 w 410"/>
              <a:gd name="T39" fmla="*/ 2147483646 h 146"/>
              <a:gd name="T40" fmla="*/ 2147483646 w 410"/>
              <a:gd name="T41" fmla="*/ 2147483646 h 146"/>
              <a:gd name="T42" fmla="*/ 2147483646 w 410"/>
              <a:gd name="T43" fmla="*/ 2147483646 h 146"/>
              <a:gd name="T44" fmla="*/ 2147483646 w 410"/>
              <a:gd name="T45" fmla="*/ 2147483646 h 146"/>
              <a:gd name="T46" fmla="*/ 2147483646 w 410"/>
              <a:gd name="T47" fmla="*/ 2147483646 h 146"/>
              <a:gd name="T48" fmla="*/ 2147483646 w 410"/>
              <a:gd name="T49" fmla="*/ 2147483646 h 146"/>
              <a:gd name="T50" fmla="*/ 2147483646 w 410"/>
              <a:gd name="T51" fmla="*/ 2147483646 h 146"/>
              <a:gd name="T52" fmla="*/ 2147483646 w 410"/>
              <a:gd name="T53" fmla="*/ 2147483646 h 146"/>
              <a:gd name="T54" fmla="*/ 2147483646 w 410"/>
              <a:gd name="T55" fmla="*/ 2147483646 h 146"/>
              <a:gd name="T56" fmla="*/ 2147483646 w 410"/>
              <a:gd name="T57" fmla="*/ 2147483646 h 146"/>
              <a:gd name="T58" fmla="*/ 2147483646 w 410"/>
              <a:gd name="T59" fmla="*/ 2147483646 h 146"/>
              <a:gd name="T60" fmla="*/ 2147483646 w 410"/>
              <a:gd name="T61" fmla="*/ 2147483646 h 146"/>
              <a:gd name="T62" fmla="*/ 2147483646 w 410"/>
              <a:gd name="T63" fmla="*/ 2147483646 h 146"/>
              <a:gd name="T64" fmla="*/ 2147483646 w 410"/>
              <a:gd name="T65" fmla="*/ 2147483646 h 146"/>
              <a:gd name="T66" fmla="*/ 2147483646 w 410"/>
              <a:gd name="T67" fmla="*/ 2147483646 h 146"/>
              <a:gd name="T68" fmla="*/ 2147483646 w 410"/>
              <a:gd name="T69" fmla="*/ 2147483646 h 146"/>
              <a:gd name="T70" fmla="*/ 2147483646 w 410"/>
              <a:gd name="T71" fmla="*/ 2147483646 h 146"/>
              <a:gd name="T72" fmla="*/ 2147483646 w 410"/>
              <a:gd name="T73" fmla="*/ 2147483646 h 146"/>
              <a:gd name="T74" fmla="*/ 2147483646 w 410"/>
              <a:gd name="T75" fmla="*/ 2147483646 h 146"/>
              <a:gd name="T76" fmla="*/ 2147483646 w 410"/>
              <a:gd name="T77" fmla="*/ 2147483646 h 146"/>
              <a:gd name="T78" fmla="*/ 2147483646 w 410"/>
              <a:gd name="T79" fmla="*/ 2147483646 h 146"/>
              <a:gd name="T80" fmla="*/ 2147483646 w 410"/>
              <a:gd name="T81" fmla="*/ 2147483646 h 146"/>
              <a:gd name="T82" fmla="*/ 2147483646 w 410"/>
              <a:gd name="T83" fmla="*/ 2147483646 h 146"/>
              <a:gd name="T84" fmla="*/ 2147483646 w 410"/>
              <a:gd name="T85" fmla="*/ 2147483646 h 146"/>
              <a:gd name="T86" fmla="*/ 2147483646 w 410"/>
              <a:gd name="T87" fmla="*/ 2147483646 h 146"/>
              <a:gd name="T88" fmla="*/ 2147483646 w 410"/>
              <a:gd name="T89" fmla="*/ 2147483646 h 146"/>
              <a:gd name="T90" fmla="*/ 2147483646 w 410"/>
              <a:gd name="T91" fmla="*/ 2147483646 h 146"/>
              <a:gd name="T92" fmla="*/ 2147483646 w 410"/>
              <a:gd name="T93" fmla="*/ 2147483646 h 146"/>
              <a:gd name="T94" fmla="*/ 0 w 410"/>
              <a:gd name="T95" fmla="*/ 2147483646 h 146"/>
              <a:gd name="T96" fmla="*/ 2147483646 w 410"/>
              <a:gd name="T97" fmla="*/ 2147483646 h 146"/>
              <a:gd name="T98" fmla="*/ 2147483646 w 410"/>
              <a:gd name="T99" fmla="*/ 2147483646 h 146"/>
              <a:gd name="T100" fmla="*/ 2147483646 w 410"/>
              <a:gd name="T101" fmla="*/ 2147483646 h 146"/>
              <a:gd name="T102" fmla="*/ 2147483646 w 410"/>
              <a:gd name="T103" fmla="*/ 2147483646 h 146"/>
              <a:gd name="T104" fmla="*/ 2147483646 w 410"/>
              <a:gd name="T105" fmla="*/ 2147483646 h 146"/>
              <a:gd name="T106" fmla="*/ 2147483646 w 410"/>
              <a:gd name="T107" fmla="*/ 2147483646 h 146"/>
              <a:gd name="T108" fmla="*/ 2147483646 w 410"/>
              <a:gd name="T109" fmla="*/ 2147483646 h 146"/>
              <a:gd name="T110" fmla="*/ 2147483646 w 410"/>
              <a:gd name="T111" fmla="*/ 2147483646 h 146"/>
              <a:gd name="T112" fmla="*/ 2147483646 w 410"/>
              <a:gd name="T113" fmla="*/ 2147483646 h 146"/>
              <a:gd name="T114" fmla="*/ 2147483646 w 410"/>
              <a:gd name="T115" fmla="*/ 2147483646 h 146"/>
              <a:gd name="T116" fmla="*/ 2147483646 w 410"/>
              <a:gd name="T117" fmla="*/ 2147483646 h 146"/>
              <a:gd name="T118" fmla="*/ 2147483646 w 410"/>
              <a:gd name="T119" fmla="*/ 2147483646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 h="146">
                <a:moveTo>
                  <a:pt x="0" y="0"/>
                </a:moveTo>
                <a:cubicBezTo>
                  <a:pt x="0" y="84"/>
                  <a:pt x="0" y="84"/>
                  <a:pt x="0" y="84"/>
                </a:cubicBezTo>
                <a:cubicBezTo>
                  <a:pt x="91" y="84"/>
                  <a:pt x="91" y="84"/>
                  <a:pt x="91" y="84"/>
                </a:cubicBezTo>
                <a:cubicBezTo>
                  <a:pt x="91" y="0"/>
                  <a:pt x="91" y="0"/>
                  <a:pt x="91" y="0"/>
                </a:cubicBezTo>
                <a:lnTo>
                  <a:pt x="0" y="0"/>
                </a:lnTo>
                <a:close/>
                <a:moveTo>
                  <a:pt x="35" y="47"/>
                </a:moveTo>
                <a:cubicBezTo>
                  <a:pt x="35" y="50"/>
                  <a:pt x="33" y="52"/>
                  <a:pt x="30" y="52"/>
                </a:cubicBezTo>
                <a:cubicBezTo>
                  <a:pt x="20" y="52"/>
                  <a:pt x="20" y="52"/>
                  <a:pt x="20" y="52"/>
                </a:cubicBezTo>
                <a:cubicBezTo>
                  <a:pt x="17" y="52"/>
                  <a:pt x="14" y="50"/>
                  <a:pt x="14" y="47"/>
                </a:cubicBezTo>
                <a:cubicBezTo>
                  <a:pt x="14" y="37"/>
                  <a:pt x="14" y="37"/>
                  <a:pt x="14" y="37"/>
                </a:cubicBezTo>
                <a:cubicBezTo>
                  <a:pt x="14" y="34"/>
                  <a:pt x="17" y="31"/>
                  <a:pt x="20" y="31"/>
                </a:cubicBezTo>
                <a:cubicBezTo>
                  <a:pt x="30" y="31"/>
                  <a:pt x="30" y="31"/>
                  <a:pt x="30" y="31"/>
                </a:cubicBezTo>
                <a:cubicBezTo>
                  <a:pt x="33" y="31"/>
                  <a:pt x="35" y="34"/>
                  <a:pt x="35" y="37"/>
                </a:cubicBezTo>
                <a:lnTo>
                  <a:pt x="35" y="47"/>
                </a:lnTo>
                <a:close/>
                <a:moveTo>
                  <a:pt x="75" y="66"/>
                </a:moveTo>
                <a:cubicBezTo>
                  <a:pt x="75" y="70"/>
                  <a:pt x="72" y="72"/>
                  <a:pt x="69" y="72"/>
                </a:cubicBezTo>
                <a:cubicBezTo>
                  <a:pt x="58" y="72"/>
                  <a:pt x="58" y="72"/>
                  <a:pt x="58" y="72"/>
                </a:cubicBezTo>
                <a:cubicBezTo>
                  <a:pt x="55" y="72"/>
                  <a:pt x="52" y="70"/>
                  <a:pt x="52" y="66"/>
                </a:cubicBezTo>
                <a:cubicBezTo>
                  <a:pt x="52" y="17"/>
                  <a:pt x="52" y="17"/>
                  <a:pt x="52" y="17"/>
                </a:cubicBezTo>
                <a:cubicBezTo>
                  <a:pt x="52" y="14"/>
                  <a:pt x="55" y="11"/>
                  <a:pt x="58" y="11"/>
                </a:cubicBezTo>
                <a:cubicBezTo>
                  <a:pt x="69" y="11"/>
                  <a:pt x="69" y="11"/>
                  <a:pt x="69" y="11"/>
                </a:cubicBezTo>
                <a:cubicBezTo>
                  <a:pt x="72" y="11"/>
                  <a:pt x="75" y="14"/>
                  <a:pt x="75" y="17"/>
                </a:cubicBezTo>
                <a:lnTo>
                  <a:pt x="75" y="66"/>
                </a:lnTo>
                <a:close/>
                <a:moveTo>
                  <a:pt x="244" y="0"/>
                </a:moveTo>
                <a:cubicBezTo>
                  <a:pt x="155" y="0"/>
                  <a:pt x="113" y="0"/>
                  <a:pt x="103" y="0"/>
                </a:cubicBezTo>
                <a:cubicBezTo>
                  <a:pt x="103" y="84"/>
                  <a:pt x="103" y="84"/>
                  <a:pt x="103" y="84"/>
                </a:cubicBezTo>
                <a:cubicBezTo>
                  <a:pt x="409" y="84"/>
                  <a:pt x="409" y="84"/>
                  <a:pt x="409" y="84"/>
                </a:cubicBezTo>
                <a:cubicBezTo>
                  <a:pt x="406" y="61"/>
                  <a:pt x="336" y="0"/>
                  <a:pt x="244" y="0"/>
                </a:cubicBezTo>
                <a:close/>
                <a:moveTo>
                  <a:pt x="139" y="47"/>
                </a:moveTo>
                <a:cubicBezTo>
                  <a:pt x="139" y="50"/>
                  <a:pt x="136" y="52"/>
                  <a:pt x="133" y="52"/>
                </a:cubicBezTo>
                <a:cubicBezTo>
                  <a:pt x="123" y="52"/>
                  <a:pt x="123" y="52"/>
                  <a:pt x="123" y="52"/>
                </a:cubicBezTo>
                <a:cubicBezTo>
                  <a:pt x="120" y="52"/>
                  <a:pt x="118" y="50"/>
                  <a:pt x="118" y="47"/>
                </a:cubicBezTo>
                <a:cubicBezTo>
                  <a:pt x="118" y="37"/>
                  <a:pt x="118" y="37"/>
                  <a:pt x="118" y="37"/>
                </a:cubicBezTo>
                <a:cubicBezTo>
                  <a:pt x="118" y="34"/>
                  <a:pt x="120" y="31"/>
                  <a:pt x="123" y="31"/>
                </a:cubicBezTo>
                <a:cubicBezTo>
                  <a:pt x="133" y="31"/>
                  <a:pt x="133" y="31"/>
                  <a:pt x="133" y="31"/>
                </a:cubicBezTo>
                <a:cubicBezTo>
                  <a:pt x="136" y="31"/>
                  <a:pt x="139" y="34"/>
                  <a:pt x="139" y="37"/>
                </a:cubicBezTo>
                <a:lnTo>
                  <a:pt x="139" y="47"/>
                </a:lnTo>
                <a:close/>
                <a:moveTo>
                  <a:pt x="175" y="47"/>
                </a:moveTo>
                <a:cubicBezTo>
                  <a:pt x="175" y="50"/>
                  <a:pt x="173" y="52"/>
                  <a:pt x="170" y="52"/>
                </a:cubicBezTo>
                <a:cubicBezTo>
                  <a:pt x="160" y="52"/>
                  <a:pt x="160" y="52"/>
                  <a:pt x="160" y="52"/>
                </a:cubicBezTo>
                <a:cubicBezTo>
                  <a:pt x="157" y="52"/>
                  <a:pt x="154" y="50"/>
                  <a:pt x="154" y="47"/>
                </a:cubicBezTo>
                <a:cubicBezTo>
                  <a:pt x="154" y="37"/>
                  <a:pt x="154" y="37"/>
                  <a:pt x="154" y="37"/>
                </a:cubicBezTo>
                <a:cubicBezTo>
                  <a:pt x="154" y="34"/>
                  <a:pt x="157" y="31"/>
                  <a:pt x="160" y="31"/>
                </a:cubicBezTo>
                <a:cubicBezTo>
                  <a:pt x="170" y="31"/>
                  <a:pt x="170" y="31"/>
                  <a:pt x="170" y="31"/>
                </a:cubicBezTo>
                <a:cubicBezTo>
                  <a:pt x="173" y="31"/>
                  <a:pt x="175" y="34"/>
                  <a:pt x="175" y="37"/>
                </a:cubicBezTo>
                <a:lnTo>
                  <a:pt x="175" y="47"/>
                </a:lnTo>
                <a:close/>
                <a:moveTo>
                  <a:pt x="212" y="47"/>
                </a:moveTo>
                <a:cubicBezTo>
                  <a:pt x="212" y="50"/>
                  <a:pt x="210" y="52"/>
                  <a:pt x="206" y="52"/>
                </a:cubicBezTo>
                <a:cubicBezTo>
                  <a:pt x="197" y="52"/>
                  <a:pt x="197" y="52"/>
                  <a:pt x="197" y="52"/>
                </a:cubicBezTo>
                <a:cubicBezTo>
                  <a:pt x="194" y="52"/>
                  <a:pt x="191" y="50"/>
                  <a:pt x="191" y="47"/>
                </a:cubicBezTo>
                <a:cubicBezTo>
                  <a:pt x="191" y="37"/>
                  <a:pt x="191" y="37"/>
                  <a:pt x="191" y="37"/>
                </a:cubicBezTo>
                <a:cubicBezTo>
                  <a:pt x="191" y="34"/>
                  <a:pt x="194" y="31"/>
                  <a:pt x="197" y="31"/>
                </a:cubicBezTo>
                <a:cubicBezTo>
                  <a:pt x="206" y="31"/>
                  <a:pt x="206" y="31"/>
                  <a:pt x="206" y="31"/>
                </a:cubicBezTo>
                <a:cubicBezTo>
                  <a:pt x="210" y="31"/>
                  <a:pt x="212" y="34"/>
                  <a:pt x="212" y="37"/>
                </a:cubicBezTo>
                <a:lnTo>
                  <a:pt x="212" y="47"/>
                </a:lnTo>
                <a:close/>
                <a:moveTo>
                  <a:pt x="252" y="66"/>
                </a:moveTo>
                <a:cubicBezTo>
                  <a:pt x="252" y="70"/>
                  <a:pt x="249" y="72"/>
                  <a:pt x="246" y="72"/>
                </a:cubicBezTo>
                <a:cubicBezTo>
                  <a:pt x="235" y="72"/>
                  <a:pt x="235" y="72"/>
                  <a:pt x="235" y="72"/>
                </a:cubicBezTo>
                <a:cubicBezTo>
                  <a:pt x="231" y="72"/>
                  <a:pt x="229" y="70"/>
                  <a:pt x="229" y="66"/>
                </a:cubicBezTo>
                <a:cubicBezTo>
                  <a:pt x="229" y="17"/>
                  <a:pt x="229" y="17"/>
                  <a:pt x="229" y="17"/>
                </a:cubicBezTo>
                <a:cubicBezTo>
                  <a:pt x="229" y="14"/>
                  <a:pt x="231" y="11"/>
                  <a:pt x="235" y="11"/>
                </a:cubicBezTo>
                <a:cubicBezTo>
                  <a:pt x="246" y="11"/>
                  <a:pt x="246" y="11"/>
                  <a:pt x="246" y="11"/>
                </a:cubicBezTo>
                <a:cubicBezTo>
                  <a:pt x="249" y="11"/>
                  <a:pt x="252" y="14"/>
                  <a:pt x="252" y="17"/>
                </a:cubicBezTo>
                <a:lnTo>
                  <a:pt x="252" y="66"/>
                </a:lnTo>
                <a:close/>
                <a:moveTo>
                  <a:pt x="336" y="63"/>
                </a:moveTo>
                <a:cubicBezTo>
                  <a:pt x="301" y="63"/>
                  <a:pt x="276" y="52"/>
                  <a:pt x="276" y="21"/>
                </a:cubicBezTo>
                <a:cubicBezTo>
                  <a:pt x="276" y="19"/>
                  <a:pt x="276" y="16"/>
                  <a:pt x="276" y="13"/>
                </a:cubicBezTo>
                <a:cubicBezTo>
                  <a:pt x="325" y="20"/>
                  <a:pt x="363" y="44"/>
                  <a:pt x="383" y="63"/>
                </a:cubicBezTo>
                <a:lnTo>
                  <a:pt x="336" y="63"/>
                </a:lnTo>
                <a:close/>
                <a:moveTo>
                  <a:pt x="410" y="130"/>
                </a:moveTo>
                <a:cubicBezTo>
                  <a:pt x="410" y="138"/>
                  <a:pt x="410" y="138"/>
                  <a:pt x="410" y="138"/>
                </a:cubicBezTo>
                <a:cubicBezTo>
                  <a:pt x="410" y="138"/>
                  <a:pt x="410" y="138"/>
                  <a:pt x="410" y="138"/>
                </a:cubicBezTo>
                <a:cubicBezTo>
                  <a:pt x="410" y="146"/>
                  <a:pt x="410" y="146"/>
                  <a:pt x="410" y="146"/>
                </a:cubicBezTo>
                <a:cubicBezTo>
                  <a:pt x="398" y="146"/>
                  <a:pt x="398" y="146"/>
                  <a:pt x="398" y="146"/>
                </a:cubicBezTo>
                <a:cubicBezTo>
                  <a:pt x="398" y="138"/>
                  <a:pt x="398" y="138"/>
                  <a:pt x="398" y="138"/>
                </a:cubicBezTo>
                <a:cubicBezTo>
                  <a:pt x="386" y="138"/>
                  <a:pt x="386" y="138"/>
                  <a:pt x="386" y="138"/>
                </a:cubicBezTo>
                <a:cubicBezTo>
                  <a:pt x="386" y="146"/>
                  <a:pt x="386" y="146"/>
                  <a:pt x="386" y="146"/>
                </a:cubicBezTo>
                <a:cubicBezTo>
                  <a:pt x="375" y="146"/>
                  <a:pt x="375" y="146"/>
                  <a:pt x="375" y="146"/>
                </a:cubicBezTo>
                <a:cubicBezTo>
                  <a:pt x="375" y="138"/>
                  <a:pt x="375" y="138"/>
                  <a:pt x="375" y="138"/>
                </a:cubicBezTo>
                <a:cubicBezTo>
                  <a:pt x="363" y="138"/>
                  <a:pt x="363" y="138"/>
                  <a:pt x="363" y="138"/>
                </a:cubicBezTo>
                <a:cubicBezTo>
                  <a:pt x="363" y="146"/>
                  <a:pt x="363" y="146"/>
                  <a:pt x="363" y="146"/>
                </a:cubicBezTo>
                <a:cubicBezTo>
                  <a:pt x="351" y="146"/>
                  <a:pt x="351" y="146"/>
                  <a:pt x="351" y="146"/>
                </a:cubicBezTo>
                <a:cubicBezTo>
                  <a:pt x="351" y="138"/>
                  <a:pt x="351" y="138"/>
                  <a:pt x="351" y="138"/>
                </a:cubicBezTo>
                <a:cubicBezTo>
                  <a:pt x="339" y="138"/>
                  <a:pt x="339" y="138"/>
                  <a:pt x="339" y="138"/>
                </a:cubicBezTo>
                <a:cubicBezTo>
                  <a:pt x="339" y="146"/>
                  <a:pt x="339" y="146"/>
                  <a:pt x="339" y="146"/>
                </a:cubicBezTo>
                <a:cubicBezTo>
                  <a:pt x="328" y="146"/>
                  <a:pt x="328" y="146"/>
                  <a:pt x="328" y="146"/>
                </a:cubicBezTo>
                <a:cubicBezTo>
                  <a:pt x="328" y="138"/>
                  <a:pt x="328" y="138"/>
                  <a:pt x="328" y="138"/>
                </a:cubicBezTo>
                <a:cubicBezTo>
                  <a:pt x="316" y="138"/>
                  <a:pt x="316" y="138"/>
                  <a:pt x="316" y="138"/>
                </a:cubicBezTo>
                <a:cubicBezTo>
                  <a:pt x="316" y="146"/>
                  <a:pt x="316" y="146"/>
                  <a:pt x="316" y="146"/>
                </a:cubicBezTo>
                <a:cubicBezTo>
                  <a:pt x="305" y="146"/>
                  <a:pt x="305" y="146"/>
                  <a:pt x="305" y="146"/>
                </a:cubicBezTo>
                <a:cubicBezTo>
                  <a:pt x="305" y="138"/>
                  <a:pt x="305" y="138"/>
                  <a:pt x="305" y="138"/>
                </a:cubicBezTo>
                <a:cubicBezTo>
                  <a:pt x="293" y="138"/>
                  <a:pt x="293" y="138"/>
                  <a:pt x="293" y="138"/>
                </a:cubicBezTo>
                <a:cubicBezTo>
                  <a:pt x="293" y="146"/>
                  <a:pt x="293" y="146"/>
                  <a:pt x="293" y="146"/>
                </a:cubicBezTo>
                <a:cubicBezTo>
                  <a:pt x="281" y="146"/>
                  <a:pt x="281" y="146"/>
                  <a:pt x="281" y="146"/>
                </a:cubicBezTo>
                <a:cubicBezTo>
                  <a:pt x="281" y="138"/>
                  <a:pt x="281" y="138"/>
                  <a:pt x="281" y="138"/>
                </a:cubicBezTo>
                <a:cubicBezTo>
                  <a:pt x="269" y="138"/>
                  <a:pt x="269" y="138"/>
                  <a:pt x="269" y="138"/>
                </a:cubicBezTo>
                <a:cubicBezTo>
                  <a:pt x="269" y="146"/>
                  <a:pt x="269" y="146"/>
                  <a:pt x="269" y="146"/>
                </a:cubicBezTo>
                <a:cubicBezTo>
                  <a:pt x="258" y="146"/>
                  <a:pt x="258" y="146"/>
                  <a:pt x="258" y="146"/>
                </a:cubicBezTo>
                <a:cubicBezTo>
                  <a:pt x="258" y="138"/>
                  <a:pt x="258" y="138"/>
                  <a:pt x="258" y="138"/>
                </a:cubicBezTo>
                <a:cubicBezTo>
                  <a:pt x="246" y="138"/>
                  <a:pt x="246" y="138"/>
                  <a:pt x="246" y="138"/>
                </a:cubicBezTo>
                <a:cubicBezTo>
                  <a:pt x="246" y="146"/>
                  <a:pt x="246" y="146"/>
                  <a:pt x="246" y="146"/>
                </a:cubicBezTo>
                <a:cubicBezTo>
                  <a:pt x="234" y="146"/>
                  <a:pt x="234" y="146"/>
                  <a:pt x="234" y="146"/>
                </a:cubicBezTo>
                <a:cubicBezTo>
                  <a:pt x="234" y="138"/>
                  <a:pt x="234" y="138"/>
                  <a:pt x="234" y="138"/>
                </a:cubicBezTo>
                <a:cubicBezTo>
                  <a:pt x="222" y="138"/>
                  <a:pt x="222" y="138"/>
                  <a:pt x="222" y="138"/>
                </a:cubicBezTo>
                <a:cubicBezTo>
                  <a:pt x="222" y="146"/>
                  <a:pt x="222" y="146"/>
                  <a:pt x="222" y="146"/>
                </a:cubicBezTo>
                <a:cubicBezTo>
                  <a:pt x="211" y="146"/>
                  <a:pt x="211" y="146"/>
                  <a:pt x="211" y="146"/>
                </a:cubicBezTo>
                <a:cubicBezTo>
                  <a:pt x="211" y="138"/>
                  <a:pt x="211" y="138"/>
                  <a:pt x="211" y="138"/>
                </a:cubicBezTo>
                <a:cubicBezTo>
                  <a:pt x="199" y="138"/>
                  <a:pt x="199" y="138"/>
                  <a:pt x="199" y="138"/>
                </a:cubicBezTo>
                <a:cubicBezTo>
                  <a:pt x="199" y="146"/>
                  <a:pt x="199" y="146"/>
                  <a:pt x="199" y="146"/>
                </a:cubicBezTo>
                <a:cubicBezTo>
                  <a:pt x="188" y="146"/>
                  <a:pt x="188" y="146"/>
                  <a:pt x="188" y="146"/>
                </a:cubicBezTo>
                <a:cubicBezTo>
                  <a:pt x="188" y="138"/>
                  <a:pt x="188" y="138"/>
                  <a:pt x="188" y="138"/>
                </a:cubicBezTo>
                <a:cubicBezTo>
                  <a:pt x="176" y="138"/>
                  <a:pt x="176" y="138"/>
                  <a:pt x="176" y="138"/>
                </a:cubicBezTo>
                <a:cubicBezTo>
                  <a:pt x="176" y="146"/>
                  <a:pt x="176" y="146"/>
                  <a:pt x="176" y="146"/>
                </a:cubicBezTo>
                <a:cubicBezTo>
                  <a:pt x="164" y="146"/>
                  <a:pt x="164" y="146"/>
                  <a:pt x="164" y="146"/>
                </a:cubicBezTo>
                <a:cubicBezTo>
                  <a:pt x="164" y="138"/>
                  <a:pt x="164" y="138"/>
                  <a:pt x="164" y="138"/>
                </a:cubicBezTo>
                <a:cubicBezTo>
                  <a:pt x="152" y="138"/>
                  <a:pt x="152" y="138"/>
                  <a:pt x="152" y="138"/>
                </a:cubicBezTo>
                <a:cubicBezTo>
                  <a:pt x="152" y="146"/>
                  <a:pt x="152" y="146"/>
                  <a:pt x="152" y="146"/>
                </a:cubicBezTo>
                <a:cubicBezTo>
                  <a:pt x="141" y="146"/>
                  <a:pt x="141" y="146"/>
                  <a:pt x="141" y="146"/>
                </a:cubicBezTo>
                <a:cubicBezTo>
                  <a:pt x="141" y="138"/>
                  <a:pt x="141" y="138"/>
                  <a:pt x="141" y="138"/>
                </a:cubicBezTo>
                <a:cubicBezTo>
                  <a:pt x="129" y="138"/>
                  <a:pt x="129" y="138"/>
                  <a:pt x="129" y="138"/>
                </a:cubicBezTo>
                <a:cubicBezTo>
                  <a:pt x="129" y="146"/>
                  <a:pt x="129" y="146"/>
                  <a:pt x="129" y="146"/>
                </a:cubicBezTo>
                <a:cubicBezTo>
                  <a:pt x="117" y="146"/>
                  <a:pt x="117" y="146"/>
                  <a:pt x="117" y="146"/>
                </a:cubicBezTo>
                <a:cubicBezTo>
                  <a:pt x="117" y="138"/>
                  <a:pt x="117" y="138"/>
                  <a:pt x="117" y="138"/>
                </a:cubicBezTo>
                <a:cubicBezTo>
                  <a:pt x="105" y="138"/>
                  <a:pt x="105" y="138"/>
                  <a:pt x="105" y="138"/>
                </a:cubicBezTo>
                <a:cubicBezTo>
                  <a:pt x="105" y="146"/>
                  <a:pt x="105" y="146"/>
                  <a:pt x="105" y="146"/>
                </a:cubicBezTo>
                <a:cubicBezTo>
                  <a:pt x="94" y="146"/>
                  <a:pt x="94" y="146"/>
                  <a:pt x="94" y="146"/>
                </a:cubicBezTo>
                <a:cubicBezTo>
                  <a:pt x="94" y="138"/>
                  <a:pt x="94" y="138"/>
                  <a:pt x="94" y="138"/>
                </a:cubicBezTo>
                <a:cubicBezTo>
                  <a:pt x="82" y="138"/>
                  <a:pt x="82" y="138"/>
                  <a:pt x="82" y="138"/>
                </a:cubicBezTo>
                <a:cubicBezTo>
                  <a:pt x="82" y="146"/>
                  <a:pt x="82" y="146"/>
                  <a:pt x="82" y="146"/>
                </a:cubicBezTo>
                <a:cubicBezTo>
                  <a:pt x="71" y="146"/>
                  <a:pt x="71" y="146"/>
                  <a:pt x="71" y="146"/>
                </a:cubicBezTo>
                <a:cubicBezTo>
                  <a:pt x="71" y="138"/>
                  <a:pt x="71" y="138"/>
                  <a:pt x="71" y="138"/>
                </a:cubicBezTo>
                <a:cubicBezTo>
                  <a:pt x="59" y="138"/>
                  <a:pt x="59" y="138"/>
                  <a:pt x="59" y="138"/>
                </a:cubicBezTo>
                <a:cubicBezTo>
                  <a:pt x="59" y="146"/>
                  <a:pt x="59" y="146"/>
                  <a:pt x="59" y="146"/>
                </a:cubicBezTo>
                <a:cubicBezTo>
                  <a:pt x="47" y="146"/>
                  <a:pt x="47" y="146"/>
                  <a:pt x="47" y="146"/>
                </a:cubicBezTo>
                <a:cubicBezTo>
                  <a:pt x="47" y="138"/>
                  <a:pt x="47" y="138"/>
                  <a:pt x="47" y="138"/>
                </a:cubicBezTo>
                <a:cubicBezTo>
                  <a:pt x="35" y="138"/>
                  <a:pt x="35" y="138"/>
                  <a:pt x="35" y="138"/>
                </a:cubicBezTo>
                <a:cubicBezTo>
                  <a:pt x="35" y="146"/>
                  <a:pt x="35" y="146"/>
                  <a:pt x="35" y="146"/>
                </a:cubicBezTo>
                <a:cubicBezTo>
                  <a:pt x="24" y="146"/>
                  <a:pt x="24" y="146"/>
                  <a:pt x="24" y="146"/>
                </a:cubicBezTo>
                <a:cubicBezTo>
                  <a:pt x="24" y="138"/>
                  <a:pt x="24" y="138"/>
                  <a:pt x="24" y="138"/>
                </a:cubicBezTo>
                <a:cubicBezTo>
                  <a:pt x="12" y="138"/>
                  <a:pt x="12" y="138"/>
                  <a:pt x="12" y="138"/>
                </a:cubicBezTo>
                <a:cubicBezTo>
                  <a:pt x="12" y="146"/>
                  <a:pt x="12" y="146"/>
                  <a:pt x="12" y="146"/>
                </a:cubicBezTo>
                <a:cubicBezTo>
                  <a:pt x="0" y="146"/>
                  <a:pt x="0" y="146"/>
                  <a:pt x="0" y="146"/>
                </a:cubicBezTo>
                <a:cubicBezTo>
                  <a:pt x="0" y="138"/>
                  <a:pt x="0" y="138"/>
                  <a:pt x="0" y="138"/>
                </a:cubicBezTo>
                <a:cubicBezTo>
                  <a:pt x="0" y="138"/>
                  <a:pt x="0" y="138"/>
                  <a:pt x="0" y="138"/>
                </a:cubicBezTo>
                <a:cubicBezTo>
                  <a:pt x="0" y="130"/>
                  <a:pt x="0" y="130"/>
                  <a:pt x="0" y="130"/>
                </a:cubicBezTo>
                <a:lnTo>
                  <a:pt x="410" y="130"/>
                </a:lnTo>
                <a:close/>
                <a:moveTo>
                  <a:pt x="32" y="112"/>
                </a:moveTo>
                <a:cubicBezTo>
                  <a:pt x="33" y="119"/>
                  <a:pt x="39" y="125"/>
                  <a:pt x="46" y="125"/>
                </a:cubicBezTo>
                <a:cubicBezTo>
                  <a:pt x="54" y="125"/>
                  <a:pt x="60" y="119"/>
                  <a:pt x="60" y="112"/>
                </a:cubicBezTo>
                <a:lnTo>
                  <a:pt x="32" y="112"/>
                </a:lnTo>
                <a:close/>
                <a:moveTo>
                  <a:pt x="161" y="112"/>
                </a:moveTo>
                <a:cubicBezTo>
                  <a:pt x="160" y="119"/>
                  <a:pt x="154" y="125"/>
                  <a:pt x="147" y="125"/>
                </a:cubicBezTo>
                <a:cubicBezTo>
                  <a:pt x="140" y="125"/>
                  <a:pt x="134" y="119"/>
                  <a:pt x="133" y="112"/>
                </a:cubicBezTo>
                <a:lnTo>
                  <a:pt x="161" y="112"/>
                </a:lnTo>
                <a:close/>
                <a:moveTo>
                  <a:pt x="296" y="112"/>
                </a:moveTo>
                <a:cubicBezTo>
                  <a:pt x="296" y="119"/>
                  <a:pt x="290" y="125"/>
                  <a:pt x="282" y="125"/>
                </a:cubicBezTo>
                <a:cubicBezTo>
                  <a:pt x="275" y="125"/>
                  <a:pt x="269" y="119"/>
                  <a:pt x="268" y="112"/>
                </a:cubicBezTo>
                <a:lnTo>
                  <a:pt x="296" y="112"/>
                </a:lnTo>
                <a:close/>
                <a:moveTo>
                  <a:pt x="2" y="95"/>
                </a:moveTo>
                <a:cubicBezTo>
                  <a:pt x="93" y="95"/>
                  <a:pt x="93" y="95"/>
                  <a:pt x="93" y="95"/>
                </a:cubicBezTo>
                <a:cubicBezTo>
                  <a:pt x="93" y="116"/>
                  <a:pt x="93" y="116"/>
                  <a:pt x="93" y="116"/>
                </a:cubicBezTo>
                <a:cubicBezTo>
                  <a:pt x="73" y="116"/>
                  <a:pt x="73" y="116"/>
                  <a:pt x="73" y="116"/>
                </a:cubicBezTo>
                <a:cubicBezTo>
                  <a:pt x="67" y="104"/>
                  <a:pt x="67" y="104"/>
                  <a:pt x="67" y="104"/>
                </a:cubicBezTo>
                <a:cubicBezTo>
                  <a:pt x="29" y="104"/>
                  <a:pt x="29" y="104"/>
                  <a:pt x="29" y="104"/>
                </a:cubicBezTo>
                <a:cubicBezTo>
                  <a:pt x="24" y="116"/>
                  <a:pt x="24" y="116"/>
                  <a:pt x="24" y="116"/>
                </a:cubicBezTo>
                <a:cubicBezTo>
                  <a:pt x="2" y="116"/>
                  <a:pt x="2" y="116"/>
                  <a:pt x="2" y="116"/>
                </a:cubicBezTo>
                <a:lnTo>
                  <a:pt x="2" y="95"/>
                </a:lnTo>
                <a:close/>
                <a:moveTo>
                  <a:pt x="105" y="95"/>
                </a:moveTo>
                <a:cubicBezTo>
                  <a:pt x="407" y="95"/>
                  <a:pt x="407" y="95"/>
                  <a:pt x="407" y="95"/>
                </a:cubicBezTo>
                <a:cubicBezTo>
                  <a:pt x="390" y="116"/>
                  <a:pt x="323" y="116"/>
                  <a:pt x="323" y="116"/>
                </a:cubicBezTo>
                <a:cubicBezTo>
                  <a:pt x="309" y="116"/>
                  <a:pt x="309" y="116"/>
                  <a:pt x="309" y="116"/>
                </a:cubicBezTo>
                <a:cubicBezTo>
                  <a:pt x="304" y="104"/>
                  <a:pt x="304" y="104"/>
                  <a:pt x="304" y="104"/>
                </a:cubicBezTo>
                <a:cubicBezTo>
                  <a:pt x="265" y="104"/>
                  <a:pt x="265" y="104"/>
                  <a:pt x="265" y="104"/>
                </a:cubicBezTo>
                <a:cubicBezTo>
                  <a:pt x="260" y="116"/>
                  <a:pt x="260" y="116"/>
                  <a:pt x="260" y="116"/>
                </a:cubicBezTo>
                <a:cubicBezTo>
                  <a:pt x="174" y="116"/>
                  <a:pt x="174" y="116"/>
                  <a:pt x="174" y="116"/>
                </a:cubicBezTo>
                <a:cubicBezTo>
                  <a:pt x="169" y="104"/>
                  <a:pt x="169" y="104"/>
                  <a:pt x="169" y="104"/>
                </a:cubicBezTo>
                <a:cubicBezTo>
                  <a:pt x="131" y="104"/>
                  <a:pt x="131" y="104"/>
                  <a:pt x="131" y="104"/>
                </a:cubicBezTo>
                <a:cubicBezTo>
                  <a:pt x="125" y="116"/>
                  <a:pt x="125" y="116"/>
                  <a:pt x="125" y="116"/>
                </a:cubicBezTo>
                <a:cubicBezTo>
                  <a:pt x="105" y="116"/>
                  <a:pt x="105" y="116"/>
                  <a:pt x="105" y="116"/>
                </a:cubicBezTo>
                <a:lnTo>
                  <a:pt x="105" y="95"/>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6" name="KSO_Shape"/>
          <p:cNvSpPr/>
          <p:nvPr/>
        </p:nvSpPr>
        <p:spPr>
          <a:xfrm>
            <a:off x="8719611" y="4431961"/>
            <a:ext cx="249058" cy="269739"/>
          </a:xfrm>
          <a:custGeom>
            <a:avLst/>
            <a:gdLst>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904 w 5342334"/>
              <a:gd name="connsiteY6" fmla="*/ 2942083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1" fmla="*/ 1441667 w 5342334"/>
              <a:gd name="connsiteY0-2" fmla="*/ 2934412 h 5785910"/>
              <a:gd name="connsiteX1-3" fmla="*/ 1441770 w 5342334"/>
              <a:gd name="connsiteY1-4" fmla="*/ 2943473 h 5785910"/>
              <a:gd name="connsiteX2-5" fmla="*/ 1438934 w 5342334"/>
              <a:gd name="connsiteY2-6" fmla="*/ 2944008 h 5785910"/>
              <a:gd name="connsiteX3-7" fmla="*/ 1437887 w 5342334"/>
              <a:gd name="connsiteY3-8" fmla="*/ 2937382 h 5785910"/>
              <a:gd name="connsiteX4-9" fmla="*/ 1441667 w 5342334"/>
              <a:gd name="connsiteY4-10" fmla="*/ 2934412 h 5785910"/>
              <a:gd name="connsiteX5-11" fmla="*/ 1354605 w 5342334"/>
              <a:gd name="connsiteY5-12" fmla="*/ 2912708 h 5785910"/>
              <a:gd name="connsiteX6-13" fmla="*/ 1428080 w 5342334"/>
              <a:gd name="connsiteY6-14" fmla="*/ 2945087 h 5785910"/>
              <a:gd name="connsiteX7-15" fmla="*/ 1431050 w 5342334"/>
              <a:gd name="connsiteY7-16" fmla="*/ 3320849 h 5785910"/>
              <a:gd name="connsiteX8-17" fmla="*/ 2146318 w 5342334"/>
              <a:gd name="connsiteY8-18" fmla="*/ 5548257 h 5785910"/>
              <a:gd name="connsiteX9-19" fmla="*/ 2115204 w 5342334"/>
              <a:gd name="connsiteY9-20" fmla="*/ 5553206 h 5785910"/>
              <a:gd name="connsiteX10-21" fmla="*/ 1246460 w 5342334"/>
              <a:gd name="connsiteY10-22" fmla="*/ 5785910 h 5785910"/>
              <a:gd name="connsiteX11-23" fmla="*/ 0 w 5342334"/>
              <a:gd name="connsiteY11-24" fmla="*/ 3148605 h 5785910"/>
              <a:gd name="connsiteX12-25" fmla="*/ 1262428 w 5342334"/>
              <a:gd name="connsiteY12-26" fmla="*/ 2938106 h 5785910"/>
              <a:gd name="connsiteX13-27" fmla="*/ 1354605 w 5342334"/>
              <a:gd name="connsiteY13-28" fmla="*/ 2912708 h 5785910"/>
              <a:gd name="connsiteX14-29" fmla="*/ 3380735 w 5342334"/>
              <a:gd name="connsiteY14-30" fmla="*/ 118 h 5785910"/>
              <a:gd name="connsiteX15-31" fmla="*/ 3863622 w 5342334"/>
              <a:gd name="connsiteY15-32" fmla="*/ 912639 h 5785910"/>
              <a:gd name="connsiteX16-33" fmla="*/ 3674765 w 5342334"/>
              <a:gd name="connsiteY16-34" fmla="*/ 2045786 h 5785910"/>
              <a:gd name="connsiteX17-35" fmla="*/ 4585837 w 5342334"/>
              <a:gd name="connsiteY17-36" fmla="*/ 2046833 h 5785910"/>
              <a:gd name="connsiteX18-37" fmla="*/ 4775401 w 5342334"/>
              <a:gd name="connsiteY18-38" fmla="*/ 2003486 h 5785910"/>
              <a:gd name="connsiteX19-39" fmla="*/ 5203724 w 5342334"/>
              <a:gd name="connsiteY19-40" fmla="*/ 2381935 h 5785910"/>
              <a:gd name="connsiteX20-41" fmla="*/ 4980124 w 5342334"/>
              <a:gd name="connsiteY20-42" fmla="*/ 2705696 h 5785910"/>
              <a:gd name="connsiteX21-43" fmla="*/ 5342334 w 5342334"/>
              <a:gd name="connsiteY21-44" fmla="*/ 3258997 h 5785910"/>
              <a:gd name="connsiteX22-45" fmla="*/ 5107100 w 5342334"/>
              <a:gd name="connsiteY22-46" fmla="*/ 3754493 h 5785910"/>
              <a:gd name="connsiteX23-47" fmla="*/ 5342334 w 5342334"/>
              <a:gd name="connsiteY23-48" fmla="*/ 4140580 h 5785910"/>
              <a:gd name="connsiteX24-49" fmla="*/ 4844706 w 5342334"/>
              <a:gd name="connsiteY24-50" fmla="*/ 4606676 h 5785910"/>
              <a:gd name="connsiteX25-51" fmla="*/ 4790537 w 5342334"/>
              <a:gd name="connsiteY25-52" fmla="*/ 4596433 h 5785910"/>
              <a:gd name="connsiteX26-53" fmla="*/ 4802287 w 5342334"/>
              <a:gd name="connsiteY26-54" fmla="*/ 4606672 h 5785910"/>
              <a:gd name="connsiteX27-55" fmla="*/ 5191248 w 5342334"/>
              <a:gd name="connsiteY27-56" fmla="*/ 4997228 h 5785910"/>
              <a:gd name="connsiteX28-57" fmla="*/ 4866278 w 5342334"/>
              <a:gd name="connsiteY28-58" fmla="*/ 5435572 h 5785910"/>
              <a:gd name="connsiteX29-59" fmla="*/ 4581456 w 5342334"/>
              <a:gd name="connsiteY29-60" fmla="*/ 5443059 h 5785910"/>
              <a:gd name="connsiteX30-61" fmla="*/ 4593578 w 5342334"/>
              <a:gd name="connsiteY30-62" fmla="*/ 5444848 h 5785910"/>
              <a:gd name="connsiteX31-63" fmla="*/ 4581281 w 5342334"/>
              <a:gd name="connsiteY31-64" fmla="*/ 5445228 h 5785910"/>
              <a:gd name="connsiteX32-65" fmla="*/ 2168410 w 5342334"/>
              <a:gd name="connsiteY32-66" fmla="*/ 5525146 h 5785910"/>
              <a:gd name="connsiteX33-67" fmla="*/ 1445968 w 5342334"/>
              <a:gd name="connsiteY33-68" fmla="*/ 3310386 h 5785910"/>
              <a:gd name="connsiteX34-69" fmla="*/ 1441770 w 5342334"/>
              <a:gd name="connsiteY34-70" fmla="*/ 2943473 h 5785910"/>
              <a:gd name="connsiteX35-71" fmla="*/ 1514723 w 5342334"/>
              <a:gd name="connsiteY35-72" fmla="*/ 2929703 h 5785910"/>
              <a:gd name="connsiteX36-73" fmla="*/ 1975047 w 5342334"/>
              <a:gd name="connsiteY36-74" fmla="*/ 2725675 h 5785910"/>
              <a:gd name="connsiteX37-75" fmla="*/ 2654934 w 5342334"/>
              <a:gd name="connsiteY37-76" fmla="*/ 1630299 h 5785910"/>
              <a:gd name="connsiteX38-77" fmla="*/ 3108192 w 5342334"/>
              <a:gd name="connsiteY38-78" fmla="*/ 686009 h 5785910"/>
              <a:gd name="connsiteX39-79" fmla="*/ 3334821 w 5342334"/>
              <a:gd name="connsiteY39-80" fmla="*/ 6121 h 5785910"/>
              <a:gd name="connsiteX40" fmla="*/ 3380735 w 5342334"/>
              <a:gd name="connsiteY40" fmla="*/ 118 h 5785910"/>
              <a:gd name="connsiteX0-81" fmla="*/ 1437887 w 5342334"/>
              <a:gd name="connsiteY0-82" fmla="*/ 2937382 h 5785910"/>
              <a:gd name="connsiteX1-83" fmla="*/ 1441770 w 5342334"/>
              <a:gd name="connsiteY1-84" fmla="*/ 2943473 h 5785910"/>
              <a:gd name="connsiteX2-85" fmla="*/ 1438934 w 5342334"/>
              <a:gd name="connsiteY2-86" fmla="*/ 2944008 h 5785910"/>
              <a:gd name="connsiteX3-87" fmla="*/ 1437887 w 5342334"/>
              <a:gd name="connsiteY3-88" fmla="*/ 2937382 h 5785910"/>
              <a:gd name="connsiteX4-89" fmla="*/ 1354605 w 5342334"/>
              <a:gd name="connsiteY4-90" fmla="*/ 2912708 h 5785910"/>
              <a:gd name="connsiteX5-91" fmla="*/ 1428080 w 5342334"/>
              <a:gd name="connsiteY5-92" fmla="*/ 2945087 h 5785910"/>
              <a:gd name="connsiteX6-93" fmla="*/ 1431050 w 5342334"/>
              <a:gd name="connsiteY6-94" fmla="*/ 3320849 h 5785910"/>
              <a:gd name="connsiteX7-95" fmla="*/ 2146318 w 5342334"/>
              <a:gd name="connsiteY7-96" fmla="*/ 5548257 h 5785910"/>
              <a:gd name="connsiteX8-97" fmla="*/ 2115204 w 5342334"/>
              <a:gd name="connsiteY8-98" fmla="*/ 5553206 h 5785910"/>
              <a:gd name="connsiteX9-99" fmla="*/ 1246460 w 5342334"/>
              <a:gd name="connsiteY9-100" fmla="*/ 5785910 h 5785910"/>
              <a:gd name="connsiteX10-101" fmla="*/ 0 w 5342334"/>
              <a:gd name="connsiteY10-102" fmla="*/ 3148605 h 5785910"/>
              <a:gd name="connsiteX11-103" fmla="*/ 1262428 w 5342334"/>
              <a:gd name="connsiteY11-104" fmla="*/ 2938106 h 5785910"/>
              <a:gd name="connsiteX12-105" fmla="*/ 1354605 w 5342334"/>
              <a:gd name="connsiteY12-106" fmla="*/ 2912708 h 5785910"/>
              <a:gd name="connsiteX13-107" fmla="*/ 3380735 w 5342334"/>
              <a:gd name="connsiteY13-108" fmla="*/ 118 h 5785910"/>
              <a:gd name="connsiteX14-109" fmla="*/ 3863622 w 5342334"/>
              <a:gd name="connsiteY14-110" fmla="*/ 912639 h 5785910"/>
              <a:gd name="connsiteX15-111" fmla="*/ 3674765 w 5342334"/>
              <a:gd name="connsiteY15-112" fmla="*/ 2045786 h 5785910"/>
              <a:gd name="connsiteX16-113" fmla="*/ 4585837 w 5342334"/>
              <a:gd name="connsiteY16-114" fmla="*/ 2046833 h 5785910"/>
              <a:gd name="connsiteX17-115" fmla="*/ 4775401 w 5342334"/>
              <a:gd name="connsiteY17-116" fmla="*/ 2003486 h 5785910"/>
              <a:gd name="connsiteX18-117" fmla="*/ 5203724 w 5342334"/>
              <a:gd name="connsiteY18-118" fmla="*/ 2381935 h 5785910"/>
              <a:gd name="connsiteX19-119" fmla="*/ 4980124 w 5342334"/>
              <a:gd name="connsiteY19-120" fmla="*/ 2705696 h 5785910"/>
              <a:gd name="connsiteX20-121" fmla="*/ 5342334 w 5342334"/>
              <a:gd name="connsiteY20-122" fmla="*/ 3258997 h 5785910"/>
              <a:gd name="connsiteX21-123" fmla="*/ 5107100 w 5342334"/>
              <a:gd name="connsiteY21-124" fmla="*/ 3754493 h 5785910"/>
              <a:gd name="connsiteX22-125" fmla="*/ 5342334 w 5342334"/>
              <a:gd name="connsiteY22-126" fmla="*/ 4140580 h 5785910"/>
              <a:gd name="connsiteX23-127" fmla="*/ 4844706 w 5342334"/>
              <a:gd name="connsiteY23-128" fmla="*/ 4606676 h 5785910"/>
              <a:gd name="connsiteX24-129" fmla="*/ 4790537 w 5342334"/>
              <a:gd name="connsiteY24-130" fmla="*/ 4596433 h 5785910"/>
              <a:gd name="connsiteX25-131" fmla="*/ 4802287 w 5342334"/>
              <a:gd name="connsiteY25-132" fmla="*/ 4606672 h 5785910"/>
              <a:gd name="connsiteX26-133" fmla="*/ 5191248 w 5342334"/>
              <a:gd name="connsiteY26-134" fmla="*/ 4997228 h 5785910"/>
              <a:gd name="connsiteX27-135" fmla="*/ 4866278 w 5342334"/>
              <a:gd name="connsiteY27-136" fmla="*/ 5435572 h 5785910"/>
              <a:gd name="connsiteX28-137" fmla="*/ 4581456 w 5342334"/>
              <a:gd name="connsiteY28-138" fmla="*/ 5443059 h 5785910"/>
              <a:gd name="connsiteX29-139" fmla="*/ 4593578 w 5342334"/>
              <a:gd name="connsiteY29-140" fmla="*/ 5444848 h 5785910"/>
              <a:gd name="connsiteX30-141" fmla="*/ 4581281 w 5342334"/>
              <a:gd name="connsiteY30-142" fmla="*/ 5445228 h 5785910"/>
              <a:gd name="connsiteX31-143" fmla="*/ 2168410 w 5342334"/>
              <a:gd name="connsiteY31-144" fmla="*/ 5525146 h 5785910"/>
              <a:gd name="connsiteX32-145" fmla="*/ 1445968 w 5342334"/>
              <a:gd name="connsiteY32-146" fmla="*/ 3310386 h 5785910"/>
              <a:gd name="connsiteX33-147" fmla="*/ 1441770 w 5342334"/>
              <a:gd name="connsiteY33-148" fmla="*/ 2943473 h 5785910"/>
              <a:gd name="connsiteX34-149" fmla="*/ 1514723 w 5342334"/>
              <a:gd name="connsiteY34-150" fmla="*/ 2929703 h 5785910"/>
              <a:gd name="connsiteX35-151" fmla="*/ 1975047 w 5342334"/>
              <a:gd name="connsiteY35-152" fmla="*/ 2725675 h 5785910"/>
              <a:gd name="connsiteX36-153" fmla="*/ 2654934 w 5342334"/>
              <a:gd name="connsiteY36-154" fmla="*/ 1630299 h 5785910"/>
              <a:gd name="connsiteX37-155" fmla="*/ 3108192 w 5342334"/>
              <a:gd name="connsiteY37-156" fmla="*/ 686009 h 5785910"/>
              <a:gd name="connsiteX38-157" fmla="*/ 3334821 w 5342334"/>
              <a:gd name="connsiteY38-158" fmla="*/ 6121 h 5785910"/>
              <a:gd name="connsiteX39-159" fmla="*/ 3380735 w 5342334"/>
              <a:gd name="connsiteY39-160" fmla="*/ 118 h 5785910"/>
              <a:gd name="connsiteX0-161" fmla="*/ 1438934 w 5342334"/>
              <a:gd name="connsiteY0-162" fmla="*/ 2944008 h 5785910"/>
              <a:gd name="connsiteX1-163" fmla="*/ 1441770 w 5342334"/>
              <a:gd name="connsiteY1-164" fmla="*/ 2943473 h 5785910"/>
              <a:gd name="connsiteX2-165" fmla="*/ 1438934 w 5342334"/>
              <a:gd name="connsiteY2-166" fmla="*/ 2944008 h 5785910"/>
              <a:gd name="connsiteX3-167" fmla="*/ 1354605 w 5342334"/>
              <a:gd name="connsiteY3-168" fmla="*/ 2912708 h 5785910"/>
              <a:gd name="connsiteX4-169" fmla="*/ 1428080 w 5342334"/>
              <a:gd name="connsiteY4-170" fmla="*/ 2945087 h 5785910"/>
              <a:gd name="connsiteX5-171" fmla="*/ 1431050 w 5342334"/>
              <a:gd name="connsiteY5-172" fmla="*/ 3320849 h 5785910"/>
              <a:gd name="connsiteX6-173" fmla="*/ 2146318 w 5342334"/>
              <a:gd name="connsiteY6-174" fmla="*/ 5548257 h 5785910"/>
              <a:gd name="connsiteX7-175" fmla="*/ 2115204 w 5342334"/>
              <a:gd name="connsiteY7-176" fmla="*/ 5553206 h 5785910"/>
              <a:gd name="connsiteX8-177" fmla="*/ 1246460 w 5342334"/>
              <a:gd name="connsiteY8-178" fmla="*/ 5785910 h 5785910"/>
              <a:gd name="connsiteX9-179" fmla="*/ 0 w 5342334"/>
              <a:gd name="connsiteY9-180" fmla="*/ 3148605 h 5785910"/>
              <a:gd name="connsiteX10-181" fmla="*/ 1262428 w 5342334"/>
              <a:gd name="connsiteY10-182" fmla="*/ 2938106 h 5785910"/>
              <a:gd name="connsiteX11-183" fmla="*/ 1354605 w 5342334"/>
              <a:gd name="connsiteY11-184" fmla="*/ 2912708 h 5785910"/>
              <a:gd name="connsiteX12-185" fmla="*/ 3380735 w 5342334"/>
              <a:gd name="connsiteY12-186" fmla="*/ 118 h 5785910"/>
              <a:gd name="connsiteX13-187" fmla="*/ 3863622 w 5342334"/>
              <a:gd name="connsiteY13-188" fmla="*/ 912639 h 5785910"/>
              <a:gd name="connsiteX14-189" fmla="*/ 3674765 w 5342334"/>
              <a:gd name="connsiteY14-190" fmla="*/ 2045786 h 5785910"/>
              <a:gd name="connsiteX15-191" fmla="*/ 4585837 w 5342334"/>
              <a:gd name="connsiteY15-192" fmla="*/ 2046833 h 5785910"/>
              <a:gd name="connsiteX16-193" fmla="*/ 4775401 w 5342334"/>
              <a:gd name="connsiteY16-194" fmla="*/ 2003486 h 5785910"/>
              <a:gd name="connsiteX17-195" fmla="*/ 5203724 w 5342334"/>
              <a:gd name="connsiteY17-196" fmla="*/ 2381935 h 5785910"/>
              <a:gd name="connsiteX18-197" fmla="*/ 4980124 w 5342334"/>
              <a:gd name="connsiteY18-198" fmla="*/ 2705696 h 5785910"/>
              <a:gd name="connsiteX19-199" fmla="*/ 5342334 w 5342334"/>
              <a:gd name="connsiteY19-200" fmla="*/ 3258997 h 5785910"/>
              <a:gd name="connsiteX20-201" fmla="*/ 5107100 w 5342334"/>
              <a:gd name="connsiteY20-202" fmla="*/ 3754493 h 5785910"/>
              <a:gd name="connsiteX21-203" fmla="*/ 5342334 w 5342334"/>
              <a:gd name="connsiteY21-204" fmla="*/ 4140580 h 5785910"/>
              <a:gd name="connsiteX22-205" fmla="*/ 4844706 w 5342334"/>
              <a:gd name="connsiteY22-206" fmla="*/ 4606676 h 5785910"/>
              <a:gd name="connsiteX23-207" fmla="*/ 4790537 w 5342334"/>
              <a:gd name="connsiteY23-208" fmla="*/ 4596433 h 5785910"/>
              <a:gd name="connsiteX24-209" fmla="*/ 4802287 w 5342334"/>
              <a:gd name="connsiteY24-210" fmla="*/ 4606672 h 5785910"/>
              <a:gd name="connsiteX25-211" fmla="*/ 5191248 w 5342334"/>
              <a:gd name="connsiteY25-212" fmla="*/ 4997228 h 5785910"/>
              <a:gd name="connsiteX26-213" fmla="*/ 4866278 w 5342334"/>
              <a:gd name="connsiteY26-214" fmla="*/ 5435572 h 5785910"/>
              <a:gd name="connsiteX27-215" fmla="*/ 4581456 w 5342334"/>
              <a:gd name="connsiteY27-216" fmla="*/ 5443059 h 5785910"/>
              <a:gd name="connsiteX28-217" fmla="*/ 4593578 w 5342334"/>
              <a:gd name="connsiteY28-218" fmla="*/ 5444848 h 5785910"/>
              <a:gd name="connsiteX29-219" fmla="*/ 4581281 w 5342334"/>
              <a:gd name="connsiteY29-220" fmla="*/ 5445228 h 5785910"/>
              <a:gd name="connsiteX30-221" fmla="*/ 2168410 w 5342334"/>
              <a:gd name="connsiteY30-222" fmla="*/ 5525146 h 5785910"/>
              <a:gd name="connsiteX31-223" fmla="*/ 1445968 w 5342334"/>
              <a:gd name="connsiteY31-224" fmla="*/ 3310386 h 5785910"/>
              <a:gd name="connsiteX32-225" fmla="*/ 1441770 w 5342334"/>
              <a:gd name="connsiteY32-226" fmla="*/ 2943473 h 5785910"/>
              <a:gd name="connsiteX33-227" fmla="*/ 1514723 w 5342334"/>
              <a:gd name="connsiteY33-228" fmla="*/ 2929703 h 5785910"/>
              <a:gd name="connsiteX34-229" fmla="*/ 1975047 w 5342334"/>
              <a:gd name="connsiteY34-230" fmla="*/ 2725675 h 5785910"/>
              <a:gd name="connsiteX35-231" fmla="*/ 2654934 w 5342334"/>
              <a:gd name="connsiteY35-232" fmla="*/ 1630299 h 5785910"/>
              <a:gd name="connsiteX36-233" fmla="*/ 3108192 w 5342334"/>
              <a:gd name="connsiteY36-234" fmla="*/ 686009 h 5785910"/>
              <a:gd name="connsiteX37-235" fmla="*/ 3334821 w 5342334"/>
              <a:gd name="connsiteY37-236" fmla="*/ 6121 h 5785910"/>
              <a:gd name="connsiteX38-237" fmla="*/ 3380735 w 5342334"/>
              <a:gd name="connsiteY38-238" fmla="*/ 118 h 5785910"/>
              <a:gd name="connsiteX0-239" fmla="*/ 1438934 w 5342334"/>
              <a:gd name="connsiteY0-240" fmla="*/ 2944008 h 5785910"/>
              <a:gd name="connsiteX1-241" fmla="*/ 1441770 w 5342334"/>
              <a:gd name="connsiteY1-242" fmla="*/ 2943473 h 5785910"/>
              <a:gd name="connsiteX2-243" fmla="*/ 1438934 w 5342334"/>
              <a:gd name="connsiteY2-244" fmla="*/ 2944008 h 5785910"/>
              <a:gd name="connsiteX3-245" fmla="*/ 1354605 w 5342334"/>
              <a:gd name="connsiteY3-246" fmla="*/ 2912708 h 5785910"/>
              <a:gd name="connsiteX4-247" fmla="*/ 1428080 w 5342334"/>
              <a:gd name="connsiteY4-248" fmla="*/ 2945087 h 5785910"/>
              <a:gd name="connsiteX5-249" fmla="*/ 1431050 w 5342334"/>
              <a:gd name="connsiteY5-250" fmla="*/ 3320849 h 5785910"/>
              <a:gd name="connsiteX6-251" fmla="*/ 2146318 w 5342334"/>
              <a:gd name="connsiteY6-252" fmla="*/ 5548257 h 5785910"/>
              <a:gd name="connsiteX7-253" fmla="*/ 2115204 w 5342334"/>
              <a:gd name="connsiteY7-254" fmla="*/ 5553206 h 5785910"/>
              <a:gd name="connsiteX8-255" fmla="*/ 1246460 w 5342334"/>
              <a:gd name="connsiteY8-256" fmla="*/ 5785910 h 5785910"/>
              <a:gd name="connsiteX9-257" fmla="*/ 0 w 5342334"/>
              <a:gd name="connsiteY9-258" fmla="*/ 3148605 h 5785910"/>
              <a:gd name="connsiteX10-259" fmla="*/ 1262428 w 5342334"/>
              <a:gd name="connsiteY10-260" fmla="*/ 2938106 h 5785910"/>
              <a:gd name="connsiteX11-261" fmla="*/ 1354605 w 5342334"/>
              <a:gd name="connsiteY11-262" fmla="*/ 2912708 h 5785910"/>
              <a:gd name="connsiteX12-263" fmla="*/ 3380735 w 5342334"/>
              <a:gd name="connsiteY12-264" fmla="*/ 118 h 5785910"/>
              <a:gd name="connsiteX13-265" fmla="*/ 3863622 w 5342334"/>
              <a:gd name="connsiteY13-266" fmla="*/ 912639 h 5785910"/>
              <a:gd name="connsiteX14-267" fmla="*/ 3674765 w 5342334"/>
              <a:gd name="connsiteY14-268" fmla="*/ 2045786 h 5785910"/>
              <a:gd name="connsiteX15-269" fmla="*/ 4585837 w 5342334"/>
              <a:gd name="connsiteY15-270" fmla="*/ 2046833 h 5785910"/>
              <a:gd name="connsiteX16-271" fmla="*/ 4775401 w 5342334"/>
              <a:gd name="connsiteY16-272" fmla="*/ 2003486 h 5785910"/>
              <a:gd name="connsiteX17-273" fmla="*/ 5203724 w 5342334"/>
              <a:gd name="connsiteY17-274" fmla="*/ 2381935 h 5785910"/>
              <a:gd name="connsiteX18-275" fmla="*/ 4980124 w 5342334"/>
              <a:gd name="connsiteY18-276" fmla="*/ 2705696 h 5785910"/>
              <a:gd name="connsiteX19-277" fmla="*/ 5342334 w 5342334"/>
              <a:gd name="connsiteY19-278" fmla="*/ 3258997 h 5785910"/>
              <a:gd name="connsiteX20-279" fmla="*/ 5107100 w 5342334"/>
              <a:gd name="connsiteY20-280" fmla="*/ 3754493 h 5785910"/>
              <a:gd name="connsiteX21-281" fmla="*/ 5342334 w 5342334"/>
              <a:gd name="connsiteY21-282" fmla="*/ 4140580 h 5785910"/>
              <a:gd name="connsiteX22-283" fmla="*/ 4844706 w 5342334"/>
              <a:gd name="connsiteY22-284" fmla="*/ 4606676 h 5785910"/>
              <a:gd name="connsiteX23-285" fmla="*/ 4790537 w 5342334"/>
              <a:gd name="connsiteY23-286" fmla="*/ 4596433 h 5785910"/>
              <a:gd name="connsiteX24-287" fmla="*/ 4802287 w 5342334"/>
              <a:gd name="connsiteY24-288" fmla="*/ 4606672 h 5785910"/>
              <a:gd name="connsiteX25-289" fmla="*/ 5191248 w 5342334"/>
              <a:gd name="connsiteY25-290" fmla="*/ 4997228 h 5785910"/>
              <a:gd name="connsiteX26-291" fmla="*/ 4866278 w 5342334"/>
              <a:gd name="connsiteY26-292" fmla="*/ 5435572 h 5785910"/>
              <a:gd name="connsiteX27-293" fmla="*/ 4581456 w 5342334"/>
              <a:gd name="connsiteY27-294" fmla="*/ 5443059 h 5785910"/>
              <a:gd name="connsiteX28-295" fmla="*/ 4593578 w 5342334"/>
              <a:gd name="connsiteY28-296" fmla="*/ 5444848 h 5785910"/>
              <a:gd name="connsiteX29-297" fmla="*/ 4581281 w 5342334"/>
              <a:gd name="connsiteY29-298" fmla="*/ 5445228 h 5785910"/>
              <a:gd name="connsiteX30-299" fmla="*/ 2168410 w 5342334"/>
              <a:gd name="connsiteY30-300" fmla="*/ 5525146 h 5785910"/>
              <a:gd name="connsiteX31-301" fmla="*/ 1445968 w 5342334"/>
              <a:gd name="connsiteY31-302" fmla="*/ 3310386 h 5785910"/>
              <a:gd name="connsiteX32-303" fmla="*/ 1441770 w 5342334"/>
              <a:gd name="connsiteY32-304" fmla="*/ 2943473 h 5785910"/>
              <a:gd name="connsiteX33-305" fmla="*/ 1514723 w 5342334"/>
              <a:gd name="connsiteY33-306" fmla="*/ 2929703 h 5785910"/>
              <a:gd name="connsiteX34-307" fmla="*/ 1975047 w 5342334"/>
              <a:gd name="connsiteY34-308" fmla="*/ 2725675 h 5785910"/>
              <a:gd name="connsiteX35-309" fmla="*/ 2654934 w 5342334"/>
              <a:gd name="connsiteY35-310" fmla="*/ 1630299 h 5785910"/>
              <a:gd name="connsiteX36-311" fmla="*/ 3108192 w 5342334"/>
              <a:gd name="connsiteY36-312" fmla="*/ 686009 h 5785910"/>
              <a:gd name="connsiteX37-313" fmla="*/ 3334821 w 5342334"/>
              <a:gd name="connsiteY37-314" fmla="*/ 6121 h 5785910"/>
              <a:gd name="connsiteX38-315" fmla="*/ 3380735 w 5342334"/>
              <a:gd name="connsiteY38-316" fmla="*/ 118 h 5785910"/>
              <a:gd name="connsiteX0-317" fmla="*/ 1438934 w 5342334"/>
              <a:gd name="connsiteY0-318" fmla="*/ 2944008 h 5785910"/>
              <a:gd name="connsiteX1-319" fmla="*/ 1441770 w 5342334"/>
              <a:gd name="connsiteY1-320" fmla="*/ 2943473 h 5785910"/>
              <a:gd name="connsiteX2-321" fmla="*/ 1438934 w 5342334"/>
              <a:gd name="connsiteY2-322" fmla="*/ 2944008 h 5785910"/>
              <a:gd name="connsiteX3-323" fmla="*/ 1354605 w 5342334"/>
              <a:gd name="connsiteY3-324" fmla="*/ 2912708 h 5785910"/>
              <a:gd name="connsiteX4-325" fmla="*/ 1428080 w 5342334"/>
              <a:gd name="connsiteY4-326" fmla="*/ 2945087 h 5785910"/>
              <a:gd name="connsiteX5-327" fmla="*/ 1431050 w 5342334"/>
              <a:gd name="connsiteY5-328" fmla="*/ 3320849 h 5785910"/>
              <a:gd name="connsiteX6-329" fmla="*/ 2146318 w 5342334"/>
              <a:gd name="connsiteY6-330" fmla="*/ 5548257 h 5785910"/>
              <a:gd name="connsiteX7-331" fmla="*/ 2115204 w 5342334"/>
              <a:gd name="connsiteY7-332" fmla="*/ 5553206 h 5785910"/>
              <a:gd name="connsiteX8-333" fmla="*/ 1246460 w 5342334"/>
              <a:gd name="connsiteY8-334" fmla="*/ 5785910 h 5785910"/>
              <a:gd name="connsiteX9-335" fmla="*/ 0 w 5342334"/>
              <a:gd name="connsiteY9-336" fmla="*/ 3148605 h 5785910"/>
              <a:gd name="connsiteX10-337" fmla="*/ 1262428 w 5342334"/>
              <a:gd name="connsiteY10-338" fmla="*/ 2938106 h 5785910"/>
              <a:gd name="connsiteX11-339" fmla="*/ 1354605 w 5342334"/>
              <a:gd name="connsiteY11-340" fmla="*/ 2912708 h 5785910"/>
              <a:gd name="connsiteX12-341" fmla="*/ 3380735 w 5342334"/>
              <a:gd name="connsiteY12-342" fmla="*/ 118 h 5785910"/>
              <a:gd name="connsiteX13-343" fmla="*/ 3863622 w 5342334"/>
              <a:gd name="connsiteY13-344" fmla="*/ 912639 h 5785910"/>
              <a:gd name="connsiteX14-345" fmla="*/ 3674765 w 5342334"/>
              <a:gd name="connsiteY14-346" fmla="*/ 2045786 h 5785910"/>
              <a:gd name="connsiteX15-347" fmla="*/ 4585837 w 5342334"/>
              <a:gd name="connsiteY15-348" fmla="*/ 2046833 h 5785910"/>
              <a:gd name="connsiteX16-349" fmla="*/ 4775401 w 5342334"/>
              <a:gd name="connsiteY16-350" fmla="*/ 2003486 h 5785910"/>
              <a:gd name="connsiteX17-351" fmla="*/ 5203724 w 5342334"/>
              <a:gd name="connsiteY17-352" fmla="*/ 2381935 h 5785910"/>
              <a:gd name="connsiteX18-353" fmla="*/ 4980124 w 5342334"/>
              <a:gd name="connsiteY18-354" fmla="*/ 2705696 h 5785910"/>
              <a:gd name="connsiteX19-355" fmla="*/ 5342334 w 5342334"/>
              <a:gd name="connsiteY19-356" fmla="*/ 3258997 h 5785910"/>
              <a:gd name="connsiteX20-357" fmla="*/ 5107100 w 5342334"/>
              <a:gd name="connsiteY20-358" fmla="*/ 3754493 h 5785910"/>
              <a:gd name="connsiteX21-359" fmla="*/ 5342334 w 5342334"/>
              <a:gd name="connsiteY21-360" fmla="*/ 4140580 h 5785910"/>
              <a:gd name="connsiteX22-361" fmla="*/ 4844706 w 5342334"/>
              <a:gd name="connsiteY22-362" fmla="*/ 4606676 h 5785910"/>
              <a:gd name="connsiteX23-363" fmla="*/ 4790537 w 5342334"/>
              <a:gd name="connsiteY23-364" fmla="*/ 4596433 h 5785910"/>
              <a:gd name="connsiteX24-365" fmla="*/ 4802287 w 5342334"/>
              <a:gd name="connsiteY24-366" fmla="*/ 4606672 h 5785910"/>
              <a:gd name="connsiteX25-367" fmla="*/ 5191248 w 5342334"/>
              <a:gd name="connsiteY25-368" fmla="*/ 4997228 h 5785910"/>
              <a:gd name="connsiteX26-369" fmla="*/ 4866278 w 5342334"/>
              <a:gd name="connsiteY26-370" fmla="*/ 5435572 h 5785910"/>
              <a:gd name="connsiteX27-371" fmla="*/ 4581456 w 5342334"/>
              <a:gd name="connsiteY27-372" fmla="*/ 5443059 h 5785910"/>
              <a:gd name="connsiteX28-373" fmla="*/ 4593578 w 5342334"/>
              <a:gd name="connsiteY28-374" fmla="*/ 5444848 h 5785910"/>
              <a:gd name="connsiteX29-375" fmla="*/ 4581281 w 5342334"/>
              <a:gd name="connsiteY29-376" fmla="*/ 5445228 h 5785910"/>
              <a:gd name="connsiteX30-377" fmla="*/ 2168410 w 5342334"/>
              <a:gd name="connsiteY30-378" fmla="*/ 5525146 h 5785910"/>
              <a:gd name="connsiteX31-379" fmla="*/ 1445968 w 5342334"/>
              <a:gd name="connsiteY31-380" fmla="*/ 3310386 h 5785910"/>
              <a:gd name="connsiteX32-381" fmla="*/ 1441770 w 5342334"/>
              <a:gd name="connsiteY32-382" fmla="*/ 2943473 h 5785910"/>
              <a:gd name="connsiteX33-383" fmla="*/ 1514723 w 5342334"/>
              <a:gd name="connsiteY33-384" fmla="*/ 2929703 h 5785910"/>
              <a:gd name="connsiteX34-385" fmla="*/ 1975047 w 5342334"/>
              <a:gd name="connsiteY34-386" fmla="*/ 2725675 h 5785910"/>
              <a:gd name="connsiteX35-387" fmla="*/ 2654934 w 5342334"/>
              <a:gd name="connsiteY35-388" fmla="*/ 1630299 h 5785910"/>
              <a:gd name="connsiteX36-389" fmla="*/ 3108192 w 5342334"/>
              <a:gd name="connsiteY36-390" fmla="*/ 686009 h 5785910"/>
              <a:gd name="connsiteX37-391" fmla="*/ 3334821 w 5342334"/>
              <a:gd name="connsiteY37-392" fmla="*/ 6121 h 5785910"/>
              <a:gd name="connsiteX38-393" fmla="*/ 3380735 w 5342334"/>
              <a:gd name="connsiteY38-394" fmla="*/ 118 h 5785910"/>
              <a:gd name="connsiteX0-395" fmla="*/ 1438934 w 5342334"/>
              <a:gd name="connsiteY0-396" fmla="*/ 2944008 h 5785910"/>
              <a:gd name="connsiteX1-397" fmla="*/ 1441770 w 5342334"/>
              <a:gd name="connsiteY1-398" fmla="*/ 2943473 h 5785910"/>
              <a:gd name="connsiteX2-399" fmla="*/ 1438934 w 5342334"/>
              <a:gd name="connsiteY2-400" fmla="*/ 2944008 h 5785910"/>
              <a:gd name="connsiteX3-401" fmla="*/ 1354605 w 5342334"/>
              <a:gd name="connsiteY3-402" fmla="*/ 2912708 h 5785910"/>
              <a:gd name="connsiteX4-403" fmla="*/ 1428080 w 5342334"/>
              <a:gd name="connsiteY4-404" fmla="*/ 2945087 h 5785910"/>
              <a:gd name="connsiteX5-405" fmla="*/ 1431050 w 5342334"/>
              <a:gd name="connsiteY5-406" fmla="*/ 3320849 h 5785910"/>
              <a:gd name="connsiteX6-407" fmla="*/ 2146318 w 5342334"/>
              <a:gd name="connsiteY6-408" fmla="*/ 5548257 h 5785910"/>
              <a:gd name="connsiteX7-409" fmla="*/ 2115204 w 5342334"/>
              <a:gd name="connsiteY7-410" fmla="*/ 5553206 h 5785910"/>
              <a:gd name="connsiteX8-411" fmla="*/ 1246460 w 5342334"/>
              <a:gd name="connsiteY8-412" fmla="*/ 5785910 h 5785910"/>
              <a:gd name="connsiteX9-413" fmla="*/ 0 w 5342334"/>
              <a:gd name="connsiteY9-414" fmla="*/ 3148605 h 5785910"/>
              <a:gd name="connsiteX10-415" fmla="*/ 1262428 w 5342334"/>
              <a:gd name="connsiteY10-416" fmla="*/ 2938106 h 5785910"/>
              <a:gd name="connsiteX11-417" fmla="*/ 1354605 w 5342334"/>
              <a:gd name="connsiteY11-418" fmla="*/ 2912708 h 5785910"/>
              <a:gd name="connsiteX12-419" fmla="*/ 3380735 w 5342334"/>
              <a:gd name="connsiteY12-420" fmla="*/ 118 h 5785910"/>
              <a:gd name="connsiteX13-421" fmla="*/ 3863622 w 5342334"/>
              <a:gd name="connsiteY13-422" fmla="*/ 912639 h 5785910"/>
              <a:gd name="connsiteX14-423" fmla="*/ 3674765 w 5342334"/>
              <a:gd name="connsiteY14-424" fmla="*/ 2045786 h 5785910"/>
              <a:gd name="connsiteX15-425" fmla="*/ 4585837 w 5342334"/>
              <a:gd name="connsiteY15-426" fmla="*/ 2046833 h 5785910"/>
              <a:gd name="connsiteX16-427" fmla="*/ 4775401 w 5342334"/>
              <a:gd name="connsiteY16-428" fmla="*/ 2003486 h 5785910"/>
              <a:gd name="connsiteX17-429" fmla="*/ 5203724 w 5342334"/>
              <a:gd name="connsiteY17-430" fmla="*/ 2381935 h 5785910"/>
              <a:gd name="connsiteX18-431" fmla="*/ 4980124 w 5342334"/>
              <a:gd name="connsiteY18-432" fmla="*/ 2705696 h 5785910"/>
              <a:gd name="connsiteX19-433" fmla="*/ 5342334 w 5342334"/>
              <a:gd name="connsiteY19-434" fmla="*/ 3258997 h 5785910"/>
              <a:gd name="connsiteX20-435" fmla="*/ 5107100 w 5342334"/>
              <a:gd name="connsiteY20-436" fmla="*/ 3754493 h 5785910"/>
              <a:gd name="connsiteX21-437" fmla="*/ 5342334 w 5342334"/>
              <a:gd name="connsiteY21-438" fmla="*/ 4140580 h 5785910"/>
              <a:gd name="connsiteX22-439" fmla="*/ 4844706 w 5342334"/>
              <a:gd name="connsiteY22-440" fmla="*/ 4606676 h 5785910"/>
              <a:gd name="connsiteX23-441" fmla="*/ 4790537 w 5342334"/>
              <a:gd name="connsiteY23-442" fmla="*/ 4596433 h 5785910"/>
              <a:gd name="connsiteX24-443" fmla="*/ 4802287 w 5342334"/>
              <a:gd name="connsiteY24-444" fmla="*/ 4606672 h 5785910"/>
              <a:gd name="connsiteX25-445" fmla="*/ 5191248 w 5342334"/>
              <a:gd name="connsiteY25-446" fmla="*/ 4997228 h 5785910"/>
              <a:gd name="connsiteX26-447" fmla="*/ 4866278 w 5342334"/>
              <a:gd name="connsiteY26-448" fmla="*/ 5435572 h 5785910"/>
              <a:gd name="connsiteX27-449" fmla="*/ 4581456 w 5342334"/>
              <a:gd name="connsiteY27-450" fmla="*/ 5443059 h 5785910"/>
              <a:gd name="connsiteX28-451" fmla="*/ 4593578 w 5342334"/>
              <a:gd name="connsiteY28-452" fmla="*/ 5444848 h 5785910"/>
              <a:gd name="connsiteX29-453" fmla="*/ 4581281 w 5342334"/>
              <a:gd name="connsiteY29-454" fmla="*/ 5445228 h 5785910"/>
              <a:gd name="connsiteX30-455" fmla="*/ 2168410 w 5342334"/>
              <a:gd name="connsiteY30-456" fmla="*/ 5525146 h 5785910"/>
              <a:gd name="connsiteX31-457" fmla="*/ 1445968 w 5342334"/>
              <a:gd name="connsiteY31-458" fmla="*/ 3310386 h 5785910"/>
              <a:gd name="connsiteX32-459" fmla="*/ 1441770 w 5342334"/>
              <a:gd name="connsiteY32-460" fmla="*/ 2943473 h 5785910"/>
              <a:gd name="connsiteX33-461" fmla="*/ 1514723 w 5342334"/>
              <a:gd name="connsiteY33-462" fmla="*/ 2929703 h 5785910"/>
              <a:gd name="connsiteX34-463" fmla="*/ 1975047 w 5342334"/>
              <a:gd name="connsiteY34-464" fmla="*/ 2725675 h 5785910"/>
              <a:gd name="connsiteX35-465" fmla="*/ 2654934 w 5342334"/>
              <a:gd name="connsiteY35-466" fmla="*/ 1630299 h 5785910"/>
              <a:gd name="connsiteX36-467" fmla="*/ 3108192 w 5342334"/>
              <a:gd name="connsiteY36-468" fmla="*/ 686009 h 5785910"/>
              <a:gd name="connsiteX37-469" fmla="*/ 3334821 w 5342334"/>
              <a:gd name="connsiteY37-470" fmla="*/ 6121 h 5785910"/>
              <a:gd name="connsiteX38-471" fmla="*/ 3380735 w 5342334"/>
              <a:gd name="connsiteY38-472" fmla="*/ 118 h 5785910"/>
              <a:gd name="connsiteX0-473" fmla="*/ 1438934 w 5342334"/>
              <a:gd name="connsiteY0-474" fmla="*/ 2944008 h 5785910"/>
              <a:gd name="connsiteX1-475" fmla="*/ 1441770 w 5342334"/>
              <a:gd name="connsiteY1-476" fmla="*/ 2943473 h 5785910"/>
              <a:gd name="connsiteX2-477" fmla="*/ 1438934 w 5342334"/>
              <a:gd name="connsiteY2-478" fmla="*/ 2944008 h 5785910"/>
              <a:gd name="connsiteX3-479" fmla="*/ 1354605 w 5342334"/>
              <a:gd name="connsiteY3-480" fmla="*/ 2912708 h 5785910"/>
              <a:gd name="connsiteX4-481" fmla="*/ 1428080 w 5342334"/>
              <a:gd name="connsiteY4-482" fmla="*/ 2945087 h 5785910"/>
              <a:gd name="connsiteX5-483" fmla="*/ 1431050 w 5342334"/>
              <a:gd name="connsiteY5-484" fmla="*/ 3320849 h 5785910"/>
              <a:gd name="connsiteX6-485" fmla="*/ 2146318 w 5342334"/>
              <a:gd name="connsiteY6-486" fmla="*/ 5548257 h 5785910"/>
              <a:gd name="connsiteX7-487" fmla="*/ 2115204 w 5342334"/>
              <a:gd name="connsiteY7-488" fmla="*/ 5553206 h 5785910"/>
              <a:gd name="connsiteX8-489" fmla="*/ 1246460 w 5342334"/>
              <a:gd name="connsiteY8-490" fmla="*/ 5785910 h 5785910"/>
              <a:gd name="connsiteX9-491" fmla="*/ 0 w 5342334"/>
              <a:gd name="connsiteY9-492" fmla="*/ 3148605 h 5785910"/>
              <a:gd name="connsiteX10-493" fmla="*/ 1262428 w 5342334"/>
              <a:gd name="connsiteY10-494" fmla="*/ 2938106 h 5785910"/>
              <a:gd name="connsiteX11-495" fmla="*/ 1354605 w 5342334"/>
              <a:gd name="connsiteY11-496" fmla="*/ 2912708 h 5785910"/>
              <a:gd name="connsiteX12-497" fmla="*/ 3380735 w 5342334"/>
              <a:gd name="connsiteY12-498" fmla="*/ 118 h 5785910"/>
              <a:gd name="connsiteX13-499" fmla="*/ 3863622 w 5342334"/>
              <a:gd name="connsiteY13-500" fmla="*/ 912639 h 5785910"/>
              <a:gd name="connsiteX14-501" fmla="*/ 3674765 w 5342334"/>
              <a:gd name="connsiteY14-502" fmla="*/ 2045786 h 5785910"/>
              <a:gd name="connsiteX15-503" fmla="*/ 4585837 w 5342334"/>
              <a:gd name="connsiteY15-504" fmla="*/ 2046833 h 5785910"/>
              <a:gd name="connsiteX16-505" fmla="*/ 4775401 w 5342334"/>
              <a:gd name="connsiteY16-506" fmla="*/ 2003486 h 5785910"/>
              <a:gd name="connsiteX17-507" fmla="*/ 5203724 w 5342334"/>
              <a:gd name="connsiteY17-508" fmla="*/ 2381935 h 5785910"/>
              <a:gd name="connsiteX18-509" fmla="*/ 4980124 w 5342334"/>
              <a:gd name="connsiteY18-510" fmla="*/ 2705696 h 5785910"/>
              <a:gd name="connsiteX19-511" fmla="*/ 5342334 w 5342334"/>
              <a:gd name="connsiteY19-512" fmla="*/ 3258997 h 5785910"/>
              <a:gd name="connsiteX20-513" fmla="*/ 5107100 w 5342334"/>
              <a:gd name="connsiteY20-514" fmla="*/ 3754493 h 5785910"/>
              <a:gd name="connsiteX21-515" fmla="*/ 5342334 w 5342334"/>
              <a:gd name="connsiteY21-516" fmla="*/ 4140580 h 5785910"/>
              <a:gd name="connsiteX22-517" fmla="*/ 4844706 w 5342334"/>
              <a:gd name="connsiteY22-518" fmla="*/ 4606676 h 5785910"/>
              <a:gd name="connsiteX23-519" fmla="*/ 4790537 w 5342334"/>
              <a:gd name="connsiteY23-520" fmla="*/ 4596433 h 5785910"/>
              <a:gd name="connsiteX24-521" fmla="*/ 4802287 w 5342334"/>
              <a:gd name="connsiteY24-522" fmla="*/ 4606672 h 5785910"/>
              <a:gd name="connsiteX25-523" fmla="*/ 5191248 w 5342334"/>
              <a:gd name="connsiteY25-524" fmla="*/ 4997228 h 5785910"/>
              <a:gd name="connsiteX26-525" fmla="*/ 4866278 w 5342334"/>
              <a:gd name="connsiteY26-526" fmla="*/ 5435572 h 5785910"/>
              <a:gd name="connsiteX27-527" fmla="*/ 4581456 w 5342334"/>
              <a:gd name="connsiteY27-528" fmla="*/ 5443059 h 5785910"/>
              <a:gd name="connsiteX28-529" fmla="*/ 4593578 w 5342334"/>
              <a:gd name="connsiteY28-530" fmla="*/ 5444848 h 5785910"/>
              <a:gd name="connsiteX29-531" fmla="*/ 4581281 w 5342334"/>
              <a:gd name="connsiteY29-532" fmla="*/ 5445228 h 5785910"/>
              <a:gd name="connsiteX30-533" fmla="*/ 2168410 w 5342334"/>
              <a:gd name="connsiteY30-534" fmla="*/ 5525146 h 5785910"/>
              <a:gd name="connsiteX31-535" fmla="*/ 1445968 w 5342334"/>
              <a:gd name="connsiteY31-536" fmla="*/ 3310386 h 5785910"/>
              <a:gd name="connsiteX32-537" fmla="*/ 1441770 w 5342334"/>
              <a:gd name="connsiteY32-538" fmla="*/ 2943473 h 5785910"/>
              <a:gd name="connsiteX33-539" fmla="*/ 1514723 w 5342334"/>
              <a:gd name="connsiteY33-540" fmla="*/ 2929703 h 5785910"/>
              <a:gd name="connsiteX34-541" fmla="*/ 1975047 w 5342334"/>
              <a:gd name="connsiteY34-542" fmla="*/ 2725675 h 5785910"/>
              <a:gd name="connsiteX35-543" fmla="*/ 2654934 w 5342334"/>
              <a:gd name="connsiteY35-544" fmla="*/ 1630299 h 5785910"/>
              <a:gd name="connsiteX36-545" fmla="*/ 3108192 w 5342334"/>
              <a:gd name="connsiteY36-546" fmla="*/ 686009 h 5785910"/>
              <a:gd name="connsiteX37-547" fmla="*/ 3334821 w 5342334"/>
              <a:gd name="connsiteY37-548" fmla="*/ 6121 h 5785910"/>
              <a:gd name="connsiteX38-549" fmla="*/ 3380735 w 5342334"/>
              <a:gd name="connsiteY38-550" fmla="*/ 118 h 5785910"/>
              <a:gd name="connsiteX0-551" fmla="*/ 1438934 w 5342334"/>
              <a:gd name="connsiteY0-552" fmla="*/ 2944008 h 5785910"/>
              <a:gd name="connsiteX1-553" fmla="*/ 1441770 w 5342334"/>
              <a:gd name="connsiteY1-554" fmla="*/ 2943473 h 5785910"/>
              <a:gd name="connsiteX2-555" fmla="*/ 1438934 w 5342334"/>
              <a:gd name="connsiteY2-556" fmla="*/ 2944008 h 5785910"/>
              <a:gd name="connsiteX3-557" fmla="*/ 1354605 w 5342334"/>
              <a:gd name="connsiteY3-558" fmla="*/ 2912708 h 5785910"/>
              <a:gd name="connsiteX4-559" fmla="*/ 1428080 w 5342334"/>
              <a:gd name="connsiteY4-560" fmla="*/ 2945087 h 5785910"/>
              <a:gd name="connsiteX5-561" fmla="*/ 1423906 w 5342334"/>
              <a:gd name="connsiteY5-562" fmla="*/ 3323230 h 5785910"/>
              <a:gd name="connsiteX6-563" fmla="*/ 2146318 w 5342334"/>
              <a:gd name="connsiteY6-564" fmla="*/ 5548257 h 5785910"/>
              <a:gd name="connsiteX7-565" fmla="*/ 2115204 w 5342334"/>
              <a:gd name="connsiteY7-566" fmla="*/ 5553206 h 5785910"/>
              <a:gd name="connsiteX8-567" fmla="*/ 1246460 w 5342334"/>
              <a:gd name="connsiteY8-568" fmla="*/ 5785910 h 5785910"/>
              <a:gd name="connsiteX9-569" fmla="*/ 0 w 5342334"/>
              <a:gd name="connsiteY9-570" fmla="*/ 3148605 h 5785910"/>
              <a:gd name="connsiteX10-571" fmla="*/ 1262428 w 5342334"/>
              <a:gd name="connsiteY10-572" fmla="*/ 2938106 h 5785910"/>
              <a:gd name="connsiteX11-573" fmla="*/ 1354605 w 5342334"/>
              <a:gd name="connsiteY11-574" fmla="*/ 2912708 h 5785910"/>
              <a:gd name="connsiteX12-575" fmla="*/ 3380735 w 5342334"/>
              <a:gd name="connsiteY12-576" fmla="*/ 118 h 5785910"/>
              <a:gd name="connsiteX13-577" fmla="*/ 3863622 w 5342334"/>
              <a:gd name="connsiteY13-578" fmla="*/ 912639 h 5785910"/>
              <a:gd name="connsiteX14-579" fmla="*/ 3674765 w 5342334"/>
              <a:gd name="connsiteY14-580" fmla="*/ 2045786 h 5785910"/>
              <a:gd name="connsiteX15-581" fmla="*/ 4585837 w 5342334"/>
              <a:gd name="connsiteY15-582" fmla="*/ 2046833 h 5785910"/>
              <a:gd name="connsiteX16-583" fmla="*/ 4775401 w 5342334"/>
              <a:gd name="connsiteY16-584" fmla="*/ 2003486 h 5785910"/>
              <a:gd name="connsiteX17-585" fmla="*/ 5203724 w 5342334"/>
              <a:gd name="connsiteY17-586" fmla="*/ 2381935 h 5785910"/>
              <a:gd name="connsiteX18-587" fmla="*/ 4980124 w 5342334"/>
              <a:gd name="connsiteY18-588" fmla="*/ 2705696 h 5785910"/>
              <a:gd name="connsiteX19-589" fmla="*/ 5342334 w 5342334"/>
              <a:gd name="connsiteY19-590" fmla="*/ 3258997 h 5785910"/>
              <a:gd name="connsiteX20-591" fmla="*/ 5107100 w 5342334"/>
              <a:gd name="connsiteY20-592" fmla="*/ 3754493 h 5785910"/>
              <a:gd name="connsiteX21-593" fmla="*/ 5342334 w 5342334"/>
              <a:gd name="connsiteY21-594" fmla="*/ 4140580 h 5785910"/>
              <a:gd name="connsiteX22-595" fmla="*/ 4844706 w 5342334"/>
              <a:gd name="connsiteY22-596" fmla="*/ 4606676 h 5785910"/>
              <a:gd name="connsiteX23-597" fmla="*/ 4790537 w 5342334"/>
              <a:gd name="connsiteY23-598" fmla="*/ 4596433 h 5785910"/>
              <a:gd name="connsiteX24-599" fmla="*/ 4802287 w 5342334"/>
              <a:gd name="connsiteY24-600" fmla="*/ 4606672 h 5785910"/>
              <a:gd name="connsiteX25-601" fmla="*/ 5191248 w 5342334"/>
              <a:gd name="connsiteY25-602" fmla="*/ 4997228 h 5785910"/>
              <a:gd name="connsiteX26-603" fmla="*/ 4866278 w 5342334"/>
              <a:gd name="connsiteY26-604" fmla="*/ 5435572 h 5785910"/>
              <a:gd name="connsiteX27-605" fmla="*/ 4581456 w 5342334"/>
              <a:gd name="connsiteY27-606" fmla="*/ 5443059 h 5785910"/>
              <a:gd name="connsiteX28-607" fmla="*/ 4593578 w 5342334"/>
              <a:gd name="connsiteY28-608" fmla="*/ 5444848 h 5785910"/>
              <a:gd name="connsiteX29-609" fmla="*/ 4581281 w 5342334"/>
              <a:gd name="connsiteY29-610" fmla="*/ 5445228 h 5785910"/>
              <a:gd name="connsiteX30-611" fmla="*/ 2168410 w 5342334"/>
              <a:gd name="connsiteY30-612" fmla="*/ 5525146 h 5785910"/>
              <a:gd name="connsiteX31-613" fmla="*/ 1445968 w 5342334"/>
              <a:gd name="connsiteY31-614" fmla="*/ 3310386 h 5785910"/>
              <a:gd name="connsiteX32-615" fmla="*/ 1441770 w 5342334"/>
              <a:gd name="connsiteY32-616" fmla="*/ 2943473 h 5785910"/>
              <a:gd name="connsiteX33-617" fmla="*/ 1514723 w 5342334"/>
              <a:gd name="connsiteY33-618" fmla="*/ 2929703 h 5785910"/>
              <a:gd name="connsiteX34-619" fmla="*/ 1975047 w 5342334"/>
              <a:gd name="connsiteY34-620" fmla="*/ 2725675 h 5785910"/>
              <a:gd name="connsiteX35-621" fmla="*/ 2654934 w 5342334"/>
              <a:gd name="connsiteY35-622" fmla="*/ 1630299 h 5785910"/>
              <a:gd name="connsiteX36-623" fmla="*/ 3108192 w 5342334"/>
              <a:gd name="connsiteY36-624" fmla="*/ 686009 h 5785910"/>
              <a:gd name="connsiteX37-625" fmla="*/ 3334821 w 5342334"/>
              <a:gd name="connsiteY37-626" fmla="*/ 6121 h 5785910"/>
              <a:gd name="connsiteX38-627" fmla="*/ 3380735 w 5342334"/>
              <a:gd name="connsiteY38-628" fmla="*/ 118 h 5785910"/>
              <a:gd name="connsiteX0-629" fmla="*/ 1438934 w 5342334"/>
              <a:gd name="connsiteY0-630" fmla="*/ 2944008 h 5785910"/>
              <a:gd name="connsiteX1-631" fmla="*/ 1441770 w 5342334"/>
              <a:gd name="connsiteY1-632" fmla="*/ 2943473 h 5785910"/>
              <a:gd name="connsiteX2-633" fmla="*/ 1438934 w 5342334"/>
              <a:gd name="connsiteY2-634" fmla="*/ 2944008 h 5785910"/>
              <a:gd name="connsiteX3-635" fmla="*/ 1354605 w 5342334"/>
              <a:gd name="connsiteY3-636" fmla="*/ 2912708 h 5785910"/>
              <a:gd name="connsiteX4-637" fmla="*/ 1423317 w 5342334"/>
              <a:gd name="connsiteY4-638" fmla="*/ 2947468 h 5785910"/>
              <a:gd name="connsiteX5-639" fmla="*/ 1423906 w 5342334"/>
              <a:gd name="connsiteY5-640" fmla="*/ 3323230 h 5785910"/>
              <a:gd name="connsiteX6-641" fmla="*/ 2146318 w 5342334"/>
              <a:gd name="connsiteY6-642" fmla="*/ 5548257 h 5785910"/>
              <a:gd name="connsiteX7-643" fmla="*/ 2115204 w 5342334"/>
              <a:gd name="connsiteY7-644" fmla="*/ 5553206 h 5785910"/>
              <a:gd name="connsiteX8-645" fmla="*/ 1246460 w 5342334"/>
              <a:gd name="connsiteY8-646" fmla="*/ 5785910 h 5785910"/>
              <a:gd name="connsiteX9-647" fmla="*/ 0 w 5342334"/>
              <a:gd name="connsiteY9-648" fmla="*/ 3148605 h 5785910"/>
              <a:gd name="connsiteX10-649" fmla="*/ 1262428 w 5342334"/>
              <a:gd name="connsiteY10-650" fmla="*/ 2938106 h 5785910"/>
              <a:gd name="connsiteX11-651" fmla="*/ 1354605 w 5342334"/>
              <a:gd name="connsiteY11-652" fmla="*/ 2912708 h 5785910"/>
              <a:gd name="connsiteX12-653" fmla="*/ 3380735 w 5342334"/>
              <a:gd name="connsiteY12-654" fmla="*/ 118 h 5785910"/>
              <a:gd name="connsiteX13-655" fmla="*/ 3863622 w 5342334"/>
              <a:gd name="connsiteY13-656" fmla="*/ 912639 h 5785910"/>
              <a:gd name="connsiteX14-657" fmla="*/ 3674765 w 5342334"/>
              <a:gd name="connsiteY14-658" fmla="*/ 2045786 h 5785910"/>
              <a:gd name="connsiteX15-659" fmla="*/ 4585837 w 5342334"/>
              <a:gd name="connsiteY15-660" fmla="*/ 2046833 h 5785910"/>
              <a:gd name="connsiteX16-661" fmla="*/ 4775401 w 5342334"/>
              <a:gd name="connsiteY16-662" fmla="*/ 2003486 h 5785910"/>
              <a:gd name="connsiteX17-663" fmla="*/ 5203724 w 5342334"/>
              <a:gd name="connsiteY17-664" fmla="*/ 2381935 h 5785910"/>
              <a:gd name="connsiteX18-665" fmla="*/ 4980124 w 5342334"/>
              <a:gd name="connsiteY18-666" fmla="*/ 2705696 h 5785910"/>
              <a:gd name="connsiteX19-667" fmla="*/ 5342334 w 5342334"/>
              <a:gd name="connsiteY19-668" fmla="*/ 3258997 h 5785910"/>
              <a:gd name="connsiteX20-669" fmla="*/ 5107100 w 5342334"/>
              <a:gd name="connsiteY20-670" fmla="*/ 3754493 h 5785910"/>
              <a:gd name="connsiteX21-671" fmla="*/ 5342334 w 5342334"/>
              <a:gd name="connsiteY21-672" fmla="*/ 4140580 h 5785910"/>
              <a:gd name="connsiteX22-673" fmla="*/ 4844706 w 5342334"/>
              <a:gd name="connsiteY22-674" fmla="*/ 4606676 h 5785910"/>
              <a:gd name="connsiteX23-675" fmla="*/ 4790537 w 5342334"/>
              <a:gd name="connsiteY23-676" fmla="*/ 4596433 h 5785910"/>
              <a:gd name="connsiteX24-677" fmla="*/ 4802287 w 5342334"/>
              <a:gd name="connsiteY24-678" fmla="*/ 4606672 h 5785910"/>
              <a:gd name="connsiteX25-679" fmla="*/ 5191248 w 5342334"/>
              <a:gd name="connsiteY25-680" fmla="*/ 4997228 h 5785910"/>
              <a:gd name="connsiteX26-681" fmla="*/ 4866278 w 5342334"/>
              <a:gd name="connsiteY26-682" fmla="*/ 5435572 h 5785910"/>
              <a:gd name="connsiteX27-683" fmla="*/ 4581456 w 5342334"/>
              <a:gd name="connsiteY27-684" fmla="*/ 5443059 h 5785910"/>
              <a:gd name="connsiteX28-685" fmla="*/ 4593578 w 5342334"/>
              <a:gd name="connsiteY28-686" fmla="*/ 5444848 h 5785910"/>
              <a:gd name="connsiteX29-687" fmla="*/ 4581281 w 5342334"/>
              <a:gd name="connsiteY29-688" fmla="*/ 5445228 h 5785910"/>
              <a:gd name="connsiteX30-689" fmla="*/ 2168410 w 5342334"/>
              <a:gd name="connsiteY30-690" fmla="*/ 5525146 h 5785910"/>
              <a:gd name="connsiteX31-691" fmla="*/ 1445968 w 5342334"/>
              <a:gd name="connsiteY31-692" fmla="*/ 3310386 h 5785910"/>
              <a:gd name="connsiteX32-693" fmla="*/ 1441770 w 5342334"/>
              <a:gd name="connsiteY32-694" fmla="*/ 2943473 h 5785910"/>
              <a:gd name="connsiteX33-695" fmla="*/ 1514723 w 5342334"/>
              <a:gd name="connsiteY33-696" fmla="*/ 2929703 h 5785910"/>
              <a:gd name="connsiteX34-697" fmla="*/ 1975047 w 5342334"/>
              <a:gd name="connsiteY34-698" fmla="*/ 2725675 h 5785910"/>
              <a:gd name="connsiteX35-699" fmla="*/ 2654934 w 5342334"/>
              <a:gd name="connsiteY35-700" fmla="*/ 1630299 h 5785910"/>
              <a:gd name="connsiteX36-701" fmla="*/ 3108192 w 5342334"/>
              <a:gd name="connsiteY36-702" fmla="*/ 686009 h 5785910"/>
              <a:gd name="connsiteX37-703" fmla="*/ 3334821 w 5342334"/>
              <a:gd name="connsiteY37-704" fmla="*/ 6121 h 5785910"/>
              <a:gd name="connsiteX38-705" fmla="*/ 3380735 w 5342334"/>
              <a:gd name="connsiteY38-706" fmla="*/ 118 h 5785910"/>
              <a:gd name="connsiteX0-707" fmla="*/ 1438934 w 5342334"/>
              <a:gd name="connsiteY0-708" fmla="*/ 2944008 h 5785910"/>
              <a:gd name="connsiteX1-709" fmla="*/ 1441770 w 5342334"/>
              <a:gd name="connsiteY1-710" fmla="*/ 2943473 h 5785910"/>
              <a:gd name="connsiteX2-711" fmla="*/ 1438934 w 5342334"/>
              <a:gd name="connsiteY2-712" fmla="*/ 2944008 h 5785910"/>
              <a:gd name="connsiteX3-713" fmla="*/ 1354605 w 5342334"/>
              <a:gd name="connsiteY3-714" fmla="*/ 2912708 h 5785910"/>
              <a:gd name="connsiteX4-715" fmla="*/ 1423317 w 5342334"/>
              <a:gd name="connsiteY4-716" fmla="*/ 2947468 h 5785910"/>
              <a:gd name="connsiteX5-717" fmla="*/ 1423906 w 5342334"/>
              <a:gd name="connsiteY5-718" fmla="*/ 3323230 h 5785910"/>
              <a:gd name="connsiteX6-719" fmla="*/ 2146318 w 5342334"/>
              <a:gd name="connsiteY6-720" fmla="*/ 5548257 h 5785910"/>
              <a:gd name="connsiteX7-721" fmla="*/ 2115204 w 5342334"/>
              <a:gd name="connsiteY7-722" fmla="*/ 5553206 h 5785910"/>
              <a:gd name="connsiteX8-723" fmla="*/ 1246460 w 5342334"/>
              <a:gd name="connsiteY8-724" fmla="*/ 5785910 h 5785910"/>
              <a:gd name="connsiteX9-725" fmla="*/ 0 w 5342334"/>
              <a:gd name="connsiteY9-726" fmla="*/ 3148605 h 5785910"/>
              <a:gd name="connsiteX10-727" fmla="*/ 1262428 w 5342334"/>
              <a:gd name="connsiteY10-728" fmla="*/ 2938106 h 5785910"/>
              <a:gd name="connsiteX11-729" fmla="*/ 1354605 w 5342334"/>
              <a:gd name="connsiteY11-730" fmla="*/ 2912708 h 5785910"/>
              <a:gd name="connsiteX12-731" fmla="*/ 3380735 w 5342334"/>
              <a:gd name="connsiteY12-732" fmla="*/ 118 h 5785910"/>
              <a:gd name="connsiteX13-733" fmla="*/ 3863622 w 5342334"/>
              <a:gd name="connsiteY13-734" fmla="*/ 912639 h 5785910"/>
              <a:gd name="connsiteX14-735" fmla="*/ 3674765 w 5342334"/>
              <a:gd name="connsiteY14-736" fmla="*/ 2045786 h 5785910"/>
              <a:gd name="connsiteX15-737" fmla="*/ 4585837 w 5342334"/>
              <a:gd name="connsiteY15-738" fmla="*/ 2046833 h 5785910"/>
              <a:gd name="connsiteX16-739" fmla="*/ 4775401 w 5342334"/>
              <a:gd name="connsiteY16-740" fmla="*/ 2003486 h 5785910"/>
              <a:gd name="connsiteX17-741" fmla="*/ 5203724 w 5342334"/>
              <a:gd name="connsiteY17-742" fmla="*/ 2381935 h 5785910"/>
              <a:gd name="connsiteX18-743" fmla="*/ 4980124 w 5342334"/>
              <a:gd name="connsiteY18-744" fmla="*/ 2705696 h 5785910"/>
              <a:gd name="connsiteX19-745" fmla="*/ 5342334 w 5342334"/>
              <a:gd name="connsiteY19-746" fmla="*/ 3258997 h 5785910"/>
              <a:gd name="connsiteX20-747" fmla="*/ 5107100 w 5342334"/>
              <a:gd name="connsiteY20-748" fmla="*/ 3754493 h 5785910"/>
              <a:gd name="connsiteX21-749" fmla="*/ 5342334 w 5342334"/>
              <a:gd name="connsiteY21-750" fmla="*/ 4140580 h 5785910"/>
              <a:gd name="connsiteX22-751" fmla="*/ 4844706 w 5342334"/>
              <a:gd name="connsiteY22-752" fmla="*/ 4606676 h 5785910"/>
              <a:gd name="connsiteX23-753" fmla="*/ 4790537 w 5342334"/>
              <a:gd name="connsiteY23-754" fmla="*/ 4596433 h 5785910"/>
              <a:gd name="connsiteX24-755" fmla="*/ 4802287 w 5342334"/>
              <a:gd name="connsiteY24-756" fmla="*/ 4606672 h 5785910"/>
              <a:gd name="connsiteX25-757" fmla="*/ 5191248 w 5342334"/>
              <a:gd name="connsiteY25-758" fmla="*/ 4997228 h 5785910"/>
              <a:gd name="connsiteX26-759" fmla="*/ 4866278 w 5342334"/>
              <a:gd name="connsiteY26-760" fmla="*/ 5435572 h 5785910"/>
              <a:gd name="connsiteX27-761" fmla="*/ 4581456 w 5342334"/>
              <a:gd name="connsiteY27-762" fmla="*/ 5443059 h 5785910"/>
              <a:gd name="connsiteX28-763" fmla="*/ 4593578 w 5342334"/>
              <a:gd name="connsiteY28-764" fmla="*/ 5444848 h 5785910"/>
              <a:gd name="connsiteX29-765" fmla="*/ 4581281 w 5342334"/>
              <a:gd name="connsiteY29-766" fmla="*/ 5445228 h 5785910"/>
              <a:gd name="connsiteX30-767" fmla="*/ 2168410 w 5342334"/>
              <a:gd name="connsiteY30-768" fmla="*/ 5525146 h 5785910"/>
              <a:gd name="connsiteX31-769" fmla="*/ 1445968 w 5342334"/>
              <a:gd name="connsiteY31-770" fmla="*/ 3310386 h 5785910"/>
              <a:gd name="connsiteX32-771" fmla="*/ 1441770 w 5342334"/>
              <a:gd name="connsiteY32-772" fmla="*/ 2943473 h 5785910"/>
              <a:gd name="connsiteX33-773" fmla="*/ 1514723 w 5342334"/>
              <a:gd name="connsiteY33-774" fmla="*/ 2929703 h 5785910"/>
              <a:gd name="connsiteX34-775" fmla="*/ 1975047 w 5342334"/>
              <a:gd name="connsiteY34-776" fmla="*/ 2725675 h 5785910"/>
              <a:gd name="connsiteX35-777" fmla="*/ 2654934 w 5342334"/>
              <a:gd name="connsiteY35-778" fmla="*/ 1630299 h 5785910"/>
              <a:gd name="connsiteX36-779" fmla="*/ 3108192 w 5342334"/>
              <a:gd name="connsiteY36-780" fmla="*/ 686009 h 5785910"/>
              <a:gd name="connsiteX37-781" fmla="*/ 3334821 w 5342334"/>
              <a:gd name="connsiteY37-782" fmla="*/ 6121 h 5785910"/>
              <a:gd name="connsiteX38-783" fmla="*/ 3380735 w 5342334"/>
              <a:gd name="connsiteY38-784" fmla="*/ 118 h 5785910"/>
              <a:gd name="connsiteX0-785" fmla="*/ 1438934 w 5342334"/>
              <a:gd name="connsiteY0-786" fmla="*/ 2944008 h 5785910"/>
              <a:gd name="connsiteX1-787" fmla="*/ 1441770 w 5342334"/>
              <a:gd name="connsiteY1-788" fmla="*/ 2943473 h 5785910"/>
              <a:gd name="connsiteX2-789" fmla="*/ 1438934 w 5342334"/>
              <a:gd name="connsiteY2-790" fmla="*/ 2944008 h 5785910"/>
              <a:gd name="connsiteX3-791" fmla="*/ 1354605 w 5342334"/>
              <a:gd name="connsiteY3-792" fmla="*/ 2912708 h 5785910"/>
              <a:gd name="connsiteX4-793" fmla="*/ 1423317 w 5342334"/>
              <a:gd name="connsiteY4-794" fmla="*/ 2947468 h 5785910"/>
              <a:gd name="connsiteX5-795" fmla="*/ 1423906 w 5342334"/>
              <a:gd name="connsiteY5-796" fmla="*/ 3323230 h 5785910"/>
              <a:gd name="connsiteX6-797" fmla="*/ 2146318 w 5342334"/>
              <a:gd name="connsiteY6-798" fmla="*/ 5548257 h 5785910"/>
              <a:gd name="connsiteX7-799" fmla="*/ 2115204 w 5342334"/>
              <a:gd name="connsiteY7-800" fmla="*/ 5553206 h 5785910"/>
              <a:gd name="connsiteX8-801" fmla="*/ 1246460 w 5342334"/>
              <a:gd name="connsiteY8-802" fmla="*/ 5785910 h 5785910"/>
              <a:gd name="connsiteX9-803" fmla="*/ 0 w 5342334"/>
              <a:gd name="connsiteY9-804" fmla="*/ 3148605 h 5785910"/>
              <a:gd name="connsiteX10-805" fmla="*/ 1262428 w 5342334"/>
              <a:gd name="connsiteY10-806" fmla="*/ 2938106 h 5785910"/>
              <a:gd name="connsiteX11-807" fmla="*/ 1354605 w 5342334"/>
              <a:gd name="connsiteY11-808" fmla="*/ 2912708 h 5785910"/>
              <a:gd name="connsiteX12-809" fmla="*/ 3380735 w 5342334"/>
              <a:gd name="connsiteY12-810" fmla="*/ 118 h 5785910"/>
              <a:gd name="connsiteX13-811" fmla="*/ 3863622 w 5342334"/>
              <a:gd name="connsiteY13-812" fmla="*/ 912639 h 5785910"/>
              <a:gd name="connsiteX14-813" fmla="*/ 3674765 w 5342334"/>
              <a:gd name="connsiteY14-814" fmla="*/ 2045786 h 5785910"/>
              <a:gd name="connsiteX15-815" fmla="*/ 4585837 w 5342334"/>
              <a:gd name="connsiteY15-816" fmla="*/ 2046833 h 5785910"/>
              <a:gd name="connsiteX16-817" fmla="*/ 4775401 w 5342334"/>
              <a:gd name="connsiteY16-818" fmla="*/ 2003486 h 5785910"/>
              <a:gd name="connsiteX17-819" fmla="*/ 5203724 w 5342334"/>
              <a:gd name="connsiteY17-820" fmla="*/ 2381935 h 5785910"/>
              <a:gd name="connsiteX18-821" fmla="*/ 4980124 w 5342334"/>
              <a:gd name="connsiteY18-822" fmla="*/ 2705696 h 5785910"/>
              <a:gd name="connsiteX19-823" fmla="*/ 5342334 w 5342334"/>
              <a:gd name="connsiteY19-824" fmla="*/ 3258997 h 5785910"/>
              <a:gd name="connsiteX20-825" fmla="*/ 5107100 w 5342334"/>
              <a:gd name="connsiteY20-826" fmla="*/ 3754493 h 5785910"/>
              <a:gd name="connsiteX21-827" fmla="*/ 5342334 w 5342334"/>
              <a:gd name="connsiteY21-828" fmla="*/ 4140580 h 5785910"/>
              <a:gd name="connsiteX22-829" fmla="*/ 4844706 w 5342334"/>
              <a:gd name="connsiteY22-830" fmla="*/ 4606676 h 5785910"/>
              <a:gd name="connsiteX23-831" fmla="*/ 4790537 w 5342334"/>
              <a:gd name="connsiteY23-832" fmla="*/ 4596433 h 5785910"/>
              <a:gd name="connsiteX24-833" fmla="*/ 4802287 w 5342334"/>
              <a:gd name="connsiteY24-834" fmla="*/ 4606672 h 5785910"/>
              <a:gd name="connsiteX25-835" fmla="*/ 5191248 w 5342334"/>
              <a:gd name="connsiteY25-836" fmla="*/ 4997228 h 5785910"/>
              <a:gd name="connsiteX26-837" fmla="*/ 4866278 w 5342334"/>
              <a:gd name="connsiteY26-838" fmla="*/ 5435572 h 5785910"/>
              <a:gd name="connsiteX27-839" fmla="*/ 4581456 w 5342334"/>
              <a:gd name="connsiteY27-840" fmla="*/ 5443059 h 5785910"/>
              <a:gd name="connsiteX28-841" fmla="*/ 4593578 w 5342334"/>
              <a:gd name="connsiteY28-842" fmla="*/ 5444848 h 5785910"/>
              <a:gd name="connsiteX29-843" fmla="*/ 4581281 w 5342334"/>
              <a:gd name="connsiteY29-844" fmla="*/ 5445228 h 5785910"/>
              <a:gd name="connsiteX30-845" fmla="*/ 2168410 w 5342334"/>
              <a:gd name="connsiteY30-846" fmla="*/ 5525146 h 5785910"/>
              <a:gd name="connsiteX31-847" fmla="*/ 1445968 w 5342334"/>
              <a:gd name="connsiteY31-848" fmla="*/ 3310386 h 5785910"/>
              <a:gd name="connsiteX32-849" fmla="*/ 1441770 w 5342334"/>
              <a:gd name="connsiteY32-850" fmla="*/ 2943473 h 5785910"/>
              <a:gd name="connsiteX33-851" fmla="*/ 1514723 w 5342334"/>
              <a:gd name="connsiteY33-852" fmla="*/ 2929703 h 5785910"/>
              <a:gd name="connsiteX34-853" fmla="*/ 1975047 w 5342334"/>
              <a:gd name="connsiteY34-854" fmla="*/ 2725675 h 5785910"/>
              <a:gd name="connsiteX35-855" fmla="*/ 2654934 w 5342334"/>
              <a:gd name="connsiteY35-856" fmla="*/ 1630299 h 5785910"/>
              <a:gd name="connsiteX36-857" fmla="*/ 3108192 w 5342334"/>
              <a:gd name="connsiteY36-858" fmla="*/ 686009 h 5785910"/>
              <a:gd name="connsiteX37-859" fmla="*/ 3334821 w 5342334"/>
              <a:gd name="connsiteY37-860" fmla="*/ 6121 h 5785910"/>
              <a:gd name="connsiteX38-861" fmla="*/ 3380735 w 5342334"/>
              <a:gd name="connsiteY38-862" fmla="*/ 118 h 5785910"/>
              <a:gd name="connsiteX0-863" fmla="*/ 1438934 w 5342334"/>
              <a:gd name="connsiteY0-864" fmla="*/ 2944008 h 5785910"/>
              <a:gd name="connsiteX1-865" fmla="*/ 1441770 w 5342334"/>
              <a:gd name="connsiteY1-866" fmla="*/ 2943473 h 5785910"/>
              <a:gd name="connsiteX2-867" fmla="*/ 1438934 w 5342334"/>
              <a:gd name="connsiteY2-868" fmla="*/ 2944008 h 5785910"/>
              <a:gd name="connsiteX3-869" fmla="*/ 1354605 w 5342334"/>
              <a:gd name="connsiteY3-870" fmla="*/ 2912708 h 5785910"/>
              <a:gd name="connsiteX4-871" fmla="*/ 1423317 w 5342334"/>
              <a:gd name="connsiteY4-872" fmla="*/ 2947468 h 5785910"/>
              <a:gd name="connsiteX5-873" fmla="*/ 1421525 w 5342334"/>
              <a:gd name="connsiteY5-874" fmla="*/ 3320849 h 5785910"/>
              <a:gd name="connsiteX6-875" fmla="*/ 2146318 w 5342334"/>
              <a:gd name="connsiteY6-876" fmla="*/ 5548257 h 5785910"/>
              <a:gd name="connsiteX7-877" fmla="*/ 2115204 w 5342334"/>
              <a:gd name="connsiteY7-878" fmla="*/ 5553206 h 5785910"/>
              <a:gd name="connsiteX8-879" fmla="*/ 1246460 w 5342334"/>
              <a:gd name="connsiteY8-880" fmla="*/ 5785910 h 5785910"/>
              <a:gd name="connsiteX9-881" fmla="*/ 0 w 5342334"/>
              <a:gd name="connsiteY9-882" fmla="*/ 3148605 h 5785910"/>
              <a:gd name="connsiteX10-883" fmla="*/ 1262428 w 5342334"/>
              <a:gd name="connsiteY10-884" fmla="*/ 2938106 h 5785910"/>
              <a:gd name="connsiteX11-885" fmla="*/ 1354605 w 5342334"/>
              <a:gd name="connsiteY11-886" fmla="*/ 2912708 h 5785910"/>
              <a:gd name="connsiteX12-887" fmla="*/ 3380735 w 5342334"/>
              <a:gd name="connsiteY12-888" fmla="*/ 118 h 5785910"/>
              <a:gd name="connsiteX13-889" fmla="*/ 3863622 w 5342334"/>
              <a:gd name="connsiteY13-890" fmla="*/ 912639 h 5785910"/>
              <a:gd name="connsiteX14-891" fmla="*/ 3674765 w 5342334"/>
              <a:gd name="connsiteY14-892" fmla="*/ 2045786 h 5785910"/>
              <a:gd name="connsiteX15-893" fmla="*/ 4585837 w 5342334"/>
              <a:gd name="connsiteY15-894" fmla="*/ 2046833 h 5785910"/>
              <a:gd name="connsiteX16-895" fmla="*/ 4775401 w 5342334"/>
              <a:gd name="connsiteY16-896" fmla="*/ 2003486 h 5785910"/>
              <a:gd name="connsiteX17-897" fmla="*/ 5203724 w 5342334"/>
              <a:gd name="connsiteY17-898" fmla="*/ 2381935 h 5785910"/>
              <a:gd name="connsiteX18-899" fmla="*/ 4980124 w 5342334"/>
              <a:gd name="connsiteY18-900" fmla="*/ 2705696 h 5785910"/>
              <a:gd name="connsiteX19-901" fmla="*/ 5342334 w 5342334"/>
              <a:gd name="connsiteY19-902" fmla="*/ 3258997 h 5785910"/>
              <a:gd name="connsiteX20-903" fmla="*/ 5107100 w 5342334"/>
              <a:gd name="connsiteY20-904" fmla="*/ 3754493 h 5785910"/>
              <a:gd name="connsiteX21-905" fmla="*/ 5342334 w 5342334"/>
              <a:gd name="connsiteY21-906" fmla="*/ 4140580 h 5785910"/>
              <a:gd name="connsiteX22-907" fmla="*/ 4844706 w 5342334"/>
              <a:gd name="connsiteY22-908" fmla="*/ 4606676 h 5785910"/>
              <a:gd name="connsiteX23-909" fmla="*/ 4790537 w 5342334"/>
              <a:gd name="connsiteY23-910" fmla="*/ 4596433 h 5785910"/>
              <a:gd name="connsiteX24-911" fmla="*/ 4802287 w 5342334"/>
              <a:gd name="connsiteY24-912" fmla="*/ 4606672 h 5785910"/>
              <a:gd name="connsiteX25-913" fmla="*/ 5191248 w 5342334"/>
              <a:gd name="connsiteY25-914" fmla="*/ 4997228 h 5785910"/>
              <a:gd name="connsiteX26-915" fmla="*/ 4866278 w 5342334"/>
              <a:gd name="connsiteY26-916" fmla="*/ 5435572 h 5785910"/>
              <a:gd name="connsiteX27-917" fmla="*/ 4581456 w 5342334"/>
              <a:gd name="connsiteY27-918" fmla="*/ 5443059 h 5785910"/>
              <a:gd name="connsiteX28-919" fmla="*/ 4593578 w 5342334"/>
              <a:gd name="connsiteY28-920" fmla="*/ 5444848 h 5785910"/>
              <a:gd name="connsiteX29-921" fmla="*/ 4581281 w 5342334"/>
              <a:gd name="connsiteY29-922" fmla="*/ 5445228 h 5785910"/>
              <a:gd name="connsiteX30-923" fmla="*/ 2168410 w 5342334"/>
              <a:gd name="connsiteY30-924" fmla="*/ 5525146 h 5785910"/>
              <a:gd name="connsiteX31-925" fmla="*/ 1445968 w 5342334"/>
              <a:gd name="connsiteY31-926" fmla="*/ 3310386 h 5785910"/>
              <a:gd name="connsiteX32-927" fmla="*/ 1441770 w 5342334"/>
              <a:gd name="connsiteY32-928" fmla="*/ 2943473 h 5785910"/>
              <a:gd name="connsiteX33-929" fmla="*/ 1514723 w 5342334"/>
              <a:gd name="connsiteY33-930" fmla="*/ 2929703 h 5785910"/>
              <a:gd name="connsiteX34-931" fmla="*/ 1975047 w 5342334"/>
              <a:gd name="connsiteY34-932" fmla="*/ 2725675 h 5785910"/>
              <a:gd name="connsiteX35-933" fmla="*/ 2654934 w 5342334"/>
              <a:gd name="connsiteY35-934" fmla="*/ 1630299 h 5785910"/>
              <a:gd name="connsiteX36-935" fmla="*/ 3108192 w 5342334"/>
              <a:gd name="connsiteY36-936" fmla="*/ 686009 h 5785910"/>
              <a:gd name="connsiteX37-937" fmla="*/ 3334821 w 5342334"/>
              <a:gd name="connsiteY37-938" fmla="*/ 6121 h 5785910"/>
              <a:gd name="connsiteX38-939" fmla="*/ 3380735 w 5342334"/>
              <a:gd name="connsiteY38-940" fmla="*/ 118 h 5785910"/>
              <a:gd name="connsiteX0-941" fmla="*/ 1438934 w 5342334"/>
              <a:gd name="connsiteY0-942" fmla="*/ 2944008 h 5785910"/>
              <a:gd name="connsiteX1-943" fmla="*/ 1441770 w 5342334"/>
              <a:gd name="connsiteY1-944" fmla="*/ 2943473 h 5785910"/>
              <a:gd name="connsiteX2-945" fmla="*/ 1438934 w 5342334"/>
              <a:gd name="connsiteY2-946" fmla="*/ 2944008 h 5785910"/>
              <a:gd name="connsiteX3-947" fmla="*/ 1354605 w 5342334"/>
              <a:gd name="connsiteY3-948" fmla="*/ 2912708 h 5785910"/>
              <a:gd name="connsiteX4-949" fmla="*/ 1423317 w 5342334"/>
              <a:gd name="connsiteY4-950" fmla="*/ 2947468 h 5785910"/>
              <a:gd name="connsiteX5-951" fmla="*/ 1421525 w 5342334"/>
              <a:gd name="connsiteY5-952" fmla="*/ 3320849 h 5785910"/>
              <a:gd name="connsiteX6-953" fmla="*/ 2146318 w 5342334"/>
              <a:gd name="connsiteY6-954" fmla="*/ 5548257 h 5785910"/>
              <a:gd name="connsiteX7-955" fmla="*/ 2115204 w 5342334"/>
              <a:gd name="connsiteY7-956" fmla="*/ 5553206 h 5785910"/>
              <a:gd name="connsiteX8-957" fmla="*/ 1246460 w 5342334"/>
              <a:gd name="connsiteY8-958" fmla="*/ 5785910 h 5785910"/>
              <a:gd name="connsiteX9-959" fmla="*/ 0 w 5342334"/>
              <a:gd name="connsiteY9-960" fmla="*/ 3148605 h 5785910"/>
              <a:gd name="connsiteX10-961" fmla="*/ 1262428 w 5342334"/>
              <a:gd name="connsiteY10-962" fmla="*/ 2938106 h 5785910"/>
              <a:gd name="connsiteX11-963" fmla="*/ 1354605 w 5342334"/>
              <a:gd name="connsiteY11-964" fmla="*/ 2912708 h 5785910"/>
              <a:gd name="connsiteX12-965" fmla="*/ 3380735 w 5342334"/>
              <a:gd name="connsiteY12-966" fmla="*/ 118 h 5785910"/>
              <a:gd name="connsiteX13-967" fmla="*/ 3863622 w 5342334"/>
              <a:gd name="connsiteY13-968" fmla="*/ 912639 h 5785910"/>
              <a:gd name="connsiteX14-969" fmla="*/ 3674765 w 5342334"/>
              <a:gd name="connsiteY14-970" fmla="*/ 2045786 h 5785910"/>
              <a:gd name="connsiteX15-971" fmla="*/ 4585837 w 5342334"/>
              <a:gd name="connsiteY15-972" fmla="*/ 2046833 h 5785910"/>
              <a:gd name="connsiteX16-973" fmla="*/ 4775401 w 5342334"/>
              <a:gd name="connsiteY16-974" fmla="*/ 2003486 h 5785910"/>
              <a:gd name="connsiteX17-975" fmla="*/ 5203724 w 5342334"/>
              <a:gd name="connsiteY17-976" fmla="*/ 2381935 h 5785910"/>
              <a:gd name="connsiteX18-977" fmla="*/ 4980124 w 5342334"/>
              <a:gd name="connsiteY18-978" fmla="*/ 2705696 h 5785910"/>
              <a:gd name="connsiteX19-979" fmla="*/ 5342334 w 5342334"/>
              <a:gd name="connsiteY19-980" fmla="*/ 3258997 h 5785910"/>
              <a:gd name="connsiteX20-981" fmla="*/ 5107100 w 5342334"/>
              <a:gd name="connsiteY20-982" fmla="*/ 3754493 h 5785910"/>
              <a:gd name="connsiteX21-983" fmla="*/ 5342334 w 5342334"/>
              <a:gd name="connsiteY21-984" fmla="*/ 4140580 h 5785910"/>
              <a:gd name="connsiteX22-985" fmla="*/ 4844706 w 5342334"/>
              <a:gd name="connsiteY22-986" fmla="*/ 4606676 h 5785910"/>
              <a:gd name="connsiteX23-987" fmla="*/ 4790537 w 5342334"/>
              <a:gd name="connsiteY23-988" fmla="*/ 4596433 h 5785910"/>
              <a:gd name="connsiteX24-989" fmla="*/ 4802287 w 5342334"/>
              <a:gd name="connsiteY24-990" fmla="*/ 4606672 h 5785910"/>
              <a:gd name="connsiteX25-991" fmla="*/ 5191248 w 5342334"/>
              <a:gd name="connsiteY25-992" fmla="*/ 4997228 h 5785910"/>
              <a:gd name="connsiteX26-993" fmla="*/ 4866278 w 5342334"/>
              <a:gd name="connsiteY26-994" fmla="*/ 5435572 h 5785910"/>
              <a:gd name="connsiteX27-995" fmla="*/ 4581456 w 5342334"/>
              <a:gd name="connsiteY27-996" fmla="*/ 5443059 h 5785910"/>
              <a:gd name="connsiteX28-997" fmla="*/ 4593578 w 5342334"/>
              <a:gd name="connsiteY28-998" fmla="*/ 5444848 h 5785910"/>
              <a:gd name="connsiteX29-999" fmla="*/ 4581281 w 5342334"/>
              <a:gd name="connsiteY29-1000" fmla="*/ 5445228 h 5785910"/>
              <a:gd name="connsiteX30-1001" fmla="*/ 2168410 w 5342334"/>
              <a:gd name="connsiteY30-1002" fmla="*/ 5525146 h 5785910"/>
              <a:gd name="connsiteX31-1003" fmla="*/ 1445968 w 5342334"/>
              <a:gd name="connsiteY31-1004" fmla="*/ 3310386 h 5785910"/>
              <a:gd name="connsiteX32-1005" fmla="*/ 1446532 w 5342334"/>
              <a:gd name="connsiteY32-1006" fmla="*/ 2941092 h 5785910"/>
              <a:gd name="connsiteX33-1007" fmla="*/ 1514723 w 5342334"/>
              <a:gd name="connsiteY33-1008" fmla="*/ 2929703 h 5785910"/>
              <a:gd name="connsiteX34-1009" fmla="*/ 1975047 w 5342334"/>
              <a:gd name="connsiteY34-1010" fmla="*/ 2725675 h 5785910"/>
              <a:gd name="connsiteX35-1011" fmla="*/ 2654934 w 5342334"/>
              <a:gd name="connsiteY35-1012" fmla="*/ 1630299 h 5785910"/>
              <a:gd name="connsiteX36-1013" fmla="*/ 3108192 w 5342334"/>
              <a:gd name="connsiteY36-1014" fmla="*/ 686009 h 5785910"/>
              <a:gd name="connsiteX37-1015" fmla="*/ 3334821 w 5342334"/>
              <a:gd name="connsiteY37-1016" fmla="*/ 6121 h 5785910"/>
              <a:gd name="connsiteX38-1017" fmla="*/ 3380735 w 5342334"/>
              <a:gd name="connsiteY38-1018" fmla="*/ 118 h 5785910"/>
              <a:gd name="connsiteX0-1019" fmla="*/ 1438934 w 5342334"/>
              <a:gd name="connsiteY0-1020" fmla="*/ 2944008 h 5785910"/>
              <a:gd name="connsiteX1-1021" fmla="*/ 1441770 w 5342334"/>
              <a:gd name="connsiteY1-1022" fmla="*/ 2943473 h 5785910"/>
              <a:gd name="connsiteX2-1023" fmla="*/ 1438934 w 5342334"/>
              <a:gd name="connsiteY2-1024" fmla="*/ 2944008 h 5785910"/>
              <a:gd name="connsiteX3-1025" fmla="*/ 1354605 w 5342334"/>
              <a:gd name="connsiteY3-1026" fmla="*/ 2912708 h 5785910"/>
              <a:gd name="connsiteX4-1027" fmla="*/ 1423317 w 5342334"/>
              <a:gd name="connsiteY4-1028" fmla="*/ 2947468 h 5785910"/>
              <a:gd name="connsiteX5-1029" fmla="*/ 1421525 w 5342334"/>
              <a:gd name="connsiteY5-1030" fmla="*/ 3320849 h 5785910"/>
              <a:gd name="connsiteX6-1031" fmla="*/ 2146318 w 5342334"/>
              <a:gd name="connsiteY6-1032" fmla="*/ 5548257 h 5785910"/>
              <a:gd name="connsiteX7-1033" fmla="*/ 2115204 w 5342334"/>
              <a:gd name="connsiteY7-1034" fmla="*/ 5553206 h 5785910"/>
              <a:gd name="connsiteX8-1035" fmla="*/ 1246460 w 5342334"/>
              <a:gd name="connsiteY8-1036" fmla="*/ 5785910 h 5785910"/>
              <a:gd name="connsiteX9-1037" fmla="*/ 0 w 5342334"/>
              <a:gd name="connsiteY9-1038" fmla="*/ 3148605 h 5785910"/>
              <a:gd name="connsiteX10-1039" fmla="*/ 1262428 w 5342334"/>
              <a:gd name="connsiteY10-1040" fmla="*/ 2938106 h 5785910"/>
              <a:gd name="connsiteX11-1041" fmla="*/ 1354605 w 5342334"/>
              <a:gd name="connsiteY11-1042" fmla="*/ 2912708 h 5785910"/>
              <a:gd name="connsiteX12-1043" fmla="*/ 3380735 w 5342334"/>
              <a:gd name="connsiteY12-1044" fmla="*/ 118 h 5785910"/>
              <a:gd name="connsiteX13-1045" fmla="*/ 3863622 w 5342334"/>
              <a:gd name="connsiteY13-1046" fmla="*/ 912639 h 5785910"/>
              <a:gd name="connsiteX14-1047" fmla="*/ 3674765 w 5342334"/>
              <a:gd name="connsiteY14-1048" fmla="*/ 2045786 h 5785910"/>
              <a:gd name="connsiteX15-1049" fmla="*/ 4585837 w 5342334"/>
              <a:gd name="connsiteY15-1050" fmla="*/ 2046833 h 5785910"/>
              <a:gd name="connsiteX16-1051" fmla="*/ 4775401 w 5342334"/>
              <a:gd name="connsiteY16-1052" fmla="*/ 2003486 h 5785910"/>
              <a:gd name="connsiteX17-1053" fmla="*/ 5203724 w 5342334"/>
              <a:gd name="connsiteY17-1054" fmla="*/ 2381935 h 5785910"/>
              <a:gd name="connsiteX18-1055" fmla="*/ 4980124 w 5342334"/>
              <a:gd name="connsiteY18-1056" fmla="*/ 2705696 h 5785910"/>
              <a:gd name="connsiteX19-1057" fmla="*/ 5342334 w 5342334"/>
              <a:gd name="connsiteY19-1058" fmla="*/ 3258997 h 5785910"/>
              <a:gd name="connsiteX20-1059" fmla="*/ 5107100 w 5342334"/>
              <a:gd name="connsiteY20-1060" fmla="*/ 3754493 h 5785910"/>
              <a:gd name="connsiteX21-1061" fmla="*/ 5342334 w 5342334"/>
              <a:gd name="connsiteY21-1062" fmla="*/ 4140580 h 5785910"/>
              <a:gd name="connsiteX22-1063" fmla="*/ 4844706 w 5342334"/>
              <a:gd name="connsiteY22-1064" fmla="*/ 4606676 h 5785910"/>
              <a:gd name="connsiteX23-1065" fmla="*/ 4790537 w 5342334"/>
              <a:gd name="connsiteY23-1066" fmla="*/ 4596433 h 5785910"/>
              <a:gd name="connsiteX24-1067" fmla="*/ 4802287 w 5342334"/>
              <a:gd name="connsiteY24-1068" fmla="*/ 4606672 h 5785910"/>
              <a:gd name="connsiteX25-1069" fmla="*/ 5191248 w 5342334"/>
              <a:gd name="connsiteY25-1070" fmla="*/ 4997228 h 5785910"/>
              <a:gd name="connsiteX26-1071" fmla="*/ 4866278 w 5342334"/>
              <a:gd name="connsiteY26-1072" fmla="*/ 5435572 h 5785910"/>
              <a:gd name="connsiteX27-1073" fmla="*/ 4581456 w 5342334"/>
              <a:gd name="connsiteY27-1074" fmla="*/ 5443059 h 5785910"/>
              <a:gd name="connsiteX28-1075" fmla="*/ 4593578 w 5342334"/>
              <a:gd name="connsiteY28-1076" fmla="*/ 5444848 h 5785910"/>
              <a:gd name="connsiteX29-1077" fmla="*/ 4581281 w 5342334"/>
              <a:gd name="connsiteY29-1078" fmla="*/ 5445228 h 5785910"/>
              <a:gd name="connsiteX30-1079" fmla="*/ 2168410 w 5342334"/>
              <a:gd name="connsiteY30-1080" fmla="*/ 5525146 h 5785910"/>
              <a:gd name="connsiteX31-1081" fmla="*/ 1445968 w 5342334"/>
              <a:gd name="connsiteY31-1082" fmla="*/ 3310386 h 5785910"/>
              <a:gd name="connsiteX32-1083" fmla="*/ 1446532 w 5342334"/>
              <a:gd name="connsiteY32-1084" fmla="*/ 2941092 h 5785910"/>
              <a:gd name="connsiteX33-1085" fmla="*/ 1514723 w 5342334"/>
              <a:gd name="connsiteY33-1086" fmla="*/ 2929703 h 5785910"/>
              <a:gd name="connsiteX34-1087" fmla="*/ 1975047 w 5342334"/>
              <a:gd name="connsiteY34-1088" fmla="*/ 2725675 h 5785910"/>
              <a:gd name="connsiteX35-1089" fmla="*/ 2654934 w 5342334"/>
              <a:gd name="connsiteY35-1090" fmla="*/ 1630299 h 5785910"/>
              <a:gd name="connsiteX36-1091" fmla="*/ 3108192 w 5342334"/>
              <a:gd name="connsiteY36-1092" fmla="*/ 686009 h 5785910"/>
              <a:gd name="connsiteX37-1093" fmla="*/ 3334821 w 5342334"/>
              <a:gd name="connsiteY37-1094" fmla="*/ 6121 h 5785910"/>
              <a:gd name="connsiteX38-1095" fmla="*/ 3380735 w 5342334"/>
              <a:gd name="connsiteY38-1096" fmla="*/ 118 h 5785910"/>
              <a:gd name="connsiteX0-1097" fmla="*/ 1438934 w 5342334"/>
              <a:gd name="connsiteY0-1098" fmla="*/ 2944008 h 5785910"/>
              <a:gd name="connsiteX1-1099" fmla="*/ 1441770 w 5342334"/>
              <a:gd name="connsiteY1-1100" fmla="*/ 2943473 h 5785910"/>
              <a:gd name="connsiteX2-1101" fmla="*/ 1438934 w 5342334"/>
              <a:gd name="connsiteY2-1102" fmla="*/ 2944008 h 5785910"/>
              <a:gd name="connsiteX3-1103" fmla="*/ 1354605 w 5342334"/>
              <a:gd name="connsiteY3-1104" fmla="*/ 2912708 h 5785910"/>
              <a:gd name="connsiteX4-1105" fmla="*/ 1423317 w 5342334"/>
              <a:gd name="connsiteY4-1106" fmla="*/ 2947468 h 5785910"/>
              <a:gd name="connsiteX5-1107" fmla="*/ 1421525 w 5342334"/>
              <a:gd name="connsiteY5-1108" fmla="*/ 3320849 h 5785910"/>
              <a:gd name="connsiteX6-1109" fmla="*/ 2146318 w 5342334"/>
              <a:gd name="connsiteY6-1110" fmla="*/ 5548257 h 5785910"/>
              <a:gd name="connsiteX7-1111" fmla="*/ 2115204 w 5342334"/>
              <a:gd name="connsiteY7-1112" fmla="*/ 5553206 h 5785910"/>
              <a:gd name="connsiteX8-1113" fmla="*/ 1246460 w 5342334"/>
              <a:gd name="connsiteY8-1114" fmla="*/ 5785910 h 5785910"/>
              <a:gd name="connsiteX9-1115" fmla="*/ 0 w 5342334"/>
              <a:gd name="connsiteY9-1116" fmla="*/ 3148605 h 5785910"/>
              <a:gd name="connsiteX10-1117" fmla="*/ 1262428 w 5342334"/>
              <a:gd name="connsiteY10-1118" fmla="*/ 2938106 h 5785910"/>
              <a:gd name="connsiteX11-1119" fmla="*/ 1354605 w 5342334"/>
              <a:gd name="connsiteY11-1120" fmla="*/ 2912708 h 5785910"/>
              <a:gd name="connsiteX12-1121" fmla="*/ 3380735 w 5342334"/>
              <a:gd name="connsiteY12-1122" fmla="*/ 118 h 5785910"/>
              <a:gd name="connsiteX13-1123" fmla="*/ 3863622 w 5342334"/>
              <a:gd name="connsiteY13-1124" fmla="*/ 912639 h 5785910"/>
              <a:gd name="connsiteX14-1125" fmla="*/ 3674765 w 5342334"/>
              <a:gd name="connsiteY14-1126" fmla="*/ 2045786 h 5785910"/>
              <a:gd name="connsiteX15-1127" fmla="*/ 4585837 w 5342334"/>
              <a:gd name="connsiteY15-1128" fmla="*/ 2046833 h 5785910"/>
              <a:gd name="connsiteX16-1129" fmla="*/ 4775401 w 5342334"/>
              <a:gd name="connsiteY16-1130" fmla="*/ 2003486 h 5785910"/>
              <a:gd name="connsiteX17-1131" fmla="*/ 5203724 w 5342334"/>
              <a:gd name="connsiteY17-1132" fmla="*/ 2381935 h 5785910"/>
              <a:gd name="connsiteX18-1133" fmla="*/ 4980124 w 5342334"/>
              <a:gd name="connsiteY18-1134" fmla="*/ 2705696 h 5785910"/>
              <a:gd name="connsiteX19-1135" fmla="*/ 5342334 w 5342334"/>
              <a:gd name="connsiteY19-1136" fmla="*/ 3258997 h 5785910"/>
              <a:gd name="connsiteX20-1137" fmla="*/ 5107100 w 5342334"/>
              <a:gd name="connsiteY20-1138" fmla="*/ 3754493 h 5785910"/>
              <a:gd name="connsiteX21-1139" fmla="*/ 5342334 w 5342334"/>
              <a:gd name="connsiteY21-1140" fmla="*/ 4140580 h 5785910"/>
              <a:gd name="connsiteX22-1141" fmla="*/ 4844706 w 5342334"/>
              <a:gd name="connsiteY22-1142" fmla="*/ 4606676 h 5785910"/>
              <a:gd name="connsiteX23-1143" fmla="*/ 4790537 w 5342334"/>
              <a:gd name="connsiteY23-1144" fmla="*/ 4596433 h 5785910"/>
              <a:gd name="connsiteX24-1145" fmla="*/ 4802287 w 5342334"/>
              <a:gd name="connsiteY24-1146" fmla="*/ 4606672 h 5785910"/>
              <a:gd name="connsiteX25-1147" fmla="*/ 5191248 w 5342334"/>
              <a:gd name="connsiteY25-1148" fmla="*/ 4997228 h 5785910"/>
              <a:gd name="connsiteX26-1149" fmla="*/ 4866278 w 5342334"/>
              <a:gd name="connsiteY26-1150" fmla="*/ 5435572 h 5785910"/>
              <a:gd name="connsiteX27-1151" fmla="*/ 4581456 w 5342334"/>
              <a:gd name="connsiteY27-1152" fmla="*/ 5443059 h 5785910"/>
              <a:gd name="connsiteX28-1153" fmla="*/ 4593578 w 5342334"/>
              <a:gd name="connsiteY28-1154" fmla="*/ 5444848 h 5785910"/>
              <a:gd name="connsiteX29-1155" fmla="*/ 4581281 w 5342334"/>
              <a:gd name="connsiteY29-1156" fmla="*/ 5445228 h 5785910"/>
              <a:gd name="connsiteX30-1157" fmla="*/ 2168410 w 5342334"/>
              <a:gd name="connsiteY30-1158" fmla="*/ 5525146 h 5785910"/>
              <a:gd name="connsiteX31-1159" fmla="*/ 1446532 w 5342334"/>
              <a:gd name="connsiteY31-1160" fmla="*/ 2941092 h 5785910"/>
              <a:gd name="connsiteX32-1161" fmla="*/ 1514723 w 5342334"/>
              <a:gd name="connsiteY32-1162" fmla="*/ 2929703 h 5785910"/>
              <a:gd name="connsiteX33-1163" fmla="*/ 1975047 w 5342334"/>
              <a:gd name="connsiteY33-1164" fmla="*/ 2725675 h 5785910"/>
              <a:gd name="connsiteX34-1165" fmla="*/ 2654934 w 5342334"/>
              <a:gd name="connsiteY34-1166" fmla="*/ 1630299 h 5785910"/>
              <a:gd name="connsiteX35-1167" fmla="*/ 3108192 w 5342334"/>
              <a:gd name="connsiteY35-1168" fmla="*/ 686009 h 5785910"/>
              <a:gd name="connsiteX36-1169" fmla="*/ 3334821 w 5342334"/>
              <a:gd name="connsiteY36-1170" fmla="*/ 6121 h 5785910"/>
              <a:gd name="connsiteX37-1171" fmla="*/ 3380735 w 5342334"/>
              <a:gd name="connsiteY37-1172" fmla="*/ 118 h 5785910"/>
              <a:gd name="connsiteX0-1173" fmla="*/ 1438934 w 5342334"/>
              <a:gd name="connsiteY0-1174" fmla="*/ 2944008 h 5785910"/>
              <a:gd name="connsiteX1-1175" fmla="*/ 1441770 w 5342334"/>
              <a:gd name="connsiteY1-1176" fmla="*/ 2943473 h 5785910"/>
              <a:gd name="connsiteX2-1177" fmla="*/ 1438934 w 5342334"/>
              <a:gd name="connsiteY2-1178" fmla="*/ 2944008 h 5785910"/>
              <a:gd name="connsiteX3-1179" fmla="*/ 1354605 w 5342334"/>
              <a:gd name="connsiteY3-1180" fmla="*/ 2912708 h 5785910"/>
              <a:gd name="connsiteX4-1181" fmla="*/ 1423317 w 5342334"/>
              <a:gd name="connsiteY4-1182" fmla="*/ 2947468 h 5785910"/>
              <a:gd name="connsiteX5-1183" fmla="*/ 1421525 w 5342334"/>
              <a:gd name="connsiteY5-1184" fmla="*/ 3320849 h 5785910"/>
              <a:gd name="connsiteX6-1185" fmla="*/ 2146318 w 5342334"/>
              <a:gd name="connsiteY6-1186" fmla="*/ 5548257 h 5785910"/>
              <a:gd name="connsiteX7-1187" fmla="*/ 2115204 w 5342334"/>
              <a:gd name="connsiteY7-1188" fmla="*/ 5553206 h 5785910"/>
              <a:gd name="connsiteX8-1189" fmla="*/ 1246460 w 5342334"/>
              <a:gd name="connsiteY8-1190" fmla="*/ 5785910 h 5785910"/>
              <a:gd name="connsiteX9-1191" fmla="*/ 0 w 5342334"/>
              <a:gd name="connsiteY9-1192" fmla="*/ 3148605 h 5785910"/>
              <a:gd name="connsiteX10-1193" fmla="*/ 1262428 w 5342334"/>
              <a:gd name="connsiteY10-1194" fmla="*/ 2938106 h 5785910"/>
              <a:gd name="connsiteX11-1195" fmla="*/ 1354605 w 5342334"/>
              <a:gd name="connsiteY11-1196" fmla="*/ 2912708 h 5785910"/>
              <a:gd name="connsiteX12-1197" fmla="*/ 3380735 w 5342334"/>
              <a:gd name="connsiteY12-1198" fmla="*/ 118 h 5785910"/>
              <a:gd name="connsiteX13-1199" fmla="*/ 3863622 w 5342334"/>
              <a:gd name="connsiteY13-1200" fmla="*/ 912639 h 5785910"/>
              <a:gd name="connsiteX14-1201" fmla="*/ 3674765 w 5342334"/>
              <a:gd name="connsiteY14-1202" fmla="*/ 2045786 h 5785910"/>
              <a:gd name="connsiteX15-1203" fmla="*/ 4585837 w 5342334"/>
              <a:gd name="connsiteY15-1204" fmla="*/ 2046833 h 5785910"/>
              <a:gd name="connsiteX16-1205" fmla="*/ 4775401 w 5342334"/>
              <a:gd name="connsiteY16-1206" fmla="*/ 2003486 h 5785910"/>
              <a:gd name="connsiteX17-1207" fmla="*/ 5203724 w 5342334"/>
              <a:gd name="connsiteY17-1208" fmla="*/ 2381935 h 5785910"/>
              <a:gd name="connsiteX18-1209" fmla="*/ 4980124 w 5342334"/>
              <a:gd name="connsiteY18-1210" fmla="*/ 2705696 h 5785910"/>
              <a:gd name="connsiteX19-1211" fmla="*/ 5342334 w 5342334"/>
              <a:gd name="connsiteY19-1212" fmla="*/ 3258997 h 5785910"/>
              <a:gd name="connsiteX20-1213" fmla="*/ 5107100 w 5342334"/>
              <a:gd name="connsiteY20-1214" fmla="*/ 3754493 h 5785910"/>
              <a:gd name="connsiteX21-1215" fmla="*/ 5342334 w 5342334"/>
              <a:gd name="connsiteY21-1216" fmla="*/ 4140580 h 5785910"/>
              <a:gd name="connsiteX22-1217" fmla="*/ 4844706 w 5342334"/>
              <a:gd name="connsiteY22-1218" fmla="*/ 4606676 h 5785910"/>
              <a:gd name="connsiteX23-1219" fmla="*/ 4790537 w 5342334"/>
              <a:gd name="connsiteY23-1220" fmla="*/ 4596433 h 5785910"/>
              <a:gd name="connsiteX24-1221" fmla="*/ 4802287 w 5342334"/>
              <a:gd name="connsiteY24-1222" fmla="*/ 4606672 h 5785910"/>
              <a:gd name="connsiteX25-1223" fmla="*/ 5191248 w 5342334"/>
              <a:gd name="connsiteY25-1224" fmla="*/ 4997228 h 5785910"/>
              <a:gd name="connsiteX26-1225" fmla="*/ 4866278 w 5342334"/>
              <a:gd name="connsiteY26-1226" fmla="*/ 5435572 h 5785910"/>
              <a:gd name="connsiteX27-1227" fmla="*/ 4581456 w 5342334"/>
              <a:gd name="connsiteY27-1228" fmla="*/ 5443059 h 5785910"/>
              <a:gd name="connsiteX28-1229" fmla="*/ 4593578 w 5342334"/>
              <a:gd name="connsiteY28-1230" fmla="*/ 5444848 h 5785910"/>
              <a:gd name="connsiteX29-1231" fmla="*/ 4581281 w 5342334"/>
              <a:gd name="connsiteY29-1232" fmla="*/ 5445228 h 5785910"/>
              <a:gd name="connsiteX30-1233" fmla="*/ 2168410 w 5342334"/>
              <a:gd name="connsiteY30-1234" fmla="*/ 5525146 h 5785910"/>
              <a:gd name="connsiteX31-1235" fmla="*/ 1446532 w 5342334"/>
              <a:gd name="connsiteY31-1236" fmla="*/ 2941092 h 5785910"/>
              <a:gd name="connsiteX32-1237" fmla="*/ 1514723 w 5342334"/>
              <a:gd name="connsiteY32-1238" fmla="*/ 2929703 h 5785910"/>
              <a:gd name="connsiteX33-1239" fmla="*/ 1975047 w 5342334"/>
              <a:gd name="connsiteY33-1240" fmla="*/ 2725675 h 5785910"/>
              <a:gd name="connsiteX34-1241" fmla="*/ 2654934 w 5342334"/>
              <a:gd name="connsiteY34-1242" fmla="*/ 1630299 h 5785910"/>
              <a:gd name="connsiteX35-1243" fmla="*/ 3108192 w 5342334"/>
              <a:gd name="connsiteY35-1244" fmla="*/ 686009 h 5785910"/>
              <a:gd name="connsiteX36-1245" fmla="*/ 3334821 w 5342334"/>
              <a:gd name="connsiteY36-1246" fmla="*/ 6121 h 5785910"/>
              <a:gd name="connsiteX37-1247" fmla="*/ 3380735 w 5342334"/>
              <a:gd name="connsiteY37-1248" fmla="*/ 118 h 5785910"/>
              <a:gd name="connsiteX0-1249" fmla="*/ 1438934 w 5342334"/>
              <a:gd name="connsiteY0-1250" fmla="*/ 2944008 h 5785910"/>
              <a:gd name="connsiteX1-1251" fmla="*/ 1441770 w 5342334"/>
              <a:gd name="connsiteY1-1252" fmla="*/ 2943473 h 5785910"/>
              <a:gd name="connsiteX2-1253" fmla="*/ 1438934 w 5342334"/>
              <a:gd name="connsiteY2-1254" fmla="*/ 2944008 h 5785910"/>
              <a:gd name="connsiteX3-1255" fmla="*/ 1354605 w 5342334"/>
              <a:gd name="connsiteY3-1256" fmla="*/ 2912708 h 5785910"/>
              <a:gd name="connsiteX4-1257" fmla="*/ 1423317 w 5342334"/>
              <a:gd name="connsiteY4-1258" fmla="*/ 2947468 h 5785910"/>
              <a:gd name="connsiteX5-1259" fmla="*/ 1421525 w 5342334"/>
              <a:gd name="connsiteY5-1260" fmla="*/ 3320849 h 5785910"/>
              <a:gd name="connsiteX6-1261" fmla="*/ 2146318 w 5342334"/>
              <a:gd name="connsiteY6-1262" fmla="*/ 5548257 h 5785910"/>
              <a:gd name="connsiteX7-1263" fmla="*/ 2115204 w 5342334"/>
              <a:gd name="connsiteY7-1264" fmla="*/ 5553206 h 5785910"/>
              <a:gd name="connsiteX8-1265" fmla="*/ 1246460 w 5342334"/>
              <a:gd name="connsiteY8-1266" fmla="*/ 5785910 h 5785910"/>
              <a:gd name="connsiteX9-1267" fmla="*/ 0 w 5342334"/>
              <a:gd name="connsiteY9-1268" fmla="*/ 3148605 h 5785910"/>
              <a:gd name="connsiteX10-1269" fmla="*/ 1262428 w 5342334"/>
              <a:gd name="connsiteY10-1270" fmla="*/ 2938106 h 5785910"/>
              <a:gd name="connsiteX11-1271" fmla="*/ 1354605 w 5342334"/>
              <a:gd name="connsiteY11-1272" fmla="*/ 2912708 h 5785910"/>
              <a:gd name="connsiteX12-1273" fmla="*/ 3380735 w 5342334"/>
              <a:gd name="connsiteY12-1274" fmla="*/ 118 h 5785910"/>
              <a:gd name="connsiteX13-1275" fmla="*/ 3863622 w 5342334"/>
              <a:gd name="connsiteY13-1276" fmla="*/ 912639 h 5785910"/>
              <a:gd name="connsiteX14-1277" fmla="*/ 3674765 w 5342334"/>
              <a:gd name="connsiteY14-1278" fmla="*/ 2045786 h 5785910"/>
              <a:gd name="connsiteX15-1279" fmla="*/ 4585837 w 5342334"/>
              <a:gd name="connsiteY15-1280" fmla="*/ 2046833 h 5785910"/>
              <a:gd name="connsiteX16-1281" fmla="*/ 4775401 w 5342334"/>
              <a:gd name="connsiteY16-1282" fmla="*/ 2003486 h 5785910"/>
              <a:gd name="connsiteX17-1283" fmla="*/ 5203724 w 5342334"/>
              <a:gd name="connsiteY17-1284" fmla="*/ 2381935 h 5785910"/>
              <a:gd name="connsiteX18-1285" fmla="*/ 4980124 w 5342334"/>
              <a:gd name="connsiteY18-1286" fmla="*/ 2705696 h 5785910"/>
              <a:gd name="connsiteX19-1287" fmla="*/ 5342334 w 5342334"/>
              <a:gd name="connsiteY19-1288" fmla="*/ 3258997 h 5785910"/>
              <a:gd name="connsiteX20-1289" fmla="*/ 5107100 w 5342334"/>
              <a:gd name="connsiteY20-1290" fmla="*/ 3754493 h 5785910"/>
              <a:gd name="connsiteX21-1291" fmla="*/ 5342334 w 5342334"/>
              <a:gd name="connsiteY21-1292" fmla="*/ 4140580 h 5785910"/>
              <a:gd name="connsiteX22-1293" fmla="*/ 4844706 w 5342334"/>
              <a:gd name="connsiteY22-1294" fmla="*/ 4606676 h 5785910"/>
              <a:gd name="connsiteX23-1295" fmla="*/ 4790537 w 5342334"/>
              <a:gd name="connsiteY23-1296" fmla="*/ 4596433 h 5785910"/>
              <a:gd name="connsiteX24-1297" fmla="*/ 4802287 w 5342334"/>
              <a:gd name="connsiteY24-1298" fmla="*/ 4606672 h 5785910"/>
              <a:gd name="connsiteX25-1299" fmla="*/ 5191248 w 5342334"/>
              <a:gd name="connsiteY25-1300" fmla="*/ 4997228 h 5785910"/>
              <a:gd name="connsiteX26-1301" fmla="*/ 4866278 w 5342334"/>
              <a:gd name="connsiteY26-1302" fmla="*/ 5435572 h 5785910"/>
              <a:gd name="connsiteX27-1303" fmla="*/ 4581456 w 5342334"/>
              <a:gd name="connsiteY27-1304" fmla="*/ 5443059 h 5785910"/>
              <a:gd name="connsiteX28-1305" fmla="*/ 4593578 w 5342334"/>
              <a:gd name="connsiteY28-1306" fmla="*/ 5444848 h 5785910"/>
              <a:gd name="connsiteX29-1307" fmla="*/ 4581281 w 5342334"/>
              <a:gd name="connsiteY29-1308" fmla="*/ 5445228 h 5785910"/>
              <a:gd name="connsiteX30-1309" fmla="*/ 2168410 w 5342334"/>
              <a:gd name="connsiteY30-1310" fmla="*/ 5525146 h 5785910"/>
              <a:gd name="connsiteX31-1311" fmla="*/ 1514723 w 5342334"/>
              <a:gd name="connsiteY31-1312" fmla="*/ 2929703 h 5785910"/>
              <a:gd name="connsiteX32-1313" fmla="*/ 1975047 w 5342334"/>
              <a:gd name="connsiteY32-1314" fmla="*/ 2725675 h 5785910"/>
              <a:gd name="connsiteX33-1315" fmla="*/ 2654934 w 5342334"/>
              <a:gd name="connsiteY33-1316" fmla="*/ 1630299 h 5785910"/>
              <a:gd name="connsiteX34-1317" fmla="*/ 3108192 w 5342334"/>
              <a:gd name="connsiteY34-1318" fmla="*/ 686009 h 5785910"/>
              <a:gd name="connsiteX35-1319" fmla="*/ 3334821 w 5342334"/>
              <a:gd name="connsiteY35-1320" fmla="*/ 6121 h 5785910"/>
              <a:gd name="connsiteX36-1321" fmla="*/ 3380735 w 5342334"/>
              <a:gd name="connsiteY36-1322" fmla="*/ 118 h 5785910"/>
              <a:gd name="connsiteX0-1323" fmla="*/ 1438934 w 5342334"/>
              <a:gd name="connsiteY0-1324" fmla="*/ 2944008 h 5785910"/>
              <a:gd name="connsiteX1-1325" fmla="*/ 1441770 w 5342334"/>
              <a:gd name="connsiteY1-1326" fmla="*/ 2943473 h 5785910"/>
              <a:gd name="connsiteX2-1327" fmla="*/ 1438934 w 5342334"/>
              <a:gd name="connsiteY2-1328" fmla="*/ 2944008 h 5785910"/>
              <a:gd name="connsiteX3-1329" fmla="*/ 1354605 w 5342334"/>
              <a:gd name="connsiteY3-1330" fmla="*/ 2912708 h 5785910"/>
              <a:gd name="connsiteX4-1331" fmla="*/ 1423317 w 5342334"/>
              <a:gd name="connsiteY4-1332" fmla="*/ 2947468 h 5785910"/>
              <a:gd name="connsiteX5-1333" fmla="*/ 1421525 w 5342334"/>
              <a:gd name="connsiteY5-1334" fmla="*/ 3320849 h 5785910"/>
              <a:gd name="connsiteX6-1335" fmla="*/ 2146318 w 5342334"/>
              <a:gd name="connsiteY6-1336" fmla="*/ 5548257 h 5785910"/>
              <a:gd name="connsiteX7-1337" fmla="*/ 2115204 w 5342334"/>
              <a:gd name="connsiteY7-1338" fmla="*/ 5553206 h 5785910"/>
              <a:gd name="connsiteX8-1339" fmla="*/ 1246460 w 5342334"/>
              <a:gd name="connsiteY8-1340" fmla="*/ 5785910 h 5785910"/>
              <a:gd name="connsiteX9-1341" fmla="*/ 0 w 5342334"/>
              <a:gd name="connsiteY9-1342" fmla="*/ 3148605 h 5785910"/>
              <a:gd name="connsiteX10-1343" fmla="*/ 1262428 w 5342334"/>
              <a:gd name="connsiteY10-1344" fmla="*/ 2938106 h 5785910"/>
              <a:gd name="connsiteX11-1345" fmla="*/ 1354605 w 5342334"/>
              <a:gd name="connsiteY11-1346" fmla="*/ 2912708 h 5785910"/>
              <a:gd name="connsiteX12-1347" fmla="*/ 3380735 w 5342334"/>
              <a:gd name="connsiteY12-1348" fmla="*/ 118 h 5785910"/>
              <a:gd name="connsiteX13-1349" fmla="*/ 3863622 w 5342334"/>
              <a:gd name="connsiteY13-1350" fmla="*/ 912639 h 5785910"/>
              <a:gd name="connsiteX14-1351" fmla="*/ 3674765 w 5342334"/>
              <a:gd name="connsiteY14-1352" fmla="*/ 2045786 h 5785910"/>
              <a:gd name="connsiteX15-1353" fmla="*/ 4585837 w 5342334"/>
              <a:gd name="connsiteY15-1354" fmla="*/ 2046833 h 5785910"/>
              <a:gd name="connsiteX16-1355" fmla="*/ 4775401 w 5342334"/>
              <a:gd name="connsiteY16-1356" fmla="*/ 2003486 h 5785910"/>
              <a:gd name="connsiteX17-1357" fmla="*/ 5203724 w 5342334"/>
              <a:gd name="connsiteY17-1358" fmla="*/ 2381935 h 5785910"/>
              <a:gd name="connsiteX18-1359" fmla="*/ 4980124 w 5342334"/>
              <a:gd name="connsiteY18-1360" fmla="*/ 2705696 h 5785910"/>
              <a:gd name="connsiteX19-1361" fmla="*/ 5342334 w 5342334"/>
              <a:gd name="connsiteY19-1362" fmla="*/ 3258997 h 5785910"/>
              <a:gd name="connsiteX20-1363" fmla="*/ 5107100 w 5342334"/>
              <a:gd name="connsiteY20-1364" fmla="*/ 3754493 h 5785910"/>
              <a:gd name="connsiteX21-1365" fmla="*/ 5342334 w 5342334"/>
              <a:gd name="connsiteY21-1366" fmla="*/ 4140580 h 5785910"/>
              <a:gd name="connsiteX22-1367" fmla="*/ 4844706 w 5342334"/>
              <a:gd name="connsiteY22-1368" fmla="*/ 4606676 h 5785910"/>
              <a:gd name="connsiteX23-1369" fmla="*/ 4790537 w 5342334"/>
              <a:gd name="connsiteY23-1370" fmla="*/ 4596433 h 5785910"/>
              <a:gd name="connsiteX24-1371" fmla="*/ 4802287 w 5342334"/>
              <a:gd name="connsiteY24-1372" fmla="*/ 4606672 h 5785910"/>
              <a:gd name="connsiteX25-1373" fmla="*/ 5191248 w 5342334"/>
              <a:gd name="connsiteY25-1374" fmla="*/ 4997228 h 5785910"/>
              <a:gd name="connsiteX26-1375" fmla="*/ 4866278 w 5342334"/>
              <a:gd name="connsiteY26-1376" fmla="*/ 5435572 h 5785910"/>
              <a:gd name="connsiteX27-1377" fmla="*/ 4581456 w 5342334"/>
              <a:gd name="connsiteY27-1378" fmla="*/ 5443059 h 5785910"/>
              <a:gd name="connsiteX28-1379" fmla="*/ 4593578 w 5342334"/>
              <a:gd name="connsiteY28-1380" fmla="*/ 5444848 h 5785910"/>
              <a:gd name="connsiteX29-1381" fmla="*/ 4581281 w 5342334"/>
              <a:gd name="connsiteY29-1382" fmla="*/ 5445228 h 5785910"/>
              <a:gd name="connsiteX30-1383" fmla="*/ 2168410 w 5342334"/>
              <a:gd name="connsiteY30-1384" fmla="*/ 5525146 h 5785910"/>
              <a:gd name="connsiteX31-1385" fmla="*/ 1514723 w 5342334"/>
              <a:gd name="connsiteY31-1386" fmla="*/ 2929703 h 5785910"/>
              <a:gd name="connsiteX32-1387" fmla="*/ 1975047 w 5342334"/>
              <a:gd name="connsiteY32-1388" fmla="*/ 2725675 h 5785910"/>
              <a:gd name="connsiteX33-1389" fmla="*/ 2654934 w 5342334"/>
              <a:gd name="connsiteY33-1390" fmla="*/ 1630299 h 5785910"/>
              <a:gd name="connsiteX34-1391" fmla="*/ 3108192 w 5342334"/>
              <a:gd name="connsiteY34-1392" fmla="*/ 686009 h 5785910"/>
              <a:gd name="connsiteX35-1393" fmla="*/ 3334821 w 5342334"/>
              <a:gd name="connsiteY35-1394" fmla="*/ 6121 h 5785910"/>
              <a:gd name="connsiteX36-1395" fmla="*/ 3380735 w 5342334"/>
              <a:gd name="connsiteY36-1396" fmla="*/ 118 h 5785910"/>
              <a:gd name="connsiteX0-1397" fmla="*/ 1438934 w 5342334"/>
              <a:gd name="connsiteY0-1398" fmla="*/ 2944008 h 5785910"/>
              <a:gd name="connsiteX1-1399" fmla="*/ 1441770 w 5342334"/>
              <a:gd name="connsiteY1-1400" fmla="*/ 2943473 h 5785910"/>
              <a:gd name="connsiteX2-1401" fmla="*/ 1438934 w 5342334"/>
              <a:gd name="connsiteY2-1402" fmla="*/ 2944008 h 5785910"/>
              <a:gd name="connsiteX3-1403" fmla="*/ 1354605 w 5342334"/>
              <a:gd name="connsiteY3-1404" fmla="*/ 2912708 h 5785910"/>
              <a:gd name="connsiteX4-1405" fmla="*/ 1423317 w 5342334"/>
              <a:gd name="connsiteY4-1406" fmla="*/ 2947468 h 5785910"/>
              <a:gd name="connsiteX5-1407" fmla="*/ 1421525 w 5342334"/>
              <a:gd name="connsiteY5-1408" fmla="*/ 3320849 h 5785910"/>
              <a:gd name="connsiteX6-1409" fmla="*/ 2146318 w 5342334"/>
              <a:gd name="connsiteY6-1410" fmla="*/ 5548257 h 5785910"/>
              <a:gd name="connsiteX7-1411" fmla="*/ 2115204 w 5342334"/>
              <a:gd name="connsiteY7-1412" fmla="*/ 5553206 h 5785910"/>
              <a:gd name="connsiteX8-1413" fmla="*/ 1246460 w 5342334"/>
              <a:gd name="connsiteY8-1414" fmla="*/ 5785910 h 5785910"/>
              <a:gd name="connsiteX9-1415" fmla="*/ 0 w 5342334"/>
              <a:gd name="connsiteY9-1416" fmla="*/ 3148605 h 5785910"/>
              <a:gd name="connsiteX10-1417" fmla="*/ 1262428 w 5342334"/>
              <a:gd name="connsiteY10-1418" fmla="*/ 2938106 h 5785910"/>
              <a:gd name="connsiteX11-1419" fmla="*/ 1354605 w 5342334"/>
              <a:gd name="connsiteY11-1420" fmla="*/ 2912708 h 5785910"/>
              <a:gd name="connsiteX12-1421" fmla="*/ 3380735 w 5342334"/>
              <a:gd name="connsiteY12-1422" fmla="*/ 118 h 5785910"/>
              <a:gd name="connsiteX13-1423" fmla="*/ 3863622 w 5342334"/>
              <a:gd name="connsiteY13-1424" fmla="*/ 912639 h 5785910"/>
              <a:gd name="connsiteX14-1425" fmla="*/ 3674765 w 5342334"/>
              <a:gd name="connsiteY14-1426" fmla="*/ 2045786 h 5785910"/>
              <a:gd name="connsiteX15-1427" fmla="*/ 4585837 w 5342334"/>
              <a:gd name="connsiteY15-1428" fmla="*/ 2046833 h 5785910"/>
              <a:gd name="connsiteX16-1429" fmla="*/ 4775401 w 5342334"/>
              <a:gd name="connsiteY16-1430" fmla="*/ 2003486 h 5785910"/>
              <a:gd name="connsiteX17-1431" fmla="*/ 5203724 w 5342334"/>
              <a:gd name="connsiteY17-1432" fmla="*/ 2381935 h 5785910"/>
              <a:gd name="connsiteX18-1433" fmla="*/ 4980124 w 5342334"/>
              <a:gd name="connsiteY18-1434" fmla="*/ 2705696 h 5785910"/>
              <a:gd name="connsiteX19-1435" fmla="*/ 5342334 w 5342334"/>
              <a:gd name="connsiteY19-1436" fmla="*/ 3258997 h 5785910"/>
              <a:gd name="connsiteX20-1437" fmla="*/ 5107100 w 5342334"/>
              <a:gd name="connsiteY20-1438" fmla="*/ 3754493 h 5785910"/>
              <a:gd name="connsiteX21-1439" fmla="*/ 5342334 w 5342334"/>
              <a:gd name="connsiteY21-1440" fmla="*/ 4140580 h 5785910"/>
              <a:gd name="connsiteX22-1441" fmla="*/ 4844706 w 5342334"/>
              <a:gd name="connsiteY22-1442" fmla="*/ 4606676 h 5785910"/>
              <a:gd name="connsiteX23-1443" fmla="*/ 4790537 w 5342334"/>
              <a:gd name="connsiteY23-1444" fmla="*/ 4596433 h 5785910"/>
              <a:gd name="connsiteX24-1445" fmla="*/ 4802287 w 5342334"/>
              <a:gd name="connsiteY24-1446" fmla="*/ 4606672 h 5785910"/>
              <a:gd name="connsiteX25-1447" fmla="*/ 5191248 w 5342334"/>
              <a:gd name="connsiteY25-1448" fmla="*/ 4997228 h 5785910"/>
              <a:gd name="connsiteX26-1449" fmla="*/ 4866278 w 5342334"/>
              <a:gd name="connsiteY26-1450" fmla="*/ 5435572 h 5785910"/>
              <a:gd name="connsiteX27-1451" fmla="*/ 4581456 w 5342334"/>
              <a:gd name="connsiteY27-1452" fmla="*/ 5443059 h 5785910"/>
              <a:gd name="connsiteX28-1453" fmla="*/ 4593578 w 5342334"/>
              <a:gd name="connsiteY28-1454" fmla="*/ 5444848 h 5785910"/>
              <a:gd name="connsiteX29-1455" fmla="*/ 4581281 w 5342334"/>
              <a:gd name="connsiteY29-1456" fmla="*/ 5445228 h 5785910"/>
              <a:gd name="connsiteX30-1457" fmla="*/ 2201665 w 5342334"/>
              <a:gd name="connsiteY30-1458" fmla="*/ 5541774 h 5785910"/>
              <a:gd name="connsiteX31-1459" fmla="*/ 1514723 w 5342334"/>
              <a:gd name="connsiteY31-1460" fmla="*/ 2929703 h 5785910"/>
              <a:gd name="connsiteX32-1461" fmla="*/ 1975047 w 5342334"/>
              <a:gd name="connsiteY32-1462" fmla="*/ 2725675 h 5785910"/>
              <a:gd name="connsiteX33-1463" fmla="*/ 2654934 w 5342334"/>
              <a:gd name="connsiteY33-1464" fmla="*/ 1630299 h 5785910"/>
              <a:gd name="connsiteX34-1465" fmla="*/ 3108192 w 5342334"/>
              <a:gd name="connsiteY34-1466" fmla="*/ 686009 h 5785910"/>
              <a:gd name="connsiteX35-1467" fmla="*/ 3334821 w 5342334"/>
              <a:gd name="connsiteY35-1468" fmla="*/ 6121 h 5785910"/>
              <a:gd name="connsiteX36-1469" fmla="*/ 3380735 w 5342334"/>
              <a:gd name="connsiteY36-1470" fmla="*/ 118 h 5785910"/>
              <a:gd name="connsiteX0-1471" fmla="*/ 1438934 w 5342334"/>
              <a:gd name="connsiteY0-1472" fmla="*/ 2944008 h 5785910"/>
              <a:gd name="connsiteX1-1473" fmla="*/ 1441770 w 5342334"/>
              <a:gd name="connsiteY1-1474" fmla="*/ 2943473 h 5785910"/>
              <a:gd name="connsiteX2-1475" fmla="*/ 1438934 w 5342334"/>
              <a:gd name="connsiteY2-1476" fmla="*/ 2944008 h 5785910"/>
              <a:gd name="connsiteX3-1477" fmla="*/ 1354605 w 5342334"/>
              <a:gd name="connsiteY3-1478" fmla="*/ 2912708 h 5785910"/>
              <a:gd name="connsiteX4-1479" fmla="*/ 1423317 w 5342334"/>
              <a:gd name="connsiteY4-1480" fmla="*/ 2947468 h 5785910"/>
              <a:gd name="connsiteX5-1481" fmla="*/ 1421525 w 5342334"/>
              <a:gd name="connsiteY5-1482" fmla="*/ 3320849 h 5785910"/>
              <a:gd name="connsiteX6-1483" fmla="*/ 2146318 w 5342334"/>
              <a:gd name="connsiteY6-1484" fmla="*/ 5548257 h 5785910"/>
              <a:gd name="connsiteX7-1485" fmla="*/ 2115204 w 5342334"/>
              <a:gd name="connsiteY7-1486" fmla="*/ 5553206 h 5785910"/>
              <a:gd name="connsiteX8-1487" fmla="*/ 1246460 w 5342334"/>
              <a:gd name="connsiteY8-1488" fmla="*/ 5785910 h 5785910"/>
              <a:gd name="connsiteX9-1489" fmla="*/ 0 w 5342334"/>
              <a:gd name="connsiteY9-1490" fmla="*/ 3148605 h 5785910"/>
              <a:gd name="connsiteX10-1491" fmla="*/ 1262428 w 5342334"/>
              <a:gd name="connsiteY10-1492" fmla="*/ 2938106 h 5785910"/>
              <a:gd name="connsiteX11-1493" fmla="*/ 1354605 w 5342334"/>
              <a:gd name="connsiteY11-1494" fmla="*/ 2912708 h 5785910"/>
              <a:gd name="connsiteX12-1495" fmla="*/ 3380735 w 5342334"/>
              <a:gd name="connsiteY12-1496" fmla="*/ 118 h 5785910"/>
              <a:gd name="connsiteX13-1497" fmla="*/ 3863622 w 5342334"/>
              <a:gd name="connsiteY13-1498" fmla="*/ 912639 h 5785910"/>
              <a:gd name="connsiteX14-1499" fmla="*/ 3674765 w 5342334"/>
              <a:gd name="connsiteY14-1500" fmla="*/ 2045786 h 5785910"/>
              <a:gd name="connsiteX15-1501" fmla="*/ 4585837 w 5342334"/>
              <a:gd name="connsiteY15-1502" fmla="*/ 2046833 h 5785910"/>
              <a:gd name="connsiteX16-1503" fmla="*/ 4775401 w 5342334"/>
              <a:gd name="connsiteY16-1504" fmla="*/ 2003486 h 5785910"/>
              <a:gd name="connsiteX17-1505" fmla="*/ 5203724 w 5342334"/>
              <a:gd name="connsiteY17-1506" fmla="*/ 2381935 h 5785910"/>
              <a:gd name="connsiteX18-1507" fmla="*/ 4980124 w 5342334"/>
              <a:gd name="connsiteY18-1508" fmla="*/ 2705696 h 5785910"/>
              <a:gd name="connsiteX19-1509" fmla="*/ 5342334 w 5342334"/>
              <a:gd name="connsiteY19-1510" fmla="*/ 3258997 h 5785910"/>
              <a:gd name="connsiteX20-1511" fmla="*/ 5107100 w 5342334"/>
              <a:gd name="connsiteY20-1512" fmla="*/ 3754493 h 5785910"/>
              <a:gd name="connsiteX21-1513" fmla="*/ 5342334 w 5342334"/>
              <a:gd name="connsiteY21-1514" fmla="*/ 4140580 h 5785910"/>
              <a:gd name="connsiteX22-1515" fmla="*/ 4844706 w 5342334"/>
              <a:gd name="connsiteY22-1516" fmla="*/ 4606676 h 5785910"/>
              <a:gd name="connsiteX23-1517" fmla="*/ 4790537 w 5342334"/>
              <a:gd name="connsiteY23-1518" fmla="*/ 4596433 h 5785910"/>
              <a:gd name="connsiteX24-1519" fmla="*/ 4802287 w 5342334"/>
              <a:gd name="connsiteY24-1520" fmla="*/ 4606672 h 5785910"/>
              <a:gd name="connsiteX25-1521" fmla="*/ 5191248 w 5342334"/>
              <a:gd name="connsiteY25-1522" fmla="*/ 4997228 h 5785910"/>
              <a:gd name="connsiteX26-1523" fmla="*/ 4866278 w 5342334"/>
              <a:gd name="connsiteY26-1524" fmla="*/ 5435572 h 5785910"/>
              <a:gd name="connsiteX27-1525" fmla="*/ 4581456 w 5342334"/>
              <a:gd name="connsiteY27-1526" fmla="*/ 5443059 h 5785910"/>
              <a:gd name="connsiteX28-1527" fmla="*/ 4593578 w 5342334"/>
              <a:gd name="connsiteY28-1528" fmla="*/ 5444848 h 5785910"/>
              <a:gd name="connsiteX29-1529" fmla="*/ 4581281 w 5342334"/>
              <a:gd name="connsiteY29-1530" fmla="*/ 5445228 h 5785910"/>
              <a:gd name="connsiteX30-1531" fmla="*/ 2201665 w 5342334"/>
              <a:gd name="connsiteY30-1532" fmla="*/ 5541774 h 5785910"/>
              <a:gd name="connsiteX31-1533" fmla="*/ 1514723 w 5342334"/>
              <a:gd name="connsiteY31-1534" fmla="*/ 2929703 h 5785910"/>
              <a:gd name="connsiteX32-1535" fmla="*/ 1975047 w 5342334"/>
              <a:gd name="connsiteY32-1536" fmla="*/ 2725675 h 5785910"/>
              <a:gd name="connsiteX33-1537" fmla="*/ 2654934 w 5342334"/>
              <a:gd name="connsiteY33-1538" fmla="*/ 1630299 h 5785910"/>
              <a:gd name="connsiteX34-1539" fmla="*/ 3108192 w 5342334"/>
              <a:gd name="connsiteY34-1540" fmla="*/ 686009 h 5785910"/>
              <a:gd name="connsiteX35-1541" fmla="*/ 3334821 w 5342334"/>
              <a:gd name="connsiteY35-1542" fmla="*/ 6121 h 5785910"/>
              <a:gd name="connsiteX36-1543" fmla="*/ 3380735 w 5342334"/>
              <a:gd name="connsiteY36-1544" fmla="*/ 118 h 5785910"/>
              <a:gd name="connsiteX0-1545" fmla="*/ 1438934 w 5342334"/>
              <a:gd name="connsiteY0-1546" fmla="*/ 2944008 h 5785910"/>
              <a:gd name="connsiteX1-1547" fmla="*/ 1441770 w 5342334"/>
              <a:gd name="connsiteY1-1548" fmla="*/ 2943473 h 5785910"/>
              <a:gd name="connsiteX2-1549" fmla="*/ 1438934 w 5342334"/>
              <a:gd name="connsiteY2-1550" fmla="*/ 2944008 h 5785910"/>
              <a:gd name="connsiteX3-1551" fmla="*/ 1354605 w 5342334"/>
              <a:gd name="connsiteY3-1552" fmla="*/ 2912708 h 5785910"/>
              <a:gd name="connsiteX4-1553" fmla="*/ 1423317 w 5342334"/>
              <a:gd name="connsiteY4-1554" fmla="*/ 2947468 h 5785910"/>
              <a:gd name="connsiteX5-1555" fmla="*/ 1421525 w 5342334"/>
              <a:gd name="connsiteY5-1556" fmla="*/ 3320849 h 5785910"/>
              <a:gd name="connsiteX6-1557" fmla="*/ 2146318 w 5342334"/>
              <a:gd name="connsiteY6-1558" fmla="*/ 5548257 h 5785910"/>
              <a:gd name="connsiteX7-1559" fmla="*/ 2115204 w 5342334"/>
              <a:gd name="connsiteY7-1560" fmla="*/ 5553206 h 5785910"/>
              <a:gd name="connsiteX8-1561" fmla="*/ 1246460 w 5342334"/>
              <a:gd name="connsiteY8-1562" fmla="*/ 5785910 h 5785910"/>
              <a:gd name="connsiteX9-1563" fmla="*/ 0 w 5342334"/>
              <a:gd name="connsiteY9-1564" fmla="*/ 3148605 h 5785910"/>
              <a:gd name="connsiteX10-1565" fmla="*/ 1262428 w 5342334"/>
              <a:gd name="connsiteY10-1566" fmla="*/ 2938106 h 5785910"/>
              <a:gd name="connsiteX11-1567" fmla="*/ 1354605 w 5342334"/>
              <a:gd name="connsiteY11-1568" fmla="*/ 2912708 h 5785910"/>
              <a:gd name="connsiteX12-1569" fmla="*/ 3380735 w 5342334"/>
              <a:gd name="connsiteY12-1570" fmla="*/ 118 h 5785910"/>
              <a:gd name="connsiteX13-1571" fmla="*/ 3863622 w 5342334"/>
              <a:gd name="connsiteY13-1572" fmla="*/ 912639 h 5785910"/>
              <a:gd name="connsiteX14-1573" fmla="*/ 3674765 w 5342334"/>
              <a:gd name="connsiteY14-1574" fmla="*/ 2045786 h 5785910"/>
              <a:gd name="connsiteX15-1575" fmla="*/ 4585837 w 5342334"/>
              <a:gd name="connsiteY15-1576" fmla="*/ 2046833 h 5785910"/>
              <a:gd name="connsiteX16-1577" fmla="*/ 4775401 w 5342334"/>
              <a:gd name="connsiteY16-1578" fmla="*/ 2003486 h 5785910"/>
              <a:gd name="connsiteX17-1579" fmla="*/ 5203724 w 5342334"/>
              <a:gd name="connsiteY17-1580" fmla="*/ 2381935 h 5785910"/>
              <a:gd name="connsiteX18-1581" fmla="*/ 4980124 w 5342334"/>
              <a:gd name="connsiteY18-1582" fmla="*/ 2705696 h 5785910"/>
              <a:gd name="connsiteX19-1583" fmla="*/ 5342334 w 5342334"/>
              <a:gd name="connsiteY19-1584" fmla="*/ 3258997 h 5785910"/>
              <a:gd name="connsiteX20-1585" fmla="*/ 5107100 w 5342334"/>
              <a:gd name="connsiteY20-1586" fmla="*/ 3754493 h 5785910"/>
              <a:gd name="connsiteX21-1587" fmla="*/ 5342334 w 5342334"/>
              <a:gd name="connsiteY21-1588" fmla="*/ 4140580 h 5785910"/>
              <a:gd name="connsiteX22-1589" fmla="*/ 4844706 w 5342334"/>
              <a:gd name="connsiteY22-1590" fmla="*/ 4606676 h 5785910"/>
              <a:gd name="connsiteX23-1591" fmla="*/ 4790537 w 5342334"/>
              <a:gd name="connsiteY23-1592" fmla="*/ 4596433 h 5785910"/>
              <a:gd name="connsiteX24-1593" fmla="*/ 4802287 w 5342334"/>
              <a:gd name="connsiteY24-1594" fmla="*/ 4606672 h 5785910"/>
              <a:gd name="connsiteX25-1595" fmla="*/ 5191248 w 5342334"/>
              <a:gd name="connsiteY25-1596" fmla="*/ 4997228 h 5785910"/>
              <a:gd name="connsiteX26-1597" fmla="*/ 4866278 w 5342334"/>
              <a:gd name="connsiteY26-1598" fmla="*/ 5435572 h 5785910"/>
              <a:gd name="connsiteX27-1599" fmla="*/ 4581456 w 5342334"/>
              <a:gd name="connsiteY27-1600" fmla="*/ 5443059 h 5785910"/>
              <a:gd name="connsiteX28-1601" fmla="*/ 4593578 w 5342334"/>
              <a:gd name="connsiteY28-1602" fmla="*/ 5444848 h 5785910"/>
              <a:gd name="connsiteX29-1603" fmla="*/ 4581281 w 5342334"/>
              <a:gd name="connsiteY29-1604" fmla="*/ 5445228 h 5785910"/>
              <a:gd name="connsiteX30-1605" fmla="*/ 2201665 w 5342334"/>
              <a:gd name="connsiteY30-1606" fmla="*/ 5541774 h 5785910"/>
              <a:gd name="connsiteX31-1607" fmla="*/ 1514723 w 5342334"/>
              <a:gd name="connsiteY31-1608" fmla="*/ 2929703 h 5785910"/>
              <a:gd name="connsiteX32-1609" fmla="*/ 1975047 w 5342334"/>
              <a:gd name="connsiteY32-1610" fmla="*/ 2725675 h 5785910"/>
              <a:gd name="connsiteX33-1611" fmla="*/ 2654934 w 5342334"/>
              <a:gd name="connsiteY33-1612" fmla="*/ 1630299 h 5785910"/>
              <a:gd name="connsiteX34-1613" fmla="*/ 3108192 w 5342334"/>
              <a:gd name="connsiteY34-1614" fmla="*/ 686009 h 5785910"/>
              <a:gd name="connsiteX35-1615" fmla="*/ 3334821 w 5342334"/>
              <a:gd name="connsiteY35-1616" fmla="*/ 6121 h 5785910"/>
              <a:gd name="connsiteX36-1617" fmla="*/ 3380735 w 5342334"/>
              <a:gd name="connsiteY36-1618" fmla="*/ 118 h 5785910"/>
              <a:gd name="connsiteX0-1619" fmla="*/ 1438934 w 5342334"/>
              <a:gd name="connsiteY0-1620" fmla="*/ 2944008 h 5785910"/>
              <a:gd name="connsiteX1-1621" fmla="*/ 1441770 w 5342334"/>
              <a:gd name="connsiteY1-1622" fmla="*/ 2943473 h 5785910"/>
              <a:gd name="connsiteX2-1623" fmla="*/ 1438934 w 5342334"/>
              <a:gd name="connsiteY2-1624" fmla="*/ 2944008 h 5785910"/>
              <a:gd name="connsiteX3-1625" fmla="*/ 1354605 w 5342334"/>
              <a:gd name="connsiteY3-1626" fmla="*/ 2912708 h 5785910"/>
              <a:gd name="connsiteX4-1627" fmla="*/ 1423317 w 5342334"/>
              <a:gd name="connsiteY4-1628" fmla="*/ 2947468 h 5785910"/>
              <a:gd name="connsiteX5-1629" fmla="*/ 1421525 w 5342334"/>
              <a:gd name="connsiteY5-1630" fmla="*/ 3320849 h 5785910"/>
              <a:gd name="connsiteX6-1631" fmla="*/ 2146318 w 5342334"/>
              <a:gd name="connsiteY6-1632" fmla="*/ 5548257 h 5785910"/>
              <a:gd name="connsiteX7-1633" fmla="*/ 2115204 w 5342334"/>
              <a:gd name="connsiteY7-1634" fmla="*/ 5553206 h 5785910"/>
              <a:gd name="connsiteX8-1635" fmla="*/ 1246460 w 5342334"/>
              <a:gd name="connsiteY8-1636" fmla="*/ 5785910 h 5785910"/>
              <a:gd name="connsiteX9-1637" fmla="*/ 0 w 5342334"/>
              <a:gd name="connsiteY9-1638" fmla="*/ 3148605 h 5785910"/>
              <a:gd name="connsiteX10-1639" fmla="*/ 1262428 w 5342334"/>
              <a:gd name="connsiteY10-1640" fmla="*/ 2938106 h 5785910"/>
              <a:gd name="connsiteX11-1641" fmla="*/ 1354605 w 5342334"/>
              <a:gd name="connsiteY11-1642" fmla="*/ 2912708 h 5785910"/>
              <a:gd name="connsiteX12-1643" fmla="*/ 3380735 w 5342334"/>
              <a:gd name="connsiteY12-1644" fmla="*/ 118 h 5785910"/>
              <a:gd name="connsiteX13-1645" fmla="*/ 3863622 w 5342334"/>
              <a:gd name="connsiteY13-1646" fmla="*/ 912639 h 5785910"/>
              <a:gd name="connsiteX14-1647" fmla="*/ 3674765 w 5342334"/>
              <a:gd name="connsiteY14-1648" fmla="*/ 2045786 h 5785910"/>
              <a:gd name="connsiteX15-1649" fmla="*/ 4585837 w 5342334"/>
              <a:gd name="connsiteY15-1650" fmla="*/ 2046833 h 5785910"/>
              <a:gd name="connsiteX16-1651" fmla="*/ 4775401 w 5342334"/>
              <a:gd name="connsiteY16-1652" fmla="*/ 2003486 h 5785910"/>
              <a:gd name="connsiteX17-1653" fmla="*/ 5203724 w 5342334"/>
              <a:gd name="connsiteY17-1654" fmla="*/ 2381935 h 5785910"/>
              <a:gd name="connsiteX18-1655" fmla="*/ 4980124 w 5342334"/>
              <a:gd name="connsiteY18-1656" fmla="*/ 2705696 h 5785910"/>
              <a:gd name="connsiteX19-1657" fmla="*/ 5342334 w 5342334"/>
              <a:gd name="connsiteY19-1658" fmla="*/ 3258997 h 5785910"/>
              <a:gd name="connsiteX20-1659" fmla="*/ 5107100 w 5342334"/>
              <a:gd name="connsiteY20-1660" fmla="*/ 3754493 h 5785910"/>
              <a:gd name="connsiteX21-1661" fmla="*/ 5342334 w 5342334"/>
              <a:gd name="connsiteY21-1662" fmla="*/ 4140580 h 5785910"/>
              <a:gd name="connsiteX22-1663" fmla="*/ 4844706 w 5342334"/>
              <a:gd name="connsiteY22-1664" fmla="*/ 4606676 h 5785910"/>
              <a:gd name="connsiteX23-1665" fmla="*/ 4790537 w 5342334"/>
              <a:gd name="connsiteY23-1666" fmla="*/ 4596433 h 5785910"/>
              <a:gd name="connsiteX24-1667" fmla="*/ 4802287 w 5342334"/>
              <a:gd name="connsiteY24-1668" fmla="*/ 4606672 h 5785910"/>
              <a:gd name="connsiteX25-1669" fmla="*/ 5191248 w 5342334"/>
              <a:gd name="connsiteY25-1670" fmla="*/ 4997228 h 5785910"/>
              <a:gd name="connsiteX26-1671" fmla="*/ 4866278 w 5342334"/>
              <a:gd name="connsiteY26-1672" fmla="*/ 5435572 h 5785910"/>
              <a:gd name="connsiteX27-1673" fmla="*/ 4581456 w 5342334"/>
              <a:gd name="connsiteY27-1674" fmla="*/ 5443059 h 5785910"/>
              <a:gd name="connsiteX28-1675" fmla="*/ 4593578 w 5342334"/>
              <a:gd name="connsiteY28-1676" fmla="*/ 5444848 h 5785910"/>
              <a:gd name="connsiteX29-1677" fmla="*/ 4581281 w 5342334"/>
              <a:gd name="connsiteY29-1678" fmla="*/ 5445228 h 5785910"/>
              <a:gd name="connsiteX30-1679" fmla="*/ 2201665 w 5342334"/>
              <a:gd name="connsiteY30-1680" fmla="*/ 5541774 h 5785910"/>
              <a:gd name="connsiteX31-1681" fmla="*/ 1514723 w 5342334"/>
              <a:gd name="connsiteY31-1682" fmla="*/ 2929703 h 5785910"/>
              <a:gd name="connsiteX32-1683" fmla="*/ 1975047 w 5342334"/>
              <a:gd name="connsiteY32-1684" fmla="*/ 2725675 h 5785910"/>
              <a:gd name="connsiteX33-1685" fmla="*/ 2654934 w 5342334"/>
              <a:gd name="connsiteY33-1686" fmla="*/ 1630299 h 5785910"/>
              <a:gd name="connsiteX34-1687" fmla="*/ 3108192 w 5342334"/>
              <a:gd name="connsiteY34-1688" fmla="*/ 686009 h 5785910"/>
              <a:gd name="connsiteX35-1689" fmla="*/ 3334821 w 5342334"/>
              <a:gd name="connsiteY35-1690" fmla="*/ 6121 h 5785910"/>
              <a:gd name="connsiteX36-1691" fmla="*/ 3380735 w 5342334"/>
              <a:gd name="connsiteY36-1692" fmla="*/ 118 h 5785910"/>
              <a:gd name="connsiteX0-1693" fmla="*/ 1438934 w 5342334"/>
              <a:gd name="connsiteY0-1694" fmla="*/ 2944008 h 5785910"/>
              <a:gd name="connsiteX1-1695" fmla="*/ 1441770 w 5342334"/>
              <a:gd name="connsiteY1-1696" fmla="*/ 2943473 h 5785910"/>
              <a:gd name="connsiteX2-1697" fmla="*/ 1438934 w 5342334"/>
              <a:gd name="connsiteY2-1698" fmla="*/ 2944008 h 5785910"/>
              <a:gd name="connsiteX3-1699" fmla="*/ 1354605 w 5342334"/>
              <a:gd name="connsiteY3-1700" fmla="*/ 2912708 h 5785910"/>
              <a:gd name="connsiteX4-1701" fmla="*/ 1423317 w 5342334"/>
              <a:gd name="connsiteY4-1702" fmla="*/ 2947468 h 5785910"/>
              <a:gd name="connsiteX5-1703" fmla="*/ 1421525 w 5342334"/>
              <a:gd name="connsiteY5-1704" fmla="*/ 3320849 h 5785910"/>
              <a:gd name="connsiteX6-1705" fmla="*/ 2146318 w 5342334"/>
              <a:gd name="connsiteY6-1706" fmla="*/ 5548257 h 5785910"/>
              <a:gd name="connsiteX7-1707" fmla="*/ 2115204 w 5342334"/>
              <a:gd name="connsiteY7-1708" fmla="*/ 5553206 h 5785910"/>
              <a:gd name="connsiteX8-1709" fmla="*/ 1246460 w 5342334"/>
              <a:gd name="connsiteY8-1710" fmla="*/ 5785910 h 5785910"/>
              <a:gd name="connsiteX9-1711" fmla="*/ 0 w 5342334"/>
              <a:gd name="connsiteY9-1712" fmla="*/ 3148605 h 5785910"/>
              <a:gd name="connsiteX10-1713" fmla="*/ 1262428 w 5342334"/>
              <a:gd name="connsiteY10-1714" fmla="*/ 2938106 h 5785910"/>
              <a:gd name="connsiteX11-1715" fmla="*/ 1354605 w 5342334"/>
              <a:gd name="connsiteY11-1716" fmla="*/ 2912708 h 5785910"/>
              <a:gd name="connsiteX12-1717" fmla="*/ 3380735 w 5342334"/>
              <a:gd name="connsiteY12-1718" fmla="*/ 118 h 5785910"/>
              <a:gd name="connsiteX13-1719" fmla="*/ 3863622 w 5342334"/>
              <a:gd name="connsiteY13-1720" fmla="*/ 912639 h 5785910"/>
              <a:gd name="connsiteX14-1721" fmla="*/ 3674765 w 5342334"/>
              <a:gd name="connsiteY14-1722" fmla="*/ 2045786 h 5785910"/>
              <a:gd name="connsiteX15-1723" fmla="*/ 4585837 w 5342334"/>
              <a:gd name="connsiteY15-1724" fmla="*/ 2046833 h 5785910"/>
              <a:gd name="connsiteX16-1725" fmla="*/ 4775401 w 5342334"/>
              <a:gd name="connsiteY16-1726" fmla="*/ 2003486 h 5785910"/>
              <a:gd name="connsiteX17-1727" fmla="*/ 5203724 w 5342334"/>
              <a:gd name="connsiteY17-1728" fmla="*/ 2381935 h 5785910"/>
              <a:gd name="connsiteX18-1729" fmla="*/ 4980124 w 5342334"/>
              <a:gd name="connsiteY18-1730" fmla="*/ 2705696 h 5785910"/>
              <a:gd name="connsiteX19-1731" fmla="*/ 5342334 w 5342334"/>
              <a:gd name="connsiteY19-1732" fmla="*/ 3258997 h 5785910"/>
              <a:gd name="connsiteX20-1733" fmla="*/ 5107100 w 5342334"/>
              <a:gd name="connsiteY20-1734" fmla="*/ 3754493 h 5785910"/>
              <a:gd name="connsiteX21-1735" fmla="*/ 5342334 w 5342334"/>
              <a:gd name="connsiteY21-1736" fmla="*/ 4140580 h 5785910"/>
              <a:gd name="connsiteX22-1737" fmla="*/ 4844706 w 5342334"/>
              <a:gd name="connsiteY22-1738" fmla="*/ 4606676 h 5785910"/>
              <a:gd name="connsiteX23-1739" fmla="*/ 4790537 w 5342334"/>
              <a:gd name="connsiteY23-1740" fmla="*/ 4596433 h 5785910"/>
              <a:gd name="connsiteX24-1741" fmla="*/ 4802287 w 5342334"/>
              <a:gd name="connsiteY24-1742" fmla="*/ 4606672 h 5785910"/>
              <a:gd name="connsiteX25-1743" fmla="*/ 5191248 w 5342334"/>
              <a:gd name="connsiteY25-1744" fmla="*/ 4997228 h 5785910"/>
              <a:gd name="connsiteX26-1745" fmla="*/ 4866278 w 5342334"/>
              <a:gd name="connsiteY26-1746" fmla="*/ 5435572 h 5785910"/>
              <a:gd name="connsiteX27-1747" fmla="*/ 4581456 w 5342334"/>
              <a:gd name="connsiteY27-1748" fmla="*/ 5443059 h 5785910"/>
              <a:gd name="connsiteX28-1749" fmla="*/ 4593578 w 5342334"/>
              <a:gd name="connsiteY28-1750" fmla="*/ 5444848 h 5785910"/>
              <a:gd name="connsiteX29-1751" fmla="*/ 4581281 w 5342334"/>
              <a:gd name="connsiteY29-1752" fmla="*/ 5445228 h 5785910"/>
              <a:gd name="connsiteX30-1753" fmla="*/ 2233555 w 5342334"/>
              <a:gd name="connsiteY30-1754" fmla="*/ 5541774 h 5785910"/>
              <a:gd name="connsiteX31-1755" fmla="*/ 1514723 w 5342334"/>
              <a:gd name="connsiteY31-1756" fmla="*/ 2929703 h 5785910"/>
              <a:gd name="connsiteX32-1757" fmla="*/ 1975047 w 5342334"/>
              <a:gd name="connsiteY32-1758" fmla="*/ 2725675 h 5785910"/>
              <a:gd name="connsiteX33-1759" fmla="*/ 2654934 w 5342334"/>
              <a:gd name="connsiteY33-1760" fmla="*/ 1630299 h 5785910"/>
              <a:gd name="connsiteX34-1761" fmla="*/ 3108192 w 5342334"/>
              <a:gd name="connsiteY34-1762" fmla="*/ 686009 h 5785910"/>
              <a:gd name="connsiteX35-1763" fmla="*/ 3334821 w 5342334"/>
              <a:gd name="connsiteY35-1764" fmla="*/ 6121 h 5785910"/>
              <a:gd name="connsiteX36-1765" fmla="*/ 3380735 w 5342334"/>
              <a:gd name="connsiteY36-1766" fmla="*/ 118 h 5785910"/>
              <a:gd name="connsiteX0-1767" fmla="*/ 1438934 w 5342334"/>
              <a:gd name="connsiteY0-1768" fmla="*/ 2944008 h 5785910"/>
              <a:gd name="connsiteX1-1769" fmla="*/ 1441770 w 5342334"/>
              <a:gd name="connsiteY1-1770" fmla="*/ 2943473 h 5785910"/>
              <a:gd name="connsiteX2-1771" fmla="*/ 1438934 w 5342334"/>
              <a:gd name="connsiteY2-1772" fmla="*/ 2944008 h 5785910"/>
              <a:gd name="connsiteX3-1773" fmla="*/ 1354605 w 5342334"/>
              <a:gd name="connsiteY3-1774" fmla="*/ 2912708 h 5785910"/>
              <a:gd name="connsiteX4-1775" fmla="*/ 1423317 w 5342334"/>
              <a:gd name="connsiteY4-1776" fmla="*/ 2947468 h 5785910"/>
              <a:gd name="connsiteX5-1777" fmla="*/ 1421525 w 5342334"/>
              <a:gd name="connsiteY5-1778" fmla="*/ 3320849 h 5785910"/>
              <a:gd name="connsiteX6-1779" fmla="*/ 2146318 w 5342334"/>
              <a:gd name="connsiteY6-1780" fmla="*/ 5548257 h 5785910"/>
              <a:gd name="connsiteX7-1781" fmla="*/ 2115204 w 5342334"/>
              <a:gd name="connsiteY7-1782" fmla="*/ 5553206 h 5785910"/>
              <a:gd name="connsiteX8-1783" fmla="*/ 1246460 w 5342334"/>
              <a:gd name="connsiteY8-1784" fmla="*/ 5785910 h 5785910"/>
              <a:gd name="connsiteX9-1785" fmla="*/ 0 w 5342334"/>
              <a:gd name="connsiteY9-1786" fmla="*/ 3148605 h 5785910"/>
              <a:gd name="connsiteX10-1787" fmla="*/ 1262428 w 5342334"/>
              <a:gd name="connsiteY10-1788" fmla="*/ 2938106 h 5785910"/>
              <a:gd name="connsiteX11-1789" fmla="*/ 1354605 w 5342334"/>
              <a:gd name="connsiteY11-1790" fmla="*/ 2912708 h 5785910"/>
              <a:gd name="connsiteX12-1791" fmla="*/ 3380735 w 5342334"/>
              <a:gd name="connsiteY12-1792" fmla="*/ 118 h 5785910"/>
              <a:gd name="connsiteX13-1793" fmla="*/ 3863622 w 5342334"/>
              <a:gd name="connsiteY13-1794" fmla="*/ 912639 h 5785910"/>
              <a:gd name="connsiteX14-1795" fmla="*/ 3674765 w 5342334"/>
              <a:gd name="connsiteY14-1796" fmla="*/ 2045786 h 5785910"/>
              <a:gd name="connsiteX15-1797" fmla="*/ 4585837 w 5342334"/>
              <a:gd name="connsiteY15-1798" fmla="*/ 2046833 h 5785910"/>
              <a:gd name="connsiteX16-1799" fmla="*/ 4775401 w 5342334"/>
              <a:gd name="connsiteY16-1800" fmla="*/ 2003486 h 5785910"/>
              <a:gd name="connsiteX17-1801" fmla="*/ 5203724 w 5342334"/>
              <a:gd name="connsiteY17-1802" fmla="*/ 2381935 h 5785910"/>
              <a:gd name="connsiteX18-1803" fmla="*/ 4980124 w 5342334"/>
              <a:gd name="connsiteY18-1804" fmla="*/ 2705696 h 5785910"/>
              <a:gd name="connsiteX19-1805" fmla="*/ 5342334 w 5342334"/>
              <a:gd name="connsiteY19-1806" fmla="*/ 3258997 h 5785910"/>
              <a:gd name="connsiteX20-1807" fmla="*/ 5107100 w 5342334"/>
              <a:gd name="connsiteY20-1808" fmla="*/ 3754493 h 5785910"/>
              <a:gd name="connsiteX21-1809" fmla="*/ 5342334 w 5342334"/>
              <a:gd name="connsiteY21-1810" fmla="*/ 4140580 h 5785910"/>
              <a:gd name="connsiteX22-1811" fmla="*/ 4844706 w 5342334"/>
              <a:gd name="connsiteY22-1812" fmla="*/ 4606676 h 5785910"/>
              <a:gd name="connsiteX23-1813" fmla="*/ 4790537 w 5342334"/>
              <a:gd name="connsiteY23-1814" fmla="*/ 4596433 h 5785910"/>
              <a:gd name="connsiteX24-1815" fmla="*/ 4802287 w 5342334"/>
              <a:gd name="connsiteY24-1816" fmla="*/ 4606672 h 5785910"/>
              <a:gd name="connsiteX25-1817" fmla="*/ 5191248 w 5342334"/>
              <a:gd name="connsiteY25-1818" fmla="*/ 4997228 h 5785910"/>
              <a:gd name="connsiteX26-1819" fmla="*/ 4866278 w 5342334"/>
              <a:gd name="connsiteY26-1820" fmla="*/ 5435572 h 5785910"/>
              <a:gd name="connsiteX27-1821" fmla="*/ 4581456 w 5342334"/>
              <a:gd name="connsiteY27-1822" fmla="*/ 5443059 h 5785910"/>
              <a:gd name="connsiteX28-1823" fmla="*/ 4593578 w 5342334"/>
              <a:gd name="connsiteY28-1824" fmla="*/ 5444848 h 5785910"/>
              <a:gd name="connsiteX29-1825" fmla="*/ 4581281 w 5342334"/>
              <a:gd name="connsiteY29-1826" fmla="*/ 5445228 h 5785910"/>
              <a:gd name="connsiteX30-1827" fmla="*/ 2276075 w 5342334"/>
              <a:gd name="connsiteY30-1828" fmla="*/ 5536459 h 5785910"/>
              <a:gd name="connsiteX31-1829" fmla="*/ 1514723 w 5342334"/>
              <a:gd name="connsiteY31-1830" fmla="*/ 2929703 h 5785910"/>
              <a:gd name="connsiteX32-1831" fmla="*/ 1975047 w 5342334"/>
              <a:gd name="connsiteY32-1832" fmla="*/ 2725675 h 5785910"/>
              <a:gd name="connsiteX33-1833" fmla="*/ 2654934 w 5342334"/>
              <a:gd name="connsiteY33-1834" fmla="*/ 1630299 h 5785910"/>
              <a:gd name="connsiteX34-1835" fmla="*/ 3108192 w 5342334"/>
              <a:gd name="connsiteY34-1836" fmla="*/ 686009 h 5785910"/>
              <a:gd name="connsiteX35-1837" fmla="*/ 3334821 w 5342334"/>
              <a:gd name="connsiteY35-1838" fmla="*/ 6121 h 5785910"/>
              <a:gd name="connsiteX36-1839" fmla="*/ 3380735 w 5342334"/>
              <a:gd name="connsiteY36-1840" fmla="*/ 118 h 5785910"/>
              <a:gd name="connsiteX0-1841" fmla="*/ 1438934 w 5342334"/>
              <a:gd name="connsiteY0-1842" fmla="*/ 2944008 h 5785910"/>
              <a:gd name="connsiteX1-1843" fmla="*/ 1441770 w 5342334"/>
              <a:gd name="connsiteY1-1844" fmla="*/ 2943473 h 5785910"/>
              <a:gd name="connsiteX2-1845" fmla="*/ 1438934 w 5342334"/>
              <a:gd name="connsiteY2-1846" fmla="*/ 2944008 h 5785910"/>
              <a:gd name="connsiteX3-1847" fmla="*/ 1354605 w 5342334"/>
              <a:gd name="connsiteY3-1848" fmla="*/ 2912708 h 5785910"/>
              <a:gd name="connsiteX4-1849" fmla="*/ 1423317 w 5342334"/>
              <a:gd name="connsiteY4-1850" fmla="*/ 2947468 h 5785910"/>
              <a:gd name="connsiteX5-1851" fmla="*/ 1421525 w 5342334"/>
              <a:gd name="connsiteY5-1852" fmla="*/ 3320849 h 5785910"/>
              <a:gd name="connsiteX6-1853" fmla="*/ 2146318 w 5342334"/>
              <a:gd name="connsiteY6-1854" fmla="*/ 5548257 h 5785910"/>
              <a:gd name="connsiteX7-1855" fmla="*/ 2115204 w 5342334"/>
              <a:gd name="connsiteY7-1856" fmla="*/ 5553206 h 5785910"/>
              <a:gd name="connsiteX8-1857" fmla="*/ 1246460 w 5342334"/>
              <a:gd name="connsiteY8-1858" fmla="*/ 5785910 h 5785910"/>
              <a:gd name="connsiteX9-1859" fmla="*/ 0 w 5342334"/>
              <a:gd name="connsiteY9-1860" fmla="*/ 3148605 h 5785910"/>
              <a:gd name="connsiteX10-1861" fmla="*/ 1262428 w 5342334"/>
              <a:gd name="connsiteY10-1862" fmla="*/ 2938106 h 5785910"/>
              <a:gd name="connsiteX11-1863" fmla="*/ 1354605 w 5342334"/>
              <a:gd name="connsiteY11-1864" fmla="*/ 2912708 h 5785910"/>
              <a:gd name="connsiteX12-1865" fmla="*/ 3380735 w 5342334"/>
              <a:gd name="connsiteY12-1866" fmla="*/ 118 h 5785910"/>
              <a:gd name="connsiteX13-1867" fmla="*/ 3863622 w 5342334"/>
              <a:gd name="connsiteY13-1868" fmla="*/ 912639 h 5785910"/>
              <a:gd name="connsiteX14-1869" fmla="*/ 3674765 w 5342334"/>
              <a:gd name="connsiteY14-1870" fmla="*/ 2045786 h 5785910"/>
              <a:gd name="connsiteX15-1871" fmla="*/ 4585837 w 5342334"/>
              <a:gd name="connsiteY15-1872" fmla="*/ 2046833 h 5785910"/>
              <a:gd name="connsiteX16-1873" fmla="*/ 4775401 w 5342334"/>
              <a:gd name="connsiteY16-1874" fmla="*/ 2003486 h 5785910"/>
              <a:gd name="connsiteX17-1875" fmla="*/ 5203724 w 5342334"/>
              <a:gd name="connsiteY17-1876" fmla="*/ 2381935 h 5785910"/>
              <a:gd name="connsiteX18-1877" fmla="*/ 4980124 w 5342334"/>
              <a:gd name="connsiteY18-1878" fmla="*/ 2705696 h 5785910"/>
              <a:gd name="connsiteX19-1879" fmla="*/ 5342334 w 5342334"/>
              <a:gd name="connsiteY19-1880" fmla="*/ 3258997 h 5785910"/>
              <a:gd name="connsiteX20-1881" fmla="*/ 5107100 w 5342334"/>
              <a:gd name="connsiteY20-1882" fmla="*/ 3754493 h 5785910"/>
              <a:gd name="connsiteX21-1883" fmla="*/ 5342334 w 5342334"/>
              <a:gd name="connsiteY21-1884" fmla="*/ 4140580 h 5785910"/>
              <a:gd name="connsiteX22-1885" fmla="*/ 4844706 w 5342334"/>
              <a:gd name="connsiteY22-1886" fmla="*/ 4606676 h 5785910"/>
              <a:gd name="connsiteX23-1887" fmla="*/ 4790537 w 5342334"/>
              <a:gd name="connsiteY23-1888" fmla="*/ 4596433 h 5785910"/>
              <a:gd name="connsiteX24-1889" fmla="*/ 4802287 w 5342334"/>
              <a:gd name="connsiteY24-1890" fmla="*/ 4606672 h 5785910"/>
              <a:gd name="connsiteX25-1891" fmla="*/ 5191248 w 5342334"/>
              <a:gd name="connsiteY25-1892" fmla="*/ 4997228 h 5785910"/>
              <a:gd name="connsiteX26-1893" fmla="*/ 4866278 w 5342334"/>
              <a:gd name="connsiteY26-1894" fmla="*/ 5435572 h 5785910"/>
              <a:gd name="connsiteX27-1895" fmla="*/ 4581456 w 5342334"/>
              <a:gd name="connsiteY27-1896" fmla="*/ 5443059 h 5785910"/>
              <a:gd name="connsiteX28-1897" fmla="*/ 4593578 w 5342334"/>
              <a:gd name="connsiteY28-1898" fmla="*/ 5444848 h 5785910"/>
              <a:gd name="connsiteX29-1899" fmla="*/ 4581281 w 5342334"/>
              <a:gd name="connsiteY29-1900" fmla="*/ 5445228 h 5785910"/>
              <a:gd name="connsiteX30-1901" fmla="*/ 2276075 w 5342334"/>
              <a:gd name="connsiteY30-1902" fmla="*/ 5536459 h 5785910"/>
              <a:gd name="connsiteX31-1903" fmla="*/ 1551927 w 5342334"/>
              <a:gd name="connsiteY31-1904" fmla="*/ 2929703 h 5785910"/>
              <a:gd name="connsiteX32-1905" fmla="*/ 1975047 w 5342334"/>
              <a:gd name="connsiteY32-1906" fmla="*/ 2725675 h 5785910"/>
              <a:gd name="connsiteX33-1907" fmla="*/ 2654934 w 5342334"/>
              <a:gd name="connsiteY33-1908" fmla="*/ 1630299 h 5785910"/>
              <a:gd name="connsiteX34-1909" fmla="*/ 3108192 w 5342334"/>
              <a:gd name="connsiteY34-1910" fmla="*/ 686009 h 5785910"/>
              <a:gd name="connsiteX35-1911" fmla="*/ 3334821 w 5342334"/>
              <a:gd name="connsiteY35-1912" fmla="*/ 6121 h 5785910"/>
              <a:gd name="connsiteX36-1913" fmla="*/ 3380735 w 5342334"/>
              <a:gd name="connsiteY36-1914" fmla="*/ 118 h 5785910"/>
              <a:gd name="connsiteX0-1915" fmla="*/ 1438934 w 5342334"/>
              <a:gd name="connsiteY0-1916" fmla="*/ 2944008 h 5785910"/>
              <a:gd name="connsiteX1-1917" fmla="*/ 1441770 w 5342334"/>
              <a:gd name="connsiteY1-1918" fmla="*/ 2943473 h 5785910"/>
              <a:gd name="connsiteX2-1919" fmla="*/ 1438934 w 5342334"/>
              <a:gd name="connsiteY2-1920" fmla="*/ 2944008 h 5785910"/>
              <a:gd name="connsiteX3-1921" fmla="*/ 1354605 w 5342334"/>
              <a:gd name="connsiteY3-1922" fmla="*/ 2912708 h 5785910"/>
              <a:gd name="connsiteX4-1923" fmla="*/ 1423317 w 5342334"/>
              <a:gd name="connsiteY4-1924" fmla="*/ 2947468 h 5785910"/>
              <a:gd name="connsiteX5-1925" fmla="*/ 1421525 w 5342334"/>
              <a:gd name="connsiteY5-1926" fmla="*/ 3320849 h 5785910"/>
              <a:gd name="connsiteX6-1927" fmla="*/ 2146318 w 5342334"/>
              <a:gd name="connsiteY6-1928" fmla="*/ 5548257 h 5785910"/>
              <a:gd name="connsiteX7-1929" fmla="*/ 2115204 w 5342334"/>
              <a:gd name="connsiteY7-1930" fmla="*/ 5553206 h 5785910"/>
              <a:gd name="connsiteX8-1931" fmla="*/ 1246460 w 5342334"/>
              <a:gd name="connsiteY8-1932" fmla="*/ 5785910 h 5785910"/>
              <a:gd name="connsiteX9-1933" fmla="*/ 0 w 5342334"/>
              <a:gd name="connsiteY9-1934" fmla="*/ 3148605 h 5785910"/>
              <a:gd name="connsiteX10-1935" fmla="*/ 1262428 w 5342334"/>
              <a:gd name="connsiteY10-1936" fmla="*/ 2938106 h 5785910"/>
              <a:gd name="connsiteX11-1937" fmla="*/ 1354605 w 5342334"/>
              <a:gd name="connsiteY11-1938" fmla="*/ 2912708 h 5785910"/>
              <a:gd name="connsiteX12-1939" fmla="*/ 3380735 w 5342334"/>
              <a:gd name="connsiteY12-1940" fmla="*/ 118 h 5785910"/>
              <a:gd name="connsiteX13-1941" fmla="*/ 3863622 w 5342334"/>
              <a:gd name="connsiteY13-1942" fmla="*/ 912639 h 5785910"/>
              <a:gd name="connsiteX14-1943" fmla="*/ 3674765 w 5342334"/>
              <a:gd name="connsiteY14-1944" fmla="*/ 2045786 h 5785910"/>
              <a:gd name="connsiteX15-1945" fmla="*/ 4585837 w 5342334"/>
              <a:gd name="connsiteY15-1946" fmla="*/ 2046833 h 5785910"/>
              <a:gd name="connsiteX16-1947" fmla="*/ 4775401 w 5342334"/>
              <a:gd name="connsiteY16-1948" fmla="*/ 2003486 h 5785910"/>
              <a:gd name="connsiteX17-1949" fmla="*/ 5203724 w 5342334"/>
              <a:gd name="connsiteY17-1950" fmla="*/ 2381935 h 5785910"/>
              <a:gd name="connsiteX18-1951" fmla="*/ 4980124 w 5342334"/>
              <a:gd name="connsiteY18-1952" fmla="*/ 2705696 h 5785910"/>
              <a:gd name="connsiteX19-1953" fmla="*/ 5342334 w 5342334"/>
              <a:gd name="connsiteY19-1954" fmla="*/ 3258997 h 5785910"/>
              <a:gd name="connsiteX20-1955" fmla="*/ 5107100 w 5342334"/>
              <a:gd name="connsiteY20-1956" fmla="*/ 3754493 h 5785910"/>
              <a:gd name="connsiteX21-1957" fmla="*/ 5342334 w 5342334"/>
              <a:gd name="connsiteY21-1958" fmla="*/ 4140580 h 5785910"/>
              <a:gd name="connsiteX22-1959" fmla="*/ 4844706 w 5342334"/>
              <a:gd name="connsiteY22-1960" fmla="*/ 4606676 h 5785910"/>
              <a:gd name="connsiteX23-1961" fmla="*/ 4790537 w 5342334"/>
              <a:gd name="connsiteY23-1962" fmla="*/ 4596433 h 5785910"/>
              <a:gd name="connsiteX24-1963" fmla="*/ 4802287 w 5342334"/>
              <a:gd name="connsiteY24-1964" fmla="*/ 4606672 h 5785910"/>
              <a:gd name="connsiteX25-1965" fmla="*/ 5191248 w 5342334"/>
              <a:gd name="connsiteY25-1966" fmla="*/ 4997228 h 5785910"/>
              <a:gd name="connsiteX26-1967" fmla="*/ 4866278 w 5342334"/>
              <a:gd name="connsiteY26-1968" fmla="*/ 5435572 h 5785910"/>
              <a:gd name="connsiteX27-1969" fmla="*/ 4581456 w 5342334"/>
              <a:gd name="connsiteY27-1970" fmla="*/ 5443059 h 5785910"/>
              <a:gd name="connsiteX28-1971" fmla="*/ 4593578 w 5342334"/>
              <a:gd name="connsiteY28-1972" fmla="*/ 5444848 h 5785910"/>
              <a:gd name="connsiteX29-1973" fmla="*/ 4581281 w 5342334"/>
              <a:gd name="connsiteY29-1974" fmla="*/ 5445228 h 5785910"/>
              <a:gd name="connsiteX30-1975" fmla="*/ 2276075 w 5342334"/>
              <a:gd name="connsiteY30-1976" fmla="*/ 5536459 h 5785910"/>
              <a:gd name="connsiteX31-1977" fmla="*/ 1567871 w 5342334"/>
              <a:gd name="connsiteY31-1978" fmla="*/ 2924388 h 5785910"/>
              <a:gd name="connsiteX32-1979" fmla="*/ 1975047 w 5342334"/>
              <a:gd name="connsiteY32-1980" fmla="*/ 2725675 h 5785910"/>
              <a:gd name="connsiteX33-1981" fmla="*/ 2654934 w 5342334"/>
              <a:gd name="connsiteY33-1982" fmla="*/ 1630299 h 5785910"/>
              <a:gd name="connsiteX34-1983" fmla="*/ 3108192 w 5342334"/>
              <a:gd name="connsiteY34-1984" fmla="*/ 686009 h 5785910"/>
              <a:gd name="connsiteX35-1985" fmla="*/ 3334821 w 5342334"/>
              <a:gd name="connsiteY35-1986" fmla="*/ 6121 h 5785910"/>
              <a:gd name="connsiteX36-1987" fmla="*/ 3380735 w 5342334"/>
              <a:gd name="connsiteY36-1988" fmla="*/ 118 h 5785910"/>
              <a:gd name="connsiteX0-1989" fmla="*/ 1438934 w 5342334"/>
              <a:gd name="connsiteY0-1990" fmla="*/ 2944008 h 5785910"/>
              <a:gd name="connsiteX1-1991" fmla="*/ 1441770 w 5342334"/>
              <a:gd name="connsiteY1-1992" fmla="*/ 2943473 h 5785910"/>
              <a:gd name="connsiteX2-1993" fmla="*/ 1438934 w 5342334"/>
              <a:gd name="connsiteY2-1994" fmla="*/ 2944008 h 5785910"/>
              <a:gd name="connsiteX3-1995" fmla="*/ 1354605 w 5342334"/>
              <a:gd name="connsiteY3-1996" fmla="*/ 2912708 h 5785910"/>
              <a:gd name="connsiteX4-1997" fmla="*/ 1423317 w 5342334"/>
              <a:gd name="connsiteY4-1998" fmla="*/ 2947468 h 5785910"/>
              <a:gd name="connsiteX5-1999" fmla="*/ 1421525 w 5342334"/>
              <a:gd name="connsiteY5-2000" fmla="*/ 3320849 h 5785910"/>
              <a:gd name="connsiteX6-2001" fmla="*/ 2146318 w 5342334"/>
              <a:gd name="connsiteY6-2002" fmla="*/ 5548257 h 5785910"/>
              <a:gd name="connsiteX7-2003" fmla="*/ 2115204 w 5342334"/>
              <a:gd name="connsiteY7-2004" fmla="*/ 5553206 h 5785910"/>
              <a:gd name="connsiteX8-2005" fmla="*/ 1246460 w 5342334"/>
              <a:gd name="connsiteY8-2006" fmla="*/ 5785910 h 5785910"/>
              <a:gd name="connsiteX9-2007" fmla="*/ 0 w 5342334"/>
              <a:gd name="connsiteY9-2008" fmla="*/ 3148605 h 5785910"/>
              <a:gd name="connsiteX10-2009" fmla="*/ 1262428 w 5342334"/>
              <a:gd name="connsiteY10-2010" fmla="*/ 2938106 h 5785910"/>
              <a:gd name="connsiteX11-2011" fmla="*/ 1354605 w 5342334"/>
              <a:gd name="connsiteY11-2012" fmla="*/ 2912708 h 5785910"/>
              <a:gd name="connsiteX12-2013" fmla="*/ 3380735 w 5342334"/>
              <a:gd name="connsiteY12-2014" fmla="*/ 118 h 5785910"/>
              <a:gd name="connsiteX13-2015" fmla="*/ 3863622 w 5342334"/>
              <a:gd name="connsiteY13-2016" fmla="*/ 912639 h 5785910"/>
              <a:gd name="connsiteX14-2017" fmla="*/ 3674765 w 5342334"/>
              <a:gd name="connsiteY14-2018" fmla="*/ 2045786 h 5785910"/>
              <a:gd name="connsiteX15-2019" fmla="*/ 4585837 w 5342334"/>
              <a:gd name="connsiteY15-2020" fmla="*/ 2046833 h 5785910"/>
              <a:gd name="connsiteX16-2021" fmla="*/ 4775401 w 5342334"/>
              <a:gd name="connsiteY16-2022" fmla="*/ 2003486 h 5785910"/>
              <a:gd name="connsiteX17-2023" fmla="*/ 5203724 w 5342334"/>
              <a:gd name="connsiteY17-2024" fmla="*/ 2381935 h 5785910"/>
              <a:gd name="connsiteX18-2025" fmla="*/ 4980124 w 5342334"/>
              <a:gd name="connsiteY18-2026" fmla="*/ 2705696 h 5785910"/>
              <a:gd name="connsiteX19-2027" fmla="*/ 5342334 w 5342334"/>
              <a:gd name="connsiteY19-2028" fmla="*/ 3258997 h 5785910"/>
              <a:gd name="connsiteX20-2029" fmla="*/ 5107100 w 5342334"/>
              <a:gd name="connsiteY20-2030" fmla="*/ 3754493 h 5785910"/>
              <a:gd name="connsiteX21-2031" fmla="*/ 5342334 w 5342334"/>
              <a:gd name="connsiteY21-2032" fmla="*/ 4140580 h 5785910"/>
              <a:gd name="connsiteX22-2033" fmla="*/ 4844706 w 5342334"/>
              <a:gd name="connsiteY22-2034" fmla="*/ 4606676 h 5785910"/>
              <a:gd name="connsiteX23-2035" fmla="*/ 4790537 w 5342334"/>
              <a:gd name="connsiteY23-2036" fmla="*/ 4596433 h 5785910"/>
              <a:gd name="connsiteX24-2037" fmla="*/ 4802287 w 5342334"/>
              <a:gd name="connsiteY24-2038" fmla="*/ 4606672 h 5785910"/>
              <a:gd name="connsiteX25-2039" fmla="*/ 5191248 w 5342334"/>
              <a:gd name="connsiteY25-2040" fmla="*/ 4997228 h 5785910"/>
              <a:gd name="connsiteX26-2041" fmla="*/ 4866278 w 5342334"/>
              <a:gd name="connsiteY26-2042" fmla="*/ 5435572 h 5785910"/>
              <a:gd name="connsiteX27-2043" fmla="*/ 4581456 w 5342334"/>
              <a:gd name="connsiteY27-2044" fmla="*/ 5443059 h 5785910"/>
              <a:gd name="connsiteX28-2045" fmla="*/ 4593578 w 5342334"/>
              <a:gd name="connsiteY28-2046" fmla="*/ 5444848 h 5785910"/>
              <a:gd name="connsiteX29-2047" fmla="*/ 4581281 w 5342334"/>
              <a:gd name="connsiteY29-2048" fmla="*/ 5445228 h 5785910"/>
              <a:gd name="connsiteX30-2049" fmla="*/ 2276075 w 5342334"/>
              <a:gd name="connsiteY30-2050" fmla="*/ 5536459 h 5785910"/>
              <a:gd name="connsiteX31-2051" fmla="*/ 1567871 w 5342334"/>
              <a:gd name="connsiteY31-2052" fmla="*/ 2924388 h 5785910"/>
              <a:gd name="connsiteX32-2053" fmla="*/ 1975047 w 5342334"/>
              <a:gd name="connsiteY32-2054" fmla="*/ 2725675 h 5785910"/>
              <a:gd name="connsiteX33-2055" fmla="*/ 2654934 w 5342334"/>
              <a:gd name="connsiteY33-2056" fmla="*/ 1630299 h 5785910"/>
              <a:gd name="connsiteX34-2057" fmla="*/ 3108192 w 5342334"/>
              <a:gd name="connsiteY34-2058" fmla="*/ 686009 h 5785910"/>
              <a:gd name="connsiteX35-2059" fmla="*/ 3334821 w 5342334"/>
              <a:gd name="connsiteY35-2060" fmla="*/ 6121 h 5785910"/>
              <a:gd name="connsiteX36-2061" fmla="*/ 3380735 w 5342334"/>
              <a:gd name="connsiteY36-2062" fmla="*/ 118 h 57859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Lst>
            <a:rect l="l" t="t"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715499"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27" name="KSO_Shape"/>
          <p:cNvSpPr/>
          <p:nvPr/>
        </p:nvSpPr>
        <p:spPr bwMode="auto">
          <a:xfrm>
            <a:off x="6852976" y="4185490"/>
            <a:ext cx="209498" cy="269739"/>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8" name="KSO_Shape"/>
          <p:cNvSpPr/>
          <p:nvPr/>
        </p:nvSpPr>
        <p:spPr bwMode="auto">
          <a:xfrm>
            <a:off x="11195434" y="3780574"/>
            <a:ext cx="269739" cy="115089"/>
          </a:xfrm>
          <a:custGeom>
            <a:avLst/>
            <a:gdLst>
              <a:gd name="T0" fmla="*/ 2147483646 w 373"/>
              <a:gd name="T1" fmla="*/ 2147483646 h 159"/>
              <a:gd name="T2" fmla="*/ 2147483646 w 373"/>
              <a:gd name="T3" fmla="*/ 0 h 159"/>
              <a:gd name="T4" fmla="*/ 0 w 373"/>
              <a:gd name="T5" fmla="*/ 2147483646 h 159"/>
              <a:gd name="T6" fmla="*/ 2147483646 w 373"/>
              <a:gd name="T7" fmla="*/ 2147483646 h 159"/>
              <a:gd name="T8" fmla="*/ 2147483646 w 373"/>
              <a:gd name="T9" fmla="*/ 2147483646 h 159"/>
              <a:gd name="T10" fmla="*/ 2147483646 w 373"/>
              <a:gd name="T11" fmla="*/ 2147483646 h 159"/>
              <a:gd name="T12" fmla="*/ 2147483646 w 373"/>
              <a:gd name="T13" fmla="*/ 2147483646 h 159"/>
              <a:gd name="T14" fmla="*/ 2147483646 w 373"/>
              <a:gd name="T15" fmla="*/ 2147483646 h 159"/>
              <a:gd name="T16" fmla="*/ 2147483646 w 373"/>
              <a:gd name="T17" fmla="*/ 2147483646 h 159"/>
              <a:gd name="T18" fmla="*/ 2147483646 w 373"/>
              <a:gd name="T19" fmla="*/ 2147483646 h 159"/>
              <a:gd name="T20" fmla="*/ 2147483646 w 373"/>
              <a:gd name="T21" fmla="*/ 2147483646 h 159"/>
              <a:gd name="T22" fmla="*/ 2147483646 w 373"/>
              <a:gd name="T23" fmla="*/ 2147483646 h 159"/>
              <a:gd name="T24" fmla="*/ 2147483646 w 373"/>
              <a:gd name="T25" fmla="*/ 2147483646 h 159"/>
              <a:gd name="T26" fmla="*/ 2147483646 w 373"/>
              <a:gd name="T27" fmla="*/ 2147483646 h 159"/>
              <a:gd name="T28" fmla="*/ 2147483646 w 373"/>
              <a:gd name="T29" fmla="*/ 2147483646 h 159"/>
              <a:gd name="T30" fmla="*/ 2147483646 w 373"/>
              <a:gd name="T31" fmla="*/ 2147483646 h 159"/>
              <a:gd name="T32" fmla="*/ 2147483646 w 373"/>
              <a:gd name="T33" fmla="*/ 2147483646 h 159"/>
              <a:gd name="T34" fmla="*/ 2147483646 w 373"/>
              <a:gd name="T35" fmla="*/ 2147483646 h 159"/>
              <a:gd name="T36" fmla="*/ 2147483646 w 373"/>
              <a:gd name="T37" fmla="*/ 2147483646 h 159"/>
              <a:gd name="T38" fmla="*/ 2147483646 w 373"/>
              <a:gd name="T39" fmla="*/ 2147483646 h 159"/>
              <a:gd name="T40" fmla="*/ 2147483646 w 373"/>
              <a:gd name="T41" fmla="*/ 2147483646 h 159"/>
              <a:gd name="T42" fmla="*/ 2147483646 w 373"/>
              <a:gd name="T43" fmla="*/ 2147483646 h 159"/>
              <a:gd name="T44" fmla="*/ 2147483646 w 373"/>
              <a:gd name="T45" fmla="*/ 2147483646 h 159"/>
              <a:gd name="T46" fmla="*/ 2147483646 w 373"/>
              <a:gd name="T47" fmla="*/ 2147483646 h 159"/>
              <a:gd name="T48" fmla="*/ 2147483646 w 373"/>
              <a:gd name="T49" fmla="*/ 2147483646 h 159"/>
              <a:gd name="T50" fmla="*/ 2147483646 w 373"/>
              <a:gd name="T51" fmla="*/ 2147483646 h 159"/>
              <a:gd name="T52" fmla="*/ 2147483646 w 373"/>
              <a:gd name="T53" fmla="*/ 2147483646 h 159"/>
              <a:gd name="T54" fmla="*/ 2147483646 w 373"/>
              <a:gd name="T55" fmla="*/ 2147483646 h 159"/>
              <a:gd name="T56" fmla="*/ 2147483646 w 373"/>
              <a:gd name="T57" fmla="*/ 2147483646 h 159"/>
              <a:gd name="T58" fmla="*/ 2147483646 w 373"/>
              <a:gd name="T59" fmla="*/ 2147483646 h 159"/>
              <a:gd name="T60" fmla="*/ 2147483646 w 373"/>
              <a:gd name="T61" fmla="*/ 2147483646 h 159"/>
              <a:gd name="T62" fmla="*/ 2147483646 w 373"/>
              <a:gd name="T63" fmla="*/ 2147483646 h 159"/>
              <a:gd name="T64" fmla="*/ 2147483646 w 373"/>
              <a:gd name="T65" fmla="*/ 2147483646 h 159"/>
              <a:gd name="T66" fmla="*/ 2147483646 w 373"/>
              <a:gd name="T67" fmla="*/ 2147483646 h 159"/>
              <a:gd name="T68" fmla="*/ 2147483646 w 373"/>
              <a:gd name="T69" fmla="*/ 2147483646 h 159"/>
              <a:gd name="T70" fmla="*/ 2147483646 w 373"/>
              <a:gd name="T71" fmla="*/ 2147483646 h 159"/>
              <a:gd name="T72" fmla="*/ 2147483646 w 373"/>
              <a:gd name="T73" fmla="*/ 2147483646 h 159"/>
              <a:gd name="T74" fmla="*/ 2147483646 w 373"/>
              <a:gd name="T75" fmla="*/ 2147483646 h 159"/>
              <a:gd name="T76" fmla="*/ 2147483646 w 373"/>
              <a:gd name="T77" fmla="*/ 2147483646 h 159"/>
              <a:gd name="T78" fmla="*/ 2147483646 w 373"/>
              <a:gd name="T79" fmla="*/ 2147483646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3" h="159">
                <a:moveTo>
                  <a:pt x="371" y="40"/>
                </a:moveTo>
                <a:cubicBezTo>
                  <a:pt x="363" y="28"/>
                  <a:pt x="354" y="16"/>
                  <a:pt x="338" y="16"/>
                </a:cubicBezTo>
                <a:cubicBezTo>
                  <a:pt x="318" y="16"/>
                  <a:pt x="318" y="16"/>
                  <a:pt x="318" y="16"/>
                </a:cubicBezTo>
                <a:cubicBezTo>
                  <a:pt x="307" y="6"/>
                  <a:pt x="295" y="0"/>
                  <a:pt x="285" y="0"/>
                </a:cubicBezTo>
                <a:cubicBezTo>
                  <a:pt x="25" y="0"/>
                  <a:pt x="25" y="0"/>
                  <a:pt x="25" y="0"/>
                </a:cubicBezTo>
                <a:cubicBezTo>
                  <a:pt x="9" y="0"/>
                  <a:pt x="6" y="30"/>
                  <a:pt x="0" y="55"/>
                </a:cubicBezTo>
                <a:cubicBezTo>
                  <a:pt x="0" y="116"/>
                  <a:pt x="0" y="116"/>
                  <a:pt x="0" y="116"/>
                </a:cubicBezTo>
                <a:cubicBezTo>
                  <a:pt x="0" y="130"/>
                  <a:pt x="11" y="141"/>
                  <a:pt x="24" y="141"/>
                </a:cubicBezTo>
                <a:cubicBezTo>
                  <a:pt x="24" y="140"/>
                  <a:pt x="24" y="139"/>
                  <a:pt x="24" y="139"/>
                </a:cubicBezTo>
                <a:cubicBezTo>
                  <a:pt x="24" y="121"/>
                  <a:pt x="39" y="106"/>
                  <a:pt x="57" y="106"/>
                </a:cubicBezTo>
                <a:cubicBezTo>
                  <a:pt x="74" y="106"/>
                  <a:pt x="89" y="121"/>
                  <a:pt x="89" y="139"/>
                </a:cubicBezTo>
                <a:cubicBezTo>
                  <a:pt x="89" y="139"/>
                  <a:pt x="89" y="140"/>
                  <a:pt x="89" y="141"/>
                </a:cubicBezTo>
                <a:cubicBezTo>
                  <a:pt x="95" y="141"/>
                  <a:pt x="95" y="141"/>
                  <a:pt x="95" y="141"/>
                </a:cubicBezTo>
                <a:cubicBezTo>
                  <a:pt x="95" y="140"/>
                  <a:pt x="95" y="139"/>
                  <a:pt x="95" y="139"/>
                </a:cubicBezTo>
                <a:cubicBezTo>
                  <a:pt x="95" y="121"/>
                  <a:pt x="109" y="106"/>
                  <a:pt x="127" y="106"/>
                </a:cubicBezTo>
                <a:cubicBezTo>
                  <a:pt x="145" y="106"/>
                  <a:pt x="159" y="121"/>
                  <a:pt x="159" y="139"/>
                </a:cubicBezTo>
                <a:cubicBezTo>
                  <a:pt x="159" y="139"/>
                  <a:pt x="159" y="140"/>
                  <a:pt x="159" y="141"/>
                </a:cubicBezTo>
                <a:cubicBezTo>
                  <a:pt x="249" y="141"/>
                  <a:pt x="249" y="141"/>
                  <a:pt x="249" y="141"/>
                </a:cubicBezTo>
                <a:cubicBezTo>
                  <a:pt x="249" y="140"/>
                  <a:pt x="249" y="139"/>
                  <a:pt x="249" y="139"/>
                </a:cubicBezTo>
                <a:cubicBezTo>
                  <a:pt x="249" y="121"/>
                  <a:pt x="263" y="106"/>
                  <a:pt x="281" y="106"/>
                </a:cubicBezTo>
                <a:cubicBezTo>
                  <a:pt x="299" y="106"/>
                  <a:pt x="313" y="121"/>
                  <a:pt x="313" y="139"/>
                </a:cubicBezTo>
                <a:cubicBezTo>
                  <a:pt x="313" y="139"/>
                  <a:pt x="313" y="140"/>
                  <a:pt x="313" y="141"/>
                </a:cubicBezTo>
                <a:cubicBezTo>
                  <a:pt x="336" y="141"/>
                  <a:pt x="336" y="141"/>
                  <a:pt x="336" y="141"/>
                </a:cubicBezTo>
                <a:cubicBezTo>
                  <a:pt x="350" y="141"/>
                  <a:pt x="361" y="130"/>
                  <a:pt x="361" y="116"/>
                </a:cubicBezTo>
                <a:cubicBezTo>
                  <a:pt x="361" y="90"/>
                  <a:pt x="361" y="90"/>
                  <a:pt x="361" y="90"/>
                </a:cubicBezTo>
                <a:cubicBezTo>
                  <a:pt x="356" y="66"/>
                  <a:pt x="344" y="44"/>
                  <a:pt x="330" y="28"/>
                </a:cubicBezTo>
                <a:cubicBezTo>
                  <a:pt x="338" y="28"/>
                  <a:pt x="338" y="28"/>
                  <a:pt x="338" y="28"/>
                </a:cubicBezTo>
                <a:cubicBezTo>
                  <a:pt x="347" y="28"/>
                  <a:pt x="353" y="35"/>
                  <a:pt x="361" y="47"/>
                </a:cubicBezTo>
                <a:cubicBezTo>
                  <a:pt x="362" y="48"/>
                  <a:pt x="364" y="49"/>
                  <a:pt x="366" y="49"/>
                </a:cubicBezTo>
                <a:cubicBezTo>
                  <a:pt x="367" y="49"/>
                  <a:pt x="368" y="49"/>
                  <a:pt x="369" y="48"/>
                </a:cubicBezTo>
                <a:cubicBezTo>
                  <a:pt x="372" y="47"/>
                  <a:pt x="373" y="43"/>
                  <a:pt x="371" y="40"/>
                </a:cubicBezTo>
                <a:close/>
                <a:moveTo>
                  <a:pt x="234" y="64"/>
                </a:moveTo>
                <a:cubicBezTo>
                  <a:pt x="16" y="64"/>
                  <a:pt x="16" y="64"/>
                  <a:pt x="16" y="64"/>
                </a:cubicBezTo>
                <a:cubicBezTo>
                  <a:pt x="16" y="56"/>
                  <a:pt x="16" y="56"/>
                  <a:pt x="16" y="56"/>
                </a:cubicBezTo>
                <a:cubicBezTo>
                  <a:pt x="17" y="53"/>
                  <a:pt x="18" y="49"/>
                  <a:pt x="18" y="45"/>
                </a:cubicBezTo>
                <a:cubicBezTo>
                  <a:pt x="20" y="36"/>
                  <a:pt x="23" y="20"/>
                  <a:pt x="27" y="16"/>
                </a:cubicBezTo>
                <a:cubicBezTo>
                  <a:pt x="234" y="16"/>
                  <a:pt x="234" y="16"/>
                  <a:pt x="234" y="16"/>
                </a:cubicBezTo>
                <a:lnTo>
                  <a:pt x="234" y="64"/>
                </a:lnTo>
                <a:close/>
                <a:moveTo>
                  <a:pt x="347" y="116"/>
                </a:moveTo>
                <a:cubicBezTo>
                  <a:pt x="347" y="118"/>
                  <a:pt x="346" y="119"/>
                  <a:pt x="346" y="120"/>
                </a:cubicBezTo>
                <a:cubicBezTo>
                  <a:pt x="337" y="120"/>
                  <a:pt x="329" y="120"/>
                  <a:pt x="329" y="116"/>
                </a:cubicBezTo>
                <a:cubicBezTo>
                  <a:pt x="329" y="113"/>
                  <a:pt x="336" y="107"/>
                  <a:pt x="347" y="106"/>
                </a:cubicBezTo>
                <a:lnTo>
                  <a:pt x="347" y="116"/>
                </a:lnTo>
                <a:close/>
                <a:moveTo>
                  <a:pt x="345" y="92"/>
                </a:moveTo>
                <a:cubicBezTo>
                  <a:pt x="345" y="95"/>
                  <a:pt x="345" y="95"/>
                  <a:pt x="345" y="95"/>
                </a:cubicBezTo>
                <a:cubicBezTo>
                  <a:pt x="316" y="87"/>
                  <a:pt x="280" y="64"/>
                  <a:pt x="248" y="64"/>
                </a:cubicBezTo>
                <a:cubicBezTo>
                  <a:pt x="246" y="64"/>
                  <a:pt x="246" y="64"/>
                  <a:pt x="246" y="64"/>
                </a:cubicBezTo>
                <a:cubicBezTo>
                  <a:pt x="246" y="16"/>
                  <a:pt x="246" y="16"/>
                  <a:pt x="246" y="16"/>
                </a:cubicBezTo>
                <a:cubicBezTo>
                  <a:pt x="285" y="16"/>
                  <a:pt x="285" y="16"/>
                  <a:pt x="285" y="16"/>
                </a:cubicBezTo>
                <a:cubicBezTo>
                  <a:pt x="303" y="16"/>
                  <a:pt x="336" y="48"/>
                  <a:pt x="345" y="92"/>
                </a:cubicBezTo>
                <a:close/>
                <a:moveTo>
                  <a:pt x="57" y="118"/>
                </a:moveTo>
                <a:cubicBezTo>
                  <a:pt x="45" y="118"/>
                  <a:pt x="36" y="127"/>
                  <a:pt x="36" y="139"/>
                </a:cubicBezTo>
                <a:cubicBezTo>
                  <a:pt x="36" y="150"/>
                  <a:pt x="45" y="159"/>
                  <a:pt x="57" y="159"/>
                </a:cubicBezTo>
                <a:cubicBezTo>
                  <a:pt x="68" y="159"/>
                  <a:pt x="77" y="150"/>
                  <a:pt x="77" y="139"/>
                </a:cubicBezTo>
                <a:cubicBezTo>
                  <a:pt x="77" y="127"/>
                  <a:pt x="68" y="118"/>
                  <a:pt x="57" y="118"/>
                </a:cubicBezTo>
                <a:close/>
                <a:moveTo>
                  <a:pt x="57" y="151"/>
                </a:moveTo>
                <a:cubicBezTo>
                  <a:pt x="50" y="151"/>
                  <a:pt x="45" y="145"/>
                  <a:pt x="45" y="139"/>
                </a:cubicBezTo>
                <a:cubicBezTo>
                  <a:pt x="45" y="132"/>
                  <a:pt x="50" y="126"/>
                  <a:pt x="57" y="126"/>
                </a:cubicBezTo>
                <a:cubicBezTo>
                  <a:pt x="63" y="126"/>
                  <a:pt x="69" y="132"/>
                  <a:pt x="69" y="139"/>
                </a:cubicBezTo>
                <a:cubicBezTo>
                  <a:pt x="69" y="145"/>
                  <a:pt x="63" y="151"/>
                  <a:pt x="57" y="151"/>
                </a:cubicBezTo>
                <a:close/>
                <a:moveTo>
                  <a:pt x="127" y="118"/>
                </a:moveTo>
                <a:cubicBezTo>
                  <a:pt x="116" y="118"/>
                  <a:pt x="106" y="127"/>
                  <a:pt x="106" y="139"/>
                </a:cubicBezTo>
                <a:cubicBezTo>
                  <a:pt x="106" y="150"/>
                  <a:pt x="116" y="159"/>
                  <a:pt x="127" y="159"/>
                </a:cubicBezTo>
                <a:cubicBezTo>
                  <a:pt x="139" y="159"/>
                  <a:pt x="148" y="150"/>
                  <a:pt x="148" y="139"/>
                </a:cubicBezTo>
                <a:cubicBezTo>
                  <a:pt x="148" y="127"/>
                  <a:pt x="139" y="118"/>
                  <a:pt x="127" y="118"/>
                </a:cubicBezTo>
                <a:close/>
                <a:moveTo>
                  <a:pt x="127" y="151"/>
                </a:moveTo>
                <a:cubicBezTo>
                  <a:pt x="120" y="151"/>
                  <a:pt x="115" y="145"/>
                  <a:pt x="115" y="139"/>
                </a:cubicBezTo>
                <a:cubicBezTo>
                  <a:pt x="115" y="132"/>
                  <a:pt x="120" y="126"/>
                  <a:pt x="127" y="126"/>
                </a:cubicBezTo>
                <a:cubicBezTo>
                  <a:pt x="134" y="126"/>
                  <a:pt x="139" y="132"/>
                  <a:pt x="139" y="139"/>
                </a:cubicBezTo>
                <a:cubicBezTo>
                  <a:pt x="139" y="145"/>
                  <a:pt x="134" y="151"/>
                  <a:pt x="127" y="151"/>
                </a:cubicBezTo>
                <a:close/>
                <a:moveTo>
                  <a:pt x="281" y="118"/>
                </a:moveTo>
                <a:cubicBezTo>
                  <a:pt x="269" y="118"/>
                  <a:pt x="260" y="127"/>
                  <a:pt x="260" y="139"/>
                </a:cubicBezTo>
                <a:cubicBezTo>
                  <a:pt x="260" y="150"/>
                  <a:pt x="269" y="159"/>
                  <a:pt x="281" y="159"/>
                </a:cubicBezTo>
                <a:cubicBezTo>
                  <a:pt x="292" y="159"/>
                  <a:pt x="301" y="150"/>
                  <a:pt x="301" y="139"/>
                </a:cubicBezTo>
                <a:cubicBezTo>
                  <a:pt x="301" y="127"/>
                  <a:pt x="292" y="118"/>
                  <a:pt x="281" y="118"/>
                </a:cubicBezTo>
                <a:close/>
                <a:moveTo>
                  <a:pt x="281" y="151"/>
                </a:moveTo>
                <a:cubicBezTo>
                  <a:pt x="274" y="151"/>
                  <a:pt x="269" y="145"/>
                  <a:pt x="269" y="139"/>
                </a:cubicBezTo>
                <a:cubicBezTo>
                  <a:pt x="269" y="132"/>
                  <a:pt x="274" y="126"/>
                  <a:pt x="281" y="126"/>
                </a:cubicBezTo>
                <a:cubicBezTo>
                  <a:pt x="287" y="126"/>
                  <a:pt x="293" y="132"/>
                  <a:pt x="293" y="139"/>
                </a:cubicBezTo>
                <a:cubicBezTo>
                  <a:pt x="293" y="145"/>
                  <a:pt x="287" y="151"/>
                  <a:pt x="281" y="151"/>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29" name="KSO_Shape"/>
          <p:cNvSpPr/>
          <p:nvPr/>
        </p:nvSpPr>
        <p:spPr>
          <a:xfrm>
            <a:off x="7286345" y="3348697"/>
            <a:ext cx="257152" cy="269739"/>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0" name="KSO_Shape"/>
          <p:cNvSpPr/>
          <p:nvPr/>
        </p:nvSpPr>
        <p:spPr bwMode="auto">
          <a:xfrm>
            <a:off x="6778587" y="3418412"/>
            <a:ext cx="269739" cy="20050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C00000"/>
          </a:solidFill>
          <a:ln>
            <a:noFill/>
          </a:ln>
        </p:spPr>
        <p:txBody>
          <a:bodyPr lIns="68153" tIns="34076" rIns="68153" bIns="536624"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31" name="KSO_Shape"/>
          <p:cNvSpPr/>
          <p:nvPr/>
        </p:nvSpPr>
        <p:spPr>
          <a:xfrm>
            <a:off x="6367669" y="4204457"/>
            <a:ext cx="269739" cy="140714"/>
          </a:xfrm>
          <a:custGeom>
            <a:avLst/>
            <a:gdLst>
              <a:gd name="connsiteX0" fmla="*/ 4109878 w 7991396"/>
              <a:gd name="connsiteY0" fmla="*/ 0 h 4172540"/>
              <a:gd name="connsiteX1" fmla="*/ 5415487 w 7991396"/>
              <a:gd name="connsiteY1" fmla="*/ 816050 h 4172540"/>
              <a:gd name="connsiteX2" fmla="*/ 6027418 w 7991396"/>
              <a:gd name="connsiteY2" fmla="*/ 677951 h 4172540"/>
              <a:gd name="connsiteX3" fmla="*/ 7489804 w 7991396"/>
              <a:gd name="connsiteY3" fmla="*/ 2140332 h 4172540"/>
              <a:gd name="connsiteX4" fmla="*/ 7483396 w 7991396"/>
              <a:gd name="connsiteY4" fmla="*/ 2203898 h 4172540"/>
              <a:gd name="connsiteX5" fmla="*/ 7991396 w 7991396"/>
              <a:gd name="connsiteY5" fmla="*/ 3146665 h 4172540"/>
              <a:gd name="connsiteX6" fmla="*/ 7456648 w 7991396"/>
              <a:gd name="connsiteY6" fmla="*/ 4106801 h 4172540"/>
              <a:gd name="connsiteX7" fmla="*/ 7330940 w 7991396"/>
              <a:gd name="connsiteY7" fmla="*/ 4172540 h 4172540"/>
              <a:gd name="connsiteX8" fmla="*/ 1079370 w 7991396"/>
              <a:gd name="connsiteY8" fmla="*/ 4172540 h 4172540"/>
              <a:gd name="connsiteX9" fmla="*/ 1015130 w 7991396"/>
              <a:gd name="connsiteY9" fmla="*/ 4169296 h 4172540"/>
              <a:gd name="connsiteX10" fmla="*/ 0 w 7991396"/>
              <a:gd name="connsiteY10" fmla="*/ 3044397 h 4172540"/>
              <a:gd name="connsiteX11" fmla="*/ 1130742 w 7991396"/>
              <a:gd name="connsiteY11" fmla="*/ 1913659 h 4172540"/>
              <a:gd name="connsiteX12" fmla="*/ 1346871 w 7991396"/>
              <a:gd name="connsiteY12" fmla="*/ 1935445 h 4172540"/>
              <a:gd name="connsiteX13" fmla="*/ 2261481 w 7991396"/>
              <a:gd name="connsiteY13" fmla="*/ 1462386 h 4172540"/>
              <a:gd name="connsiteX14" fmla="*/ 2653668 w 7991396"/>
              <a:gd name="connsiteY14" fmla="*/ 1536361 h 4172540"/>
              <a:gd name="connsiteX15" fmla="*/ 2647492 w 7991396"/>
              <a:gd name="connsiteY15" fmla="*/ 1462386 h 4172540"/>
              <a:gd name="connsiteX16" fmla="*/ 4109878 w 7991396"/>
              <a:gd name="connsiteY16" fmla="*/ 0 h 417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91396" h="4172540">
                <a:moveTo>
                  <a:pt x="4109878" y="0"/>
                </a:moveTo>
                <a:cubicBezTo>
                  <a:pt x="4684462" y="0"/>
                  <a:pt x="5181648" y="331374"/>
                  <a:pt x="5415487" y="816050"/>
                </a:cubicBezTo>
                <a:cubicBezTo>
                  <a:pt x="5600435" y="726143"/>
                  <a:pt x="5808299" y="677951"/>
                  <a:pt x="6027418" y="677951"/>
                </a:cubicBezTo>
                <a:cubicBezTo>
                  <a:pt x="6835073" y="677951"/>
                  <a:pt x="7489804" y="1332682"/>
                  <a:pt x="7489804" y="2140332"/>
                </a:cubicBezTo>
                <a:lnTo>
                  <a:pt x="7483396" y="2203898"/>
                </a:lnTo>
                <a:cubicBezTo>
                  <a:pt x="7789726" y="2405463"/>
                  <a:pt x="7991396" y="2752511"/>
                  <a:pt x="7991396" y="3146665"/>
                </a:cubicBezTo>
                <a:cubicBezTo>
                  <a:pt x="7991396" y="3552291"/>
                  <a:pt x="7777816" y="3908032"/>
                  <a:pt x="7456648" y="4106801"/>
                </a:cubicBezTo>
                <a:lnTo>
                  <a:pt x="7330940" y="4172540"/>
                </a:lnTo>
                <a:lnTo>
                  <a:pt x="1079370" y="4172540"/>
                </a:lnTo>
                <a:lnTo>
                  <a:pt x="1015130" y="4169296"/>
                </a:lnTo>
                <a:cubicBezTo>
                  <a:pt x="444946" y="4111392"/>
                  <a:pt x="0" y="3629859"/>
                  <a:pt x="0" y="3044397"/>
                </a:cubicBezTo>
                <a:cubicBezTo>
                  <a:pt x="0" y="2419908"/>
                  <a:pt x="506249" y="1913659"/>
                  <a:pt x="1130742" y="1913659"/>
                </a:cubicBezTo>
                <a:lnTo>
                  <a:pt x="1346871" y="1935445"/>
                </a:lnTo>
                <a:cubicBezTo>
                  <a:pt x="1548513" y="1648023"/>
                  <a:pt x="1883314" y="1462386"/>
                  <a:pt x="2261481" y="1462386"/>
                </a:cubicBezTo>
                <a:cubicBezTo>
                  <a:pt x="2399871" y="1462386"/>
                  <a:pt x="2532456" y="1487244"/>
                  <a:pt x="2653668" y="1536361"/>
                </a:cubicBezTo>
                <a:cubicBezTo>
                  <a:pt x="2648116" y="1512003"/>
                  <a:pt x="2647492" y="1487266"/>
                  <a:pt x="2647492" y="1462386"/>
                </a:cubicBezTo>
                <a:cubicBezTo>
                  <a:pt x="2647492" y="654731"/>
                  <a:pt x="3302223" y="0"/>
                  <a:pt x="4109878" y="0"/>
                </a:cubicBezTo>
                <a:close/>
              </a:path>
            </a:pathLst>
          </a:cu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2" name="KSO_Shape"/>
          <p:cNvSpPr/>
          <p:nvPr/>
        </p:nvSpPr>
        <p:spPr>
          <a:xfrm>
            <a:off x="11161847" y="2945352"/>
            <a:ext cx="172634" cy="269739"/>
          </a:xfrm>
          <a:custGeom>
            <a:avLst/>
            <a:gdLst>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1" fmla="*/ 608252 w 1978606"/>
              <a:gd name="connsiteY0-2" fmla="*/ 0 h 3092264"/>
              <a:gd name="connsiteX1-3" fmla="*/ 720410 w 1978606"/>
              <a:gd name="connsiteY1-4" fmla="*/ 112000 h 3092264"/>
              <a:gd name="connsiteX2-5" fmla="*/ 877432 w 1978606"/>
              <a:gd name="connsiteY2-6" fmla="*/ 672000 h 3092264"/>
              <a:gd name="connsiteX3-7" fmla="*/ 832568 w 1978606"/>
              <a:gd name="connsiteY3-8" fmla="*/ 828801 h 3092264"/>
              <a:gd name="connsiteX4-9" fmla="*/ 563388 w 1978606"/>
              <a:gd name="connsiteY4-10" fmla="*/ 985601 h 3092264"/>
              <a:gd name="connsiteX5-11" fmla="*/ 1079317 w 1978606"/>
              <a:gd name="connsiteY5-12" fmla="*/ 2172802 h 3092264"/>
              <a:gd name="connsiteX6-13" fmla="*/ 1348497 w 1978606"/>
              <a:gd name="connsiteY6-14" fmla="*/ 2016002 h 3092264"/>
              <a:gd name="connsiteX7-15" fmla="*/ 1505519 w 1978606"/>
              <a:gd name="connsiteY7-16" fmla="*/ 2038402 h 3092264"/>
              <a:gd name="connsiteX8-17" fmla="*/ 1931721 w 1978606"/>
              <a:gd name="connsiteY8-18" fmla="*/ 2464003 h 3092264"/>
              <a:gd name="connsiteX9-19" fmla="*/ 1954153 w 1978606"/>
              <a:gd name="connsiteY9-20" fmla="*/ 2620803 h 3092264"/>
              <a:gd name="connsiteX10-21" fmla="*/ 1707404 w 1978606"/>
              <a:gd name="connsiteY10-22" fmla="*/ 3001603 h 3092264"/>
              <a:gd name="connsiteX11-23" fmla="*/ 1483087 w 1978606"/>
              <a:gd name="connsiteY11-24" fmla="*/ 3046403 h 3092264"/>
              <a:gd name="connsiteX12-25" fmla="*/ 2596 w 1978606"/>
              <a:gd name="connsiteY12-26" fmla="*/ 179200 h 3092264"/>
              <a:gd name="connsiteX13-27" fmla="*/ 159618 w 1978606"/>
              <a:gd name="connsiteY13-28" fmla="*/ 44800 h 3092264"/>
              <a:gd name="connsiteX14-29" fmla="*/ 608252 w 1978606"/>
              <a:gd name="connsiteY14-30" fmla="*/ 0 h 3092264"/>
              <a:gd name="connsiteX0-31" fmla="*/ 608252 w 1978606"/>
              <a:gd name="connsiteY0-32" fmla="*/ 0 h 3092264"/>
              <a:gd name="connsiteX1-33" fmla="*/ 720410 w 1978606"/>
              <a:gd name="connsiteY1-34" fmla="*/ 112000 h 3092264"/>
              <a:gd name="connsiteX2-35" fmla="*/ 877432 w 1978606"/>
              <a:gd name="connsiteY2-36" fmla="*/ 672000 h 3092264"/>
              <a:gd name="connsiteX3-37" fmla="*/ 832568 w 1978606"/>
              <a:gd name="connsiteY3-38" fmla="*/ 828801 h 3092264"/>
              <a:gd name="connsiteX4-39" fmla="*/ 563388 w 1978606"/>
              <a:gd name="connsiteY4-40" fmla="*/ 985601 h 3092264"/>
              <a:gd name="connsiteX5-41" fmla="*/ 1079317 w 1978606"/>
              <a:gd name="connsiteY5-42" fmla="*/ 2172802 h 3092264"/>
              <a:gd name="connsiteX6-43" fmla="*/ 1326200 w 1978606"/>
              <a:gd name="connsiteY6-44" fmla="*/ 2010428 h 3092264"/>
              <a:gd name="connsiteX7-45" fmla="*/ 1505519 w 1978606"/>
              <a:gd name="connsiteY7-46" fmla="*/ 2038402 h 3092264"/>
              <a:gd name="connsiteX8-47" fmla="*/ 1931721 w 1978606"/>
              <a:gd name="connsiteY8-48" fmla="*/ 2464003 h 3092264"/>
              <a:gd name="connsiteX9-49" fmla="*/ 1954153 w 1978606"/>
              <a:gd name="connsiteY9-50" fmla="*/ 2620803 h 3092264"/>
              <a:gd name="connsiteX10-51" fmla="*/ 1707404 w 1978606"/>
              <a:gd name="connsiteY10-52" fmla="*/ 3001603 h 3092264"/>
              <a:gd name="connsiteX11-53" fmla="*/ 1483087 w 1978606"/>
              <a:gd name="connsiteY11-54" fmla="*/ 3046403 h 3092264"/>
              <a:gd name="connsiteX12-55" fmla="*/ 2596 w 1978606"/>
              <a:gd name="connsiteY12-56" fmla="*/ 179200 h 3092264"/>
              <a:gd name="connsiteX13-57" fmla="*/ 159618 w 1978606"/>
              <a:gd name="connsiteY13-58" fmla="*/ 44800 h 3092264"/>
              <a:gd name="connsiteX14-59" fmla="*/ 608252 w 1978606"/>
              <a:gd name="connsiteY14-60" fmla="*/ 0 h 3092264"/>
              <a:gd name="connsiteX0-61" fmla="*/ 608252 w 1978606"/>
              <a:gd name="connsiteY0-62" fmla="*/ 0 h 3092264"/>
              <a:gd name="connsiteX1-63" fmla="*/ 720410 w 1978606"/>
              <a:gd name="connsiteY1-64" fmla="*/ 112000 h 3092264"/>
              <a:gd name="connsiteX2-65" fmla="*/ 877432 w 1978606"/>
              <a:gd name="connsiteY2-66" fmla="*/ 672000 h 3092264"/>
              <a:gd name="connsiteX3-67" fmla="*/ 832568 w 1978606"/>
              <a:gd name="connsiteY3-68" fmla="*/ 828801 h 3092264"/>
              <a:gd name="connsiteX4-69" fmla="*/ 563388 w 1978606"/>
              <a:gd name="connsiteY4-70" fmla="*/ 985601 h 3092264"/>
              <a:gd name="connsiteX5-71" fmla="*/ 1079317 w 1978606"/>
              <a:gd name="connsiteY5-72" fmla="*/ 2172802 h 3092264"/>
              <a:gd name="connsiteX6-73" fmla="*/ 1337349 w 1978606"/>
              <a:gd name="connsiteY6-74" fmla="*/ 2010428 h 3092264"/>
              <a:gd name="connsiteX7-75" fmla="*/ 1505519 w 1978606"/>
              <a:gd name="connsiteY7-76" fmla="*/ 2038402 h 3092264"/>
              <a:gd name="connsiteX8-77" fmla="*/ 1931721 w 1978606"/>
              <a:gd name="connsiteY8-78" fmla="*/ 2464003 h 3092264"/>
              <a:gd name="connsiteX9-79" fmla="*/ 1954153 w 1978606"/>
              <a:gd name="connsiteY9-80" fmla="*/ 2620803 h 3092264"/>
              <a:gd name="connsiteX10-81" fmla="*/ 1707404 w 1978606"/>
              <a:gd name="connsiteY10-82" fmla="*/ 3001603 h 3092264"/>
              <a:gd name="connsiteX11-83" fmla="*/ 1483087 w 1978606"/>
              <a:gd name="connsiteY11-84" fmla="*/ 3046403 h 3092264"/>
              <a:gd name="connsiteX12-85" fmla="*/ 2596 w 1978606"/>
              <a:gd name="connsiteY12-86" fmla="*/ 179200 h 3092264"/>
              <a:gd name="connsiteX13-87" fmla="*/ 159618 w 1978606"/>
              <a:gd name="connsiteY13-88" fmla="*/ 44800 h 3092264"/>
              <a:gd name="connsiteX14-89" fmla="*/ 608252 w 1978606"/>
              <a:gd name="connsiteY14-90" fmla="*/ 0 h 3092264"/>
              <a:gd name="connsiteX0-91" fmla="*/ 608252 w 1978606"/>
              <a:gd name="connsiteY0-92" fmla="*/ 0 h 3092264"/>
              <a:gd name="connsiteX1-93" fmla="*/ 720410 w 1978606"/>
              <a:gd name="connsiteY1-94" fmla="*/ 112000 h 3092264"/>
              <a:gd name="connsiteX2-95" fmla="*/ 877432 w 1978606"/>
              <a:gd name="connsiteY2-96" fmla="*/ 672000 h 3092264"/>
              <a:gd name="connsiteX3-97" fmla="*/ 832568 w 1978606"/>
              <a:gd name="connsiteY3-98" fmla="*/ 828801 h 3092264"/>
              <a:gd name="connsiteX4-99" fmla="*/ 563388 w 1978606"/>
              <a:gd name="connsiteY4-100" fmla="*/ 985601 h 3092264"/>
              <a:gd name="connsiteX5-101" fmla="*/ 1079317 w 1978606"/>
              <a:gd name="connsiteY5-102" fmla="*/ 2172802 h 3092264"/>
              <a:gd name="connsiteX6-103" fmla="*/ 1337349 w 1978606"/>
              <a:gd name="connsiteY6-104" fmla="*/ 2010428 h 3092264"/>
              <a:gd name="connsiteX7-105" fmla="*/ 1505519 w 1978606"/>
              <a:gd name="connsiteY7-106" fmla="*/ 2038402 h 3092264"/>
              <a:gd name="connsiteX8-107" fmla="*/ 1931721 w 1978606"/>
              <a:gd name="connsiteY8-108" fmla="*/ 2464003 h 3092264"/>
              <a:gd name="connsiteX9-109" fmla="*/ 1954153 w 1978606"/>
              <a:gd name="connsiteY9-110" fmla="*/ 2620803 h 3092264"/>
              <a:gd name="connsiteX10-111" fmla="*/ 1707404 w 1978606"/>
              <a:gd name="connsiteY10-112" fmla="*/ 3001603 h 3092264"/>
              <a:gd name="connsiteX11-113" fmla="*/ 1483087 w 1978606"/>
              <a:gd name="connsiteY11-114" fmla="*/ 3046403 h 3092264"/>
              <a:gd name="connsiteX12-115" fmla="*/ 2596 w 1978606"/>
              <a:gd name="connsiteY12-116" fmla="*/ 179200 h 3092264"/>
              <a:gd name="connsiteX13-117" fmla="*/ 159618 w 1978606"/>
              <a:gd name="connsiteY13-118" fmla="*/ 44800 h 3092264"/>
              <a:gd name="connsiteX14-119" fmla="*/ 608252 w 1978606"/>
              <a:gd name="connsiteY14-120" fmla="*/ 0 h 3092264"/>
              <a:gd name="connsiteX0-121" fmla="*/ 608252 w 1978606"/>
              <a:gd name="connsiteY0-122" fmla="*/ 0 h 3092264"/>
              <a:gd name="connsiteX1-123" fmla="*/ 720410 w 1978606"/>
              <a:gd name="connsiteY1-124" fmla="*/ 112000 h 3092264"/>
              <a:gd name="connsiteX2-125" fmla="*/ 877432 w 1978606"/>
              <a:gd name="connsiteY2-126" fmla="*/ 672000 h 3092264"/>
              <a:gd name="connsiteX3-127" fmla="*/ 832568 w 1978606"/>
              <a:gd name="connsiteY3-128" fmla="*/ 828801 h 3092264"/>
              <a:gd name="connsiteX4-129" fmla="*/ 563388 w 1978606"/>
              <a:gd name="connsiteY4-130" fmla="*/ 985601 h 3092264"/>
              <a:gd name="connsiteX5-131" fmla="*/ 1079317 w 1978606"/>
              <a:gd name="connsiteY5-132" fmla="*/ 2172802 h 3092264"/>
              <a:gd name="connsiteX6-133" fmla="*/ 1337349 w 1978606"/>
              <a:gd name="connsiteY6-134" fmla="*/ 2010428 h 3092264"/>
              <a:gd name="connsiteX7-135" fmla="*/ 1505519 w 1978606"/>
              <a:gd name="connsiteY7-136" fmla="*/ 2038402 h 3092264"/>
              <a:gd name="connsiteX8-137" fmla="*/ 1931721 w 1978606"/>
              <a:gd name="connsiteY8-138" fmla="*/ 2464003 h 3092264"/>
              <a:gd name="connsiteX9-139" fmla="*/ 1954153 w 1978606"/>
              <a:gd name="connsiteY9-140" fmla="*/ 2620803 h 3092264"/>
              <a:gd name="connsiteX10-141" fmla="*/ 1707404 w 1978606"/>
              <a:gd name="connsiteY10-142" fmla="*/ 3001603 h 3092264"/>
              <a:gd name="connsiteX11-143" fmla="*/ 1483087 w 1978606"/>
              <a:gd name="connsiteY11-144" fmla="*/ 3046403 h 3092264"/>
              <a:gd name="connsiteX12-145" fmla="*/ 2596 w 1978606"/>
              <a:gd name="connsiteY12-146" fmla="*/ 179200 h 3092264"/>
              <a:gd name="connsiteX13-147" fmla="*/ 159618 w 1978606"/>
              <a:gd name="connsiteY13-148" fmla="*/ 44800 h 3092264"/>
              <a:gd name="connsiteX14-149" fmla="*/ 608252 w 1978606"/>
              <a:gd name="connsiteY14-150" fmla="*/ 0 h 309226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978606" h="3092264">
                <a:moveTo>
                  <a:pt x="608252" y="0"/>
                </a:moveTo>
                <a:cubicBezTo>
                  <a:pt x="675547" y="0"/>
                  <a:pt x="697978" y="44800"/>
                  <a:pt x="720410" y="112000"/>
                </a:cubicBezTo>
                <a:cubicBezTo>
                  <a:pt x="787705" y="291200"/>
                  <a:pt x="832568" y="492800"/>
                  <a:pt x="877432" y="672000"/>
                </a:cubicBezTo>
                <a:cubicBezTo>
                  <a:pt x="899864" y="761601"/>
                  <a:pt x="877432" y="806401"/>
                  <a:pt x="832568" y="828801"/>
                </a:cubicBezTo>
                <a:cubicBezTo>
                  <a:pt x="742842" y="896001"/>
                  <a:pt x="653115" y="940801"/>
                  <a:pt x="563388" y="985601"/>
                </a:cubicBezTo>
                <a:cubicBezTo>
                  <a:pt x="563388" y="1388801"/>
                  <a:pt x="675547" y="1747202"/>
                  <a:pt x="1079317" y="2172802"/>
                </a:cubicBezTo>
                <a:cubicBezTo>
                  <a:pt x="1169044" y="2105602"/>
                  <a:pt x="1270188" y="2055228"/>
                  <a:pt x="1337349" y="2010428"/>
                </a:cubicBezTo>
                <a:cubicBezTo>
                  <a:pt x="1404510" y="1965628"/>
                  <a:pt x="1454947" y="1993602"/>
                  <a:pt x="1505519" y="2038402"/>
                </a:cubicBezTo>
                <a:cubicBezTo>
                  <a:pt x="1640109" y="2172802"/>
                  <a:pt x="1797131" y="2307202"/>
                  <a:pt x="1931721" y="2464003"/>
                </a:cubicBezTo>
                <a:cubicBezTo>
                  <a:pt x="1976584" y="2508803"/>
                  <a:pt x="1999016" y="2576003"/>
                  <a:pt x="1954153" y="2620803"/>
                </a:cubicBezTo>
                <a:cubicBezTo>
                  <a:pt x="1864426" y="2755203"/>
                  <a:pt x="1797131" y="2867203"/>
                  <a:pt x="1707404" y="3001603"/>
                </a:cubicBezTo>
                <a:cubicBezTo>
                  <a:pt x="1640109" y="3113603"/>
                  <a:pt x="1572814" y="3113603"/>
                  <a:pt x="1483087" y="3046403"/>
                </a:cubicBezTo>
                <a:cubicBezTo>
                  <a:pt x="496093" y="2329602"/>
                  <a:pt x="-42267" y="1568002"/>
                  <a:pt x="2596" y="179200"/>
                </a:cubicBezTo>
                <a:cubicBezTo>
                  <a:pt x="2596" y="89600"/>
                  <a:pt x="25028" y="44800"/>
                  <a:pt x="159618" y="44800"/>
                </a:cubicBezTo>
                <a:cubicBezTo>
                  <a:pt x="294208" y="22400"/>
                  <a:pt x="451230" y="0"/>
                  <a:pt x="60825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3" name="KSO_Shape"/>
          <p:cNvSpPr/>
          <p:nvPr/>
        </p:nvSpPr>
        <p:spPr>
          <a:xfrm>
            <a:off x="11553597" y="4150293"/>
            <a:ext cx="211295" cy="269739"/>
          </a:xfrm>
          <a:custGeom>
            <a:avLst/>
            <a:gdLst/>
            <a:ahLst/>
            <a:cxnLst/>
            <a:rect l="l" t="t" r="r" b="b"/>
            <a:pathLst>
              <a:path w="926557" h="1124410">
                <a:moveTo>
                  <a:pt x="319502" y="42976"/>
                </a:moveTo>
                <a:cubicBezTo>
                  <a:pt x="167768" y="42976"/>
                  <a:pt x="44763" y="161072"/>
                  <a:pt x="44763" y="306750"/>
                </a:cubicBezTo>
                <a:cubicBezTo>
                  <a:pt x="44763" y="452429"/>
                  <a:pt x="167768" y="570525"/>
                  <a:pt x="319502" y="570525"/>
                </a:cubicBezTo>
                <a:cubicBezTo>
                  <a:pt x="471237" y="570525"/>
                  <a:pt x="594242" y="452429"/>
                  <a:pt x="594242" y="306750"/>
                </a:cubicBezTo>
                <a:cubicBezTo>
                  <a:pt x="594242" y="161072"/>
                  <a:pt x="471237" y="42976"/>
                  <a:pt x="319502" y="42976"/>
                </a:cubicBezTo>
                <a:close/>
                <a:moveTo>
                  <a:pt x="319502" y="0"/>
                </a:moveTo>
                <a:cubicBezTo>
                  <a:pt x="495959" y="0"/>
                  <a:pt x="639005" y="137337"/>
                  <a:pt x="639005" y="306750"/>
                </a:cubicBezTo>
                <a:cubicBezTo>
                  <a:pt x="639005" y="405310"/>
                  <a:pt x="590590" y="493013"/>
                  <a:pt x="515156" y="548896"/>
                </a:cubicBezTo>
                <a:lnTo>
                  <a:pt x="582115" y="648710"/>
                </a:lnTo>
                <a:lnTo>
                  <a:pt x="602593" y="634624"/>
                </a:lnTo>
                <a:cubicBezTo>
                  <a:pt x="861748" y="850694"/>
                  <a:pt x="940987" y="1016410"/>
                  <a:pt x="924472" y="1076071"/>
                </a:cubicBezTo>
                <a:cubicBezTo>
                  <a:pt x="918911" y="1116496"/>
                  <a:pt x="880404" y="1127298"/>
                  <a:pt x="856539" y="1123792"/>
                </a:cubicBezTo>
                <a:cubicBezTo>
                  <a:pt x="699114" y="1087767"/>
                  <a:pt x="580304" y="803802"/>
                  <a:pt x="527916" y="685990"/>
                </a:cubicBezTo>
                <a:lnTo>
                  <a:pt x="547442" y="672559"/>
                </a:lnTo>
                <a:lnTo>
                  <a:pt x="479840" y="571786"/>
                </a:lnTo>
                <a:cubicBezTo>
                  <a:pt x="432836" y="598404"/>
                  <a:pt x="378006" y="613501"/>
                  <a:pt x="319502" y="613501"/>
                </a:cubicBezTo>
                <a:cubicBezTo>
                  <a:pt x="143046" y="613501"/>
                  <a:pt x="0" y="476164"/>
                  <a:pt x="0" y="306750"/>
                </a:cubicBezTo>
                <a:cubicBezTo>
                  <a:pt x="0" y="137337"/>
                  <a:pt x="143046" y="0"/>
                  <a:pt x="31950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40">
              <a:solidFill>
                <a:schemeClr val="tx1"/>
              </a:solidFill>
            </a:endParaRPr>
          </a:p>
        </p:txBody>
      </p:sp>
      <p:sp>
        <p:nvSpPr>
          <p:cNvPr id="434" name="KSO_Shape"/>
          <p:cNvSpPr/>
          <p:nvPr/>
        </p:nvSpPr>
        <p:spPr>
          <a:xfrm>
            <a:off x="9075284" y="4971764"/>
            <a:ext cx="269739" cy="191514"/>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5" name="KSO_Shape"/>
          <p:cNvSpPr/>
          <p:nvPr/>
        </p:nvSpPr>
        <p:spPr>
          <a:xfrm>
            <a:off x="6410176" y="3392288"/>
            <a:ext cx="269739" cy="225681"/>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6" name="KSO_Shape"/>
          <p:cNvSpPr/>
          <p:nvPr/>
        </p:nvSpPr>
        <p:spPr>
          <a:xfrm>
            <a:off x="5937709" y="3777074"/>
            <a:ext cx="269739" cy="268840"/>
          </a:xfrm>
          <a:custGeom>
            <a:avLst/>
            <a:gdLst>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 name="connsiteX0-1" fmla="*/ 586746 w 802377"/>
              <a:gd name="connsiteY0-2" fmla="*/ 175638 h 800254"/>
              <a:gd name="connsiteX1-3" fmla="*/ 640899 w 802377"/>
              <a:gd name="connsiteY1-4" fmla="*/ 229791 h 800254"/>
              <a:gd name="connsiteX2-5" fmla="*/ 586746 w 802377"/>
              <a:gd name="connsiteY2-6" fmla="*/ 283944 h 800254"/>
              <a:gd name="connsiteX3-7" fmla="*/ 532593 w 802377"/>
              <a:gd name="connsiteY3-8" fmla="*/ 229791 h 800254"/>
              <a:gd name="connsiteX4-9" fmla="*/ 586746 w 802377"/>
              <a:gd name="connsiteY4-10" fmla="*/ 175638 h 800254"/>
              <a:gd name="connsiteX5-11" fmla="*/ 105683 w 802377"/>
              <a:gd name="connsiteY5-12" fmla="*/ 105404 h 800254"/>
              <a:gd name="connsiteX6-13" fmla="*/ 105683 w 802377"/>
              <a:gd name="connsiteY6-14" fmla="*/ 694851 h 800254"/>
              <a:gd name="connsiteX7-15" fmla="*/ 110500 w 802377"/>
              <a:gd name="connsiteY7-16" fmla="*/ 694851 h 800254"/>
              <a:gd name="connsiteX8-17" fmla="*/ 245090 w 802377"/>
              <a:gd name="connsiteY8-18" fmla="*/ 394820 h 800254"/>
              <a:gd name="connsiteX9-19" fmla="*/ 302955 w 802377"/>
              <a:gd name="connsiteY9-20" fmla="*/ 579898 h 800254"/>
              <a:gd name="connsiteX10-21" fmla="*/ 420668 w 802377"/>
              <a:gd name="connsiteY10-22" fmla="*/ 339778 h 800254"/>
              <a:gd name="connsiteX11-23" fmla="*/ 496821 w 802377"/>
              <a:gd name="connsiteY11-24" fmla="*/ 564668 h 800254"/>
              <a:gd name="connsiteX12-25" fmla="*/ 596720 w 802377"/>
              <a:gd name="connsiteY12-26" fmla="*/ 438432 h 800254"/>
              <a:gd name="connsiteX13-27" fmla="*/ 696694 w 802377"/>
              <a:gd name="connsiteY13-28" fmla="*/ 687455 h 800254"/>
              <a:gd name="connsiteX14-29" fmla="*/ 696694 w 802377"/>
              <a:gd name="connsiteY14-30" fmla="*/ 105404 h 800254"/>
              <a:gd name="connsiteX15-31" fmla="*/ 105683 w 802377"/>
              <a:gd name="connsiteY15-32" fmla="*/ 105404 h 800254"/>
              <a:gd name="connsiteX16-33" fmla="*/ 0 w 802377"/>
              <a:gd name="connsiteY16-34" fmla="*/ 0 h 800254"/>
              <a:gd name="connsiteX17-35" fmla="*/ 802377 w 802377"/>
              <a:gd name="connsiteY17-36" fmla="*/ 0 h 800254"/>
              <a:gd name="connsiteX18-37" fmla="*/ 802377 w 802377"/>
              <a:gd name="connsiteY18-38" fmla="*/ 800254 h 800254"/>
              <a:gd name="connsiteX19-39" fmla="*/ 0 w 802377"/>
              <a:gd name="connsiteY19-40" fmla="*/ 800254 h 800254"/>
              <a:gd name="connsiteX20-41" fmla="*/ 0 w 802377"/>
              <a:gd name="connsiteY20-42" fmla="*/ 0 h 800254"/>
              <a:gd name="connsiteX0-43" fmla="*/ 586746 w 802377"/>
              <a:gd name="connsiteY0-44" fmla="*/ 175638 h 800254"/>
              <a:gd name="connsiteX1-45" fmla="*/ 640899 w 802377"/>
              <a:gd name="connsiteY1-46" fmla="*/ 229791 h 800254"/>
              <a:gd name="connsiteX2-47" fmla="*/ 586746 w 802377"/>
              <a:gd name="connsiteY2-48" fmla="*/ 283944 h 800254"/>
              <a:gd name="connsiteX3-49" fmla="*/ 532593 w 802377"/>
              <a:gd name="connsiteY3-50" fmla="*/ 229791 h 800254"/>
              <a:gd name="connsiteX4-51" fmla="*/ 586746 w 802377"/>
              <a:gd name="connsiteY4-52" fmla="*/ 175638 h 800254"/>
              <a:gd name="connsiteX5-53" fmla="*/ 105683 w 802377"/>
              <a:gd name="connsiteY5-54" fmla="*/ 105404 h 800254"/>
              <a:gd name="connsiteX6-55" fmla="*/ 105683 w 802377"/>
              <a:gd name="connsiteY6-56" fmla="*/ 694851 h 800254"/>
              <a:gd name="connsiteX7-57" fmla="*/ 110500 w 802377"/>
              <a:gd name="connsiteY7-58" fmla="*/ 694851 h 800254"/>
              <a:gd name="connsiteX8-59" fmla="*/ 245090 w 802377"/>
              <a:gd name="connsiteY8-60" fmla="*/ 394820 h 800254"/>
              <a:gd name="connsiteX9-61" fmla="*/ 302955 w 802377"/>
              <a:gd name="connsiteY9-62" fmla="*/ 579898 h 800254"/>
              <a:gd name="connsiteX10-63" fmla="*/ 420668 w 802377"/>
              <a:gd name="connsiteY10-64" fmla="*/ 339778 h 800254"/>
              <a:gd name="connsiteX11-65" fmla="*/ 496821 w 802377"/>
              <a:gd name="connsiteY11-66" fmla="*/ 564668 h 800254"/>
              <a:gd name="connsiteX12-67" fmla="*/ 596720 w 802377"/>
              <a:gd name="connsiteY12-68" fmla="*/ 438432 h 800254"/>
              <a:gd name="connsiteX13-69" fmla="*/ 696694 w 802377"/>
              <a:gd name="connsiteY13-70" fmla="*/ 687455 h 800254"/>
              <a:gd name="connsiteX14-71" fmla="*/ 696694 w 802377"/>
              <a:gd name="connsiteY14-72" fmla="*/ 105404 h 800254"/>
              <a:gd name="connsiteX15-73" fmla="*/ 105683 w 802377"/>
              <a:gd name="connsiteY15-74" fmla="*/ 105404 h 800254"/>
              <a:gd name="connsiteX16-75" fmla="*/ 0 w 802377"/>
              <a:gd name="connsiteY16-76" fmla="*/ 0 h 800254"/>
              <a:gd name="connsiteX17-77" fmla="*/ 802377 w 802377"/>
              <a:gd name="connsiteY17-78" fmla="*/ 0 h 800254"/>
              <a:gd name="connsiteX18-79" fmla="*/ 802377 w 802377"/>
              <a:gd name="connsiteY18-80" fmla="*/ 800254 h 800254"/>
              <a:gd name="connsiteX19-81" fmla="*/ 0 w 802377"/>
              <a:gd name="connsiteY19-82" fmla="*/ 800254 h 800254"/>
              <a:gd name="connsiteX20-83" fmla="*/ 0 w 802377"/>
              <a:gd name="connsiteY20-84" fmla="*/ 0 h 800254"/>
              <a:gd name="connsiteX0-85" fmla="*/ 586746 w 802377"/>
              <a:gd name="connsiteY0-86" fmla="*/ 175638 h 800254"/>
              <a:gd name="connsiteX1-87" fmla="*/ 640899 w 802377"/>
              <a:gd name="connsiteY1-88" fmla="*/ 229791 h 800254"/>
              <a:gd name="connsiteX2-89" fmla="*/ 586746 w 802377"/>
              <a:gd name="connsiteY2-90" fmla="*/ 283944 h 800254"/>
              <a:gd name="connsiteX3-91" fmla="*/ 532593 w 802377"/>
              <a:gd name="connsiteY3-92" fmla="*/ 229791 h 800254"/>
              <a:gd name="connsiteX4-93" fmla="*/ 586746 w 802377"/>
              <a:gd name="connsiteY4-94" fmla="*/ 175638 h 800254"/>
              <a:gd name="connsiteX5-95" fmla="*/ 105683 w 802377"/>
              <a:gd name="connsiteY5-96" fmla="*/ 105404 h 800254"/>
              <a:gd name="connsiteX6-97" fmla="*/ 105683 w 802377"/>
              <a:gd name="connsiteY6-98" fmla="*/ 694851 h 800254"/>
              <a:gd name="connsiteX7-99" fmla="*/ 110500 w 802377"/>
              <a:gd name="connsiteY7-100" fmla="*/ 694851 h 800254"/>
              <a:gd name="connsiteX8-101" fmla="*/ 245090 w 802377"/>
              <a:gd name="connsiteY8-102" fmla="*/ 394820 h 800254"/>
              <a:gd name="connsiteX9-103" fmla="*/ 302955 w 802377"/>
              <a:gd name="connsiteY9-104" fmla="*/ 579898 h 800254"/>
              <a:gd name="connsiteX10-105" fmla="*/ 420668 w 802377"/>
              <a:gd name="connsiteY10-106" fmla="*/ 339778 h 800254"/>
              <a:gd name="connsiteX11-107" fmla="*/ 496821 w 802377"/>
              <a:gd name="connsiteY11-108" fmla="*/ 564668 h 800254"/>
              <a:gd name="connsiteX12-109" fmla="*/ 596720 w 802377"/>
              <a:gd name="connsiteY12-110" fmla="*/ 438432 h 800254"/>
              <a:gd name="connsiteX13-111" fmla="*/ 696694 w 802377"/>
              <a:gd name="connsiteY13-112" fmla="*/ 687455 h 800254"/>
              <a:gd name="connsiteX14-113" fmla="*/ 696694 w 802377"/>
              <a:gd name="connsiteY14-114" fmla="*/ 105404 h 800254"/>
              <a:gd name="connsiteX15-115" fmla="*/ 105683 w 802377"/>
              <a:gd name="connsiteY15-116" fmla="*/ 105404 h 800254"/>
              <a:gd name="connsiteX16-117" fmla="*/ 0 w 802377"/>
              <a:gd name="connsiteY16-118" fmla="*/ 0 h 800254"/>
              <a:gd name="connsiteX17-119" fmla="*/ 802377 w 802377"/>
              <a:gd name="connsiteY17-120" fmla="*/ 0 h 800254"/>
              <a:gd name="connsiteX18-121" fmla="*/ 802377 w 802377"/>
              <a:gd name="connsiteY18-122" fmla="*/ 800254 h 800254"/>
              <a:gd name="connsiteX19-123" fmla="*/ 0 w 802377"/>
              <a:gd name="connsiteY19-124" fmla="*/ 800254 h 800254"/>
              <a:gd name="connsiteX20-125" fmla="*/ 0 w 802377"/>
              <a:gd name="connsiteY20-126" fmla="*/ 0 h 8002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802377" h="800254">
                <a:moveTo>
                  <a:pt x="586746" y="175638"/>
                </a:moveTo>
                <a:cubicBezTo>
                  <a:pt x="616654" y="175638"/>
                  <a:pt x="640899" y="199883"/>
                  <a:pt x="640899" y="229791"/>
                </a:cubicBezTo>
                <a:cubicBezTo>
                  <a:pt x="640899" y="259699"/>
                  <a:pt x="616654" y="283944"/>
                  <a:pt x="586746" y="283944"/>
                </a:cubicBezTo>
                <a:cubicBezTo>
                  <a:pt x="556838" y="283944"/>
                  <a:pt x="532593" y="259699"/>
                  <a:pt x="532593" y="229791"/>
                </a:cubicBezTo>
                <a:cubicBezTo>
                  <a:pt x="532593" y="199883"/>
                  <a:pt x="556838" y="175638"/>
                  <a:pt x="586746" y="175638"/>
                </a:cubicBezTo>
                <a:close/>
                <a:moveTo>
                  <a:pt x="105683" y="105404"/>
                </a:moveTo>
                <a:lnTo>
                  <a:pt x="105683" y="694851"/>
                </a:lnTo>
                <a:lnTo>
                  <a:pt x="110500" y="694851"/>
                </a:lnTo>
                <a:cubicBezTo>
                  <a:pt x="155363" y="594841"/>
                  <a:pt x="208078" y="392209"/>
                  <a:pt x="245090" y="394820"/>
                </a:cubicBezTo>
                <a:cubicBezTo>
                  <a:pt x="282102" y="397431"/>
                  <a:pt x="283667" y="518205"/>
                  <a:pt x="302955" y="579898"/>
                </a:cubicBezTo>
                <a:cubicBezTo>
                  <a:pt x="342193" y="499858"/>
                  <a:pt x="380513" y="338668"/>
                  <a:pt x="420668" y="339778"/>
                </a:cubicBezTo>
                <a:cubicBezTo>
                  <a:pt x="460823" y="340888"/>
                  <a:pt x="471437" y="489705"/>
                  <a:pt x="496821" y="564668"/>
                </a:cubicBezTo>
                <a:cubicBezTo>
                  <a:pt x="530121" y="522589"/>
                  <a:pt x="566349" y="438139"/>
                  <a:pt x="596720" y="438432"/>
                </a:cubicBezTo>
                <a:cubicBezTo>
                  <a:pt x="627091" y="438725"/>
                  <a:pt x="663369" y="604447"/>
                  <a:pt x="696694" y="687455"/>
                </a:cubicBezTo>
                <a:lnTo>
                  <a:pt x="696694" y="105404"/>
                </a:lnTo>
                <a:lnTo>
                  <a:pt x="105683" y="105404"/>
                </a:lnTo>
                <a:close/>
                <a:moveTo>
                  <a:pt x="0" y="0"/>
                </a:moveTo>
                <a:lnTo>
                  <a:pt x="802377" y="0"/>
                </a:lnTo>
                <a:lnTo>
                  <a:pt x="802377" y="800254"/>
                </a:lnTo>
                <a:lnTo>
                  <a:pt x="0" y="800254"/>
                </a:lnTo>
                <a:lnTo>
                  <a:pt x="0" y="0"/>
                </a:lnTo>
                <a:close/>
              </a:path>
            </a:pathLst>
          </a:cu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37" name="KSO_Shape"/>
          <p:cNvSpPr/>
          <p:nvPr/>
        </p:nvSpPr>
        <p:spPr>
          <a:xfrm>
            <a:off x="10844820" y="3716750"/>
            <a:ext cx="269739" cy="221634"/>
          </a:xfrm>
          <a:custGeom>
            <a:avLst/>
            <a:gdLst/>
            <a:ahLst/>
            <a:cxnLst/>
            <a:rect l="l" t="t" r="r" b="b"/>
            <a:pathLst>
              <a:path w="2100462" h="1726264">
                <a:moveTo>
                  <a:pt x="1169148" y="1434056"/>
                </a:moveTo>
                <a:cubicBezTo>
                  <a:pt x="1249839" y="1434056"/>
                  <a:pt x="1315252" y="1499469"/>
                  <a:pt x="1315252" y="1580160"/>
                </a:cubicBezTo>
                <a:cubicBezTo>
                  <a:pt x="1315252" y="1660851"/>
                  <a:pt x="1249839" y="1726264"/>
                  <a:pt x="1169148" y="1726264"/>
                </a:cubicBezTo>
                <a:cubicBezTo>
                  <a:pt x="1088457" y="1726264"/>
                  <a:pt x="1023044" y="1660851"/>
                  <a:pt x="1023044" y="1580160"/>
                </a:cubicBezTo>
                <a:cubicBezTo>
                  <a:pt x="1023044" y="1499469"/>
                  <a:pt x="1088457" y="1434056"/>
                  <a:pt x="1169148" y="1434056"/>
                </a:cubicBezTo>
                <a:close/>
                <a:moveTo>
                  <a:pt x="561082" y="1434056"/>
                </a:moveTo>
                <a:cubicBezTo>
                  <a:pt x="641773" y="1434056"/>
                  <a:pt x="707186" y="1499469"/>
                  <a:pt x="707186" y="1580160"/>
                </a:cubicBezTo>
                <a:cubicBezTo>
                  <a:pt x="707186" y="1660851"/>
                  <a:pt x="641773" y="1726264"/>
                  <a:pt x="561082" y="1726264"/>
                </a:cubicBezTo>
                <a:cubicBezTo>
                  <a:pt x="480391" y="1726264"/>
                  <a:pt x="414978" y="1660851"/>
                  <a:pt x="414978" y="1580160"/>
                </a:cubicBezTo>
                <a:cubicBezTo>
                  <a:pt x="414978" y="1499469"/>
                  <a:pt x="480391" y="1434056"/>
                  <a:pt x="561082" y="1434056"/>
                </a:cubicBezTo>
                <a:close/>
                <a:moveTo>
                  <a:pt x="1382881" y="785189"/>
                </a:moveTo>
                <a:cubicBezTo>
                  <a:pt x="1348673" y="785189"/>
                  <a:pt x="1320942" y="812920"/>
                  <a:pt x="1320942" y="847128"/>
                </a:cubicBezTo>
                <a:cubicBezTo>
                  <a:pt x="1320942" y="881336"/>
                  <a:pt x="1348673" y="909067"/>
                  <a:pt x="1382881" y="909067"/>
                </a:cubicBezTo>
                <a:cubicBezTo>
                  <a:pt x="1417089" y="909067"/>
                  <a:pt x="1444820" y="881336"/>
                  <a:pt x="1444820" y="847128"/>
                </a:cubicBezTo>
                <a:cubicBezTo>
                  <a:pt x="1444820" y="812920"/>
                  <a:pt x="1417089" y="785189"/>
                  <a:pt x="1382881" y="785189"/>
                </a:cubicBezTo>
                <a:close/>
                <a:moveTo>
                  <a:pt x="1210442" y="785189"/>
                </a:moveTo>
                <a:cubicBezTo>
                  <a:pt x="1176234" y="785189"/>
                  <a:pt x="1148503" y="812920"/>
                  <a:pt x="1148503" y="847128"/>
                </a:cubicBezTo>
                <a:cubicBezTo>
                  <a:pt x="1148503" y="881336"/>
                  <a:pt x="1176234" y="909067"/>
                  <a:pt x="1210442" y="909067"/>
                </a:cubicBezTo>
                <a:cubicBezTo>
                  <a:pt x="1244650" y="909067"/>
                  <a:pt x="1272381" y="881336"/>
                  <a:pt x="1272381" y="847128"/>
                </a:cubicBezTo>
                <a:cubicBezTo>
                  <a:pt x="1272381" y="812920"/>
                  <a:pt x="1244650" y="785189"/>
                  <a:pt x="1210442" y="785189"/>
                </a:cubicBezTo>
                <a:close/>
                <a:moveTo>
                  <a:pt x="1038003" y="785189"/>
                </a:moveTo>
                <a:cubicBezTo>
                  <a:pt x="1003795" y="785189"/>
                  <a:pt x="976064" y="812920"/>
                  <a:pt x="976064" y="847128"/>
                </a:cubicBezTo>
                <a:cubicBezTo>
                  <a:pt x="976064" y="881336"/>
                  <a:pt x="1003795" y="909067"/>
                  <a:pt x="1038003" y="909067"/>
                </a:cubicBezTo>
                <a:cubicBezTo>
                  <a:pt x="1072211" y="909067"/>
                  <a:pt x="1099942" y="881336"/>
                  <a:pt x="1099942" y="847128"/>
                </a:cubicBezTo>
                <a:cubicBezTo>
                  <a:pt x="1099942" y="812920"/>
                  <a:pt x="1072211" y="785189"/>
                  <a:pt x="1038003" y="785189"/>
                </a:cubicBezTo>
                <a:close/>
                <a:moveTo>
                  <a:pt x="865564" y="785189"/>
                </a:moveTo>
                <a:cubicBezTo>
                  <a:pt x="831356" y="785189"/>
                  <a:pt x="803625" y="812920"/>
                  <a:pt x="803625" y="847128"/>
                </a:cubicBezTo>
                <a:cubicBezTo>
                  <a:pt x="803625" y="881336"/>
                  <a:pt x="831356" y="909067"/>
                  <a:pt x="865564" y="909067"/>
                </a:cubicBezTo>
                <a:cubicBezTo>
                  <a:pt x="899772" y="909067"/>
                  <a:pt x="927503" y="881336"/>
                  <a:pt x="927503" y="847128"/>
                </a:cubicBezTo>
                <a:cubicBezTo>
                  <a:pt x="927503" y="812920"/>
                  <a:pt x="899772" y="785189"/>
                  <a:pt x="865564" y="785189"/>
                </a:cubicBezTo>
                <a:close/>
                <a:moveTo>
                  <a:pt x="693125" y="785189"/>
                </a:moveTo>
                <a:cubicBezTo>
                  <a:pt x="658917" y="785189"/>
                  <a:pt x="631186" y="812920"/>
                  <a:pt x="631186" y="847128"/>
                </a:cubicBezTo>
                <a:cubicBezTo>
                  <a:pt x="631186" y="881336"/>
                  <a:pt x="658917" y="909067"/>
                  <a:pt x="693125" y="909067"/>
                </a:cubicBezTo>
                <a:cubicBezTo>
                  <a:pt x="727333" y="909067"/>
                  <a:pt x="755064" y="881336"/>
                  <a:pt x="755064" y="847128"/>
                </a:cubicBezTo>
                <a:cubicBezTo>
                  <a:pt x="755064" y="812920"/>
                  <a:pt x="727333" y="785189"/>
                  <a:pt x="693125" y="785189"/>
                </a:cubicBezTo>
                <a:close/>
                <a:moveTo>
                  <a:pt x="520686" y="785189"/>
                </a:moveTo>
                <a:cubicBezTo>
                  <a:pt x="486478" y="785189"/>
                  <a:pt x="458747" y="812920"/>
                  <a:pt x="458747" y="847128"/>
                </a:cubicBezTo>
                <a:cubicBezTo>
                  <a:pt x="458747" y="881336"/>
                  <a:pt x="486478" y="909067"/>
                  <a:pt x="520686" y="909067"/>
                </a:cubicBezTo>
                <a:cubicBezTo>
                  <a:pt x="554894" y="909067"/>
                  <a:pt x="582625" y="881336"/>
                  <a:pt x="582625" y="847128"/>
                </a:cubicBezTo>
                <a:cubicBezTo>
                  <a:pt x="582625" y="812920"/>
                  <a:pt x="554894" y="785189"/>
                  <a:pt x="520686" y="785189"/>
                </a:cubicBezTo>
                <a:close/>
                <a:moveTo>
                  <a:pt x="348247" y="785189"/>
                </a:moveTo>
                <a:cubicBezTo>
                  <a:pt x="314039" y="785189"/>
                  <a:pt x="286308" y="812920"/>
                  <a:pt x="286308" y="847128"/>
                </a:cubicBezTo>
                <a:cubicBezTo>
                  <a:pt x="286308" y="881336"/>
                  <a:pt x="314039" y="909067"/>
                  <a:pt x="348247" y="909067"/>
                </a:cubicBezTo>
                <a:cubicBezTo>
                  <a:pt x="382455" y="909067"/>
                  <a:pt x="410186" y="881336"/>
                  <a:pt x="410186" y="847128"/>
                </a:cubicBezTo>
                <a:cubicBezTo>
                  <a:pt x="410186" y="812920"/>
                  <a:pt x="382455" y="785189"/>
                  <a:pt x="348247" y="785189"/>
                </a:cubicBezTo>
                <a:close/>
                <a:moveTo>
                  <a:pt x="1382881" y="525228"/>
                </a:moveTo>
                <a:cubicBezTo>
                  <a:pt x="1348673" y="525228"/>
                  <a:pt x="1320942" y="552959"/>
                  <a:pt x="1320942" y="587167"/>
                </a:cubicBezTo>
                <a:cubicBezTo>
                  <a:pt x="1320942" y="621375"/>
                  <a:pt x="1348673" y="649106"/>
                  <a:pt x="1382881" y="649106"/>
                </a:cubicBezTo>
                <a:cubicBezTo>
                  <a:pt x="1417089" y="649106"/>
                  <a:pt x="1444820" y="621375"/>
                  <a:pt x="1444820" y="587167"/>
                </a:cubicBezTo>
                <a:cubicBezTo>
                  <a:pt x="1444820" y="552959"/>
                  <a:pt x="1417089" y="525228"/>
                  <a:pt x="1382881" y="525228"/>
                </a:cubicBezTo>
                <a:close/>
                <a:moveTo>
                  <a:pt x="1210442" y="525228"/>
                </a:moveTo>
                <a:cubicBezTo>
                  <a:pt x="1176234" y="525228"/>
                  <a:pt x="1148503" y="552959"/>
                  <a:pt x="1148503" y="587167"/>
                </a:cubicBezTo>
                <a:cubicBezTo>
                  <a:pt x="1148503" y="621375"/>
                  <a:pt x="1176234" y="649106"/>
                  <a:pt x="1210442" y="649106"/>
                </a:cubicBezTo>
                <a:cubicBezTo>
                  <a:pt x="1244650" y="649106"/>
                  <a:pt x="1272381" y="621375"/>
                  <a:pt x="1272381" y="587167"/>
                </a:cubicBezTo>
                <a:cubicBezTo>
                  <a:pt x="1272381" y="552959"/>
                  <a:pt x="1244650" y="525228"/>
                  <a:pt x="1210442" y="525228"/>
                </a:cubicBezTo>
                <a:close/>
                <a:moveTo>
                  <a:pt x="1038003" y="525228"/>
                </a:moveTo>
                <a:cubicBezTo>
                  <a:pt x="1003795" y="525228"/>
                  <a:pt x="976064" y="552959"/>
                  <a:pt x="976064" y="587167"/>
                </a:cubicBezTo>
                <a:cubicBezTo>
                  <a:pt x="976064" y="621375"/>
                  <a:pt x="1003795" y="649106"/>
                  <a:pt x="1038003" y="649106"/>
                </a:cubicBezTo>
                <a:cubicBezTo>
                  <a:pt x="1072211" y="649106"/>
                  <a:pt x="1099942" y="621375"/>
                  <a:pt x="1099942" y="587167"/>
                </a:cubicBezTo>
                <a:cubicBezTo>
                  <a:pt x="1099942" y="552959"/>
                  <a:pt x="1072211" y="525228"/>
                  <a:pt x="1038003" y="525228"/>
                </a:cubicBezTo>
                <a:close/>
                <a:moveTo>
                  <a:pt x="865564" y="525228"/>
                </a:moveTo>
                <a:cubicBezTo>
                  <a:pt x="831356" y="525228"/>
                  <a:pt x="803625" y="552959"/>
                  <a:pt x="803625" y="587167"/>
                </a:cubicBezTo>
                <a:cubicBezTo>
                  <a:pt x="803625" y="621375"/>
                  <a:pt x="831356" y="649106"/>
                  <a:pt x="865564" y="649106"/>
                </a:cubicBezTo>
                <a:cubicBezTo>
                  <a:pt x="899772" y="649106"/>
                  <a:pt x="927503" y="621375"/>
                  <a:pt x="927503" y="587167"/>
                </a:cubicBezTo>
                <a:cubicBezTo>
                  <a:pt x="927503" y="552959"/>
                  <a:pt x="899772" y="525228"/>
                  <a:pt x="865564" y="525228"/>
                </a:cubicBezTo>
                <a:close/>
                <a:moveTo>
                  <a:pt x="693125" y="525228"/>
                </a:moveTo>
                <a:cubicBezTo>
                  <a:pt x="658917" y="525228"/>
                  <a:pt x="631186" y="552959"/>
                  <a:pt x="631186" y="587167"/>
                </a:cubicBezTo>
                <a:cubicBezTo>
                  <a:pt x="631186" y="621375"/>
                  <a:pt x="658917" y="649106"/>
                  <a:pt x="693125" y="649106"/>
                </a:cubicBezTo>
                <a:cubicBezTo>
                  <a:pt x="727333" y="649106"/>
                  <a:pt x="755064" y="621375"/>
                  <a:pt x="755064" y="587167"/>
                </a:cubicBezTo>
                <a:cubicBezTo>
                  <a:pt x="755064" y="552959"/>
                  <a:pt x="727333" y="525228"/>
                  <a:pt x="693125" y="525228"/>
                </a:cubicBezTo>
                <a:close/>
                <a:moveTo>
                  <a:pt x="520686" y="525228"/>
                </a:moveTo>
                <a:cubicBezTo>
                  <a:pt x="486478" y="525228"/>
                  <a:pt x="458747" y="552959"/>
                  <a:pt x="458747" y="587167"/>
                </a:cubicBezTo>
                <a:cubicBezTo>
                  <a:pt x="458747" y="621375"/>
                  <a:pt x="486478" y="649106"/>
                  <a:pt x="520686" y="649106"/>
                </a:cubicBezTo>
                <a:cubicBezTo>
                  <a:pt x="554894" y="649106"/>
                  <a:pt x="582625" y="621375"/>
                  <a:pt x="582625" y="587167"/>
                </a:cubicBezTo>
                <a:cubicBezTo>
                  <a:pt x="582625" y="552959"/>
                  <a:pt x="554894" y="525228"/>
                  <a:pt x="520686" y="525228"/>
                </a:cubicBezTo>
                <a:close/>
                <a:moveTo>
                  <a:pt x="348247" y="525228"/>
                </a:moveTo>
                <a:cubicBezTo>
                  <a:pt x="314039" y="525228"/>
                  <a:pt x="286308" y="552959"/>
                  <a:pt x="286308" y="587167"/>
                </a:cubicBezTo>
                <a:cubicBezTo>
                  <a:pt x="286308" y="621375"/>
                  <a:pt x="314039" y="649106"/>
                  <a:pt x="348247" y="649106"/>
                </a:cubicBezTo>
                <a:cubicBezTo>
                  <a:pt x="382455" y="649106"/>
                  <a:pt x="410186" y="621375"/>
                  <a:pt x="410186" y="587167"/>
                </a:cubicBezTo>
                <a:cubicBezTo>
                  <a:pt x="410186" y="552959"/>
                  <a:pt x="382455" y="525228"/>
                  <a:pt x="348247" y="525228"/>
                </a:cubicBezTo>
                <a:close/>
                <a:moveTo>
                  <a:pt x="1682783" y="0"/>
                </a:moveTo>
                <a:lnTo>
                  <a:pt x="1683253" y="0"/>
                </a:lnTo>
                <a:lnTo>
                  <a:pt x="1792389" y="0"/>
                </a:lnTo>
                <a:lnTo>
                  <a:pt x="2100462" y="0"/>
                </a:lnTo>
                <a:lnTo>
                  <a:pt x="2100462" y="93967"/>
                </a:lnTo>
                <a:lnTo>
                  <a:pt x="1768897" y="93967"/>
                </a:lnTo>
                <a:lnTo>
                  <a:pt x="1660768" y="526483"/>
                </a:lnTo>
                <a:lnTo>
                  <a:pt x="1506783" y="1221203"/>
                </a:lnTo>
                <a:lnTo>
                  <a:pt x="1399131" y="1221203"/>
                </a:lnTo>
                <a:lnTo>
                  <a:pt x="1352302" y="1408516"/>
                </a:lnTo>
                <a:lnTo>
                  <a:pt x="1250787" y="1408516"/>
                </a:lnTo>
                <a:lnTo>
                  <a:pt x="1243167" y="1408516"/>
                </a:lnTo>
                <a:lnTo>
                  <a:pt x="299178" y="1408516"/>
                </a:lnTo>
                <a:lnTo>
                  <a:pt x="276953" y="1319616"/>
                </a:lnTo>
                <a:lnTo>
                  <a:pt x="1265392" y="1319616"/>
                </a:lnTo>
                <a:lnTo>
                  <a:pt x="1289995" y="1221203"/>
                </a:lnTo>
                <a:lnTo>
                  <a:pt x="223448" y="1221203"/>
                </a:lnTo>
                <a:lnTo>
                  <a:pt x="0" y="213091"/>
                </a:lnTo>
                <a:lnTo>
                  <a:pt x="1629980" y="213091"/>
                </a:lnTo>
                <a:lnTo>
                  <a:pt x="1682783" y="187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40">
              <a:solidFill>
                <a:schemeClr val="tx1"/>
              </a:solidFill>
            </a:endParaRPr>
          </a:p>
        </p:txBody>
      </p:sp>
      <p:sp>
        <p:nvSpPr>
          <p:cNvPr id="438" name="KSO_Shape"/>
          <p:cNvSpPr/>
          <p:nvPr/>
        </p:nvSpPr>
        <p:spPr bwMode="auto">
          <a:xfrm>
            <a:off x="6808878" y="3780572"/>
            <a:ext cx="266592" cy="269739"/>
          </a:xfrm>
          <a:custGeom>
            <a:avLst/>
            <a:gdLst>
              <a:gd name="T0" fmla="*/ 2147483646 w 87"/>
              <a:gd name="T1" fmla="*/ 0 h 88"/>
              <a:gd name="T2" fmla="*/ 2147483646 w 87"/>
              <a:gd name="T3" fmla="*/ 2147483646 h 88"/>
              <a:gd name="T4" fmla="*/ 2147483646 w 87"/>
              <a:gd name="T5" fmla="*/ 2147483646 h 88"/>
              <a:gd name="T6" fmla="*/ 0 w 87"/>
              <a:gd name="T7" fmla="*/ 2147483646 h 88"/>
              <a:gd name="T8" fmla="*/ 2147483646 w 87"/>
              <a:gd name="T9" fmla="*/ 0 h 88"/>
              <a:gd name="T10" fmla="*/ 2147483646 w 87"/>
              <a:gd name="T11" fmla="*/ 2147483646 h 88"/>
              <a:gd name="T12" fmla="*/ 2147483646 w 87"/>
              <a:gd name="T13" fmla="*/ 2147483646 h 88"/>
              <a:gd name="T14" fmla="*/ 2147483646 w 87"/>
              <a:gd name="T15" fmla="*/ 2147483646 h 88"/>
              <a:gd name="T16" fmla="*/ 2147483646 w 87"/>
              <a:gd name="T17" fmla="*/ 2147483646 h 88"/>
              <a:gd name="T18" fmla="*/ 2147483646 w 87"/>
              <a:gd name="T19" fmla="*/ 2147483646 h 88"/>
              <a:gd name="T20" fmla="*/ 2147483646 w 87"/>
              <a:gd name="T21" fmla="*/ 2147483646 h 88"/>
              <a:gd name="T22" fmla="*/ 2147483646 w 87"/>
              <a:gd name="T23" fmla="*/ 2147483646 h 88"/>
              <a:gd name="T24" fmla="*/ 2147483646 w 87"/>
              <a:gd name="T25" fmla="*/ 2147483646 h 88"/>
              <a:gd name="T26" fmla="*/ 2147483646 w 87"/>
              <a:gd name="T27" fmla="*/ 2147483646 h 88"/>
              <a:gd name="T28" fmla="*/ 2147483646 w 87"/>
              <a:gd name="T29" fmla="*/ 2147483646 h 88"/>
              <a:gd name="T30" fmla="*/ 2147483646 w 87"/>
              <a:gd name="T31" fmla="*/ 2147483646 h 88"/>
              <a:gd name="T32" fmla="*/ 2147483646 w 87"/>
              <a:gd name="T33" fmla="*/ 2147483646 h 88"/>
              <a:gd name="T34" fmla="*/ 2147483646 w 87"/>
              <a:gd name="T35" fmla="*/ 2147483646 h 88"/>
              <a:gd name="T36" fmla="*/ 2147483646 w 87"/>
              <a:gd name="T37" fmla="*/ 2147483646 h 88"/>
              <a:gd name="T38" fmla="*/ 2147483646 w 87"/>
              <a:gd name="T39" fmla="*/ 2147483646 h 88"/>
              <a:gd name="T40" fmla="*/ 2147483646 w 87"/>
              <a:gd name="T41" fmla="*/ 2147483646 h 88"/>
              <a:gd name="T42" fmla="*/ 2147483646 w 87"/>
              <a:gd name="T43" fmla="*/ 2147483646 h 88"/>
              <a:gd name="T44" fmla="*/ 2147483646 w 87"/>
              <a:gd name="T45" fmla="*/ 2147483646 h 88"/>
              <a:gd name="T46" fmla="*/ 2147483646 w 87"/>
              <a:gd name="T47" fmla="*/ 2147483646 h 88"/>
              <a:gd name="T48" fmla="*/ 2147483646 w 87"/>
              <a:gd name="T49" fmla="*/ 2147483646 h 88"/>
              <a:gd name="T50" fmla="*/ 2147483646 w 87"/>
              <a:gd name="T51" fmla="*/ 2147483646 h 88"/>
              <a:gd name="T52" fmla="*/ 2147483646 w 87"/>
              <a:gd name="T53" fmla="*/ 2147483646 h 88"/>
              <a:gd name="T54" fmla="*/ 2147483646 w 87"/>
              <a:gd name="T55" fmla="*/ 2147483646 h 88"/>
              <a:gd name="T56" fmla="*/ 2147483646 w 87"/>
              <a:gd name="T57" fmla="*/ 2147483646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39" name="KSO_Shape"/>
          <p:cNvSpPr/>
          <p:nvPr/>
        </p:nvSpPr>
        <p:spPr bwMode="auto">
          <a:xfrm>
            <a:off x="9309974" y="4513758"/>
            <a:ext cx="269739" cy="250408"/>
          </a:xfrm>
          <a:custGeom>
            <a:avLst/>
            <a:gdLst>
              <a:gd name="T0" fmla="*/ 0 w 99"/>
              <a:gd name="T1" fmla="*/ 2147483646 h 92"/>
              <a:gd name="T2" fmla="*/ 0 w 99"/>
              <a:gd name="T3" fmla="*/ 2147483646 h 92"/>
              <a:gd name="T4" fmla="*/ 2147483646 w 99"/>
              <a:gd name="T5" fmla="*/ 2147483646 h 92"/>
              <a:gd name="T6" fmla="*/ 2147483646 w 99"/>
              <a:gd name="T7" fmla="*/ 2147483646 h 92"/>
              <a:gd name="T8" fmla="*/ 2147483646 w 99"/>
              <a:gd name="T9" fmla="*/ 2147483646 h 92"/>
              <a:gd name="T10" fmla="*/ 2147483646 w 99"/>
              <a:gd name="T11" fmla="*/ 2147483646 h 92"/>
              <a:gd name="T12" fmla="*/ 2147483646 w 99"/>
              <a:gd name="T13" fmla="*/ 2147483646 h 92"/>
              <a:gd name="T14" fmla="*/ 2147483646 w 99"/>
              <a:gd name="T15" fmla="*/ 2147483646 h 92"/>
              <a:gd name="T16" fmla="*/ 2147483646 w 99"/>
              <a:gd name="T17" fmla="*/ 2147483646 h 92"/>
              <a:gd name="T18" fmla="*/ 2147483646 w 99"/>
              <a:gd name="T19" fmla="*/ 2147483646 h 92"/>
              <a:gd name="T20" fmla="*/ 2147483646 w 99"/>
              <a:gd name="T21" fmla="*/ 2147483646 h 92"/>
              <a:gd name="T22" fmla="*/ 0 w 99"/>
              <a:gd name="T23" fmla="*/ 2147483646 h 92"/>
              <a:gd name="T24" fmla="*/ 2147483646 w 99"/>
              <a:gd name="T25" fmla="*/ 2147483646 h 92"/>
              <a:gd name="T26" fmla="*/ 2147483646 w 99"/>
              <a:gd name="T27" fmla="*/ 2147483646 h 92"/>
              <a:gd name="T28" fmla="*/ 2147483646 w 99"/>
              <a:gd name="T29" fmla="*/ 2147483646 h 92"/>
              <a:gd name="T30" fmla="*/ 2147483646 w 99"/>
              <a:gd name="T31" fmla="*/ 2147483646 h 92"/>
              <a:gd name="T32" fmla="*/ 2147483646 w 99"/>
              <a:gd name="T33" fmla="*/ 2147483646 h 92"/>
              <a:gd name="T34" fmla="*/ 2147483646 w 99"/>
              <a:gd name="T35" fmla="*/ 2147483646 h 92"/>
              <a:gd name="T36" fmla="*/ 2147483646 w 99"/>
              <a:gd name="T37" fmla="*/ 2147483646 h 92"/>
              <a:gd name="T38" fmla="*/ 2147483646 w 99"/>
              <a:gd name="T39" fmla="*/ 2147483646 h 92"/>
              <a:gd name="T40" fmla="*/ 2147483646 w 99"/>
              <a:gd name="T41" fmla="*/ 2147483646 h 92"/>
              <a:gd name="T42" fmla="*/ 2147483646 w 99"/>
              <a:gd name="T43" fmla="*/ 2147483646 h 92"/>
              <a:gd name="T44" fmla="*/ 2147483646 w 99"/>
              <a:gd name="T45" fmla="*/ 2147483646 h 92"/>
              <a:gd name="T46" fmla="*/ 2147483646 w 99"/>
              <a:gd name="T47" fmla="*/ 2147483646 h 92"/>
              <a:gd name="T48" fmla="*/ 2147483646 w 99"/>
              <a:gd name="T49" fmla="*/ 2147483646 h 92"/>
              <a:gd name="T50" fmla="*/ 2147483646 w 99"/>
              <a:gd name="T51" fmla="*/ 2147483646 h 92"/>
              <a:gd name="T52" fmla="*/ 2147483646 w 99"/>
              <a:gd name="T53" fmla="*/ 2147483646 h 92"/>
              <a:gd name="T54" fmla="*/ 2147483646 w 99"/>
              <a:gd name="T55" fmla="*/ 2147483646 h 92"/>
              <a:gd name="T56" fmla="*/ 2147483646 w 99"/>
              <a:gd name="T57" fmla="*/ 2147483646 h 92"/>
              <a:gd name="T58" fmla="*/ 2147483646 w 99"/>
              <a:gd name="T59" fmla="*/ 2147483646 h 92"/>
              <a:gd name="T60" fmla="*/ 2147483646 w 99"/>
              <a:gd name="T61" fmla="*/ 2147483646 h 92"/>
              <a:gd name="T62" fmla="*/ 2147483646 w 99"/>
              <a:gd name="T63" fmla="*/ 2147483646 h 92"/>
              <a:gd name="T64" fmla="*/ 2147483646 w 99"/>
              <a:gd name="T65" fmla="*/ 2147483646 h 92"/>
              <a:gd name="T66" fmla="*/ 2147483646 w 99"/>
              <a:gd name="T67" fmla="*/ 2147483646 h 92"/>
              <a:gd name="T68" fmla="*/ 2147483646 w 99"/>
              <a:gd name="T69" fmla="*/ 2147483646 h 92"/>
              <a:gd name="T70" fmla="*/ 2147483646 w 99"/>
              <a:gd name="T71" fmla="*/ 2147483646 h 92"/>
              <a:gd name="T72" fmla="*/ 2147483646 w 99"/>
              <a:gd name="T73" fmla="*/ 2147483646 h 92"/>
              <a:gd name="T74" fmla="*/ 2147483646 w 99"/>
              <a:gd name="T75" fmla="*/ 2147483646 h 92"/>
              <a:gd name="T76" fmla="*/ 2147483646 w 99"/>
              <a:gd name="T77" fmla="*/ 2147483646 h 92"/>
              <a:gd name="T78" fmla="*/ 2147483646 w 99"/>
              <a:gd name="T79" fmla="*/ 2147483646 h 92"/>
              <a:gd name="T80" fmla="*/ 2147483646 w 99"/>
              <a:gd name="T81" fmla="*/ 2147483646 h 92"/>
              <a:gd name="T82" fmla="*/ 2147483646 w 99"/>
              <a:gd name="T83" fmla="*/ 2147483646 h 92"/>
              <a:gd name="T84" fmla="*/ 2147483646 w 99"/>
              <a:gd name="T85" fmla="*/ 2147483646 h 92"/>
              <a:gd name="T86" fmla="*/ 2147483646 w 99"/>
              <a:gd name="T87" fmla="*/ 2147483646 h 92"/>
              <a:gd name="T88" fmla="*/ 2147483646 w 99"/>
              <a:gd name="T89" fmla="*/ 2147483646 h 92"/>
              <a:gd name="T90" fmla="*/ 2147483646 w 99"/>
              <a:gd name="T91" fmla="*/ 2147483646 h 92"/>
              <a:gd name="T92" fmla="*/ 2147483646 w 99"/>
              <a:gd name="T93" fmla="*/ 2147483646 h 92"/>
              <a:gd name="T94" fmla="*/ 2147483646 w 99"/>
              <a:gd name="T95" fmla="*/ 2147483646 h 92"/>
              <a:gd name="T96" fmla="*/ 2147483646 w 99"/>
              <a:gd name="T97" fmla="*/ 2147483646 h 92"/>
              <a:gd name="T98" fmla="*/ 2147483646 w 99"/>
              <a:gd name="T99" fmla="*/ 2147483646 h 92"/>
              <a:gd name="T100" fmla="*/ 2147483646 w 99"/>
              <a:gd name="T101" fmla="*/ 2147483646 h 92"/>
              <a:gd name="T102" fmla="*/ 2147483646 w 99"/>
              <a:gd name="T103" fmla="*/ 2147483646 h 92"/>
              <a:gd name="T104" fmla="*/ 2147483646 w 99"/>
              <a:gd name="T105" fmla="*/ 2147483646 h 92"/>
              <a:gd name="T106" fmla="*/ 2147483646 w 99"/>
              <a:gd name="T107" fmla="*/ 2147483646 h 92"/>
              <a:gd name="T108" fmla="*/ 2147483646 w 99"/>
              <a:gd name="T109" fmla="*/ 2147483646 h 92"/>
              <a:gd name="T110" fmla="*/ 2147483646 w 99"/>
              <a:gd name="T111" fmla="*/ 2147483646 h 92"/>
              <a:gd name="T112" fmla="*/ 2147483646 w 99"/>
              <a:gd name="T113" fmla="*/ 2147483646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40" name="KSO_Shape"/>
          <p:cNvSpPr/>
          <p:nvPr/>
        </p:nvSpPr>
        <p:spPr>
          <a:xfrm>
            <a:off x="8150270" y="2958745"/>
            <a:ext cx="269739" cy="183422"/>
          </a:xfrm>
          <a:custGeom>
            <a:avLst/>
            <a:gdLst/>
            <a:ahLst/>
            <a:cxnLst/>
            <a:rect l="l" t="t" r="r" b="b"/>
            <a:pathLst>
              <a:path w="3456384" h="2625869">
                <a:moveTo>
                  <a:pt x="1341655" y="1419506"/>
                </a:moveTo>
                <a:lnTo>
                  <a:pt x="196553" y="2529194"/>
                </a:lnTo>
                <a:lnTo>
                  <a:pt x="3257656" y="2529194"/>
                </a:lnTo>
                <a:lnTo>
                  <a:pt x="2112554" y="1419506"/>
                </a:lnTo>
                <a:lnTo>
                  <a:pt x="1727105" y="1793035"/>
                </a:lnTo>
                <a:close/>
                <a:moveTo>
                  <a:pt x="97273" y="213610"/>
                </a:moveTo>
                <a:lnTo>
                  <a:pt x="97273" y="2486204"/>
                </a:lnTo>
                <a:lnTo>
                  <a:pt x="1269834" y="1349907"/>
                </a:lnTo>
                <a:close/>
                <a:moveTo>
                  <a:pt x="3359112" y="211502"/>
                </a:moveTo>
                <a:lnTo>
                  <a:pt x="2184375" y="1349907"/>
                </a:lnTo>
                <a:lnTo>
                  <a:pt x="3359112" y="2488312"/>
                </a:lnTo>
                <a:close/>
                <a:moveTo>
                  <a:pt x="120249" y="96675"/>
                </a:moveTo>
                <a:lnTo>
                  <a:pt x="1727105" y="1653835"/>
                </a:lnTo>
                <a:lnTo>
                  <a:pt x="3333960" y="96675"/>
                </a:lnTo>
                <a:close/>
                <a:moveTo>
                  <a:pt x="0" y="0"/>
                </a:moveTo>
                <a:lnTo>
                  <a:pt x="3456384" y="0"/>
                </a:lnTo>
                <a:lnTo>
                  <a:pt x="3456384" y="2625869"/>
                </a:lnTo>
                <a:lnTo>
                  <a:pt x="0" y="262586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40" dirty="0">
              <a:solidFill>
                <a:schemeClr val="tx1"/>
              </a:solidFill>
            </a:endParaRPr>
          </a:p>
        </p:txBody>
      </p:sp>
      <p:sp>
        <p:nvSpPr>
          <p:cNvPr id="441" name="KSO_Shape"/>
          <p:cNvSpPr/>
          <p:nvPr/>
        </p:nvSpPr>
        <p:spPr bwMode="auto">
          <a:xfrm>
            <a:off x="8681856" y="4083051"/>
            <a:ext cx="269739" cy="18522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42" name="KSO_Shape"/>
          <p:cNvSpPr/>
          <p:nvPr/>
        </p:nvSpPr>
        <p:spPr>
          <a:xfrm>
            <a:off x="5994207" y="4164713"/>
            <a:ext cx="267041" cy="269739"/>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40">
              <a:solidFill>
                <a:schemeClr val="tx1"/>
              </a:solidFill>
            </a:endParaRPr>
          </a:p>
        </p:txBody>
      </p:sp>
      <p:sp>
        <p:nvSpPr>
          <p:cNvPr id="443" name="KSO_Shape"/>
          <p:cNvSpPr/>
          <p:nvPr/>
        </p:nvSpPr>
        <p:spPr bwMode="auto">
          <a:xfrm>
            <a:off x="10845539" y="4971761"/>
            <a:ext cx="187918" cy="269739"/>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44" name="KSO_Shape"/>
          <p:cNvSpPr/>
          <p:nvPr/>
        </p:nvSpPr>
        <p:spPr bwMode="auto">
          <a:xfrm>
            <a:off x="7209884" y="3743664"/>
            <a:ext cx="409698" cy="307955"/>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C00000"/>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45" name="KSO_Shape"/>
          <p:cNvSpPr/>
          <p:nvPr/>
        </p:nvSpPr>
        <p:spPr>
          <a:xfrm>
            <a:off x="11460526" y="5031596"/>
            <a:ext cx="269739" cy="20455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46" name="KSO_Shape"/>
          <p:cNvSpPr/>
          <p:nvPr/>
        </p:nvSpPr>
        <p:spPr>
          <a:xfrm>
            <a:off x="10311682" y="2599717"/>
            <a:ext cx="269739" cy="269739"/>
          </a:xfrm>
          <a:custGeom>
            <a:avLst/>
            <a:gdLst>
              <a:gd name="connsiteX0" fmla="*/ 320662 w 792088"/>
              <a:gd name="connsiteY0" fmla="*/ 99114 h 792088"/>
              <a:gd name="connsiteX1" fmla="*/ 320662 w 792088"/>
              <a:gd name="connsiteY1" fmla="*/ 475062 h 792088"/>
              <a:gd name="connsiteX2" fmla="*/ 696610 w 792088"/>
              <a:gd name="connsiteY2" fmla="*/ 475062 h 792088"/>
              <a:gd name="connsiteX3" fmla="*/ 696610 w 792088"/>
              <a:gd name="connsiteY3" fmla="*/ 434076 h 792088"/>
              <a:gd name="connsiteX4" fmla="*/ 361648 w 792088"/>
              <a:gd name="connsiteY4" fmla="*/ 434076 h 792088"/>
              <a:gd name="connsiteX5" fmla="*/ 361648 w 792088"/>
              <a:gd name="connsiteY5" fmla="*/ 99114 h 792088"/>
              <a:gd name="connsiteX6" fmla="*/ 396044 w 792088"/>
              <a:gd name="connsiteY6" fmla="*/ 0 h 792088"/>
              <a:gd name="connsiteX7" fmla="*/ 792088 w 792088"/>
              <a:gd name="connsiteY7" fmla="*/ 396044 h 792088"/>
              <a:gd name="connsiteX8" fmla="*/ 396044 w 792088"/>
              <a:gd name="connsiteY8" fmla="*/ 792088 h 792088"/>
              <a:gd name="connsiteX9" fmla="*/ 0 w 792088"/>
              <a:gd name="connsiteY9" fmla="*/ 396044 h 792088"/>
              <a:gd name="connsiteX10" fmla="*/ 396044 w 792088"/>
              <a:gd name="connsiteY10" fmla="*/ 0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88" h="792088">
                <a:moveTo>
                  <a:pt x="320662" y="99114"/>
                </a:moveTo>
                <a:lnTo>
                  <a:pt x="320662" y="475062"/>
                </a:lnTo>
                <a:lnTo>
                  <a:pt x="696610" y="475062"/>
                </a:lnTo>
                <a:lnTo>
                  <a:pt x="696610" y="434076"/>
                </a:lnTo>
                <a:lnTo>
                  <a:pt x="361648" y="434076"/>
                </a:lnTo>
                <a:lnTo>
                  <a:pt x="361648" y="99114"/>
                </a:lnTo>
                <a:close/>
                <a:moveTo>
                  <a:pt x="396044" y="0"/>
                </a:moveTo>
                <a:cubicBezTo>
                  <a:pt x="614773" y="0"/>
                  <a:pt x="792088" y="177315"/>
                  <a:pt x="792088" y="396044"/>
                </a:cubicBezTo>
                <a:cubicBezTo>
                  <a:pt x="792088" y="614773"/>
                  <a:pt x="614773" y="792088"/>
                  <a:pt x="396044" y="792088"/>
                </a:cubicBezTo>
                <a:cubicBezTo>
                  <a:pt x="177315" y="792088"/>
                  <a:pt x="0" y="614773"/>
                  <a:pt x="0" y="396044"/>
                </a:cubicBezTo>
                <a:cubicBezTo>
                  <a:pt x="0" y="177315"/>
                  <a:pt x="177315" y="0"/>
                  <a:pt x="396044" y="0"/>
                </a:cubicBezTo>
                <a:close/>
              </a:path>
            </a:pathLst>
          </a:cu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40">
              <a:solidFill>
                <a:schemeClr val="tx1"/>
              </a:solidFill>
            </a:endParaRPr>
          </a:p>
        </p:txBody>
      </p:sp>
      <p:sp>
        <p:nvSpPr>
          <p:cNvPr id="447" name="KSO_Shape"/>
          <p:cNvSpPr/>
          <p:nvPr/>
        </p:nvSpPr>
        <p:spPr>
          <a:xfrm>
            <a:off x="11379250" y="2556515"/>
            <a:ext cx="269739" cy="269739"/>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48" name="KSO_Shape"/>
          <p:cNvSpPr/>
          <p:nvPr/>
        </p:nvSpPr>
        <p:spPr>
          <a:xfrm>
            <a:off x="10392987" y="4951643"/>
            <a:ext cx="269739" cy="245462"/>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49" name="KSO_Shape"/>
          <p:cNvSpPr/>
          <p:nvPr/>
        </p:nvSpPr>
        <p:spPr bwMode="auto">
          <a:xfrm>
            <a:off x="10715156" y="4537084"/>
            <a:ext cx="305159" cy="305159"/>
          </a:xfrm>
          <a:custGeom>
            <a:avLst/>
            <a:gdLst>
              <a:gd name="T0" fmla="*/ 116261 w 1360"/>
              <a:gd name="T1" fmla="*/ 1784537 h 1360"/>
              <a:gd name="T2" fmla="*/ 1651467 w 1360"/>
              <a:gd name="T3" fmla="*/ 268941 h 1360"/>
              <a:gd name="T4" fmla="*/ 1388129 w 1360"/>
              <a:gd name="T5" fmla="*/ 542085 h 1360"/>
              <a:gd name="T6" fmla="*/ 1151404 w 1360"/>
              <a:gd name="T7" fmla="*/ 846044 h 1360"/>
              <a:gd name="T8" fmla="*/ 1046349 w 1360"/>
              <a:gd name="T9" fmla="*/ 1001526 h 1360"/>
              <a:gd name="T10" fmla="*/ 958103 w 1360"/>
              <a:gd name="T11" fmla="*/ 1155607 h 1360"/>
              <a:gd name="T12" fmla="*/ 885265 w 1360"/>
              <a:gd name="T13" fmla="*/ 1305485 h 1360"/>
              <a:gd name="T14" fmla="*/ 826434 w 1360"/>
              <a:gd name="T15" fmla="*/ 1453963 h 1360"/>
              <a:gd name="T16" fmla="*/ 710173 w 1360"/>
              <a:gd name="T17" fmla="*/ 1533805 h 1360"/>
              <a:gd name="T18" fmla="*/ 648540 w 1360"/>
              <a:gd name="T19" fmla="*/ 1553415 h 1360"/>
              <a:gd name="T20" fmla="*/ 624728 w 1360"/>
              <a:gd name="T21" fmla="*/ 1483379 h 1360"/>
              <a:gd name="T22" fmla="*/ 581305 w 1360"/>
              <a:gd name="T23" fmla="*/ 1369919 h 1360"/>
              <a:gd name="T24" fmla="*/ 537882 w 1360"/>
              <a:gd name="T25" fmla="*/ 1264864 h 1360"/>
              <a:gd name="T26" fmla="*/ 497261 w 1360"/>
              <a:gd name="T27" fmla="*/ 1179419 h 1360"/>
              <a:gd name="T28" fmla="*/ 462243 w 1360"/>
              <a:gd name="T29" fmla="*/ 1106581 h 1360"/>
              <a:gd name="T30" fmla="*/ 430026 w 1360"/>
              <a:gd name="T31" fmla="*/ 1056154 h 1360"/>
              <a:gd name="T32" fmla="*/ 365592 w 1360"/>
              <a:gd name="T33" fmla="*/ 986118 h 1360"/>
              <a:gd name="T34" fmla="*/ 295555 w 1360"/>
              <a:gd name="T35" fmla="*/ 959504 h 1360"/>
              <a:gd name="T36" fmla="*/ 344581 w 1360"/>
              <a:gd name="T37" fmla="*/ 918882 h 1360"/>
              <a:gd name="T38" fmla="*/ 388004 w 1360"/>
              <a:gd name="T39" fmla="*/ 892268 h 1360"/>
              <a:gd name="T40" fmla="*/ 427224 w 1360"/>
              <a:gd name="T41" fmla="*/ 872658 h 1360"/>
              <a:gd name="T42" fmla="*/ 465044 w 1360"/>
              <a:gd name="T43" fmla="*/ 868456 h 1360"/>
              <a:gd name="T44" fmla="*/ 516871 w 1360"/>
              <a:gd name="T45" fmla="*/ 886665 h 1360"/>
              <a:gd name="T46" fmla="*/ 570099 w 1360"/>
              <a:gd name="T47" fmla="*/ 937092 h 1360"/>
              <a:gd name="T48" fmla="*/ 624728 w 1360"/>
              <a:gd name="T49" fmla="*/ 1021136 h 1360"/>
              <a:gd name="T50" fmla="*/ 683559 w 1360"/>
              <a:gd name="T51" fmla="*/ 1138798 h 1360"/>
              <a:gd name="T52" fmla="*/ 806824 w 1360"/>
              <a:gd name="T53" fmla="*/ 1096776 h 1360"/>
              <a:gd name="T54" fmla="*/ 990320 w 1360"/>
              <a:gd name="T55" fmla="*/ 827835 h 1360"/>
              <a:gd name="T56" fmla="*/ 1197629 w 1360"/>
              <a:gd name="T57" fmla="*/ 574301 h 1360"/>
              <a:gd name="T58" fmla="*/ 1428750 w 1360"/>
              <a:gd name="T59" fmla="*/ 338978 h 1360"/>
              <a:gd name="T60" fmla="*/ 116261 w 1360"/>
              <a:gd name="T61" fmla="*/ 225518 h 1360"/>
              <a:gd name="T62" fmla="*/ 1872783 w 1360"/>
              <a:gd name="T63" fmla="*/ 0 h 1360"/>
              <a:gd name="T64" fmla="*/ 1843368 w 1360"/>
              <a:gd name="T65" fmla="*/ 110658 h 1360"/>
              <a:gd name="T66" fmla="*/ 1770529 w 1360"/>
              <a:gd name="T67" fmla="*/ 1905000 h 1360"/>
              <a:gd name="T68" fmla="*/ 0 w 1360"/>
              <a:gd name="T69" fmla="*/ 107857 h 1360"/>
              <a:gd name="T70" fmla="*/ 1794342 w 1360"/>
              <a:gd name="T71" fmla="*/ 49026 h 1360"/>
              <a:gd name="T72" fmla="*/ 1872783 w 1360"/>
              <a:gd name="T73" fmla="*/ 0 h 13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close/>
              </a:path>
            </a:pathLst>
          </a:custGeom>
          <a:solidFill>
            <a:srgbClr val="C00000"/>
          </a:solidFill>
          <a:ln>
            <a:noFill/>
          </a:ln>
        </p:spPr>
        <p:txBody>
          <a:bodyPr lIns="68153" tIns="34076" rIns="68153" bIns="3407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50" name="KSO_Shape"/>
          <p:cNvSpPr/>
          <p:nvPr/>
        </p:nvSpPr>
        <p:spPr>
          <a:xfrm>
            <a:off x="9949226" y="4962932"/>
            <a:ext cx="157796" cy="269739"/>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321975"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51" name="KSO_Shape"/>
          <p:cNvSpPr/>
          <p:nvPr/>
        </p:nvSpPr>
        <p:spPr>
          <a:xfrm>
            <a:off x="10033437" y="3335072"/>
            <a:ext cx="269739" cy="180726"/>
          </a:xfrm>
          <a:prstGeom prst="wedgeRoundRectCallout">
            <a:avLst>
              <a:gd name="adj1" fmla="val -35580"/>
              <a:gd name="adj2" fmla="val 71505"/>
              <a:gd name="adj3" fmla="val 1666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2" name="KSO_Shape"/>
          <p:cNvSpPr/>
          <p:nvPr/>
        </p:nvSpPr>
        <p:spPr>
          <a:xfrm>
            <a:off x="10730919" y="2971645"/>
            <a:ext cx="269739" cy="192415"/>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1" fmla="*/ 1331748 w 2590131"/>
              <a:gd name="connsiteY0-2" fmla="*/ 0 h 1737108"/>
              <a:gd name="connsiteX1-3" fmla="*/ 1824329 w 2590131"/>
              <a:gd name="connsiteY1-4" fmla="*/ 269982 h 1737108"/>
              <a:gd name="connsiteX2-5" fmla="*/ 1989086 w 2590131"/>
              <a:gd name="connsiteY2-6" fmla="*/ 1299712 h 1737108"/>
              <a:gd name="connsiteX3-7" fmla="*/ 1981650 w 2590131"/>
              <a:gd name="connsiteY3-8" fmla="*/ 1301669 h 1737108"/>
              <a:gd name="connsiteX4-9" fmla="*/ 1981573 w 2590131"/>
              <a:gd name="connsiteY4-10" fmla="*/ 1302505 h 1737108"/>
              <a:gd name="connsiteX5-11" fmla="*/ 1912938 w 2590131"/>
              <a:gd name="connsiteY5-12" fmla="*/ 1531930 h 1737108"/>
              <a:gd name="connsiteX6-13" fmla="*/ 1486636 w 2590131"/>
              <a:gd name="connsiteY6-14" fmla="*/ 1737108 h 1737108"/>
              <a:gd name="connsiteX7-15" fmla="*/ 1696726 w 2590131"/>
              <a:gd name="connsiteY7-16" fmla="*/ 1399645 h 1737108"/>
              <a:gd name="connsiteX8-17" fmla="*/ 1687689 w 2590131"/>
              <a:gd name="connsiteY8-18" fmla="*/ 1379027 h 1737108"/>
              <a:gd name="connsiteX9-19" fmla="*/ 1676048 w 2590131"/>
              <a:gd name="connsiteY9-20" fmla="*/ 1382090 h 1737108"/>
              <a:gd name="connsiteX10-21" fmla="*/ 847095 w 2590131"/>
              <a:gd name="connsiteY10-22" fmla="*/ 1357865 h 1737108"/>
              <a:gd name="connsiteX11-23" fmla="*/ 765530 w 2590131"/>
              <a:gd name="connsiteY11-24" fmla="*/ 1295103 h 1737108"/>
              <a:gd name="connsiteX12-25" fmla="*/ 762632 w 2590131"/>
              <a:gd name="connsiteY12-26" fmla="*/ 1296676 h 1737108"/>
              <a:gd name="connsiteX13-27" fmla="*/ 560291 w 2590131"/>
              <a:gd name="connsiteY13-28" fmla="*/ 1337526 h 1737108"/>
              <a:gd name="connsiteX14-29" fmla="*/ 519829 w 2590131"/>
              <a:gd name="connsiteY14-30" fmla="*/ 1337526 h 1737108"/>
              <a:gd name="connsiteX15-31" fmla="*/ 0 w 2590131"/>
              <a:gd name="connsiteY15-32" fmla="*/ 817697 h 1737108"/>
              <a:gd name="connsiteX16-33" fmla="*/ 0 w 2590131"/>
              <a:gd name="connsiteY16-34" fmla="*/ 777235 h 1737108"/>
              <a:gd name="connsiteX17-35" fmla="*/ 519829 w 2590131"/>
              <a:gd name="connsiteY17-36" fmla="*/ 257406 h 1737108"/>
              <a:gd name="connsiteX18-37" fmla="*/ 560291 w 2590131"/>
              <a:gd name="connsiteY18-38" fmla="*/ 257406 h 1737108"/>
              <a:gd name="connsiteX19-39" fmla="*/ 665055 w 2590131"/>
              <a:gd name="connsiteY19-40" fmla="*/ 267967 h 1737108"/>
              <a:gd name="connsiteX20-41" fmla="*/ 760997 w 2590131"/>
              <a:gd name="connsiteY20-42" fmla="*/ 297749 h 1737108"/>
              <a:gd name="connsiteX21-43" fmla="*/ 1331748 w 2590131"/>
              <a:gd name="connsiteY21-44" fmla="*/ 0 h 1737108"/>
              <a:gd name="connsiteX0-45" fmla="*/ 1331748 w 2590131"/>
              <a:gd name="connsiteY0-46" fmla="*/ 0 h 1737108"/>
              <a:gd name="connsiteX1-47" fmla="*/ 1824329 w 2590131"/>
              <a:gd name="connsiteY1-48" fmla="*/ 269982 h 1737108"/>
              <a:gd name="connsiteX2-49" fmla="*/ 1989086 w 2590131"/>
              <a:gd name="connsiteY2-50" fmla="*/ 1299712 h 1737108"/>
              <a:gd name="connsiteX3-51" fmla="*/ 1981650 w 2590131"/>
              <a:gd name="connsiteY3-52" fmla="*/ 1301669 h 1737108"/>
              <a:gd name="connsiteX4-53" fmla="*/ 1981573 w 2590131"/>
              <a:gd name="connsiteY4-54" fmla="*/ 1302505 h 1737108"/>
              <a:gd name="connsiteX5-55" fmla="*/ 1912938 w 2590131"/>
              <a:gd name="connsiteY5-56" fmla="*/ 1531930 h 1737108"/>
              <a:gd name="connsiteX6-57" fmla="*/ 1486636 w 2590131"/>
              <a:gd name="connsiteY6-58" fmla="*/ 1737108 h 1737108"/>
              <a:gd name="connsiteX7-59" fmla="*/ 1696726 w 2590131"/>
              <a:gd name="connsiteY7-60" fmla="*/ 1399645 h 1737108"/>
              <a:gd name="connsiteX8-61" fmla="*/ 1687689 w 2590131"/>
              <a:gd name="connsiteY8-62" fmla="*/ 1379027 h 1737108"/>
              <a:gd name="connsiteX9-63" fmla="*/ 1676048 w 2590131"/>
              <a:gd name="connsiteY9-64" fmla="*/ 1382090 h 1737108"/>
              <a:gd name="connsiteX10-65" fmla="*/ 847095 w 2590131"/>
              <a:gd name="connsiteY10-66" fmla="*/ 1357865 h 1737108"/>
              <a:gd name="connsiteX11-67" fmla="*/ 765530 w 2590131"/>
              <a:gd name="connsiteY11-68" fmla="*/ 1295103 h 1737108"/>
              <a:gd name="connsiteX12-69" fmla="*/ 762632 w 2590131"/>
              <a:gd name="connsiteY12-70" fmla="*/ 1296676 h 1737108"/>
              <a:gd name="connsiteX13-71" fmla="*/ 560291 w 2590131"/>
              <a:gd name="connsiteY13-72" fmla="*/ 1337526 h 1737108"/>
              <a:gd name="connsiteX14-73" fmla="*/ 519829 w 2590131"/>
              <a:gd name="connsiteY14-74" fmla="*/ 1337526 h 1737108"/>
              <a:gd name="connsiteX15-75" fmla="*/ 0 w 2590131"/>
              <a:gd name="connsiteY15-76" fmla="*/ 817697 h 1737108"/>
              <a:gd name="connsiteX16-77" fmla="*/ 0 w 2590131"/>
              <a:gd name="connsiteY16-78" fmla="*/ 777235 h 1737108"/>
              <a:gd name="connsiteX17-79" fmla="*/ 519829 w 2590131"/>
              <a:gd name="connsiteY17-80" fmla="*/ 257406 h 1737108"/>
              <a:gd name="connsiteX18-81" fmla="*/ 560291 w 2590131"/>
              <a:gd name="connsiteY18-82" fmla="*/ 257406 h 1737108"/>
              <a:gd name="connsiteX19-83" fmla="*/ 665055 w 2590131"/>
              <a:gd name="connsiteY19-84" fmla="*/ 267967 h 1737108"/>
              <a:gd name="connsiteX20-85" fmla="*/ 760997 w 2590131"/>
              <a:gd name="connsiteY20-86" fmla="*/ 297749 h 1737108"/>
              <a:gd name="connsiteX21-87" fmla="*/ 1331748 w 2590131"/>
              <a:gd name="connsiteY21-88" fmla="*/ 0 h 1737108"/>
              <a:gd name="connsiteX0-89" fmla="*/ 1331748 w 2590131"/>
              <a:gd name="connsiteY0-90" fmla="*/ 3586 h 1740694"/>
              <a:gd name="connsiteX1-91" fmla="*/ 1824329 w 2590131"/>
              <a:gd name="connsiteY1-92" fmla="*/ 273568 h 1740694"/>
              <a:gd name="connsiteX2-93" fmla="*/ 1989086 w 2590131"/>
              <a:gd name="connsiteY2-94" fmla="*/ 1303298 h 1740694"/>
              <a:gd name="connsiteX3-95" fmla="*/ 1981650 w 2590131"/>
              <a:gd name="connsiteY3-96" fmla="*/ 1305255 h 1740694"/>
              <a:gd name="connsiteX4-97" fmla="*/ 1981573 w 2590131"/>
              <a:gd name="connsiteY4-98" fmla="*/ 1306091 h 1740694"/>
              <a:gd name="connsiteX5-99" fmla="*/ 1912938 w 2590131"/>
              <a:gd name="connsiteY5-100" fmla="*/ 1535516 h 1740694"/>
              <a:gd name="connsiteX6-101" fmla="*/ 1486636 w 2590131"/>
              <a:gd name="connsiteY6-102" fmla="*/ 1740694 h 1740694"/>
              <a:gd name="connsiteX7-103" fmla="*/ 1696726 w 2590131"/>
              <a:gd name="connsiteY7-104" fmla="*/ 1403231 h 1740694"/>
              <a:gd name="connsiteX8-105" fmla="*/ 1687689 w 2590131"/>
              <a:gd name="connsiteY8-106" fmla="*/ 1382613 h 1740694"/>
              <a:gd name="connsiteX9-107" fmla="*/ 1676048 w 2590131"/>
              <a:gd name="connsiteY9-108" fmla="*/ 1385676 h 1740694"/>
              <a:gd name="connsiteX10-109" fmla="*/ 847095 w 2590131"/>
              <a:gd name="connsiteY10-110" fmla="*/ 1361451 h 1740694"/>
              <a:gd name="connsiteX11-111" fmla="*/ 765530 w 2590131"/>
              <a:gd name="connsiteY11-112" fmla="*/ 1298689 h 1740694"/>
              <a:gd name="connsiteX12-113" fmla="*/ 762632 w 2590131"/>
              <a:gd name="connsiteY12-114" fmla="*/ 1300262 h 1740694"/>
              <a:gd name="connsiteX13-115" fmla="*/ 560291 w 2590131"/>
              <a:gd name="connsiteY13-116" fmla="*/ 1341112 h 1740694"/>
              <a:gd name="connsiteX14-117" fmla="*/ 519829 w 2590131"/>
              <a:gd name="connsiteY14-118" fmla="*/ 1341112 h 1740694"/>
              <a:gd name="connsiteX15-119" fmla="*/ 0 w 2590131"/>
              <a:gd name="connsiteY15-120" fmla="*/ 821283 h 1740694"/>
              <a:gd name="connsiteX16-121" fmla="*/ 0 w 2590131"/>
              <a:gd name="connsiteY16-122" fmla="*/ 780821 h 1740694"/>
              <a:gd name="connsiteX17-123" fmla="*/ 519829 w 2590131"/>
              <a:gd name="connsiteY17-124" fmla="*/ 260992 h 1740694"/>
              <a:gd name="connsiteX18-125" fmla="*/ 560291 w 2590131"/>
              <a:gd name="connsiteY18-126" fmla="*/ 260992 h 1740694"/>
              <a:gd name="connsiteX19-127" fmla="*/ 665055 w 2590131"/>
              <a:gd name="connsiteY19-128" fmla="*/ 271553 h 1740694"/>
              <a:gd name="connsiteX20-129" fmla="*/ 760997 w 2590131"/>
              <a:gd name="connsiteY20-130" fmla="*/ 301335 h 1740694"/>
              <a:gd name="connsiteX21-131" fmla="*/ 1331748 w 2590131"/>
              <a:gd name="connsiteY21-132" fmla="*/ 3586 h 1740694"/>
              <a:gd name="connsiteX0-133" fmla="*/ 1342153 w 2590131"/>
              <a:gd name="connsiteY0-134" fmla="*/ 0 h 1782197"/>
              <a:gd name="connsiteX1-135" fmla="*/ 1824329 w 2590131"/>
              <a:gd name="connsiteY1-136" fmla="*/ 315071 h 1782197"/>
              <a:gd name="connsiteX2-137" fmla="*/ 1989086 w 2590131"/>
              <a:gd name="connsiteY2-138" fmla="*/ 1344801 h 1782197"/>
              <a:gd name="connsiteX3-139" fmla="*/ 1981650 w 2590131"/>
              <a:gd name="connsiteY3-140" fmla="*/ 1346758 h 1782197"/>
              <a:gd name="connsiteX4-141" fmla="*/ 1981573 w 2590131"/>
              <a:gd name="connsiteY4-142" fmla="*/ 1347594 h 1782197"/>
              <a:gd name="connsiteX5-143" fmla="*/ 1912938 w 2590131"/>
              <a:gd name="connsiteY5-144" fmla="*/ 1577019 h 1782197"/>
              <a:gd name="connsiteX6-145" fmla="*/ 1486636 w 2590131"/>
              <a:gd name="connsiteY6-146" fmla="*/ 1782197 h 1782197"/>
              <a:gd name="connsiteX7-147" fmla="*/ 1696726 w 2590131"/>
              <a:gd name="connsiteY7-148" fmla="*/ 1444734 h 1782197"/>
              <a:gd name="connsiteX8-149" fmla="*/ 1687689 w 2590131"/>
              <a:gd name="connsiteY8-150" fmla="*/ 1424116 h 1782197"/>
              <a:gd name="connsiteX9-151" fmla="*/ 1676048 w 2590131"/>
              <a:gd name="connsiteY9-152" fmla="*/ 1427179 h 1782197"/>
              <a:gd name="connsiteX10-153" fmla="*/ 847095 w 2590131"/>
              <a:gd name="connsiteY10-154" fmla="*/ 1402954 h 1782197"/>
              <a:gd name="connsiteX11-155" fmla="*/ 765530 w 2590131"/>
              <a:gd name="connsiteY11-156" fmla="*/ 1340192 h 1782197"/>
              <a:gd name="connsiteX12-157" fmla="*/ 762632 w 2590131"/>
              <a:gd name="connsiteY12-158" fmla="*/ 1341765 h 1782197"/>
              <a:gd name="connsiteX13-159" fmla="*/ 560291 w 2590131"/>
              <a:gd name="connsiteY13-160" fmla="*/ 1382615 h 1782197"/>
              <a:gd name="connsiteX14-161" fmla="*/ 519829 w 2590131"/>
              <a:gd name="connsiteY14-162" fmla="*/ 1382615 h 1782197"/>
              <a:gd name="connsiteX15-163" fmla="*/ 0 w 2590131"/>
              <a:gd name="connsiteY15-164" fmla="*/ 862786 h 1782197"/>
              <a:gd name="connsiteX16-165" fmla="*/ 0 w 2590131"/>
              <a:gd name="connsiteY16-166" fmla="*/ 822324 h 1782197"/>
              <a:gd name="connsiteX17-167" fmla="*/ 519829 w 2590131"/>
              <a:gd name="connsiteY17-168" fmla="*/ 302495 h 1782197"/>
              <a:gd name="connsiteX18-169" fmla="*/ 560291 w 2590131"/>
              <a:gd name="connsiteY18-170" fmla="*/ 302495 h 1782197"/>
              <a:gd name="connsiteX19-171" fmla="*/ 665055 w 2590131"/>
              <a:gd name="connsiteY19-172" fmla="*/ 313056 h 1782197"/>
              <a:gd name="connsiteX20-173" fmla="*/ 760997 w 2590131"/>
              <a:gd name="connsiteY20-174" fmla="*/ 342838 h 1782197"/>
              <a:gd name="connsiteX21-175" fmla="*/ 1342153 w 2590131"/>
              <a:gd name="connsiteY21-176" fmla="*/ 0 h 1782197"/>
              <a:gd name="connsiteX0-177" fmla="*/ 1342153 w 2590131"/>
              <a:gd name="connsiteY0-178" fmla="*/ 0 h 1782197"/>
              <a:gd name="connsiteX1-179" fmla="*/ 1824329 w 2590131"/>
              <a:gd name="connsiteY1-180" fmla="*/ 315071 h 1782197"/>
              <a:gd name="connsiteX2-181" fmla="*/ 1989086 w 2590131"/>
              <a:gd name="connsiteY2-182" fmla="*/ 1344801 h 1782197"/>
              <a:gd name="connsiteX3-183" fmla="*/ 1981650 w 2590131"/>
              <a:gd name="connsiteY3-184" fmla="*/ 1346758 h 1782197"/>
              <a:gd name="connsiteX4-185" fmla="*/ 1981573 w 2590131"/>
              <a:gd name="connsiteY4-186" fmla="*/ 1347594 h 1782197"/>
              <a:gd name="connsiteX5-187" fmla="*/ 1912938 w 2590131"/>
              <a:gd name="connsiteY5-188" fmla="*/ 1577019 h 1782197"/>
              <a:gd name="connsiteX6-189" fmla="*/ 1486636 w 2590131"/>
              <a:gd name="connsiteY6-190" fmla="*/ 1782197 h 1782197"/>
              <a:gd name="connsiteX7-191" fmla="*/ 1696726 w 2590131"/>
              <a:gd name="connsiteY7-192" fmla="*/ 1444734 h 1782197"/>
              <a:gd name="connsiteX8-193" fmla="*/ 1687689 w 2590131"/>
              <a:gd name="connsiteY8-194" fmla="*/ 1424116 h 1782197"/>
              <a:gd name="connsiteX9-195" fmla="*/ 1676048 w 2590131"/>
              <a:gd name="connsiteY9-196" fmla="*/ 1427179 h 1782197"/>
              <a:gd name="connsiteX10-197" fmla="*/ 847095 w 2590131"/>
              <a:gd name="connsiteY10-198" fmla="*/ 1402954 h 1782197"/>
              <a:gd name="connsiteX11-199" fmla="*/ 765530 w 2590131"/>
              <a:gd name="connsiteY11-200" fmla="*/ 1340192 h 1782197"/>
              <a:gd name="connsiteX12-201" fmla="*/ 762632 w 2590131"/>
              <a:gd name="connsiteY12-202" fmla="*/ 1341765 h 1782197"/>
              <a:gd name="connsiteX13-203" fmla="*/ 560291 w 2590131"/>
              <a:gd name="connsiteY13-204" fmla="*/ 1382615 h 1782197"/>
              <a:gd name="connsiteX14-205" fmla="*/ 519829 w 2590131"/>
              <a:gd name="connsiteY14-206" fmla="*/ 1382615 h 1782197"/>
              <a:gd name="connsiteX15-207" fmla="*/ 0 w 2590131"/>
              <a:gd name="connsiteY15-208" fmla="*/ 862786 h 1782197"/>
              <a:gd name="connsiteX16-209" fmla="*/ 0 w 2590131"/>
              <a:gd name="connsiteY16-210" fmla="*/ 822324 h 1782197"/>
              <a:gd name="connsiteX17-211" fmla="*/ 519829 w 2590131"/>
              <a:gd name="connsiteY17-212" fmla="*/ 302495 h 1782197"/>
              <a:gd name="connsiteX18-213" fmla="*/ 560291 w 2590131"/>
              <a:gd name="connsiteY18-214" fmla="*/ 302495 h 1782197"/>
              <a:gd name="connsiteX19-215" fmla="*/ 665055 w 2590131"/>
              <a:gd name="connsiteY19-216" fmla="*/ 313056 h 1782197"/>
              <a:gd name="connsiteX20-217" fmla="*/ 760997 w 2590131"/>
              <a:gd name="connsiteY20-218" fmla="*/ 342838 h 1782197"/>
              <a:gd name="connsiteX21-219" fmla="*/ 1342153 w 2590131"/>
              <a:gd name="connsiteY21-220" fmla="*/ 0 h 1782197"/>
              <a:gd name="connsiteX0-221" fmla="*/ 1342153 w 2590131"/>
              <a:gd name="connsiteY0-222" fmla="*/ 0 h 1782197"/>
              <a:gd name="connsiteX1-223" fmla="*/ 1824329 w 2590131"/>
              <a:gd name="connsiteY1-224" fmla="*/ 315071 h 1782197"/>
              <a:gd name="connsiteX2-225" fmla="*/ 1989086 w 2590131"/>
              <a:gd name="connsiteY2-226" fmla="*/ 1344801 h 1782197"/>
              <a:gd name="connsiteX3-227" fmla="*/ 1981650 w 2590131"/>
              <a:gd name="connsiteY3-228" fmla="*/ 1346758 h 1782197"/>
              <a:gd name="connsiteX4-229" fmla="*/ 1981573 w 2590131"/>
              <a:gd name="connsiteY4-230" fmla="*/ 1347594 h 1782197"/>
              <a:gd name="connsiteX5-231" fmla="*/ 1912938 w 2590131"/>
              <a:gd name="connsiteY5-232" fmla="*/ 1577019 h 1782197"/>
              <a:gd name="connsiteX6-233" fmla="*/ 1486636 w 2590131"/>
              <a:gd name="connsiteY6-234" fmla="*/ 1782197 h 1782197"/>
              <a:gd name="connsiteX7-235" fmla="*/ 1696726 w 2590131"/>
              <a:gd name="connsiteY7-236" fmla="*/ 1444734 h 1782197"/>
              <a:gd name="connsiteX8-237" fmla="*/ 1687689 w 2590131"/>
              <a:gd name="connsiteY8-238" fmla="*/ 1424116 h 1782197"/>
              <a:gd name="connsiteX9-239" fmla="*/ 1676048 w 2590131"/>
              <a:gd name="connsiteY9-240" fmla="*/ 1427179 h 1782197"/>
              <a:gd name="connsiteX10-241" fmla="*/ 847095 w 2590131"/>
              <a:gd name="connsiteY10-242" fmla="*/ 1402954 h 1782197"/>
              <a:gd name="connsiteX11-243" fmla="*/ 765530 w 2590131"/>
              <a:gd name="connsiteY11-244" fmla="*/ 1340192 h 1782197"/>
              <a:gd name="connsiteX12-245" fmla="*/ 762632 w 2590131"/>
              <a:gd name="connsiteY12-246" fmla="*/ 1341765 h 1782197"/>
              <a:gd name="connsiteX13-247" fmla="*/ 560291 w 2590131"/>
              <a:gd name="connsiteY13-248" fmla="*/ 1382615 h 1782197"/>
              <a:gd name="connsiteX14-249" fmla="*/ 519829 w 2590131"/>
              <a:gd name="connsiteY14-250" fmla="*/ 1382615 h 1782197"/>
              <a:gd name="connsiteX15-251" fmla="*/ 0 w 2590131"/>
              <a:gd name="connsiteY15-252" fmla="*/ 862786 h 1782197"/>
              <a:gd name="connsiteX16-253" fmla="*/ 0 w 2590131"/>
              <a:gd name="connsiteY16-254" fmla="*/ 822324 h 1782197"/>
              <a:gd name="connsiteX17-255" fmla="*/ 519829 w 2590131"/>
              <a:gd name="connsiteY17-256" fmla="*/ 302495 h 1782197"/>
              <a:gd name="connsiteX18-257" fmla="*/ 560291 w 2590131"/>
              <a:gd name="connsiteY18-258" fmla="*/ 302495 h 1782197"/>
              <a:gd name="connsiteX19-259" fmla="*/ 665055 w 2590131"/>
              <a:gd name="connsiteY19-260" fmla="*/ 313056 h 1782197"/>
              <a:gd name="connsiteX20-261" fmla="*/ 760997 w 2590131"/>
              <a:gd name="connsiteY20-262" fmla="*/ 342838 h 1782197"/>
              <a:gd name="connsiteX21-263" fmla="*/ 1342153 w 2590131"/>
              <a:gd name="connsiteY21-264" fmla="*/ 0 h 1782197"/>
              <a:gd name="connsiteX0-265" fmla="*/ 1342153 w 2590131"/>
              <a:gd name="connsiteY0-266" fmla="*/ 0 h 1782197"/>
              <a:gd name="connsiteX1-267" fmla="*/ 1824329 w 2590131"/>
              <a:gd name="connsiteY1-268" fmla="*/ 315071 h 1782197"/>
              <a:gd name="connsiteX2-269" fmla="*/ 1989086 w 2590131"/>
              <a:gd name="connsiteY2-270" fmla="*/ 1344801 h 1782197"/>
              <a:gd name="connsiteX3-271" fmla="*/ 1981650 w 2590131"/>
              <a:gd name="connsiteY3-272" fmla="*/ 1346758 h 1782197"/>
              <a:gd name="connsiteX4-273" fmla="*/ 1981573 w 2590131"/>
              <a:gd name="connsiteY4-274" fmla="*/ 1347594 h 1782197"/>
              <a:gd name="connsiteX5-275" fmla="*/ 1912938 w 2590131"/>
              <a:gd name="connsiteY5-276" fmla="*/ 1577019 h 1782197"/>
              <a:gd name="connsiteX6-277" fmla="*/ 1486636 w 2590131"/>
              <a:gd name="connsiteY6-278" fmla="*/ 1782197 h 1782197"/>
              <a:gd name="connsiteX7-279" fmla="*/ 1696726 w 2590131"/>
              <a:gd name="connsiteY7-280" fmla="*/ 1444734 h 1782197"/>
              <a:gd name="connsiteX8-281" fmla="*/ 1687689 w 2590131"/>
              <a:gd name="connsiteY8-282" fmla="*/ 1424116 h 1782197"/>
              <a:gd name="connsiteX9-283" fmla="*/ 1676048 w 2590131"/>
              <a:gd name="connsiteY9-284" fmla="*/ 1427179 h 1782197"/>
              <a:gd name="connsiteX10-285" fmla="*/ 847095 w 2590131"/>
              <a:gd name="connsiteY10-286" fmla="*/ 1402954 h 1782197"/>
              <a:gd name="connsiteX11-287" fmla="*/ 765530 w 2590131"/>
              <a:gd name="connsiteY11-288" fmla="*/ 1340192 h 1782197"/>
              <a:gd name="connsiteX12-289" fmla="*/ 762632 w 2590131"/>
              <a:gd name="connsiteY12-290" fmla="*/ 1341765 h 1782197"/>
              <a:gd name="connsiteX13-291" fmla="*/ 560291 w 2590131"/>
              <a:gd name="connsiteY13-292" fmla="*/ 1382615 h 1782197"/>
              <a:gd name="connsiteX14-293" fmla="*/ 519829 w 2590131"/>
              <a:gd name="connsiteY14-294" fmla="*/ 1382615 h 1782197"/>
              <a:gd name="connsiteX15-295" fmla="*/ 0 w 2590131"/>
              <a:gd name="connsiteY15-296" fmla="*/ 862786 h 1782197"/>
              <a:gd name="connsiteX16-297" fmla="*/ 0 w 2590131"/>
              <a:gd name="connsiteY16-298" fmla="*/ 822324 h 1782197"/>
              <a:gd name="connsiteX17-299" fmla="*/ 519829 w 2590131"/>
              <a:gd name="connsiteY17-300" fmla="*/ 302495 h 1782197"/>
              <a:gd name="connsiteX18-301" fmla="*/ 560291 w 2590131"/>
              <a:gd name="connsiteY18-302" fmla="*/ 302495 h 1782197"/>
              <a:gd name="connsiteX19-303" fmla="*/ 665055 w 2590131"/>
              <a:gd name="connsiteY19-304" fmla="*/ 313056 h 1782197"/>
              <a:gd name="connsiteX20-305" fmla="*/ 760997 w 2590131"/>
              <a:gd name="connsiteY20-306" fmla="*/ 342838 h 1782197"/>
              <a:gd name="connsiteX21-307" fmla="*/ 1342153 w 2590131"/>
              <a:gd name="connsiteY21-308" fmla="*/ 0 h 1782197"/>
              <a:gd name="connsiteX0-309" fmla="*/ 1286659 w 2590131"/>
              <a:gd name="connsiteY0-310" fmla="*/ 1 h 1750983"/>
              <a:gd name="connsiteX1-311" fmla="*/ 1824329 w 2590131"/>
              <a:gd name="connsiteY1-312" fmla="*/ 283857 h 1750983"/>
              <a:gd name="connsiteX2-313" fmla="*/ 1989086 w 2590131"/>
              <a:gd name="connsiteY2-314" fmla="*/ 1313587 h 1750983"/>
              <a:gd name="connsiteX3-315" fmla="*/ 1981650 w 2590131"/>
              <a:gd name="connsiteY3-316" fmla="*/ 1315544 h 1750983"/>
              <a:gd name="connsiteX4-317" fmla="*/ 1981573 w 2590131"/>
              <a:gd name="connsiteY4-318" fmla="*/ 1316380 h 1750983"/>
              <a:gd name="connsiteX5-319" fmla="*/ 1912938 w 2590131"/>
              <a:gd name="connsiteY5-320" fmla="*/ 1545805 h 1750983"/>
              <a:gd name="connsiteX6-321" fmla="*/ 1486636 w 2590131"/>
              <a:gd name="connsiteY6-322" fmla="*/ 1750983 h 1750983"/>
              <a:gd name="connsiteX7-323" fmla="*/ 1696726 w 2590131"/>
              <a:gd name="connsiteY7-324" fmla="*/ 1413520 h 1750983"/>
              <a:gd name="connsiteX8-325" fmla="*/ 1687689 w 2590131"/>
              <a:gd name="connsiteY8-326" fmla="*/ 1392902 h 1750983"/>
              <a:gd name="connsiteX9-327" fmla="*/ 1676048 w 2590131"/>
              <a:gd name="connsiteY9-328" fmla="*/ 1395965 h 1750983"/>
              <a:gd name="connsiteX10-329" fmla="*/ 847095 w 2590131"/>
              <a:gd name="connsiteY10-330" fmla="*/ 1371740 h 1750983"/>
              <a:gd name="connsiteX11-331" fmla="*/ 765530 w 2590131"/>
              <a:gd name="connsiteY11-332" fmla="*/ 1308978 h 1750983"/>
              <a:gd name="connsiteX12-333" fmla="*/ 762632 w 2590131"/>
              <a:gd name="connsiteY12-334" fmla="*/ 1310551 h 1750983"/>
              <a:gd name="connsiteX13-335" fmla="*/ 560291 w 2590131"/>
              <a:gd name="connsiteY13-336" fmla="*/ 1351401 h 1750983"/>
              <a:gd name="connsiteX14-337" fmla="*/ 519829 w 2590131"/>
              <a:gd name="connsiteY14-338" fmla="*/ 1351401 h 1750983"/>
              <a:gd name="connsiteX15-339" fmla="*/ 0 w 2590131"/>
              <a:gd name="connsiteY15-340" fmla="*/ 831572 h 1750983"/>
              <a:gd name="connsiteX16-341" fmla="*/ 0 w 2590131"/>
              <a:gd name="connsiteY16-342" fmla="*/ 791110 h 1750983"/>
              <a:gd name="connsiteX17-343" fmla="*/ 519829 w 2590131"/>
              <a:gd name="connsiteY17-344" fmla="*/ 271281 h 1750983"/>
              <a:gd name="connsiteX18-345" fmla="*/ 560291 w 2590131"/>
              <a:gd name="connsiteY18-346" fmla="*/ 271281 h 1750983"/>
              <a:gd name="connsiteX19-347" fmla="*/ 665055 w 2590131"/>
              <a:gd name="connsiteY19-348" fmla="*/ 281842 h 1750983"/>
              <a:gd name="connsiteX20-349" fmla="*/ 760997 w 2590131"/>
              <a:gd name="connsiteY20-350" fmla="*/ 311624 h 1750983"/>
              <a:gd name="connsiteX21-351" fmla="*/ 1286659 w 2590131"/>
              <a:gd name="connsiteY21-352" fmla="*/ 1 h 1750983"/>
              <a:gd name="connsiteX0-353" fmla="*/ 1286659 w 2590131"/>
              <a:gd name="connsiteY0-354" fmla="*/ 1 h 1760911"/>
              <a:gd name="connsiteX1-355" fmla="*/ 1824329 w 2590131"/>
              <a:gd name="connsiteY1-356" fmla="*/ 283857 h 1760911"/>
              <a:gd name="connsiteX2-357" fmla="*/ 1989086 w 2590131"/>
              <a:gd name="connsiteY2-358" fmla="*/ 1313587 h 1760911"/>
              <a:gd name="connsiteX3-359" fmla="*/ 1981650 w 2590131"/>
              <a:gd name="connsiteY3-360" fmla="*/ 1315544 h 1760911"/>
              <a:gd name="connsiteX4-361" fmla="*/ 1981573 w 2590131"/>
              <a:gd name="connsiteY4-362" fmla="*/ 1316380 h 1760911"/>
              <a:gd name="connsiteX5-363" fmla="*/ 1912938 w 2590131"/>
              <a:gd name="connsiteY5-364" fmla="*/ 1545805 h 1760911"/>
              <a:gd name="connsiteX6-365" fmla="*/ 1517453 w 2590131"/>
              <a:gd name="connsiteY6-366" fmla="*/ 1760911 h 1760911"/>
              <a:gd name="connsiteX7-367" fmla="*/ 1696726 w 2590131"/>
              <a:gd name="connsiteY7-368" fmla="*/ 1413520 h 1760911"/>
              <a:gd name="connsiteX8-369" fmla="*/ 1687689 w 2590131"/>
              <a:gd name="connsiteY8-370" fmla="*/ 1392902 h 1760911"/>
              <a:gd name="connsiteX9-371" fmla="*/ 1676048 w 2590131"/>
              <a:gd name="connsiteY9-372" fmla="*/ 1395965 h 1760911"/>
              <a:gd name="connsiteX10-373" fmla="*/ 847095 w 2590131"/>
              <a:gd name="connsiteY10-374" fmla="*/ 1371740 h 1760911"/>
              <a:gd name="connsiteX11-375" fmla="*/ 765530 w 2590131"/>
              <a:gd name="connsiteY11-376" fmla="*/ 1308978 h 1760911"/>
              <a:gd name="connsiteX12-377" fmla="*/ 762632 w 2590131"/>
              <a:gd name="connsiteY12-378" fmla="*/ 1310551 h 1760911"/>
              <a:gd name="connsiteX13-379" fmla="*/ 560291 w 2590131"/>
              <a:gd name="connsiteY13-380" fmla="*/ 1351401 h 1760911"/>
              <a:gd name="connsiteX14-381" fmla="*/ 519829 w 2590131"/>
              <a:gd name="connsiteY14-382" fmla="*/ 1351401 h 1760911"/>
              <a:gd name="connsiteX15-383" fmla="*/ 0 w 2590131"/>
              <a:gd name="connsiteY15-384" fmla="*/ 831572 h 1760911"/>
              <a:gd name="connsiteX16-385" fmla="*/ 0 w 2590131"/>
              <a:gd name="connsiteY16-386" fmla="*/ 791110 h 1760911"/>
              <a:gd name="connsiteX17-387" fmla="*/ 519829 w 2590131"/>
              <a:gd name="connsiteY17-388" fmla="*/ 271281 h 1760911"/>
              <a:gd name="connsiteX18-389" fmla="*/ 560291 w 2590131"/>
              <a:gd name="connsiteY18-390" fmla="*/ 271281 h 1760911"/>
              <a:gd name="connsiteX19-391" fmla="*/ 665055 w 2590131"/>
              <a:gd name="connsiteY19-392" fmla="*/ 281842 h 1760911"/>
              <a:gd name="connsiteX20-393" fmla="*/ 760997 w 2590131"/>
              <a:gd name="connsiteY20-394" fmla="*/ 311624 h 1760911"/>
              <a:gd name="connsiteX21-395" fmla="*/ 1286659 w 2590131"/>
              <a:gd name="connsiteY21-396" fmla="*/ 1 h 1760911"/>
              <a:gd name="connsiteX0-397" fmla="*/ 1286659 w 2590131"/>
              <a:gd name="connsiteY0-398" fmla="*/ 1 h 1760911"/>
              <a:gd name="connsiteX1-399" fmla="*/ 1824329 w 2590131"/>
              <a:gd name="connsiteY1-400" fmla="*/ 283857 h 1760911"/>
              <a:gd name="connsiteX2-401" fmla="*/ 1989086 w 2590131"/>
              <a:gd name="connsiteY2-402" fmla="*/ 1313587 h 1760911"/>
              <a:gd name="connsiteX3-403" fmla="*/ 1981650 w 2590131"/>
              <a:gd name="connsiteY3-404" fmla="*/ 1315544 h 1760911"/>
              <a:gd name="connsiteX4-405" fmla="*/ 1981573 w 2590131"/>
              <a:gd name="connsiteY4-406" fmla="*/ 1316380 h 1760911"/>
              <a:gd name="connsiteX5-407" fmla="*/ 1912938 w 2590131"/>
              <a:gd name="connsiteY5-408" fmla="*/ 1545805 h 1760911"/>
              <a:gd name="connsiteX6-409" fmla="*/ 1517453 w 2590131"/>
              <a:gd name="connsiteY6-410" fmla="*/ 1760911 h 1760911"/>
              <a:gd name="connsiteX7-411" fmla="*/ 1696726 w 2590131"/>
              <a:gd name="connsiteY7-412" fmla="*/ 1413520 h 1760911"/>
              <a:gd name="connsiteX8-413" fmla="*/ 1687689 w 2590131"/>
              <a:gd name="connsiteY8-414" fmla="*/ 1392902 h 1760911"/>
              <a:gd name="connsiteX9-415" fmla="*/ 1676048 w 2590131"/>
              <a:gd name="connsiteY9-416" fmla="*/ 1395965 h 1760911"/>
              <a:gd name="connsiteX10-417" fmla="*/ 847095 w 2590131"/>
              <a:gd name="connsiteY10-418" fmla="*/ 1371740 h 1760911"/>
              <a:gd name="connsiteX11-419" fmla="*/ 765530 w 2590131"/>
              <a:gd name="connsiteY11-420" fmla="*/ 1308978 h 1760911"/>
              <a:gd name="connsiteX12-421" fmla="*/ 762632 w 2590131"/>
              <a:gd name="connsiteY12-422" fmla="*/ 1310551 h 1760911"/>
              <a:gd name="connsiteX13-423" fmla="*/ 560291 w 2590131"/>
              <a:gd name="connsiteY13-424" fmla="*/ 1351401 h 1760911"/>
              <a:gd name="connsiteX14-425" fmla="*/ 519829 w 2590131"/>
              <a:gd name="connsiteY14-426" fmla="*/ 1351401 h 1760911"/>
              <a:gd name="connsiteX15-427" fmla="*/ 0 w 2590131"/>
              <a:gd name="connsiteY15-428" fmla="*/ 831572 h 1760911"/>
              <a:gd name="connsiteX16-429" fmla="*/ 0 w 2590131"/>
              <a:gd name="connsiteY16-430" fmla="*/ 791110 h 1760911"/>
              <a:gd name="connsiteX17-431" fmla="*/ 519829 w 2590131"/>
              <a:gd name="connsiteY17-432" fmla="*/ 271281 h 1760911"/>
              <a:gd name="connsiteX18-433" fmla="*/ 560291 w 2590131"/>
              <a:gd name="connsiteY18-434" fmla="*/ 271281 h 1760911"/>
              <a:gd name="connsiteX19-435" fmla="*/ 665055 w 2590131"/>
              <a:gd name="connsiteY19-436" fmla="*/ 281842 h 1760911"/>
              <a:gd name="connsiteX20-437" fmla="*/ 760997 w 2590131"/>
              <a:gd name="connsiteY20-438" fmla="*/ 311624 h 1760911"/>
              <a:gd name="connsiteX21-439" fmla="*/ 1286659 w 2590131"/>
              <a:gd name="connsiteY21-440" fmla="*/ 1 h 1760911"/>
              <a:gd name="connsiteX0-441" fmla="*/ 1286659 w 2590131"/>
              <a:gd name="connsiteY0-442" fmla="*/ 1 h 1760911"/>
              <a:gd name="connsiteX1-443" fmla="*/ 1824329 w 2590131"/>
              <a:gd name="connsiteY1-444" fmla="*/ 283857 h 1760911"/>
              <a:gd name="connsiteX2-445" fmla="*/ 1989086 w 2590131"/>
              <a:gd name="connsiteY2-446" fmla="*/ 1313587 h 1760911"/>
              <a:gd name="connsiteX3-447" fmla="*/ 1981650 w 2590131"/>
              <a:gd name="connsiteY3-448" fmla="*/ 1315544 h 1760911"/>
              <a:gd name="connsiteX4-449" fmla="*/ 1981573 w 2590131"/>
              <a:gd name="connsiteY4-450" fmla="*/ 1316380 h 1760911"/>
              <a:gd name="connsiteX5-451" fmla="*/ 1912938 w 2590131"/>
              <a:gd name="connsiteY5-452" fmla="*/ 1545805 h 1760911"/>
              <a:gd name="connsiteX6-453" fmla="*/ 1517453 w 2590131"/>
              <a:gd name="connsiteY6-454" fmla="*/ 1760911 h 1760911"/>
              <a:gd name="connsiteX7-455" fmla="*/ 1696726 w 2590131"/>
              <a:gd name="connsiteY7-456" fmla="*/ 1413520 h 1760911"/>
              <a:gd name="connsiteX8-457" fmla="*/ 1687689 w 2590131"/>
              <a:gd name="connsiteY8-458" fmla="*/ 1392902 h 1760911"/>
              <a:gd name="connsiteX9-459" fmla="*/ 1676048 w 2590131"/>
              <a:gd name="connsiteY9-460" fmla="*/ 1395965 h 1760911"/>
              <a:gd name="connsiteX10-461" fmla="*/ 847095 w 2590131"/>
              <a:gd name="connsiteY10-462" fmla="*/ 1371740 h 1760911"/>
              <a:gd name="connsiteX11-463" fmla="*/ 765530 w 2590131"/>
              <a:gd name="connsiteY11-464" fmla="*/ 1308978 h 1760911"/>
              <a:gd name="connsiteX12-465" fmla="*/ 762632 w 2590131"/>
              <a:gd name="connsiteY12-466" fmla="*/ 1310551 h 1760911"/>
              <a:gd name="connsiteX13-467" fmla="*/ 560291 w 2590131"/>
              <a:gd name="connsiteY13-468" fmla="*/ 1351401 h 1760911"/>
              <a:gd name="connsiteX14-469" fmla="*/ 519829 w 2590131"/>
              <a:gd name="connsiteY14-470" fmla="*/ 1351401 h 1760911"/>
              <a:gd name="connsiteX15-471" fmla="*/ 0 w 2590131"/>
              <a:gd name="connsiteY15-472" fmla="*/ 831572 h 1760911"/>
              <a:gd name="connsiteX16-473" fmla="*/ 0 w 2590131"/>
              <a:gd name="connsiteY16-474" fmla="*/ 791110 h 1760911"/>
              <a:gd name="connsiteX17-475" fmla="*/ 519829 w 2590131"/>
              <a:gd name="connsiteY17-476" fmla="*/ 271281 h 1760911"/>
              <a:gd name="connsiteX18-477" fmla="*/ 560291 w 2590131"/>
              <a:gd name="connsiteY18-478" fmla="*/ 271281 h 1760911"/>
              <a:gd name="connsiteX19-479" fmla="*/ 665055 w 2590131"/>
              <a:gd name="connsiteY19-480" fmla="*/ 281842 h 1760911"/>
              <a:gd name="connsiteX20-481" fmla="*/ 760997 w 2590131"/>
              <a:gd name="connsiteY20-482" fmla="*/ 311624 h 1760911"/>
              <a:gd name="connsiteX21-483" fmla="*/ 1286659 w 2590131"/>
              <a:gd name="connsiteY21-484" fmla="*/ 1 h 1760911"/>
              <a:gd name="connsiteX0-485" fmla="*/ 1286659 w 2590131"/>
              <a:gd name="connsiteY0-486" fmla="*/ 1 h 1760911"/>
              <a:gd name="connsiteX1-487" fmla="*/ 1824329 w 2590131"/>
              <a:gd name="connsiteY1-488" fmla="*/ 283857 h 1760911"/>
              <a:gd name="connsiteX2-489" fmla="*/ 1989086 w 2590131"/>
              <a:gd name="connsiteY2-490" fmla="*/ 1313587 h 1760911"/>
              <a:gd name="connsiteX3-491" fmla="*/ 1981650 w 2590131"/>
              <a:gd name="connsiteY3-492" fmla="*/ 1315544 h 1760911"/>
              <a:gd name="connsiteX4-493" fmla="*/ 1981573 w 2590131"/>
              <a:gd name="connsiteY4-494" fmla="*/ 1316380 h 1760911"/>
              <a:gd name="connsiteX5-495" fmla="*/ 1912938 w 2590131"/>
              <a:gd name="connsiteY5-496" fmla="*/ 1545805 h 1760911"/>
              <a:gd name="connsiteX6-497" fmla="*/ 1517453 w 2590131"/>
              <a:gd name="connsiteY6-498" fmla="*/ 1760911 h 1760911"/>
              <a:gd name="connsiteX7-499" fmla="*/ 1696726 w 2590131"/>
              <a:gd name="connsiteY7-500" fmla="*/ 1413520 h 1760911"/>
              <a:gd name="connsiteX8-501" fmla="*/ 1687689 w 2590131"/>
              <a:gd name="connsiteY8-502" fmla="*/ 1392902 h 1760911"/>
              <a:gd name="connsiteX9-503" fmla="*/ 1676048 w 2590131"/>
              <a:gd name="connsiteY9-504" fmla="*/ 1395965 h 1760911"/>
              <a:gd name="connsiteX10-505" fmla="*/ 854235 w 2590131"/>
              <a:gd name="connsiteY10-506" fmla="*/ 1368430 h 1760911"/>
              <a:gd name="connsiteX11-507" fmla="*/ 765530 w 2590131"/>
              <a:gd name="connsiteY11-508" fmla="*/ 1308978 h 1760911"/>
              <a:gd name="connsiteX12-509" fmla="*/ 762632 w 2590131"/>
              <a:gd name="connsiteY12-510" fmla="*/ 1310551 h 1760911"/>
              <a:gd name="connsiteX13-511" fmla="*/ 560291 w 2590131"/>
              <a:gd name="connsiteY13-512" fmla="*/ 1351401 h 1760911"/>
              <a:gd name="connsiteX14-513" fmla="*/ 519829 w 2590131"/>
              <a:gd name="connsiteY14-514" fmla="*/ 1351401 h 1760911"/>
              <a:gd name="connsiteX15-515" fmla="*/ 0 w 2590131"/>
              <a:gd name="connsiteY15-516" fmla="*/ 831572 h 1760911"/>
              <a:gd name="connsiteX16-517" fmla="*/ 0 w 2590131"/>
              <a:gd name="connsiteY16-518" fmla="*/ 791110 h 1760911"/>
              <a:gd name="connsiteX17-519" fmla="*/ 519829 w 2590131"/>
              <a:gd name="connsiteY17-520" fmla="*/ 271281 h 1760911"/>
              <a:gd name="connsiteX18-521" fmla="*/ 560291 w 2590131"/>
              <a:gd name="connsiteY18-522" fmla="*/ 271281 h 1760911"/>
              <a:gd name="connsiteX19-523" fmla="*/ 665055 w 2590131"/>
              <a:gd name="connsiteY19-524" fmla="*/ 281842 h 1760911"/>
              <a:gd name="connsiteX20-525" fmla="*/ 760997 w 2590131"/>
              <a:gd name="connsiteY20-526" fmla="*/ 311624 h 1760911"/>
              <a:gd name="connsiteX21-527" fmla="*/ 1286659 w 2590131"/>
              <a:gd name="connsiteY21-528" fmla="*/ 1 h 1760911"/>
              <a:gd name="connsiteX0-529" fmla="*/ 1279519 w 2590131"/>
              <a:gd name="connsiteY0-530" fmla="*/ 1 h 1717890"/>
              <a:gd name="connsiteX1-531" fmla="*/ 1824329 w 2590131"/>
              <a:gd name="connsiteY1-532" fmla="*/ 240836 h 1717890"/>
              <a:gd name="connsiteX2-533" fmla="*/ 1989086 w 2590131"/>
              <a:gd name="connsiteY2-534" fmla="*/ 1270566 h 1717890"/>
              <a:gd name="connsiteX3-535" fmla="*/ 1981650 w 2590131"/>
              <a:gd name="connsiteY3-536" fmla="*/ 1272523 h 1717890"/>
              <a:gd name="connsiteX4-537" fmla="*/ 1981573 w 2590131"/>
              <a:gd name="connsiteY4-538" fmla="*/ 1273359 h 1717890"/>
              <a:gd name="connsiteX5-539" fmla="*/ 1912938 w 2590131"/>
              <a:gd name="connsiteY5-540" fmla="*/ 1502784 h 1717890"/>
              <a:gd name="connsiteX6-541" fmla="*/ 1517453 w 2590131"/>
              <a:gd name="connsiteY6-542" fmla="*/ 1717890 h 1717890"/>
              <a:gd name="connsiteX7-543" fmla="*/ 1696726 w 2590131"/>
              <a:gd name="connsiteY7-544" fmla="*/ 1370499 h 1717890"/>
              <a:gd name="connsiteX8-545" fmla="*/ 1687689 w 2590131"/>
              <a:gd name="connsiteY8-546" fmla="*/ 1349881 h 1717890"/>
              <a:gd name="connsiteX9-547" fmla="*/ 1676048 w 2590131"/>
              <a:gd name="connsiteY9-548" fmla="*/ 1352944 h 1717890"/>
              <a:gd name="connsiteX10-549" fmla="*/ 854235 w 2590131"/>
              <a:gd name="connsiteY10-550" fmla="*/ 1325409 h 1717890"/>
              <a:gd name="connsiteX11-551" fmla="*/ 765530 w 2590131"/>
              <a:gd name="connsiteY11-552" fmla="*/ 1265957 h 1717890"/>
              <a:gd name="connsiteX12-553" fmla="*/ 762632 w 2590131"/>
              <a:gd name="connsiteY12-554" fmla="*/ 1267530 h 1717890"/>
              <a:gd name="connsiteX13-555" fmla="*/ 560291 w 2590131"/>
              <a:gd name="connsiteY13-556" fmla="*/ 1308380 h 1717890"/>
              <a:gd name="connsiteX14-557" fmla="*/ 519829 w 2590131"/>
              <a:gd name="connsiteY14-558" fmla="*/ 1308380 h 1717890"/>
              <a:gd name="connsiteX15-559" fmla="*/ 0 w 2590131"/>
              <a:gd name="connsiteY15-560" fmla="*/ 788551 h 1717890"/>
              <a:gd name="connsiteX16-561" fmla="*/ 0 w 2590131"/>
              <a:gd name="connsiteY16-562" fmla="*/ 748089 h 1717890"/>
              <a:gd name="connsiteX17-563" fmla="*/ 519829 w 2590131"/>
              <a:gd name="connsiteY17-564" fmla="*/ 228260 h 1717890"/>
              <a:gd name="connsiteX18-565" fmla="*/ 560291 w 2590131"/>
              <a:gd name="connsiteY18-566" fmla="*/ 228260 h 1717890"/>
              <a:gd name="connsiteX19-567" fmla="*/ 665055 w 2590131"/>
              <a:gd name="connsiteY19-568" fmla="*/ 238821 h 1717890"/>
              <a:gd name="connsiteX20-569" fmla="*/ 760997 w 2590131"/>
              <a:gd name="connsiteY20-570" fmla="*/ 268603 h 1717890"/>
              <a:gd name="connsiteX21-571" fmla="*/ 1279519 w 2590131"/>
              <a:gd name="connsiteY21-572" fmla="*/ 1 h 1717890"/>
              <a:gd name="connsiteX0-573" fmla="*/ 1308079 w 2590131"/>
              <a:gd name="connsiteY0-574" fmla="*/ 1 h 1711271"/>
              <a:gd name="connsiteX1-575" fmla="*/ 1824329 w 2590131"/>
              <a:gd name="connsiteY1-576" fmla="*/ 234217 h 1711271"/>
              <a:gd name="connsiteX2-577" fmla="*/ 1989086 w 2590131"/>
              <a:gd name="connsiteY2-578" fmla="*/ 1263947 h 1711271"/>
              <a:gd name="connsiteX3-579" fmla="*/ 1981650 w 2590131"/>
              <a:gd name="connsiteY3-580" fmla="*/ 1265904 h 1711271"/>
              <a:gd name="connsiteX4-581" fmla="*/ 1981573 w 2590131"/>
              <a:gd name="connsiteY4-582" fmla="*/ 1266740 h 1711271"/>
              <a:gd name="connsiteX5-583" fmla="*/ 1912938 w 2590131"/>
              <a:gd name="connsiteY5-584" fmla="*/ 1496165 h 1711271"/>
              <a:gd name="connsiteX6-585" fmla="*/ 1517453 w 2590131"/>
              <a:gd name="connsiteY6-586" fmla="*/ 1711271 h 1711271"/>
              <a:gd name="connsiteX7-587" fmla="*/ 1696726 w 2590131"/>
              <a:gd name="connsiteY7-588" fmla="*/ 1363880 h 1711271"/>
              <a:gd name="connsiteX8-589" fmla="*/ 1687689 w 2590131"/>
              <a:gd name="connsiteY8-590" fmla="*/ 1343262 h 1711271"/>
              <a:gd name="connsiteX9-591" fmla="*/ 1676048 w 2590131"/>
              <a:gd name="connsiteY9-592" fmla="*/ 1346325 h 1711271"/>
              <a:gd name="connsiteX10-593" fmla="*/ 854235 w 2590131"/>
              <a:gd name="connsiteY10-594" fmla="*/ 1318790 h 1711271"/>
              <a:gd name="connsiteX11-595" fmla="*/ 765530 w 2590131"/>
              <a:gd name="connsiteY11-596" fmla="*/ 1259338 h 1711271"/>
              <a:gd name="connsiteX12-597" fmla="*/ 762632 w 2590131"/>
              <a:gd name="connsiteY12-598" fmla="*/ 1260911 h 1711271"/>
              <a:gd name="connsiteX13-599" fmla="*/ 560291 w 2590131"/>
              <a:gd name="connsiteY13-600" fmla="*/ 1301761 h 1711271"/>
              <a:gd name="connsiteX14-601" fmla="*/ 519829 w 2590131"/>
              <a:gd name="connsiteY14-602" fmla="*/ 1301761 h 1711271"/>
              <a:gd name="connsiteX15-603" fmla="*/ 0 w 2590131"/>
              <a:gd name="connsiteY15-604" fmla="*/ 781932 h 1711271"/>
              <a:gd name="connsiteX16-605" fmla="*/ 0 w 2590131"/>
              <a:gd name="connsiteY16-606" fmla="*/ 741470 h 1711271"/>
              <a:gd name="connsiteX17-607" fmla="*/ 519829 w 2590131"/>
              <a:gd name="connsiteY17-608" fmla="*/ 221641 h 1711271"/>
              <a:gd name="connsiteX18-609" fmla="*/ 560291 w 2590131"/>
              <a:gd name="connsiteY18-610" fmla="*/ 221641 h 1711271"/>
              <a:gd name="connsiteX19-611" fmla="*/ 665055 w 2590131"/>
              <a:gd name="connsiteY19-612" fmla="*/ 232202 h 1711271"/>
              <a:gd name="connsiteX20-613" fmla="*/ 760997 w 2590131"/>
              <a:gd name="connsiteY20-614" fmla="*/ 261984 h 1711271"/>
              <a:gd name="connsiteX21-615" fmla="*/ 1308079 w 2590131"/>
              <a:gd name="connsiteY21-616" fmla="*/ 1 h 17112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53" name="KSO_Shape"/>
          <p:cNvSpPr/>
          <p:nvPr/>
        </p:nvSpPr>
        <p:spPr>
          <a:xfrm>
            <a:off x="11436739" y="4526003"/>
            <a:ext cx="305159" cy="305159"/>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4" name="KSO_Shape"/>
          <p:cNvSpPr/>
          <p:nvPr/>
        </p:nvSpPr>
        <p:spPr>
          <a:xfrm>
            <a:off x="11385778" y="2203211"/>
            <a:ext cx="199966" cy="199966"/>
          </a:xfrm>
          <a:custGeom>
            <a:avLst/>
            <a:gdLst>
              <a:gd name="connsiteX0" fmla="*/ 158628 w 585904"/>
              <a:gd name="connsiteY0" fmla="*/ 130053 h 585904"/>
              <a:gd name="connsiteX1" fmla="*/ 321527 w 585904"/>
              <a:gd name="connsiteY1" fmla="*/ 292952 h 585904"/>
              <a:gd name="connsiteX2" fmla="*/ 158628 w 585904"/>
              <a:gd name="connsiteY2" fmla="*/ 455850 h 585904"/>
              <a:gd name="connsiteX3" fmla="*/ 321527 w 585904"/>
              <a:gd name="connsiteY3" fmla="*/ 455850 h 585904"/>
              <a:gd name="connsiteX4" fmla="*/ 484425 w 585904"/>
              <a:gd name="connsiteY4" fmla="*/ 292952 h 585904"/>
              <a:gd name="connsiteX5" fmla="*/ 321527 w 585904"/>
              <a:gd name="connsiteY5" fmla="*/ 130053 h 585904"/>
              <a:gd name="connsiteX6" fmla="*/ 292952 w 585904"/>
              <a:gd name="connsiteY6" fmla="*/ 0 h 585904"/>
              <a:gd name="connsiteX7" fmla="*/ 585904 w 585904"/>
              <a:gd name="connsiteY7" fmla="*/ 292952 h 585904"/>
              <a:gd name="connsiteX8" fmla="*/ 292952 w 585904"/>
              <a:gd name="connsiteY8" fmla="*/ 585904 h 585904"/>
              <a:gd name="connsiteX9" fmla="*/ 0 w 585904"/>
              <a:gd name="connsiteY9" fmla="*/ 292952 h 585904"/>
              <a:gd name="connsiteX10" fmla="*/ 292952 w 585904"/>
              <a:gd name="connsiteY10"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5904" h="585904">
                <a:moveTo>
                  <a:pt x="158628" y="130053"/>
                </a:moveTo>
                <a:lnTo>
                  <a:pt x="321527" y="292952"/>
                </a:lnTo>
                <a:lnTo>
                  <a:pt x="158628" y="455850"/>
                </a:lnTo>
                <a:lnTo>
                  <a:pt x="321527" y="455850"/>
                </a:lnTo>
                <a:lnTo>
                  <a:pt x="484425" y="292952"/>
                </a:lnTo>
                <a:lnTo>
                  <a:pt x="321527" y="130053"/>
                </a:ln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5" name="KSO_Shape"/>
          <p:cNvSpPr/>
          <p:nvPr/>
        </p:nvSpPr>
        <p:spPr>
          <a:xfrm>
            <a:off x="11444947" y="3029033"/>
            <a:ext cx="199966" cy="199966"/>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6" name="KSO_Shape"/>
          <p:cNvSpPr/>
          <p:nvPr/>
        </p:nvSpPr>
        <p:spPr>
          <a:xfrm>
            <a:off x="9121898" y="2910067"/>
            <a:ext cx="189718" cy="269739"/>
          </a:xfrm>
          <a:custGeom>
            <a:avLst/>
            <a:gdLst>
              <a:gd name="connsiteX0" fmla="*/ 1056922 w 2632041"/>
              <a:gd name="connsiteY0" fmla="*/ 0 h 3744416"/>
              <a:gd name="connsiteX1" fmla="*/ 2113844 w 2632041"/>
              <a:gd name="connsiteY1" fmla="*/ 1056922 h 3744416"/>
              <a:gd name="connsiteX2" fmla="*/ 2113843 w 2632041"/>
              <a:gd name="connsiteY2" fmla="*/ 2023929 h 3744416"/>
              <a:gd name="connsiteX3" fmla="*/ 2620710 w 2632041"/>
              <a:gd name="connsiteY3" fmla="*/ 1728192 h 3744416"/>
              <a:gd name="connsiteX4" fmla="*/ 2632041 w 2632041"/>
              <a:gd name="connsiteY4" fmla="*/ 1728192 h 3744416"/>
              <a:gd name="connsiteX5" fmla="*/ 1920947 w 2632041"/>
              <a:gd name="connsiteY5" fmla="*/ 2954219 h 3744416"/>
              <a:gd name="connsiteX6" fmla="*/ 1209850 w 2632041"/>
              <a:gd name="connsiteY6" fmla="*/ 1728192 h 3744416"/>
              <a:gd name="connsiteX7" fmla="*/ 1221182 w 2632041"/>
              <a:gd name="connsiteY7" fmla="*/ 1728192 h 3744416"/>
              <a:gd name="connsiteX8" fmla="*/ 1726854 w 2632041"/>
              <a:gd name="connsiteY8" fmla="*/ 2023232 h 3744416"/>
              <a:gd name="connsiteX9" fmla="*/ 1726854 w 2632041"/>
              <a:gd name="connsiteY9" fmla="*/ 1056922 h 3744416"/>
              <a:gd name="connsiteX10" fmla="*/ 1191936 w 2632041"/>
              <a:gd name="connsiteY10" fmla="*/ 400600 h 3744416"/>
              <a:gd name="connsiteX11" fmla="*/ 1056922 w 2632041"/>
              <a:gd name="connsiteY11" fmla="*/ 386989 h 3744416"/>
              <a:gd name="connsiteX12" fmla="*/ 921907 w 2632041"/>
              <a:gd name="connsiteY12" fmla="*/ 400600 h 3744416"/>
              <a:gd name="connsiteX13" fmla="*/ 386989 w 2632041"/>
              <a:gd name="connsiteY13" fmla="*/ 1056922 h 3744416"/>
              <a:gd name="connsiteX14" fmla="*/ 386989 w 2632041"/>
              <a:gd name="connsiteY14" fmla="*/ 3744416 h 3744416"/>
              <a:gd name="connsiteX15" fmla="*/ 0 w 2632041"/>
              <a:gd name="connsiteY15" fmla="*/ 3744416 h 3744416"/>
              <a:gd name="connsiteX16" fmla="*/ 0 w 2632041"/>
              <a:gd name="connsiteY16" fmla="*/ 1056922 h 3744416"/>
              <a:gd name="connsiteX17" fmla="*/ 1056922 w 2632041"/>
              <a:gd name="connsiteY17" fmla="*/ 0 h 374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32041" h="3744416">
                <a:moveTo>
                  <a:pt x="1056922" y="0"/>
                </a:moveTo>
                <a:cubicBezTo>
                  <a:pt x="1640644" y="0"/>
                  <a:pt x="2113844" y="473200"/>
                  <a:pt x="2113844" y="1056922"/>
                </a:cubicBezTo>
                <a:lnTo>
                  <a:pt x="2113843" y="2023929"/>
                </a:lnTo>
                <a:lnTo>
                  <a:pt x="2620710" y="1728192"/>
                </a:lnTo>
                <a:lnTo>
                  <a:pt x="2632041" y="1728192"/>
                </a:lnTo>
                <a:lnTo>
                  <a:pt x="1920947" y="2954219"/>
                </a:lnTo>
                <a:lnTo>
                  <a:pt x="1209850" y="1728192"/>
                </a:lnTo>
                <a:lnTo>
                  <a:pt x="1221182" y="1728192"/>
                </a:lnTo>
                <a:lnTo>
                  <a:pt x="1726854" y="2023232"/>
                </a:lnTo>
                <a:lnTo>
                  <a:pt x="1726854" y="1056922"/>
                </a:lnTo>
                <a:cubicBezTo>
                  <a:pt x="1726854" y="733177"/>
                  <a:pt x="1497213" y="463068"/>
                  <a:pt x="1191936" y="400600"/>
                </a:cubicBezTo>
                <a:lnTo>
                  <a:pt x="1056922" y="386989"/>
                </a:lnTo>
                <a:lnTo>
                  <a:pt x="921907" y="400600"/>
                </a:lnTo>
                <a:cubicBezTo>
                  <a:pt x="616630" y="463068"/>
                  <a:pt x="386989" y="733177"/>
                  <a:pt x="386989" y="1056922"/>
                </a:cubicBezTo>
                <a:lnTo>
                  <a:pt x="386989" y="3744416"/>
                </a:lnTo>
                <a:lnTo>
                  <a:pt x="0" y="3744416"/>
                </a:lnTo>
                <a:lnTo>
                  <a:pt x="0" y="1056922"/>
                </a:lnTo>
                <a:cubicBezTo>
                  <a:pt x="0" y="473200"/>
                  <a:pt x="473200" y="0"/>
                  <a:pt x="1056922"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7" name="KSO_Shape"/>
          <p:cNvSpPr/>
          <p:nvPr/>
        </p:nvSpPr>
        <p:spPr>
          <a:xfrm>
            <a:off x="9091898" y="3293592"/>
            <a:ext cx="267942" cy="269739"/>
          </a:xfrm>
          <a:custGeom>
            <a:avLst/>
            <a:gdLst/>
            <a:ahLst/>
            <a:cxnLst/>
            <a:rect l="l" t="t" r="r" b="b"/>
            <a:pathLst>
              <a:path w="858479" h="864096">
                <a:moveTo>
                  <a:pt x="0" y="487767"/>
                </a:moveTo>
                <a:lnTo>
                  <a:pt x="548857" y="487767"/>
                </a:lnTo>
                <a:lnTo>
                  <a:pt x="224697" y="811927"/>
                </a:lnTo>
                <a:cubicBezTo>
                  <a:pt x="102943" y="749414"/>
                  <a:pt x="16272" y="629443"/>
                  <a:pt x="0" y="487767"/>
                </a:cubicBezTo>
                <a:close/>
                <a:moveTo>
                  <a:pt x="224697" y="52169"/>
                </a:moveTo>
                <a:lnTo>
                  <a:pt x="548858" y="376329"/>
                </a:lnTo>
                <a:lnTo>
                  <a:pt x="0" y="376329"/>
                </a:lnTo>
                <a:cubicBezTo>
                  <a:pt x="16273" y="234653"/>
                  <a:pt x="102944" y="114682"/>
                  <a:pt x="224697" y="52169"/>
                </a:cubicBezTo>
                <a:close/>
                <a:moveTo>
                  <a:pt x="426431" y="0"/>
                </a:moveTo>
                <a:cubicBezTo>
                  <a:pt x="665045" y="0"/>
                  <a:pt x="858479" y="193434"/>
                  <a:pt x="858479" y="432048"/>
                </a:cubicBezTo>
                <a:cubicBezTo>
                  <a:pt x="858479" y="670662"/>
                  <a:pt x="665045" y="864096"/>
                  <a:pt x="426431" y="864096"/>
                </a:cubicBezTo>
                <a:cubicBezTo>
                  <a:pt x="396484" y="864096"/>
                  <a:pt x="367249" y="861049"/>
                  <a:pt x="339025" y="855215"/>
                </a:cubicBezTo>
                <a:lnTo>
                  <a:pt x="706473" y="487767"/>
                </a:lnTo>
                <a:lnTo>
                  <a:pt x="762192" y="432048"/>
                </a:lnTo>
                <a:lnTo>
                  <a:pt x="706473" y="376329"/>
                </a:lnTo>
                <a:lnTo>
                  <a:pt x="339026" y="8881"/>
                </a:lnTo>
                <a:cubicBezTo>
                  <a:pt x="367249" y="3047"/>
                  <a:pt x="396484" y="0"/>
                  <a:pt x="426431"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8" name="KSO_Shape"/>
          <p:cNvSpPr/>
          <p:nvPr/>
        </p:nvSpPr>
        <p:spPr>
          <a:xfrm>
            <a:off x="6420866" y="2945352"/>
            <a:ext cx="182524" cy="269739"/>
          </a:xfrm>
          <a:custGeom>
            <a:avLst/>
            <a:gdLst>
              <a:gd name="connsiteX0" fmla="*/ 252248 w 662152"/>
              <a:gd name="connsiteY0" fmla="*/ 583324 h 977462"/>
              <a:gd name="connsiteX1" fmla="*/ 63062 w 662152"/>
              <a:gd name="connsiteY1" fmla="*/ 835573 h 977462"/>
              <a:gd name="connsiteX2" fmla="*/ 0 w 662152"/>
              <a:gd name="connsiteY2" fmla="*/ 0 h 977462"/>
              <a:gd name="connsiteX3" fmla="*/ 662152 w 662152"/>
              <a:gd name="connsiteY3" fmla="*/ 472966 h 977462"/>
              <a:gd name="connsiteX4" fmla="*/ 362607 w 662152"/>
              <a:gd name="connsiteY4" fmla="*/ 520262 h 977462"/>
              <a:gd name="connsiteX5" fmla="*/ 583324 w 662152"/>
              <a:gd name="connsiteY5" fmla="*/ 898635 h 977462"/>
              <a:gd name="connsiteX6" fmla="*/ 441434 w 662152"/>
              <a:gd name="connsiteY6" fmla="*/ 977462 h 977462"/>
              <a:gd name="connsiteX7" fmla="*/ 252248 w 662152"/>
              <a:gd name="connsiteY7" fmla="*/ 583324 h 97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152" h="977462">
                <a:moveTo>
                  <a:pt x="252248" y="583324"/>
                </a:moveTo>
                <a:lnTo>
                  <a:pt x="63062" y="835573"/>
                </a:lnTo>
                <a:lnTo>
                  <a:pt x="0" y="0"/>
                </a:lnTo>
                <a:lnTo>
                  <a:pt x="662152" y="472966"/>
                </a:lnTo>
                <a:lnTo>
                  <a:pt x="362607" y="520262"/>
                </a:lnTo>
                <a:lnTo>
                  <a:pt x="583324" y="898635"/>
                </a:lnTo>
                <a:lnTo>
                  <a:pt x="441434" y="977462"/>
                </a:lnTo>
                <a:lnTo>
                  <a:pt x="252248" y="58332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59" name="KSO_Shape"/>
          <p:cNvSpPr/>
          <p:nvPr/>
        </p:nvSpPr>
        <p:spPr>
          <a:xfrm>
            <a:off x="9893254" y="2696368"/>
            <a:ext cx="269739" cy="49003"/>
          </a:xfrm>
          <a:custGeom>
            <a:avLst/>
            <a:gdLst>
              <a:gd name="connsiteX0" fmla="*/ 0 w 5969147"/>
              <a:gd name="connsiteY0" fmla="*/ 0 h 1087859"/>
              <a:gd name="connsiteX1" fmla="*/ 1404614 w 5969147"/>
              <a:gd name="connsiteY1" fmla="*/ 0 h 1087859"/>
              <a:gd name="connsiteX2" fmla="*/ 1816086 w 5969147"/>
              <a:gd name="connsiteY2" fmla="*/ 411473 h 1087859"/>
              <a:gd name="connsiteX3" fmla="*/ 5044249 w 5969147"/>
              <a:gd name="connsiteY3" fmla="*/ 411473 h 1087859"/>
              <a:gd name="connsiteX4" fmla="*/ 4752528 w 5969147"/>
              <a:gd name="connsiteY4" fmla="*/ 70823 h 1087859"/>
              <a:gd name="connsiteX5" fmla="*/ 4752528 w 5969147"/>
              <a:gd name="connsiteY5" fmla="*/ 63162 h 1087859"/>
              <a:gd name="connsiteX6" fmla="*/ 5969147 w 5969147"/>
              <a:gd name="connsiteY6" fmla="*/ 543930 h 1087859"/>
              <a:gd name="connsiteX7" fmla="*/ 4752528 w 5969147"/>
              <a:gd name="connsiteY7" fmla="*/ 1024697 h 1087859"/>
              <a:gd name="connsiteX8" fmla="*/ 4752528 w 5969147"/>
              <a:gd name="connsiteY8" fmla="*/ 1017036 h 1087859"/>
              <a:gd name="connsiteX9" fmla="*/ 5044250 w 5969147"/>
              <a:gd name="connsiteY9" fmla="*/ 676385 h 1087859"/>
              <a:gd name="connsiteX10" fmla="*/ 1816090 w 5969147"/>
              <a:gd name="connsiteY10" fmla="*/ 676385 h 1087859"/>
              <a:gd name="connsiteX11" fmla="*/ 1404614 w 5969147"/>
              <a:gd name="connsiteY11" fmla="*/ 1087859 h 1087859"/>
              <a:gd name="connsiteX12" fmla="*/ 0 w 5969147"/>
              <a:gd name="connsiteY12" fmla="*/ 1087859 h 1087859"/>
              <a:gd name="connsiteX13" fmla="*/ 543932 w 5969147"/>
              <a:gd name="connsiteY13" fmla="*/ 543930 h 108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9147" h="1087859">
                <a:moveTo>
                  <a:pt x="0" y="0"/>
                </a:moveTo>
                <a:lnTo>
                  <a:pt x="1404614" y="0"/>
                </a:lnTo>
                <a:lnTo>
                  <a:pt x="1816086" y="411473"/>
                </a:lnTo>
                <a:lnTo>
                  <a:pt x="5044249" y="411473"/>
                </a:lnTo>
                <a:lnTo>
                  <a:pt x="4752528" y="70823"/>
                </a:lnTo>
                <a:lnTo>
                  <a:pt x="4752528" y="63162"/>
                </a:lnTo>
                <a:lnTo>
                  <a:pt x="5969147" y="543930"/>
                </a:lnTo>
                <a:lnTo>
                  <a:pt x="4752528" y="1024697"/>
                </a:lnTo>
                <a:lnTo>
                  <a:pt x="4752528" y="1017036"/>
                </a:lnTo>
                <a:lnTo>
                  <a:pt x="5044250" y="676385"/>
                </a:lnTo>
                <a:lnTo>
                  <a:pt x="1816090" y="676385"/>
                </a:lnTo>
                <a:lnTo>
                  <a:pt x="1404614" y="1087859"/>
                </a:lnTo>
                <a:lnTo>
                  <a:pt x="0" y="1087859"/>
                </a:lnTo>
                <a:lnTo>
                  <a:pt x="543932" y="54393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153" tIns="34076" rIns="68153" bIns="34076"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dirty="0">
              <a:solidFill>
                <a:schemeClr val="tx1"/>
              </a:solidFill>
            </a:endParaRPr>
          </a:p>
        </p:txBody>
      </p:sp>
      <p:sp>
        <p:nvSpPr>
          <p:cNvPr id="460" name="KSO_Shape"/>
          <p:cNvSpPr/>
          <p:nvPr/>
        </p:nvSpPr>
        <p:spPr>
          <a:xfrm>
            <a:off x="9188196" y="3697281"/>
            <a:ext cx="269739" cy="86316"/>
          </a:xfrm>
          <a:custGeom>
            <a:avLst/>
            <a:gdLst>
              <a:gd name="connsiteX0" fmla="*/ 765086 w 1100040"/>
              <a:gd name="connsiteY0" fmla="*/ 0 h 352802"/>
              <a:gd name="connsiteX1" fmla="*/ 1100040 w 1100040"/>
              <a:gd name="connsiteY1" fmla="*/ 176401 h 352802"/>
              <a:gd name="connsiteX2" fmla="*/ 765086 w 1100040"/>
              <a:gd name="connsiteY2" fmla="*/ 352802 h 352802"/>
              <a:gd name="connsiteX3" fmla="*/ 765086 w 1100040"/>
              <a:gd name="connsiteY3" fmla="*/ 240500 h 352802"/>
              <a:gd name="connsiteX4" fmla="*/ 0 w 1100040"/>
              <a:gd name="connsiteY4" fmla="*/ 176401 h 352802"/>
              <a:gd name="connsiteX5" fmla="*/ 765086 w 1100040"/>
              <a:gd name="connsiteY5" fmla="*/ 112302 h 35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40" h="352802">
                <a:moveTo>
                  <a:pt x="765086" y="0"/>
                </a:moveTo>
                <a:lnTo>
                  <a:pt x="1100040" y="176401"/>
                </a:lnTo>
                <a:lnTo>
                  <a:pt x="765086" y="352802"/>
                </a:lnTo>
                <a:lnTo>
                  <a:pt x="765086" y="240500"/>
                </a:lnTo>
                <a:lnTo>
                  <a:pt x="0" y="176401"/>
                </a:lnTo>
                <a:lnTo>
                  <a:pt x="765086" y="112302"/>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61" name="KSO_Shape"/>
          <p:cNvSpPr/>
          <p:nvPr/>
        </p:nvSpPr>
        <p:spPr>
          <a:xfrm flipH="1">
            <a:off x="11075893" y="5020857"/>
            <a:ext cx="269739" cy="206350"/>
          </a:xfrm>
          <a:custGeom>
            <a:avLst/>
            <a:gdLst>
              <a:gd name="connsiteX0" fmla="*/ 881094 w 1131504"/>
              <a:gd name="connsiteY0" fmla="*/ 200085 h 864898"/>
              <a:gd name="connsiteX1" fmla="*/ 630685 w 1131504"/>
              <a:gd name="connsiteY1" fmla="*/ 481796 h 864898"/>
              <a:gd name="connsiteX2" fmla="*/ 765768 w 1131504"/>
              <a:gd name="connsiteY2" fmla="*/ 481796 h 864898"/>
              <a:gd name="connsiteX3" fmla="*/ 764244 w 1131504"/>
              <a:gd name="connsiteY3" fmla="*/ 507247 h 864898"/>
              <a:gd name="connsiteX4" fmla="*/ 314548 w 1131504"/>
              <a:gd name="connsiteY4" fmla="*/ 724805 h 864898"/>
              <a:gd name="connsiteX5" fmla="*/ 786244 w 1131504"/>
              <a:gd name="connsiteY5" fmla="*/ 825087 h 864898"/>
              <a:gd name="connsiteX6" fmla="*/ 1009026 w 1131504"/>
              <a:gd name="connsiteY6" fmla="*/ 495352 h 864898"/>
              <a:gd name="connsiteX7" fmla="*/ 1014527 w 1131504"/>
              <a:gd name="connsiteY7" fmla="*/ 481796 h 864898"/>
              <a:gd name="connsiteX8" fmla="*/ 1131504 w 1131504"/>
              <a:gd name="connsiteY8" fmla="*/ 481796 h 864898"/>
              <a:gd name="connsiteX9" fmla="*/ 515647 w 1131504"/>
              <a:gd name="connsiteY9" fmla="*/ 813 h 864898"/>
              <a:gd name="connsiteX10" fmla="*/ 345260 w 1131504"/>
              <a:gd name="connsiteY10" fmla="*/ 39811 h 864898"/>
              <a:gd name="connsiteX11" fmla="*/ 122478 w 1131504"/>
              <a:gd name="connsiteY11" fmla="*/ 369547 h 864898"/>
              <a:gd name="connsiteX12" fmla="*/ 116977 w 1131504"/>
              <a:gd name="connsiteY12" fmla="*/ 383102 h 864898"/>
              <a:gd name="connsiteX13" fmla="*/ 0 w 1131504"/>
              <a:gd name="connsiteY13" fmla="*/ 383102 h 864898"/>
              <a:gd name="connsiteX14" fmla="*/ 250410 w 1131504"/>
              <a:gd name="connsiteY14" fmla="*/ 664813 h 864898"/>
              <a:gd name="connsiteX15" fmla="*/ 500820 w 1131504"/>
              <a:gd name="connsiteY15" fmla="*/ 383102 h 864898"/>
              <a:gd name="connsiteX16" fmla="*/ 365737 w 1131504"/>
              <a:gd name="connsiteY16" fmla="*/ 383102 h 864898"/>
              <a:gd name="connsiteX17" fmla="*/ 367261 w 1131504"/>
              <a:gd name="connsiteY17" fmla="*/ 357651 h 864898"/>
              <a:gd name="connsiteX18" fmla="*/ 816956 w 1131504"/>
              <a:gd name="connsiteY18" fmla="*/ 140093 h 864898"/>
              <a:gd name="connsiteX19" fmla="*/ 515647 w 1131504"/>
              <a:gd name="connsiteY19" fmla="*/ 813 h 86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1504" h="864898">
                <a:moveTo>
                  <a:pt x="881094" y="200085"/>
                </a:moveTo>
                <a:lnTo>
                  <a:pt x="630685" y="481796"/>
                </a:lnTo>
                <a:lnTo>
                  <a:pt x="765768" y="481796"/>
                </a:lnTo>
                <a:lnTo>
                  <a:pt x="764244" y="507247"/>
                </a:lnTo>
                <a:cubicBezTo>
                  <a:pt x="729415" y="775221"/>
                  <a:pt x="438740" y="771232"/>
                  <a:pt x="314548" y="724805"/>
                </a:cubicBezTo>
                <a:cubicBezTo>
                  <a:pt x="575776" y="921654"/>
                  <a:pt x="699581" y="865942"/>
                  <a:pt x="786244" y="825087"/>
                </a:cubicBezTo>
                <a:cubicBezTo>
                  <a:pt x="921036" y="758696"/>
                  <a:pt x="977368" y="577066"/>
                  <a:pt x="1009026" y="495352"/>
                </a:cubicBezTo>
                <a:lnTo>
                  <a:pt x="1014527" y="481796"/>
                </a:lnTo>
                <a:lnTo>
                  <a:pt x="1131504" y="481796"/>
                </a:lnTo>
                <a:close/>
                <a:moveTo>
                  <a:pt x="515647" y="813"/>
                </a:moveTo>
                <a:cubicBezTo>
                  <a:pt x="441209" y="-4758"/>
                  <a:pt x="388592" y="19384"/>
                  <a:pt x="345260" y="39811"/>
                </a:cubicBezTo>
                <a:cubicBezTo>
                  <a:pt x="210468" y="106202"/>
                  <a:pt x="154136" y="287832"/>
                  <a:pt x="122478" y="369547"/>
                </a:cubicBezTo>
                <a:lnTo>
                  <a:pt x="116977" y="383102"/>
                </a:lnTo>
                <a:lnTo>
                  <a:pt x="0" y="383102"/>
                </a:lnTo>
                <a:lnTo>
                  <a:pt x="250410" y="664813"/>
                </a:lnTo>
                <a:lnTo>
                  <a:pt x="500820" y="383102"/>
                </a:lnTo>
                <a:lnTo>
                  <a:pt x="365737" y="383102"/>
                </a:lnTo>
                <a:lnTo>
                  <a:pt x="367261" y="357651"/>
                </a:lnTo>
                <a:cubicBezTo>
                  <a:pt x="402090" y="89677"/>
                  <a:pt x="692765" y="93666"/>
                  <a:pt x="816956" y="140093"/>
                </a:cubicBezTo>
                <a:cubicBezTo>
                  <a:pt x="686342" y="41669"/>
                  <a:pt x="590084" y="6384"/>
                  <a:pt x="515647" y="813"/>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62" name="KSO_Shape"/>
          <p:cNvSpPr/>
          <p:nvPr/>
        </p:nvSpPr>
        <p:spPr>
          <a:xfrm>
            <a:off x="9608080" y="3298215"/>
            <a:ext cx="268391" cy="269739"/>
          </a:xfrm>
          <a:custGeom>
            <a:avLst/>
            <a:gdLst/>
            <a:ahLst/>
            <a:cxnLst/>
            <a:rect l="l" t="t" r="r" b="b"/>
            <a:pathLst>
              <a:path w="1011944" h="1017468">
                <a:moveTo>
                  <a:pt x="302571" y="800429"/>
                </a:moveTo>
                <a:cubicBezTo>
                  <a:pt x="313716" y="810444"/>
                  <a:pt x="325855" y="819562"/>
                  <a:pt x="338737" y="827969"/>
                </a:cubicBezTo>
                <a:cubicBezTo>
                  <a:pt x="470225" y="913775"/>
                  <a:pt x="638330" y="898869"/>
                  <a:pt x="751224" y="801057"/>
                </a:cubicBezTo>
                <a:lnTo>
                  <a:pt x="829505" y="852141"/>
                </a:lnTo>
                <a:lnTo>
                  <a:pt x="867479" y="876922"/>
                </a:lnTo>
                <a:cubicBezTo>
                  <a:pt x="710485" y="1034336"/>
                  <a:pt x="459572" y="1065741"/>
                  <a:pt x="266005" y="939424"/>
                </a:cubicBezTo>
                <a:lnTo>
                  <a:pt x="229286" y="912728"/>
                </a:lnTo>
                <a:close/>
                <a:moveTo>
                  <a:pt x="936681" y="640575"/>
                </a:moveTo>
                <a:lnTo>
                  <a:pt x="922352" y="912731"/>
                </a:lnTo>
                <a:lnTo>
                  <a:pt x="867479" y="876922"/>
                </a:lnTo>
                <a:lnTo>
                  <a:pt x="867479" y="876922"/>
                </a:lnTo>
                <a:lnTo>
                  <a:pt x="829505" y="852141"/>
                </a:lnTo>
                <a:lnTo>
                  <a:pt x="693334" y="763279"/>
                </a:lnTo>
                <a:close/>
                <a:moveTo>
                  <a:pt x="241423" y="569919"/>
                </a:moveTo>
                <a:lnTo>
                  <a:pt x="231447" y="842269"/>
                </a:lnTo>
                <a:lnTo>
                  <a:pt x="0" y="698372"/>
                </a:lnTo>
                <a:close/>
                <a:moveTo>
                  <a:pt x="334488" y="91365"/>
                </a:moveTo>
                <a:lnTo>
                  <a:pt x="397475" y="209747"/>
                </a:lnTo>
                <a:cubicBezTo>
                  <a:pt x="383325" y="214674"/>
                  <a:pt x="369480" y="220906"/>
                  <a:pt x="355899" y="228131"/>
                </a:cubicBezTo>
                <a:cubicBezTo>
                  <a:pt x="217290" y="301881"/>
                  <a:pt x="149214" y="456306"/>
                  <a:pt x="180397" y="602388"/>
                </a:cubicBezTo>
                <a:lnTo>
                  <a:pt x="57845" y="667594"/>
                </a:lnTo>
                <a:cubicBezTo>
                  <a:pt x="-4255" y="454123"/>
                  <a:pt x="89335" y="219209"/>
                  <a:pt x="293386" y="110640"/>
                </a:cubicBezTo>
                <a:close/>
                <a:moveTo>
                  <a:pt x="656877" y="65422"/>
                </a:moveTo>
                <a:cubicBezTo>
                  <a:pt x="871633" y="122920"/>
                  <a:pt x="1024059" y="324688"/>
                  <a:pt x="1011187" y="555465"/>
                </a:cubicBezTo>
                <a:lnTo>
                  <a:pt x="1006376" y="600607"/>
                </a:lnTo>
                <a:lnTo>
                  <a:pt x="872488" y="593139"/>
                </a:lnTo>
                <a:cubicBezTo>
                  <a:pt x="875606" y="578483"/>
                  <a:pt x="877450" y="563413"/>
                  <a:pt x="878307" y="548054"/>
                </a:cubicBezTo>
                <a:cubicBezTo>
                  <a:pt x="887050" y="391290"/>
                  <a:pt x="790245" y="253049"/>
                  <a:pt x="649146" y="204027"/>
                </a:cubicBezTo>
                <a:close/>
                <a:moveTo>
                  <a:pt x="660526" y="0"/>
                </a:moveTo>
                <a:lnTo>
                  <a:pt x="645296" y="273045"/>
                </a:lnTo>
                <a:lnTo>
                  <a:pt x="417527" y="123394"/>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grpSp>
        <p:nvGrpSpPr>
          <p:cNvPr id="463" name="组合 462"/>
          <p:cNvGrpSpPr/>
          <p:nvPr/>
        </p:nvGrpSpPr>
        <p:grpSpPr bwMode="auto">
          <a:xfrm>
            <a:off x="5909716" y="4513759"/>
            <a:ext cx="974614" cy="805681"/>
            <a:chOff x="1595438" y="968375"/>
            <a:chExt cx="5953125" cy="4921250"/>
          </a:xfrm>
          <a:solidFill>
            <a:srgbClr val="C00000"/>
          </a:solidFill>
        </p:grpSpPr>
        <p:sp>
          <p:nvSpPr>
            <p:cNvPr id="464"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65"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66"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67"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68"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69"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0"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1"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2"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3"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4"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5"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6"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7"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8"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79"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0"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1"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2"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3"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4"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5"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6"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7"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8"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89"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0"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1"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2"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3"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4"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sp>
          <p:nvSpPr>
            <p:cNvPr id="495"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40"/>
            </a:p>
          </p:txBody>
        </p:sp>
      </p:grpSp>
      <p:sp>
        <p:nvSpPr>
          <p:cNvPr id="496" name="KSO_Shape"/>
          <p:cNvSpPr>
            <a:spLocks noChangeAspect="1"/>
          </p:cNvSpPr>
          <p:nvPr/>
        </p:nvSpPr>
        <p:spPr>
          <a:xfrm>
            <a:off x="6914684" y="4704357"/>
            <a:ext cx="931468" cy="509398"/>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6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60779 w 43671952"/>
              <a:gd name="connsiteY1094" fmla="*/ 19047272 h 23902640"/>
              <a:gd name="connsiteX1095" fmla="*/ 2016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6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6" fmla="*/ 24475351 w 43671952"/>
              <a:gd name="connsiteY2016"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6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6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6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rgbClr val="C00000"/>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40">
              <a:solidFill>
                <a:schemeClr val="tx1"/>
              </a:solidFill>
            </a:endParaRPr>
          </a:p>
        </p:txBody>
      </p:sp>
      <p:sp>
        <p:nvSpPr>
          <p:cNvPr id="497" name="KSO_Shape"/>
          <p:cNvSpPr/>
          <p:nvPr/>
        </p:nvSpPr>
        <p:spPr bwMode="auto">
          <a:xfrm>
            <a:off x="10279066" y="4537983"/>
            <a:ext cx="288376" cy="288376"/>
          </a:xfrm>
          <a:custGeom>
            <a:avLst/>
            <a:gdLst>
              <a:gd name="T0" fmla="*/ 1619390 w 3280"/>
              <a:gd name="T1" fmla="*/ 1800397 h 3279"/>
              <a:gd name="T2" fmla="*/ 179993 w 3280"/>
              <a:gd name="T3" fmla="*/ 1800397 h 3279"/>
              <a:gd name="T4" fmla="*/ 0 w 3280"/>
              <a:gd name="T5" fmla="*/ 1620302 h 3279"/>
              <a:gd name="T6" fmla="*/ 0 w 3280"/>
              <a:gd name="T7" fmla="*/ 179546 h 3279"/>
              <a:gd name="T8" fmla="*/ 179993 w 3280"/>
              <a:gd name="T9" fmla="*/ 0 h 3279"/>
              <a:gd name="T10" fmla="*/ 502115 w 3280"/>
              <a:gd name="T11" fmla="*/ 0 h 3279"/>
              <a:gd name="T12" fmla="*/ 164628 w 3280"/>
              <a:gd name="T13" fmla="*/ 542480 h 3279"/>
              <a:gd name="T14" fmla="*/ 458763 w 3280"/>
              <a:gd name="T15" fmla="*/ 1062997 h 3279"/>
              <a:gd name="T16" fmla="*/ 388522 w 3280"/>
              <a:gd name="T17" fmla="*/ 1506645 h 3279"/>
              <a:gd name="T18" fmla="*/ 817103 w 3280"/>
              <a:gd name="T19" fmla="*/ 1224424 h 3279"/>
              <a:gd name="T20" fmla="*/ 1099715 w 3280"/>
              <a:gd name="T21" fmla="*/ 1257917 h 3279"/>
              <a:gd name="T22" fmla="*/ 1799932 w 3280"/>
              <a:gd name="T23" fmla="*/ 1018523 h 3279"/>
              <a:gd name="T24" fmla="*/ 1799383 w 3280"/>
              <a:gd name="T25" fmla="*/ 1620302 h 3279"/>
              <a:gd name="T26" fmla="*/ 1619390 w 3280"/>
              <a:gd name="T27" fmla="*/ 1800397 h 3279"/>
              <a:gd name="T28" fmla="*/ 1664937 w 3280"/>
              <a:gd name="T29" fmla="*/ 542480 h 3279"/>
              <a:gd name="T30" fmla="*/ 1099715 w 3280"/>
              <a:gd name="T31" fmla="*/ 975146 h 3279"/>
              <a:gd name="T32" fmla="*/ 533943 w 3280"/>
              <a:gd name="T33" fmla="*/ 542480 h 3279"/>
              <a:gd name="T34" fmla="*/ 1099715 w 3280"/>
              <a:gd name="T35" fmla="*/ 110363 h 3279"/>
              <a:gd name="T36" fmla="*/ 1664937 w 3280"/>
              <a:gd name="T37" fmla="*/ 542480 h 32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80" h="3279">
                <a:moveTo>
                  <a:pt x="2951" y="3279"/>
                </a:moveTo>
                <a:cubicBezTo>
                  <a:pt x="328" y="3279"/>
                  <a:pt x="328" y="3279"/>
                  <a:pt x="328" y="3279"/>
                </a:cubicBezTo>
                <a:cubicBezTo>
                  <a:pt x="146" y="3279"/>
                  <a:pt x="0" y="3132"/>
                  <a:pt x="0" y="2951"/>
                </a:cubicBezTo>
                <a:cubicBezTo>
                  <a:pt x="0" y="327"/>
                  <a:pt x="0" y="327"/>
                  <a:pt x="0" y="327"/>
                </a:cubicBezTo>
                <a:cubicBezTo>
                  <a:pt x="0" y="146"/>
                  <a:pt x="146" y="0"/>
                  <a:pt x="328" y="0"/>
                </a:cubicBezTo>
                <a:cubicBezTo>
                  <a:pt x="915" y="0"/>
                  <a:pt x="915" y="0"/>
                  <a:pt x="915" y="0"/>
                </a:cubicBezTo>
                <a:cubicBezTo>
                  <a:pt x="539" y="238"/>
                  <a:pt x="300" y="585"/>
                  <a:pt x="300" y="988"/>
                </a:cubicBezTo>
                <a:cubicBezTo>
                  <a:pt x="300" y="1362"/>
                  <a:pt x="506" y="1699"/>
                  <a:pt x="836" y="1936"/>
                </a:cubicBezTo>
                <a:cubicBezTo>
                  <a:pt x="708" y="2744"/>
                  <a:pt x="708" y="2744"/>
                  <a:pt x="708" y="2744"/>
                </a:cubicBezTo>
                <a:cubicBezTo>
                  <a:pt x="1489" y="2230"/>
                  <a:pt x="1489" y="2230"/>
                  <a:pt x="1489" y="2230"/>
                </a:cubicBezTo>
                <a:cubicBezTo>
                  <a:pt x="1651" y="2269"/>
                  <a:pt x="1824" y="2291"/>
                  <a:pt x="2004" y="2291"/>
                </a:cubicBezTo>
                <a:cubicBezTo>
                  <a:pt x="2510" y="2291"/>
                  <a:pt x="2968" y="2122"/>
                  <a:pt x="3280" y="1855"/>
                </a:cubicBezTo>
                <a:cubicBezTo>
                  <a:pt x="3279" y="2951"/>
                  <a:pt x="3279" y="2951"/>
                  <a:pt x="3279" y="2951"/>
                </a:cubicBezTo>
                <a:cubicBezTo>
                  <a:pt x="3279" y="3132"/>
                  <a:pt x="3133" y="3279"/>
                  <a:pt x="2951" y="3279"/>
                </a:cubicBezTo>
                <a:close/>
                <a:moveTo>
                  <a:pt x="3034" y="988"/>
                </a:moveTo>
                <a:cubicBezTo>
                  <a:pt x="3034" y="1423"/>
                  <a:pt x="2573" y="1776"/>
                  <a:pt x="2004" y="1776"/>
                </a:cubicBezTo>
                <a:cubicBezTo>
                  <a:pt x="1435" y="1776"/>
                  <a:pt x="973" y="1423"/>
                  <a:pt x="973" y="988"/>
                </a:cubicBezTo>
                <a:cubicBezTo>
                  <a:pt x="973" y="554"/>
                  <a:pt x="1435" y="201"/>
                  <a:pt x="2004" y="201"/>
                </a:cubicBezTo>
                <a:cubicBezTo>
                  <a:pt x="2573" y="201"/>
                  <a:pt x="3034" y="554"/>
                  <a:pt x="3034" y="988"/>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98" name="KSO_Shape"/>
          <p:cNvSpPr/>
          <p:nvPr/>
        </p:nvSpPr>
        <p:spPr bwMode="auto">
          <a:xfrm>
            <a:off x="10455372" y="4040883"/>
            <a:ext cx="230906" cy="288376"/>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499" name="KSO_Shape"/>
          <p:cNvSpPr/>
          <p:nvPr/>
        </p:nvSpPr>
        <p:spPr bwMode="auto">
          <a:xfrm>
            <a:off x="11489387" y="3256750"/>
            <a:ext cx="267523" cy="288376"/>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0" name="KSO_Shape"/>
          <p:cNvSpPr/>
          <p:nvPr/>
        </p:nvSpPr>
        <p:spPr bwMode="auto">
          <a:xfrm>
            <a:off x="11145703" y="3297734"/>
            <a:ext cx="286851" cy="288376"/>
          </a:xfrm>
          <a:custGeom>
            <a:avLst/>
            <a:gdLst>
              <a:gd name="T0" fmla="*/ 805963 w 3865"/>
              <a:gd name="T1" fmla="*/ 937003 h 3889"/>
              <a:gd name="T2" fmla="*/ 736060 w 3865"/>
              <a:gd name="T3" fmla="*/ 937003 h 3889"/>
              <a:gd name="T4" fmla="*/ 1725344 w 3865"/>
              <a:gd name="T5" fmla="*/ 565720 h 3889"/>
              <a:gd name="T6" fmla="*/ 1342963 w 3865"/>
              <a:gd name="T7" fmla="*/ 125921 h 3889"/>
              <a:gd name="T8" fmla="*/ 805500 w 3865"/>
              <a:gd name="T9" fmla="*/ 10185 h 3889"/>
              <a:gd name="T10" fmla="*/ 302294 w 3865"/>
              <a:gd name="T11" fmla="*/ 231010 h 3889"/>
              <a:gd name="T12" fmla="*/ 22684 w 3865"/>
              <a:gd name="T13" fmla="*/ 704141 h 3889"/>
              <a:gd name="T14" fmla="*/ 72680 w 3865"/>
              <a:gd name="T15" fmla="*/ 1251343 h 3889"/>
              <a:gd name="T16" fmla="*/ 433303 w 3865"/>
              <a:gd name="T17" fmla="*/ 1666143 h 3889"/>
              <a:gd name="T18" fmla="*/ 967989 w 3865"/>
              <a:gd name="T19" fmla="*/ 1792064 h 3889"/>
              <a:gd name="T20" fmla="*/ 1475824 w 3865"/>
              <a:gd name="T21" fmla="*/ 1581424 h 3889"/>
              <a:gd name="T22" fmla="*/ 1764230 w 3865"/>
              <a:gd name="T23" fmla="*/ 1113848 h 3889"/>
              <a:gd name="T24" fmla="*/ 565702 w 3865"/>
              <a:gd name="T25" fmla="*/ 1044406 h 3889"/>
              <a:gd name="T26" fmla="*/ 387936 w 3865"/>
              <a:gd name="T27" fmla="*/ 1068016 h 3889"/>
              <a:gd name="T28" fmla="*/ 332847 w 3865"/>
              <a:gd name="T29" fmla="*/ 967094 h 3889"/>
              <a:gd name="T30" fmla="*/ 397658 w 3865"/>
              <a:gd name="T31" fmla="*/ 1000889 h 3889"/>
              <a:gd name="T32" fmla="*/ 477282 w 3865"/>
              <a:gd name="T33" fmla="*/ 1011074 h 3889"/>
              <a:gd name="T34" fmla="*/ 512002 w 3865"/>
              <a:gd name="T35" fmla="*/ 995334 h 3889"/>
              <a:gd name="T36" fmla="*/ 508298 w 3865"/>
              <a:gd name="T37" fmla="*/ 955521 h 3889"/>
              <a:gd name="T38" fmla="*/ 446265 w 3865"/>
              <a:gd name="T39" fmla="*/ 935151 h 3889"/>
              <a:gd name="T40" fmla="*/ 351827 w 3865"/>
              <a:gd name="T41" fmla="*/ 887005 h 3889"/>
              <a:gd name="T42" fmla="*/ 375900 w 3865"/>
              <a:gd name="T43" fmla="*/ 749973 h 3889"/>
              <a:gd name="T44" fmla="*/ 538389 w 3865"/>
              <a:gd name="T45" fmla="*/ 726362 h 3889"/>
              <a:gd name="T46" fmla="*/ 592552 w 3865"/>
              <a:gd name="T47" fmla="*/ 821266 h 3889"/>
              <a:gd name="T48" fmla="*/ 538389 w 3865"/>
              <a:gd name="T49" fmla="*/ 793489 h 3889"/>
              <a:gd name="T50" fmla="*/ 461542 w 3865"/>
              <a:gd name="T51" fmla="*/ 783768 h 3889"/>
              <a:gd name="T52" fmla="*/ 428674 w 3865"/>
              <a:gd name="T53" fmla="*/ 801360 h 3889"/>
              <a:gd name="T54" fmla="*/ 431915 w 3865"/>
              <a:gd name="T55" fmla="*/ 838395 h 3889"/>
              <a:gd name="T56" fmla="*/ 501354 w 3865"/>
              <a:gd name="T57" fmla="*/ 859691 h 3889"/>
              <a:gd name="T58" fmla="*/ 588848 w 3865"/>
              <a:gd name="T59" fmla="*/ 904596 h 3889"/>
              <a:gd name="T60" fmla="*/ 565702 w 3865"/>
              <a:gd name="T61" fmla="*/ 1044406 h 3889"/>
              <a:gd name="T62" fmla="*/ 824943 w 3865"/>
              <a:gd name="T63" fmla="*/ 999037 h 3889"/>
              <a:gd name="T64" fmla="*/ 695785 w 3865"/>
              <a:gd name="T65" fmla="*/ 1069405 h 3889"/>
              <a:gd name="T66" fmla="*/ 725413 w 3865"/>
              <a:gd name="T67" fmla="*/ 726362 h 3889"/>
              <a:gd name="T68" fmla="*/ 935120 w 3865"/>
              <a:gd name="T69" fmla="*/ 1069405 h 3889"/>
              <a:gd name="T70" fmla="*/ 1199454 w 3865"/>
              <a:gd name="T71" fmla="*/ 1069405 h 3889"/>
              <a:gd name="T72" fmla="*/ 970766 w 3865"/>
              <a:gd name="T73" fmla="*/ 726362 h 3889"/>
              <a:gd name="T74" fmla="*/ 1056871 w 3865"/>
              <a:gd name="T75" fmla="*/ 1003667 h 3889"/>
              <a:gd name="T76" fmla="*/ 1199454 w 3865"/>
              <a:gd name="T77" fmla="*/ 1069405 h 3889"/>
              <a:gd name="T78" fmla="*/ 1321668 w 3865"/>
              <a:gd name="T79" fmla="*/ 791638 h 3889"/>
              <a:gd name="T80" fmla="*/ 1456381 w 3865"/>
              <a:gd name="T81" fmla="*/ 851821 h 3889"/>
              <a:gd name="T82" fmla="*/ 1321668 w 3865"/>
              <a:gd name="T83" fmla="*/ 917096 h 3889"/>
              <a:gd name="T84" fmla="*/ 1467954 w 3865"/>
              <a:gd name="T85" fmla="*/ 1003667 h 3889"/>
              <a:gd name="T86" fmla="*/ 1236026 w 3865"/>
              <a:gd name="T87" fmla="*/ 1069405 h 3889"/>
              <a:gd name="T88" fmla="*/ 1467954 w 3865"/>
              <a:gd name="T89" fmla="*/ 726362 h 38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865" h="3889">
                <a:moveTo>
                  <a:pt x="1590" y="2024"/>
                </a:moveTo>
                <a:cubicBezTo>
                  <a:pt x="1741" y="2024"/>
                  <a:pt x="1741" y="2024"/>
                  <a:pt x="1741" y="2024"/>
                </a:cubicBezTo>
                <a:cubicBezTo>
                  <a:pt x="1666" y="1780"/>
                  <a:pt x="1666" y="1780"/>
                  <a:pt x="1666" y="1780"/>
                </a:cubicBezTo>
                <a:lnTo>
                  <a:pt x="1590" y="2024"/>
                </a:lnTo>
                <a:close/>
                <a:moveTo>
                  <a:pt x="3633" y="1824"/>
                </a:moveTo>
                <a:cubicBezTo>
                  <a:pt x="3768" y="1661"/>
                  <a:pt x="3811" y="1431"/>
                  <a:pt x="3727" y="1222"/>
                </a:cubicBezTo>
                <a:cubicBezTo>
                  <a:pt x="3636" y="997"/>
                  <a:pt x="3423" y="858"/>
                  <a:pt x="3195" y="850"/>
                </a:cubicBezTo>
                <a:cubicBezTo>
                  <a:pt x="3219" y="623"/>
                  <a:pt x="3111" y="393"/>
                  <a:pt x="2901" y="272"/>
                </a:cubicBezTo>
                <a:cubicBezTo>
                  <a:pt x="2705" y="159"/>
                  <a:pt x="2472" y="170"/>
                  <a:pt x="2292" y="280"/>
                </a:cubicBezTo>
                <a:cubicBezTo>
                  <a:pt x="2173" y="105"/>
                  <a:pt x="1965" y="0"/>
                  <a:pt x="1740" y="22"/>
                </a:cubicBezTo>
                <a:cubicBezTo>
                  <a:pt x="1515" y="45"/>
                  <a:pt x="1333" y="190"/>
                  <a:pt x="1251" y="385"/>
                </a:cubicBezTo>
                <a:cubicBezTo>
                  <a:pt x="1053" y="313"/>
                  <a:pt x="822" y="349"/>
                  <a:pt x="653" y="499"/>
                </a:cubicBezTo>
                <a:cubicBezTo>
                  <a:pt x="484" y="649"/>
                  <a:pt x="421" y="873"/>
                  <a:pt x="468" y="1079"/>
                </a:cubicBezTo>
                <a:cubicBezTo>
                  <a:pt x="265" y="1136"/>
                  <a:pt x="99" y="1301"/>
                  <a:pt x="49" y="1521"/>
                </a:cubicBezTo>
                <a:cubicBezTo>
                  <a:pt x="0" y="1741"/>
                  <a:pt x="80" y="1961"/>
                  <a:pt x="239" y="2100"/>
                </a:cubicBezTo>
                <a:cubicBezTo>
                  <a:pt x="108" y="2265"/>
                  <a:pt x="69" y="2495"/>
                  <a:pt x="157" y="2703"/>
                </a:cubicBezTo>
                <a:cubicBezTo>
                  <a:pt x="246" y="2911"/>
                  <a:pt x="439" y="3042"/>
                  <a:pt x="649" y="3062"/>
                </a:cubicBezTo>
                <a:cubicBezTo>
                  <a:pt x="639" y="3273"/>
                  <a:pt x="743" y="3483"/>
                  <a:pt x="936" y="3599"/>
                </a:cubicBezTo>
                <a:cubicBezTo>
                  <a:pt x="1129" y="3716"/>
                  <a:pt x="1363" y="3710"/>
                  <a:pt x="1545" y="3603"/>
                </a:cubicBezTo>
                <a:cubicBezTo>
                  <a:pt x="1660" y="3779"/>
                  <a:pt x="1866" y="3889"/>
                  <a:pt x="2091" y="3871"/>
                </a:cubicBezTo>
                <a:cubicBezTo>
                  <a:pt x="2317" y="3852"/>
                  <a:pt x="2502" y="3711"/>
                  <a:pt x="2588" y="3518"/>
                </a:cubicBezTo>
                <a:cubicBezTo>
                  <a:pt x="2785" y="3594"/>
                  <a:pt x="3016" y="3562"/>
                  <a:pt x="3188" y="3416"/>
                </a:cubicBezTo>
                <a:cubicBezTo>
                  <a:pt x="3360" y="3269"/>
                  <a:pt x="3428" y="3046"/>
                  <a:pt x="3384" y="2839"/>
                </a:cubicBezTo>
                <a:cubicBezTo>
                  <a:pt x="3588" y="2786"/>
                  <a:pt x="3757" y="2625"/>
                  <a:pt x="3811" y="2406"/>
                </a:cubicBezTo>
                <a:cubicBezTo>
                  <a:pt x="3865" y="2186"/>
                  <a:pt x="3790" y="1965"/>
                  <a:pt x="3633" y="1824"/>
                </a:cubicBezTo>
                <a:close/>
                <a:moveTo>
                  <a:pt x="1222" y="2256"/>
                </a:moveTo>
                <a:cubicBezTo>
                  <a:pt x="1165" y="2301"/>
                  <a:pt x="1087" y="2323"/>
                  <a:pt x="988" y="2323"/>
                </a:cubicBezTo>
                <a:cubicBezTo>
                  <a:pt x="931" y="2323"/>
                  <a:pt x="882" y="2318"/>
                  <a:pt x="838" y="2307"/>
                </a:cubicBezTo>
                <a:cubicBezTo>
                  <a:pt x="796" y="2296"/>
                  <a:pt x="756" y="2282"/>
                  <a:pt x="719" y="2266"/>
                </a:cubicBezTo>
                <a:cubicBezTo>
                  <a:pt x="719" y="2089"/>
                  <a:pt x="719" y="2089"/>
                  <a:pt x="719" y="2089"/>
                </a:cubicBezTo>
                <a:cubicBezTo>
                  <a:pt x="736" y="2089"/>
                  <a:pt x="736" y="2089"/>
                  <a:pt x="736" y="2089"/>
                </a:cubicBezTo>
                <a:cubicBezTo>
                  <a:pt x="773" y="2121"/>
                  <a:pt x="814" y="2145"/>
                  <a:pt x="859" y="2162"/>
                </a:cubicBezTo>
                <a:cubicBezTo>
                  <a:pt x="903" y="2179"/>
                  <a:pt x="947" y="2188"/>
                  <a:pt x="989" y="2188"/>
                </a:cubicBezTo>
                <a:cubicBezTo>
                  <a:pt x="1000" y="2188"/>
                  <a:pt x="1014" y="2186"/>
                  <a:pt x="1031" y="2184"/>
                </a:cubicBezTo>
                <a:cubicBezTo>
                  <a:pt x="1049" y="2182"/>
                  <a:pt x="1062" y="2178"/>
                  <a:pt x="1073" y="2173"/>
                </a:cubicBezTo>
                <a:cubicBezTo>
                  <a:pt x="1086" y="2167"/>
                  <a:pt x="1097" y="2160"/>
                  <a:pt x="1106" y="2150"/>
                </a:cubicBezTo>
                <a:cubicBezTo>
                  <a:pt x="1115" y="2139"/>
                  <a:pt x="1119" y="2126"/>
                  <a:pt x="1119" y="2110"/>
                </a:cubicBezTo>
                <a:cubicBezTo>
                  <a:pt x="1119" y="2091"/>
                  <a:pt x="1112" y="2076"/>
                  <a:pt x="1098" y="2064"/>
                </a:cubicBezTo>
                <a:cubicBezTo>
                  <a:pt x="1083" y="2053"/>
                  <a:pt x="1065" y="2044"/>
                  <a:pt x="1045" y="2039"/>
                </a:cubicBezTo>
                <a:cubicBezTo>
                  <a:pt x="1020" y="2032"/>
                  <a:pt x="993" y="2026"/>
                  <a:pt x="964" y="2020"/>
                </a:cubicBezTo>
                <a:cubicBezTo>
                  <a:pt x="936" y="2014"/>
                  <a:pt x="909" y="2007"/>
                  <a:pt x="884" y="1998"/>
                </a:cubicBezTo>
                <a:cubicBezTo>
                  <a:pt x="827" y="1978"/>
                  <a:pt x="785" y="1950"/>
                  <a:pt x="760" y="1916"/>
                </a:cubicBezTo>
                <a:cubicBezTo>
                  <a:pt x="736" y="1882"/>
                  <a:pt x="723" y="1840"/>
                  <a:pt x="723" y="1788"/>
                </a:cubicBezTo>
                <a:cubicBezTo>
                  <a:pt x="723" y="1719"/>
                  <a:pt x="753" y="1663"/>
                  <a:pt x="812" y="1620"/>
                </a:cubicBezTo>
                <a:cubicBezTo>
                  <a:pt x="870" y="1577"/>
                  <a:pt x="943" y="1555"/>
                  <a:pt x="1031" y="1555"/>
                </a:cubicBezTo>
                <a:cubicBezTo>
                  <a:pt x="1075" y="1555"/>
                  <a:pt x="1119" y="1560"/>
                  <a:pt x="1163" y="1569"/>
                </a:cubicBezTo>
                <a:cubicBezTo>
                  <a:pt x="1207" y="1578"/>
                  <a:pt x="1246" y="1590"/>
                  <a:pt x="1280" y="1605"/>
                </a:cubicBezTo>
                <a:cubicBezTo>
                  <a:pt x="1280" y="1774"/>
                  <a:pt x="1280" y="1774"/>
                  <a:pt x="1280" y="1774"/>
                </a:cubicBezTo>
                <a:cubicBezTo>
                  <a:pt x="1264" y="1774"/>
                  <a:pt x="1264" y="1774"/>
                  <a:pt x="1264" y="1774"/>
                </a:cubicBezTo>
                <a:cubicBezTo>
                  <a:pt x="1236" y="1751"/>
                  <a:pt x="1202" y="1731"/>
                  <a:pt x="1163" y="1714"/>
                </a:cubicBezTo>
                <a:cubicBezTo>
                  <a:pt x="1123" y="1698"/>
                  <a:pt x="1082" y="1690"/>
                  <a:pt x="1041" y="1690"/>
                </a:cubicBezTo>
                <a:cubicBezTo>
                  <a:pt x="1024" y="1690"/>
                  <a:pt x="1010" y="1691"/>
                  <a:pt x="997" y="1693"/>
                </a:cubicBezTo>
                <a:cubicBezTo>
                  <a:pt x="984" y="1696"/>
                  <a:pt x="970" y="1700"/>
                  <a:pt x="956" y="1707"/>
                </a:cubicBezTo>
                <a:cubicBezTo>
                  <a:pt x="944" y="1712"/>
                  <a:pt x="934" y="1720"/>
                  <a:pt x="926" y="1731"/>
                </a:cubicBezTo>
                <a:cubicBezTo>
                  <a:pt x="918" y="1741"/>
                  <a:pt x="913" y="1753"/>
                  <a:pt x="913" y="1766"/>
                </a:cubicBezTo>
                <a:cubicBezTo>
                  <a:pt x="913" y="1784"/>
                  <a:pt x="920" y="1800"/>
                  <a:pt x="933" y="1811"/>
                </a:cubicBezTo>
                <a:cubicBezTo>
                  <a:pt x="947" y="1822"/>
                  <a:pt x="973" y="1832"/>
                  <a:pt x="1011" y="1841"/>
                </a:cubicBezTo>
                <a:cubicBezTo>
                  <a:pt x="1036" y="1846"/>
                  <a:pt x="1060" y="1852"/>
                  <a:pt x="1083" y="1857"/>
                </a:cubicBezTo>
                <a:cubicBezTo>
                  <a:pt x="1106" y="1863"/>
                  <a:pt x="1131" y="1870"/>
                  <a:pt x="1157" y="1879"/>
                </a:cubicBezTo>
                <a:cubicBezTo>
                  <a:pt x="1209" y="1898"/>
                  <a:pt x="1247" y="1923"/>
                  <a:pt x="1272" y="1954"/>
                </a:cubicBezTo>
                <a:cubicBezTo>
                  <a:pt x="1297" y="1985"/>
                  <a:pt x="1309" y="2027"/>
                  <a:pt x="1309" y="2078"/>
                </a:cubicBezTo>
                <a:cubicBezTo>
                  <a:pt x="1309" y="2152"/>
                  <a:pt x="1280" y="2211"/>
                  <a:pt x="1222" y="2256"/>
                </a:cubicBezTo>
                <a:close/>
                <a:moveTo>
                  <a:pt x="1828" y="2310"/>
                </a:moveTo>
                <a:cubicBezTo>
                  <a:pt x="1782" y="2158"/>
                  <a:pt x="1782" y="2158"/>
                  <a:pt x="1782" y="2158"/>
                </a:cubicBezTo>
                <a:cubicBezTo>
                  <a:pt x="1549" y="2158"/>
                  <a:pt x="1549" y="2158"/>
                  <a:pt x="1549" y="2158"/>
                </a:cubicBezTo>
                <a:cubicBezTo>
                  <a:pt x="1503" y="2310"/>
                  <a:pt x="1503" y="2310"/>
                  <a:pt x="1503" y="2310"/>
                </a:cubicBezTo>
                <a:cubicBezTo>
                  <a:pt x="1316" y="2310"/>
                  <a:pt x="1316" y="2310"/>
                  <a:pt x="1316" y="2310"/>
                </a:cubicBezTo>
                <a:cubicBezTo>
                  <a:pt x="1567" y="1569"/>
                  <a:pt x="1567" y="1569"/>
                  <a:pt x="1567" y="1569"/>
                </a:cubicBezTo>
                <a:cubicBezTo>
                  <a:pt x="1770" y="1569"/>
                  <a:pt x="1770" y="1569"/>
                  <a:pt x="1770" y="1569"/>
                </a:cubicBezTo>
                <a:cubicBezTo>
                  <a:pt x="2020" y="2310"/>
                  <a:pt x="2020" y="2310"/>
                  <a:pt x="2020" y="2310"/>
                </a:cubicBezTo>
                <a:lnTo>
                  <a:pt x="1828" y="2310"/>
                </a:lnTo>
                <a:close/>
                <a:moveTo>
                  <a:pt x="2591" y="2310"/>
                </a:moveTo>
                <a:cubicBezTo>
                  <a:pt x="2097" y="2310"/>
                  <a:pt x="2097" y="2310"/>
                  <a:pt x="2097" y="2310"/>
                </a:cubicBezTo>
                <a:cubicBezTo>
                  <a:pt x="2097" y="1569"/>
                  <a:pt x="2097" y="1569"/>
                  <a:pt x="2097" y="1569"/>
                </a:cubicBezTo>
                <a:cubicBezTo>
                  <a:pt x="2283" y="1569"/>
                  <a:pt x="2283" y="1569"/>
                  <a:pt x="2283" y="1569"/>
                </a:cubicBezTo>
                <a:cubicBezTo>
                  <a:pt x="2283" y="2168"/>
                  <a:pt x="2283" y="2168"/>
                  <a:pt x="2283" y="2168"/>
                </a:cubicBezTo>
                <a:cubicBezTo>
                  <a:pt x="2591" y="2168"/>
                  <a:pt x="2591" y="2168"/>
                  <a:pt x="2591" y="2168"/>
                </a:cubicBezTo>
                <a:lnTo>
                  <a:pt x="2591" y="2310"/>
                </a:lnTo>
                <a:close/>
                <a:moveTo>
                  <a:pt x="3171" y="1710"/>
                </a:moveTo>
                <a:cubicBezTo>
                  <a:pt x="2855" y="1710"/>
                  <a:pt x="2855" y="1710"/>
                  <a:pt x="2855" y="1710"/>
                </a:cubicBezTo>
                <a:cubicBezTo>
                  <a:pt x="2855" y="1840"/>
                  <a:pt x="2855" y="1840"/>
                  <a:pt x="2855" y="1840"/>
                </a:cubicBezTo>
                <a:cubicBezTo>
                  <a:pt x="3146" y="1840"/>
                  <a:pt x="3146" y="1840"/>
                  <a:pt x="3146" y="1840"/>
                </a:cubicBezTo>
                <a:cubicBezTo>
                  <a:pt x="3146" y="1981"/>
                  <a:pt x="3146" y="1981"/>
                  <a:pt x="3146" y="1981"/>
                </a:cubicBezTo>
                <a:cubicBezTo>
                  <a:pt x="2855" y="1981"/>
                  <a:pt x="2855" y="1981"/>
                  <a:pt x="2855" y="1981"/>
                </a:cubicBezTo>
                <a:cubicBezTo>
                  <a:pt x="2855" y="2168"/>
                  <a:pt x="2855" y="2168"/>
                  <a:pt x="2855" y="2168"/>
                </a:cubicBezTo>
                <a:cubicBezTo>
                  <a:pt x="3171" y="2168"/>
                  <a:pt x="3171" y="2168"/>
                  <a:pt x="3171" y="2168"/>
                </a:cubicBezTo>
                <a:cubicBezTo>
                  <a:pt x="3171" y="2310"/>
                  <a:pt x="3171" y="2310"/>
                  <a:pt x="3171" y="2310"/>
                </a:cubicBezTo>
                <a:cubicBezTo>
                  <a:pt x="2670" y="2310"/>
                  <a:pt x="2670" y="2310"/>
                  <a:pt x="2670" y="2310"/>
                </a:cubicBezTo>
                <a:cubicBezTo>
                  <a:pt x="2670" y="1569"/>
                  <a:pt x="2670" y="1569"/>
                  <a:pt x="2670" y="1569"/>
                </a:cubicBezTo>
                <a:cubicBezTo>
                  <a:pt x="3171" y="1569"/>
                  <a:pt x="3171" y="1569"/>
                  <a:pt x="3171" y="1569"/>
                </a:cubicBezTo>
                <a:lnTo>
                  <a:pt x="3171" y="1710"/>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1" name="KSO_Shape"/>
          <p:cNvSpPr/>
          <p:nvPr/>
        </p:nvSpPr>
        <p:spPr bwMode="auto">
          <a:xfrm>
            <a:off x="8713167" y="2196946"/>
            <a:ext cx="248610" cy="254904"/>
          </a:xfrm>
          <a:custGeom>
            <a:avLst/>
            <a:gdLst>
              <a:gd name="T0" fmla="*/ 877588 w 3614"/>
              <a:gd name="T1" fmla="*/ 1800397 h 3707"/>
              <a:gd name="T2" fmla="*/ 0 w 3614"/>
              <a:gd name="T3" fmla="*/ 1516763 h 3707"/>
              <a:gd name="T4" fmla="*/ 596391 w 3614"/>
              <a:gd name="T5" fmla="*/ 1247699 h 3707"/>
              <a:gd name="T6" fmla="*/ 605618 w 3614"/>
              <a:gd name="T7" fmla="*/ 1352119 h 3707"/>
              <a:gd name="T8" fmla="*/ 236031 w 3614"/>
              <a:gd name="T9" fmla="*/ 1516763 h 3707"/>
              <a:gd name="T10" fmla="*/ 877588 w 3614"/>
              <a:gd name="T11" fmla="*/ 1700834 h 3707"/>
              <a:gd name="T12" fmla="*/ 1519145 w 3614"/>
              <a:gd name="T13" fmla="*/ 1516763 h 3707"/>
              <a:gd name="T14" fmla="*/ 1141787 w 3614"/>
              <a:gd name="T15" fmla="*/ 1351148 h 3707"/>
              <a:gd name="T16" fmla="*/ 1151015 w 3614"/>
              <a:gd name="T17" fmla="*/ 1246728 h 3707"/>
              <a:gd name="T18" fmla="*/ 1755176 w 3614"/>
              <a:gd name="T19" fmla="*/ 1516763 h 3707"/>
              <a:gd name="T20" fmla="*/ 877588 w 3614"/>
              <a:gd name="T21" fmla="*/ 1800397 h 3707"/>
              <a:gd name="T22" fmla="*/ 835336 w 3614"/>
              <a:gd name="T23" fmla="*/ 1586214 h 3707"/>
              <a:gd name="T24" fmla="*/ 835336 w 3614"/>
              <a:gd name="T25" fmla="*/ 1096654 h 3707"/>
              <a:gd name="T26" fmla="*/ 952380 w 3614"/>
              <a:gd name="T27" fmla="*/ 1096654 h 3707"/>
              <a:gd name="T28" fmla="*/ 952380 w 3614"/>
              <a:gd name="T29" fmla="*/ 1586214 h 3707"/>
              <a:gd name="T30" fmla="*/ 835336 w 3614"/>
              <a:gd name="T31" fmla="*/ 1586214 h 3707"/>
              <a:gd name="T32" fmla="*/ 457978 w 3614"/>
              <a:gd name="T33" fmla="*/ 679459 h 3707"/>
              <a:gd name="T34" fmla="*/ 1219978 w 3614"/>
              <a:gd name="T35" fmla="*/ 679459 h 3707"/>
              <a:gd name="T36" fmla="*/ 1518174 w 3614"/>
              <a:gd name="T37" fmla="*/ 868872 h 3707"/>
              <a:gd name="T38" fmla="*/ 1216579 w 3614"/>
              <a:gd name="T39" fmla="*/ 1058771 h 3707"/>
              <a:gd name="T40" fmla="*/ 457978 w 3614"/>
              <a:gd name="T41" fmla="*/ 1058771 h 3707"/>
              <a:gd name="T42" fmla="*/ 457978 w 3614"/>
              <a:gd name="T43" fmla="*/ 679459 h 3707"/>
              <a:gd name="T44" fmla="*/ 67992 w 3614"/>
              <a:gd name="T45" fmla="*/ 414766 h 3707"/>
              <a:gd name="T46" fmla="*/ 365702 w 3614"/>
              <a:gd name="T47" fmla="*/ 225353 h 3707"/>
              <a:gd name="T48" fmla="*/ 1518659 w 3614"/>
              <a:gd name="T49" fmla="*/ 225353 h 3707"/>
              <a:gd name="T50" fmla="*/ 1518659 w 3614"/>
              <a:gd name="T51" fmla="*/ 604665 h 3707"/>
              <a:gd name="T52" fmla="*/ 369587 w 3614"/>
              <a:gd name="T53" fmla="*/ 604665 h 3707"/>
              <a:gd name="T54" fmla="*/ 67992 w 3614"/>
              <a:gd name="T55" fmla="*/ 414766 h 3707"/>
              <a:gd name="T56" fmla="*/ 835336 w 3614"/>
              <a:gd name="T57" fmla="*/ 0 h 3707"/>
              <a:gd name="T58" fmla="*/ 952380 w 3614"/>
              <a:gd name="T59" fmla="*/ 0 h 3707"/>
              <a:gd name="T60" fmla="*/ 952380 w 3614"/>
              <a:gd name="T61" fmla="*/ 184556 h 3707"/>
              <a:gd name="T62" fmla="*/ 835336 w 3614"/>
              <a:gd name="T63" fmla="*/ 184556 h 3707"/>
              <a:gd name="T64" fmla="*/ 835336 w 3614"/>
              <a:gd name="T65" fmla="*/ 0 h 37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14" h="3707">
                <a:moveTo>
                  <a:pt x="1807" y="3707"/>
                </a:moveTo>
                <a:cubicBezTo>
                  <a:pt x="809" y="3707"/>
                  <a:pt x="0" y="3445"/>
                  <a:pt x="0" y="3123"/>
                </a:cubicBezTo>
                <a:cubicBezTo>
                  <a:pt x="0" y="2865"/>
                  <a:pt x="515" y="2647"/>
                  <a:pt x="1228" y="2569"/>
                </a:cubicBezTo>
                <a:cubicBezTo>
                  <a:pt x="1247" y="2784"/>
                  <a:pt x="1247" y="2784"/>
                  <a:pt x="1247" y="2784"/>
                </a:cubicBezTo>
                <a:cubicBezTo>
                  <a:pt x="822" y="2846"/>
                  <a:pt x="486" y="2974"/>
                  <a:pt x="486" y="3123"/>
                </a:cubicBezTo>
                <a:cubicBezTo>
                  <a:pt x="486" y="3332"/>
                  <a:pt x="1158" y="3502"/>
                  <a:pt x="1807" y="3502"/>
                </a:cubicBezTo>
                <a:cubicBezTo>
                  <a:pt x="2456" y="3502"/>
                  <a:pt x="3128" y="3332"/>
                  <a:pt x="3128" y="3123"/>
                </a:cubicBezTo>
                <a:cubicBezTo>
                  <a:pt x="3128" y="2972"/>
                  <a:pt x="2784" y="2843"/>
                  <a:pt x="2351" y="2782"/>
                </a:cubicBezTo>
                <a:cubicBezTo>
                  <a:pt x="2370" y="2567"/>
                  <a:pt x="2370" y="2567"/>
                  <a:pt x="2370" y="2567"/>
                </a:cubicBezTo>
                <a:cubicBezTo>
                  <a:pt x="3092" y="2644"/>
                  <a:pt x="3614" y="2863"/>
                  <a:pt x="3614" y="3123"/>
                </a:cubicBezTo>
                <a:cubicBezTo>
                  <a:pt x="3614" y="3445"/>
                  <a:pt x="2805" y="3707"/>
                  <a:pt x="1807" y="3707"/>
                </a:cubicBezTo>
                <a:close/>
                <a:moveTo>
                  <a:pt x="1720" y="3266"/>
                </a:moveTo>
                <a:cubicBezTo>
                  <a:pt x="1720" y="2258"/>
                  <a:pt x="1720" y="2258"/>
                  <a:pt x="1720" y="2258"/>
                </a:cubicBezTo>
                <a:cubicBezTo>
                  <a:pt x="1961" y="2258"/>
                  <a:pt x="1961" y="2258"/>
                  <a:pt x="1961" y="2258"/>
                </a:cubicBezTo>
                <a:cubicBezTo>
                  <a:pt x="1961" y="3266"/>
                  <a:pt x="1961" y="3266"/>
                  <a:pt x="1961" y="3266"/>
                </a:cubicBezTo>
                <a:lnTo>
                  <a:pt x="1720" y="3266"/>
                </a:lnTo>
                <a:close/>
                <a:moveTo>
                  <a:pt x="943" y="1399"/>
                </a:moveTo>
                <a:cubicBezTo>
                  <a:pt x="2512" y="1399"/>
                  <a:pt x="2512" y="1399"/>
                  <a:pt x="2512" y="1399"/>
                </a:cubicBezTo>
                <a:cubicBezTo>
                  <a:pt x="3126" y="1789"/>
                  <a:pt x="3126" y="1789"/>
                  <a:pt x="3126" y="1789"/>
                </a:cubicBezTo>
                <a:cubicBezTo>
                  <a:pt x="2505" y="2180"/>
                  <a:pt x="2505" y="2180"/>
                  <a:pt x="2505" y="2180"/>
                </a:cubicBezTo>
                <a:cubicBezTo>
                  <a:pt x="943" y="2180"/>
                  <a:pt x="943" y="2180"/>
                  <a:pt x="943" y="2180"/>
                </a:cubicBezTo>
                <a:lnTo>
                  <a:pt x="943" y="1399"/>
                </a:lnTo>
                <a:close/>
                <a:moveTo>
                  <a:pt x="140" y="854"/>
                </a:moveTo>
                <a:cubicBezTo>
                  <a:pt x="753" y="464"/>
                  <a:pt x="753" y="464"/>
                  <a:pt x="753" y="464"/>
                </a:cubicBezTo>
                <a:cubicBezTo>
                  <a:pt x="3127" y="464"/>
                  <a:pt x="3127" y="464"/>
                  <a:pt x="3127" y="464"/>
                </a:cubicBezTo>
                <a:cubicBezTo>
                  <a:pt x="3127" y="1245"/>
                  <a:pt x="3127" y="1245"/>
                  <a:pt x="3127" y="1245"/>
                </a:cubicBezTo>
                <a:cubicBezTo>
                  <a:pt x="761" y="1245"/>
                  <a:pt x="761" y="1245"/>
                  <a:pt x="761" y="1245"/>
                </a:cubicBezTo>
                <a:lnTo>
                  <a:pt x="140" y="854"/>
                </a:lnTo>
                <a:close/>
                <a:moveTo>
                  <a:pt x="1720" y="0"/>
                </a:moveTo>
                <a:cubicBezTo>
                  <a:pt x="1961" y="0"/>
                  <a:pt x="1961" y="0"/>
                  <a:pt x="1961" y="0"/>
                </a:cubicBezTo>
                <a:cubicBezTo>
                  <a:pt x="1961" y="380"/>
                  <a:pt x="1961" y="380"/>
                  <a:pt x="1961" y="380"/>
                </a:cubicBezTo>
                <a:cubicBezTo>
                  <a:pt x="1720" y="380"/>
                  <a:pt x="1720" y="380"/>
                  <a:pt x="1720" y="380"/>
                </a:cubicBezTo>
                <a:lnTo>
                  <a:pt x="1720" y="0"/>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2" name="KSO_Shape"/>
          <p:cNvSpPr/>
          <p:nvPr/>
        </p:nvSpPr>
        <p:spPr bwMode="auto">
          <a:xfrm>
            <a:off x="11506373" y="3727123"/>
            <a:ext cx="258780" cy="258780"/>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3" name="KSO_Shape"/>
          <p:cNvSpPr/>
          <p:nvPr/>
        </p:nvSpPr>
        <p:spPr bwMode="auto">
          <a:xfrm>
            <a:off x="8136445" y="4464210"/>
            <a:ext cx="254904" cy="254904"/>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4" name="KSO_Shape"/>
          <p:cNvSpPr/>
          <p:nvPr/>
        </p:nvSpPr>
        <p:spPr bwMode="auto">
          <a:xfrm>
            <a:off x="11081022" y="4541107"/>
            <a:ext cx="288376" cy="288376"/>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5" name="KSO_Shape"/>
          <p:cNvSpPr/>
          <p:nvPr/>
        </p:nvSpPr>
        <p:spPr bwMode="auto">
          <a:xfrm>
            <a:off x="8300656" y="3199926"/>
            <a:ext cx="377508" cy="37018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6" name="KSO_Shape"/>
          <p:cNvSpPr/>
          <p:nvPr/>
        </p:nvSpPr>
        <p:spPr bwMode="auto">
          <a:xfrm>
            <a:off x="8176115" y="4869128"/>
            <a:ext cx="227480" cy="254904"/>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
        <p:nvSpPr>
          <p:cNvPr id="507" name="KSO_Shape"/>
          <p:cNvSpPr/>
          <p:nvPr/>
        </p:nvSpPr>
        <p:spPr bwMode="auto">
          <a:xfrm>
            <a:off x="8772440" y="4959054"/>
            <a:ext cx="254904" cy="237820"/>
          </a:xfrm>
          <a:custGeom>
            <a:avLst/>
            <a:gdLst>
              <a:gd name="T0" fmla="*/ 0 w 8970958"/>
              <a:gd name="T1" fmla="*/ 599920 h 8375651"/>
              <a:gd name="T2" fmla="*/ 300757 w 8970958"/>
              <a:gd name="T3" fmla="*/ 599920 h 8375651"/>
              <a:gd name="T4" fmla="*/ 300757 w 8970958"/>
              <a:gd name="T5" fmla="*/ 1680923 h 8375651"/>
              <a:gd name="T6" fmla="*/ 0 w 8970958"/>
              <a:gd name="T7" fmla="*/ 1680923 h 8375651"/>
              <a:gd name="T8" fmla="*/ 982536 w 8970958"/>
              <a:gd name="T9" fmla="*/ 0 h 8375651"/>
              <a:gd name="T10" fmla="*/ 1076703 w 8970958"/>
              <a:gd name="T11" fmla="*/ 47488 h 8375651"/>
              <a:gd name="T12" fmla="*/ 1124163 w 8970958"/>
              <a:gd name="T13" fmla="*/ 600007 h 8375651"/>
              <a:gd name="T14" fmla="*/ 1593490 w 8970958"/>
              <a:gd name="T15" fmla="*/ 600007 h 8375651"/>
              <a:gd name="T16" fmla="*/ 1751690 w 8970958"/>
              <a:gd name="T17" fmla="*/ 654279 h 8375651"/>
              <a:gd name="T18" fmla="*/ 1799150 w 8970958"/>
              <a:gd name="T19" fmla="*/ 828401 h 8375651"/>
              <a:gd name="T20" fmla="*/ 1789357 w 8970958"/>
              <a:gd name="T21" fmla="*/ 957297 h 8375651"/>
              <a:gd name="T22" fmla="*/ 1170117 w 8970958"/>
              <a:gd name="T23" fmla="*/ 1680923 h 8375651"/>
              <a:gd name="T24" fmla="*/ 750510 w 8970958"/>
              <a:gd name="T25" fmla="*/ 1570872 h 8375651"/>
              <a:gd name="T26" fmla="*/ 487596 w 8970958"/>
              <a:gd name="T27" fmla="*/ 1498509 h 8375651"/>
              <a:gd name="T28" fmla="*/ 420550 w 8970958"/>
              <a:gd name="T29" fmla="*/ 1498509 h 8375651"/>
              <a:gd name="T30" fmla="*/ 420550 w 8970958"/>
              <a:gd name="T31" fmla="*/ 618097 h 8375651"/>
              <a:gd name="T32" fmla="*/ 840910 w 8970958"/>
              <a:gd name="T33" fmla="*/ 186183 h 8375651"/>
              <a:gd name="T34" fmla="*/ 982536 w 8970958"/>
              <a:gd name="T35" fmla="*/ 0 h 83756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70958" h="8375651">
                <a:moveTo>
                  <a:pt x="0" y="2989262"/>
                </a:moveTo>
                <a:lnTo>
                  <a:pt x="1498600" y="2989262"/>
                </a:lnTo>
                <a:lnTo>
                  <a:pt x="1498600" y="8375650"/>
                </a:lnTo>
                <a:lnTo>
                  <a:pt x="0" y="8375650"/>
                </a:lnTo>
                <a:lnTo>
                  <a:pt x="0" y="2989262"/>
                </a:lnTo>
                <a:close/>
                <a:moveTo>
                  <a:pt x="4895750" y="0"/>
                </a:moveTo>
                <a:cubicBezTo>
                  <a:pt x="5094695" y="11268"/>
                  <a:pt x="5244843" y="93898"/>
                  <a:pt x="5364961" y="236622"/>
                </a:cubicBezTo>
                <a:cubicBezTo>
                  <a:pt x="5751590" y="691085"/>
                  <a:pt x="5717807" y="1686398"/>
                  <a:pt x="5601443" y="2989694"/>
                </a:cubicBezTo>
                <a:cubicBezTo>
                  <a:pt x="5601443" y="2989694"/>
                  <a:pt x="5601443" y="2989694"/>
                  <a:pt x="7939989" y="2989694"/>
                </a:cubicBezTo>
                <a:cubicBezTo>
                  <a:pt x="8138935" y="2989694"/>
                  <a:pt x="8499289" y="3008474"/>
                  <a:pt x="8728264" y="3260119"/>
                </a:cubicBezTo>
                <a:cubicBezTo>
                  <a:pt x="8915948" y="3462937"/>
                  <a:pt x="8994775" y="3770921"/>
                  <a:pt x="8964746" y="4127731"/>
                </a:cubicBezTo>
                <a:cubicBezTo>
                  <a:pt x="8964746" y="4127731"/>
                  <a:pt x="8964746" y="4127731"/>
                  <a:pt x="8915948" y="4769990"/>
                </a:cubicBezTo>
                <a:cubicBezTo>
                  <a:pt x="8690727" y="7680810"/>
                  <a:pt x="8638175" y="8375651"/>
                  <a:pt x="5830418" y="8375651"/>
                </a:cubicBezTo>
                <a:cubicBezTo>
                  <a:pt x="4580440" y="8375651"/>
                  <a:pt x="4133752" y="8078935"/>
                  <a:pt x="3739615" y="7827290"/>
                </a:cubicBezTo>
                <a:cubicBezTo>
                  <a:pt x="3420551" y="7624472"/>
                  <a:pt x="3169054" y="7466724"/>
                  <a:pt x="2429578" y="7466724"/>
                </a:cubicBezTo>
                <a:cubicBezTo>
                  <a:pt x="2429578" y="7466724"/>
                  <a:pt x="2429578" y="7466724"/>
                  <a:pt x="2095500" y="7466724"/>
                </a:cubicBezTo>
                <a:cubicBezTo>
                  <a:pt x="2095500" y="7466724"/>
                  <a:pt x="2095500" y="7466724"/>
                  <a:pt x="2095500" y="3079836"/>
                </a:cubicBezTo>
                <a:cubicBezTo>
                  <a:pt x="3889762" y="2662932"/>
                  <a:pt x="4043663" y="1660107"/>
                  <a:pt x="4190057" y="927707"/>
                </a:cubicBezTo>
                <a:cubicBezTo>
                  <a:pt x="4276392" y="492023"/>
                  <a:pt x="4377741" y="0"/>
                  <a:pt x="4895750" y="0"/>
                </a:cubicBezTo>
                <a:close/>
              </a:path>
            </a:pathLst>
          </a:custGeom>
          <a:solidFill>
            <a:srgbClr val="C00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40"/>
          </a:p>
        </p:txBody>
      </p:sp>
    </p:spTree>
  </p:cSld>
  <p:clrMapOvr>
    <a:masterClrMapping/>
  </p:clrMapOvr>
  <mc:AlternateContent xmlns:mc="http://schemas.openxmlformats.org/markup-compatibility/2006">
    <mc:Choice xmlns:p14="http://schemas.microsoft.com/office/powerpoint/2010/main" Requires="p14">
      <p:transition spd="slow" p14:dur="1400" advTm="2000">
        <p14:doors dir="vert"/>
      </p:transition>
    </mc:Choice>
    <mc:Fallback>
      <p:transition spd="slow" advTm="2000">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4624</Words>
  <Application>WPS 演示</Application>
  <PresentationFormat>宽屏</PresentationFormat>
  <Paragraphs>567</Paragraphs>
  <Slides>33</Slides>
  <Notes>33</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33</vt:i4>
      </vt:variant>
    </vt:vector>
  </HeadingPairs>
  <TitlesOfParts>
    <vt:vector size="58" baseType="lpstr">
      <vt:lpstr>Arial</vt:lpstr>
      <vt:lpstr>宋体</vt:lpstr>
      <vt:lpstr>Wingdings</vt:lpstr>
      <vt:lpstr>Bauhaus 93</vt:lpstr>
      <vt:lpstr>Impact</vt:lpstr>
      <vt:lpstr>微软雅黑</vt:lpstr>
      <vt:lpstr>PT Sans</vt:lpstr>
      <vt:lpstr>造字工房悦黑演示版常规体</vt:lpstr>
      <vt:lpstr>Open Sans</vt:lpstr>
      <vt:lpstr>Calibri</vt:lpstr>
      <vt:lpstr>Lato Regular</vt:lpstr>
      <vt:lpstr>陈继世-硬笔行书</vt:lpstr>
      <vt:lpstr>Calibri Light</vt:lpstr>
      <vt:lpstr>Arial Unicode MS</vt:lpstr>
      <vt:lpstr>造字工房悦圆演示版常规体</vt:lpstr>
      <vt:lpstr>黑体</vt:lpstr>
      <vt:lpstr>微软雅黑 Light</vt:lpstr>
      <vt:lpstr>MS PGothic</vt:lpstr>
      <vt:lpstr>Open Sans Light</vt:lpstr>
      <vt:lpstr>Gill Sans</vt:lpstr>
      <vt:lpstr>方正黄草_GBK</vt:lpstr>
      <vt:lpstr>Open Sans</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3350</dc:title>
  <dc:creator/>
  <cp:lastModifiedBy>拉普耶鲁</cp:lastModifiedBy>
  <cp:revision>2</cp:revision>
  <dcterms:created xsi:type="dcterms:W3CDTF">2017-02-25T08:14:00Z</dcterms:created>
  <dcterms:modified xsi:type="dcterms:W3CDTF">2018-03-05T01:46:28Z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