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4"/>
  </p:notesMasterIdLst>
  <p:sldIdLst>
    <p:sldId id="257" r:id="rId2"/>
    <p:sldId id="258" r:id="rId3"/>
    <p:sldId id="259" r:id="rId4"/>
    <p:sldId id="260" r:id="rId5"/>
    <p:sldId id="261" r:id="rId6"/>
    <p:sldId id="262" r:id="rId7"/>
    <p:sldId id="263" r:id="rId8"/>
    <p:sldId id="264" r:id="rId9"/>
    <p:sldId id="265" r:id="rId10"/>
    <p:sldId id="266" r:id="rId11"/>
    <p:sldId id="283" r:id="rId12"/>
    <p:sldId id="267" r:id="rId13"/>
    <p:sldId id="268" r:id="rId14"/>
    <p:sldId id="269" r:id="rId15"/>
    <p:sldId id="270" r:id="rId16"/>
    <p:sldId id="284" r:id="rId17"/>
    <p:sldId id="271" r:id="rId18"/>
    <p:sldId id="272" r:id="rId19"/>
    <p:sldId id="273" r:id="rId20"/>
    <p:sldId id="274" r:id="rId21"/>
    <p:sldId id="275" r:id="rId22"/>
    <p:sldId id="276" r:id="rId23"/>
    <p:sldId id="277" r:id="rId24"/>
    <p:sldId id="278" r:id="rId25"/>
    <p:sldId id="285" r:id="rId26"/>
    <p:sldId id="279" r:id="rId27"/>
    <p:sldId id="280" r:id="rId28"/>
    <p:sldId id="281" r:id="rId29"/>
    <p:sldId id="282" r:id="rId30"/>
    <p:sldId id="286" r:id="rId31"/>
    <p:sldId id="287" r:id="rId32"/>
    <p:sldId id="290"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3">
          <p15:clr>
            <a:srgbClr val="A4A3A4"/>
          </p15:clr>
        </p15:guide>
        <p15:guide id="2" orient="horz" pos="278">
          <p15:clr>
            <a:srgbClr val="A4A3A4"/>
          </p15:clr>
        </p15:guide>
        <p15:guide id="3" pos="5654">
          <p15:clr>
            <a:srgbClr val="A4A3A4"/>
          </p15:clr>
        </p15:guide>
        <p15:guide id="4" pos="37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95" autoAdjust="0"/>
    <p:restoredTop sz="94660"/>
  </p:normalViewPr>
  <p:slideViewPr>
    <p:cSldViewPr snapToGrid="0" showGuides="1">
      <p:cViewPr varScale="1">
        <p:scale>
          <a:sx n="92" d="100"/>
          <a:sy n="92" d="100"/>
        </p:scale>
        <p:origin x="210" y="84"/>
      </p:cViewPr>
      <p:guideLst>
        <p:guide orient="horz" pos="3113"/>
        <p:guide orient="horz" pos="278"/>
        <p:guide pos="5654"/>
        <p:guide pos="37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69F60-D88F-47F8-8EEC-D0B2C82FA0A9}" type="datetimeFigureOut">
              <a:rPr lang="zh-CN" altLang="en-US" smtClean="0"/>
              <a:t>2018/11/23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12DA0-E78C-4199-8837-248ABF5A4FC4}" type="slidenum">
              <a:rPr lang="zh-CN" altLang="en-US" smtClean="0"/>
              <a:t>‹#›</a:t>
            </a:fld>
            <a:endParaRPr lang="zh-CN" altLang="en-US"/>
          </a:p>
        </p:txBody>
      </p:sp>
    </p:spTree>
    <p:extLst>
      <p:ext uri="{BB962C8B-B14F-4D97-AF65-F5344CB8AC3E}">
        <p14:creationId xmlns:p14="http://schemas.microsoft.com/office/powerpoint/2010/main" val="402385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a:t>
            </a:fld>
            <a:endParaRPr lang="zh-CN" altLang="en-US"/>
          </a:p>
        </p:txBody>
      </p:sp>
    </p:spTree>
    <p:extLst>
      <p:ext uri="{BB962C8B-B14F-4D97-AF65-F5344CB8AC3E}">
        <p14:creationId xmlns:p14="http://schemas.microsoft.com/office/powerpoint/2010/main" val="3778526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a:t>
            </a:fld>
            <a:endParaRPr lang="zh-CN" altLang="en-US"/>
          </a:p>
        </p:txBody>
      </p:sp>
    </p:spTree>
    <p:extLst>
      <p:ext uri="{BB962C8B-B14F-4D97-AF65-F5344CB8AC3E}">
        <p14:creationId xmlns:p14="http://schemas.microsoft.com/office/powerpoint/2010/main" val="1863371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3</a:t>
            </a:fld>
            <a:endParaRPr lang="zh-CN" altLang="en-US"/>
          </a:p>
        </p:txBody>
      </p:sp>
    </p:spTree>
    <p:extLst>
      <p:ext uri="{BB962C8B-B14F-4D97-AF65-F5344CB8AC3E}">
        <p14:creationId xmlns:p14="http://schemas.microsoft.com/office/powerpoint/2010/main" val="4021219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834525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3085748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937195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3331579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957766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796217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231514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1319411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1200955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1471493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4056718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1651543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3194851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3048710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3861829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877286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520860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2563096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2919719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450168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767580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1123477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21208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4135414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28</a:t>
            </a:fld>
            <a:endParaRPr lang="zh-CN" altLang="en-US"/>
          </a:p>
        </p:txBody>
      </p:sp>
    </p:spTree>
    <p:extLst>
      <p:ext uri="{BB962C8B-B14F-4D97-AF65-F5344CB8AC3E}">
        <p14:creationId xmlns:p14="http://schemas.microsoft.com/office/powerpoint/2010/main" val="2736282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29</a:t>
            </a:fld>
            <a:endParaRPr lang="zh-CN" altLang="en-US"/>
          </a:p>
        </p:txBody>
      </p:sp>
    </p:spTree>
    <p:extLst>
      <p:ext uri="{BB962C8B-B14F-4D97-AF65-F5344CB8AC3E}">
        <p14:creationId xmlns:p14="http://schemas.microsoft.com/office/powerpoint/2010/main" val="2496354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30</a:t>
            </a:fld>
            <a:endParaRPr lang="zh-CN" altLang="en-US"/>
          </a:p>
        </p:txBody>
      </p:sp>
    </p:spTree>
    <p:extLst>
      <p:ext uri="{BB962C8B-B14F-4D97-AF65-F5344CB8AC3E}">
        <p14:creationId xmlns:p14="http://schemas.microsoft.com/office/powerpoint/2010/main" val="93925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31</a:t>
            </a:fld>
            <a:endParaRPr lang="zh-CN" altLang="en-US"/>
          </a:p>
        </p:txBody>
      </p:sp>
    </p:spTree>
    <p:extLst>
      <p:ext uri="{BB962C8B-B14F-4D97-AF65-F5344CB8AC3E}">
        <p14:creationId xmlns:p14="http://schemas.microsoft.com/office/powerpoint/2010/main" val="42593547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32</a:t>
            </a:fld>
            <a:endParaRPr lang="zh-CN" altLang="en-US"/>
          </a:p>
        </p:txBody>
      </p:sp>
    </p:spTree>
    <p:extLst>
      <p:ext uri="{BB962C8B-B14F-4D97-AF65-F5344CB8AC3E}">
        <p14:creationId xmlns:p14="http://schemas.microsoft.com/office/powerpoint/2010/main" val="146292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t>2018/11/23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0495874" y="302987"/>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26987" y="0"/>
            <a:ext cx="12218987" cy="6858000"/>
          </a:xfrm>
          <a:prstGeom prst="rect">
            <a:avLst/>
          </a:prstGeom>
        </p:spPr>
      </p:pic>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grpSp>
        <p:nvGrpSpPr>
          <p:cNvPr id="12" name="组合 11"/>
          <p:cNvGrpSpPr/>
          <p:nvPr/>
        </p:nvGrpSpPr>
        <p:grpSpPr>
          <a:xfrm>
            <a:off x="314325" y="285750"/>
            <a:ext cx="11515725" cy="6240864"/>
            <a:chOff x="314325" y="285750"/>
            <a:chExt cx="11515725" cy="6240864"/>
          </a:xfrm>
        </p:grpSpPr>
        <p:grpSp>
          <p:nvGrpSpPr>
            <p:cNvPr id="8" name="组合 7"/>
            <p:cNvGrpSpPr/>
            <p:nvPr/>
          </p:nvGrpSpPr>
          <p:grpSpPr>
            <a:xfrm>
              <a:off x="314325" y="285750"/>
              <a:ext cx="11515725" cy="6240864"/>
              <a:chOff x="314325" y="285750"/>
              <a:chExt cx="11515725" cy="6240864"/>
            </a:xfrm>
          </p:grpSpPr>
          <p:sp>
            <p:nvSpPr>
              <p:cNvPr id="10" name="矩形 9"/>
              <p:cNvSpPr/>
              <p:nvPr/>
            </p:nvSpPr>
            <p:spPr>
              <a:xfrm>
                <a:off x="11582400" y="285750"/>
                <a:ext cx="247650" cy="247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534775" y="6278964"/>
                <a:ext cx="247650" cy="247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14325" y="6278964"/>
                <a:ext cx="247650" cy="247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14325" y="285750"/>
                <a:ext cx="247650" cy="247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453231" y="438150"/>
              <a:ext cx="11258550" cy="598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矩形 39"/>
          <p:cNvSpPr/>
          <p:nvPr/>
        </p:nvSpPr>
        <p:spPr>
          <a:xfrm>
            <a:off x="10205338" y="630279"/>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
        <p:nvSpPr>
          <p:cNvPr id="22" name="矩形 21"/>
          <p:cNvSpPr/>
          <p:nvPr/>
        </p:nvSpPr>
        <p:spPr>
          <a:xfrm>
            <a:off x="1713594" y="4001954"/>
            <a:ext cx="5122877" cy="584775"/>
          </a:xfrm>
          <a:prstGeom prst="rect">
            <a:avLst/>
          </a:prstGeom>
        </p:spPr>
        <p:txBody>
          <a:bodyPr wrap="none">
            <a:spAutoFit/>
          </a:bodyPr>
          <a:lstStyle/>
          <a:p>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公司篇</a:t>
            </a:r>
            <a:r>
              <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 人员篇</a:t>
            </a:r>
            <a:r>
              <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 制度篇</a:t>
            </a:r>
            <a:r>
              <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 规划篇</a:t>
            </a:r>
            <a:endPar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endParaRPr>
          </a:p>
          <a:p>
            <a:r>
              <a:rPr lang="en-US" altLang="zh-CN" sz="1200" spc="300" dirty="0" smtClean="0">
                <a:solidFill>
                  <a:schemeClr val="bg1">
                    <a:lumMod val="65000"/>
                  </a:schemeClr>
                </a:solidFill>
                <a:latin typeface="微软雅黑" panose="020B0503020204020204" pitchFamily="34" charset="-122"/>
                <a:ea typeface="微软雅黑" panose="020B0503020204020204" pitchFamily="34" charset="-122"/>
              </a:rPr>
              <a:t>COMPANY/PAPER/ARTICLE/PLANNING SYSTEM</a:t>
            </a:r>
            <a:endParaRPr lang="zh-CN" altLang="en-US"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546128" y="3154531"/>
            <a:ext cx="7640233" cy="1015663"/>
          </a:xfrm>
          <a:prstGeom prst="rect">
            <a:avLst/>
          </a:prstGeom>
        </p:spPr>
        <p:txBody>
          <a:bodyPr wrap="none">
            <a:spAutoFit/>
          </a:bodyPr>
          <a:lstStyle/>
          <a:p>
            <a:pPr algn="ctr"/>
            <a:r>
              <a:rPr lang="zh-CN" altLang="en-US" sz="6000" spc="300" dirty="0">
                <a:solidFill>
                  <a:srgbClr val="0070C0"/>
                </a:solidFill>
                <a:latin typeface="方正正大黑简体" panose="02000000000000000000" pitchFamily="2" charset="-122"/>
                <a:ea typeface="方正正大黑简体" panose="02000000000000000000" pitchFamily="2" charset="-122"/>
              </a:rPr>
              <a:t>软件技术培训</a:t>
            </a:r>
            <a:r>
              <a:rPr lang="en-US" altLang="zh-CN" sz="6000" spc="300" dirty="0" err="1">
                <a:solidFill>
                  <a:srgbClr val="0070C0"/>
                </a:solidFill>
                <a:latin typeface="方正正大黑简体" panose="02000000000000000000" pitchFamily="2" charset="-122"/>
                <a:ea typeface="方正正大黑简体" panose="02000000000000000000" pitchFamily="2" charset="-122"/>
              </a:rPr>
              <a:t>ppt</a:t>
            </a:r>
            <a:r>
              <a:rPr lang="zh-CN" altLang="en-US" sz="6000" spc="300" dirty="0">
                <a:solidFill>
                  <a:srgbClr val="0070C0"/>
                </a:solidFill>
                <a:latin typeface="方正正大黑简体" panose="02000000000000000000" pitchFamily="2" charset="-122"/>
                <a:ea typeface="方正正大黑简体" panose="02000000000000000000" pitchFamily="2" charset="-122"/>
              </a:rPr>
              <a:t>模板</a:t>
            </a:r>
            <a:endParaRPr lang="zh-CN" altLang="en-US" sz="6000" spc="300" dirty="0">
              <a:solidFill>
                <a:srgbClr val="0070C0"/>
              </a:solidFill>
              <a:latin typeface="方正正大黑简体" panose="02000000000000000000" pitchFamily="2" charset="-122"/>
              <a:ea typeface="方正正大黑简体" panose="02000000000000000000" pitchFamily="2" charset="-122"/>
            </a:endParaRPr>
          </a:p>
        </p:txBody>
      </p:sp>
      <p:grpSp>
        <p:nvGrpSpPr>
          <p:cNvPr id="9" name="组合 8"/>
          <p:cNvGrpSpPr/>
          <p:nvPr/>
        </p:nvGrpSpPr>
        <p:grpSpPr>
          <a:xfrm>
            <a:off x="1771650" y="4944851"/>
            <a:ext cx="1720850" cy="480810"/>
            <a:chOff x="1771650" y="4944851"/>
            <a:chExt cx="1720850" cy="480810"/>
          </a:xfrm>
        </p:grpSpPr>
        <p:sp>
          <p:nvSpPr>
            <p:cNvPr id="41" name="矩形 40"/>
            <p:cNvSpPr/>
            <p:nvPr/>
          </p:nvSpPr>
          <p:spPr>
            <a:xfrm>
              <a:off x="1771650" y="4944851"/>
              <a:ext cx="1720850" cy="4808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847245" y="5000590"/>
              <a:ext cx="1415772"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培训师：小城</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pic>
        <p:nvPicPr>
          <p:cNvPr id="17" name="Alan Walker - Spectr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84588" y="8147218"/>
            <a:ext cx="609600" cy="609600"/>
          </a:xfrm>
          <a:prstGeom prst="rect">
            <a:avLst/>
          </a:prstGeom>
        </p:spPr>
      </p:pic>
      <p:sp>
        <p:nvSpPr>
          <p:cNvPr id="34"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childTnLst>
                          </p:cTn>
                        </p:par>
                        <p:par>
                          <p:cTn id="14" fill="hold">
                            <p:stCondLst>
                              <p:cond delay="500"/>
                            </p:stCondLst>
                            <p:childTnLst>
                              <p:par>
                                <p:cTn id="15" presetID="41" presetClass="entr" presetSubtype="0" fill="hold" nodeType="afterEffect">
                                  <p:stCondLst>
                                    <p:cond delay="0"/>
                                  </p:stCondLst>
                                  <p:iterate type="lt">
                                    <p:tmPct val="10000"/>
                                  </p:iterate>
                                  <p:childTnLst>
                                    <p:set>
                                      <p:cBhvr>
                                        <p:cTn id="16" dur="1" fill="hold">
                                          <p:stCondLst>
                                            <p:cond delay="0"/>
                                          </p:stCondLst>
                                        </p:cTn>
                                        <p:tgtEl>
                                          <p:spTgt spid="39">
                                            <p:txEl>
                                              <p:pRg st="0" end="0"/>
                                            </p:txEl>
                                          </p:spTgt>
                                        </p:tgtEl>
                                        <p:attrNameLst>
                                          <p:attrName>style.visibility</p:attrName>
                                        </p:attrNameLst>
                                      </p:cBhvr>
                                      <p:to>
                                        <p:strVal val="visible"/>
                                      </p:to>
                                    </p:set>
                                    <p:anim calcmode="lin" valueType="num">
                                      <p:cBhvr>
                                        <p:cTn id="17" dur="500" fill="hold"/>
                                        <p:tgtEl>
                                          <p:spTgt spid="3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9">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3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9">
                                            <p:txEl>
                                              <p:pRg st="0" end="0"/>
                                            </p:txEl>
                                          </p:spTgt>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17"/>
                </p:tgtEl>
              </p:cMediaNode>
            </p:audio>
          </p:childTnLst>
        </p:cTn>
      </p:par>
    </p:tnLst>
    <p:bldLst>
      <p:bldP spid="40" grpId="0"/>
      <p:bldP spid="22"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Content Placeholder 2"/>
          <p:cNvSpPr>
            <a:spLocks noGrp="1"/>
          </p:cNvSpPr>
          <p:nvPr>
            <p:ph sz="quarter" idx="4294967295"/>
          </p:nvPr>
        </p:nvSpPr>
        <p:spPr>
          <a:xfrm>
            <a:off x="4100265" y="4746098"/>
            <a:ext cx="1675557" cy="401638"/>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8" name="Content Placeholder 3"/>
          <p:cNvSpPr>
            <a:spLocks noGrp="1"/>
          </p:cNvSpPr>
          <p:nvPr>
            <p:ph sz="quarter" idx="4294967295"/>
          </p:nvPr>
        </p:nvSpPr>
        <p:spPr>
          <a:xfrm>
            <a:off x="6017122" y="4746098"/>
            <a:ext cx="1919722" cy="401638"/>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9" name="Content Placeholder 4"/>
          <p:cNvSpPr>
            <a:spLocks noGrp="1"/>
          </p:cNvSpPr>
          <p:nvPr>
            <p:ph sz="quarter" idx="4294967295"/>
          </p:nvPr>
        </p:nvSpPr>
        <p:spPr>
          <a:xfrm>
            <a:off x="1968500" y="4746098"/>
            <a:ext cx="1926537" cy="401638"/>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10" name="Content Placeholder 14"/>
          <p:cNvSpPr>
            <a:spLocks noGrp="1"/>
          </p:cNvSpPr>
          <p:nvPr>
            <p:ph sz="quarter" idx="4294967295"/>
          </p:nvPr>
        </p:nvSpPr>
        <p:spPr>
          <a:xfrm>
            <a:off x="7935259" y="4746099"/>
            <a:ext cx="1917700" cy="401637"/>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11" name="组合 10"/>
          <p:cNvGrpSpPr/>
          <p:nvPr/>
        </p:nvGrpSpPr>
        <p:grpSpPr>
          <a:xfrm>
            <a:off x="4556743" y="597577"/>
            <a:ext cx="3188040" cy="635239"/>
            <a:chOff x="-3965474" y="185507"/>
            <a:chExt cx="3163258" cy="630301"/>
          </a:xfrm>
        </p:grpSpPr>
        <p:sp>
          <p:nvSpPr>
            <p:cNvPr id="12" name="Text Box 7"/>
            <p:cNvSpPr txBox="1">
              <a:spLocks noChangeArrowheads="1"/>
            </p:cNvSpPr>
            <p:nvPr/>
          </p:nvSpPr>
          <p:spPr bwMode="auto">
            <a:xfrm>
              <a:off x="-2483311" y="504691"/>
              <a:ext cx="168109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solidFill>
                    <a:schemeClr val="bg1"/>
                  </a:solidFill>
                  <a:latin typeface="造字工房悦黑演示版常规体" pitchFamily="50" charset="-122"/>
                  <a:ea typeface="造字工房悦黑演示版常规体" pitchFamily="50" charset="-122"/>
                  <a:cs typeface="Open Sans" panose="020B0606030504020204" pitchFamily="34" charset="0"/>
                </a:rPr>
                <a:t>DIRECTORY</a:t>
              </a:r>
              <a:endParaRPr lang="en-CA" sz="1400" b="1" spc="604" dirty="0">
                <a:solidFill>
                  <a:schemeClr val="bg1"/>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3" name="矩形 12"/>
            <p:cNvSpPr/>
            <p:nvPr/>
          </p:nvSpPr>
          <p:spPr>
            <a:xfrm>
              <a:off x="-3965474" y="185507"/>
              <a:ext cx="1363414" cy="630301"/>
            </a:xfrm>
            <a:prstGeom prst="rect">
              <a:avLst/>
            </a:prstGeom>
          </p:spPr>
          <p:txBody>
            <a:bodyPr wrap="none">
              <a:spAutoFit/>
            </a:bodyPr>
            <a:lstStyle/>
            <a:p>
              <a:pPr algn="ctr" defTabSz="1096645"/>
              <a:r>
                <a:rPr lang="zh-CN" altLang="en-US" sz="353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53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4" name="矩形 21"/>
          <p:cNvSpPr/>
          <p:nvPr/>
        </p:nvSpPr>
        <p:spPr>
          <a:xfrm>
            <a:off x="5676186" y="374972"/>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2393410" y="5147734"/>
            <a:ext cx="1269836"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company </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articles</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337327" y="5147736"/>
            <a:ext cx="1439753"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researchers</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 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607419" y="5147735"/>
            <a:ext cx="1042593"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system </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of post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8424143" y="5147734"/>
            <a:ext cx="1220206"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planning </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Freeform 6"/>
          <p:cNvSpPr>
            <a:spLocks noEditPoints="1"/>
          </p:cNvSpPr>
          <p:nvPr/>
        </p:nvSpPr>
        <p:spPr bwMode="auto">
          <a:xfrm flipH="1">
            <a:off x="8045186" y="2910183"/>
            <a:ext cx="1247759" cy="1331772"/>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lIns="121920" tIns="60960" rIns="121920" bIns="60960"/>
          <a:lstStyle/>
          <a:p>
            <a:pPr eaLnBrk="1" fontAlgn="auto" hangingPunct="1">
              <a:spcBef>
                <a:spcPts val="0"/>
              </a:spcBef>
              <a:spcAft>
                <a:spcPts val="0"/>
              </a:spcAft>
              <a:defRPr/>
            </a:pPr>
            <a:endParaRPr lang="id-ID" sz="2400" dirty="0">
              <a:latin typeface="+mn-lt"/>
              <a:ea typeface="+mn-ea"/>
            </a:endParaRPr>
          </a:p>
        </p:txBody>
      </p:sp>
      <p:sp>
        <p:nvSpPr>
          <p:cNvPr id="20" name="Freeform 27"/>
          <p:cNvSpPr>
            <a:spLocks noEditPoints="1"/>
          </p:cNvSpPr>
          <p:nvPr/>
        </p:nvSpPr>
        <p:spPr bwMode="auto">
          <a:xfrm>
            <a:off x="5028536" y="2136712"/>
            <a:ext cx="1828699" cy="2105243"/>
          </a:xfrm>
          <a:custGeom>
            <a:avLst/>
            <a:gdLst>
              <a:gd name="T0" fmla="*/ 396 w 792"/>
              <a:gd name="T1" fmla="*/ 85 h 914"/>
              <a:gd name="T2" fmla="*/ 395 w 792"/>
              <a:gd name="T3" fmla="*/ 10 h 914"/>
              <a:gd name="T4" fmla="*/ 547 w 792"/>
              <a:gd name="T5" fmla="*/ 166 h 914"/>
              <a:gd name="T6" fmla="*/ 627 w 792"/>
              <a:gd name="T7" fmla="*/ 367 h 914"/>
              <a:gd name="T8" fmla="*/ 604 w 792"/>
              <a:gd name="T9" fmla="*/ 475 h 914"/>
              <a:gd name="T10" fmla="*/ 507 w 792"/>
              <a:gd name="T11" fmla="*/ 588 h 914"/>
              <a:gd name="T12" fmla="*/ 790 w 792"/>
              <a:gd name="T13" fmla="*/ 836 h 914"/>
              <a:gd name="T14" fmla="*/ 395 w 792"/>
              <a:gd name="T15" fmla="*/ 914 h 914"/>
              <a:gd name="T16" fmla="*/ 397 w 792"/>
              <a:gd name="T17" fmla="*/ 860 h 914"/>
              <a:gd name="T18" fmla="*/ 504 w 792"/>
              <a:gd name="T19" fmla="*/ 838 h 914"/>
              <a:gd name="T20" fmla="*/ 532 w 792"/>
              <a:gd name="T21" fmla="*/ 677 h 914"/>
              <a:gd name="T22" fmla="*/ 395 w 792"/>
              <a:gd name="T23" fmla="*/ 816 h 914"/>
              <a:gd name="T24" fmla="*/ 399 w 792"/>
              <a:gd name="T25" fmla="*/ 789 h 914"/>
              <a:gd name="T26" fmla="*/ 484 w 792"/>
              <a:gd name="T27" fmla="*/ 605 h 914"/>
              <a:gd name="T28" fmla="*/ 395 w 792"/>
              <a:gd name="T29" fmla="*/ 629 h 914"/>
              <a:gd name="T30" fmla="*/ 396 w 792"/>
              <a:gd name="T31" fmla="*/ 604 h 914"/>
              <a:gd name="T32" fmla="*/ 597 w 792"/>
              <a:gd name="T33" fmla="*/ 344 h 914"/>
              <a:gd name="T34" fmla="*/ 557 w 792"/>
              <a:gd name="T35" fmla="*/ 420 h 914"/>
              <a:gd name="T36" fmla="*/ 549 w 792"/>
              <a:gd name="T37" fmla="*/ 342 h 914"/>
              <a:gd name="T38" fmla="*/ 530 w 792"/>
              <a:gd name="T39" fmla="*/ 239 h 914"/>
              <a:gd name="T40" fmla="*/ 476 w 792"/>
              <a:gd name="T41" fmla="*/ 217 h 914"/>
              <a:gd name="T42" fmla="*/ 395 w 792"/>
              <a:gd name="T43" fmla="*/ 243 h 914"/>
              <a:gd name="T44" fmla="*/ 29 w 792"/>
              <a:gd name="T45" fmla="*/ 914 h 914"/>
              <a:gd name="T46" fmla="*/ 226 w 792"/>
              <a:gd name="T47" fmla="*/ 668 h 914"/>
              <a:gd name="T48" fmla="*/ 219 w 792"/>
              <a:gd name="T49" fmla="*/ 499 h 914"/>
              <a:gd name="T50" fmla="*/ 166 w 792"/>
              <a:gd name="T51" fmla="*/ 424 h 914"/>
              <a:gd name="T52" fmla="*/ 176 w 792"/>
              <a:gd name="T53" fmla="*/ 330 h 914"/>
              <a:gd name="T54" fmla="*/ 240 w 792"/>
              <a:gd name="T55" fmla="*/ 168 h 914"/>
              <a:gd name="T56" fmla="*/ 296 w 792"/>
              <a:gd name="T57" fmla="*/ 118 h 914"/>
              <a:gd name="T58" fmla="*/ 395 w 792"/>
              <a:gd name="T59" fmla="*/ 82 h 914"/>
              <a:gd name="T60" fmla="*/ 278 w 792"/>
              <a:gd name="T61" fmla="*/ 221 h 914"/>
              <a:gd name="T62" fmla="*/ 243 w 792"/>
              <a:gd name="T63" fmla="*/ 339 h 914"/>
              <a:gd name="T64" fmla="*/ 262 w 792"/>
              <a:gd name="T65" fmla="*/ 440 h 914"/>
              <a:gd name="T66" fmla="*/ 198 w 792"/>
              <a:gd name="T67" fmla="*/ 343 h 914"/>
              <a:gd name="T68" fmla="*/ 236 w 792"/>
              <a:gd name="T69" fmla="*/ 480 h 914"/>
              <a:gd name="T70" fmla="*/ 395 w 792"/>
              <a:gd name="T71" fmla="*/ 629 h 914"/>
              <a:gd name="T72" fmla="*/ 280 w 792"/>
              <a:gd name="T73" fmla="*/ 657 h 914"/>
              <a:gd name="T74" fmla="*/ 395 w 792"/>
              <a:gd name="T75" fmla="*/ 816 h 914"/>
              <a:gd name="T76" fmla="*/ 266 w 792"/>
              <a:gd name="T77" fmla="*/ 669 h 914"/>
              <a:gd name="T78" fmla="*/ 291 w 792"/>
              <a:gd name="T79" fmla="*/ 839 h 914"/>
              <a:gd name="T80" fmla="*/ 395 w 792"/>
              <a:gd name="T81" fmla="*/ 847 h 914"/>
              <a:gd name="T82" fmla="*/ 29 w 792"/>
              <a:gd name="T83" fmla="*/ 914 h 914"/>
              <a:gd name="T84" fmla="*/ 395 w 792"/>
              <a:gd name="T85" fmla="*/ 10 h 914"/>
              <a:gd name="T86" fmla="*/ 395 w 792"/>
              <a:gd name="T87" fmla="*/ 5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2" h="914">
                <a:moveTo>
                  <a:pt x="395" y="82"/>
                </a:moveTo>
                <a:cubicBezTo>
                  <a:pt x="395" y="83"/>
                  <a:pt x="395" y="84"/>
                  <a:pt x="396" y="85"/>
                </a:cubicBezTo>
                <a:cubicBezTo>
                  <a:pt x="402" y="73"/>
                  <a:pt x="401" y="61"/>
                  <a:pt x="395" y="50"/>
                </a:cubicBezTo>
                <a:cubicBezTo>
                  <a:pt x="395" y="10"/>
                  <a:pt x="395" y="10"/>
                  <a:pt x="395" y="10"/>
                </a:cubicBezTo>
                <a:cubicBezTo>
                  <a:pt x="483" y="0"/>
                  <a:pt x="549" y="69"/>
                  <a:pt x="521" y="140"/>
                </a:cubicBezTo>
                <a:cubicBezTo>
                  <a:pt x="531" y="148"/>
                  <a:pt x="540" y="157"/>
                  <a:pt x="547" y="166"/>
                </a:cubicBezTo>
                <a:cubicBezTo>
                  <a:pt x="582" y="207"/>
                  <a:pt x="608" y="265"/>
                  <a:pt x="615" y="329"/>
                </a:cubicBezTo>
                <a:cubicBezTo>
                  <a:pt x="621" y="340"/>
                  <a:pt x="625" y="353"/>
                  <a:pt x="627" y="367"/>
                </a:cubicBezTo>
                <a:cubicBezTo>
                  <a:pt x="630" y="385"/>
                  <a:pt x="630" y="406"/>
                  <a:pt x="626" y="424"/>
                </a:cubicBezTo>
                <a:cubicBezTo>
                  <a:pt x="622" y="444"/>
                  <a:pt x="615" y="462"/>
                  <a:pt x="604" y="475"/>
                </a:cubicBezTo>
                <a:cubicBezTo>
                  <a:pt x="596" y="486"/>
                  <a:pt x="585" y="495"/>
                  <a:pt x="573" y="499"/>
                </a:cubicBezTo>
                <a:cubicBezTo>
                  <a:pt x="557" y="535"/>
                  <a:pt x="535" y="566"/>
                  <a:pt x="507" y="588"/>
                </a:cubicBezTo>
                <a:cubicBezTo>
                  <a:pt x="511" y="623"/>
                  <a:pt x="525" y="651"/>
                  <a:pt x="567" y="668"/>
                </a:cubicBezTo>
                <a:cubicBezTo>
                  <a:pt x="661" y="708"/>
                  <a:pt x="792" y="718"/>
                  <a:pt x="790" y="836"/>
                </a:cubicBezTo>
                <a:cubicBezTo>
                  <a:pt x="789" y="861"/>
                  <a:pt x="779" y="888"/>
                  <a:pt x="763" y="914"/>
                </a:cubicBezTo>
                <a:cubicBezTo>
                  <a:pt x="395" y="914"/>
                  <a:pt x="395" y="914"/>
                  <a:pt x="395" y="914"/>
                </a:cubicBezTo>
                <a:cubicBezTo>
                  <a:pt x="395" y="847"/>
                  <a:pt x="395" y="847"/>
                  <a:pt x="395" y="847"/>
                </a:cubicBezTo>
                <a:cubicBezTo>
                  <a:pt x="396" y="851"/>
                  <a:pt x="397" y="856"/>
                  <a:pt x="397" y="860"/>
                </a:cubicBezTo>
                <a:cubicBezTo>
                  <a:pt x="401" y="837"/>
                  <a:pt x="430" y="790"/>
                  <a:pt x="453" y="775"/>
                </a:cubicBezTo>
                <a:cubicBezTo>
                  <a:pt x="479" y="790"/>
                  <a:pt x="489" y="819"/>
                  <a:pt x="504" y="838"/>
                </a:cubicBezTo>
                <a:cubicBezTo>
                  <a:pt x="531" y="811"/>
                  <a:pt x="557" y="741"/>
                  <a:pt x="574" y="699"/>
                </a:cubicBezTo>
                <a:cubicBezTo>
                  <a:pt x="558" y="695"/>
                  <a:pt x="544" y="687"/>
                  <a:pt x="532" y="677"/>
                </a:cubicBezTo>
                <a:cubicBezTo>
                  <a:pt x="485" y="727"/>
                  <a:pt x="439" y="766"/>
                  <a:pt x="399" y="820"/>
                </a:cubicBezTo>
                <a:cubicBezTo>
                  <a:pt x="398" y="818"/>
                  <a:pt x="396" y="817"/>
                  <a:pt x="395" y="816"/>
                </a:cubicBezTo>
                <a:cubicBezTo>
                  <a:pt x="395" y="786"/>
                  <a:pt x="395" y="786"/>
                  <a:pt x="395" y="786"/>
                </a:cubicBezTo>
                <a:cubicBezTo>
                  <a:pt x="396" y="787"/>
                  <a:pt x="397" y="788"/>
                  <a:pt x="399" y="789"/>
                </a:cubicBezTo>
                <a:cubicBezTo>
                  <a:pt x="433" y="752"/>
                  <a:pt x="467" y="728"/>
                  <a:pt x="518" y="665"/>
                </a:cubicBezTo>
                <a:cubicBezTo>
                  <a:pt x="501" y="648"/>
                  <a:pt x="490" y="626"/>
                  <a:pt x="484" y="605"/>
                </a:cubicBezTo>
                <a:cubicBezTo>
                  <a:pt x="458" y="620"/>
                  <a:pt x="429" y="629"/>
                  <a:pt x="396" y="629"/>
                </a:cubicBezTo>
                <a:cubicBezTo>
                  <a:pt x="395" y="629"/>
                  <a:pt x="395" y="629"/>
                  <a:pt x="395" y="629"/>
                </a:cubicBezTo>
                <a:cubicBezTo>
                  <a:pt x="395" y="604"/>
                  <a:pt x="395" y="604"/>
                  <a:pt x="395" y="604"/>
                </a:cubicBezTo>
                <a:cubicBezTo>
                  <a:pt x="395" y="604"/>
                  <a:pt x="396" y="604"/>
                  <a:pt x="396" y="604"/>
                </a:cubicBezTo>
                <a:cubicBezTo>
                  <a:pt x="471" y="604"/>
                  <a:pt x="526" y="551"/>
                  <a:pt x="556" y="480"/>
                </a:cubicBezTo>
                <a:cubicBezTo>
                  <a:pt x="600" y="472"/>
                  <a:pt x="618" y="391"/>
                  <a:pt x="597" y="344"/>
                </a:cubicBezTo>
                <a:cubicBezTo>
                  <a:pt x="596" y="343"/>
                  <a:pt x="596" y="343"/>
                  <a:pt x="595" y="343"/>
                </a:cubicBezTo>
                <a:cubicBezTo>
                  <a:pt x="566" y="324"/>
                  <a:pt x="557" y="411"/>
                  <a:pt x="557" y="420"/>
                </a:cubicBezTo>
                <a:cubicBezTo>
                  <a:pt x="556" y="451"/>
                  <a:pt x="523" y="461"/>
                  <a:pt x="531" y="440"/>
                </a:cubicBezTo>
                <a:cubicBezTo>
                  <a:pt x="538" y="418"/>
                  <a:pt x="548" y="385"/>
                  <a:pt x="549" y="342"/>
                </a:cubicBezTo>
                <a:cubicBezTo>
                  <a:pt x="549" y="340"/>
                  <a:pt x="550" y="338"/>
                  <a:pt x="550" y="336"/>
                </a:cubicBezTo>
                <a:cubicBezTo>
                  <a:pt x="550" y="304"/>
                  <a:pt x="543" y="271"/>
                  <a:pt x="530" y="239"/>
                </a:cubicBezTo>
                <a:cubicBezTo>
                  <a:pt x="530" y="239"/>
                  <a:pt x="530" y="239"/>
                  <a:pt x="529" y="238"/>
                </a:cubicBezTo>
                <a:cubicBezTo>
                  <a:pt x="516" y="219"/>
                  <a:pt x="507" y="209"/>
                  <a:pt x="476" y="217"/>
                </a:cubicBezTo>
                <a:cubicBezTo>
                  <a:pt x="475" y="217"/>
                  <a:pt x="475" y="217"/>
                  <a:pt x="475" y="217"/>
                </a:cubicBezTo>
                <a:cubicBezTo>
                  <a:pt x="445" y="231"/>
                  <a:pt x="419" y="239"/>
                  <a:pt x="395" y="243"/>
                </a:cubicBezTo>
                <a:lnTo>
                  <a:pt x="395" y="82"/>
                </a:lnTo>
                <a:close/>
                <a:moveTo>
                  <a:pt x="29" y="914"/>
                </a:moveTo>
                <a:cubicBezTo>
                  <a:pt x="14" y="888"/>
                  <a:pt x="3" y="861"/>
                  <a:pt x="3" y="836"/>
                </a:cubicBezTo>
                <a:cubicBezTo>
                  <a:pt x="0" y="718"/>
                  <a:pt x="132" y="708"/>
                  <a:pt x="226" y="668"/>
                </a:cubicBezTo>
                <a:cubicBezTo>
                  <a:pt x="267" y="651"/>
                  <a:pt x="282" y="623"/>
                  <a:pt x="285" y="588"/>
                </a:cubicBezTo>
                <a:cubicBezTo>
                  <a:pt x="257" y="566"/>
                  <a:pt x="235" y="535"/>
                  <a:pt x="219" y="499"/>
                </a:cubicBezTo>
                <a:cubicBezTo>
                  <a:pt x="207" y="495"/>
                  <a:pt x="197" y="486"/>
                  <a:pt x="188" y="475"/>
                </a:cubicBezTo>
                <a:cubicBezTo>
                  <a:pt x="178" y="462"/>
                  <a:pt x="170" y="444"/>
                  <a:pt x="166" y="424"/>
                </a:cubicBezTo>
                <a:cubicBezTo>
                  <a:pt x="163" y="406"/>
                  <a:pt x="162" y="385"/>
                  <a:pt x="165" y="367"/>
                </a:cubicBezTo>
                <a:cubicBezTo>
                  <a:pt x="167" y="354"/>
                  <a:pt x="171" y="341"/>
                  <a:pt x="176" y="330"/>
                </a:cubicBezTo>
                <a:cubicBezTo>
                  <a:pt x="176" y="327"/>
                  <a:pt x="176" y="323"/>
                  <a:pt x="176" y="318"/>
                </a:cubicBezTo>
                <a:cubicBezTo>
                  <a:pt x="180" y="263"/>
                  <a:pt x="205" y="208"/>
                  <a:pt x="240" y="168"/>
                </a:cubicBezTo>
                <a:cubicBezTo>
                  <a:pt x="230" y="138"/>
                  <a:pt x="232" y="103"/>
                  <a:pt x="246" y="69"/>
                </a:cubicBezTo>
                <a:cubicBezTo>
                  <a:pt x="258" y="99"/>
                  <a:pt x="267" y="119"/>
                  <a:pt x="296" y="118"/>
                </a:cubicBezTo>
                <a:cubicBezTo>
                  <a:pt x="297" y="88"/>
                  <a:pt x="289" y="71"/>
                  <a:pt x="263" y="53"/>
                </a:cubicBezTo>
                <a:cubicBezTo>
                  <a:pt x="265" y="24"/>
                  <a:pt x="364" y="0"/>
                  <a:pt x="395" y="82"/>
                </a:cubicBezTo>
                <a:cubicBezTo>
                  <a:pt x="395" y="243"/>
                  <a:pt x="395" y="243"/>
                  <a:pt x="395" y="243"/>
                </a:cubicBezTo>
                <a:cubicBezTo>
                  <a:pt x="344" y="252"/>
                  <a:pt x="305" y="242"/>
                  <a:pt x="278" y="221"/>
                </a:cubicBezTo>
                <a:cubicBezTo>
                  <a:pt x="273" y="226"/>
                  <a:pt x="268" y="231"/>
                  <a:pt x="264" y="238"/>
                </a:cubicBezTo>
                <a:cubicBezTo>
                  <a:pt x="250" y="270"/>
                  <a:pt x="242" y="306"/>
                  <a:pt x="243" y="339"/>
                </a:cubicBezTo>
                <a:cubicBezTo>
                  <a:pt x="243" y="340"/>
                  <a:pt x="244" y="341"/>
                  <a:pt x="244" y="342"/>
                </a:cubicBezTo>
                <a:cubicBezTo>
                  <a:pt x="245" y="385"/>
                  <a:pt x="255" y="418"/>
                  <a:pt x="262" y="440"/>
                </a:cubicBezTo>
                <a:cubicBezTo>
                  <a:pt x="270" y="461"/>
                  <a:pt x="237" y="451"/>
                  <a:pt x="236" y="420"/>
                </a:cubicBezTo>
                <a:cubicBezTo>
                  <a:pt x="236" y="411"/>
                  <a:pt x="227" y="324"/>
                  <a:pt x="198" y="343"/>
                </a:cubicBezTo>
                <a:cubicBezTo>
                  <a:pt x="197" y="343"/>
                  <a:pt x="196" y="344"/>
                  <a:pt x="195" y="344"/>
                </a:cubicBezTo>
                <a:cubicBezTo>
                  <a:pt x="174" y="392"/>
                  <a:pt x="192" y="473"/>
                  <a:pt x="236" y="480"/>
                </a:cubicBezTo>
                <a:cubicBezTo>
                  <a:pt x="266" y="550"/>
                  <a:pt x="320" y="603"/>
                  <a:pt x="395" y="604"/>
                </a:cubicBezTo>
                <a:cubicBezTo>
                  <a:pt x="395" y="629"/>
                  <a:pt x="395" y="629"/>
                  <a:pt x="395" y="629"/>
                </a:cubicBezTo>
                <a:cubicBezTo>
                  <a:pt x="364" y="629"/>
                  <a:pt x="336" y="621"/>
                  <a:pt x="311" y="606"/>
                </a:cubicBezTo>
                <a:cubicBezTo>
                  <a:pt x="305" y="624"/>
                  <a:pt x="294" y="641"/>
                  <a:pt x="280" y="657"/>
                </a:cubicBezTo>
                <a:cubicBezTo>
                  <a:pt x="328" y="725"/>
                  <a:pt x="365" y="766"/>
                  <a:pt x="395" y="786"/>
                </a:cubicBezTo>
                <a:cubicBezTo>
                  <a:pt x="395" y="816"/>
                  <a:pt x="395" y="816"/>
                  <a:pt x="395" y="816"/>
                </a:cubicBezTo>
                <a:cubicBezTo>
                  <a:pt x="357" y="783"/>
                  <a:pt x="300" y="719"/>
                  <a:pt x="268" y="674"/>
                </a:cubicBezTo>
                <a:cubicBezTo>
                  <a:pt x="267" y="673"/>
                  <a:pt x="267" y="671"/>
                  <a:pt x="266" y="669"/>
                </a:cubicBezTo>
                <a:cubicBezTo>
                  <a:pt x="251" y="682"/>
                  <a:pt x="233" y="692"/>
                  <a:pt x="215" y="696"/>
                </a:cubicBezTo>
                <a:cubicBezTo>
                  <a:pt x="229" y="754"/>
                  <a:pt x="274" y="818"/>
                  <a:pt x="291" y="839"/>
                </a:cubicBezTo>
                <a:cubicBezTo>
                  <a:pt x="307" y="818"/>
                  <a:pt x="315" y="795"/>
                  <a:pt x="340" y="783"/>
                </a:cubicBezTo>
                <a:cubicBezTo>
                  <a:pt x="351" y="794"/>
                  <a:pt x="385" y="818"/>
                  <a:pt x="395" y="847"/>
                </a:cubicBezTo>
                <a:cubicBezTo>
                  <a:pt x="395" y="914"/>
                  <a:pt x="395" y="914"/>
                  <a:pt x="395" y="914"/>
                </a:cubicBezTo>
                <a:lnTo>
                  <a:pt x="29" y="914"/>
                </a:lnTo>
                <a:close/>
                <a:moveTo>
                  <a:pt x="395" y="50"/>
                </a:moveTo>
                <a:cubicBezTo>
                  <a:pt x="395" y="10"/>
                  <a:pt x="395" y="10"/>
                  <a:pt x="395" y="10"/>
                </a:cubicBezTo>
                <a:cubicBezTo>
                  <a:pt x="384" y="11"/>
                  <a:pt x="372" y="13"/>
                  <a:pt x="360" y="17"/>
                </a:cubicBezTo>
                <a:cubicBezTo>
                  <a:pt x="375" y="25"/>
                  <a:pt x="388" y="37"/>
                  <a:pt x="395" y="5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21" name="Freeform 14"/>
          <p:cNvSpPr>
            <a:spLocks noEditPoints="1"/>
          </p:cNvSpPr>
          <p:nvPr/>
        </p:nvSpPr>
        <p:spPr bwMode="auto">
          <a:xfrm>
            <a:off x="2699688" y="2969886"/>
            <a:ext cx="1213882" cy="1272069"/>
          </a:xfrm>
          <a:custGeom>
            <a:avLst/>
            <a:gdLst>
              <a:gd name="T0" fmla="*/ 717 w 829"/>
              <a:gd name="T1" fmla="*/ 568 h 869"/>
              <a:gd name="T2" fmla="*/ 634 w 829"/>
              <a:gd name="T3" fmla="*/ 869 h 869"/>
              <a:gd name="T4" fmla="*/ 634 w 829"/>
              <a:gd name="T5" fmla="*/ 758 h 869"/>
              <a:gd name="T6" fmla="*/ 593 w 829"/>
              <a:gd name="T7" fmla="*/ 81 h 869"/>
              <a:gd name="T8" fmla="*/ 593 w 829"/>
              <a:gd name="T9" fmla="*/ 390 h 869"/>
              <a:gd name="T10" fmla="*/ 593 w 829"/>
              <a:gd name="T11" fmla="*/ 203 h 869"/>
              <a:gd name="T12" fmla="*/ 593 w 829"/>
              <a:gd name="T13" fmla="*/ 81 h 869"/>
              <a:gd name="T14" fmla="*/ 634 w 829"/>
              <a:gd name="T15" fmla="*/ 758 h 869"/>
              <a:gd name="T16" fmla="*/ 634 w 829"/>
              <a:gd name="T17" fmla="*/ 869 h 869"/>
              <a:gd name="T18" fmla="*/ 568 w 829"/>
              <a:gd name="T19" fmla="*/ 125 h 869"/>
              <a:gd name="T20" fmla="*/ 568 w 829"/>
              <a:gd name="T21" fmla="*/ 770 h 869"/>
              <a:gd name="T22" fmla="*/ 593 w 829"/>
              <a:gd name="T23" fmla="*/ 288 h 869"/>
              <a:gd name="T24" fmla="*/ 568 w 829"/>
              <a:gd name="T25" fmla="*/ 173 h 869"/>
              <a:gd name="T26" fmla="*/ 568 w 829"/>
              <a:gd name="T27" fmla="*/ 663 h 869"/>
              <a:gd name="T28" fmla="*/ 568 w 829"/>
              <a:gd name="T29" fmla="*/ 433 h 869"/>
              <a:gd name="T30" fmla="*/ 527 w 829"/>
              <a:gd name="T31" fmla="*/ 24 h 869"/>
              <a:gd name="T32" fmla="*/ 527 w 829"/>
              <a:gd name="T33" fmla="*/ 24 h 869"/>
              <a:gd name="T34" fmla="*/ 547 w 829"/>
              <a:gd name="T35" fmla="*/ 819 h 869"/>
              <a:gd name="T36" fmla="*/ 568 w 829"/>
              <a:gd name="T37" fmla="*/ 869 h 869"/>
              <a:gd name="T38" fmla="*/ 534 w 829"/>
              <a:gd name="T39" fmla="*/ 132 h 869"/>
              <a:gd name="T40" fmla="*/ 527 w 829"/>
              <a:gd name="T41" fmla="*/ 394 h 869"/>
              <a:gd name="T42" fmla="*/ 568 w 829"/>
              <a:gd name="T43" fmla="*/ 173 h 869"/>
              <a:gd name="T44" fmla="*/ 527 w 829"/>
              <a:gd name="T45" fmla="*/ 633 h 869"/>
              <a:gd name="T46" fmla="*/ 414 w 829"/>
              <a:gd name="T47" fmla="*/ 0 h 869"/>
              <a:gd name="T48" fmla="*/ 413 w 829"/>
              <a:gd name="T49" fmla="*/ 0 h 869"/>
              <a:gd name="T50" fmla="*/ 432 w 829"/>
              <a:gd name="T51" fmla="*/ 821 h 869"/>
              <a:gd name="T52" fmla="*/ 527 w 829"/>
              <a:gd name="T53" fmla="*/ 798 h 869"/>
              <a:gd name="T54" fmla="*/ 527 w 829"/>
              <a:gd name="T55" fmla="*/ 105 h 869"/>
              <a:gd name="T56" fmla="*/ 527 w 829"/>
              <a:gd name="T57" fmla="*/ 286 h 869"/>
              <a:gd name="T58" fmla="*/ 527 w 829"/>
              <a:gd name="T59" fmla="*/ 323 h 869"/>
              <a:gd name="T60" fmla="*/ 507 w 829"/>
              <a:gd name="T61" fmla="*/ 559 h 869"/>
              <a:gd name="T62" fmla="*/ 388 w 829"/>
              <a:gd name="T63" fmla="*/ 1 h 869"/>
              <a:gd name="T64" fmla="*/ 388 w 829"/>
              <a:gd name="T65" fmla="*/ 1 h 869"/>
              <a:gd name="T66" fmla="*/ 413 w 829"/>
              <a:gd name="T67" fmla="*/ 777 h 869"/>
              <a:gd name="T68" fmla="*/ 413 w 829"/>
              <a:gd name="T69" fmla="*/ 841 h 869"/>
              <a:gd name="T70" fmla="*/ 413 w 829"/>
              <a:gd name="T71" fmla="*/ 159 h 869"/>
              <a:gd name="T72" fmla="*/ 413 w 829"/>
              <a:gd name="T73" fmla="*/ 558 h 869"/>
              <a:gd name="T74" fmla="*/ 388 w 829"/>
              <a:gd name="T75" fmla="*/ 556 h 869"/>
              <a:gd name="T76" fmla="*/ 388 w 829"/>
              <a:gd name="T77" fmla="*/ 1 h 869"/>
              <a:gd name="T78" fmla="*/ 388 w 829"/>
              <a:gd name="T79" fmla="*/ 869 h 869"/>
              <a:gd name="T80" fmla="*/ 299 w 829"/>
              <a:gd name="T81" fmla="*/ 798 h 869"/>
              <a:gd name="T82" fmla="*/ 388 w 829"/>
              <a:gd name="T83" fmla="*/ 69 h 869"/>
              <a:gd name="T84" fmla="*/ 388 w 829"/>
              <a:gd name="T85" fmla="*/ 154 h 869"/>
              <a:gd name="T86" fmla="*/ 318 w 829"/>
              <a:gd name="T87" fmla="*/ 559 h 869"/>
              <a:gd name="T88" fmla="*/ 192 w 829"/>
              <a:gd name="T89" fmla="*/ 178 h 869"/>
              <a:gd name="T90" fmla="*/ 266 w 829"/>
              <a:gd name="T91" fmla="*/ 167 h 869"/>
              <a:gd name="T92" fmla="*/ 260 w 829"/>
              <a:gd name="T93" fmla="*/ 297 h 869"/>
              <a:gd name="T94" fmla="*/ 299 w 829"/>
              <a:gd name="T95" fmla="*/ 508 h 869"/>
              <a:gd name="T96" fmla="*/ 192 w 829"/>
              <a:gd name="T97" fmla="*/ 178 h 869"/>
              <a:gd name="T98" fmla="*/ 211 w 829"/>
              <a:gd name="T99" fmla="*/ 811 h 869"/>
              <a:gd name="T100" fmla="*/ 299 w 829"/>
              <a:gd name="T101" fmla="*/ 798 h 869"/>
              <a:gd name="T102" fmla="*/ 45 w 829"/>
              <a:gd name="T103" fmla="*/ 869 h 869"/>
              <a:gd name="T104" fmla="*/ 157 w 829"/>
              <a:gd name="T105" fmla="*/ 393 h 869"/>
              <a:gd name="T106" fmla="*/ 158 w 829"/>
              <a:gd name="T107" fmla="*/ 719 h 869"/>
              <a:gd name="T108" fmla="*/ 192 w 829"/>
              <a:gd name="T109" fmla="*/ 832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29" h="869">
                <a:moveTo>
                  <a:pt x="634" y="173"/>
                </a:moveTo>
                <a:cubicBezTo>
                  <a:pt x="638" y="190"/>
                  <a:pt x="641" y="208"/>
                  <a:pt x="644" y="226"/>
                </a:cubicBezTo>
                <a:cubicBezTo>
                  <a:pt x="651" y="284"/>
                  <a:pt x="718" y="320"/>
                  <a:pt x="671" y="393"/>
                </a:cubicBezTo>
                <a:cubicBezTo>
                  <a:pt x="629" y="458"/>
                  <a:pt x="780" y="432"/>
                  <a:pt x="717" y="568"/>
                </a:cubicBezTo>
                <a:cubicBezTo>
                  <a:pt x="690" y="626"/>
                  <a:pt x="829" y="602"/>
                  <a:pt x="776" y="710"/>
                </a:cubicBezTo>
                <a:cubicBezTo>
                  <a:pt x="795" y="730"/>
                  <a:pt x="807" y="755"/>
                  <a:pt x="806" y="791"/>
                </a:cubicBezTo>
                <a:cubicBezTo>
                  <a:pt x="805" y="816"/>
                  <a:pt x="795" y="843"/>
                  <a:pt x="779" y="869"/>
                </a:cubicBezTo>
                <a:cubicBezTo>
                  <a:pt x="634" y="869"/>
                  <a:pt x="634" y="869"/>
                  <a:pt x="634" y="869"/>
                </a:cubicBezTo>
                <a:cubicBezTo>
                  <a:pt x="634" y="832"/>
                  <a:pt x="634" y="832"/>
                  <a:pt x="634" y="832"/>
                </a:cubicBezTo>
                <a:cubicBezTo>
                  <a:pt x="645" y="832"/>
                  <a:pt x="653" y="822"/>
                  <a:pt x="653" y="811"/>
                </a:cubicBezTo>
                <a:cubicBezTo>
                  <a:pt x="653" y="800"/>
                  <a:pt x="645" y="791"/>
                  <a:pt x="634" y="791"/>
                </a:cubicBezTo>
                <a:cubicBezTo>
                  <a:pt x="634" y="758"/>
                  <a:pt x="634" y="758"/>
                  <a:pt x="634" y="758"/>
                </a:cubicBezTo>
                <a:cubicBezTo>
                  <a:pt x="665" y="749"/>
                  <a:pt x="683" y="736"/>
                  <a:pt x="679" y="721"/>
                </a:cubicBezTo>
                <a:cubicBezTo>
                  <a:pt x="663" y="704"/>
                  <a:pt x="649" y="696"/>
                  <a:pt x="634" y="689"/>
                </a:cubicBezTo>
                <a:lnTo>
                  <a:pt x="634" y="173"/>
                </a:lnTo>
                <a:close/>
                <a:moveTo>
                  <a:pt x="593" y="81"/>
                </a:moveTo>
                <a:cubicBezTo>
                  <a:pt x="612" y="107"/>
                  <a:pt x="625" y="138"/>
                  <a:pt x="634" y="173"/>
                </a:cubicBezTo>
                <a:cubicBezTo>
                  <a:pt x="634" y="689"/>
                  <a:pt x="634" y="689"/>
                  <a:pt x="634" y="689"/>
                </a:cubicBezTo>
                <a:cubicBezTo>
                  <a:pt x="621" y="684"/>
                  <a:pt x="608" y="680"/>
                  <a:pt x="593" y="674"/>
                </a:cubicBezTo>
                <a:cubicBezTo>
                  <a:pt x="593" y="390"/>
                  <a:pt x="593" y="390"/>
                  <a:pt x="593" y="390"/>
                </a:cubicBezTo>
                <a:cubicBezTo>
                  <a:pt x="599" y="392"/>
                  <a:pt x="605" y="396"/>
                  <a:pt x="610" y="401"/>
                </a:cubicBezTo>
                <a:cubicBezTo>
                  <a:pt x="621" y="377"/>
                  <a:pt x="625" y="345"/>
                  <a:pt x="620" y="318"/>
                </a:cubicBezTo>
                <a:cubicBezTo>
                  <a:pt x="615" y="295"/>
                  <a:pt x="604" y="285"/>
                  <a:pt x="593" y="288"/>
                </a:cubicBezTo>
                <a:cubicBezTo>
                  <a:pt x="593" y="203"/>
                  <a:pt x="593" y="203"/>
                  <a:pt x="593" y="203"/>
                </a:cubicBezTo>
                <a:cubicBezTo>
                  <a:pt x="593" y="204"/>
                  <a:pt x="593" y="205"/>
                  <a:pt x="594" y="206"/>
                </a:cubicBezTo>
                <a:cubicBezTo>
                  <a:pt x="599" y="213"/>
                  <a:pt x="605" y="221"/>
                  <a:pt x="610" y="229"/>
                </a:cubicBezTo>
                <a:cubicBezTo>
                  <a:pt x="606" y="207"/>
                  <a:pt x="601" y="188"/>
                  <a:pt x="593" y="170"/>
                </a:cubicBezTo>
                <a:cubicBezTo>
                  <a:pt x="593" y="81"/>
                  <a:pt x="593" y="81"/>
                  <a:pt x="593" y="81"/>
                </a:cubicBezTo>
                <a:close/>
                <a:moveTo>
                  <a:pt x="634" y="869"/>
                </a:moveTo>
                <a:cubicBezTo>
                  <a:pt x="593" y="869"/>
                  <a:pt x="593" y="869"/>
                  <a:pt x="593" y="869"/>
                </a:cubicBezTo>
                <a:cubicBezTo>
                  <a:pt x="593" y="767"/>
                  <a:pt x="593" y="767"/>
                  <a:pt x="593" y="767"/>
                </a:cubicBezTo>
                <a:cubicBezTo>
                  <a:pt x="608" y="764"/>
                  <a:pt x="622" y="761"/>
                  <a:pt x="634" y="758"/>
                </a:cubicBezTo>
                <a:cubicBezTo>
                  <a:pt x="634" y="791"/>
                  <a:pt x="634" y="791"/>
                  <a:pt x="634" y="791"/>
                </a:cubicBezTo>
                <a:cubicBezTo>
                  <a:pt x="623" y="791"/>
                  <a:pt x="615" y="800"/>
                  <a:pt x="615" y="811"/>
                </a:cubicBezTo>
                <a:cubicBezTo>
                  <a:pt x="615" y="822"/>
                  <a:pt x="623" y="832"/>
                  <a:pt x="634" y="832"/>
                </a:cubicBezTo>
                <a:lnTo>
                  <a:pt x="634" y="869"/>
                </a:lnTo>
                <a:close/>
                <a:moveTo>
                  <a:pt x="568" y="53"/>
                </a:moveTo>
                <a:cubicBezTo>
                  <a:pt x="577" y="62"/>
                  <a:pt x="586" y="71"/>
                  <a:pt x="593" y="81"/>
                </a:cubicBezTo>
                <a:cubicBezTo>
                  <a:pt x="593" y="170"/>
                  <a:pt x="593" y="170"/>
                  <a:pt x="593" y="170"/>
                </a:cubicBezTo>
                <a:cubicBezTo>
                  <a:pt x="586" y="153"/>
                  <a:pt x="578" y="138"/>
                  <a:pt x="568" y="125"/>
                </a:cubicBezTo>
                <a:cubicBezTo>
                  <a:pt x="568" y="53"/>
                  <a:pt x="568" y="53"/>
                  <a:pt x="568" y="53"/>
                </a:cubicBezTo>
                <a:close/>
                <a:moveTo>
                  <a:pt x="593" y="869"/>
                </a:moveTo>
                <a:cubicBezTo>
                  <a:pt x="568" y="869"/>
                  <a:pt x="568" y="869"/>
                  <a:pt x="568" y="869"/>
                </a:cubicBezTo>
                <a:cubicBezTo>
                  <a:pt x="568" y="770"/>
                  <a:pt x="568" y="770"/>
                  <a:pt x="568" y="770"/>
                </a:cubicBezTo>
                <a:cubicBezTo>
                  <a:pt x="577" y="769"/>
                  <a:pt x="585" y="768"/>
                  <a:pt x="593" y="767"/>
                </a:cubicBezTo>
                <a:cubicBezTo>
                  <a:pt x="593" y="869"/>
                  <a:pt x="593" y="869"/>
                  <a:pt x="593" y="869"/>
                </a:cubicBezTo>
                <a:close/>
                <a:moveTo>
                  <a:pt x="593" y="203"/>
                </a:moveTo>
                <a:cubicBezTo>
                  <a:pt x="593" y="288"/>
                  <a:pt x="593" y="288"/>
                  <a:pt x="593" y="288"/>
                </a:cubicBezTo>
                <a:cubicBezTo>
                  <a:pt x="587" y="290"/>
                  <a:pt x="581" y="296"/>
                  <a:pt x="577" y="307"/>
                </a:cubicBezTo>
                <a:cubicBezTo>
                  <a:pt x="574" y="317"/>
                  <a:pt x="571" y="326"/>
                  <a:pt x="569" y="330"/>
                </a:cubicBezTo>
                <a:cubicBezTo>
                  <a:pt x="569" y="331"/>
                  <a:pt x="569" y="332"/>
                  <a:pt x="568" y="333"/>
                </a:cubicBezTo>
                <a:cubicBezTo>
                  <a:pt x="568" y="173"/>
                  <a:pt x="568" y="173"/>
                  <a:pt x="568" y="173"/>
                </a:cubicBezTo>
                <a:cubicBezTo>
                  <a:pt x="579" y="179"/>
                  <a:pt x="589" y="187"/>
                  <a:pt x="593" y="203"/>
                </a:cubicBezTo>
                <a:close/>
                <a:moveTo>
                  <a:pt x="593" y="390"/>
                </a:moveTo>
                <a:cubicBezTo>
                  <a:pt x="593" y="674"/>
                  <a:pt x="593" y="674"/>
                  <a:pt x="593" y="674"/>
                </a:cubicBezTo>
                <a:cubicBezTo>
                  <a:pt x="585" y="671"/>
                  <a:pt x="577" y="668"/>
                  <a:pt x="568" y="663"/>
                </a:cubicBezTo>
                <a:cubicBezTo>
                  <a:pt x="568" y="444"/>
                  <a:pt x="568" y="444"/>
                  <a:pt x="568" y="444"/>
                </a:cubicBezTo>
                <a:cubicBezTo>
                  <a:pt x="570" y="441"/>
                  <a:pt x="571" y="438"/>
                  <a:pt x="572" y="435"/>
                </a:cubicBezTo>
                <a:cubicBezTo>
                  <a:pt x="573" y="434"/>
                  <a:pt x="573" y="433"/>
                  <a:pt x="573" y="433"/>
                </a:cubicBezTo>
                <a:cubicBezTo>
                  <a:pt x="571" y="433"/>
                  <a:pt x="570" y="433"/>
                  <a:pt x="568" y="433"/>
                </a:cubicBezTo>
                <a:cubicBezTo>
                  <a:pt x="568" y="381"/>
                  <a:pt x="568" y="381"/>
                  <a:pt x="568" y="381"/>
                </a:cubicBezTo>
                <a:cubicBezTo>
                  <a:pt x="571" y="385"/>
                  <a:pt x="575" y="387"/>
                  <a:pt x="581" y="387"/>
                </a:cubicBezTo>
                <a:cubicBezTo>
                  <a:pt x="585" y="388"/>
                  <a:pt x="589" y="389"/>
                  <a:pt x="593" y="390"/>
                </a:cubicBezTo>
                <a:close/>
                <a:moveTo>
                  <a:pt x="527" y="24"/>
                </a:moveTo>
                <a:cubicBezTo>
                  <a:pt x="543" y="32"/>
                  <a:pt x="556" y="42"/>
                  <a:pt x="568" y="53"/>
                </a:cubicBezTo>
                <a:cubicBezTo>
                  <a:pt x="568" y="125"/>
                  <a:pt x="568" y="125"/>
                  <a:pt x="568" y="125"/>
                </a:cubicBezTo>
                <a:cubicBezTo>
                  <a:pt x="556" y="108"/>
                  <a:pt x="542" y="93"/>
                  <a:pt x="527" y="82"/>
                </a:cubicBezTo>
                <a:cubicBezTo>
                  <a:pt x="527" y="24"/>
                  <a:pt x="527" y="24"/>
                  <a:pt x="527" y="24"/>
                </a:cubicBezTo>
                <a:close/>
                <a:moveTo>
                  <a:pt x="568" y="869"/>
                </a:moveTo>
                <a:cubicBezTo>
                  <a:pt x="527" y="869"/>
                  <a:pt x="527" y="869"/>
                  <a:pt x="527" y="869"/>
                </a:cubicBezTo>
                <a:cubicBezTo>
                  <a:pt x="527" y="839"/>
                  <a:pt x="527" y="839"/>
                  <a:pt x="527" y="839"/>
                </a:cubicBezTo>
                <a:cubicBezTo>
                  <a:pt x="538" y="839"/>
                  <a:pt x="547" y="830"/>
                  <a:pt x="547" y="819"/>
                </a:cubicBezTo>
                <a:cubicBezTo>
                  <a:pt x="547" y="808"/>
                  <a:pt x="538" y="798"/>
                  <a:pt x="527" y="798"/>
                </a:cubicBezTo>
                <a:cubicBezTo>
                  <a:pt x="527" y="774"/>
                  <a:pt x="527" y="774"/>
                  <a:pt x="527" y="774"/>
                </a:cubicBezTo>
                <a:cubicBezTo>
                  <a:pt x="541" y="773"/>
                  <a:pt x="555" y="772"/>
                  <a:pt x="568" y="770"/>
                </a:cubicBezTo>
                <a:cubicBezTo>
                  <a:pt x="568" y="869"/>
                  <a:pt x="568" y="869"/>
                  <a:pt x="568" y="869"/>
                </a:cubicBezTo>
                <a:close/>
                <a:moveTo>
                  <a:pt x="568" y="173"/>
                </a:moveTo>
                <a:cubicBezTo>
                  <a:pt x="565" y="171"/>
                  <a:pt x="562" y="170"/>
                  <a:pt x="559" y="168"/>
                </a:cubicBezTo>
                <a:cubicBezTo>
                  <a:pt x="552" y="162"/>
                  <a:pt x="545" y="157"/>
                  <a:pt x="539" y="152"/>
                </a:cubicBezTo>
                <a:cubicBezTo>
                  <a:pt x="535" y="147"/>
                  <a:pt x="534" y="140"/>
                  <a:pt x="534" y="132"/>
                </a:cubicBezTo>
                <a:cubicBezTo>
                  <a:pt x="534" y="122"/>
                  <a:pt x="531" y="113"/>
                  <a:pt x="527" y="105"/>
                </a:cubicBezTo>
                <a:cubicBezTo>
                  <a:pt x="527" y="286"/>
                  <a:pt x="527" y="286"/>
                  <a:pt x="527" y="286"/>
                </a:cubicBezTo>
                <a:cubicBezTo>
                  <a:pt x="533" y="291"/>
                  <a:pt x="535" y="301"/>
                  <a:pt x="527" y="323"/>
                </a:cubicBezTo>
                <a:cubicBezTo>
                  <a:pt x="527" y="394"/>
                  <a:pt x="527" y="394"/>
                  <a:pt x="527" y="394"/>
                </a:cubicBezTo>
                <a:cubicBezTo>
                  <a:pt x="536" y="416"/>
                  <a:pt x="553" y="431"/>
                  <a:pt x="568" y="433"/>
                </a:cubicBezTo>
                <a:cubicBezTo>
                  <a:pt x="568" y="381"/>
                  <a:pt x="568" y="381"/>
                  <a:pt x="568" y="381"/>
                </a:cubicBezTo>
                <a:cubicBezTo>
                  <a:pt x="561" y="371"/>
                  <a:pt x="563" y="353"/>
                  <a:pt x="568" y="333"/>
                </a:cubicBezTo>
                <a:cubicBezTo>
                  <a:pt x="568" y="173"/>
                  <a:pt x="568" y="173"/>
                  <a:pt x="568" y="173"/>
                </a:cubicBezTo>
                <a:close/>
                <a:moveTo>
                  <a:pt x="568" y="444"/>
                </a:moveTo>
                <a:cubicBezTo>
                  <a:pt x="568" y="663"/>
                  <a:pt x="568" y="663"/>
                  <a:pt x="568" y="663"/>
                </a:cubicBezTo>
                <a:cubicBezTo>
                  <a:pt x="565" y="661"/>
                  <a:pt x="561" y="659"/>
                  <a:pt x="557" y="656"/>
                </a:cubicBezTo>
                <a:cubicBezTo>
                  <a:pt x="544" y="648"/>
                  <a:pt x="534" y="641"/>
                  <a:pt x="527" y="633"/>
                </a:cubicBezTo>
                <a:cubicBezTo>
                  <a:pt x="527" y="506"/>
                  <a:pt x="527" y="506"/>
                  <a:pt x="527" y="506"/>
                </a:cubicBezTo>
                <a:cubicBezTo>
                  <a:pt x="544" y="489"/>
                  <a:pt x="557" y="468"/>
                  <a:pt x="568" y="444"/>
                </a:cubicBezTo>
                <a:close/>
                <a:moveTo>
                  <a:pt x="413" y="0"/>
                </a:moveTo>
                <a:cubicBezTo>
                  <a:pt x="414" y="0"/>
                  <a:pt x="414" y="0"/>
                  <a:pt x="414" y="0"/>
                </a:cubicBezTo>
                <a:cubicBezTo>
                  <a:pt x="459" y="0"/>
                  <a:pt x="497" y="9"/>
                  <a:pt x="527" y="24"/>
                </a:cubicBezTo>
                <a:cubicBezTo>
                  <a:pt x="527" y="82"/>
                  <a:pt x="527" y="82"/>
                  <a:pt x="527" y="82"/>
                </a:cubicBezTo>
                <a:cubicBezTo>
                  <a:pt x="493" y="55"/>
                  <a:pt x="453" y="42"/>
                  <a:pt x="413" y="42"/>
                </a:cubicBezTo>
                <a:cubicBezTo>
                  <a:pt x="413" y="0"/>
                  <a:pt x="413" y="0"/>
                  <a:pt x="413" y="0"/>
                </a:cubicBezTo>
                <a:close/>
                <a:moveTo>
                  <a:pt x="527" y="869"/>
                </a:moveTo>
                <a:cubicBezTo>
                  <a:pt x="413" y="869"/>
                  <a:pt x="413" y="869"/>
                  <a:pt x="413" y="869"/>
                </a:cubicBezTo>
                <a:cubicBezTo>
                  <a:pt x="413" y="841"/>
                  <a:pt x="413" y="841"/>
                  <a:pt x="413" y="841"/>
                </a:cubicBezTo>
                <a:cubicBezTo>
                  <a:pt x="424" y="841"/>
                  <a:pt x="432" y="832"/>
                  <a:pt x="432" y="821"/>
                </a:cubicBezTo>
                <a:cubicBezTo>
                  <a:pt x="432" y="810"/>
                  <a:pt x="424" y="800"/>
                  <a:pt x="413" y="800"/>
                </a:cubicBezTo>
                <a:cubicBezTo>
                  <a:pt x="413" y="777"/>
                  <a:pt x="413" y="777"/>
                  <a:pt x="413" y="777"/>
                </a:cubicBezTo>
                <a:cubicBezTo>
                  <a:pt x="452" y="778"/>
                  <a:pt x="491" y="777"/>
                  <a:pt x="527" y="774"/>
                </a:cubicBezTo>
                <a:cubicBezTo>
                  <a:pt x="527" y="798"/>
                  <a:pt x="527" y="798"/>
                  <a:pt x="527" y="798"/>
                </a:cubicBezTo>
                <a:cubicBezTo>
                  <a:pt x="517" y="798"/>
                  <a:pt x="508" y="808"/>
                  <a:pt x="508" y="819"/>
                </a:cubicBezTo>
                <a:cubicBezTo>
                  <a:pt x="508" y="830"/>
                  <a:pt x="517" y="839"/>
                  <a:pt x="527" y="839"/>
                </a:cubicBezTo>
                <a:cubicBezTo>
                  <a:pt x="527" y="869"/>
                  <a:pt x="527" y="869"/>
                  <a:pt x="527" y="869"/>
                </a:cubicBezTo>
                <a:close/>
                <a:moveTo>
                  <a:pt x="527" y="105"/>
                </a:moveTo>
                <a:cubicBezTo>
                  <a:pt x="511" y="73"/>
                  <a:pt x="465" y="55"/>
                  <a:pt x="413" y="63"/>
                </a:cubicBezTo>
                <a:cubicBezTo>
                  <a:pt x="413" y="159"/>
                  <a:pt x="413" y="159"/>
                  <a:pt x="413" y="159"/>
                </a:cubicBezTo>
                <a:cubicBezTo>
                  <a:pt x="451" y="171"/>
                  <a:pt x="476" y="198"/>
                  <a:pt x="470" y="223"/>
                </a:cubicBezTo>
                <a:cubicBezTo>
                  <a:pt x="449" y="308"/>
                  <a:pt x="509" y="273"/>
                  <a:pt x="527" y="286"/>
                </a:cubicBezTo>
                <a:cubicBezTo>
                  <a:pt x="527" y="105"/>
                  <a:pt x="527" y="105"/>
                  <a:pt x="527" y="105"/>
                </a:cubicBezTo>
                <a:close/>
                <a:moveTo>
                  <a:pt x="527" y="323"/>
                </a:moveTo>
                <a:cubicBezTo>
                  <a:pt x="527" y="394"/>
                  <a:pt x="527" y="394"/>
                  <a:pt x="527" y="394"/>
                </a:cubicBezTo>
                <a:cubicBezTo>
                  <a:pt x="519" y="376"/>
                  <a:pt x="517" y="351"/>
                  <a:pt x="527" y="323"/>
                </a:cubicBezTo>
                <a:cubicBezTo>
                  <a:pt x="527" y="323"/>
                  <a:pt x="527" y="323"/>
                  <a:pt x="527" y="323"/>
                </a:cubicBezTo>
                <a:close/>
                <a:moveTo>
                  <a:pt x="527" y="506"/>
                </a:moveTo>
                <a:cubicBezTo>
                  <a:pt x="527" y="633"/>
                  <a:pt x="527" y="633"/>
                  <a:pt x="527" y="633"/>
                </a:cubicBezTo>
                <a:cubicBezTo>
                  <a:pt x="504" y="610"/>
                  <a:pt x="506" y="588"/>
                  <a:pt x="507" y="559"/>
                </a:cubicBezTo>
                <a:cubicBezTo>
                  <a:pt x="480" y="576"/>
                  <a:pt x="448" y="587"/>
                  <a:pt x="413" y="587"/>
                </a:cubicBezTo>
                <a:cubicBezTo>
                  <a:pt x="413" y="558"/>
                  <a:pt x="413" y="558"/>
                  <a:pt x="413" y="558"/>
                </a:cubicBezTo>
                <a:cubicBezTo>
                  <a:pt x="459" y="558"/>
                  <a:pt x="498" y="538"/>
                  <a:pt x="527" y="506"/>
                </a:cubicBezTo>
                <a:close/>
                <a:moveTo>
                  <a:pt x="388" y="1"/>
                </a:moveTo>
                <a:cubicBezTo>
                  <a:pt x="396" y="0"/>
                  <a:pt x="404" y="0"/>
                  <a:pt x="413" y="0"/>
                </a:cubicBezTo>
                <a:cubicBezTo>
                  <a:pt x="413" y="42"/>
                  <a:pt x="413" y="42"/>
                  <a:pt x="413" y="42"/>
                </a:cubicBezTo>
                <a:cubicBezTo>
                  <a:pt x="405" y="42"/>
                  <a:pt x="396" y="42"/>
                  <a:pt x="388" y="43"/>
                </a:cubicBezTo>
                <a:cubicBezTo>
                  <a:pt x="388" y="1"/>
                  <a:pt x="388" y="1"/>
                  <a:pt x="388" y="1"/>
                </a:cubicBezTo>
                <a:close/>
                <a:moveTo>
                  <a:pt x="413" y="869"/>
                </a:moveTo>
                <a:cubicBezTo>
                  <a:pt x="388" y="869"/>
                  <a:pt x="388" y="869"/>
                  <a:pt x="388" y="869"/>
                </a:cubicBezTo>
                <a:cubicBezTo>
                  <a:pt x="388" y="777"/>
                  <a:pt x="388" y="777"/>
                  <a:pt x="388" y="777"/>
                </a:cubicBezTo>
                <a:cubicBezTo>
                  <a:pt x="396" y="777"/>
                  <a:pt x="405" y="777"/>
                  <a:pt x="413" y="777"/>
                </a:cubicBezTo>
                <a:cubicBezTo>
                  <a:pt x="413" y="800"/>
                  <a:pt x="413" y="800"/>
                  <a:pt x="413" y="800"/>
                </a:cubicBezTo>
                <a:cubicBezTo>
                  <a:pt x="413" y="800"/>
                  <a:pt x="413" y="800"/>
                  <a:pt x="413" y="800"/>
                </a:cubicBezTo>
                <a:cubicBezTo>
                  <a:pt x="402" y="800"/>
                  <a:pt x="394" y="810"/>
                  <a:pt x="394" y="821"/>
                </a:cubicBezTo>
                <a:cubicBezTo>
                  <a:pt x="394" y="832"/>
                  <a:pt x="402" y="841"/>
                  <a:pt x="413" y="841"/>
                </a:cubicBezTo>
                <a:cubicBezTo>
                  <a:pt x="413" y="841"/>
                  <a:pt x="413" y="841"/>
                  <a:pt x="413" y="841"/>
                </a:cubicBezTo>
                <a:cubicBezTo>
                  <a:pt x="413" y="869"/>
                  <a:pt x="413" y="869"/>
                  <a:pt x="413" y="869"/>
                </a:cubicBezTo>
                <a:close/>
                <a:moveTo>
                  <a:pt x="413" y="63"/>
                </a:moveTo>
                <a:cubicBezTo>
                  <a:pt x="413" y="159"/>
                  <a:pt x="413" y="159"/>
                  <a:pt x="413" y="159"/>
                </a:cubicBezTo>
                <a:cubicBezTo>
                  <a:pt x="405" y="157"/>
                  <a:pt x="397" y="155"/>
                  <a:pt x="388" y="154"/>
                </a:cubicBezTo>
                <a:cubicBezTo>
                  <a:pt x="388" y="69"/>
                  <a:pt x="388" y="69"/>
                  <a:pt x="388" y="69"/>
                </a:cubicBezTo>
                <a:cubicBezTo>
                  <a:pt x="396" y="66"/>
                  <a:pt x="405" y="65"/>
                  <a:pt x="413" y="63"/>
                </a:cubicBezTo>
                <a:close/>
                <a:moveTo>
                  <a:pt x="413" y="558"/>
                </a:moveTo>
                <a:cubicBezTo>
                  <a:pt x="413" y="587"/>
                  <a:pt x="413" y="587"/>
                  <a:pt x="413" y="587"/>
                </a:cubicBezTo>
                <a:cubicBezTo>
                  <a:pt x="412" y="587"/>
                  <a:pt x="412" y="587"/>
                  <a:pt x="412" y="587"/>
                </a:cubicBezTo>
                <a:cubicBezTo>
                  <a:pt x="404" y="587"/>
                  <a:pt x="396" y="586"/>
                  <a:pt x="388" y="585"/>
                </a:cubicBezTo>
                <a:cubicBezTo>
                  <a:pt x="388" y="556"/>
                  <a:pt x="388" y="556"/>
                  <a:pt x="388" y="556"/>
                </a:cubicBezTo>
                <a:cubicBezTo>
                  <a:pt x="396" y="558"/>
                  <a:pt x="404" y="558"/>
                  <a:pt x="412" y="558"/>
                </a:cubicBezTo>
                <a:lnTo>
                  <a:pt x="413" y="558"/>
                </a:lnTo>
                <a:close/>
                <a:moveTo>
                  <a:pt x="299" y="25"/>
                </a:moveTo>
                <a:cubicBezTo>
                  <a:pt x="324" y="12"/>
                  <a:pt x="353" y="4"/>
                  <a:pt x="388" y="1"/>
                </a:cubicBezTo>
                <a:cubicBezTo>
                  <a:pt x="388" y="43"/>
                  <a:pt x="388" y="43"/>
                  <a:pt x="388" y="43"/>
                </a:cubicBezTo>
                <a:cubicBezTo>
                  <a:pt x="356" y="47"/>
                  <a:pt x="326" y="60"/>
                  <a:pt x="299" y="80"/>
                </a:cubicBezTo>
                <a:cubicBezTo>
                  <a:pt x="299" y="25"/>
                  <a:pt x="299" y="25"/>
                  <a:pt x="299" y="25"/>
                </a:cubicBezTo>
                <a:close/>
                <a:moveTo>
                  <a:pt x="388" y="869"/>
                </a:moveTo>
                <a:cubicBezTo>
                  <a:pt x="299" y="869"/>
                  <a:pt x="299" y="869"/>
                  <a:pt x="299" y="869"/>
                </a:cubicBezTo>
                <a:cubicBezTo>
                  <a:pt x="299" y="839"/>
                  <a:pt x="299" y="839"/>
                  <a:pt x="299" y="839"/>
                </a:cubicBezTo>
                <a:cubicBezTo>
                  <a:pt x="310" y="839"/>
                  <a:pt x="318" y="830"/>
                  <a:pt x="318" y="819"/>
                </a:cubicBezTo>
                <a:cubicBezTo>
                  <a:pt x="318" y="808"/>
                  <a:pt x="310" y="798"/>
                  <a:pt x="299" y="798"/>
                </a:cubicBezTo>
                <a:cubicBezTo>
                  <a:pt x="299" y="770"/>
                  <a:pt x="299" y="770"/>
                  <a:pt x="299" y="770"/>
                </a:cubicBezTo>
                <a:cubicBezTo>
                  <a:pt x="327" y="773"/>
                  <a:pt x="357" y="776"/>
                  <a:pt x="388" y="777"/>
                </a:cubicBezTo>
                <a:cubicBezTo>
                  <a:pt x="388" y="869"/>
                  <a:pt x="388" y="869"/>
                  <a:pt x="388" y="869"/>
                </a:cubicBezTo>
                <a:close/>
                <a:moveTo>
                  <a:pt x="388" y="69"/>
                </a:moveTo>
                <a:cubicBezTo>
                  <a:pt x="358" y="78"/>
                  <a:pt x="327" y="96"/>
                  <a:pt x="299" y="125"/>
                </a:cubicBezTo>
                <a:cubicBezTo>
                  <a:pt x="299" y="179"/>
                  <a:pt x="299" y="179"/>
                  <a:pt x="299" y="179"/>
                </a:cubicBezTo>
                <a:cubicBezTo>
                  <a:pt x="303" y="174"/>
                  <a:pt x="308" y="169"/>
                  <a:pt x="313" y="165"/>
                </a:cubicBezTo>
                <a:cubicBezTo>
                  <a:pt x="339" y="154"/>
                  <a:pt x="365" y="152"/>
                  <a:pt x="388" y="154"/>
                </a:cubicBezTo>
                <a:cubicBezTo>
                  <a:pt x="388" y="69"/>
                  <a:pt x="388" y="69"/>
                  <a:pt x="388" y="69"/>
                </a:cubicBezTo>
                <a:close/>
                <a:moveTo>
                  <a:pt x="388" y="556"/>
                </a:moveTo>
                <a:cubicBezTo>
                  <a:pt x="388" y="585"/>
                  <a:pt x="388" y="585"/>
                  <a:pt x="388" y="585"/>
                </a:cubicBezTo>
                <a:cubicBezTo>
                  <a:pt x="362" y="581"/>
                  <a:pt x="339" y="572"/>
                  <a:pt x="318" y="559"/>
                </a:cubicBezTo>
                <a:cubicBezTo>
                  <a:pt x="319" y="587"/>
                  <a:pt x="320" y="611"/>
                  <a:pt x="299" y="633"/>
                </a:cubicBezTo>
                <a:cubicBezTo>
                  <a:pt x="299" y="508"/>
                  <a:pt x="299" y="508"/>
                  <a:pt x="299" y="508"/>
                </a:cubicBezTo>
                <a:cubicBezTo>
                  <a:pt x="323" y="533"/>
                  <a:pt x="353" y="551"/>
                  <a:pt x="388" y="556"/>
                </a:cubicBezTo>
                <a:close/>
                <a:moveTo>
                  <a:pt x="192" y="178"/>
                </a:moveTo>
                <a:cubicBezTo>
                  <a:pt x="208" y="110"/>
                  <a:pt x="241" y="55"/>
                  <a:pt x="299" y="25"/>
                </a:cubicBezTo>
                <a:cubicBezTo>
                  <a:pt x="299" y="80"/>
                  <a:pt x="299" y="80"/>
                  <a:pt x="299" y="80"/>
                </a:cubicBezTo>
                <a:cubicBezTo>
                  <a:pt x="258" y="111"/>
                  <a:pt x="227" y="161"/>
                  <a:pt x="214" y="229"/>
                </a:cubicBezTo>
                <a:cubicBezTo>
                  <a:pt x="230" y="205"/>
                  <a:pt x="247" y="184"/>
                  <a:pt x="266" y="167"/>
                </a:cubicBezTo>
                <a:cubicBezTo>
                  <a:pt x="276" y="151"/>
                  <a:pt x="287" y="137"/>
                  <a:pt x="299" y="125"/>
                </a:cubicBezTo>
                <a:cubicBezTo>
                  <a:pt x="299" y="179"/>
                  <a:pt x="299" y="179"/>
                  <a:pt x="299" y="179"/>
                </a:cubicBezTo>
                <a:cubicBezTo>
                  <a:pt x="276" y="204"/>
                  <a:pt x="261" y="238"/>
                  <a:pt x="259" y="283"/>
                </a:cubicBezTo>
                <a:cubicBezTo>
                  <a:pt x="259" y="287"/>
                  <a:pt x="259" y="292"/>
                  <a:pt x="260" y="297"/>
                </a:cubicBezTo>
                <a:cubicBezTo>
                  <a:pt x="263" y="349"/>
                  <a:pt x="260" y="334"/>
                  <a:pt x="248" y="307"/>
                </a:cubicBezTo>
                <a:cubicBezTo>
                  <a:pt x="232" y="274"/>
                  <a:pt x="214" y="281"/>
                  <a:pt x="206" y="317"/>
                </a:cubicBezTo>
                <a:cubicBezTo>
                  <a:pt x="195" y="365"/>
                  <a:pt x="214" y="428"/>
                  <a:pt x="252" y="435"/>
                </a:cubicBezTo>
                <a:cubicBezTo>
                  <a:pt x="264" y="463"/>
                  <a:pt x="280" y="488"/>
                  <a:pt x="299" y="508"/>
                </a:cubicBezTo>
                <a:cubicBezTo>
                  <a:pt x="299" y="633"/>
                  <a:pt x="299" y="633"/>
                  <a:pt x="299" y="633"/>
                </a:cubicBezTo>
                <a:cubicBezTo>
                  <a:pt x="292" y="641"/>
                  <a:pt x="281" y="649"/>
                  <a:pt x="268" y="656"/>
                </a:cubicBezTo>
                <a:cubicBezTo>
                  <a:pt x="232" y="675"/>
                  <a:pt x="212" y="679"/>
                  <a:pt x="192" y="690"/>
                </a:cubicBezTo>
                <a:cubicBezTo>
                  <a:pt x="192" y="178"/>
                  <a:pt x="192" y="178"/>
                  <a:pt x="192" y="178"/>
                </a:cubicBezTo>
                <a:close/>
                <a:moveTo>
                  <a:pt x="299" y="869"/>
                </a:moveTo>
                <a:cubicBezTo>
                  <a:pt x="192" y="869"/>
                  <a:pt x="192" y="869"/>
                  <a:pt x="192" y="869"/>
                </a:cubicBezTo>
                <a:cubicBezTo>
                  <a:pt x="192" y="832"/>
                  <a:pt x="192" y="832"/>
                  <a:pt x="192" y="832"/>
                </a:cubicBezTo>
                <a:cubicBezTo>
                  <a:pt x="203" y="832"/>
                  <a:pt x="211" y="822"/>
                  <a:pt x="211" y="811"/>
                </a:cubicBezTo>
                <a:cubicBezTo>
                  <a:pt x="211" y="800"/>
                  <a:pt x="203" y="791"/>
                  <a:pt x="192" y="791"/>
                </a:cubicBezTo>
                <a:cubicBezTo>
                  <a:pt x="192" y="750"/>
                  <a:pt x="192" y="750"/>
                  <a:pt x="192" y="750"/>
                </a:cubicBezTo>
                <a:cubicBezTo>
                  <a:pt x="218" y="759"/>
                  <a:pt x="255" y="766"/>
                  <a:pt x="299" y="770"/>
                </a:cubicBezTo>
                <a:cubicBezTo>
                  <a:pt x="299" y="798"/>
                  <a:pt x="299" y="798"/>
                  <a:pt x="299" y="798"/>
                </a:cubicBezTo>
                <a:cubicBezTo>
                  <a:pt x="288" y="798"/>
                  <a:pt x="280" y="808"/>
                  <a:pt x="280" y="819"/>
                </a:cubicBezTo>
                <a:cubicBezTo>
                  <a:pt x="280" y="830"/>
                  <a:pt x="288" y="839"/>
                  <a:pt x="299" y="839"/>
                </a:cubicBezTo>
                <a:lnTo>
                  <a:pt x="299" y="869"/>
                </a:lnTo>
                <a:close/>
                <a:moveTo>
                  <a:pt x="45" y="869"/>
                </a:moveTo>
                <a:cubicBezTo>
                  <a:pt x="30" y="843"/>
                  <a:pt x="20" y="816"/>
                  <a:pt x="19" y="791"/>
                </a:cubicBezTo>
                <a:cubicBezTo>
                  <a:pt x="18" y="754"/>
                  <a:pt x="30" y="728"/>
                  <a:pt x="50" y="708"/>
                </a:cubicBezTo>
                <a:cubicBezTo>
                  <a:pt x="0" y="602"/>
                  <a:pt x="137" y="626"/>
                  <a:pt x="111" y="568"/>
                </a:cubicBezTo>
                <a:cubicBezTo>
                  <a:pt x="48" y="432"/>
                  <a:pt x="198" y="458"/>
                  <a:pt x="157" y="393"/>
                </a:cubicBezTo>
                <a:cubicBezTo>
                  <a:pt x="109" y="320"/>
                  <a:pt x="176" y="284"/>
                  <a:pt x="184" y="226"/>
                </a:cubicBezTo>
                <a:cubicBezTo>
                  <a:pt x="186" y="209"/>
                  <a:pt x="188" y="193"/>
                  <a:pt x="192" y="178"/>
                </a:cubicBezTo>
                <a:cubicBezTo>
                  <a:pt x="192" y="690"/>
                  <a:pt x="192" y="690"/>
                  <a:pt x="192" y="690"/>
                </a:cubicBezTo>
                <a:cubicBezTo>
                  <a:pt x="182" y="696"/>
                  <a:pt x="171" y="705"/>
                  <a:pt x="158" y="719"/>
                </a:cubicBezTo>
                <a:cubicBezTo>
                  <a:pt x="155" y="731"/>
                  <a:pt x="168" y="741"/>
                  <a:pt x="192" y="750"/>
                </a:cubicBezTo>
                <a:cubicBezTo>
                  <a:pt x="192" y="791"/>
                  <a:pt x="192" y="791"/>
                  <a:pt x="192" y="791"/>
                </a:cubicBezTo>
                <a:cubicBezTo>
                  <a:pt x="181" y="791"/>
                  <a:pt x="173" y="800"/>
                  <a:pt x="173" y="811"/>
                </a:cubicBezTo>
                <a:cubicBezTo>
                  <a:pt x="173" y="822"/>
                  <a:pt x="181" y="832"/>
                  <a:pt x="192" y="832"/>
                </a:cubicBezTo>
                <a:cubicBezTo>
                  <a:pt x="192" y="869"/>
                  <a:pt x="192" y="869"/>
                  <a:pt x="192" y="869"/>
                </a:cubicBezTo>
                <a:lnTo>
                  <a:pt x="45" y="869"/>
                </a:lnTo>
                <a:close/>
              </a:path>
            </a:pathLst>
          </a:custGeom>
          <a:solidFill>
            <a:srgbClr val="0070C0"/>
          </a:solidFill>
          <a:ln>
            <a:noFill/>
          </a:ln>
        </p:spPr>
        <p:txBody>
          <a:bodyPr vert="horz" wrap="square" lIns="91440" tIns="45720" rIns="91440" bIns="45720" numCol="1" anchor="t" anchorCtr="0" compatLnSpc="1"/>
          <a:lstStyle/>
          <a:p>
            <a:endParaRPr lang="en-US"/>
          </a:p>
        </p:txBody>
      </p:sp>
      <p:grpSp>
        <p:nvGrpSpPr>
          <p:cNvPr id="22" name="Group 15"/>
          <p:cNvGrpSpPr/>
          <p:nvPr/>
        </p:nvGrpSpPr>
        <p:grpSpPr>
          <a:xfrm>
            <a:off x="3804908" y="2589218"/>
            <a:ext cx="1452024" cy="1652597"/>
            <a:chOff x="6456267" y="4489600"/>
            <a:chExt cx="2077323" cy="2364270"/>
          </a:xfrm>
          <a:solidFill>
            <a:schemeClr val="bg1">
              <a:lumMod val="85000"/>
            </a:schemeClr>
          </a:solidFill>
        </p:grpSpPr>
        <p:sp>
          <p:nvSpPr>
            <p:cNvPr id="23" name="Freeform 16"/>
            <p:cNvSpPr/>
            <p:nvPr/>
          </p:nvSpPr>
          <p:spPr bwMode="auto">
            <a:xfrm>
              <a:off x="6456267" y="4489600"/>
              <a:ext cx="2077323" cy="2364270"/>
            </a:xfrm>
            <a:custGeom>
              <a:avLst/>
              <a:gdLst>
                <a:gd name="T0" fmla="*/ 550 w 793"/>
                <a:gd name="T1" fmla="*/ 630 h 902"/>
                <a:gd name="T2" fmla="*/ 511 w 793"/>
                <a:gd name="T3" fmla="*/ 596 h 902"/>
                <a:gd name="T4" fmla="*/ 567 w 793"/>
                <a:gd name="T5" fmla="*/ 656 h 902"/>
                <a:gd name="T6" fmla="*/ 790 w 793"/>
                <a:gd name="T7" fmla="*/ 824 h 902"/>
                <a:gd name="T8" fmla="*/ 763 w 793"/>
                <a:gd name="T9" fmla="*/ 902 h 902"/>
                <a:gd name="T10" fmla="*/ 30 w 793"/>
                <a:gd name="T11" fmla="*/ 902 h 902"/>
                <a:gd name="T12" fmla="*/ 3 w 793"/>
                <a:gd name="T13" fmla="*/ 824 h 902"/>
                <a:gd name="T14" fmla="*/ 226 w 793"/>
                <a:gd name="T15" fmla="*/ 656 h 902"/>
                <a:gd name="T16" fmla="*/ 283 w 793"/>
                <a:gd name="T17" fmla="*/ 591 h 902"/>
                <a:gd name="T18" fmla="*/ 238 w 793"/>
                <a:gd name="T19" fmla="*/ 627 h 902"/>
                <a:gd name="T20" fmla="*/ 140 w 793"/>
                <a:gd name="T21" fmla="*/ 357 h 902"/>
                <a:gd name="T22" fmla="*/ 503 w 793"/>
                <a:gd name="T23" fmla="*/ 95 h 902"/>
                <a:gd name="T24" fmla="*/ 550 w 793"/>
                <a:gd name="T25" fmla="*/ 63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3" h="902">
                  <a:moveTo>
                    <a:pt x="550" y="630"/>
                  </a:moveTo>
                  <a:cubicBezTo>
                    <a:pt x="537" y="617"/>
                    <a:pt x="524" y="606"/>
                    <a:pt x="511" y="596"/>
                  </a:cubicBezTo>
                  <a:cubicBezTo>
                    <a:pt x="518" y="622"/>
                    <a:pt x="534" y="643"/>
                    <a:pt x="567" y="656"/>
                  </a:cubicBezTo>
                  <a:cubicBezTo>
                    <a:pt x="661" y="696"/>
                    <a:pt x="793" y="706"/>
                    <a:pt x="790" y="824"/>
                  </a:cubicBezTo>
                  <a:cubicBezTo>
                    <a:pt x="789" y="849"/>
                    <a:pt x="779" y="876"/>
                    <a:pt x="763" y="902"/>
                  </a:cubicBezTo>
                  <a:cubicBezTo>
                    <a:pt x="30" y="902"/>
                    <a:pt x="30" y="902"/>
                    <a:pt x="30" y="902"/>
                  </a:cubicBezTo>
                  <a:cubicBezTo>
                    <a:pt x="14" y="876"/>
                    <a:pt x="4" y="849"/>
                    <a:pt x="3" y="824"/>
                  </a:cubicBezTo>
                  <a:cubicBezTo>
                    <a:pt x="0" y="706"/>
                    <a:pt x="132" y="696"/>
                    <a:pt x="226" y="656"/>
                  </a:cubicBezTo>
                  <a:cubicBezTo>
                    <a:pt x="261" y="642"/>
                    <a:pt x="277" y="619"/>
                    <a:pt x="283" y="591"/>
                  </a:cubicBezTo>
                  <a:cubicBezTo>
                    <a:pt x="268" y="601"/>
                    <a:pt x="253" y="613"/>
                    <a:pt x="238" y="627"/>
                  </a:cubicBezTo>
                  <a:cubicBezTo>
                    <a:pt x="177" y="550"/>
                    <a:pt x="141" y="487"/>
                    <a:pt x="140" y="357"/>
                  </a:cubicBezTo>
                  <a:cubicBezTo>
                    <a:pt x="137" y="74"/>
                    <a:pt x="400" y="0"/>
                    <a:pt x="503" y="95"/>
                  </a:cubicBezTo>
                  <a:cubicBezTo>
                    <a:pt x="736" y="95"/>
                    <a:pt x="676" y="514"/>
                    <a:pt x="550" y="630"/>
                  </a:cubicBezTo>
                  <a:close/>
                </a:path>
              </a:pathLst>
            </a:custGeom>
            <a:grpFill/>
            <a:ln>
              <a:noFill/>
            </a:ln>
          </p:spPr>
          <p:txBody>
            <a:bodyPr vert="horz" wrap="square" lIns="91440" tIns="45720" rIns="91440" bIns="45720" numCol="1" anchor="t" anchorCtr="0" compatLnSpc="1"/>
            <a:lstStyle/>
            <a:p>
              <a:endParaRPr lang="en-US"/>
            </a:p>
          </p:txBody>
        </p:sp>
        <p:sp>
          <p:nvSpPr>
            <p:cNvPr id="24" name="Freeform 17"/>
            <p:cNvSpPr/>
            <p:nvPr/>
          </p:nvSpPr>
          <p:spPr bwMode="auto">
            <a:xfrm>
              <a:off x="6962465" y="5147696"/>
              <a:ext cx="953907" cy="894080"/>
            </a:xfrm>
            <a:custGeom>
              <a:avLst/>
              <a:gdLst>
                <a:gd name="T0" fmla="*/ 364 w 364"/>
                <a:gd name="T1" fmla="*/ 204 h 341"/>
                <a:gd name="T2" fmla="*/ 340 w 364"/>
                <a:gd name="T3" fmla="*/ 217 h 341"/>
                <a:gd name="T4" fmla="*/ 180 w 364"/>
                <a:gd name="T5" fmla="*/ 341 h 341"/>
                <a:gd name="T6" fmla="*/ 20 w 364"/>
                <a:gd name="T7" fmla="*/ 217 h 341"/>
                <a:gd name="T8" fmla="*/ 0 w 364"/>
                <a:gd name="T9" fmla="*/ 208 h 341"/>
                <a:gd name="T10" fmla="*/ 226 w 364"/>
                <a:gd name="T11" fmla="*/ 0 h 341"/>
                <a:gd name="T12" fmla="*/ 57 w 364"/>
                <a:gd name="T13" fmla="*/ 194 h 341"/>
                <a:gd name="T14" fmla="*/ 300 w 364"/>
                <a:gd name="T15" fmla="*/ 42 h 341"/>
                <a:gd name="T16" fmla="*/ 364 w 364"/>
                <a:gd name="T17" fmla="*/ 20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41">
                  <a:moveTo>
                    <a:pt x="364" y="204"/>
                  </a:moveTo>
                  <a:cubicBezTo>
                    <a:pt x="357" y="211"/>
                    <a:pt x="349" y="216"/>
                    <a:pt x="340" y="217"/>
                  </a:cubicBezTo>
                  <a:cubicBezTo>
                    <a:pt x="310" y="288"/>
                    <a:pt x="255" y="341"/>
                    <a:pt x="180" y="341"/>
                  </a:cubicBezTo>
                  <a:cubicBezTo>
                    <a:pt x="104" y="341"/>
                    <a:pt x="49" y="288"/>
                    <a:pt x="20" y="217"/>
                  </a:cubicBezTo>
                  <a:cubicBezTo>
                    <a:pt x="12" y="216"/>
                    <a:pt x="6" y="213"/>
                    <a:pt x="0" y="208"/>
                  </a:cubicBezTo>
                  <a:cubicBezTo>
                    <a:pt x="56" y="174"/>
                    <a:pt x="105" y="108"/>
                    <a:pt x="226" y="0"/>
                  </a:cubicBezTo>
                  <a:cubicBezTo>
                    <a:pt x="208" y="32"/>
                    <a:pt x="174" y="90"/>
                    <a:pt x="57" y="194"/>
                  </a:cubicBezTo>
                  <a:cubicBezTo>
                    <a:pt x="120" y="204"/>
                    <a:pt x="237" y="125"/>
                    <a:pt x="300" y="42"/>
                  </a:cubicBezTo>
                  <a:cubicBezTo>
                    <a:pt x="315" y="101"/>
                    <a:pt x="336" y="166"/>
                    <a:pt x="364" y="20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8"/>
            <p:cNvSpPr/>
            <p:nvPr/>
          </p:nvSpPr>
          <p:spPr bwMode="auto">
            <a:xfrm>
              <a:off x="6708324" y="6047315"/>
              <a:ext cx="1547744" cy="796584"/>
            </a:xfrm>
            <a:custGeom>
              <a:avLst/>
              <a:gdLst>
                <a:gd name="T0" fmla="*/ 0 w 591"/>
                <a:gd name="T1" fmla="*/ 135 h 304"/>
                <a:gd name="T2" fmla="*/ 142 w 591"/>
                <a:gd name="T3" fmla="*/ 85 h 304"/>
                <a:gd name="T4" fmla="*/ 206 w 591"/>
                <a:gd name="T5" fmla="*/ 0 h 304"/>
                <a:gd name="T6" fmla="*/ 293 w 591"/>
                <a:gd name="T7" fmla="*/ 23 h 304"/>
                <a:gd name="T8" fmla="*/ 378 w 591"/>
                <a:gd name="T9" fmla="*/ 0 h 304"/>
                <a:gd name="T10" fmla="*/ 437 w 591"/>
                <a:gd name="T11" fmla="*/ 85 h 304"/>
                <a:gd name="T12" fmla="*/ 591 w 591"/>
                <a:gd name="T13" fmla="*/ 138 h 304"/>
                <a:gd name="T14" fmla="*/ 0 w 591"/>
                <a:gd name="T15" fmla="*/ 135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1" h="304">
                  <a:moveTo>
                    <a:pt x="0" y="135"/>
                  </a:moveTo>
                  <a:cubicBezTo>
                    <a:pt x="39" y="116"/>
                    <a:pt x="93" y="103"/>
                    <a:pt x="142" y="85"/>
                  </a:cubicBezTo>
                  <a:cubicBezTo>
                    <a:pt x="176" y="72"/>
                    <a:pt x="196" y="39"/>
                    <a:pt x="206" y="0"/>
                  </a:cubicBezTo>
                  <a:cubicBezTo>
                    <a:pt x="232" y="15"/>
                    <a:pt x="260" y="23"/>
                    <a:pt x="293" y="23"/>
                  </a:cubicBezTo>
                  <a:cubicBezTo>
                    <a:pt x="324" y="23"/>
                    <a:pt x="353" y="15"/>
                    <a:pt x="378" y="0"/>
                  </a:cubicBezTo>
                  <a:cubicBezTo>
                    <a:pt x="388" y="38"/>
                    <a:pt x="406" y="71"/>
                    <a:pt x="437" y="85"/>
                  </a:cubicBezTo>
                  <a:cubicBezTo>
                    <a:pt x="480" y="103"/>
                    <a:pt x="544" y="116"/>
                    <a:pt x="591" y="138"/>
                  </a:cubicBezTo>
                  <a:cubicBezTo>
                    <a:pt x="415" y="304"/>
                    <a:pt x="142" y="297"/>
                    <a:pt x="0"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6" name="Freeform 19"/>
          <p:cNvSpPr>
            <a:spLocks noEditPoints="1"/>
          </p:cNvSpPr>
          <p:nvPr/>
        </p:nvSpPr>
        <p:spPr bwMode="auto">
          <a:xfrm>
            <a:off x="6699184" y="2522155"/>
            <a:ext cx="1482457" cy="1718573"/>
          </a:xfrm>
          <a:custGeom>
            <a:avLst/>
            <a:gdLst>
              <a:gd name="T0" fmla="*/ 710 w 791"/>
              <a:gd name="T1" fmla="*/ 420 h 917"/>
              <a:gd name="T2" fmla="*/ 689 w 791"/>
              <a:gd name="T3" fmla="*/ 503 h 917"/>
              <a:gd name="T4" fmla="*/ 607 w 791"/>
              <a:gd name="T5" fmla="*/ 596 h 917"/>
              <a:gd name="T6" fmla="*/ 567 w 791"/>
              <a:gd name="T7" fmla="*/ 671 h 917"/>
              <a:gd name="T8" fmla="*/ 709 w 791"/>
              <a:gd name="T9" fmla="*/ 723 h 917"/>
              <a:gd name="T10" fmla="*/ 790 w 791"/>
              <a:gd name="T11" fmla="*/ 839 h 917"/>
              <a:gd name="T12" fmla="*/ 753 w 791"/>
              <a:gd name="T13" fmla="*/ 917 h 917"/>
              <a:gd name="T14" fmla="*/ 740 w 791"/>
              <a:gd name="T15" fmla="*/ 917 h 917"/>
              <a:gd name="T16" fmla="*/ 398 w 791"/>
              <a:gd name="T17" fmla="*/ 917 h 917"/>
              <a:gd name="T18" fmla="*/ 399 w 791"/>
              <a:gd name="T19" fmla="*/ 906 h 917"/>
              <a:gd name="T20" fmla="*/ 697 w 791"/>
              <a:gd name="T21" fmla="*/ 755 h 917"/>
              <a:gd name="T22" fmla="*/ 692 w 791"/>
              <a:gd name="T23" fmla="*/ 743 h 917"/>
              <a:gd name="T24" fmla="*/ 610 w 791"/>
              <a:gd name="T25" fmla="*/ 842 h 917"/>
              <a:gd name="T26" fmla="*/ 398 w 791"/>
              <a:gd name="T27" fmla="*/ 896 h 917"/>
              <a:gd name="T28" fmla="*/ 555 w 791"/>
              <a:gd name="T29" fmla="*/ 842 h 917"/>
              <a:gd name="T30" fmla="*/ 541 w 791"/>
              <a:gd name="T31" fmla="*/ 694 h 917"/>
              <a:gd name="T32" fmla="*/ 398 w 791"/>
              <a:gd name="T33" fmla="*/ 632 h 917"/>
              <a:gd name="T34" fmla="*/ 556 w 791"/>
              <a:gd name="T35" fmla="*/ 483 h 917"/>
              <a:gd name="T36" fmla="*/ 561 w 791"/>
              <a:gd name="T37" fmla="*/ 356 h 917"/>
              <a:gd name="T38" fmla="*/ 547 w 791"/>
              <a:gd name="T39" fmla="*/ 297 h 917"/>
              <a:gd name="T40" fmla="*/ 445 w 791"/>
              <a:gd name="T41" fmla="*/ 203 h 917"/>
              <a:gd name="T42" fmla="*/ 398 w 791"/>
              <a:gd name="T43" fmla="*/ 262 h 917"/>
              <a:gd name="T44" fmla="*/ 186 w 791"/>
              <a:gd name="T45" fmla="*/ 596 h 917"/>
              <a:gd name="T46" fmla="*/ 104 w 791"/>
              <a:gd name="T47" fmla="*/ 503 h 917"/>
              <a:gd name="T48" fmla="*/ 83 w 791"/>
              <a:gd name="T49" fmla="*/ 420 h 917"/>
              <a:gd name="T50" fmla="*/ 398 w 791"/>
              <a:gd name="T51" fmla="*/ 80 h 917"/>
              <a:gd name="T52" fmla="*/ 341 w 791"/>
              <a:gd name="T53" fmla="*/ 268 h 917"/>
              <a:gd name="T54" fmla="*/ 315 w 791"/>
              <a:gd name="T55" fmla="*/ 275 h 917"/>
              <a:gd name="T56" fmla="*/ 244 w 791"/>
              <a:gd name="T57" fmla="*/ 345 h 917"/>
              <a:gd name="T58" fmla="*/ 210 w 791"/>
              <a:gd name="T59" fmla="*/ 326 h 917"/>
              <a:gd name="T60" fmla="*/ 396 w 791"/>
              <a:gd name="T61" fmla="*/ 607 h 917"/>
              <a:gd name="T62" fmla="*/ 398 w 791"/>
              <a:gd name="T63" fmla="*/ 632 h 917"/>
              <a:gd name="T64" fmla="*/ 310 w 791"/>
              <a:gd name="T65" fmla="*/ 609 h 917"/>
              <a:gd name="T66" fmla="*/ 125 w 791"/>
              <a:gd name="T67" fmla="*/ 734 h 917"/>
              <a:gd name="T68" fmla="*/ 398 w 791"/>
              <a:gd name="T69" fmla="*/ 876 h 917"/>
              <a:gd name="T70" fmla="*/ 187 w 791"/>
              <a:gd name="T71" fmla="*/ 842 h 917"/>
              <a:gd name="T72" fmla="*/ 105 w 791"/>
              <a:gd name="T73" fmla="*/ 743 h 917"/>
              <a:gd name="T74" fmla="*/ 101 w 791"/>
              <a:gd name="T75" fmla="*/ 755 h 917"/>
              <a:gd name="T76" fmla="*/ 398 w 791"/>
              <a:gd name="T77" fmla="*/ 906 h 917"/>
              <a:gd name="T78" fmla="*/ 69 w 791"/>
              <a:gd name="T79" fmla="*/ 917 h 917"/>
              <a:gd name="T80" fmla="*/ 49 w 791"/>
              <a:gd name="T81" fmla="*/ 917 h 917"/>
              <a:gd name="T82" fmla="*/ 29 w 791"/>
              <a:gd name="T83" fmla="*/ 917 h 917"/>
              <a:gd name="T84" fmla="*/ 226 w 791"/>
              <a:gd name="T85" fmla="*/ 671 h 917"/>
              <a:gd name="T86" fmla="*/ 186 w 791"/>
              <a:gd name="T87" fmla="*/ 59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1" h="917">
                <a:moveTo>
                  <a:pt x="398" y="80"/>
                </a:moveTo>
                <a:cubicBezTo>
                  <a:pt x="680" y="0"/>
                  <a:pt x="604" y="490"/>
                  <a:pt x="710" y="420"/>
                </a:cubicBezTo>
                <a:cubicBezTo>
                  <a:pt x="716" y="450"/>
                  <a:pt x="668" y="484"/>
                  <a:pt x="625" y="491"/>
                </a:cubicBezTo>
                <a:cubicBezTo>
                  <a:pt x="639" y="503"/>
                  <a:pt x="652" y="509"/>
                  <a:pt x="689" y="503"/>
                </a:cubicBezTo>
                <a:cubicBezTo>
                  <a:pt x="654" y="565"/>
                  <a:pt x="603" y="568"/>
                  <a:pt x="573" y="568"/>
                </a:cubicBezTo>
                <a:cubicBezTo>
                  <a:pt x="575" y="578"/>
                  <a:pt x="583" y="591"/>
                  <a:pt x="607" y="596"/>
                </a:cubicBezTo>
                <a:cubicBezTo>
                  <a:pt x="589" y="616"/>
                  <a:pt x="560" y="631"/>
                  <a:pt x="526" y="642"/>
                </a:cubicBezTo>
                <a:cubicBezTo>
                  <a:pt x="536" y="654"/>
                  <a:pt x="549" y="664"/>
                  <a:pt x="567" y="671"/>
                </a:cubicBezTo>
                <a:cubicBezTo>
                  <a:pt x="612" y="690"/>
                  <a:pt x="666" y="702"/>
                  <a:pt x="709" y="723"/>
                </a:cubicBezTo>
                <a:cubicBezTo>
                  <a:pt x="709" y="723"/>
                  <a:pt x="709" y="723"/>
                  <a:pt x="709" y="723"/>
                </a:cubicBezTo>
                <a:cubicBezTo>
                  <a:pt x="709" y="723"/>
                  <a:pt x="709" y="723"/>
                  <a:pt x="709" y="723"/>
                </a:cubicBezTo>
                <a:cubicBezTo>
                  <a:pt x="756" y="745"/>
                  <a:pt x="791" y="778"/>
                  <a:pt x="790" y="839"/>
                </a:cubicBezTo>
                <a:cubicBezTo>
                  <a:pt x="789" y="864"/>
                  <a:pt x="779" y="891"/>
                  <a:pt x="763" y="917"/>
                </a:cubicBezTo>
                <a:cubicBezTo>
                  <a:pt x="753" y="917"/>
                  <a:pt x="753" y="917"/>
                  <a:pt x="753" y="917"/>
                </a:cubicBezTo>
                <a:cubicBezTo>
                  <a:pt x="744" y="917"/>
                  <a:pt x="744" y="917"/>
                  <a:pt x="744" y="917"/>
                </a:cubicBezTo>
                <a:cubicBezTo>
                  <a:pt x="740" y="917"/>
                  <a:pt x="740" y="917"/>
                  <a:pt x="740" y="917"/>
                </a:cubicBezTo>
                <a:cubicBezTo>
                  <a:pt x="729" y="917"/>
                  <a:pt x="729" y="917"/>
                  <a:pt x="729" y="917"/>
                </a:cubicBezTo>
                <a:cubicBezTo>
                  <a:pt x="398" y="917"/>
                  <a:pt x="398" y="917"/>
                  <a:pt x="398" y="917"/>
                </a:cubicBezTo>
                <a:cubicBezTo>
                  <a:pt x="398" y="906"/>
                  <a:pt x="398" y="906"/>
                  <a:pt x="398" y="906"/>
                </a:cubicBezTo>
                <a:cubicBezTo>
                  <a:pt x="399" y="906"/>
                  <a:pt x="399" y="906"/>
                  <a:pt x="399" y="906"/>
                </a:cubicBezTo>
                <a:cubicBezTo>
                  <a:pt x="503" y="906"/>
                  <a:pt x="570" y="882"/>
                  <a:pt x="616" y="850"/>
                </a:cubicBezTo>
                <a:cubicBezTo>
                  <a:pt x="658" y="821"/>
                  <a:pt x="680" y="785"/>
                  <a:pt x="697" y="755"/>
                </a:cubicBezTo>
                <a:cubicBezTo>
                  <a:pt x="700" y="746"/>
                  <a:pt x="700" y="746"/>
                  <a:pt x="700" y="746"/>
                </a:cubicBezTo>
                <a:cubicBezTo>
                  <a:pt x="697" y="745"/>
                  <a:pt x="695" y="744"/>
                  <a:pt x="692" y="743"/>
                </a:cubicBezTo>
                <a:cubicBezTo>
                  <a:pt x="692" y="744"/>
                  <a:pt x="692" y="744"/>
                  <a:pt x="692" y="744"/>
                </a:cubicBezTo>
                <a:cubicBezTo>
                  <a:pt x="676" y="774"/>
                  <a:pt x="654" y="812"/>
                  <a:pt x="610" y="842"/>
                </a:cubicBezTo>
                <a:cubicBezTo>
                  <a:pt x="567" y="873"/>
                  <a:pt x="501" y="896"/>
                  <a:pt x="399" y="896"/>
                </a:cubicBezTo>
                <a:cubicBezTo>
                  <a:pt x="398" y="896"/>
                  <a:pt x="398" y="896"/>
                  <a:pt x="398" y="896"/>
                </a:cubicBezTo>
                <a:cubicBezTo>
                  <a:pt x="398" y="876"/>
                  <a:pt x="398" y="876"/>
                  <a:pt x="398" y="876"/>
                </a:cubicBezTo>
                <a:cubicBezTo>
                  <a:pt x="452" y="876"/>
                  <a:pt x="505" y="864"/>
                  <a:pt x="555" y="842"/>
                </a:cubicBezTo>
                <a:cubicBezTo>
                  <a:pt x="624" y="810"/>
                  <a:pt x="659" y="765"/>
                  <a:pt x="667" y="736"/>
                </a:cubicBezTo>
                <a:cubicBezTo>
                  <a:pt x="629" y="723"/>
                  <a:pt x="584" y="712"/>
                  <a:pt x="541" y="694"/>
                </a:cubicBezTo>
                <a:cubicBezTo>
                  <a:pt x="510" y="680"/>
                  <a:pt x="492" y="647"/>
                  <a:pt x="482" y="609"/>
                </a:cubicBezTo>
                <a:cubicBezTo>
                  <a:pt x="457" y="624"/>
                  <a:pt x="429" y="632"/>
                  <a:pt x="398" y="632"/>
                </a:cubicBezTo>
                <a:cubicBezTo>
                  <a:pt x="398" y="607"/>
                  <a:pt x="398" y="607"/>
                  <a:pt x="398" y="607"/>
                </a:cubicBezTo>
                <a:cubicBezTo>
                  <a:pt x="472" y="606"/>
                  <a:pt x="527" y="553"/>
                  <a:pt x="556" y="483"/>
                </a:cubicBezTo>
                <a:cubicBezTo>
                  <a:pt x="608" y="474"/>
                  <a:pt x="623" y="365"/>
                  <a:pt x="583" y="326"/>
                </a:cubicBezTo>
                <a:cubicBezTo>
                  <a:pt x="573" y="327"/>
                  <a:pt x="566" y="341"/>
                  <a:pt x="561" y="356"/>
                </a:cubicBezTo>
                <a:cubicBezTo>
                  <a:pt x="552" y="383"/>
                  <a:pt x="548" y="397"/>
                  <a:pt x="550" y="345"/>
                </a:cubicBezTo>
                <a:cubicBezTo>
                  <a:pt x="551" y="329"/>
                  <a:pt x="549" y="313"/>
                  <a:pt x="547" y="297"/>
                </a:cubicBezTo>
                <a:cubicBezTo>
                  <a:pt x="532" y="292"/>
                  <a:pt x="512" y="284"/>
                  <a:pt x="487" y="276"/>
                </a:cubicBezTo>
                <a:cubicBezTo>
                  <a:pt x="486" y="257"/>
                  <a:pt x="479" y="235"/>
                  <a:pt x="445" y="203"/>
                </a:cubicBezTo>
                <a:cubicBezTo>
                  <a:pt x="448" y="215"/>
                  <a:pt x="459" y="238"/>
                  <a:pt x="461" y="269"/>
                </a:cubicBezTo>
                <a:cubicBezTo>
                  <a:pt x="440" y="265"/>
                  <a:pt x="419" y="262"/>
                  <a:pt x="398" y="262"/>
                </a:cubicBezTo>
                <a:lnTo>
                  <a:pt x="398" y="80"/>
                </a:lnTo>
                <a:close/>
                <a:moveTo>
                  <a:pt x="186" y="596"/>
                </a:moveTo>
                <a:cubicBezTo>
                  <a:pt x="209" y="591"/>
                  <a:pt x="218" y="578"/>
                  <a:pt x="220" y="568"/>
                </a:cubicBezTo>
                <a:cubicBezTo>
                  <a:pt x="190" y="568"/>
                  <a:pt x="139" y="565"/>
                  <a:pt x="104" y="503"/>
                </a:cubicBezTo>
                <a:cubicBezTo>
                  <a:pt x="140" y="509"/>
                  <a:pt x="154" y="503"/>
                  <a:pt x="168" y="491"/>
                </a:cubicBezTo>
                <a:cubicBezTo>
                  <a:pt x="125" y="484"/>
                  <a:pt x="77" y="450"/>
                  <a:pt x="83" y="420"/>
                </a:cubicBezTo>
                <a:cubicBezTo>
                  <a:pt x="189" y="490"/>
                  <a:pt x="119" y="22"/>
                  <a:pt x="396" y="80"/>
                </a:cubicBezTo>
                <a:cubicBezTo>
                  <a:pt x="397" y="80"/>
                  <a:pt x="397" y="80"/>
                  <a:pt x="398" y="80"/>
                </a:cubicBezTo>
                <a:cubicBezTo>
                  <a:pt x="398" y="262"/>
                  <a:pt x="398" y="262"/>
                  <a:pt x="398" y="262"/>
                </a:cubicBezTo>
                <a:cubicBezTo>
                  <a:pt x="379" y="262"/>
                  <a:pt x="360" y="264"/>
                  <a:pt x="341" y="268"/>
                </a:cubicBezTo>
                <a:cubicBezTo>
                  <a:pt x="343" y="238"/>
                  <a:pt x="353" y="215"/>
                  <a:pt x="357" y="203"/>
                </a:cubicBezTo>
                <a:cubicBezTo>
                  <a:pt x="324" y="234"/>
                  <a:pt x="316" y="256"/>
                  <a:pt x="315" y="275"/>
                </a:cubicBezTo>
                <a:cubicBezTo>
                  <a:pt x="285" y="283"/>
                  <a:pt x="263" y="294"/>
                  <a:pt x="247" y="299"/>
                </a:cubicBezTo>
                <a:cubicBezTo>
                  <a:pt x="244" y="314"/>
                  <a:pt x="243" y="330"/>
                  <a:pt x="244" y="345"/>
                </a:cubicBezTo>
                <a:cubicBezTo>
                  <a:pt x="246" y="397"/>
                  <a:pt x="241" y="383"/>
                  <a:pt x="232" y="356"/>
                </a:cubicBezTo>
                <a:cubicBezTo>
                  <a:pt x="227" y="341"/>
                  <a:pt x="220" y="327"/>
                  <a:pt x="210" y="326"/>
                </a:cubicBezTo>
                <a:cubicBezTo>
                  <a:pt x="170" y="365"/>
                  <a:pt x="185" y="474"/>
                  <a:pt x="236" y="483"/>
                </a:cubicBezTo>
                <a:cubicBezTo>
                  <a:pt x="266" y="554"/>
                  <a:pt x="321" y="607"/>
                  <a:pt x="396" y="607"/>
                </a:cubicBezTo>
                <a:cubicBezTo>
                  <a:pt x="397" y="607"/>
                  <a:pt x="397" y="607"/>
                  <a:pt x="398" y="607"/>
                </a:cubicBezTo>
                <a:cubicBezTo>
                  <a:pt x="398" y="632"/>
                  <a:pt x="398" y="632"/>
                  <a:pt x="398" y="632"/>
                </a:cubicBezTo>
                <a:cubicBezTo>
                  <a:pt x="396" y="632"/>
                  <a:pt x="396" y="632"/>
                  <a:pt x="396" y="632"/>
                </a:cubicBezTo>
                <a:cubicBezTo>
                  <a:pt x="364" y="632"/>
                  <a:pt x="336" y="624"/>
                  <a:pt x="310" y="609"/>
                </a:cubicBezTo>
                <a:cubicBezTo>
                  <a:pt x="300" y="648"/>
                  <a:pt x="280" y="681"/>
                  <a:pt x="246" y="694"/>
                </a:cubicBezTo>
                <a:cubicBezTo>
                  <a:pt x="205" y="709"/>
                  <a:pt x="162" y="720"/>
                  <a:pt x="125" y="734"/>
                </a:cubicBezTo>
                <a:cubicBezTo>
                  <a:pt x="132" y="761"/>
                  <a:pt x="164" y="805"/>
                  <a:pt x="229" y="837"/>
                </a:cubicBezTo>
                <a:cubicBezTo>
                  <a:pt x="282" y="864"/>
                  <a:pt x="340" y="877"/>
                  <a:pt x="398" y="876"/>
                </a:cubicBezTo>
                <a:cubicBezTo>
                  <a:pt x="398" y="896"/>
                  <a:pt x="398" y="896"/>
                  <a:pt x="398" y="896"/>
                </a:cubicBezTo>
                <a:cubicBezTo>
                  <a:pt x="296" y="896"/>
                  <a:pt x="230" y="873"/>
                  <a:pt x="187" y="842"/>
                </a:cubicBezTo>
                <a:cubicBezTo>
                  <a:pt x="144" y="812"/>
                  <a:pt x="121" y="774"/>
                  <a:pt x="106" y="744"/>
                </a:cubicBezTo>
                <a:cubicBezTo>
                  <a:pt x="105" y="743"/>
                  <a:pt x="105" y="743"/>
                  <a:pt x="105" y="743"/>
                </a:cubicBezTo>
                <a:cubicBezTo>
                  <a:pt x="102" y="744"/>
                  <a:pt x="99" y="746"/>
                  <a:pt x="96" y="747"/>
                </a:cubicBezTo>
                <a:cubicBezTo>
                  <a:pt x="101" y="755"/>
                  <a:pt x="101" y="755"/>
                  <a:pt x="101" y="755"/>
                </a:cubicBezTo>
                <a:cubicBezTo>
                  <a:pt x="117" y="785"/>
                  <a:pt x="140" y="821"/>
                  <a:pt x="182" y="850"/>
                </a:cubicBezTo>
                <a:cubicBezTo>
                  <a:pt x="227" y="882"/>
                  <a:pt x="294" y="905"/>
                  <a:pt x="398" y="906"/>
                </a:cubicBezTo>
                <a:cubicBezTo>
                  <a:pt x="398" y="917"/>
                  <a:pt x="398" y="917"/>
                  <a:pt x="398" y="917"/>
                </a:cubicBezTo>
                <a:cubicBezTo>
                  <a:pt x="69" y="917"/>
                  <a:pt x="69" y="917"/>
                  <a:pt x="69" y="917"/>
                </a:cubicBezTo>
                <a:cubicBezTo>
                  <a:pt x="57" y="917"/>
                  <a:pt x="57" y="917"/>
                  <a:pt x="57" y="917"/>
                </a:cubicBezTo>
                <a:cubicBezTo>
                  <a:pt x="49" y="917"/>
                  <a:pt x="49" y="917"/>
                  <a:pt x="49" y="917"/>
                </a:cubicBezTo>
                <a:cubicBezTo>
                  <a:pt x="39" y="917"/>
                  <a:pt x="39" y="917"/>
                  <a:pt x="39" y="917"/>
                </a:cubicBezTo>
                <a:cubicBezTo>
                  <a:pt x="29" y="917"/>
                  <a:pt x="29" y="917"/>
                  <a:pt x="29" y="917"/>
                </a:cubicBezTo>
                <a:cubicBezTo>
                  <a:pt x="14" y="891"/>
                  <a:pt x="4" y="864"/>
                  <a:pt x="3" y="839"/>
                </a:cubicBezTo>
                <a:cubicBezTo>
                  <a:pt x="0" y="721"/>
                  <a:pt x="132" y="711"/>
                  <a:pt x="226" y="671"/>
                </a:cubicBezTo>
                <a:cubicBezTo>
                  <a:pt x="244" y="664"/>
                  <a:pt x="257" y="654"/>
                  <a:pt x="267" y="642"/>
                </a:cubicBezTo>
                <a:cubicBezTo>
                  <a:pt x="233" y="631"/>
                  <a:pt x="204" y="616"/>
                  <a:pt x="186" y="596"/>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27"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1000"/>
                                        <p:tgtEl>
                                          <p:spTgt spid="9">
                                            <p:txEl>
                                              <p:pRg st="0" end="0"/>
                                            </p:txEl>
                                          </p:spTgt>
                                        </p:tgtEl>
                                      </p:cBhvr>
                                    </p:animEffect>
                                    <p:anim calcmode="lin" valueType="num">
                                      <p:cBhvr>
                                        <p:cTn id="41"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0" end="0"/>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Effect transition="in" filter="fade">
                                      <p:cBhvr>
                                        <p:cTn id="50" dur="1000"/>
                                        <p:tgtEl>
                                          <p:spTgt spid="7">
                                            <p:txEl>
                                              <p:pRg st="0" end="0"/>
                                            </p:txEl>
                                          </p:spTgt>
                                        </p:tgtEl>
                                      </p:cBhvr>
                                    </p:animEffect>
                                    <p:anim calcmode="lin" valueType="num">
                                      <p:cBhvr>
                                        <p:cTn id="5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0" end="0"/>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8">
                                            <p:txEl>
                                              <p:pRg st="0" end="0"/>
                                            </p:txEl>
                                          </p:spTgt>
                                        </p:tgtEl>
                                        <p:attrNameLst>
                                          <p:attrName>style.visibility</p:attrName>
                                        </p:attrNameLst>
                                      </p:cBhvr>
                                      <p:to>
                                        <p:strVal val="visible"/>
                                      </p:to>
                                    </p:set>
                                    <p:animEffect transition="in" filter="fade">
                                      <p:cBhvr>
                                        <p:cTn id="60" dur="1000"/>
                                        <p:tgtEl>
                                          <p:spTgt spid="8">
                                            <p:txEl>
                                              <p:pRg st="0" end="0"/>
                                            </p:txEl>
                                          </p:spTgt>
                                        </p:tgtEl>
                                      </p:cBhvr>
                                    </p:animEffect>
                                    <p:anim calcmode="lin" valueType="num">
                                      <p:cBhvr>
                                        <p:cTn id="6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62" dur="1000" fill="hold"/>
                                        <p:tgtEl>
                                          <p:spTgt spid="8">
                                            <p:txEl>
                                              <p:pRg st="0" end="0"/>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0">
                                            <p:txEl>
                                              <p:pRg st="0" end="0"/>
                                            </p:txEl>
                                          </p:spTgt>
                                        </p:tgtEl>
                                        <p:attrNameLst>
                                          <p:attrName>style.visibility</p:attrName>
                                        </p:attrNameLst>
                                      </p:cBhvr>
                                      <p:to>
                                        <p:strVal val="visible"/>
                                      </p:to>
                                    </p:set>
                                    <p:animEffect transition="in" filter="fade">
                                      <p:cBhvr>
                                        <p:cTn id="70" dur="1000"/>
                                        <p:tgtEl>
                                          <p:spTgt spid="10">
                                            <p:txEl>
                                              <p:pRg st="0" end="0"/>
                                            </p:txEl>
                                          </p:spTgt>
                                        </p:tgtEl>
                                      </p:cBhvr>
                                    </p:animEffect>
                                    <p:anim calcmode="lin" valueType="num">
                                      <p:cBhvr>
                                        <p:cTn id="71"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000"/>
                                        <p:tgtEl>
                                          <p:spTgt spid="18"/>
                                        </p:tgtEl>
                                      </p:cBhvr>
                                    </p:animEffec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10" presetClass="entr" presetSubtype="0"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1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p:bldP spid="8" grpId="0" build="p"/>
      <p:bldP spid="9" grpId="0" build="p"/>
      <p:bldP spid="10" grpId="0" build="p"/>
      <p:bldP spid="14" grpId="0" animBg="1"/>
      <p:bldP spid="15" grpId="0"/>
      <p:bldP spid="16" grpId="0"/>
      <p:bldP spid="17" grpId="0"/>
      <p:bldP spid="18" grpId="0"/>
      <p:bldP spid="19" grpId="0" animBg="1"/>
      <p:bldP spid="20" grpId="0" animBg="1"/>
      <p:bldP spid="21" grpId="0" animBg="1"/>
      <p:bldP spid="26"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515158"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smtClean="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a:t>
              </a:r>
              <a:r>
                <a:rPr lang="zh-CN" altLang="en-US" sz="2600" b="1" spc="300" dirty="0" smtClean="0">
                  <a:latin typeface="微软雅黑" panose="020B0503020204020204" pitchFamily="34" charset="-122"/>
                  <a:ea typeface="微软雅黑" panose="020B0503020204020204" pitchFamily="34" charset="-122"/>
                </a:rPr>
                <a:t>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ln>
          </p:spPr>
          <p:txBody>
            <a:bodyPr wrap="none" lIns="45720" tIns="22860" rIns="45720" bIns="22860">
              <a:spAutoFit/>
            </a:bodyPr>
            <a:lstStyle/>
            <a:p>
              <a:pPr algn="ct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COMPANY INTRODUCTION</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48" name="图片 47"/>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anose="020B0503020204020204"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ENTERPRISE IDEA</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a:t>
            </a:r>
            <a:r>
              <a:rPr lang="zh-CN" altLang="en-US" sz="2500" b="1" spc="-150" dirty="0" smtClean="0">
                <a:latin typeface="陈继世-硬笔行书" panose="02010609030101010101" pitchFamily="49" charset="-122"/>
                <a:ea typeface="陈继世-硬笔行书" panose="02010609030101010101" pitchFamily="49" charset="-122"/>
              </a:rPr>
              <a:t>创</a:t>
            </a:r>
            <a:r>
              <a:rPr lang="zh-CN" altLang="en-US" sz="2500" b="1" spc="-150" dirty="0">
                <a:latin typeface="陈继世-硬笔行书" panose="02010609030101010101" pitchFamily="49" charset="-122"/>
                <a:ea typeface="陈继世-硬笔行书" panose="02010609030101010101" pitchFamily="49" charset="-122"/>
              </a:rPr>
              <a:t>新务实 超越自我 追求卓越</a:t>
            </a:r>
          </a:p>
          <a:p>
            <a:endParaRPr lang="en-US" altLang="zh-CN" sz="2500" b="1" spc="-150" dirty="0" smtClean="0">
              <a:latin typeface="陈继世-硬笔行书" panose="02010609030101010101" pitchFamily="49" charset="-122"/>
              <a:ea typeface="陈继世-硬笔行书" panose="02010609030101010101" pitchFamily="49" charset="-122"/>
            </a:endParaRPr>
          </a:p>
          <a:p>
            <a:r>
              <a:rPr lang="zh-CN" altLang="en-US" sz="2500" b="1" spc="-150" dirty="0" smtClean="0">
                <a:latin typeface="陈继世-硬笔行书" panose="02010609030101010101" pitchFamily="49" charset="-122"/>
                <a:ea typeface="陈继世-硬笔行书" panose="02010609030101010101" pitchFamily="49" charset="-122"/>
              </a:rPr>
              <a:t>技</a:t>
            </a:r>
            <a:r>
              <a:rPr lang="zh-CN" altLang="en-US" sz="2500" b="1" spc="-150" dirty="0">
                <a:latin typeface="陈继世-硬笔行书" panose="02010609030101010101" pitchFamily="49" charset="-122"/>
                <a:ea typeface="陈继世-硬笔行书" panose="02010609030101010101" pitchFamily="49" charset="-122"/>
              </a:rPr>
              <a:t>术理念--日新月异 领先一步</a:t>
            </a:r>
          </a:p>
          <a:p>
            <a:endParaRPr lang="en-US" altLang="zh-CN" sz="2500" b="1" spc="-150" dirty="0" smtClean="0">
              <a:latin typeface="陈继世-硬笔行书" panose="02010609030101010101" pitchFamily="49" charset="-122"/>
              <a:ea typeface="陈继世-硬笔行书" panose="02010609030101010101" pitchFamily="49" charset="-122"/>
            </a:endParaRPr>
          </a:p>
          <a:p>
            <a:r>
              <a:rPr lang="zh-CN" altLang="en-US" sz="2500" b="1" spc="-150" dirty="0" smtClean="0">
                <a:latin typeface="陈继世-硬笔行书" panose="02010609030101010101" pitchFamily="49" charset="-122"/>
                <a:ea typeface="陈继世-硬笔行书" panose="02010609030101010101" pitchFamily="49" charset="-122"/>
              </a:rPr>
              <a:t>服</a:t>
            </a:r>
            <a:r>
              <a:rPr lang="zh-CN" altLang="en-US" sz="2500" b="1" spc="-150" dirty="0">
                <a:latin typeface="陈继世-硬笔行书" panose="02010609030101010101" pitchFamily="49" charset="-122"/>
                <a:ea typeface="陈继世-硬笔行书" panose="02010609030101010101" pitchFamily="49" charset="-122"/>
              </a:rPr>
              <a:t>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STAFF QUALITY</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DEVELOPMENT COURSE</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5"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5"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8565" eaLnBrk="0" fontAlgn="base" hangingPunct="0">
                  <a:spcBef>
                    <a:spcPct val="0"/>
                  </a:spcBef>
                  <a:spcAft>
                    <a:spcPct val="0"/>
                  </a:spcAft>
                </a:pPr>
                <a:r>
                  <a:rPr lang="en-US" altLang="zh-CN" sz="2135"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5"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05000"/>
            <a:ext cx="12192000" cy="2790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产品介绍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79296"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PRODUCT INTRODUCTION</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056" y="2605768"/>
            <a:ext cx="2090057" cy="2090057"/>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121" y="2605767"/>
            <a:ext cx="2090057" cy="2090057"/>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224" y="2819400"/>
            <a:ext cx="2090057" cy="1876424"/>
          </a:xfrm>
          <a:prstGeom prst="rect">
            <a:avLst/>
          </a:prstGeom>
        </p:spPr>
      </p:pic>
      <p:grpSp>
        <p:nvGrpSpPr>
          <p:cNvPr id="21" name="组合 20"/>
          <p:cNvGrpSpPr/>
          <p:nvPr/>
        </p:nvGrpSpPr>
        <p:grpSpPr>
          <a:xfrm>
            <a:off x="1963056" y="5039951"/>
            <a:ext cx="2261104" cy="629025"/>
            <a:chOff x="1963056" y="5039951"/>
            <a:chExt cx="2261104" cy="629025"/>
          </a:xfrm>
        </p:grpSpPr>
        <p:sp>
          <p:nvSpPr>
            <p:cNvPr id="15" name="文本框 14"/>
            <p:cNvSpPr txBox="1"/>
            <p:nvPr/>
          </p:nvSpPr>
          <p:spPr bwMode="auto">
            <a:xfrm>
              <a:off x="1963056"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6" name="文本框 24"/>
            <p:cNvSpPr txBox="1">
              <a:spLocks noChangeArrowheads="1"/>
            </p:cNvSpPr>
            <p:nvPr/>
          </p:nvSpPr>
          <p:spPr bwMode="auto">
            <a:xfrm>
              <a:off x="1968676"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22" name="组合 21"/>
          <p:cNvGrpSpPr/>
          <p:nvPr/>
        </p:nvGrpSpPr>
        <p:grpSpPr>
          <a:xfrm>
            <a:off x="5296958" y="5039951"/>
            <a:ext cx="2261104" cy="629025"/>
            <a:chOff x="5296958" y="5039951"/>
            <a:chExt cx="2261104" cy="629025"/>
          </a:xfrm>
        </p:grpSpPr>
        <p:sp>
          <p:nvSpPr>
            <p:cNvPr id="17" name="文本框 16"/>
            <p:cNvSpPr txBox="1"/>
            <p:nvPr/>
          </p:nvSpPr>
          <p:spPr bwMode="auto">
            <a:xfrm>
              <a:off x="5296958"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8" name="文本框 24"/>
            <p:cNvSpPr txBox="1">
              <a:spLocks noChangeArrowheads="1"/>
            </p:cNvSpPr>
            <p:nvPr/>
          </p:nvSpPr>
          <p:spPr bwMode="auto">
            <a:xfrm>
              <a:off x="5302578"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8322715" y="5039951"/>
            <a:ext cx="2261104" cy="629025"/>
            <a:chOff x="8322715" y="5039951"/>
            <a:chExt cx="2261104" cy="629025"/>
          </a:xfrm>
        </p:grpSpPr>
        <p:sp>
          <p:nvSpPr>
            <p:cNvPr id="19" name="文本框 18"/>
            <p:cNvSpPr txBox="1"/>
            <p:nvPr/>
          </p:nvSpPr>
          <p:spPr bwMode="auto">
            <a:xfrm>
              <a:off x="8322715"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0" name="文本框 24"/>
            <p:cNvSpPr txBox="1">
              <a:spLocks noChangeArrowheads="1"/>
            </p:cNvSpPr>
            <p:nvPr/>
          </p:nvSpPr>
          <p:spPr bwMode="auto">
            <a:xfrm>
              <a:off x="8328335"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MAJOR CUSTOMERS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15" name="KSO_Shape"/>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16" name="KSO_Shape"/>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ORGANIZATIONAL STRUCTURE</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sz="1800"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0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55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5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smtClean="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39051" y="-17102"/>
            <a:ext cx="12431051" cy="6891643"/>
            <a:chOff x="-239051" y="-17102"/>
            <a:chExt cx="12431051" cy="6891643"/>
          </a:xfrm>
        </p:grpSpPr>
        <p:pic>
          <p:nvPicPr>
            <p:cNvPr id="4" name="图片 3"/>
            <p:cNvPicPr>
              <a:picLocks noChangeAspect="1"/>
            </p:cNvPicPr>
            <p:nvPr/>
          </p:nvPicPr>
          <p:blipFill>
            <a:blip r:embed="rId3">
              <a:grayscl/>
            </a:blip>
            <a:stretch>
              <a:fillRect/>
            </a:stretch>
          </p:blipFill>
          <p:spPr>
            <a:xfrm>
              <a:off x="-239051" y="-17102"/>
              <a:ext cx="3949572" cy="6864322"/>
            </a:xfrm>
            <a:prstGeom prst="rect">
              <a:avLst/>
            </a:prstGeom>
          </p:spPr>
        </p:pic>
        <p:pic>
          <p:nvPicPr>
            <p:cNvPr id="5" name="图片 4"/>
            <p:cNvPicPr>
              <a:picLocks noChangeAspect="1"/>
            </p:cNvPicPr>
            <p:nvPr/>
          </p:nvPicPr>
          <p:blipFill rotWithShape="1">
            <a:blip r:embed="rId4">
              <a:grayscl/>
            </a:blip>
            <a:srcRect r="12607"/>
            <a:stretch>
              <a:fillRect/>
            </a:stretch>
          </p:blipFill>
          <p:spPr>
            <a:xfrm>
              <a:off x="7951510" y="-10780"/>
              <a:ext cx="4240490" cy="6858000"/>
            </a:xfrm>
            <a:prstGeom prst="rect">
              <a:avLst/>
            </a:prstGeom>
          </p:spPr>
        </p:pic>
        <p:pic>
          <p:nvPicPr>
            <p:cNvPr id="7" name="图片 6"/>
            <p:cNvPicPr>
              <a:picLocks noChangeAspect="1"/>
            </p:cNvPicPr>
            <p:nvPr/>
          </p:nvPicPr>
          <p:blipFill>
            <a:blip r:embed="rId5"/>
            <a:stretch>
              <a:fillRect/>
            </a:stretch>
          </p:blipFill>
          <p:spPr>
            <a:xfrm>
              <a:off x="3708366" y="-10780"/>
              <a:ext cx="4243144" cy="6885321"/>
            </a:xfrm>
            <a:prstGeom prst="rect">
              <a:avLst/>
            </a:prstGeom>
          </p:spPr>
        </p:pic>
      </p:grpSp>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COMPANY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247650"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6" presetClass="emph" presetSubtype="0" fill="hold" nodeType="afterEffect">
                                  <p:stCondLst>
                                    <p:cond delay="0"/>
                                  </p:stCondLst>
                                  <p:childTnLst>
                                    <p:animEffect transition="out" filter="fade">
                                      <p:cBhvr>
                                        <p:cTn id="40" dur="500" tmFilter="0, 0; .2, .5; .8, .5; 1, 0"/>
                                        <p:tgtEl>
                                          <p:spTgt spid="26"/>
                                        </p:tgtEl>
                                      </p:cBhvr>
                                    </p:animEffect>
                                    <p:animScale>
                                      <p:cBhvr>
                                        <p:cTn id="41"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STAFF PRESENCE</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2413" y="2058760"/>
            <a:ext cx="6153151" cy="3609976"/>
            <a:chOff x="268513" y="2058760"/>
            <a:chExt cx="6153151" cy="3609976"/>
          </a:xfrm>
        </p:grpSpPr>
        <p:sp>
          <p:nvSpPr>
            <p:cNvPr id="7" name="Rectangle 6"/>
            <p:cNvSpPr>
              <a:spLocks noChangeArrowheads="1"/>
            </p:cNvSpPr>
            <p:nvPr/>
          </p:nvSpPr>
          <p:spPr bwMode="auto">
            <a:xfrm>
              <a:off x="268513" y="3322411"/>
              <a:ext cx="1076325" cy="1082675"/>
            </a:xfrm>
            <a:prstGeom prst="rect">
              <a:avLst/>
            </a:prstGeom>
            <a:blipFill>
              <a:blip r:embed="rId3"/>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2805339" y="2058760"/>
              <a:ext cx="1076325" cy="1081088"/>
            </a:xfrm>
            <a:prstGeom prst="rect">
              <a:avLst/>
            </a:prstGeom>
            <a:blipFill>
              <a:blip r:embed="rId4"/>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5342164" y="2058760"/>
              <a:ext cx="1079500" cy="1081088"/>
            </a:xfrm>
            <a:prstGeom prst="rect">
              <a:avLst/>
            </a:prstGeom>
            <a:blipFill>
              <a:blip r:embed="rId5"/>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073752" y="3309712"/>
              <a:ext cx="1076325" cy="1077913"/>
            </a:xfrm>
            <a:prstGeom prst="rect">
              <a:avLst/>
            </a:prstGeom>
            <a:blipFill>
              <a:blip r:embed="rId3"/>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5342164" y="4557486"/>
              <a:ext cx="1079500" cy="1081088"/>
            </a:xfrm>
            <a:prstGeom prst="rect">
              <a:avLst/>
            </a:prstGeom>
            <a:blipFill>
              <a:blip r:embed="rId5"/>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1536926" y="3343048"/>
              <a:ext cx="2344739" cy="2319339"/>
            </a:xfrm>
            <a:prstGeom prst="rect">
              <a:avLst/>
            </a:prstGeom>
            <a:blipFill>
              <a:blip r:embed="rId6"/>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53421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9" name="Freeform 70"/>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15369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7" name="Freeform 72"/>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2685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2" name="Freeform 74"/>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3" name="Freeform 75"/>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0737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2685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0737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sp>
        <p:nvSpPr>
          <p:cNvPr id="50" name="TextBox 28"/>
          <p:cNvSpPr txBox="1"/>
          <p:nvPr/>
        </p:nvSpPr>
        <p:spPr>
          <a:xfrm>
            <a:off x="8332790" y="2795063"/>
            <a:ext cx="1056700" cy="307777"/>
          </a:xfrm>
          <a:prstGeom prst="rect">
            <a:avLst/>
          </a:prstGeom>
          <a:solidFill>
            <a:srgbClr val="0070C0"/>
          </a:solidFill>
        </p:spPr>
        <p:txBody>
          <a:bodyPr wrap="none">
            <a:spAutoFit/>
          </a:bodyPr>
          <a:lstStyle/>
          <a:p>
            <a:pPr>
              <a:defRPr/>
            </a:pPr>
            <a:r>
              <a:rPr lang="zh-CN" altLang="en-US" sz="1400" b="1" spc="300" dirty="0" smtClean="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smtClean="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ln>
          </p:spPr>
          <p:txBody>
            <a:bodyPr wrap="none" lIns="45720" tIns="22860" rIns="45720" bIns="22860">
              <a:spAutoFit/>
            </a:bodyPr>
            <a:lstStyle/>
            <a:p>
              <a:pPr defTabSz="1087755"/>
              <a:r>
                <a:rPr lang="en-US"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smtClean="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smtClean="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smtClean="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TOUR ACTIVITIES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srcRect b="30908"/>
          <a:stretch>
            <a:fillRect/>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smtClean="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smtClean="0">
              <a:solidFill>
                <a:schemeClr val="bg1"/>
              </a:solidFill>
              <a:latin typeface="微软雅黑" panose="020B0503020204020204" pitchFamily="34" charset="-122"/>
              <a:ea typeface="微软雅黑" panose="020B0503020204020204" pitchFamily="34" charset="-122"/>
            </a:endParaRPr>
          </a:p>
          <a:p>
            <a:r>
              <a:rPr lang="en-US" altLang="zh-CN" sz="2500" spc="300" dirty="0" smtClean="0">
                <a:solidFill>
                  <a:schemeClr val="bg1"/>
                </a:solidFill>
                <a:latin typeface="微软雅黑" panose="020B0503020204020204" pitchFamily="34" charset="-122"/>
                <a:ea typeface="微软雅黑" panose="020B0503020204020204" pitchFamily="34" charset="-122"/>
              </a:rPr>
              <a:t>INSERT HETITLE</a:t>
            </a:r>
            <a:endParaRPr lang="en-US" altLang="zh-CN" sz="2500" spc="300" dirty="0">
              <a:solidFill>
                <a:schemeClr val="bg1"/>
              </a:solidFill>
              <a:latin typeface="微软雅黑" panose="020B0503020204020204" pitchFamily="34" charset="-122"/>
              <a:ea typeface="微软雅黑" panose="020B0503020204020204" pitchFamily="34" charset="-122"/>
            </a:endParaRP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smtClean="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smtClean="0">
              <a:solidFill>
                <a:schemeClr val="bg1"/>
              </a:solidFill>
              <a:latin typeface="微软雅黑" panose="020B0503020204020204" pitchFamily="34" charset="-122"/>
              <a:ea typeface="微软雅黑" panose="020B0503020204020204" pitchFamily="34" charset="-122"/>
            </a:endParaRPr>
          </a:p>
          <a:p>
            <a:r>
              <a:rPr lang="en-US" altLang="zh-CN" sz="2500" spc="300" dirty="0" smtClean="0">
                <a:solidFill>
                  <a:schemeClr val="bg1"/>
                </a:solidFill>
                <a:latin typeface="微软雅黑" panose="020B0503020204020204" pitchFamily="34" charset="-122"/>
                <a:ea typeface="微软雅黑" panose="020B0503020204020204" pitchFamily="34" charset="-122"/>
              </a:rPr>
              <a:t>INSERT HETITLE</a:t>
            </a:r>
            <a:endParaRPr lang="en-US" altLang="zh-CN" sz="2500"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a:t>
                </a:r>
                <a:r>
                  <a:rPr lang="zh-CN" altLang="en-US" sz="4000" b="1" spc="300" dirty="0" smtClean="0">
                    <a:solidFill>
                      <a:srgbClr val="0070C0"/>
                    </a:solidFill>
                    <a:latin typeface="微软雅黑" panose="020B0503020204020204" pitchFamily="34" charset="-122"/>
                    <a:ea typeface="微软雅黑" panose="020B0503020204020204" pitchFamily="34" charset="-122"/>
                    <a:cs typeface="PT Sans" pitchFamily="34" charset="0"/>
                  </a:rPr>
                  <a:t>篇</a:t>
                </a: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ATTENDANCE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a:t>
            </a:r>
            <a:r>
              <a:rPr lang="zh-CN" altLang="en-US" sz="1500" b="1" spc="300" dirty="0" smtClean="0">
                <a:solidFill>
                  <a:srgbClr val="0070C0"/>
                </a:solidFill>
                <a:latin typeface="微软雅黑" panose="020B0503020204020204" pitchFamily="34" charset="-122"/>
                <a:ea typeface="微软雅黑" panose="020B0503020204020204" pitchFamily="34" charset="-122"/>
              </a:rPr>
              <a:t>条</a:t>
            </a:r>
            <a:endParaRPr lang="en-US" altLang="zh-CN" sz="15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为</a:t>
            </a:r>
            <a:r>
              <a:rPr lang="zh-CN" altLang="en-US" sz="1200" spc="300" dirty="0">
                <a:latin typeface="微软雅黑" panose="020B0503020204020204" pitchFamily="34" charset="-122"/>
                <a:ea typeface="微软雅黑" panose="020B0503020204020204" pitchFamily="34" charset="-122"/>
              </a:rPr>
              <a:t>维护正常的工作秩序，强化全体职工的纪律观念，结合公司实际情况，制定本制度</a:t>
            </a:r>
            <a:r>
              <a:rPr lang="zh-CN" altLang="en-US" sz="1200" spc="300" dirty="0" smtClean="0">
                <a:latin typeface="微软雅黑" panose="020B0503020204020204" pitchFamily="34" charset="-122"/>
                <a:ea typeface="微软雅黑" panose="020B0503020204020204" pitchFamily="34" charset="-122"/>
              </a:rPr>
              <a:t>。</a:t>
            </a:r>
            <a:endParaRPr lang="en-US" altLang="zh-CN" sz="1200" spc="300" dirty="0" smtClean="0">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 </a:t>
            </a:r>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考</a:t>
            </a:r>
            <a:r>
              <a:rPr lang="zh-CN" altLang="en-US" sz="1200" spc="300" dirty="0">
                <a:latin typeface="微软雅黑" panose="020B0503020204020204" pitchFamily="34" charset="-122"/>
                <a:ea typeface="微软雅黑" panose="020B0503020204020204" pitchFamily="34" charset="-122"/>
              </a:rPr>
              <a:t>勤制度是加强公司劳动纪律，维护正常的生产秩序和工作秩序，提高劳动生产效率，搞好企业管理的一项重要工作。全体员工要提高认识，自觉地、认真地执行考勤制度。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公</a:t>
            </a:r>
            <a:r>
              <a:rPr lang="zh-CN" altLang="en-US" sz="1200" spc="300" dirty="0">
                <a:latin typeface="微软雅黑" panose="020B0503020204020204" pitchFamily="34" charset="-122"/>
                <a:ea typeface="微软雅黑" panose="020B0503020204020204" pitchFamily="34" charset="-122"/>
              </a:rPr>
              <a:t>司的考勤管理由人力资源部负责实施。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各</a:t>
            </a:r>
            <a:r>
              <a:rPr lang="zh-CN" altLang="en-US" sz="1200" spc="300" dirty="0">
                <a:latin typeface="微软雅黑" panose="020B0503020204020204" pitchFamily="34" charset="-122"/>
                <a:ea typeface="微软雅黑" panose="020B0503020204020204" pitchFamily="34" charset="-122"/>
              </a:rPr>
              <a:t>部门经理、主管对本部门人员的考勤工作负有监督的义务。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公</a:t>
            </a:r>
            <a:r>
              <a:rPr lang="zh-CN" altLang="en-US" sz="1200" spc="300" dirty="0">
                <a:latin typeface="微软雅黑" panose="020B0503020204020204" pitchFamily="34" charset="-122"/>
                <a:ea typeface="微软雅黑" panose="020B0503020204020204" pitchFamily="34" charset="-122"/>
              </a:rPr>
              <a:t>司考勤实行打卡制度，员工上、下班均需打卡（共计每日2次）。员工应亲自打卡，不得帮助他人打卡和接受他人帮助打卡</a:t>
            </a:r>
            <a:r>
              <a:rPr lang="zh-CN" altLang="en-US" sz="1200" spc="300" dirty="0" smtClean="0">
                <a:latin typeface="微软雅黑" panose="020B0503020204020204" pitchFamily="34" charset="-122"/>
                <a:ea typeface="微软雅黑" panose="020B0503020204020204" pitchFamily="34" charset="-122"/>
              </a:rPr>
              <a:t>。</a:t>
            </a:r>
            <a:endParaRPr lang="zh-CN" altLang="en-US" sz="1200" spc="300" dirty="0">
              <a:latin typeface="微软雅黑" panose="020B0503020204020204" pitchFamily="34" charset="-122"/>
              <a:ea typeface="微软雅黑" panose="020B0503020204020204" pitchFamily="34" charset="-122"/>
            </a:endParaRP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smtClean="0">
                <a:solidFill>
                  <a:srgbClr val="0070C0"/>
                </a:solidFill>
                <a:latin typeface="微软雅黑" panose="020B0503020204020204" pitchFamily="34" charset="-122"/>
                <a:ea typeface="微软雅黑" panose="020B0503020204020204" pitchFamily="34" charset="-122"/>
              </a:rPr>
              <a:t>第</a:t>
            </a:r>
            <a:r>
              <a:rPr lang="zh-CN" altLang="en-US" sz="1500" b="1" dirty="0">
                <a:solidFill>
                  <a:srgbClr val="0070C0"/>
                </a:solidFill>
                <a:latin typeface="微软雅黑" panose="020B0503020204020204" pitchFamily="34" charset="-122"/>
                <a:ea typeface="微软雅黑" panose="020B0503020204020204" pitchFamily="34" charset="-122"/>
              </a:rPr>
              <a:t>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smtClean="0">
                <a:solidFill>
                  <a:srgbClr val="0070C0"/>
                </a:solidFill>
                <a:latin typeface="微软雅黑" panose="020B0503020204020204" pitchFamily="34" charset="-122"/>
                <a:ea typeface="微软雅黑" panose="020B0503020204020204" pitchFamily="34" charset="-122"/>
              </a:rPr>
              <a:t>第</a:t>
            </a:r>
            <a:r>
              <a:rPr lang="zh-CN" altLang="en-US" sz="1500" b="1" spc="300" dirty="0">
                <a:solidFill>
                  <a:srgbClr val="0070C0"/>
                </a:solidFill>
                <a:latin typeface="微软雅黑" panose="020B0503020204020204" pitchFamily="34" charset="-122"/>
                <a:ea typeface="微软雅黑" panose="020B0503020204020204" pitchFamily="34" charset="-122"/>
              </a:rPr>
              <a:t>七条 工作时间</a:t>
            </a:r>
          </a:p>
          <a:p>
            <a:pPr algn="just"/>
            <a:r>
              <a:rPr lang="zh-CN" altLang="en-US" sz="1200" spc="300" dirty="0" smtClean="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、本企业全体员工每日工作时间一律以八小时为标准。 </a:t>
            </a:r>
          </a:p>
          <a:p>
            <a:pPr algn="just"/>
            <a:r>
              <a:rPr lang="zh-CN" altLang="en-US" sz="1200" spc="300" dirty="0" smtClean="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、上午上班时间为8时30分，下班时间为12时；下午上班时间为13时，下班时间为17时30分</a:t>
            </a:r>
            <a:r>
              <a:rPr lang="zh-CN" altLang="en-US" sz="1200" spc="300" dirty="0" smtClean="0">
                <a:latin typeface="微软雅黑" panose="020B0503020204020204" pitchFamily="34" charset="-122"/>
                <a:ea typeface="微软雅黑" panose="020B0503020204020204" pitchFamily="34" charset="-122"/>
              </a:rPr>
              <a:t>。</a:t>
            </a:r>
            <a:endParaRPr lang="en-US" altLang="zh-CN" sz="1200" spc="300" dirty="0" smtClean="0">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 </a:t>
            </a:r>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smtClean="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smtClean="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smtClean="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smtClean="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LEAVE THE PROCESS </a:t>
              </a:r>
              <a:endParaRPr lang="en-CA" sz="15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569774" y="1804882"/>
            <a:ext cx="11052452" cy="47083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转正管理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41399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POSITIVE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Picture 8" descr="iPhone6_mockup_front_whit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1415" y="914680"/>
            <a:ext cx="3440459" cy="538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 14"/>
          <p:cNvGrpSpPr/>
          <p:nvPr/>
        </p:nvGrpSpPr>
        <p:grpSpPr bwMode="auto">
          <a:xfrm>
            <a:off x="1826985" y="2293245"/>
            <a:ext cx="2386496" cy="326189"/>
            <a:chOff x="1848067" y="2697524"/>
            <a:chExt cx="2311184" cy="316190"/>
          </a:xfrm>
        </p:grpSpPr>
        <p:cxnSp>
          <p:nvCxnSpPr>
            <p:cNvPr id="37" name="Straight Connector 15"/>
            <p:cNvCxnSpPr/>
            <p:nvPr/>
          </p:nvCxnSpPr>
          <p:spPr>
            <a:xfrm flipH="1" flipV="1">
              <a:off x="3661197" y="2697524"/>
              <a:ext cx="498054"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38" name="Straight Connector 17"/>
            <p:cNvCxnSpPr/>
            <p:nvPr/>
          </p:nvCxnSpPr>
          <p:spPr>
            <a:xfrm flipH="1">
              <a:off x="1848067" y="2697524"/>
              <a:ext cx="1813130"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39" name="Group 18"/>
          <p:cNvGrpSpPr/>
          <p:nvPr/>
        </p:nvGrpSpPr>
        <p:grpSpPr bwMode="auto">
          <a:xfrm>
            <a:off x="1802382" y="1916262"/>
            <a:ext cx="2133322" cy="1136502"/>
            <a:chOff x="838200" y="2992185"/>
            <a:chExt cx="1600200" cy="852868"/>
          </a:xfrm>
        </p:grpSpPr>
        <p:sp>
          <p:nvSpPr>
            <p:cNvPr id="40" name="TextBox 19"/>
            <p:cNvSpPr txBox="1">
              <a:spLocks noChangeArrowheads="1"/>
            </p:cNvSpPr>
            <p:nvPr/>
          </p:nvSpPr>
          <p:spPr bwMode="auto">
            <a:xfrm>
              <a:off x="838200" y="2992185"/>
              <a:ext cx="1600200" cy="296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800" b="1" spc="300" dirty="0" smtClean="0">
                  <a:solidFill>
                    <a:srgbClr val="0070C0"/>
                  </a:solidFill>
                  <a:latin typeface="Impact" panose="020B0806030902050204" pitchFamily="34" charset="0"/>
                  <a:ea typeface="微软雅黑" panose="020B0503020204020204" pitchFamily="34" charset="-122"/>
                  <a:cs typeface="Open Sans Light" panose="020B0306030504020204" pitchFamily="34" charset="0"/>
                </a:rPr>
                <a:t>目</a:t>
              </a:r>
              <a:r>
                <a:rPr lang="zh-CN" altLang="en-US" sz="1800" b="1" spc="300"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的</a:t>
              </a:r>
            </a:p>
          </p:txBody>
        </p:sp>
        <p:sp>
          <p:nvSpPr>
            <p:cNvPr id="41" name="TextBox 2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为</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规范公司员工试用期</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考察期管理与转正评估事项，特制定本制度；</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42" name="Group 21"/>
          <p:cNvGrpSpPr/>
          <p:nvPr/>
        </p:nvGrpSpPr>
        <p:grpSpPr bwMode="auto">
          <a:xfrm>
            <a:off x="8029334" y="2343244"/>
            <a:ext cx="2430146" cy="254761"/>
            <a:chOff x="7528087" y="2680840"/>
            <a:chExt cx="2061939" cy="316190"/>
          </a:xfrm>
        </p:grpSpPr>
        <p:cxnSp>
          <p:nvCxnSpPr>
            <p:cNvPr id="43" name="Straight Connector 22"/>
            <p:cNvCxnSpPr/>
            <p:nvPr/>
          </p:nvCxnSpPr>
          <p:spPr>
            <a:xfrm flipV="1">
              <a:off x="7528087" y="2680840"/>
              <a:ext cx="497640"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44" name="Straight Connector 23"/>
            <p:cNvCxnSpPr/>
            <p:nvPr/>
          </p:nvCxnSpPr>
          <p:spPr>
            <a:xfrm>
              <a:off x="8025727" y="2680840"/>
              <a:ext cx="1564299"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45" name="Group 24"/>
          <p:cNvGrpSpPr/>
          <p:nvPr/>
        </p:nvGrpSpPr>
        <p:grpSpPr bwMode="auto">
          <a:xfrm>
            <a:off x="8347586" y="1944041"/>
            <a:ext cx="2133322" cy="1137295"/>
            <a:chOff x="838200" y="2992185"/>
            <a:chExt cx="1600200" cy="852868"/>
          </a:xfrm>
        </p:grpSpPr>
        <p:sp>
          <p:nvSpPr>
            <p:cNvPr id="46" name="TextBox 25"/>
            <p:cNvSpPr txBox="1">
              <a:spLocks noChangeArrowheads="1"/>
            </p:cNvSpPr>
            <p:nvPr/>
          </p:nvSpPr>
          <p:spPr bwMode="auto">
            <a:xfrm>
              <a:off x="838200" y="2992185"/>
              <a:ext cx="1600200" cy="31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800" b="1" spc="300" dirty="0" smtClean="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适</a:t>
              </a:r>
              <a:r>
                <a:rPr lang="zh-CN" altLang="en-US" sz="1800" b="1" spc="300" dirty="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用范围</a:t>
              </a:r>
            </a:p>
          </p:txBody>
        </p:sp>
        <p:sp>
          <p:nvSpPr>
            <p:cNvPr id="47" name="TextBox 2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本</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制度适用于新入职试用期、转岗或升级在考察期的员工；</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48" name="Group 27"/>
          <p:cNvGrpSpPr/>
          <p:nvPr/>
        </p:nvGrpSpPr>
        <p:grpSpPr bwMode="auto">
          <a:xfrm flipV="1">
            <a:off x="8029334" y="3605937"/>
            <a:ext cx="2430146" cy="433331"/>
            <a:chOff x="7528087" y="2680840"/>
            <a:chExt cx="2061939" cy="316190"/>
          </a:xfrm>
        </p:grpSpPr>
        <p:cxnSp>
          <p:nvCxnSpPr>
            <p:cNvPr id="49" name="Straight Connector 28"/>
            <p:cNvCxnSpPr/>
            <p:nvPr/>
          </p:nvCxnSpPr>
          <p:spPr>
            <a:xfrm flipV="1">
              <a:off x="7528087" y="2680840"/>
              <a:ext cx="497640"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50" name="Straight Connector 29"/>
            <p:cNvCxnSpPr/>
            <p:nvPr/>
          </p:nvCxnSpPr>
          <p:spPr>
            <a:xfrm>
              <a:off x="8025727" y="2680840"/>
              <a:ext cx="1564299"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51" name="Group 30"/>
          <p:cNvGrpSpPr/>
          <p:nvPr/>
        </p:nvGrpSpPr>
        <p:grpSpPr bwMode="auto">
          <a:xfrm>
            <a:off x="8062754" y="3640066"/>
            <a:ext cx="3301931" cy="2506362"/>
            <a:chOff x="624548" y="2992185"/>
            <a:chExt cx="2476771" cy="1879541"/>
          </a:xfrm>
        </p:grpSpPr>
        <p:sp>
          <p:nvSpPr>
            <p:cNvPr id="52" name="TextBox 31"/>
            <p:cNvSpPr txBox="1">
              <a:spLocks noChangeArrowheads="1"/>
            </p:cNvSpPr>
            <p:nvPr/>
          </p:nvSpPr>
          <p:spPr bwMode="auto">
            <a:xfrm>
              <a:off x="838200" y="2992185"/>
              <a:ext cx="1600200" cy="31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800" b="1" spc="300" dirty="0" smtClean="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转</a:t>
              </a:r>
              <a:r>
                <a:rPr lang="zh-CN" altLang="en-US" sz="1800" b="1" spc="300" dirty="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正测评</a:t>
              </a:r>
            </a:p>
          </p:txBody>
        </p:sp>
        <p:sp>
          <p:nvSpPr>
            <p:cNvPr id="53" name="TextBox 32"/>
            <p:cNvSpPr txBox="1">
              <a:spLocks noChangeArrowheads="1"/>
            </p:cNvSpPr>
            <p:nvPr/>
          </p:nvSpPr>
          <p:spPr bwMode="auto">
            <a:xfrm>
              <a:off x="624548" y="3406930"/>
              <a:ext cx="2476771" cy="1464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试</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用期结束申请转正者，人力资源部对其进行</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a:p>
              <a:pPr algn="just">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54" name="Group 33"/>
          <p:cNvGrpSpPr/>
          <p:nvPr/>
        </p:nvGrpSpPr>
        <p:grpSpPr bwMode="auto">
          <a:xfrm flipV="1">
            <a:off x="1856350" y="3605936"/>
            <a:ext cx="2385702" cy="428569"/>
            <a:chOff x="1848067" y="2697524"/>
            <a:chExt cx="2311184" cy="316190"/>
          </a:xfrm>
        </p:grpSpPr>
        <p:cxnSp>
          <p:nvCxnSpPr>
            <p:cNvPr id="55" name="Straight Connector 34"/>
            <p:cNvCxnSpPr/>
            <p:nvPr/>
          </p:nvCxnSpPr>
          <p:spPr>
            <a:xfrm flipH="1" flipV="1">
              <a:off x="3661032" y="2697524"/>
              <a:ext cx="498219"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56" name="Straight Connector 35"/>
            <p:cNvCxnSpPr/>
            <p:nvPr/>
          </p:nvCxnSpPr>
          <p:spPr>
            <a:xfrm flipH="1">
              <a:off x="1848067" y="2697524"/>
              <a:ext cx="1812965"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57" name="Group 36"/>
          <p:cNvGrpSpPr/>
          <p:nvPr/>
        </p:nvGrpSpPr>
        <p:grpSpPr bwMode="auto">
          <a:xfrm>
            <a:off x="801914" y="3644826"/>
            <a:ext cx="3705938" cy="3233437"/>
            <a:chOff x="87751" y="2992185"/>
            <a:chExt cx="2779816" cy="2424782"/>
          </a:xfrm>
        </p:grpSpPr>
        <p:sp>
          <p:nvSpPr>
            <p:cNvPr id="58" name="TextBox 37"/>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smtClean="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转</a:t>
              </a:r>
              <a:r>
                <a:rPr lang="zh-CN" altLang="en-US" sz="1800" b="1" spc="300" dirty="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正流程</a:t>
              </a:r>
              <a:endParaRPr lang="en-US" altLang="zh-CN" sz="1800" b="1" spc="300" dirty="0">
                <a:solidFill>
                  <a:srgbClr val="0070C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9" name="TextBox 38"/>
            <p:cNvSpPr txBox="1">
              <a:spLocks noChangeArrowheads="1"/>
            </p:cNvSpPr>
            <p:nvPr/>
          </p:nvSpPr>
          <p:spPr bwMode="auto">
            <a:xfrm>
              <a:off x="87751" y="3403360"/>
              <a:ext cx="2779816" cy="201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050" b="1" spc="300" dirty="0" smtClean="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试</a:t>
              </a:r>
              <a:r>
                <a:rPr lang="zh-CN" altLang="en-US" sz="1050" b="1" spc="300" dirty="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用期限：</a:t>
              </a: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新入职人员试用期一般为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个月，转岗或升职人员考察期一般为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a:t>
              </a:r>
            </a:p>
            <a:p>
              <a:pPr>
                <a:lnSpc>
                  <a:spcPct val="120000"/>
                </a:lnSpc>
              </a:pPr>
              <a:r>
                <a:rPr lang="zh-CN" altLang="en-US" sz="1050" b="1" spc="300" dirty="0" smtClean="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提</a:t>
              </a:r>
              <a:r>
                <a:rPr lang="zh-CN" altLang="en-US" sz="1050" b="1" spc="300" dirty="0">
                  <a:solidFill>
                    <a:srgbClr val="0070C0"/>
                  </a:solidFill>
                  <a:latin typeface="微软雅黑" panose="020B0503020204020204" pitchFamily="34" charset="-122"/>
                  <a:ea typeface="微软雅黑" panose="020B0503020204020204" pitchFamily="34" charset="-122"/>
                  <a:cs typeface="Open Sans Light" panose="020B0306030504020204" pitchFamily="34" charset="0"/>
                </a:rPr>
                <a:t>交转正申请：</a:t>
              </a: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sp>
        <p:nvSpPr>
          <p:cNvPr id="60" name="AutoShape 37"/>
          <p:cNvSpPr/>
          <p:nvPr/>
        </p:nvSpPr>
        <p:spPr bwMode="auto">
          <a:xfrm>
            <a:off x="10672177" y="1955151"/>
            <a:ext cx="330157" cy="32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chemeClr val="accent3"/>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61" name="AutoShape 96"/>
          <p:cNvSpPr/>
          <p:nvPr/>
        </p:nvSpPr>
        <p:spPr bwMode="auto">
          <a:xfrm>
            <a:off x="1255559" y="3697206"/>
            <a:ext cx="399205" cy="388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accent2"/>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62" name="AutoShape 98"/>
          <p:cNvSpPr/>
          <p:nvPr/>
        </p:nvSpPr>
        <p:spPr bwMode="auto">
          <a:xfrm>
            <a:off x="10661860" y="3673396"/>
            <a:ext cx="273014" cy="388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chemeClr val="accent4"/>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63" name="AutoShape 10"/>
          <p:cNvSpPr/>
          <p:nvPr/>
        </p:nvSpPr>
        <p:spPr bwMode="auto">
          <a:xfrm>
            <a:off x="1203179" y="1867850"/>
            <a:ext cx="440474" cy="32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accent1"/>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fade">
                                      <p:cBhvr>
                                        <p:cTn id="6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2" y="0"/>
            <a:ext cx="12192001" cy="6858000"/>
            <a:chOff x="-1" y="0"/>
            <a:chExt cx="12267129" cy="685800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 y="0"/>
              <a:ext cx="6607669" cy="6858000"/>
            </a:xfrm>
            <a:prstGeom prst="rect">
              <a:avLst/>
            </a:prstGeom>
          </p:spPr>
        </p:pic>
        <p:sp>
          <p:nvSpPr>
            <p:cNvPr id="4" name="矩形 3"/>
            <p:cNvSpPr/>
            <p:nvPr/>
          </p:nvSpPr>
          <p:spPr>
            <a:xfrm>
              <a:off x="3771900" y="0"/>
              <a:ext cx="8495228"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1" fmla="*/ 0 w 8495228"/>
                <a:gd name="connsiteY0-2" fmla="*/ 0 h 6858000"/>
                <a:gd name="connsiteX1-3" fmla="*/ 8495228 w 8495228"/>
                <a:gd name="connsiteY1-4" fmla="*/ 0 h 6858000"/>
                <a:gd name="connsiteX2-5" fmla="*/ 8495228 w 8495228"/>
                <a:gd name="connsiteY2-6" fmla="*/ 6858000 h 6858000"/>
                <a:gd name="connsiteX3-7" fmla="*/ 3752850 w 8495228"/>
                <a:gd name="connsiteY3-8" fmla="*/ 6267450 h 6858000"/>
                <a:gd name="connsiteX4-9" fmla="*/ 0 w 8495228"/>
                <a:gd name="connsiteY4-10" fmla="*/ 0 h 6858000"/>
                <a:gd name="connsiteX0-11" fmla="*/ 0 w 8495228"/>
                <a:gd name="connsiteY0-12" fmla="*/ 0 h 6858000"/>
                <a:gd name="connsiteX1-13" fmla="*/ 8495228 w 8495228"/>
                <a:gd name="connsiteY1-14" fmla="*/ 0 h 6858000"/>
                <a:gd name="connsiteX2-15" fmla="*/ 8495228 w 8495228"/>
                <a:gd name="connsiteY2-16" fmla="*/ 6858000 h 6858000"/>
                <a:gd name="connsiteX3-17" fmla="*/ 3143250 w 8495228"/>
                <a:gd name="connsiteY3-18" fmla="*/ 6838950 h 6858000"/>
                <a:gd name="connsiteX4-19" fmla="*/ 0 w 8495228"/>
                <a:gd name="connsiteY4-2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PROBATION PERIOD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39066" y="0"/>
            <a:ext cx="12231066" cy="3879627"/>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POSITIVE CONDITIONS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p:nvPr/>
        </p:nvGrpSpPr>
        <p:grpSpPr bwMode="auto">
          <a:xfrm>
            <a:off x="1141611" y="4500528"/>
            <a:ext cx="3213624" cy="1792659"/>
            <a:chOff x="2828745" y="1643564"/>
            <a:chExt cx="2410406" cy="1345003"/>
          </a:xfrm>
        </p:grpSpPr>
        <p:sp>
          <p:nvSpPr>
            <p:cNvPr id="7" name="Title 20"/>
            <p:cNvSpPr txBox="1"/>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3000"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a:t>
              </a:r>
              <a:r>
                <a:rPr lang="zh-CN" altLang="en-US" sz="1800" b="1" spc="300" dirty="0" smtClean="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p:nvPr/>
        </p:nvGrpSpPr>
        <p:grpSpPr bwMode="auto">
          <a:xfrm>
            <a:off x="4452700" y="4501524"/>
            <a:ext cx="3489567" cy="1774076"/>
            <a:chOff x="2606680" y="1643612"/>
            <a:chExt cx="2616723" cy="1330684"/>
          </a:xfrm>
        </p:grpSpPr>
        <p:sp>
          <p:nvSpPr>
            <p:cNvPr id="15" name="Title 20"/>
            <p:cNvSpPr txBox="1"/>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3000"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8" name="Group 58"/>
          <p:cNvGrpSpPr/>
          <p:nvPr/>
        </p:nvGrpSpPr>
        <p:grpSpPr bwMode="auto">
          <a:xfrm>
            <a:off x="8096951" y="4489149"/>
            <a:ext cx="3591671" cy="1523960"/>
            <a:chOff x="2751135" y="1447858"/>
            <a:chExt cx="2693965" cy="1143238"/>
          </a:xfrm>
        </p:grpSpPr>
        <p:sp>
          <p:nvSpPr>
            <p:cNvPr id="19" name="Title 20"/>
            <p:cNvSpPr txBox="1"/>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30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a:t>
              </a:r>
              <a:r>
                <a:rPr lang="zh-CN" altLang="en-US" sz="1800" b="1" spc="300" dirty="0" smtClean="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COMPENSATION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smtClean="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smtClean="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smtClean="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smtClean="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smtClean="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 1</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smtClean="0">
                <a:latin typeface="微软雅黑" panose="020B0503020204020204" pitchFamily="34" charset="-122"/>
                <a:ea typeface="微软雅黑" panose="020B0503020204020204" pitchFamily="34" charset="-122"/>
              </a:rPr>
              <a:t> 2</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smtClean="0">
                <a:latin typeface="微软雅黑" panose="020B0503020204020204" pitchFamily="34" charset="-122"/>
                <a:ea typeface="微软雅黑" panose="020B0503020204020204" pitchFamily="34" charset="-122"/>
              </a:rPr>
              <a:t> 3</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smtClean="0">
              <a:latin typeface="微软雅黑" panose="020B0503020204020204" pitchFamily="34" charset="-122"/>
              <a:ea typeface="微软雅黑" panose="020B0503020204020204" pitchFamily="34" charset="-122"/>
            </a:endParaRPr>
          </a:p>
          <a:p>
            <a:pPr algn="just"/>
            <a:endParaRPr lang="en-US" altLang="zh-CN" sz="14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smtClean="0">
                <a:solidFill>
                  <a:srgbClr val="0070C0"/>
                </a:solidFill>
                <a:latin typeface="微软雅黑" panose="020B0503020204020204" pitchFamily="34" charset="-122"/>
                <a:ea typeface="微软雅黑" panose="020B0503020204020204" pitchFamily="34" charset="-122"/>
              </a:rPr>
              <a:t>三</a:t>
            </a:r>
            <a:r>
              <a:rPr lang="zh-CN" altLang="en-US" sz="1400" b="1"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smtClean="0">
              <a:latin typeface="微软雅黑" panose="020B0503020204020204" pitchFamily="34" charset="-122"/>
              <a:ea typeface="微软雅黑" panose="020B0503020204020204" pitchFamily="34" charset="-122"/>
            </a:endParaRPr>
          </a:p>
          <a:p>
            <a:pPr algn="just"/>
            <a:endParaRPr lang="en-US" altLang="zh-CN" sz="1400" b="1" spc="300" dirty="0" smtClean="0">
              <a:latin typeface="微软雅黑" panose="020B0503020204020204" pitchFamily="34" charset="-122"/>
              <a:ea typeface="微软雅黑" panose="020B0503020204020204" pitchFamily="34" charset="-122"/>
            </a:endParaRPr>
          </a:p>
          <a:p>
            <a:pPr algn="just"/>
            <a:r>
              <a:rPr lang="zh-CN" altLang="en-US" sz="1400" b="1" spc="300" dirty="0" smtClean="0">
                <a:solidFill>
                  <a:srgbClr val="0070C0"/>
                </a:solidFill>
                <a:latin typeface="微软雅黑" panose="020B0503020204020204" pitchFamily="34" charset="-122"/>
                <a:ea typeface="微软雅黑" panose="020B0503020204020204" pitchFamily="34" charset="-122"/>
              </a:rPr>
              <a:t>四</a:t>
            </a:r>
            <a:r>
              <a:rPr lang="zh-CN" altLang="en-US" sz="1400" b="1"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REWARD MANAGEMENT PUNISHMENT</a:t>
              </a:r>
              <a:endParaRPr lang="en-CA" sz="15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smtClean="0">
                <a:latin typeface="微软雅黑" panose="020B0503020204020204" pitchFamily="34" charset="-122"/>
                <a:ea typeface="微软雅黑" panose="020B0503020204020204" pitchFamily="34" charset="-122"/>
              </a:rPr>
              <a:t>目的  </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为</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创建公司高效工作团队，奖励先进，促进落后，规范员工行为与调动员工工作积极性，提高工作效益和经济效益，特制订本制度</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适</a:t>
            </a:r>
            <a:r>
              <a:rPr lang="zh-CN" altLang="en-US" b="1" dirty="0">
                <a:latin typeface="微软雅黑" panose="020B0503020204020204" pitchFamily="34" charset="-122"/>
                <a:ea typeface="微软雅黑" panose="020B0503020204020204" pitchFamily="34" charset="-122"/>
              </a:rPr>
              <a:t>用范</a:t>
            </a:r>
            <a:r>
              <a:rPr lang="zh-CN" altLang="en-US" b="1" dirty="0" smtClean="0">
                <a:latin typeface="微软雅黑" panose="020B0503020204020204" pitchFamily="34" charset="-122"/>
                <a:ea typeface="微软雅黑" panose="020B0503020204020204" pitchFamily="34" charset="-122"/>
              </a:rPr>
              <a:t>围 </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适</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用于XXX公司全体在职员工</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职责</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管</a:t>
            </a:r>
            <a:r>
              <a:rPr lang="zh-CN" altLang="en-US" b="1" dirty="0">
                <a:latin typeface="微软雅黑" panose="020B0503020204020204" pitchFamily="34" charset="-122"/>
                <a:ea typeface="微软雅黑" panose="020B0503020204020204" pitchFamily="34" charset="-122"/>
              </a:rPr>
              <a:t>理要</a:t>
            </a:r>
            <a:r>
              <a:rPr lang="zh-CN" altLang="en-US" b="1" dirty="0" smtClean="0">
                <a:latin typeface="微软雅黑" panose="020B0503020204020204" pitchFamily="34" charset="-122"/>
                <a:ea typeface="微软雅黑" panose="020B0503020204020204" pitchFamily="34" charset="-122"/>
              </a:rPr>
              <a:t>求</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、嘉奖</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、记功</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、记大功</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、调薪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、晋升</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110523"/>
            <a:ext cx="12192000" cy="36250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行为规范管理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3954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CONDUCT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4805" y="2653336"/>
            <a:ext cx="3982072" cy="2346283"/>
          </a:xfrm>
          <a:prstGeom prst="rect">
            <a:avLst/>
          </a:prstGeom>
        </p:spPr>
        <p:txBody>
          <a:bodyPr wrap="square">
            <a:spAutoFit/>
          </a:bodyPr>
          <a:lstStyle/>
          <a:p>
            <a:pPr>
              <a:lnSpc>
                <a:spcPct val="150000"/>
              </a:lnSpc>
            </a:pPr>
            <a:r>
              <a:rPr lang="en-US" altLang="zh-CN" sz="2000" spc="300" dirty="0">
                <a:solidFill>
                  <a:schemeClr val="bg1"/>
                </a:solidFill>
                <a:latin typeface="微软雅黑" panose="020B0503020204020204" pitchFamily="34" charset="-122"/>
                <a:ea typeface="微软雅黑" panose="020B0503020204020204" pitchFamily="34" charset="-122"/>
              </a:rPr>
              <a:t>1</a:t>
            </a:r>
            <a:r>
              <a:rPr lang="zh-CN" altLang="en-US" sz="2000" spc="300" dirty="0">
                <a:solidFill>
                  <a:schemeClr val="bg1"/>
                </a:solidFill>
                <a:latin typeface="微软雅黑" panose="020B0503020204020204" pitchFamily="34" charset="-122"/>
                <a:ea typeface="微软雅黑" panose="020B0503020204020204" pitchFamily="34" charset="-122"/>
              </a:rPr>
              <a:t>、爱岗敬业，以企为</a:t>
            </a:r>
            <a:r>
              <a:rPr lang="zh-CN" altLang="en-US" sz="2000" spc="300" dirty="0" smtClean="0">
                <a:solidFill>
                  <a:schemeClr val="bg1"/>
                </a:solidFill>
                <a:latin typeface="微软雅黑" panose="020B0503020204020204" pitchFamily="34" charset="-122"/>
                <a:ea typeface="微软雅黑" panose="020B0503020204020204" pitchFamily="34" charset="-122"/>
              </a:rPr>
              <a:t>家</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2</a:t>
            </a:r>
            <a:r>
              <a:rPr lang="zh-CN" altLang="en-US" sz="2000" spc="300" dirty="0">
                <a:solidFill>
                  <a:schemeClr val="bg1"/>
                </a:solidFill>
                <a:latin typeface="微软雅黑" panose="020B0503020204020204" pitchFamily="34" charset="-122"/>
                <a:ea typeface="微软雅黑" panose="020B0503020204020204" pitchFamily="34" charset="-122"/>
              </a:rPr>
              <a:t>、团结协作，互相帮</a:t>
            </a:r>
            <a:r>
              <a:rPr lang="zh-CN" altLang="en-US" sz="2000" spc="300" dirty="0" smtClean="0">
                <a:solidFill>
                  <a:schemeClr val="bg1"/>
                </a:solidFill>
                <a:latin typeface="微软雅黑" panose="020B0503020204020204" pitchFamily="34" charset="-122"/>
                <a:ea typeface="微软雅黑" panose="020B0503020204020204" pitchFamily="34" charset="-122"/>
              </a:rPr>
              <a:t>助</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3</a:t>
            </a:r>
            <a:r>
              <a:rPr lang="zh-CN" altLang="en-US" sz="2000" spc="300" dirty="0">
                <a:solidFill>
                  <a:schemeClr val="bg1"/>
                </a:solidFill>
                <a:latin typeface="微软雅黑" panose="020B0503020204020204" pitchFamily="34" charset="-122"/>
                <a:ea typeface="微软雅黑" panose="020B0503020204020204" pitchFamily="34" charset="-122"/>
              </a:rPr>
              <a:t>、努力工作，完成任</a:t>
            </a:r>
            <a:r>
              <a:rPr lang="zh-CN" altLang="en-US" sz="2000" spc="300" dirty="0" smtClean="0">
                <a:solidFill>
                  <a:schemeClr val="bg1"/>
                </a:solidFill>
                <a:latin typeface="微软雅黑" panose="020B0503020204020204" pitchFamily="34" charset="-122"/>
                <a:ea typeface="微软雅黑" panose="020B0503020204020204" pitchFamily="34" charset="-122"/>
              </a:rPr>
              <a:t>务</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4</a:t>
            </a:r>
            <a:r>
              <a:rPr lang="zh-CN" altLang="en-US" sz="2000" spc="300" dirty="0" smtClean="0">
                <a:solidFill>
                  <a:schemeClr val="bg1"/>
                </a:solidFill>
                <a:latin typeface="微软雅黑" panose="020B0503020204020204" pitchFamily="34" charset="-122"/>
                <a:ea typeface="微软雅黑" panose="020B0503020204020204" pitchFamily="34" charset="-122"/>
              </a:rPr>
              <a:t>、开拓创新，求真务实</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5</a:t>
            </a:r>
            <a:r>
              <a:rPr lang="zh-CN" altLang="en-US" sz="2000" spc="300" dirty="0">
                <a:solidFill>
                  <a:schemeClr val="bg1"/>
                </a:solidFill>
                <a:latin typeface="微软雅黑" panose="020B0503020204020204" pitchFamily="34" charset="-122"/>
                <a:ea typeface="微软雅黑" panose="020B0503020204020204" pitchFamily="34" charset="-122"/>
              </a:rPr>
              <a:t>、尊章守纪，严于律</a:t>
            </a:r>
            <a:r>
              <a:rPr lang="zh-CN" altLang="en-US" sz="2000" spc="300" dirty="0" smtClean="0">
                <a:solidFill>
                  <a:schemeClr val="bg1"/>
                </a:solidFill>
                <a:latin typeface="微软雅黑" panose="020B0503020204020204" pitchFamily="34" charset="-122"/>
                <a:ea typeface="微软雅黑" panose="020B0503020204020204" pitchFamily="34" charset="-122"/>
              </a:rPr>
              <a:t>已</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4313582" y="2110524"/>
            <a:ext cx="7878418" cy="36172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left)">
                                      <p:cBhvr>
                                        <p:cTn id="29" dur="500"/>
                                        <p:tgtEl>
                                          <p:spTgt spid="6">
                                            <p:txEl>
                                              <p:pRg st="1" end="1"/>
                                            </p:txEl>
                                          </p:spTgt>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wipe(left)">
                                      <p:cBhvr>
                                        <p:cTn id="33" dur="500"/>
                                        <p:tgtEl>
                                          <p:spTgt spid="6">
                                            <p:txEl>
                                              <p:pRg st="2" end="2"/>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wipe(left)">
                                      <p:cBhvr>
                                        <p:cTn id="37" dur="500"/>
                                        <p:tgtEl>
                                          <p:spTgt spid="6">
                                            <p:txEl>
                                              <p:pRg st="3" end="3"/>
                                            </p:txEl>
                                          </p:spTgt>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wipe(left)">
                                      <p:cBhvr>
                                        <p:cTn id="4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4"/>
            <a:ext cx="5919955" cy="2078061"/>
            <a:chOff x="4891313" y="1751694"/>
            <a:chExt cx="5919955" cy="2078061"/>
          </a:xfrm>
        </p:grpSpPr>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a:t>
                </a:r>
                <a:r>
                  <a:rPr lang="zh-CN" altLang="en-US" sz="4000" b="1" spc="300" dirty="0" smtClean="0">
                    <a:solidFill>
                      <a:srgbClr val="0070C0"/>
                    </a:solidFill>
                    <a:latin typeface="微软雅黑" panose="020B0503020204020204" pitchFamily="34" charset="-122"/>
                    <a:ea typeface="微软雅黑" panose="020B0503020204020204" pitchFamily="34" charset="-122"/>
                    <a:cs typeface="PT Sans" pitchFamily="34" charset="0"/>
                  </a:rPr>
                  <a:t>篇</a:t>
                </a: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SELF ASSESSMENT </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14:hiddenLine>
            </a:ext>
          </a:extLst>
        </p:spPr>
        <p:txBody>
          <a:bodyPr lIns="60952" tIns="30476" rIns="60952" bIns="30476"/>
          <a:lstStyle/>
          <a:p>
            <a:endParaRPr lang="zh-CN" altLang="en-US" sz="1075"/>
          </a:p>
        </p:txBody>
      </p:sp>
      <p:grpSp>
        <p:nvGrpSpPr>
          <p:cNvPr id="7" name="Group 2"/>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17" name="Group 3"/>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23" name="Group 70"/>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29" name="Group 76"/>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35" name="AutoShape 34"/>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p:spPr>
        <p:txBody>
          <a:bodyPr lIns="19048" tIns="19048" rIns="19048" bIns="19048" anchor="ctr"/>
          <a:lstStyle/>
          <a:p>
            <a:pPr defTabSz="170815"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ACCURATELY IDENTIFY YOUR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2" cy="2302174"/>
            <a:chOff x="4184408" y="3135881"/>
            <a:chExt cx="8620763" cy="333887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solidFill>
                  <a:latin typeface="Impact" panose="020B0806030902050204" pitchFamily="34" charset="0"/>
                  <a:sym typeface="微软雅黑" panose="020B0503020204020204" pitchFamily="34" charset="-122"/>
                </a:rPr>
                <a:t>在此录入图表的描述说明，在此录入图表的描述说明。</a:t>
              </a:r>
            </a:p>
          </p:txBody>
        </p:sp>
        <p:sp>
          <p:nvSpPr>
            <p:cNvPr id="18" name="文本框 24"/>
            <p:cNvSpPr txBox="1">
              <a:spLocks noChangeArrowheads="1"/>
            </p:cNvSpPr>
            <p:nvPr/>
          </p:nvSpPr>
          <p:spPr bwMode="auto">
            <a:xfrm>
              <a:off x="4190028"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0"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solidFill>
                  <a:latin typeface="Impact" panose="020B0806030902050204" pitchFamily="34" charset="0"/>
                  <a:sym typeface="微软雅黑" panose="020B0503020204020204" pitchFamily="34" charset="-122"/>
                </a:rPr>
                <a:t>在此录入图表的描述说明，在此录入图表的描述说明。</a:t>
              </a:r>
            </a:p>
          </p:txBody>
        </p:sp>
        <p:sp>
          <p:nvSpPr>
            <p:cNvPr id="20" name="文本框 24"/>
            <p:cNvSpPr txBox="1">
              <a:spLocks noChangeArrowheads="1"/>
            </p:cNvSpPr>
            <p:nvPr/>
          </p:nvSpPr>
          <p:spPr bwMode="auto">
            <a:xfrm>
              <a:off x="7523930"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7" y="5698066"/>
              <a:ext cx="2261104"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solidFill>
                  <a:latin typeface="Impact" panose="020B0806030902050204" pitchFamily="34" charset="0"/>
                  <a:sym typeface="微软雅黑" panose="020B0503020204020204" pitchFamily="34" charset="-122"/>
                </a:rPr>
                <a:t>在此录入图表的描述说明，在此录入图表的描述说明。</a:t>
              </a:r>
            </a:p>
          </p:txBody>
        </p:sp>
        <p:sp>
          <p:nvSpPr>
            <p:cNvPr id="22" name="文本框 24"/>
            <p:cNvSpPr txBox="1">
              <a:spLocks noChangeArrowheads="1"/>
            </p:cNvSpPr>
            <p:nvPr/>
          </p:nvSpPr>
          <p:spPr bwMode="auto">
            <a:xfrm>
              <a:off x="10549687" y="5275360"/>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0"/>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VALUES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DEVELOPMENT GOALS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高瞻远瞩</a:t>
            </a:r>
            <a:endParaRPr lang="zh-CN" altLang="en-US" sz="4000" b="1" dirty="0">
              <a:latin typeface="方正黄草_GBK" panose="03000509000000000000" pitchFamily="65" charset="-122"/>
              <a:ea typeface="方正黄草_GBK" panose="03000509000000000000" pitchFamily="65" charset="-122"/>
            </a:endParaRP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制胜未来</a:t>
            </a:r>
            <a:endParaRPr lang="zh-CN" altLang="en-US" sz="4000" b="1" dirty="0">
              <a:latin typeface="方正黄草_GBK" panose="03000509000000000000" pitchFamily="65" charset="-122"/>
              <a:ea typeface="方正黄草_GBK" panose="03000509000000000000" pitchFamily="65" charset="-122"/>
            </a:endParaRP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400" dirty="0" smtClean="0">
                <a:solidFill>
                  <a:schemeClr val="tx1"/>
                </a:solidFill>
              </a:rPr>
              <a:t>无论一小步还是一大步</a:t>
            </a:r>
            <a:endParaRPr lang="en-US" altLang="zh-CN" sz="1400" dirty="0" smtClean="0">
              <a:solidFill>
                <a:schemeClr val="tx1"/>
              </a:solidFill>
            </a:endParaRPr>
          </a:p>
          <a:p>
            <a:pPr>
              <a:lnSpc>
                <a:spcPts val="1800"/>
              </a:lnSpc>
            </a:pPr>
            <a:r>
              <a:rPr lang="zh-CN" altLang="en-US" sz="1400" dirty="0">
                <a:solidFill>
                  <a:schemeClr val="tx1"/>
                </a:solidFill>
              </a:rPr>
              <a:t>都</a:t>
            </a:r>
            <a:r>
              <a:rPr lang="zh-CN" altLang="en-US" sz="1400" dirty="0" smtClean="0">
                <a:solidFill>
                  <a:schemeClr val="tx1"/>
                </a:solidFill>
              </a:rPr>
              <a:t>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solidFill>
              </a:rPr>
              <a:t>发展</a:t>
            </a:r>
            <a:r>
              <a:rPr lang="zh-CN" altLang="en-US" sz="1400" dirty="0" smtClean="0">
                <a:solidFill>
                  <a:schemeClr val="tx1"/>
                </a:solidFill>
              </a:rPr>
              <a:t>员工  成就</a:t>
            </a:r>
            <a:r>
              <a:rPr lang="zh-CN" altLang="en-US" sz="1400" dirty="0">
                <a:solidFill>
                  <a:schemeClr val="tx1"/>
                </a:solidFill>
              </a:rPr>
              <a:t>客户</a:t>
            </a:r>
            <a:endParaRPr lang="en-US" altLang="zh-CN" sz="1400" dirty="0">
              <a:solidFill>
                <a:schemeClr val="tx1"/>
              </a:solidFill>
            </a:endParaRPr>
          </a:p>
          <a:p>
            <a:r>
              <a:rPr lang="zh-CN" altLang="en-US" sz="1400" dirty="0">
                <a:solidFill>
                  <a:schemeClr val="tx1"/>
                </a:solidFill>
              </a:rPr>
              <a:t>回报</a:t>
            </a:r>
            <a:r>
              <a:rPr lang="zh-CN" altLang="en-US" sz="1400" dirty="0" smtClean="0">
                <a:solidFill>
                  <a:schemeClr val="tx1"/>
                </a:solidFill>
              </a:rPr>
              <a:t>股东  强大</a:t>
            </a:r>
            <a:r>
              <a:rPr lang="zh-CN" altLang="en-US" sz="1400" dirty="0">
                <a:solidFill>
                  <a:schemeClr val="tx1"/>
                </a:solidFill>
              </a:rPr>
              <a:t>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合作共</a:t>
            </a:r>
            <a:r>
              <a:rPr lang="zh-CN" altLang="en-US" dirty="0" smtClean="0">
                <a:solidFill>
                  <a:schemeClr val="tx1"/>
                </a:solidFill>
              </a:rPr>
              <a:t>赢  务实</a:t>
            </a:r>
            <a:r>
              <a:rPr lang="zh-CN" altLang="en-US" dirty="0">
                <a:solidFill>
                  <a:schemeClr val="tx1"/>
                </a:solidFill>
              </a:rPr>
              <a:t>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企业使命</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企业宗旨</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核心价值</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经营理念</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solidFill>
                  <a:schemeClr val="tx1"/>
                </a:solidFill>
              </a:rPr>
              <a:t>诚信  务实  敬业  创新</a:t>
            </a:r>
            <a:endParaRPr lang="en-US" altLang="zh-CN"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050" y="0"/>
            <a:ext cx="6076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增强职业竞争力</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32764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COMPETITIVENESS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464169" y="1713654"/>
            <a:ext cx="3033485" cy="1679536"/>
            <a:chOff x="1464169" y="1713654"/>
            <a:chExt cx="3033485" cy="1679536"/>
          </a:xfrm>
        </p:grpSpPr>
        <p:grpSp>
          <p:nvGrpSpPr>
            <p:cNvPr id="29" name="组合 28"/>
            <p:cNvGrpSpPr/>
            <p:nvPr/>
          </p:nvGrpSpPr>
          <p:grpSpPr>
            <a:xfrm>
              <a:off x="1464169" y="2467160"/>
              <a:ext cx="3033485" cy="926030"/>
              <a:chOff x="1214665" y="2872667"/>
              <a:chExt cx="3033485" cy="926030"/>
            </a:xfrm>
          </p:grpSpPr>
          <p:sp>
            <p:nvSpPr>
              <p:cNvPr id="21" name="矩形 20"/>
              <p:cNvSpPr/>
              <p:nvPr/>
            </p:nvSpPr>
            <p:spPr>
              <a:xfrm>
                <a:off x="1219089" y="2872667"/>
                <a:ext cx="1646606" cy="338554"/>
              </a:xfrm>
              <a:prstGeom prst="rect">
                <a:avLst/>
              </a:prstGeom>
            </p:spPr>
            <p:txBody>
              <a:bodyPr wrap="none">
                <a:spAutoFit/>
              </a:bodyPr>
              <a:lstStyle/>
              <a:p>
                <a:r>
                  <a:rPr lang="zh-CN" altLang="en-US" sz="16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rgbClr val="0070C0"/>
                  </a:solidFill>
                  <a:latin typeface="微软雅黑" panose="020B0503020204020204" pitchFamily="34" charset="-122"/>
                  <a:ea typeface="微软雅黑" panose="020B0503020204020204" pitchFamily="34" charset="-122"/>
                  <a:cs typeface="Lato Regular"/>
                </a:endParaRPr>
              </a:p>
            </p:txBody>
          </p:sp>
          <p:sp>
            <p:nvSpPr>
              <p:cNvPr id="22" name="文本框 21"/>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7" name="KSO_Shape"/>
            <p:cNvSpPr/>
            <p:nvPr/>
          </p:nvSpPr>
          <p:spPr bwMode="auto">
            <a:xfrm>
              <a:off x="3504026" y="1713654"/>
              <a:ext cx="903122" cy="882049"/>
            </a:xfrm>
            <a:custGeom>
              <a:avLst/>
              <a:gdLst/>
              <a:ahLst/>
              <a:cxnLst/>
              <a:rect l="0" t="0" r="r" b="b"/>
              <a:pathLst>
                <a:path w="5833534" h="5697984">
                  <a:moveTo>
                    <a:pt x="4116344" y="2028563"/>
                  </a:moveTo>
                  <a:lnTo>
                    <a:pt x="4115715" y="2034106"/>
                  </a:lnTo>
                  <a:lnTo>
                    <a:pt x="4105639" y="2083992"/>
                  </a:lnTo>
                  <a:lnTo>
                    <a:pt x="4085489" y="2122793"/>
                  </a:lnTo>
                  <a:lnTo>
                    <a:pt x="4055263" y="2161593"/>
                  </a:lnTo>
                  <a:lnTo>
                    <a:pt x="4025038" y="2189308"/>
                  </a:lnTo>
                  <a:lnTo>
                    <a:pt x="3989775" y="2211480"/>
                  </a:lnTo>
                  <a:lnTo>
                    <a:pt x="3959549" y="2223952"/>
                  </a:lnTo>
                  <a:lnTo>
                    <a:pt x="3959549" y="2244737"/>
                  </a:lnTo>
                  <a:lnTo>
                    <a:pt x="3964587" y="2266909"/>
                  </a:lnTo>
                  <a:lnTo>
                    <a:pt x="3974662" y="2289081"/>
                  </a:lnTo>
                  <a:lnTo>
                    <a:pt x="3989775" y="2311252"/>
                  </a:lnTo>
                  <a:lnTo>
                    <a:pt x="4004887" y="2327881"/>
                  </a:lnTo>
                  <a:lnTo>
                    <a:pt x="4161053" y="2460911"/>
                  </a:lnTo>
                  <a:lnTo>
                    <a:pt x="4352482" y="2189308"/>
                  </a:lnTo>
                  <a:lnTo>
                    <a:pt x="4196316" y="2056277"/>
                  </a:lnTo>
                  <a:lnTo>
                    <a:pt x="4176166" y="2045192"/>
                  </a:lnTo>
                  <a:lnTo>
                    <a:pt x="4156015" y="2034106"/>
                  </a:lnTo>
                  <a:lnTo>
                    <a:pt x="4135865" y="2028563"/>
                  </a:lnTo>
                  <a:lnTo>
                    <a:pt x="4116344" y="2028563"/>
                  </a:lnTo>
                  <a:close/>
                  <a:moveTo>
                    <a:pt x="2040226" y="1191580"/>
                  </a:moveTo>
                  <a:lnTo>
                    <a:pt x="2125865" y="1191580"/>
                  </a:lnTo>
                  <a:lnTo>
                    <a:pt x="2211504" y="1202666"/>
                  </a:lnTo>
                  <a:lnTo>
                    <a:pt x="2292105" y="1224838"/>
                  </a:lnTo>
                  <a:lnTo>
                    <a:pt x="2332406" y="1241466"/>
                  </a:lnTo>
                  <a:lnTo>
                    <a:pt x="2372707" y="1258095"/>
                  </a:lnTo>
                  <a:lnTo>
                    <a:pt x="2398150" y="1274092"/>
                  </a:lnTo>
                  <a:lnTo>
                    <a:pt x="3989775" y="1768045"/>
                  </a:lnTo>
                  <a:lnTo>
                    <a:pt x="4025038" y="1790217"/>
                  </a:lnTo>
                  <a:lnTo>
                    <a:pt x="4060301" y="1823474"/>
                  </a:lnTo>
                  <a:lnTo>
                    <a:pt x="4085489" y="1856732"/>
                  </a:lnTo>
                  <a:lnTo>
                    <a:pt x="4091442" y="1869834"/>
                  </a:lnTo>
                  <a:lnTo>
                    <a:pt x="4100602" y="1867818"/>
                  </a:lnTo>
                  <a:lnTo>
                    <a:pt x="4145940" y="1862275"/>
                  </a:lnTo>
                  <a:lnTo>
                    <a:pt x="4196316" y="1873361"/>
                  </a:lnTo>
                  <a:lnTo>
                    <a:pt x="4241655" y="1889989"/>
                  </a:lnTo>
                  <a:lnTo>
                    <a:pt x="4281955" y="1923247"/>
                  </a:lnTo>
                  <a:lnTo>
                    <a:pt x="4443158" y="2061820"/>
                  </a:lnTo>
                  <a:lnTo>
                    <a:pt x="4785715" y="1585128"/>
                  </a:lnTo>
                  <a:lnTo>
                    <a:pt x="4800827" y="1568499"/>
                  </a:lnTo>
                  <a:lnTo>
                    <a:pt x="4815940" y="1557414"/>
                  </a:lnTo>
                  <a:lnTo>
                    <a:pt x="4836091" y="1546328"/>
                  </a:lnTo>
                  <a:lnTo>
                    <a:pt x="4856241" y="1540785"/>
                  </a:lnTo>
                  <a:lnTo>
                    <a:pt x="4876391" y="1540785"/>
                  </a:lnTo>
                  <a:lnTo>
                    <a:pt x="4896542" y="1546328"/>
                  </a:lnTo>
                  <a:lnTo>
                    <a:pt x="4916692" y="1551871"/>
                  </a:lnTo>
                  <a:lnTo>
                    <a:pt x="4931805" y="1568499"/>
                  </a:lnTo>
                  <a:lnTo>
                    <a:pt x="5793233" y="2305709"/>
                  </a:lnTo>
                  <a:lnTo>
                    <a:pt x="5808346" y="2322338"/>
                  </a:lnTo>
                  <a:lnTo>
                    <a:pt x="5818421" y="2344510"/>
                  </a:lnTo>
                  <a:lnTo>
                    <a:pt x="5828497" y="2361139"/>
                  </a:lnTo>
                  <a:lnTo>
                    <a:pt x="5833534" y="2383311"/>
                  </a:lnTo>
                  <a:lnTo>
                    <a:pt x="5833534" y="2405482"/>
                  </a:lnTo>
                  <a:lnTo>
                    <a:pt x="5828497" y="2427654"/>
                  </a:lnTo>
                  <a:lnTo>
                    <a:pt x="5823459" y="2449826"/>
                  </a:lnTo>
                  <a:lnTo>
                    <a:pt x="5808346" y="2471997"/>
                  </a:lnTo>
                  <a:lnTo>
                    <a:pt x="4755489" y="3946417"/>
                  </a:lnTo>
                  <a:lnTo>
                    <a:pt x="4740376" y="3963046"/>
                  </a:lnTo>
                  <a:lnTo>
                    <a:pt x="4725264" y="3979675"/>
                  </a:lnTo>
                  <a:lnTo>
                    <a:pt x="4705113" y="3985218"/>
                  </a:lnTo>
                  <a:lnTo>
                    <a:pt x="4684963" y="3990761"/>
                  </a:lnTo>
                  <a:lnTo>
                    <a:pt x="4664812" y="3990761"/>
                  </a:lnTo>
                  <a:lnTo>
                    <a:pt x="4644662" y="3985218"/>
                  </a:lnTo>
                  <a:lnTo>
                    <a:pt x="4624512" y="3979675"/>
                  </a:lnTo>
                  <a:lnTo>
                    <a:pt x="4609399" y="3968589"/>
                  </a:lnTo>
                  <a:lnTo>
                    <a:pt x="3747970" y="3225836"/>
                  </a:lnTo>
                  <a:lnTo>
                    <a:pt x="3732857" y="3209207"/>
                  </a:lnTo>
                  <a:lnTo>
                    <a:pt x="3722782" y="3192579"/>
                  </a:lnTo>
                  <a:lnTo>
                    <a:pt x="3712707" y="3170407"/>
                  </a:lnTo>
                  <a:lnTo>
                    <a:pt x="3707669" y="3148235"/>
                  </a:lnTo>
                  <a:lnTo>
                    <a:pt x="3707669" y="3126063"/>
                  </a:lnTo>
                  <a:lnTo>
                    <a:pt x="3712707" y="3103892"/>
                  </a:lnTo>
                  <a:lnTo>
                    <a:pt x="3717745" y="3081720"/>
                  </a:lnTo>
                  <a:lnTo>
                    <a:pt x="3732857" y="3065091"/>
                  </a:lnTo>
                  <a:lnTo>
                    <a:pt x="4070376" y="2588399"/>
                  </a:lnTo>
                  <a:lnTo>
                    <a:pt x="3909173" y="2444283"/>
                  </a:lnTo>
                  <a:lnTo>
                    <a:pt x="3873910" y="2405482"/>
                  </a:lnTo>
                  <a:lnTo>
                    <a:pt x="3843684" y="2361139"/>
                  </a:lnTo>
                  <a:lnTo>
                    <a:pt x="3823534" y="2311252"/>
                  </a:lnTo>
                  <a:lnTo>
                    <a:pt x="3813459" y="2261366"/>
                  </a:lnTo>
                  <a:lnTo>
                    <a:pt x="3813459" y="2211480"/>
                  </a:lnTo>
                  <a:lnTo>
                    <a:pt x="3813729" y="2209996"/>
                  </a:lnTo>
                  <a:lnTo>
                    <a:pt x="2614518" y="1836763"/>
                  </a:lnTo>
                  <a:lnTo>
                    <a:pt x="2913586" y="3090555"/>
                  </a:lnTo>
                  <a:lnTo>
                    <a:pt x="3697594" y="4212478"/>
                  </a:lnTo>
                  <a:lnTo>
                    <a:pt x="3705792" y="4227513"/>
                  </a:lnTo>
                  <a:lnTo>
                    <a:pt x="4740376" y="4373223"/>
                  </a:lnTo>
                  <a:lnTo>
                    <a:pt x="4790752" y="4389852"/>
                  </a:lnTo>
                  <a:lnTo>
                    <a:pt x="4836091" y="4412024"/>
                  </a:lnTo>
                  <a:lnTo>
                    <a:pt x="4876391" y="4445281"/>
                  </a:lnTo>
                  <a:lnTo>
                    <a:pt x="4906617" y="4484082"/>
                  </a:lnTo>
                  <a:lnTo>
                    <a:pt x="4936842" y="4528425"/>
                  </a:lnTo>
                  <a:lnTo>
                    <a:pt x="4951955" y="4578312"/>
                  </a:lnTo>
                  <a:lnTo>
                    <a:pt x="4962030" y="4633741"/>
                  </a:lnTo>
                  <a:lnTo>
                    <a:pt x="4956993" y="4689171"/>
                  </a:lnTo>
                  <a:lnTo>
                    <a:pt x="4946918" y="4744600"/>
                  </a:lnTo>
                  <a:lnTo>
                    <a:pt x="4926767" y="4794486"/>
                  </a:lnTo>
                  <a:lnTo>
                    <a:pt x="4896542" y="4838830"/>
                  </a:lnTo>
                  <a:lnTo>
                    <a:pt x="4861279" y="4872087"/>
                  </a:lnTo>
                  <a:lnTo>
                    <a:pt x="4820978" y="4905345"/>
                  </a:lnTo>
                  <a:lnTo>
                    <a:pt x="4775639" y="4921974"/>
                  </a:lnTo>
                  <a:lnTo>
                    <a:pt x="4725264" y="4933060"/>
                  </a:lnTo>
                  <a:lnTo>
                    <a:pt x="4674888" y="4933060"/>
                  </a:lnTo>
                  <a:lnTo>
                    <a:pt x="3415489" y="4750143"/>
                  </a:lnTo>
                  <a:lnTo>
                    <a:pt x="3365113" y="4739057"/>
                  </a:lnTo>
                  <a:lnTo>
                    <a:pt x="3319775" y="4711342"/>
                  </a:lnTo>
                  <a:lnTo>
                    <a:pt x="3279474" y="4683628"/>
                  </a:lnTo>
                  <a:lnTo>
                    <a:pt x="3276115" y="4679317"/>
                  </a:lnTo>
                  <a:lnTo>
                    <a:pt x="3259324" y="4666999"/>
                  </a:lnTo>
                  <a:lnTo>
                    <a:pt x="3234136" y="4639284"/>
                  </a:lnTo>
                  <a:lnTo>
                    <a:pt x="3213985" y="4617112"/>
                  </a:lnTo>
                  <a:lnTo>
                    <a:pt x="2502629" y="3593564"/>
                  </a:lnTo>
                  <a:lnTo>
                    <a:pt x="2483534" y="3602756"/>
                  </a:lnTo>
                  <a:lnTo>
                    <a:pt x="2317294" y="3669271"/>
                  </a:lnTo>
                  <a:lnTo>
                    <a:pt x="2191354" y="3724700"/>
                  </a:lnTo>
                  <a:lnTo>
                    <a:pt x="2004963" y="3802301"/>
                  </a:lnTo>
                  <a:lnTo>
                    <a:pt x="1732933" y="3918703"/>
                  </a:lnTo>
                  <a:lnTo>
                    <a:pt x="1380301" y="4073905"/>
                  </a:lnTo>
                  <a:lnTo>
                    <a:pt x="1571730" y="4916431"/>
                  </a:lnTo>
                  <a:lnTo>
                    <a:pt x="1586842" y="4971860"/>
                  </a:lnTo>
                  <a:lnTo>
                    <a:pt x="1617068" y="5104890"/>
                  </a:lnTo>
                  <a:lnTo>
                    <a:pt x="1637218" y="5182492"/>
                  </a:lnTo>
                  <a:lnTo>
                    <a:pt x="1647293" y="5265636"/>
                  </a:lnTo>
                  <a:lnTo>
                    <a:pt x="1652331" y="5343237"/>
                  </a:lnTo>
                  <a:lnTo>
                    <a:pt x="1647293" y="5415295"/>
                  </a:lnTo>
                  <a:lnTo>
                    <a:pt x="1627143" y="5498439"/>
                  </a:lnTo>
                  <a:lnTo>
                    <a:pt x="1617068" y="5537239"/>
                  </a:lnTo>
                  <a:lnTo>
                    <a:pt x="1601955" y="5570497"/>
                  </a:lnTo>
                  <a:lnTo>
                    <a:pt x="1586842" y="5598211"/>
                  </a:lnTo>
                  <a:lnTo>
                    <a:pt x="1566692" y="5620383"/>
                  </a:lnTo>
                  <a:lnTo>
                    <a:pt x="1546542" y="5642555"/>
                  </a:lnTo>
                  <a:lnTo>
                    <a:pt x="1526391" y="5659184"/>
                  </a:lnTo>
                  <a:lnTo>
                    <a:pt x="1506241" y="5675813"/>
                  </a:lnTo>
                  <a:lnTo>
                    <a:pt x="1481053" y="5686898"/>
                  </a:lnTo>
                  <a:lnTo>
                    <a:pt x="1450827" y="5692441"/>
                  </a:lnTo>
                  <a:lnTo>
                    <a:pt x="1425639" y="5697984"/>
                  </a:lnTo>
                  <a:lnTo>
                    <a:pt x="1360151" y="5697984"/>
                  </a:lnTo>
                  <a:lnTo>
                    <a:pt x="1294662" y="5686898"/>
                  </a:lnTo>
                  <a:lnTo>
                    <a:pt x="1259399" y="5681355"/>
                  </a:lnTo>
                  <a:lnTo>
                    <a:pt x="1234211" y="5664727"/>
                  </a:lnTo>
                  <a:lnTo>
                    <a:pt x="1203985" y="5642555"/>
                  </a:lnTo>
                  <a:lnTo>
                    <a:pt x="1178797" y="5620383"/>
                  </a:lnTo>
                  <a:lnTo>
                    <a:pt x="1158647" y="5592669"/>
                  </a:lnTo>
                  <a:lnTo>
                    <a:pt x="1143534" y="5564954"/>
                  </a:lnTo>
                  <a:lnTo>
                    <a:pt x="1133459" y="5537239"/>
                  </a:lnTo>
                  <a:lnTo>
                    <a:pt x="1123384" y="5515067"/>
                  </a:lnTo>
                  <a:lnTo>
                    <a:pt x="780827" y="4012933"/>
                  </a:lnTo>
                  <a:lnTo>
                    <a:pt x="780827" y="3996304"/>
                  </a:lnTo>
                  <a:lnTo>
                    <a:pt x="765714" y="3940874"/>
                  </a:lnTo>
                  <a:lnTo>
                    <a:pt x="765714" y="3885445"/>
                  </a:lnTo>
                  <a:lnTo>
                    <a:pt x="770752" y="3830016"/>
                  </a:lnTo>
                  <a:lnTo>
                    <a:pt x="785865" y="3774587"/>
                  </a:lnTo>
                  <a:lnTo>
                    <a:pt x="811053" y="3730243"/>
                  </a:lnTo>
                  <a:lnTo>
                    <a:pt x="841278" y="3685900"/>
                  </a:lnTo>
                  <a:lnTo>
                    <a:pt x="881579" y="3647099"/>
                  </a:lnTo>
                  <a:lnTo>
                    <a:pt x="926917" y="3619384"/>
                  </a:lnTo>
                  <a:lnTo>
                    <a:pt x="2045264" y="3015205"/>
                  </a:lnTo>
                  <a:lnTo>
                    <a:pt x="1808497" y="2028563"/>
                  </a:lnTo>
                  <a:lnTo>
                    <a:pt x="1299700" y="2544055"/>
                  </a:lnTo>
                  <a:lnTo>
                    <a:pt x="1264436" y="2577313"/>
                  </a:lnTo>
                  <a:lnTo>
                    <a:pt x="1254361" y="2582856"/>
                  </a:lnTo>
                  <a:lnTo>
                    <a:pt x="1244286" y="2588399"/>
                  </a:lnTo>
                  <a:lnTo>
                    <a:pt x="1224136" y="2599485"/>
                  </a:lnTo>
                  <a:lnTo>
                    <a:pt x="1214060" y="2605028"/>
                  </a:lnTo>
                  <a:lnTo>
                    <a:pt x="1173760" y="2616114"/>
                  </a:lnTo>
                  <a:lnTo>
                    <a:pt x="1133459" y="2621657"/>
                  </a:lnTo>
                  <a:lnTo>
                    <a:pt x="1093158" y="2616114"/>
                  </a:lnTo>
                  <a:lnTo>
                    <a:pt x="1047820" y="2605028"/>
                  </a:lnTo>
                  <a:lnTo>
                    <a:pt x="1012557" y="2582856"/>
                  </a:lnTo>
                  <a:lnTo>
                    <a:pt x="95714" y="2039649"/>
                  </a:lnTo>
                  <a:lnTo>
                    <a:pt x="60451" y="2006391"/>
                  </a:lnTo>
                  <a:lnTo>
                    <a:pt x="35263" y="1973134"/>
                  </a:lnTo>
                  <a:lnTo>
                    <a:pt x="15113" y="1928790"/>
                  </a:lnTo>
                  <a:lnTo>
                    <a:pt x="5038" y="1884447"/>
                  </a:lnTo>
                  <a:lnTo>
                    <a:pt x="0" y="1840103"/>
                  </a:lnTo>
                  <a:lnTo>
                    <a:pt x="5038" y="1795760"/>
                  </a:lnTo>
                  <a:lnTo>
                    <a:pt x="15113" y="1751416"/>
                  </a:lnTo>
                  <a:lnTo>
                    <a:pt x="35263" y="1707073"/>
                  </a:lnTo>
                  <a:lnTo>
                    <a:pt x="65489" y="1668272"/>
                  </a:lnTo>
                  <a:lnTo>
                    <a:pt x="95714" y="1640558"/>
                  </a:lnTo>
                  <a:lnTo>
                    <a:pt x="136015" y="1618386"/>
                  </a:lnTo>
                  <a:lnTo>
                    <a:pt x="176316" y="1607300"/>
                  </a:lnTo>
                  <a:lnTo>
                    <a:pt x="216617" y="1601757"/>
                  </a:lnTo>
                  <a:lnTo>
                    <a:pt x="261955" y="1607300"/>
                  </a:lnTo>
                  <a:lnTo>
                    <a:pt x="302256" y="1618386"/>
                  </a:lnTo>
                  <a:lnTo>
                    <a:pt x="337519" y="1640558"/>
                  </a:lnTo>
                  <a:lnTo>
                    <a:pt x="1081691" y="2081462"/>
                  </a:lnTo>
                  <a:lnTo>
                    <a:pt x="1692632" y="1418840"/>
                  </a:lnTo>
                  <a:lnTo>
                    <a:pt x="1763158" y="1346782"/>
                  </a:lnTo>
                  <a:lnTo>
                    <a:pt x="1828647" y="1280267"/>
                  </a:lnTo>
                  <a:lnTo>
                    <a:pt x="1863910" y="1258095"/>
                  </a:lnTo>
                  <a:lnTo>
                    <a:pt x="1899173" y="1235923"/>
                  </a:lnTo>
                  <a:lnTo>
                    <a:pt x="1934436" y="1219295"/>
                  </a:lnTo>
                  <a:lnTo>
                    <a:pt x="1969699" y="1208209"/>
                  </a:lnTo>
                  <a:lnTo>
                    <a:pt x="2004963" y="1197123"/>
                  </a:lnTo>
                  <a:lnTo>
                    <a:pt x="2040226" y="1191580"/>
                  </a:lnTo>
                  <a:close/>
                  <a:moveTo>
                    <a:pt x="3057820" y="731517"/>
                  </a:moveTo>
                  <a:lnTo>
                    <a:pt x="3148496" y="731517"/>
                  </a:lnTo>
                  <a:lnTo>
                    <a:pt x="3244211" y="737059"/>
                  </a:lnTo>
                  <a:lnTo>
                    <a:pt x="3339925" y="748145"/>
                  </a:lnTo>
                  <a:lnTo>
                    <a:pt x="3430602" y="764774"/>
                  </a:lnTo>
                  <a:lnTo>
                    <a:pt x="3662331" y="809118"/>
                  </a:lnTo>
                  <a:lnTo>
                    <a:pt x="3768121" y="836832"/>
                  </a:lnTo>
                  <a:lnTo>
                    <a:pt x="3798346" y="847918"/>
                  </a:lnTo>
                  <a:lnTo>
                    <a:pt x="3813459" y="859004"/>
                  </a:lnTo>
                  <a:lnTo>
                    <a:pt x="3828572" y="903347"/>
                  </a:lnTo>
                  <a:lnTo>
                    <a:pt x="3843684" y="997577"/>
                  </a:lnTo>
                  <a:lnTo>
                    <a:pt x="3873910" y="1186037"/>
                  </a:lnTo>
                  <a:lnTo>
                    <a:pt x="3808421" y="1213752"/>
                  </a:lnTo>
                  <a:lnTo>
                    <a:pt x="3742933" y="1235923"/>
                  </a:lnTo>
                  <a:lnTo>
                    <a:pt x="3677444" y="1263638"/>
                  </a:lnTo>
                  <a:lnTo>
                    <a:pt x="3611955" y="1291353"/>
                  </a:lnTo>
                  <a:lnTo>
                    <a:pt x="3586767" y="1252552"/>
                  </a:lnTo>
                  <a:lnTo>
                    <a:pt x="3561579" y="1219295"/>
                  </a:lnTo>
                  <a:lnTo>
                    <a:pt x="3526316" y="1186037"/>
                  </a:lnTo>
                  <a:lnTo>
                    <a:pt x="3496090" y="1158322"/>
                  </a:lnTo>
                  <a:lnTo>
                    <a:pt x="3455790" y="1130608"/>
                  </a:lnTo>
                  <a:lnTo>
                    <a:pt x="3415489" y="1108436"/>
                  </a:lnTo>
                  <a:lnTo>
                    <a:pt x="3334887" y="1064093"/>
                  </a:lnTo>
                  <a:lnTo>
                    <a:pt x="3244211" y="1030835"/>
                  </a:lnTo>
                  <a:lnTo>
                    <a:pt x="3153534" y="1003120"/>
                  </a:lnTo>
                  <a:lnTo>
                    <a:pt x="3067895" y="980949"/>
                  </a:lnTo>
                  <a:lnTo>
                    <a:pt x="2987293" y="969863"/>
                  </a:lnTo>
                  <a:lnTo>
                    <a:pt x="2881504" y="958777"/>
                  </a:lnTo>
                  <a:lnTo>
                    <a:pt x="2765639" y="958777"/>
                  </a:lnTo>
                  <a:lnTo>
                    <a:pt x="2644737" y="964320"/>
                  </a:lnTo>
                  <a:lnTo>
                    <a:pt x="2523835" y="980949"/>
                  </a:lnTo>
                  <a:lnTo>
                    <a:pt x="2397895" y="1008663"/>
                  </a:lnTo>
                  <a:lnTo>
                    <a:pt x="2282030" y="1047464"/>
                  </a:lnTo>
                  <a:lnTo>
                    <a:pt x="2226617" y="1069635"/>
                  </a:lnTo>
                  <a:lnTo>
                    <a:pt x="2176241" y="1091807"/>
                  </a:lnTo>
                  <a:lnTo>
                    <a:pt x="2125865" y="1119522"/>
                  </a:lnTo>
                  <a:lnTo>
                    <a:pt x="2080527" y="1147236"/>
                  </a:lnTo>
                  <a:lnTo>
                    <a:pt x="1984812" y="1113979"/>
                  </a:lnTo>
                  <a:lnTo>
                    <a:pt x="2065414" y="1058550"/>
                  </a:lnTo>
                  <a:lnTo>
                    <a:pt x="2146015" y="1008663"/>
                  </a:lnTo>
                  <a:lnTo>
                    <a:pt x="2231654" y="958777"/>
                  </a:lnTo>
                  <a:lnTo>
                    <a:pt x="2317294" y="914433"/>
                  </a:lnTo>
                  <a:lnTo>
                    <a:pt x="2402933" y="875633"/>
                  </a:lnTo>
                  <a:lnTo>
                    <a:pt x="2493609" y="842375"/>
                  </a:lnTo>
                  <a:lnTo>
                    <a:pt x="2584286" y="814661"/>
                  </a:lnTo>
                  <a:lnTo>
                    <a:pt x="2680000" y="786946"/>
                  </a:lnTo>
                  <a:lnTo>
                    <a:pt x="2770677" y="764774"/>
                  </a:lnTo>
                  <a:lnTo>
                    <a:pt x="2866391" y="748145"/>
                  </a:lnTo>
                  <a:lnTo>
                    <a:pt x="2962105" y="737059"/>
                  </a:lnTo>
                  <a:lnTo>
                    <a:pt x="3057820" y="731517"/>
                  </a:lnTo>
                  <a:close/>
                  <a:moveTo>
                    <a:pt x="1435100" y="0"/>
                  </a:moveTo>
                  <a:cubicBezTo>
                    <a:pt x="1809181" y="0"/>
                    <a:pt x="2112433" y="303252"/>
                    <a:pt x="2112433" y="677333"/>
                  </a:cubicBezTo>
                  <a:cubicBezTo>
                    <a:pt x="2112433" y="1051414"/>
                    <a:pt x="1809181" y="1354666"/>
                    <a:pt x="1435100" y="1354666"/>
                  </a:cubicBezTo>
                  <a:cubicBezTo>
                    <a:pt x="1061019" y="1354666"/>
                    <a:pt x="757767" y="1051414"/>
                    <a:pt x="757767" y="677333"/>
                  </a:cubicBezTo>
                  <a:cubicBezTo>
                    <a:pt x="757767" y="303252"/>
                    <a:pt x="1061019" y="0"/>
                    <a:pt x="1435100" y="0"/>
                  </a:cubicBezTo>
                  <a:close/>
                </a:path>
              </a:pathLst>
            </a:custGeom>
            <a:solidFill>
              <a:srgbClr val="0070C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grpSp>
      <p:grpSp>
        <p:nvGrpSpPr>
          <p:cNvPr id="47" name="组合 46"/>
          <p:cNvGrpSpPr/>
          <p:nvPr/>
        </p:nvGrpSpPr>
        <p:grpSpPr>
          <a:xfrm>
            <a:off x="1464169" y="4146698"/>
            <a:ext cx="3033485" cy="1467282"/>
            <a:chOff x="1464169" y="4146698"/>
            <a:chExt cx="3033485" cy="1467282"/>
          </a:xfrm>
        </p:grpSpPr>
        <p:sp>
          <p:nvSpPr>
            <p:cNvPr id="28" name="KSO_Shape"/>
            <p:cNvSpPr/>
            <p:nvPr/>
          </p:nvSpPr>
          <p:spPr bwMode="auto">
            <a:xfrm>
              <a:off x="3465703" y="4146698"/>
              <a:ext cx="903122" cy="565408"/>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0070C0"/>
            </a:solidFill>
            <a:ln>
              <a:noFill/>
            </a:ln>
          </p:spPr>
          <p:txBody>
            <a:bodyPr lIns="498310" tIns="572056" rIns="498310" bIns="610902"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grpSp>
          <p:nvGrpSpPr>
            <p:cNvPr id="30" name="组合 29"/>
            <p:cNvGrpSpPr/>
            <p:nvPr/>
          </p:nvGrpSpPr>
          <p:grpSpPr>
            <a:xfrm>
              <a:off x="1464169" y="4687950"/>
              <a:ext cx="3033485" cy="926030"/>
              <a:chOff x="1214665" y="2872667"/>
              <a:chExt cx="3033485" cy="926030"/>
            </a:xfrm>
          </p:grpSpPr>
          <p:sp>
            <p:nvSpPr>
              <p:cNvPr id="31" name="矩形 30"/>
              <p:cNvSpPr/>
              <p:nvPr/>
            </p:nvSpPr>
            <p:spPr>
              <a:xfrm>
                <a:off x="1219089" y="2872667"/>
                <a:ext cx="1646606" cy="338554"/>
              </a:xfrm>
              <a:prstGeom prst="rect">
                <a:avLst/>
              </a:prstGeom>
            </p:spPr>
            <p:txBody>
              <a:bodyPr wrap="none">
                <a:spAutoFit/>
              </a:bodyPr>
              <a:lstStyle/>
              <a:p>
                <a:r>
                  <a:rPr lang="zh-CN" altLang="en-US" sz="16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rgbClr val="0070C0"/>
                  </a:solidFill>
                  <a:latin typeface="微软雅黑" panose="020B0503020204020204" pitchFamily="34" charset="-122"/>
                  <a:ea typeface="微软雅黑" panose="020B0503020204020204" pitchFamily="34" charset="-122"/>
                  <a:cs typeface="Lato Regular"/>
                </a:endParaRPr>
              </a:p>
            </p:txBody>
          </p:sp>
          <p:sp>
            <p:nvSpPr>
              <p:cNvPr id="32" name="文本框 31"/>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48" name="组合 47"/>
          <p:cNvGrpSpPr/>
          <p:nvPr/>
        </p:nvGrpSpPr>
        <p:grpSpPr>
          <a:xfrm>
            <a:off x="7598436" y="1771604"/>
            <a:ext cx="3033485" cy="1621586"/>
            <a:chOff x="7598436" y="1771604"/>
            <a:chExt cx="3033485" cy="1621586"/>
          </a:xfrm>
        </p:grpSpPr>
        <p:sp>
          <p:nvSpPr>
            <p:cNvPr id="26" name="KSO_Shape"/>
            <p:cNvSpPr/>
            <p:nvPr/>
          </p:nvSpPr>
          <p:spPr>
            <a:xfrm>
              <a:off x="9638293" y="1771604"/>
              <a:ext cx="903122" cy="766147"/>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grpSp>
          <p:nvGrpSpPr>
            <p:cNvPr id="38" name="组合 37"/>
            <p:cNvGrpSpPr/>
            <p:nvPr/>
          </p:nvGrpSpPr>
          <p:grpSpPr>
            <a:xfrm>
              <a:off x="7598436" y="2467160"/>
              <a:ext cx="3033485" cy="926030"/>
              <a:chOff x="1214665" y="2872667"/>
              <a:chExt cx="3033485" cy="926030"/>
            </a:xfrm>
          </p:grpSpPr>
          <p:sp>
            <p:nvSpPr>
              <p:cNvPr id="39" name="矩形 38"/>
              <p:cNvSpPr/>
              <p:nvPr/>
            </p:nvSpPr>
            <p:spPr>
              <a:xfrm>
                <a:off x="1219089" y="2872667"/>
                <a:ext cx="1646606" cy="338554"/>
              </a:xfrm>
              <a:prstGeom prst="rect">
                <a:avLst/>
              </a:prstGeom>
            </p:spPr>
            <p:txBody>
              <a:bodyPr wrap="none">
                <a:spAutoFit/>
              </a:bodyPr>
              <a:lstStyle/>
              <a:p>
                <a:r>
                  <a:rPr lang="zh-CN" altLang="en-US" sz="16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40" name="文本框 39"/>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r>
                  <a:rPr lang="zh-CN" altLang="en-US" sz="1000" spc="300" dirty="0" smtClean="0">
                    <a:solidFill>
                      <a:schemeClr val="bg1"/>
                    </a:solidFill>
                    <a:latin typeface="微软雅黑 Light" panose="020B0502040204020203" pitchFamily="34" charset="-122"/>
                    <a:ea typeface="微软雅黑 Light" panose="020B0502040204020203" pitchFamily="34" charset="-122"/>
                    <a:cs typeface="微软雅黑 Light"/>
                  </a:rPr>
                  <a:t>。</a:t>
                </a:r>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grpSp>
      </p:grpSp>
      <p:grpSp>
        <p:nvGrpSpPr>
          <p:cNvPr id="49" name="组合 48"/>
          <p:cNvGrpSpPr/>
          <p:nvPr/>
        </p:nvGrpSpPr>
        <p:grpSpPr>
          <a:xfrm>
            <a:off x="7598436" y="3862483"/>
            <a:ext cx="3033485" cy="1581100"/>
            <a:chOff x="7598436" y="3862483"/>
            <a:chExt cx="3033485" cy="1581100"/>
          </a:xfrm>
        </p:grpSpPr>
        <p:sp>
          <p:nvSpPr>
            <p:cNvPr id="25" name="KSO_Shape"/>
            <p:cNvSpPr/>
            <p:nvPr/>
          </p:nvSpPr>
          <p:spPr bwMode="auto">
            <a:xfrm>
              <a:off x="9420916" y="3862483"/>
              <a:ext cx="1143776" cy="924547"/>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grpSp>
          <p:nvGrpSpPr>
            <p:cNvPr id="42" name="组合 41"/>
            <p:cNvGrpSpPr/>
            <p:nvPr/>
          </p:nvGrpSpPr>
          <p:grpSpPr>
            <a:xfrm>
              <a:off x="7598436" y="4517553"/>
              <a:ext cx="3033485" cy="926030"/>
              <a:chOff x="1214665" y="2872667"/>
              <a:chExt cx="3033485" cy="926030"/>
            </a:xfrm>
          </p:grpSpPr>
          <p:sp>
            <p:nvSpPr>
              <p:cNvPr id="43" name="矩形 42"/>
              <p:cNvSpPr/>
              <p:nvPr/>
            </p:nvSpPr>
            <p:spPr>
              <a:xfrm>
                <a:off x="1219089" y="2872667"/>
                <a:ext cx="1646606" cy="338554"/>
              </a:xfrm>
              <a:prstGeom prst="rect">
                <a:avLst/>
              </a:prstGeom>
            </p:spPr>
            <p:txBody>
              <a:bodyPr wrap="none">
                <a:spAutoFit/>
              </a:bodyPr>
              <a:lstStyle/>
              <a:p>
                <a:r>
                  <a:rPr lang="zh-CN" altLang="en-US" sz="16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44" name="文本框 43"/>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r>
                  <a:rPr lang="zh-CN" altLang="en-US" sz="1000" spc="300" dirty="0" smtClean="0">
                    <a:solidFill>
                      <a:schemeClr val="bg1"/>
                    </a:solidFill>
                    <a:latin typeface="微软雅黑 Light" panose="020B0502040204020203" pitchFamily="34" charset="-122"/>
                    <a:ea typeface="微软雅黑 Light" panose="020B0502040204020203" pitchFamily="34" charset="-122"/>
                    <a:cs typeface="微软雅黑 Light"/>
                  </a:rPr>
                  <a:t>。</a:t>
                </a:r>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3"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1+#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250" fill="hold"/>
                                        <p:tgtEl>
                                          <p:spTgt spid="47"/>
                                        </p:tgtEl>
                                        <p:attrNameLst>
                                          <p:attrName>ppt_x</p:attrName>
                                        </p:attrNameLst>
                                      </p:cBhvr>
                                      <p:tavLst>
                                        <p:tav tm="0">
                                          <p:val>
                                            <p:strVal val="1+#ppt_w/2"/>
                                          </p:val>
                                        </p:tav>
                                        <p:tav tm="100000">
                                          <p:val>
                                            <p:strVal val="#ppt_x"/>
                                          </p:val>
                                        </p:tav>
                                      </p:tavLst>
                                    </p:anim>
                                    <p:anim calcmode="lin" valueType="num">
                                      <p:cBhvr additive="base">
                                        <p:cTn id="26" dur="25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1+#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1+#ppt_w/2"/>
                                          </p:val>
                                        </p:tav>
                                        <p:tav tm="100000">
                                          <p:val>
                                            <p:strVal val="#ppt_x"/>
                                          </p:val>
                                        </p:tav>
                                      </p:tavLst>
                                    </p:anim>
                                    <p:anim calcmode="lin" valueType="num">
                                      <p:cBhvr additive="base">
                                        <p:cTn id="36"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职业规划</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CAREER PLANNINGCAREER PLANNING</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
          <p:cNvSpPr/>
          <p:nvPr/>
        </p:nvSpPr>
        <p:spPr bwMode="auto">
          <a:xfrm>
            <a:off x="7161868" y="3182176"/>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7" name="Freeform 20"/>
          <p:cNvSpPr/>
          <p:nvPr/>
        </p:nvSpPr>
        <p:spPr bwMode="auto">
          <a:xfrm>
            <a:off x="3777759" y="3652809"/>
            <a:ext cx="710314" cy="579362"/>
          </a:xfrm>
          <a:custGeom>
            <a:avLst/>
            <a:gdLst>
              <a:gd name="T0" fmla="*/ 1421663 w 280"/>
              <a:gd name="T1" fmla="*/ 137144 h 228"/>
              <a:gd name="T2" fmla="*/ 1254110 w 280"/>
              <a:gd name="T3" fmla="*/ 182859 h 228"/>
              <a:gd name="T4" fmla="*/ 1381044 w 280"/>
              <a:gd name="T5" fmla="*/ 25397 h 228"/>
              <a:gd name="T6" fmla="*/ 1198259 w 280"/>
              <a:gd name="T7" fmla="*/ 96509 h 228"/>
              <a:gd name="T8" fmla="*/ 985009 w 280"/>
              <a:gd name="T9" fmla="*/ 0 h 228"/>
              <a:gd name="T10" fmla="*/ 690522 w 280"/>
              <a:gd name="T11" fmla="*/ 294606 h 228"/>
              <a:gd name="T12" fmla="*/ 700677 w 280"/>
              <a:gd name="T13" fmla="*/ 360639 h 228"/>
              <a:gd name="T14" fmla="*/ 96470 w 280"/>
              <a:gd name="T15" fmla="*/ 55874 h 228"/>
              <a:gd name="T16" fmla="*/ 60928 w 280"/>
              <a:gd name="T17" fmla="*/ 203177 h 228"/>
              <a:gd name="T18" fmla="*/ 187863 w 280"/>
              <a:gd name="T19" fmla="*/ 446989 h 228"/>
              <a:gd name="T20" fmla="*/ 55851 w 280"/>
              <a:gd name="T21" fmla="*/ 406353 h 228"/>
              <a:gd name="T22" fmla="*/ 55851 w 280"/>
              <a:gd name="T23" fmla="*/ 411433 h 228"/>
              <a:gd name="T24" fmla="*/ 289410 w 280"/>
              <a:gd name="T25" fmla="*/ 700960 h 228"/>
              <a:gd name="T26" fmla="*/ 213249 w 280"/>
              <a:gd name="T27" fmla="*/ 711118 h 228"/>
              <a:gd name="T28" fmla="*/ 157398 w 280"/>
              <a:gd name="T29" fmla="*/ 706039 h 228"/>
              <a:gd name="T30" fmla="*/ 431576 w 280"/>
              <a:gd name="T31" fmla="*/ 904136 h 228"/>
              <a:gd name="T32" fmla="*/ 71083 w 280"/>
              <a:gd name="T33" fmla="*/ 1031122 h 228"/>
              <a:gd name="T34" fmla="*/ 0 w 280"/>
              <a:gd name="T35" fmla="*/ 1026042 h 228"/>
              <a:gd name="T36" fmla="*/ 446808 w 280"/>
              <a:gd name="T37" fmla="*/ 1158107 h 228"/>
              <a:gd name="T38" fmla="*/ 1274419 w 280"/>
              <a:gd name="T39" fmla="*/ 330162 h 228"/>
              <a:gd name="T40" fmla="*/ 1274419 w 280"/>
              <a:gd name="T41" fmla="*/ 289527 h 228"/>
              <a:gd name="T42" fmla="*/ 1421663 w 280"/>
              <a:gd name="T43" fmla="*/ 137144 h 2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12" name="Freeform 37"/>
          <p:cNvSpPr/>
          <p:nvPr/>
        </p:nvSpPr>
        <p:spPr bwMode="auto">
          <a:xfrm>
            <a:off x="4919816" y="3503603"/>
            <a:ext cx="1973006" cy="3389665"/>
          </a:xfrm>
          <a:custGeom>
            <a:avLst/>
            <a:gdLst>
              <a:gd name="T0" fmla="*/ 470 w 588"/>
              <a:gd name="T1" fmla="*/ 274 h 1010"/>
              <a:gd name="T2" fmla="*/ 543 w 588"/>
              <a:gd name="T3" fmla="*/ 164 h 1010"/>
              <a:gd name="T4" fmla="*/ 588 w 588"/>
              <a:gd name="T5" fmla="*/ 13 h 1010"/>
              <a:gd name="T6" fmla="*/ 580 w 588"/>
              <a:gd name="T7" fmla="*/ 9 h 1010"/>
              <a:gd name="T8" fmla="*/ 531 w 588"/>
              <a:gd name="T9" fmla="*/ 143 h 1010"/>
              <a:gd name="T10" fmla="*/ 456 w 588"/>
              <a:gd name="T11" fmla="*/ 237 h 1010"/>
              <a:gd name="T12" fmla="*/ 454 w 588"/>
              <a:gd name="T13" fmla="*/ 238 h 1010"/>
              <a:gd name="T14" fmla="*/ 310 w 588"/>
              <a:gd name="T15" fmla="*/ 0 h 1010"/>
              <a:gd name="T16" fmla="*/ 272 w 588"/>
              <a:gd name="T17" fmla="*/ 25 h 1010"/>
              <a:gd name="T18" fmla="*/ 401 w 588"/>
              <a:gd name="T19" fmla="*/ 434 h 1010"/>
              <a:gd name="T20" fmla="*/ 234 w 588"/>
              <a:gd name="T21" fmla="*/ 365 h 1010"/>
              <a:gd name="T22" fmla="*/ 106 w 588"/>
              <a:gd name="T23" fmla="*/ 257 h 1010"/>
              <a:gd name="T24" fmla="*/ 12 w 588"/>
              <a:gd name="T25" fmla="*/ 95 h 1010"/>
              <a:gd name="T26" fmla="*/ 0 w 588"/>
              <a:gd name="T27" fmla="*/ 101 h 1010"/>
              <a:gd name="T28" fmla="*/ 90 w 588"/>
              <a:gd name="T29" fmla="*/ 284 h 1010"/>
              <a:gd name="T30" fmla="*/ 218 w 588"/>
              <a:gd name="T31" fmla="*/ 413 h 1010"/>
              <a:gd name="T32" fmla="*/ 406 w 588"/>
              <a:gd name="T33" fmla="*/ 511 h 1010"/>
              <a:gd name="T34" fmla="*/ 331 w 588"/>
              <a:gd name="T35" fmla="*/ 1010 h 1010"/>
              <a:gd name="T36" fmla="*/ 557 w 588"/>
              <a:gd name="T37" fmla="*/ 1010 h 1010"/>
              <a:gd name="T38" fmla="*/ 546 w 588"/>
              <a:gd name="T39" fmla="*/ 509 h 1010"/>
              <a:gd name="T40" fmla="*/ 470 w 588"/>
              <a:gd name="T41" fmla="*/ 274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1010">
                <a:moveTo>
                  <a:pt x="470" y="274"/>
                </a:moveTo>
                <a:cubicBezTo>
                  <a:pt x="498" y="243"/>
                  <a:pt x="523" y="207"/>
                  <a:pt x="543" y="164"/>
                </a:cubicBezTo>
                <a:cubicBezTo>
                  <a:pt x="564" y="120"/>
                  <a:pt x="581" y="71"/>
                  <a:pt x="588" y="13"/>
                </a:cubicBezTo>
                <a:cubicBezTo>
                  <a:pt x="580" y="9"/>
                  <a:pt x="580" y="9"/>
                  <a:pt x="580" y="9"/>
                </a:cubicBezTo>
                <a:cubicBezTo>
                  <a:pt x="571" y="60"/>
                  <a:pt x="552" y="106"/>
                  <a:pt x="531" y="143"/>
                </a:cubicBezTo>
                <a:cubicBezTo>
                  <a:pt x="509" y="181"/>
                  <a:pt x="483" y="212"/>
                  <a:pt x="456" y="237"/>
                </a:cubicBezTo>
                <a:cubicBezTo>
                  <a:pt x="455" y="238"/>
                  <a:pt x="455" y="238"/>
                  <a:pt x="454" y="238"/>
                </a:cubicBezTo>
                <a:cubicBezTo>
                  <a:pt x="415" y="153"/>
                  <a:pt x="366" y="73"/>
                  <a:pt x="310" y="0"/>
                </a:cubicBezTo>
                <a:cubicBezTo>
                  <a:pt x="272" y="25"/>
                  <a:pt x="272" y="25"/>
                  <a:pt x="272" y="25"/>
                </a:cubicBezTo>
                <a:cubicBezTo>
                  <a:pt x="346" y="158"/>
                  <a:pt x="386" y="295"/>
                  <a:pt x="401" y="434"/>
                </a:cubicBezTo>
                <a:cubicBezTo>
                  <a:pt x="344" y="419"/>
                  <a:pt x="287" y="397"/>
                  <a:pt x="234" y="365"/>
                </a:cubicBezTo>
                <a:cubicBezTo>
                  <a:pt x="188" y="337"/>
                  <a:pt x="145" y="301"/>
                  <a:pt x="106" y="257"/>
                </a:cubicBezTo>
                <a:cubicBezTo>
                  <a:pt x="68" y="212"/>
                  <a:pt x="32" y="157"/>
                  <a:pt x="12" y="95"/>
                </a:cubicBezTo>
                <a:cubicBezTo>
                  <a:pt x="0" y="101"/>
                  <a:pt x="0" y="101"/>
                  <a:pt x="0" y="101"/>
                </a:cubicBezTo>
                <a:cubicBezTo>
                  <a:pt x="18" y="172"/>
                  <a:pt x="52" y="232"/>
                  <a:pt x="90" y="284"/>
                </a:cubicBezTo>
                <a:cubicBezTo>
                  <a:pt x="128" y="335"/>
                  <a:pt x="172" y="378"/>
                  <a:pt x="218" y="413"/>
                </a:cubicBezTo>
                <a:cubicBezTo>
                  <a:pt x="278" y="457"/>
                  <a:pt x="341" y="489"/>
                  <a:pt x="406" y="511"/>
                </a:cubicBezTo>
                <a:cubicBezTo>
                  <a:pt x="412" y="679"/>
                  <a:pt x="383" y="847"/>
                  <a:pt x="331" y="1010"/>
                </a:cubicBezTo>
                <a:cubicBezTo>
                  <a:pt x="557" y="1010"/>
                  <a:pt x="557" y="1010"/>
                  <a:pt x="557" y="1010"/>
                </a:cubicBezTo>
                <a:cubicBezTo>
                  <a:pt x="583" y="820"/>
                  <a:pt x="587" y="695"/>
                  <a:pt x="546" y="509"/>
                </a:cubicBezTo>
                <a:cubicBezTo>
                  <a:pt x="528" y="428"/>
                  <a:pt x="503" y="349"/>
                  <a:pt x="470" y="274"/>
                </a:cubicBezTo>
                <a:close/>
              </a:path>
            </a:pathLst>
          </a:custGeom>
          <a:solidFill>
            <a:schemeClr val="bg1">
              <a:lumMod val="50000"/>
            </a:schemeClr>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13" name="Freeform 7"/>
          <p:cNvSpPr>
            <a:spLocks noEditPoints="1"/>
          </p:cNvSpPr>
          <p:nvPr/>
        </p:nvSpPr>
        <p:spPr bwMode="auto">
          <a:xfrm>
            <a:off x="6956314" y="3010749"/>
            <a:ext cx="383331" cy="382538"/>
          </a:xfrm>
          <a:custGeom>
            <a:avLst/>
            <a:gdLst>
              <a:gd name="T0" fmla="*/ 106 w 114"/>
              <a:gd name="T1" fmla="*/ 0 h 114"/>
              <a:gd name="T2" fmla="*/ 8 w 114"/>
              <a:gd name="T3" fmla="*/ 0 h 114"/>
              <a:gd name="T4" fmla="*/ 0 w 114"/>
              <a:gd name="T5" fmla="*/ 8 h 114"/>
              <a:gd name="T6" fmla="*/ 0 w 114"/>
              <a:gd name="T7" fmla="*/ 106 h 114"/>
              <a:gd name="T8" fmla="*/ 8 w 114"/>
              <a:gd name="T9" fmla="*/ 114 h 114"/>
              <a:gd name="T10" fmla="*/ 106 w 114"/>
              <a:gd name="T11" fmla="*/ 114 h 114"/>
              <a:gd name="T12" fmla="*/ 114 w 114"/>
              <a:gd name="T13" fmla="*/ 106 h 114"/>
              <a:gd name="T14" fmla="*/ 114 w 114"/>
              <a:gd name="T15" fmla="*/ 8 h 114"/>
              <a:gd name="T16" fmla="*/ 106 w 114"/>
              <a:gd name="T17" fmla="*/ 0 h 114"/>
              <a:gd name="T18" fmla="*/ 35 w 114"/>
              <a:gd name="T19" fmla="*/ 96 h 114"/>
              <a:gd name="T20" fmla="*/ 17 w 114"/>
              <a:gd name="T21" fmla="*/ 96 h 114"/>
              <a:gd name="T22" fmla="*/ 17 w 114"/>
              <a:gd name="T23" fmla="*/ 44 h 114"/>
              <a:gd name="T24" fmla="*/ 35 w 114"/>
              <a:gd name="T25" fmla="*/ 44 h 114"/>
              <a:gd name="T26" fmla="*/ 35 w 114"/>
              <a:gd name="T27" fmla="*/ 96 h 114"/>
              <a:gd name="T28" fmla="*/ 26 w 114"/>
              <a:gd name="T29" fmla="*/ 37 h 114"/>
              <a:gd name="T30" fmla="*/ 26 w 114"/>
              <a:gd name="T31" fmla="*/ 37 h 114"/>
              <a:gd name="T32" fmla="*/ 16 w 114"/>
              <a:gd name="T33" fmla="*/ 28 h 114"/>
              <a:gd name="T34" fmla="*/ 26 w 114"/>
              <a:gd name="T35" fmla="*/ 19 h 114"/>
              <a:gd name="T36" fmla="*/ 36 w 114"/>
              <a:gd name="T37" fmla="*/ 28 h 114"/>
              <a:gd name="T38" fmla="*/ 26 w 114"/>
              <a:gd name="T39" fmla="*/ 37 h 114"/>
              <a:gd name="T40" fmla="*/ 97 w 114"/>
              <a:gd name="T41" fmla="*/ 96 h 114"/>
              <a:gd name="T42" fmla="*/ 80 w 114"/>
              <a:gd name="T43" fmla="*/ 96 h 114"/>
              <a:gd name="T44" fmla="*/ 80 w 114"/>
              <a:gd name="T45" fmla="*/ 68 h 114"/>
              <a:gd name="T46" fmla="*/ 71 w 114"/>
              <a:gd name="T47" fmla="*/ 56 h 114"/>
              <a:gd name="T48" fmla="*/ 62 w 114"/>
              <a:gd name="T49" fmla="*/ 63 h 114"/>
              <a:gd name="T50" fmla="*/ 61 w 114"/>
              <a:gd name="T51" fmla="*/ 67 h 114"/>
              <a:gd name="T52" fmla="*/ 61 w 114"/>
              <a:gd name="T53" fmla="*/ 96 h 114"/>
              <a:gd name="T54" fmla="*/ 44 w 114"/>
              <a:gd name="T55" fmla="*/ 96 h 114"/>
              <a:gd name="T56" fmla="*/ 44 w 114"/>
              <a:gd name="T57" fmla="*/ 44 h 114"/>
              <a:gd name="T58" fmla="*/ 61 w 114"/>
              <a:gd name="T59" fmla="*/ 44 h 114"/>
              <a:gd name="T60" fmla="*/ 61 w 114"/>
              <a:gd name="T61" fmla="*/ 51 h 114"/>
              <a:gd name="T62" fmla="*/ 77 w 114"/>
              <a:gd name="T63" fmla="*/ 43 h 114"/>
              <a:gd name="T64" fmla="*/ 97 w 114"/>
              <a:gd name="T65" fmla="*/ 66 h 114"/>
              <a:gd name="T66" fmla="*/ 97 w 114"/>
              <a:gd name="T67"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14">
                <a:moveTo>
                  <a:pt x="106" y="0"/>
                </a:moveTo>
                <a:cubicBezTo>
                  <a:pt x="8" y="0"/>
                  <a:pt x="8" y="0"/>
                  <a:pt x="8" y="0"/>
                </a:cubicBezTo>
                <a:cubicBezTo>
                  <a:pt x="4" y="0"/>
                  <a:pt x="0" y="3"/>
                  <a:pt x="0" y="8"/>
                </a:cubicBezTo>
                <a:cubicBezTo>
                  <a:pt x="0" y="106"/>
                  <a:pt x="0" y="106"/>
                  <a:pt x="0" y="106"/>
                </a:cubicBezTo>
                <a:cubicBezTo>
                  <a:pt x="0" y="111"/>
                  <a:pt x="4" y="114"/>
                  <a:pt x="8" y="114"/>
                </a:cubicBezTo>
                <a:cubicBezTo>
                  <a:pt x="106" y="114"/>
                  <a:pt x="106" y="114"/>
                  <a:pt x="106" y="114"/>
                </a:cubicBezTo>
                <a:cubicBezTo>
                  <a:pt x="110" y="114"/>
                  <a:pt x="114" y="111"/>
                  <a:pt x="114" y="106"/>
                </a:cubicBezTo>
                <a:cubicBezTo>
                  <a:pt x="114" y="8"/>
                  <a:pt x="114" y="8"/>
                  <a:pt x="114" y="8"/>
                </a:cubicBezTo>
                <a:cubicBezTo>
                  <a:pt x="114" y="3"/>
                  <a:pt x="110" y="0"/>
                  <a:pt x="106" y="0"/>
                </a:cubicBezTo>
                <a:close/>
                <a:moveTo>
                  <a:pt x="35" y="96"/>
                </a:moveTo>
                <a:cubicBezTo>
                  <a:pt x="17" y="96"/>
                  <a:pt x="17" y="96"/>
                  <a:pt x="17" y="96"/>
                </a:cubicBezTo>
                <a:cubicBezTo>
                  <a:pt x="17" y="44"/>
                  <a:pt x="17" y="44"/>
                  <a:pt x="17" y="44"/>
                </a:cubicBezTo>
                <a:cubicBezTo>
                  <a:pt x="35" y="44"/>
                  <a:pt x="35" y="44"/>
                  <a:pt x="35" y="44"/>
                </a:cubicBezTo>
                <a:lnTo>
                  <a:pt x="35" y="96"/>
                </a:lnTo>
                <a:close/>
                <a:moveTo>
                  <a:pt x="26" y="37"/>
                </a:moveTo>
                <a:cubicBezTo>
                  <a:pt x="26" y="37"/>
                  <a:pt x="26" y="37"/>
                  <a:pt x="26" y="37"/>
                </a:cubicBezTo>
                <a:cubicBezTo>
                  <a:pt x="20" y="37"/>
                  <a:pt x="16" y="33"/>
                  <a:pt x="16" y="28"/>
                </a:cubicBezTo>
                <a:cubicBezTo>
                  <a:pt x="16" y="23"/>
                  <a:pt x="20" y="19"/>
                  <a:pt x="26" y="19"/>
                </a:cubicBezTo>
                <a:cubicBezTo>
                  <a:pt x="32" y="19"/>
                  <a:pt x="36" y="23"/>
                  <a:pt x="36" y="28"/>
                </a:cubicBezTo>
                <a:cubicBezTo>
                  <a:pt x="36" y="33"/>
                  <a:pt x="32" y="37"/>
                  <a:pt x="26" y="37"/>
                </a:cubicBezTo>
                <a:close/>
                <a:moveTo>
                  <a:pt x="97" y="96"/>
                </a:moveTo>
                <a:cubicBezTo>
                  <a:pt x="80" y="96"/>
                  <a:pt x="80" y="96"/>
                  <a:pt x="80" y="96"/>
                </a:cubicBezTo>
                <a:cubicBezTo>
                  <a:pt x="80" y="68"/>
                  <a:pt x="80" y="68"/>
                  <a:pt x="80" y="68"/>
                </a:cubicBezTo>
                <a:cubicBezTo>
                  <a:pt x="80" y="61"/>
                  <a:pt x="77" y="56"/>
                  <a:pt x="71" y="56"/>
                </a:cubicBezTo>
                <a:cubicBezTo>
                  <a:pt x="66" y="56"/>
                  <a:pt x="63" y="59"/>
                  <a:pt x="62" y="63"/>
                </a:cubicBezTo>
                <a:cubicBezTo>
                  <a:pt x="61" y="64"/>
                  <a:pt x="61" y="65"/>
                  <a:pt x="61" y="67"/>
                </a:cubicBezTo>
                <a:cubicBezTo>
                  <a:pt x="61" y="96"/>
                  <a:pt x="61" y="96"/>
                  <a:pt x="61" y="96"/>
                </a:cubicBezTo>
                <a:cubicBezTo>
                  <a:pt x="44" y="96"/>
                  <a:pt x="44" y="96"/>
                  <a:pt x="44" y="96"/>
                </a:cubicBezTo>
                <a:cubicBezTo>
                  <a:pt x="44" y="96"/>
                  <a:pt x="44" y="49"/>
                  <a:pt x="44" y="44"/>
                </a:cubicBezTo>
                <a:cubicBezTo>
                  <a:pt x="61" y="44"/>
                  <a:pt x="61" y="44"/>
                  <a:pt x="61" y="44"/>
                </a:cubicBezTo>
                <a:cubicBezTo>
                  <a:pt x="61" y="51"/>
                  <a:pt x="61" y="51"/>
                  <a:pt x="61" y="51"/>
                </a:cubicBezTo>
                <a:cubicBezTo>
                  <a:pt x="64" y="48"/>
                  <a:pt x="68" y="43"/>
                  <a:pt x="77" y="43"/>
                </a:cubicBezTo>
                <a:cubicBezTo>
                  <a:pt x="88" y="43"/>
                  <a:pt x="97" y="50"/>
                  <a:pt x="97" y="66"/>
                </a:cubicBezTo>
                <a:lnTo>
                  <a:pt x="97" y="96"/>
                </a:ln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grpSp>
        <p:nvGrpSpPr>
          <p:cNvPr id="14" name="Group 38"/>
          <p:cNvGrpSpPr/>
          <p:nvPr/>
        </p:nvGrpSpPr>
        <p:grpSpPr>
          <a:xfrm>
            <a:off x="6880073" y="4652297"/>
            <a:ext cx="727887" cy="727886"/>
            <a:chOff x="4127501" y="4194175"/>
            <a:chExt cx="909638" cy="909637"/>
          </a:xfrm>
          <a:solidFill>
            <a:schemeClr val="accent4"/>
          </a:solidFill>
        </p:grpSpPr>
        <p:sp>
          <p:nvSpPr>
            <p:cNvPr id="15" name="Freeform 11"/>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6" name="Freeform 12"/>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7"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8" name="Freeform 14"/>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9"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20"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21" name="Freeform 32"/>
          <p:cNvSpPr>
            <a:spLocks noEditPoints="1"/>
          </p:cNvSpPr>
          <p:nvPr/>
        </p:nvSpPr>
        <p:spPr bwMode="auto">
          <a:xfrm>
            <a:off x="4999975" y="3503603"/>
            <a:ext cx="799202" cy="400792"/>
          </a:xfrm>
          <a:custGeom>
            <a:avLst/>
            <a:gdLst>
              <a:gd name="T0" fmla="*/ 101 w 238"/>
              <a:gd name="T1" fmla="*/ 35 h 119"/>
              <a:gd name="T2" fmla="*/ 190 w 238"/>
              <a:gd name="T3" fmla="*/ 50 h 119"/>
              <a:gd name="T4" fmla="*/ 157 w 238"/>
              <a:gd name="T5" fmla="*/ 59 h 119"/>
              <a:gd name="T6" fmla="*/ 147 w 238"/>
              <a:gd name="T7" fmla="*/ 41 h 119"/>
              <a:gd name="T8" fmla="*/ 116 w 238"/>
              <a:gd name="T9" fmla="*/ 41 h 119"/>
              <a:gd name="T10" fmla="*/ 139 w 238"/>
              <a:gd name="T11" fmla="*/ 87 h 119"/>
              <a:gd name="T12" fmla="*/ 238 w 238"/>
              <a:gd name="T13" fmla="*/ 59 h 119"/>
              <a:gd name="T14" fmla="*/ 95 w 238"/>
              <a:gd name="T15" fmla="*/ 21 h 119"/>
              <a:gd name="T16" fmla="*/ 93 w 238"/>
              <a:gd name="T17" fmla="*/ 21 h 119"/>
              <a:gd name="T18" fmla="*/ 83 w 238"/>
              <a:gd name="T19" fmla="*/ 0 h 119"/>
              <a:gd name="T20" fmla="*/ 52 w 238"/>
              <a:gd name="T21" fmla="*/ 4 h 119"/>
              <a:gd name="T22" fmla="*/ 65 w 238"/>
              <a:gd name="T23" fmla="*/ 29 h 119"/>
              <a:gd name="T24" fmla="*/ 29 w 238"/>
              <a:gd name="T25" fmla="*/ 119 h 119"/>
              <a:gd name="T26" fmla="*/ 128 w 238"/>
              <a:gd name="T27" fmla="*/ 91 h 119"/>
              <a:gd name="T28" fmla="*/ 101 w 238"/>
              <a:gd name="T29" fmla="*/ 35 h 119"/>
              <a:gd name="T30" fmla="*/ 56 w 238"/>
              <a:gd name="T31" fmla="*/ 86 h 119"/>
              <a:gd name="T32" fmla="*/ 74 w 238"/>
              <a:gd name="T33" fmla="*/ 47 h 119"/>
              <a:gd name="T34" fmla="*/ 89 w 238"/>
              <a:gd name="T35" fmla="*/ 78 h 119"/>
              <a:gd name="T36" fmla="*/ 56 w 238"/>
              <a:gd name="T3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9">
                <a:moveTo>
                  <a:pt x="101" y="35"/>
                </a:moveTo>
                <a:cubicBezTo>
                  <a:pt x="149" y="21"/>
                  <a:pt x="190" y="50"/>
                  <a:pt x="190" y="50"/>
                </a:cubicBezTo>
                <a:cubicBezTo>
                  <a:pt x="157" y="59"/>
                  <a:pt x="157" y="59"/>
                  <a:pt x="157" y="59"/>
                </a:cubicBezTo>
                <a:cubicBezTo>
                  <a:pt x="147" y="41"/>
                  <a:pt x="147" y="41"/>
                  <a:pt x="147" y="41"/>
                </a:cubicBezTo>
                <a:cubicBezTo>
                  <a:pt x="138" y="40"/>
                  <a:pt x="127" y="39"/>
                  <a:pt x="116" y="41"/>
                </a:cubicBezTo>
                <a:cubicBezTo>
                  <a:pt x="139" y="87"/>
                  <a:pt x="139" y="87"/>
                  <a:pt x="139" y="87"/>
                </a:cubicBezTo>
                <a:cubicBezTo>
                  <a:pt x="238" y="59"/>
                  <a:pt x="238" y="59"/>
                  <a:pt x="238" y="59"/>
                </a:cubicBezTo>
                <a:cubicBezTo>
                  <a:pt x="238" y="59"/>
                  <a:pt x="202" y="3"/>
                  <a:pt x="95" y="21"/>
                </a:cubicBezTo>
                <a:cubicBezTo>
                  <a:pt x="95" y="21"/>
                  <a:pt x="94" y="21"/>
                  <a:pt x="93" y="21"/>
                </a:cubicBezTo>
                <a:cubicBezTo>
                  <a:pt x="83" y="0"/>
                  <a:pt x="83" y="0"/>
                  <a:pt x="83" y="0"/>
                </a:cubicBezTo>
                <a:cubicBezTo>
                  <a:pt x="52" y="4"/>
                  <a:pt x="52" y="4"/>
                  <a:pt x="52" y="4"/>
                </a:cubicBezTo>
                <a:cubicBezTo>
                  <a:pt x="65" y="29"/>
                  <a:pt x="65" y="29"/>
                  <a:pt x="65" y="29"/>
                </a:cubicBezTo>
                <a:cubicBezTo>
                  <a:pt x="0" y="56"/>
                  <a:pt x="29" y="119"/>
                  <a:pt x="29" y="119"/>
                </a:cubicBezTo>
                <a:cubicBezTo>
                  <a:pt x="128" y="91"/>
                  <a:pt x="128" y="91"/>
                  <a:pt x="128" y="91"/>
                </a:cubicBezTo>
                <a:lnTo>
                  <a:pt x="101" y="35"/>
                </a:lnTo>
                <a:close/>
                <a:moveTo>
                  <a:pt x="56" y="86"/>
                </a:moveTo>
                <a:cubicBezTo>
                  <a:pt x="56" y="86"/>
                  <a:pt x="46" y="65"/>
                  <a:pt x="74" y="47"/>
                </a:cubicBezTo>
                <a:cubicBezTo>
                  <a:pt x="89" y="78"/>
                  <a:pt x="89" y="78"/>
                  <a:pt x="89" y="78"/>
                </a:cubicBezTo>
                <a:lnTo>
                  <a:pt x="56" y="86"/>
                </a:ln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22" name="Freeform 39"/>
          <p:cNvSpPr/>
          <p:nvPr/>
        </p:nvSpPr>
        <p:spPr bwMode="auto">
          <a:xfrm>
            <a:off x="6107905" y="3213128"/>
            <a:ext cx="698409" cy="673012"/>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23" name="Freeform 5"/>
          <p:cNvSpPr>
            <a:spLocks noEditPoints="1"/>
          </p:cNvSpPr>
          <p:nvPr/>
        </p:nvSpPr>
        <p:spPr bwMode="auto">
          <a:xfrm>
            <a:off x="7795198" y="2582973"/>
            <a:ext cx="390474" cy="388093"/>
          </a:xfrm>
          <a:custGeom>
            <a:avLst/>
            <a:gdLst>
              <a:gd name="T0" fmla="*/ 749375 w 175"/>
              <a:gd name="T1" fmla="*/ 236739 h 174"/>
              <a:gd name="T2" fmla="*/ 664624 w 175"/>
              <a:gd name="T3" fmla="*/ 111669 h 174"/>
              <a:gd name="T4" fmla="*/ 539728 w 175"/>
              <a:gd name="T5" fmla="*/ 26801 h 174"/>
              <a:gd name="T6" fmla="*/ 388069 w 175"/>
              <a:gd name="T7" fmla="*/ 0 h 174"/>
              <a:gd name="T8" fmla="*/ 236410 w 175"/>
              <a:gd name="T9" fmla="*/ 26801 h 174"/>
              <a:gd name="T10" fmla="*/ 115975 w 175"/>
              <a:gd name="T11" fmla="*/ 111669 h 174"/>
              <a:gd name="T12" fmla="*/ 31224 w 175"/>
              <a:gd name="T13" fmla="*/ 236739 h 174"/>
              <a:gd name="T14" fmla="*/ 0 w 175"/>
              <a:gd name="T15" fmla="*/ 388609 h 174"/>
              <a:gd name="T16" fmla="*/ 31224 w 175"/>
              <a:gd name="T17" fmla="*/ 540479 h 174"/>
              <a:gd name="T18" fmla="*/ 115975 w 175"/>
              <a:gd name="T19" fmla="*/ 665549 h 174"/>
              <a:gd name="T20" fmla="*/ 236410 w 175"/>
              <a:gd name="T21" fmla="*/ 745951 h 174"/>
              <a:gd name="T22" fmla="*/ 388069 w 175"/>
              <a:gd name="T23" fmla="*/ 777218 h 174"/>
              <a:gd name="T24" fmla="*/ 539728 w 175"/>
              <a:gd name="T25" fmla="*/ 745951 h 174"/>
              <a:gd name="T26" fmla="*/ 664624 w 175"/>
              <a:gd name="T27" fmla="*/ 665549 h 174"/>
              <a:gd name="T28" fmla="*/ 749375 w 175"/>
              <a:gd name="T29" fmla="*/ 540479 h 174"/>
              <a:gd name="T30" fmla="*/ 780599 w 175"/>
              <a:gd name="T31" fmla="*/ 388609 h 174"/>
              <a:gd name="T32" fmla="*/ 722612 w 175"/>
              <a:gd name="T33" fmla="*/ 384142 h 174"/>
              <a:gd name="T34" fmla="*/ 481741 w 175"/>
              <a:gd name="T35" fmla="*/ 357342 h 174"/>
              <a:gd name="T36" fmla="*/ 646782 w 175"/>
              <a:gd name="T37" fmla="*/ 178671 h 174"/>
              <a:gd name="T38" fmla="*/ 611098 w 175"/>
              <a:gd name="T39" fmla="*/ 138470 h 174"/>
              <a:gd name="T40" fmla="*/ 312240 w 175"/>
              <a:gd name="T41" fmla="*/ 62535 h 174"/>
              <a:gd name="T42" fmla="*/ 611098 w 175"/>
              <a:gd name="T43" fmla="*/ 138470 h 174"/>
              <a:gd name="T44" fmla="*/ 312240 w 175"/>
              <a:gd name="T45" fmla="*/ 62535 h 174"/>
              <a:gd name="T46" fmla="*/ 312240 w 175"/>
              <a:gd name="T47" fmla="*/ 62535 h 174"/>
              <a:gd name="T48" fmla="*/ 370227 w 175"/>
              <a:gd name="T49" fmla="*/ 276940 h 174"/>
              <a:gd name="T50" fmla="*/ 249792 w 175"/>
              <a:gd name="T51" fmla="*/ 84869 h 174"/>
              <a:gd name="T52" fmla="*/ 57987 w 175"/>
              <a:gd name="T53" fmla="*/ 379675 h 174"/>
              <a:gd name="T54" fmla="*/ 428214 w 175"/>
              <a:gd name="T55" fmla="*/ 388609 h 174"/>
              <a:gd name="T56" fmla="*/ 142738 w 175"/>
              <a:gd name="T57" fmla="*/ 611948 h 174"/>
              <a:gd name="T58" fmla="*/ 57987 w 175"/>
              <a:gd name="T59" fmla="*/ 388609 h 174"/>
              <a:gd name="T60" fmla="*/ 178423 w 175"/>
              <a:gd name="T61" fmla="*/ 643215 h 174"/>
              <a:gd name="T62" fmla="*/ 446057 w 175"/>
              <a:gd name="T63" fmla="*/ 442210 h 174"/>
              <a:gd name="T64" fmla="*/ 521886 w 175"/>
              <a:gd name="T65" fmla="*/ 696816 h 174"/>
              <a:gd name="T66" fmla="*/ 575413 w 175"/>
              <a:gd name="T67" fmla="*/ 665549 h 174"/>
              <a:gd name="T68" fmla="*/ 718151 w 175"/>
              <a:gd name="T69" fmla="*/ 442210 h 1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24" name="Freeform 21"/>
          <p:cNvSpPr/>
          <p:nvPr/>
        </p:nvSpPr>
        <p:spPr bwMode="auto">
          <a:xfrm>
            <a:off x="5247592" y="4998040"/>
            <a:ext cx="765869" cy="761901"/>
          </a:xfrm>
          <a:custGeom>
            <a:avLst/>
            <a:gdLst>
              <a:gd name="T0" fmla="*/ 766097 w 228"/>
              <a:gd name="T1" fmla="*/ 0 h 227"/>
              <a:gd name="T2" fmla="*/ 0 w 228"/>
              <a:gd name="T3" fmla="*/ 765642 h 227"/>
              <a:gd name="T4" fmla="*/ 456970 w 228"/>
              <a:gd name="T5" fmla="*/ 1464122 h 227"/>
              <a:gd name="T6" fmla="*/ 470410 w 228"/>
              <a:gd name="T7" fmla="*/ 1289502 h 227"/>
              <a:gd name="T8" fmla="*/ 571212 w 228"/>
              <a:gd name="T9" fmla="*/ 873100 h 227"/>
              <a:gd name="T10" fmla="*/ 544332 w 228"/>
              <a:gd name="T11" fmla="*/ 752209 h 227"/>
              <a:gd name="T12" fmla="*/ 692175 w 228"/>
              <a:gd name="T13" fmla="*/ 550725 h 227"/>
              <a:gd name="T14" fmla="*/ 799697 w 228"/>
              <a:gd name="T15" fmla="*/ 664899 h 227"/>
              <a:gd name="T16" fmla="*/ 732496 w 228"/>
              <a:gd name="T17" fmla="*/ 940262 h 227"/>
              <a:gd name="T18" fmla="*/ 853458 w 228"/>
              <a:gd name="T19" fmla="*/ 1088017 h 227"/>
              <a:gd name="T20" fmla="*/ 1095384 w 228"/>
              <a:gd name="T21" fmla="*/ 678332 h 227"/>
              <a:gd name="T22" fmla="*/ 772817 w 228"/>
              <a:gd name="T23" fmla="*/ 382821 h 227"/>
              <a:gd name="T24" fmla="*/ 396489 w 228"/>
              <a:gd name="T25" fmla="*/ 752209 h 227"/>
              <a:gd name="T26" fmla="*/ 450250 w 228"/>
              <a:gd name="T27" fmla="*/ 899965 h 227"/>
              <a:gd name="T28" fmla="*/ 456970 w 228"/>
              <a:gd name="T29" fmla="*/ 946978 h 227"/>
              <a:gd name="T30" fmla="*/ 443530 w 228"/>
              <a:gd name="T31" fmla="*/ 1007423 h 227"/>
              <a:gd name="T32" fmla="*/ 403209 w 228"/>
              <a:gd name="T33" fmla="*/ 1027572 h 227"/>
              <a:gd name="T34" fmla="*/ 248645 w 228"/>
              <a:gd name="T35" fmla="*/ 732061 h 227"/>
              <a:gd name="T36" fmla="*/ 792977 w 228"/>
              <a:gd name="T37" fmla="*/ 255214 h 227"/>
              <a:gd name="T38" fmla="*/ 1283548 w 228"/>
              <a:gd name="T39" fmla="*/ 691764 h 227"/>
              <a:gd name="T40" fmla="*/ 866899 w 228"/>
              <a:gd name="T41" fmla="*/ 1215624 h 227"/>
              <a:gd name="T42" fmla="*/ 678735 w 228"/>
              <a:gd name="T43" fmla="*/ 1121598 h 227"/>
              <a:gd name="T44" fmla="*/ 624973 w 228"/>
              <a:gd name="T45" fmla="*/ 1329799 h 227"/>
              <a:gd name="T46" fmla="*/ 551052 w 228"/>
              <a:gd name="T47" fmla="*/ 1497702 h 227"/>
              <a:gd name="T48" fmla="*/ 766097 w 228"/>
              <a:gd name="T49" fmla="*/ 1524567 h 227"/>
              <a:gd name="T50" fmla="*/ 1532193 w 228"/>
              <a:gd name="T51" fmla="*/ 765642 h 227"/>
              <a:gd name="T52" fmla="*/ 766097 w 228"/>
              <a:gd name="T53" fmla="*/ 0 h 2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25" name="Freeform 22"/>
          <p:cNvSpPr>
            <a:spLocks noEditPoints="1"/>
          </p:cNvSpPr>
          <p:nvPr/>
        </p:nvSpPr>
        <p:spPr bwMode="auto">
          <a:xfrm>
            <a:off x="7570596" y="3121065"/>
            <a:ext cx="684917" cy="683330"/>
          </a:xfrm>
          <a:custGeom>
            <a:avLst/>
            <a:gdLst>
              <a:gd name="T0" fmla="*/ 1101028 w 204"/>
              <a:gd name="T1" fmla="*/ 0 h 204"/>
              <a:gd name="T2" fmla="*/ 261830 w 204"/>
              <a:gd name="T3" fmla="*/ 0 h 204"/>
              <a:gd name="T4" fmla="*/ 0 w 204"/>
              <a:gd name="T5" fmla="*/ 261344 h 204"/>
              <a:gd name="T6" fmla="*/ 0 w 204"/>
              <a:gd name="T7" fmla="*/ 542791 h 204"/>
              <a:gd name="T8" fmla="*/ 0 w 204"/>
              <a:gd name="T9" fmla="*/ 1098985 h 204"/>
              <a:gd name="T10" fmla="*/ 261830 w 204"/>
              <a:gd name="T11" fmla="*/ 1367030 h 204"/>
              <a:gd name="T12" fmla="*/ 1101028 w 204"/>
              <a:gd name="T13" fmla="*/ 1367030 h 204"/>
              <a:gd name="T14" fmla="*/ 1369571 w 204"/>
              <a:gd name="T15" fmla="*/ 1098985 h 204"/>
              <a:gd name="T16" fmla="*/ 1369571 w 204"/>
              <a:gd name="T17" fmla="*/ 542791 h 204"/>
              <a:gd name="T18" fmla="*/ 1369571 w 204"/>
              <a:gd name="T19" fmla="*/ 261344 h 204"/>
              <a:gd name="T20" fmla="*/ 1101028 w 204"/>
              <a:gd name="T21" fmla="*/ 0 h 204"/>
              <a:gd name="T22" fmla="*/ 1181591 w 204"/>
              <a:gd name="T23" fmla="*/ 154126 h 204"/>
              <a:gd name="T24" fmla="*/ 1208445 w 204"/>
              <a:gd name="T25" fmla="*/ 154126 h 204"/>
              <a:gd name="T26" fmla="*/ 1208445 w 204"/>
              <a:gd name="T27" fmla="*/ 187632 h 204"/>
              <a:gd name="T28" fmla="*/ 1208445 w 204"/>
              <a:gd name="T29" fmla="*/ 388665 h 204"/>
              <a:gd name="T30" fmla="*/ 980183 w 204"/>
              <a:gd name="T31" fmla="*/ 388665 h 204"/>
              <a:gd name="T32" fmla="*/ 980183 w 204"/>
              <a:gd name="T33" fmla="*/ 160827 h 204"/>
              <a:gd name="T34" fmla="*/ 1181591 w 204"/>
              <a:gd name="T35" fmla="*/ 154126 h 204"/>
              <a:gd name="T36" fmla="*/ 490092 w 204"/>
              <a:gd name="T37" fmla="*/ 542791 h 204"/>
              <a:gd name="T38" fmla="*/ 684786 w 204"/>
              <a:gd name="T39" fmla="*/ 442274 h 204"/>
              <a:gd name="T40" fmla="*/ 879479 w 204"/>
              <a:gd name="T41" fmla="*/ 542791 h 204"/>
              <a:gd name="T42" fmla="*/ 926475 w 204"/>
              <a:gd name="T43" fmla="*/ 683515 h 204"/>
              <a:gd name="T44" fmla="*/ 684786 w 204"/>
              <a:gd name="T45" fmla="*/ 924756 h 204"/>
              <a:gd name="T46" fmla="*/ 443097 w 204"/>
              <a:gd name="T47" fmla="*/ 683515 h 204"/>
              <a:gd name="T48" fmla="*/ 490092 w 204"/>
              <a:gd name="T49" fmla="*/ 542791 h 204"/>
              <a:gd name="T50" fmla="*/ 1235299 w 204"/>
              <a:gd name="T51" fmla="*/ 1098985 h 204"/>
              <a:gd name="T52" fmla="*/ 1101028 w 204"/>
              <a:gd name="T53" fmla="*/ 1233007 h 204"/>
              <a:gd name="T54" fmla="*/ 261830 w 204"/>
              <a:gd name="T55" fmla="*/ 1233007 h 204"/>
              <a:gd name="T56" fmla="*/ 134272 w 204"/>
              <a:gd name="T57" fmla="*/ 1098985 h 204"/>
              <a:gd name="T58" fmla="*/ 134272 w 204"/>
              <a:gd name="T59" fmla="*/ 542791 h 204"/>
              <a:gd name="T60" fmla="*/ 335679 w 204"/>
              <a:gd name="T61" fmla="*/ 542791 h 204"/>
              <a:gd name="T62" fmla="*/ 308825 w 204"/>
              <a:gd name="T63" fmla="*/ 683515 h 204"/>
              <a:gd name="T64" fmla="*/ 684786 w 204"/>
              <a:gd name="T65" fmla="*/ 1058778 h 204"/>
              <a:gd name="T66" fmla="*/ 1054033 w 204"/>
              <a:gd name="T67" fmla="*/ 683515 h 204"/>
              <a:gd name="T68" fmla="*/ 1027178 w 204"/>
              <a:gd name="T69" fmla="*/ 542791 h 204"/>
              <a:gd name="T70" fmla="*/ 1235299 w 204"/>
              <a:gd name="T71" fmla="*/ 542791 h 204"/>
              <a:gd name="T72" fmla="*/ 1235299 w 204"/>
              <a:gd name="T73" fmla="*/ 1098985 h 2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grpSp>
        <p:nvGrpSpPr>
          <p:cNvPr id="26" name="Group 50"/>
          <p:cNvGrpSpPr/>
          <p:nvPr/>
        </p:nvGrpSpPr>
        <p:grpSpPr>
          <a:xfrm>
            <a:off x="6248729" y="1853807"/>
            <a:ext cx="617370" cy="574179"/>
            <a:chOff x="3338513" y="696913"/>
            <a:chExt cx="771525" cy="717550"/>
          </a:xfrm>
          <a:solidFill>
            <a:schemeClr val="accent2"/>
          </a:solidFill>
        </p:grpSpPr>
        <p:sp>
          <p:nvSpPr>
            <p:cNvPr id="27" name="Freeform 23"/>
            <p:cNvSpPr/>
            <p:nvPr/>
          </p:nvSpPr>
          <p:spPr bwMode="auto">
            <a:xfrm>
              <a:off x="3586163" y="696913"/>
              <a:ext cx="523875" cy="717550"/>
            </a:xfrm>
            <a:custGeom>
              <a:avLst/>
              <a:gdLst>
                <a:gd name="T0" fmla="*/ 115 w 125"/>
                <a:gd name="T1" fmla="*/ 63 h 171"/>
                <a:gd name="T2" fmla="*/ 69 w 125"/>
                <a:gd name="T3" fmla="*/ 63 h 171"/>
                <a:gd name="T4" fmla="*/ 85 w 125"/>
                <a:gd name="T5" fmla="*/ 32 h 171"/>
                <a:gd name="T6" fmla="*/ 74 w 125"/>
                <a:gd name="T7" fmla="*/ 0 h 171"/>
                <a:gd name="T8" fmla="*/ 61 w 125"/>
                <a:gd name="T9" fmla="*/ 21 h 171"/>
                <a:gd name="T10" fmla="*/ 37 w 125"/>
                <a:gd name="T11" fmla="*/ 53 h 171"/>
                <a:gd name="T12" fmla="*/ 0 w 125"/>
                <a:gd name="T13" fmla="*/ 70 h 171"/>
                <a:gd name="T14" fmla="*/ 0 w 125"/>
                <a:gd name="T15" fmla="*/ 71 h 171"/>
                <a:gd name="T16" fmla="*/ 0 w 125"/>
                <a:gd name="T17" fmla="*/ 148 h 171"/>
                <a:gd name="T18" fmla="*/ 26 w 125"/>
                <a:gd name="T19" fmla="*/ 155 h 171"/>
                <a:gd name="T20" fmla="*/ 76 w 125"/>
                <a:gd name="T21" fmla="*/ 171 h 171"/>
                <a:gd name="T22" fmla="*/ 91 w 125"/>
                <a:gd name="T23" fmla="*/ 147 h 171"/>
                <a:gd name="T24" fmla="*/ 103 w 125"/>
                <a:gd name="T25" fmla="*/ 121 h 171"/>
                <a:gd name="T26" fmla="*/ 107 w 125"/>
                <a:gd name="T27" fmla="*/ 91 h 171"/>
                <a:gd name="T28" fmla="*/ 115 w 125"/>
                <a:gd name="T29"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71">
                  <a:moveTo>
                    <a:pt x="115" y="63"/>
                  </a:moveTo>
                  <a:cubicBezTo>
                    <a:pt x="105" y="57"/>
                    <a:pt x="69" y="63"/>
                    <a:pt x="69" y="63"/>
                  </a:cubicBezTo>
                  <a:cubicBezTo>
                    <a:pt x="75" y="59"/>
                    <a:pt x="85" y="38"/>
                    <a:pt x="85" y="32"/>
                  </a:cubicBezTo>
                  <a:cubicBezTo>
                    <a:pt x="86" y="19"/>
                    <a:pt x="83" y="0"/>
                    <a:pt x="74" y="0"/>
                  </a:cubicBezTo>
                  <a:cubicBezTo>
                    <a:pt x="64" y="0"/>
                    <a:pt x="62" y="16"/>
                    <a:pt x="61" y="21"/>
                  </a:cubicBezTo>
                  <a:cubicBezTo>
                    <a:pt x="59" y="35"/>
                    <a:pt x="46" y="48"/>
                    <a:pt x="37" y="53"/>
                  </a:cubicBezTo>
                  <a:cubicBezTo>
                    <a:pt x="25" y="60"/>
                    <a:pt x="16" y="66"/>
                    <a:pt x="0" y="70"/>
                  </a:cubicBezTo>
                  <a:cubicBezTo>
                    <a:pt x="0" y="70"/>
                    <a:pt x="0" y="71"/>
                    <a:pt x="0" y="71"/>
                  </a:cubicBezTo>
                  <a:cubicBezTo>
                    <a:pt x="0" y="148"/>
                    <a:pt x="0" y="148"/>
                    <a:pt x="0" y="148"/>
                  </a:cubicBezTo>
                  <a:cubicBezTo>
                    <a:pt x="9" y="148"/>
                    <a:pt x="18" y="150"/>
                    <a:pt x="26" y="155"/>
                  </a:cubicBezTo>
                  <a:cubicBezTo>
                    <a:pt x="43" y="164"/>
                    <a:pt x="56" y="171"/>
                    <a:pt x="76" y="171"/>
                  </a:cubicBezTo>
                  <a:cubicBezTo>
                    <a:pt x="106" y="171"/>
                    <a:pt x="103" y="148"/>
                    <a:pt x="91" y="147"/>
                  </a:cubicBezTo>
                  <a:cubicBezTo>
                    <a:pt x="115" y="148"/>
                    <a:pt x="117" y="128"/>
                    <a:pt x="103" y="121"/>
                  </a:cubicBezTo>
                  <a:cubicBezTo>
                    <a:pt x="125" y="121"/>
                    <a:pt x="122" y="93"/>
                    <a:pt x="107" y="91"/>
                  </a:cubicBezTo>
                  <a:cubicBezTo>
                    <a:pt x="124" y="92"/>
                    <a:pt x="125" y="70"/>
                    <a:pt x="115" y="63"/>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28" name="Rectangle 24"/>
            <p:cNvSpPr>
              <a:spLocks noChangeArrowheads="1"/>
            </p:cNvSpPr>
            <p:nvPr/>
          </p:nvSpPr>
          <p:spPr bwMode="auto">
            <a:xfrm>
              <a:off x="3338513" y="960438"/>
              <a:ext cx="163513" cy="390525"/>
            </a:xfrm>
            <a:prstGeom prst="rect">
              <a:avLst/>
            </a:prstGeom>
            <a:grpFill/>
            <a:ln>
              <a:noFill/>
            </a:ln>
          </p:spPr>
          <p:txBody>
            <a:bodyPr/>
            <a:lstStyle/>
            <a:p>
              <a:pPr defTabSz="543560" fontAlgn="auto">
                <a:spcBef>
                  <a:spcPts val="0"/>
                </a:spcBef>
                <a:spcAft>
                  <a:spcPts val="0"/>
                </a:spcAft>
                <a:defRPr/>
              </a:pPr>
              <a:endParaRPr lang="id-ID" sz="1075">
                <a:latin typeface="+mn-lt"/>
                <a:ea typeface="+mn-ea"/>
              </a:endParaRPr>
            </a:p>
          </p:txBody>
        </p:sp>
      </p:grpSp>
      <p:grpSp>
        <p:nvGrpSpPr>
          <p:cNvPr id="29" name="Group 53"/>
          <p:cNvGrpSpPr/>
          <p:nvPr/>
        </p:nvGrpSpPr>
        <p:grpSpPr>
          <a:xfrm>
            <a:off x="5256514" y="2584182"/>
            <a:ext cx="822158" cy="769972"/>
            <a:chOff x="544513" y="3295650"/>
            <a:chExt cx="1325563" cy="1241425"/>
          </a:xfrm>
          <a:solidFill>
            <a:schemeClr val="accent2"/>
          </a:solidFill>
        </p:grpSpPr>
        <p:sp>
          <p:nvSpPr>
            <p:cNvPr id="30" name="Freeform 26"/>
            <p:cNvSpPr/>
            <p:nvPr/>
          </p:nvSpPr>
          <p:spPr bwMode="auto">
            <a:xfrm>
              <a:off x="692151" y="3351213"/>
              <a:ext cx="1077913"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31" name="Freeform 27"/>
            <p:cNvSpPr/>
            <p:nvPr/>
          </p:nvSpPr>
          <p:spPr bwMode="auto">
            <a:xfrm>
              <a:off x="1446213" y="3295650"/>
              <a:ext cx="423863" cy="865187"/>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32" name="Freeform 28"/>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33" name="Freeform 52"/>
          <p:cNvSpPr/>
          <p:nvPr/>
        </p:nvSpPr>
        <p:spPr bwMode="auto">
          <a:xfrm>
            <a:off x="3919028" y="2796464"/>
            <a:ext cx="490474" cy="590473"/>
          </a:xfrm>
          <a:custGeom>
            <a:avLst/>
            <a:gdLst>
              <a:gd name="T0" fmla="*/ 403071 w 146"/>
              <a:gd name="T1" fmla="*/ 1161399 h 176"/>
              <a:gd name="T2" fmla="*/ 268714 w 146"/>
              <a:gd name="T3" fmla="*/ 1161399 h 176"/>
              <a:gd name="T4" fmla="*/ 255278 w 146"/>
              <a:gd name="T5" fmla="*/ 1154686 h 176"/>
              <a:gd name="T6" fmla="*/ 114203 w 146"/>
              <a:gd name="T7" fmla="*/ 819021 h 176"/>
              <a:gd name="T8" fmla="*/ 268714 w 146"/>
              <a:gd name="T9" fmla="*/ 416224 h 176"/>
              <a:gd name="T10" fmla="*/ 369482 w 146"/>
              <a:gd name="T11" fmla="*/ 161119 h 176"/>
              <a:gd name="T12" fmla="*/ 691938 w 146"/>
              <a:gd name="T13" fmla="*/ 60420 h 176"/>
              <a:gd name="T14" fmla="*/ 947217 w 146"/>
              <a:gd name="T15" fmla="*/ 355804 h 176"/>
              <a:gd name="T16" fmla="*/ 725528 w 146"/>
              <a:gd name="T17" fmla="*/ 953287 h 176"/>
              <a:gd name="T18" fmla="*/ 658349 w 146"/>
              <a:gd name="T19" fmla="*/ 980140 h 176"/>
              <a:gd name="T20" fmla="*/ 631478 w 146"/>
              <a:gd name="T21" fmla="*/ 919721 h 176"/>
              <a:gd name="T22" fmla="*/ 853167 w 146"/>
              <a:gd name="T23" fmla="*/ 328951 h 176"/>
              <a:gd name="T24" fmla="*/ 658349 w 146"/>
              <a:gd name="T25" fmla="*/ 154406 h 176"/>
              <a:gd name="T26" fmla="*/ 463532 w 146"/>
              <a:gd name="T27" fmla="*/ 201399 h 176"/>
              <a:gd name="T28" fmla="*/ 362764 w 146"/>
              <a:gd name="T29" fmla="*/ 449790 h 176"/>
              <a:gd name="T30" fmla="*/ 201535 w 146"/>
              <a:gd name="T31" fmla="*/ 852588 h 176"/>
              <a:gd name="T32" fmla="*/ 295585 w 146"/>
              <a:gd name="T33" fmla="*/ 1067413 h 176"/>
              <a:gd name="T34" fmla="*/ 302303 w 146"/>
              <a:gd name="T35" fmla="*/ 1067413 h 176"/>
              <a:gd name="T36" fmla="*/ 409789 w 146"/>
              <a:gd name="T37" fmla="*/ 1013707 h 176"/>
              <a:gd name="T38" fmla="*/ 450096 w 146"/>
              <a:gd name="T39" fmla="*/ 906294 h 176"/>
              <a:gd name="T40" fmla="*/ 624760 w 146"/>
              <a:gd name="T41" fmla="*/ 456504 h 176"/>
              <a:gd name="T42" fmla="*/ 611324 w 146"/>
              <a:gd name="T43" fmla="*/ 389371 h 176"/>
              <a:gd name="T44" fmla="*/ 550864 w 146"/>
              <a:gd name="T45" fmla="*/ 449790 h 176"/>
              <a:gd name="T46" fmla="*/ 382917 w 146"/>
              <a:gd name="T47" fmla="*/ 872728 h 176"/>
              <a:gd name="T48" fmla="*/ 322457 w 146"/>
              <a:gd name="T49" fmla="*/ 899581 h 176"/>
              <a:gd name="T50" fmla="*/ 295585 w 146"/>
              <a:gd name="T51" fmla="*/ 832448 h 176"/>
              <a:gd name="T52" fmla="*/ 456814 w 146"/>
              <a:gd name="T53" fmla="*/ 416224 h 176"/>
              <a:gd name="T54" fmla="*/ 644914 w 146"/>
              <a:gd name="T55" fmla="*/ 295385 h 176"/>
              <a:gd name="T56" fmla="*/ 718810 w 146"/>
              <a:gd name="T57" fmla="*/ 483357 h 176"/>
              <a:gd name="T58" fmla="*/ 537428 w 146"/>
              <a:gd name="T59" fmla="*/ 946574 h 176"/>
              <a:gd name="T60" fmla="*/ 497121 w 146"/>
              <a:gd name="T61" fmla="*/ 1047273 h 176"/>
              <a:gd name="T62" fmla="*/ 403071 w 146"/>
              <a:gd name="T63" fmla="*/ 116139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34" name="Freeform 52"/>
          <p:cNvSpPr/>
          <p:nvPr/>
        </p:nvSpPr>
        <p:spPr bwMode="auto">
          <a:xfrm>
            <a:off x="7258693" y="2224245"/>
            <a:ext cx="436506" cy="525394"/>
          </a:xfrm>
          <a:custGeom>
            <a:avLst/>
            <a:gdLst>
              <a:gd name="T0" fmla="*/ 358624 w 146"/>
              <a:gd name="T1" fmla="*/ 1033329 h 176"/>
              <a:gd name="T2" fmla="*/ 239082 w 146"/>
              <a:gd name="T3" fmla="*/ 1033329 h 176"/>
              <a:gd name="T4" fmla="*/ 227128 w 146"/>
              <a:gd name="T5" fmla="*/ 1027356 h 176"/>
              <a:gd name="T6" fmla="*/ 101610 w 146"/>
              <a:gd name="T7" fmla="*/ 728706 h 176"/>
              <a:gd name="T8" fmla="*/ 239082 w 146"/>
              <a:gd name="T9" fmla="*/ 370326 h 176"/>
              <a:gd name="T10" fmla="*/ 328738 w 146"/>
              <a:gd name="T11" fmla="*/ 143352 h 176"/>
              <a:gd name="T12" fmla="*/ 615637 w 146"/>
              <a:gd name="T13" fmla="*/ 53757 h 176"/>
              <a:gd name="T14" fmla="*/ 842766 w 146"/>
              <a:gd name="T15" fmla="*/ 316569 h 176"/>
              <a:gd name="T16" fmla="*/ 645523 w 146"/>
              <a:gd name="T17" fmla="*/ 848166 h 176"/>
              <a:gd name="T18" fmla="*/ 585752 w 146"/>
              <a:gd name="T19" fmla="*/ 872058 h 176"/>
              <a:gd name="T20" fmla="*/ 561844 w 146"/>
              <a:gd name="T21" fmla="*/ 818301 h 176"/>
              <a:gd name="T22" fmla="*/ 759087 w 146"/>
              <a:gd name="T23" fmla="*/ 292677 h 176"/>
              <a:gd name="T24" fmla="*/ 585752 w 146"/>
              <a:gd name="T25" fmla="*/ 137379 h 176"/>
              <a:gd name="T26" fmla="*/ 412417 w 146"/>
              <a:gd name="T27" fmla="*/ 179190 h 176"/>
              <a:gd name="T28" fmla="*/ 322761 w 146"/>
              <a:gd name="T29" fmla="*/ 400191 h 176"/>
              <a:gd name="T30" fmla="*/ 179312 w 146"/>
              <a:gd name="T31" fmla="*/ 758571 h 176"/>
              <a:gd name="T32" fmla="*/ 262991 w 146"/>
              <a:gd name="T33" fmla="*/ 949707 h 176"/>
              <a:gd name="T34" fmla="*/ 268968 w 146"/>
              <a:gd name="T35" fmla="*/ 949707 h 176"/>
              <a:gd name="T36" fmla="*/ 364601 w 146"/>
              <a:gd name="T37" fmla="*/ 901923 h 176"/>
              <a:gd name="T38" fmla="*/ 400463 w 146"/>
              <a:gd name="T39" fmla="*/ 806355 h 176"/>
              <a:gd name="T40" fmla="*/ 555867 w 146"/>
              <a:gd name="T41" fmla="*/ 406164 h 176"/>
              <a:gd name="T42" fmla="*/ 543913 w 146"/>
              <a:gd name="T43" fmla="*/ 346434 h 176"/>
              <a:gd name="T44" fmla="*/ 490119 w 146"/>
              <a:gd name="T45" fmla="*/ 400191 h 176"/>
              <a:gd name="T46" fmla="*/ 340693 w 146"/>
              <a:gd name="T47" fmla="*/ 776490 h 176"/>
              <a:gd name="T48" fmla="*/ 286899 w 146"/>
              <a:gd name="T49" fmla="*/ 800382 h 176"/>
              <a:gd name="T50" fmla="*/ 262991 w 146"/>
              <a:gd name="T51" fmla="*/ 740652 h 176"/>
              <a:gd name="T52" fmla="*/ 406440 w 146"/>
              <a:gd name="T53" fmla="*/ 370326 h 176"/>
              <a:gd name="T54" fmla="*/ 573798 w 146"/>
              <a:gd name="T55" fmla="*/ 262812 h 176"/>
              <a:gd name="T56" fmla="*/ 639546 w 146"/>
              <a:gd name="T57" fmla="*/ 430056 h 176"/>
              <a:gd name="T58" fmla="*/ 478165 w 146"/>
              <a:gd name="T59" fmla="*/ 842193 h 176"/>
              <a:gd name="T60" fmla="*/ 442303 w 146"/>
              <a:gd name="T61" fmla="*/ 931788 h 176"/>
              <a:gd name="T62" fmla="*/ 358624 w 146"/>
              <a:gd name="T63" fmla="*/ 103332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35" name="Freeform 9"/>
          <p:cNvSpPr>
            <a:spLocks noEditPoints="1"/>
          </p:cNvSpPr>
          <p:nvPr/>
        </p:nvSpPr>
        <p:spPr bwMode="auto">
          <a:xfrm>
            <a:off x="4225376" y="4060743"/>
            <a:ext cx="815075" cy="815869"/>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accent5"/>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36" name="Freeform 36"/>
          <p:cNvSpPr/>
          <p:nvPr/>
        </p:nvSpPr>
        <p:spPr bwMode="auto">
          <a:xfrm>
            <a:off x="6849965" y="3501222"/>
            <a:ext cx="472220" cy="627774"/>
          </a:xfrm>
          <a:custGeom>
            <a:avLst/>
            <a:gdLst>
              <a:gd name="T0" fmla="*/ 3 w 141"/>
              <a:gd name="T1" fmla="*/ 157 h 187"/>
              <a:gd name="T2" fmla="*/ 3 w 141"/>
              <a:gd name="T3" fmla="*/ 155 h 187"/>
              <a:gd name="T4" fmla="*/ 36 w 141"/>
              <a:gd name="T5" fmla="*/ 131 h 187"/>
              <a:gd name="T6" fmla="*/ 38 w 141"/>
              <a:gd name="T7" fmla="*/ 130 h 187"/>
              <a:gd name="T8" fmla="*/ 60 w 141"/>
              <a:gd name="T9" fmla="*/ 139 h 187"/>
              <a:gd name="T10" fmla="*/ 87 w 141"/>
              <a:gd name="T11" fmla="*/ 105 h 187"/>
              <a:gd name="T12" fmla="*/ 99 w 141"/>
              <a:gd name="T13" fmla="*/ 65 h 187"/>
              <a:gd name="T14" fmla="*/ 79 w 141"/>
              <a:gd name="T15" fmla="*/ 50 h 187"/>
              <a:gd name="T16" fmla="*/ 80 w 141"/>
              <a:gd name="T17" fmla="*/ 10 h 187"/>
              <a:gd name="T18" fmla="*/ 82 w 141"/>
              <a:gd name="T19" fmla="*/ 8 h 187"/>
              <a:gd name="T20" fmla="*/ 96 w 141"/>
              <a:gd name="T21" fmla="*/ 0 h 187"/>
              <a:gd name="T22" fmla="*/ 100 w 141"/>
              <a:gd name="T23" fmla="*/ 1 h 187"/>
              <a:gd name="T24" fmla="*/ 123 w 141"/>
              <a:gd name="T25" fmla="*/ 15 h 187"/>
              <a:gd name="T26" fmla="*/ 113 w 141"/>
              <a:gd name="T27" fmla="*/ 123 h 187"/>
              <a:gd name="T28" fmla="*/ 32 w 141"/>
              <a:gd name="T29" fmla="*/ 187 h 187"/>
              <a:gd name="T30" fmla="*/ 32 w 141"/>
              <a:gd name="T31" fmla="*/ 187 h 187"/>
              <a:gd name="T32" fmla="*/ 31 w 141"/>
              <a:gd name="T33" fmla="*/ 187 h 187"/>
              <a:gd name="T34" fmla="*/ 7 w 141"/>
              <a:gd name="T35" fmla="*/ 176 h 187"/>
              <a:gd name="T36" fmla="*/ 3 w 141"/>
              <a:gd name="T37" fmla="*/ 1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87">
                <a:moveTo>
                  <a:pt x="3" y="157"/>
                </a:moveTo>
                <a:cubicBezTo>
                  <a:pt x="3" y="155"/>
                  <a:pt x="3" y="155"/>
                  <a:pt x="3" y="155"/>
                </a:cubicBezTo>
                <a:cubicBezTo>
                  <a:pt x="4" y="148"/>
                  <a:pt x="33" y="131"/>
                  <a:pt x="36" y="131"/>
                </a:cubicBezTo>
                <a:cubicBezTo>
                  <a:pt x="38" y="130"/>
                  <a:pt x="38" y="130"/>
                  <a:pt x="38" y="130"/>
                </a:cubicBezTo>
                <a:cubicBezTo>
                  <a:pt x="42" y="130"/>
                  <a:pt x="48" y="133"/>
                  <a:pt x="60" y="139"/>
                </a:cubicBezTo>
                <a:cubicBezTo>
                  <a:pt x="70" y="132"/>
                  <a:pt x="82" y="114"/>
                  <a:pt x="87" y="105"/>
                </a:cubicBezTo>
                <a:cubicBezTo>
                  <a:pt x="92" y="94"/>
                  <a:pt x="99" y="77"/>
                  <a:pt x="99" y="65"/>
                </a:cubicBezTo>
                <a:cubicBezTo>
                  <a:pt x="86" y="58"/>
                  <a:pt x="80" y="55"/>
                  <a:pt x="79" y="50"/>
                </a:cubicBezTo>
                <a:cubicBezTo>
                  <a:pt x="78" y="48"/>
                  <a:pt x="76" y="14"/>
                  <a:pt x="80" y="10"/>
                </a:cubicBezTo>
                <a:cubicBezTo>
                  <a:pt x="82" y="8"/>
                  <a:pt x="82" y="8"/>
                  <a:pt x="82" y="8"/>
                </a:cubicBezTo>
                <a:cubicBezTo>
                  <a:pt x="85" y="5"/>
                  <a:pt x="89" y="0"/>
                  <a:pt x="96" y="0"/>
                </a:cubicBezTo>
                <a:cubicBezTo>
                  <a:pt x="97" y="0"/>
                  <a:pt x="99" y="0"/>
                  <a:pt x="100" y="1"/>
                </a:cubicBezTo>
                <a:cubicBezTo>
                  <a:pt x="105" y="2"/>
                  <a:pt x="117" y="7"/>
                  <a:pt x="123" y="15"/>
                </a:cubicBezTo>
                <a:cubicBezTo>
                  <a:pt x="127" y="20"/>
                  <a:pt x="141" y="70"/>
                  <a:pt x="113" y="123"/>
                </a:cubicBezTo>
                <a:cubicBezTo>
                  <a:pt x="85" y="174"/>
                  <a:pt x="39" y="187"/>
                  <a:pt x="32" y="187"/>
                </a:cubicBezTo>
                <a:cubicBezTo>
                  <a:pt x="32" y="187"/>
                  <a:pt x="32" y="187"/>
                  <a:pt x="32" y="187"/>
                </a:cubicBezTo>
                <a:cubicBezTo>
                  <a:pt x="31" y="187"/>
                  <a:pt x="31" y="187"/>
                  <a:pt x="31" y="187"/>
                </a:cubicBezTo>
                <a:cubicBezTo>
                  <a:pt x="21" y="186"/>
                  <a:pt x="11" y="179"/>
                  <a:pt x="7" y="176"/>
                </a:cubicBezTo>
                <a:cubicBezTo>
                  <a:pt x="0" y="171"/>
                  <a:pt x="2" y="162"/>
                  <a:pt x="3" y="157"/>
                </a:cubicBezTo>
                <a:close/>
              </a:path>
            </a:pathLst>
          </a:custGeom>
          <a:solidFill>
            <a:schemeClr val="accent5"/>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37" name="Freeform 38"/>
          <p:cNvSpPr>
            <a:spLocks noEditPoints="1"/>
          </p:cNvSpPr>
          <p:nvPr/>
        </p:nvSpPr>
        <p:spPr bwMode="auto">
          <a:xfrm>
            <a:off x="5396005" y="3936934"/>
            <a:ext cx="654758" cy="664283"/>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solidFill>
            <a:schemeClr val="accent3"/>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38" name="Freeform 44"/>
          <p:cNvSpPr>
            <a:spLocks noEditPoints="1"/>
          </p:cNvSpPr>
          <p:nvPr/>
        </p:nvSpPr>
        <p:spPr bwMode="auto">
          <a:xfrm>
            <a:off x="4409501" y="3014717"/>
            <a:ext cx="647616" cy="650790"/>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solidFill>
            <a:schemeClr val="accent5"/>
          </a:solidFill>
          <a:ln>
            <a:noFill/>
          </a:ln>
        </p:spPr>
        <p:txBody>
          <a:bodyPr/>
          <a:lstStyle/>
          <a:p>
            <a:pPr defTabSz="543560" fontAlgn="auto">
              <a:spcBef>
                <a:spcPts val="0"/>
              </a:spcBef>
              <a:spcAft>
                <a:spcPts val="0"/>
              </a:spcAft>
              <a:defRPr/>
            </a:pPr>
            <a:endParaRPr lang="id-ID" sz="1075">
              <a:latin typeface="+mn-lt"/>
              <a:ea typeface="+mn-ea"/>
            </a:endParaRPr>
          </a:p>
        </p:txBody>
      </p:sp>
      <p:grpSp>
        <p:nvGrpSpPr>
          <p:cNvPr id="39" name="Group 90"/>
          <p:cNvGrpSpPr/>
          <p:nvPr/>
        </p:nvGrpSpPr>
        <p:grpSpPr>
          <a:xfrm>
            <a:off x="5329026" y="1726776"/>
            <a:ext cx="782510" cy="777428"/>
            <a:chOff x="2189163" y="538163"/>
            <a:chExt cx="977900" cy="971549"/>
          </a:xfrm>
          <a:solidFill>
            <a:schemeClr val="accent5"/>
          </a:solidFill>
        </p:grpSpPr>
        <p:sp>
          <p:nvSpPr>
            <p:cNvPr id="40" name="Freeform 50"/>
            <p:cNvSpPr/>
            <p:nvPr/>
          </p:nvSpPr>
          <p:spPr bwMode="auto">
            <a:xfrm>
              <a:off x="2189163" y="538163"/>
              <a:ext cx="733425" cy="677862"/>
            </a:xfrm>
            <a:custGeom>
              <a:avLst/>
              <a:gdLst>
                <a:gd name="T0" fmla="*/ 75 w 175"/>
                <a:gd name="T1" fmla="*/ 162 h 162"/>
                <a:gd name="T2" fmla="*/ 87 w 175"/>
                <a:gd name="T3" fmla="*/ 152 h 162"/>
                <a:gd name="T4" fmla="*/ 76 w 175"/>
                <a:gd name="T5" fmla="*/ 142 h 162"/>
                <a:gd name="T6" fmla="*/ 69 w 175"/>
                <a:gd name="T7" fmla="*/ 142 h 162"/>
                <a:gd name="T8" fmla="*/ 37 w 175"/>
                <a:gd name="T9" fmla="*/ 109 h 162"/>
                <a:gd name="T10" fmla="*/ 70 w 175"/>
                <a:gd name="T11" fmla="*/ 78 h 162"/>
                <a:gd name="T12" fmla="*/ 114 w 175"/>
                <a:gd name="T13" fmla="*/ 78 h 162"/>
                <a:gd name="T14" fmla="*/ 146 w 175"/>
                <a:gd name="T15" fmla="*/ 110 h 162"/>
                <a:gd name="T16" fmla="*/ 146 w 175"/>
                <a:gd name="T17" fmla="*/ 151 h 162"/>
                <a:gd name="T18" fmla="*/ 158 w 175"/>
                <a:gd name="T19" fmla="*/ 162 h 162"/>
                <a:gd name="T20" fmla="*/ 163 w 175"/>
                <a:gd name="T21" fmla="*/ 162 h 162"/>
                <a:gd name="T22" fmla="*/ 175 w 175"/>
                <a:gd name="T23" fmla="*/ 151 h 162"/>
                <a:gd name="T24" fmla="*/ 175 w 175"/>
                <a:gd name="T25" fmla="*/ 15 h 162"/>
                <a:gd name="T26" fmla="*/ 117 w 175"/>
                <a:gd name="T27" fmla="*/ 0 h 162"/>
                <a:gd name="T28" fmla="*/ 0 w 175"/>
                <a:gd name="T29" fmla="*/ 116 h 162"/>
                <a:gd name="T30" fmla="*/ 10 w 175"/>
                <a:gd name="T31" fmla="*/ 162 h 162"/>
                <a:gd name="T32" fmla="*/ 75 w 175"/>
                <a:gd name="T33"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2">
                  <a:moveTo>
                    <a:pt x="75" y="162"/>
                  </a:moveTo>
                  <a:cubicBezTo>
                    <a:pt x="82" y="162"/>
                    <a:pt x="87" y="158"/>
                    <a:pt x="87" y="152"/>
                  </a:cubicBezTo>
                  <a:cubicBezTo>
                    <a:pt x="87" y="147"/>
                    <a:pt x="82" y="143"/>
                    <a:pt x="76" y="142"/>
                  </a:cubicBezTo>
                  <a:cubicBezTo>
                    <a:pt x="69" y="142"/>
                    <a:pt x="69" y="142"/>
                    <a:pt x="69" y="142"/>
                  </a:cubicBezTo>
                  <a:cubicBezTo>
                    <a:pt x="52" y="141"/>
                    <a:pt x="37" y="126"/>
                    <a:pt x="37" y="109"/>
                  </a:cubicBezTo>
                  <a:cubicBezTo>
                    <a:pt x="37" y="92"/>
                    <a:pt x="52" y="78"/>
                    <a:pt x="70" y="78"/>
                  </a:cubicBezTo>
                  <a:cubicBezTo>
                    <a:pt x="114" y="78"/>
                    <a:pt x="114" y="78"/>
                    <a:pt x="114" y="78"/>
                  </a:cubicBezTo>
                  <a:cubicBezTo>
                    <a:pt x="132" y="78"/>
                    <a:pt x="146" y="92"/>
                    <a:pt x="146" y="110"/>
                  </a:cubicBezTo>
                  <a:cubicBezTo>
                    <a:pt x="146" y="151"/>
                    <a:pt x="146" y="151"/>
                    <a:pt x="146" y="151"/>
                  </a:cubicBezTo>
                  <a:cubicBezTo>
                    <a:pt x="146" y="157"/>
                    <a:pt x="152" y="162"/>
                    <a:pt x="158" y="162"/>
                  </a:cubicBezTo>
                  <a:cubicBezTo>
                    <a:pt x="163" y="162"/>
                    <a:pt x="163" y="162"/>
                    <a:pt x="163" y="162"/>
                  </a:cubicBezTo>
                  <a:cubicBezTo>
                    <a:pt x="169" y="162"/>
                    <a:pt x="175" y="157"/>
                    <a:pt x="175" y="151"/>
                  </a:cubicBezTo>
                  <a:cubicBezTo>
                    <a:pt x="175" y="15"/>
                    <a:pt x="175" y="15"/>
                    <a:pt x="175" y="15"/>
                  </a:cubicBezTo>
                  <a:cubicBezTo>
                    <a:pt x="158" y="5"/>
                    <a:pt x="138" y="0"/>
                    <a:pt x="117" y="0"/>
                  </a:cubicBezTo>
                  <a:cubicBezTo>
                    <a:pt x="52" y="0"/>
                    <a:pt x="0" y="52"/>
                    <a:pt x="0" y="116"/>
                  </a:cubicBezTo>
                  <a:cubicBezTo>
                    <a:pt x="0" y="132"/>
                    <a:pt x="4" y="148"/>
                    <a:pt x="10" y="162"/>
                  </a:cubicBezTo>
                  <a:lnTo>
                    <a:pt x="75" y="162"/>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41" name="Freeform 51"/>
            <p:cNvSpPr/>
            <p:nvPr/>
          </p:nvSpPr>
          <p:spPr bwMode="auto">
            <a:xfrm>
              <a:off x="2281238" y="666750"/>
              <a:ext cx="885825" cy="842962"/>
            </a:xfrm>
            <a:custGeom>
              <a:avLst/>
              <a:gdLst>
                <a:gd name="T0" fmla="*/ 174 w 211"/>
                <a:gd name="T1" fmla="*/ 0 h 201"/>
                <a:gd name="T2" fmla="*/ 174 w 211"/>
                <a:gd name="T3" fmla="*/ 120 h 201"/>
                <a:gd name="T4" fmla="*/ 141 w 211"/>
                <a:gd name="T5" fmla="*/ 152 h 201"/>
                <a:gd name="T6" fmla="*/ 136 w 211"/>
                <a:gd name="T7" fmla="*/ 152 h 201"/>
                <a:gd name="T8" fmla="*/ 103 w 211"/>
                <a:gd name="T9" fmla="*/ 120 h 201"/>
                <a:gd name="T10" fmla="*/ 103 w 211"/>
                <a:gd name="T11" fmla="*/ 79 h 201"/>
                <a:gd name="T12" fmla="*/ 92 w 211"/>
                <a:gd name="T13" fmla="*/ 67 h 201"/>
                <a:gd name="T14" fmla="*/ 48 w 211"/>
                <a:gd name="T15" fmla="*/ 67 h 201"/>
                <a:gd name="T16" fmla="*/ 36 w 211"/>
                <a:gd name="T17" fmla="*/ 78 h 201"/>
                <a:gd name="T18" fmla="*/ 48 w 211"/>
                <a:gd name="T19" fmla="*/ 90 h 201"/>
                <a:gd name="T20" fmla="*/ 55 w 211"/>
                <a:gd name="T21" fmla="*/ 90 h 201"/>
                <a:gd name="T22" fmla="*/ 86 w 211"/>
                <a:gd name="T23" fmla="*/ 122 h 201"/>
                <a:gd name="T24" fmla="*/ 53 w 211"/>
                <a:gd name="T25" fmla="*/ 152 h 201"/>
                <a:gd name="T26" fmla="*/ 0 w 211"/>
                <a:gd name="T27" fmla="*/ 152 h 201"/>
                <a:gd name="T28" fmla="*/ 95 w 211"/>
                <a:gd name="T29" fmla="*/ 201 h 201"/>
                <a:gd name="T30" fmla="*/ 211 w 211"/>
                <a:gd name="T31" fmla="*/ 85 h 201"/>
                <a:gd name="T32" fmla="*/ 174 w 211"/>
                <a:gd name="T3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201">
                  <a:moveTo>
                    <a:pt x="174" y="0"/>
                  </a:moveTo>
                  <a:cubicBezTo>
                    <a:pt x="174" y="120"/>
                    <a:pt x="174" y="120"/>
                    <a:pt x="174" y="120"/>
                  </a:cubicBezTo>
                  <a:cubicBezTo>
                    <a:pt x="174" y="138"/>
                    <a:pt x="159" y="152"/>
                    <a:pt x="141" y="152"/>
                  </a:cubicBezTo>
                  <a:cubicBezTo>
                    <a:pt x="136" y="152"/>
                    <a:pt x="136" y="152"/>
                    <a:pt x="136" y="152"/>
                  </a:cubicBezTo>
                  <a:cubicBezTo>
                    <a:pt x="118" y="152"/>
                    <a:pt x="103" y="138"/>
                    <a:pt x="103" y="120"/>
                  </a:cubicBezTo>
                  <a:cubicBezTo>
                    <a:pt x="103" y="79"/>
                    <a:pt x="103" y="79"/>
                    <a:pt x="103" y="79"/>
                  </a:cubicBezTo>
                  <a:cubicBezTo>
                    <a:pt x="103" y="73"/>
                    <a:pt x="98" y="67"/>
                    <a:pt x="92" y="67"/>
                  </a:cubicBezTo>
                  <a:cubicBezTo>
                    <a:pt x="48" y="67"/>
                    <a:pt x="48" y="67"/>
                    <a:pt x="48" y="67"/>
                  </a:cubicBezTo>
                  <a:cubicBezTo>
                    <a:pt x="42" y="67"/>
                    <a:pt x="36" y="72"/>
                    <a:pt x="36" y="78"/>
                  </a:cubicBezTo>
                  <a:cubicBezTo>
                    <a:pt x="36" y="84"/>
                    <a:pt x="42" y="90"/>
                    <a:pt x="48" y="90"/>
                  </a:cubicBezTo>
                  <a:cubicBezTo>
                    <a:pt x="55" y="90"/>
                    <a:pt x="55" y="90"/>
                    <a:pt x="55" y="90"/>
                  </a:cubicBezTo>
                  <a:cubicBezTo>
                    <a:pt x="73" y="91"/>
                    <a:pt x="87" y="106"/>
                    <a:pt x="86" y="122"/>
                  </a:cubicBezTo>
                  <a:cubicBezTo>
                    <a:pt x="86" y="139"/>
                    <a:pt x="71" y="152"/>
                    <a:pt x="53" y="152"/>
                  </a:cubicBezTo>
                  <a:cubicBezTo>
                    <a:pt x="0" y="152"/>
                    <a:pt x="0" y="152"/>
                    <a:pt x="0" y="152"/>
                  </a:cubicBezTo>
                  <a:cubicBezTo>
                    <a:pt x="21" y="182"/>
                    <a:pt x="55" y="201"/>
                    <a:pt x="95" y="201"/>
                  </a:cubicBezTo>
                  <a:cubicBezTo>
                    <a:pt x="159" y="201"/>
                    <a:pt x="211" y="149"/>
                    <a:pt x="211" y="85"/>
                  </a:cubicBezTo>
                  <a:cubicBezTo>
                    <a:pt x="211" y="51"/>
                    <a:pt x="197" y="21"/>
                    <a:pt x="174" y="0"/>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42" name="Freeform 36"/>
          <p:cNvSpPr/>
          <p:nvPr/>
        </p:nvSpPr>
        <p:spPr bwMode="auto">
          <a:xfrm>
            <a:off x="6157905" y="2681385"/>
            <a:ext cx="615870" cy="561108"/>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solidFill>
            <a:schemeClr val="accent5"/>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43" name="Freeform 326"/>
          <p:cNvSpPr>
            <a:spLocks noChangeArrowheads="1"/>
          </p:cNvSpPr>
          <p:nvPr/>
        </p:nvSpPr>
        <p:spPr bwMode="auto">
          <a:xfrm>
            <a:off x="7429327" y="3932966"/>
            <a:ext cx="561108" cy="535711"/>
          </a:xfrm>
          <a:custGeom>
            <a:avLst/>
            <a:gdLst>
              <a:gd name="T0" fmla="*/ 1121873 w 1348"/>
              <a:gd name="T1" fmla="*/ 653276 h 1289"/>
              <a:gd name="T2" fmla="*/ 1121873 w 1348"/>
              <a:gd name="T3" fmla="*/ 1070509 h 1289"/>
              <a:gd name="T4" fmla="*/ 877843 w 1348"/>
              <a:gd name="T5" fmla="*/ 1070509 h 1289"/>
              <a:gd name="T6" fmla="*/ 877843 w 1348"/>
              <a:gd name="T7" fmla="*/ 680704 h 1289"/>
              <a:gd name="T8" fmla="*/ 759576 w 1348"/>
              <a:gd name="T9" fmla="*/ 521125 h 1289"/>
              <a:gd name="T10" fmla="*/ 633813 w 1348"/>
              <a:gd name="T11" fmla="*/ 611719 h 1289"/>
              <a:gd name="T12" fmla="*/ 627150 w 1348"/>
              <a:gd name="T13" fmla="*/ 667406 h 1289"/>
              <a:gd name="T14" fmla="*/ 627150 w 1348"/>
              <a:gd name="T15" fmla="*/ 1070509 h 1289"/>
              <a:gd name="T16" fmla="*/ 389782 w 1348"/>
              <a:gd name="T17" fmla="*/ 1070509 h 1289"/>
              <a:gd name="T18" fmla="*/ 389782 w 1348"/>
              <a:gd name="T19" fmla="*/ 347417 h 1289"/>
              <a:gd name="T20" fmla="*/ 627150 w 1348"/>
              <a:gd name="T21" fmla="*/ 347417 h 1289"/>
              <a:gd name="T22" fmla="*/ 627150 w 1348"/>
              <a:gd name="T23" fmla="*/ 451309 h 1289"/>
              <a:gd name="T24" fmla="*/ 842862 w 1348"/>
              <a:gd name="T25" fmla="*/ 333287 h 1289"/>
              <a:gd name="T26" fmla="*/ 1121873 w 1348"/>
              <a:gd name="T27" fmla="*/ 653276 h 1289"/>
              <a:gd name="T28" fmla="*/ 139089 w 1348"/>
              <a:gd name="T29" fmla="*/ 0 h 1289"/>
              <a:gd name="T30" fmla="*/ 0 w 1348"/>
              <a:gd name="T31" fmla="*/ 125502 h 1289"/>
              <a:gd name="T32" fmla="*/ 132426 w 1348"/>
              <a:gd name="T33" fmla="*/ 250173 h 1289"/>
              <a:gd name="T34" fmla="*/ 139089 w 1348"/>
              <a:gd name="T35" fmla="*/ 250173 h 1289"/>
              <a:gd name="T36" fmla="*/ 271515 w 1348"/>
              <a:gd name="T37" fmla="*/ 125502 h 1289"/>
              <a:gd name="T38" fmla="*/ 139089 w 1348"/>
              <a:gd name="T39" fmla="*/ 0 h 1289"/>
              <a:gd name="T40" fmla="*/ 14159 w 1348"/>
              <a:gd name="T41" fmla="*/ 1070509 h 1289"/>
              <a:gd name="T42" fmla="*/ 258189 w 1348"/>
              <a:gd name="T43" fmla="*/ 1070509 h 1289"/>
              <a:gd name="T44" fmla="*/ 258189 w 1348"/>
              <a:gd name="T45" fmla="*/ 347417 h 1289"/>
              <a:gd name="T46" fmla="*/ 14159 w 1348"/>
              <a:gd name="T47" fmla="*/ 347417 h 1289"/>
              <a:gd name="T48" fmla="*/ 14159 w 1348"/>
              <a:gd name="T49" fmla="*/ 1070509 h 1289"/>
              <a:gd name="T50" fmla="*/ 14159 w 1348"/>
              <a:gd name="T51" fmla="*/ 1070509 h 1289"/>
              <a:gd name="T52" fmla="*/ 14159 w 1348"/>
              <a:gd name="T53" fmla="*/ 1070509 h 128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48" h="1289">
                <a:moveTo>
                  <a:pt x="1347" y="786"/>
                </a:moveTo>
                <a:cubicBezTo>
                  <a:pt x="1347" y="1288"/>
                  <a:pt x="1347" y="1288"/>
                  <a:pt x="1347" y="1288"/>
                </a:cubicBezTo>
                <a:cubicBezTo>
                  <a:pt x="1054" y="1288"/>
                  <a:pt x="1054" y="1288"/>
                  <a:pt x="1054" y="1288"/>
                </a:cubicBezTo>
                <a:cubicBezTo>
                  <a:pt x="1054" y="819"/>
                  <a:pt x="1054" y="819"/>
                  <a:pt x="1054" y="819"/>
                </a:cubicBezTo>
                <a:cubicBezTo>
                  <a:pt x="1054" y="702"/>
                  <a:pt x="1020" y="627"/>
                  <a:pt x="912" y="627"/>
                </a:cubicBezTo>
                <a:cubicBezTo>
                  <a:pt x="836" y="627"/>
                  <a:pt x="786" y="677"/>
                  <a:pt x="761" y="736"/>
                </a:cubicBezTo>
                <a:cubicBezTo>
                  <a:pt x="761" y="752"/>
                  <a:pt x="753" y="777"/>
                  <a:pt x="753" y="803"/>
                </a:cubicBezTo>
                <a:cubicBezTo>
                  <a:pt x="753" y="1288"/>
                  <a:pt x="753" y="1288"/>
                  <a:pt x="753" y="1288"/>
                </a:cubicBezTo>
                <a:cubicBezTo>
                  <a:pt x="468" y="1288"/>
                  <a:pt x="468" y="1288"/>
                  <a:pt x="468" y="1288"/>
                </a:cubicBezTo>
                <a:cubicBezTo>
                  <a:pt x="468" y="1288"/>
                  <a:pt x="468" y="502"/>
                  <a:pt x="468" y="418"/>
                </a:cubicBezTo>
                <a:cubicBezTo>
                  <a:pt x="753" y="418"/>
                  <a:pt x="753" y="418"/>
                  <a:pt x="753" y="418"/>
                </a:cubicBezTo>
                <a:cubicBezTo>
                  <a:pt x="753" y="543"/>
                  <a:pt x="753" y="543"/>
                  <a:pt x="753" y="543"/>
                </a:cubicBezTo>
                <a:cubicBezTo>
                  <a:pt x="795" y="485"/>
                  <a:pt x="862" y="401"/>
                  <a:pt x="1012" y="401"/>
                </a:cubicBezTo>
                <a:cubicBezTo>
                  <a:pt x="1204" y="401"/>
                  <a:pt x="1347" y="527"/>
                  <a:pt x="1347" y="786"/>
                </a:cubicBezTo>
                <a:close/>
                <a:moveTo>
                  <a:pt x="167" y="0"/>
                </a:moveTo>
                <a:cubicBezTo>
                  <a:pt x="67" y="0"/>
                  <a:pt x="0" y="67"/>
                  <a:pt x="0" y="151"/>
                </a:cubicBezTo>
                <a:cubicBezTo>
                  <a:pt x="0" y="234"/>
                  <a:pt x="67" y="301"/>
                  <a:pt x="159" y="301"/>
                </a:cubicBezTo>
                <a:cubicBezTo>
                  <a:pt x="167" y="301"/>
                  <a:pt x="167" y="301"/>
                  <a:pt x="167" y="301"/>
                </a:cubicBezTo>
                <a:cubicBezTo>
                  <a:pt x="268" y="301"/>
                  <a:pt x="326" y="234"/>
                  <a:pt x="326" y="151"/>
                </a:cubicBezTo>
                <a:cubicBezTo>
                  <a:pt x="326" y="67"/>
                  <a:pt x="268" y="0"/>
                  <a:pt x="167" y="0"/>
                </a:cubicBezTo>
                <a:close/>
                <a:moveTo>
                  <a:pt x="17" y="1288"/>
                </a:moveTo>
                <a:cubicBezTo>
                  <a:pt x="310" y="1288"/>
                  <a:pt x="310" y="1288"/>
                  <a:pt x="310" y="1288"/>
                </a:cubicBezTo>
                <a:cubicBezTo>
                  <a:pt x="310" y="418"/>
                  <a:pt x="310" y="418"/>
                  <a:pt x="310" y="418"/>
                </a:cubicBezTo>
                <a:cubicBezTo>
                  <a:pt x="17" y="418"/>
                  <a:pt x="17" y="418"/>
                  <a:pt x="17" y="418"/>
                </a:cubicBezTo>
                <a:lnTo>
                  <a:pt x="17" y="1288"/>
                </a:lnTo>
                <a:close/>
                <a:moveTo>
                  <a:pt x="17" y="1288"/>
                </a:moveTo>
                <a:lnTo>
                  <a:pt x="17" y="128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60951" tIns="30475" rIns="60951" bIns="30475" anchor="ctr"/>
          <a:lstStyle/>
          <a:p>
            <a:endParaRPr lang="zh-CN" altLang="en-US" sz="1075"/>
          </a:p>
        </p:txBody>
      </p:sp>
      <p:sp>
        <p:nvSpPr>
          <p:cNvPr id="44" name="AutoShape 64"/>
          <p:cNvSpPr/>
          <p:nvPr/>
        </p:nvSpPr>
        <p:spPr bwMode="auto">
          <a:xfrm>
            <a:off x="6806314" y="4235345"/>
            <a:ext cx="392061" cy="3904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3"/>
          </a:solidFill>
          <a:ln>
            <a:noFill/>
          </a:ln>
          <a:effectLst/>
        </p:spPr>
        <p:txBody>
          <a:bodyPr lIns="25396" tIns="25396" rIns="25396" bIns="25396" anchor="ctr"/>
          <a:lstStyle/>
          <a:p>
            <a:pPr defTabSz="227965" fontAlgn="auto">
              <a:spcBef>
                <a:spcPts val="0"/>
              </a:spcBef>
              <a:spcAft>
                <a:spcPts val="0"/>
              </a:spcAft>
              <a:defRPr/>
            </a:pPr>
            <a:endParaRPr lang="es-ES" sz="14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5" name="Freeform 234"/>
          <p:cNvSpPr>
            <a:spLocks noChangeArrowheads="1"/>
          </p:cNvSpPr>
          <p:nvPr/>
        </p:nvSpPr>
        <p:spPr bwMode="auto">
          <a:xfrm>
            <a:off x="6958694" y="2251229"/>
            <a:ext cx="283332" cy="407934"/>
          </a:xfrm>
          <a:custGeom>
            <a:avLst/>
            <a:gdLst>
              <a:gd name="T0" fmla="*/ 424457 w 667"/>
              <a:gd name="T1" fmla="*/ 44211 h 959"/>
              <a:gd name="T2" fmla="*/ 468689 w 667"/>
              <a:gd name="T3" fmla="*/ 88421 h 959"/>
              <a:gd name="T4" fmla="*/ 504415 w 667"/>
              <a:gd name="T5" fmla="*/ 186195 h 959"/>
              <a:gd name="T6" fmla="*/ 478045 w 667"/>
              <a:gd name="T7" fmla="*/ 274616 h 959"/>
              <a:gd name="T8" fmla="*/ 406594 w 667"/>
              <a:gd name="T9" fmla="*/ 336681 h 959"/>
              <a:gd name="T10" fmla="*/ 371719 w 667"/>
              <a:gd name="T11" fmla="*/ 390243 h 959"/>
              <a:gd name="T12" fmla="*/ 406594 w 667"/>
              <a:gd name="T13" fmla="*/ 434454 h 959"/>
              <a:gd name="T14" fmla="*/ 486552 w 667"/>
              <a:gd name="T15" fmla="*/ 495669 h 959"/>
              <a:gd name="T16" fmla="*/ 530784 w 667"/>
              <a:gd name="T17" fmla="*/ 567086 h 959"/>
              <a:gd name="T18" fmla="*/ 522277 w 667"/>
              <a:gd name="T19" fmla="*/ 690365 h 959"/>
              <a:gd name="T20" fmla="*/ 371719 w 667"/>
              <a:gd name="T21" fmla="*/ 796641 h 959"/>
              <a:gd name="T22" fmla="*/ 141202 w 667"/>
              <a:gd name="T23" fmla="*/ 805993 h 959"/>
              <a:gd name="T24" fmla="*/ 17012 w 667"/>
              <a:gd name="T25" fmla="*/ 717572 h 959"/>
              <a:gd name="T26" fmla="*/ 17012 w 667"/>
              <a:gd name="T27" fmla="*/ 593442 h 959"/>
              <a:gd name="T28" fmla="*/ 141202 w 667"/>
              <a:gd name="T29" fmla="*/ 505021 h 959"/>
              <a:gd name="T30" fmla="*/ 256035 w 667"/>
              <a:gd name="T31" fmla="*/ 487167 h 959"/>
              <a:gd name="T32" fmla="*/ 283255 w 667"/>
              <a:gd name="T33" fmla="*/ 451458 h 959"/>
              <a:gd name="T34" fmla="*/ 273898 w 667"/>
              <a:gd name="T35" fmla="*/ 390243 h 959"/>
              <a:gd name="T36" fmla="*/ 265392 w 667"/>
              <a:gd name="T37" fmla="*/ 372389 h 959"/>
              <a:gd name="T38" fmla="*/ 167571 w 667"/>
              <a:gd name="T39" fmla="*/ 354535 h 959"/>
              <a:gd name="T40" fmla="*/ 70601 w 667"/>
              <a:gd name="T41" fmla="*/ 266114 h 959"/>
              <a:gd name="T42" fmla="*/ 79107 w 667"/>
              <a:gd name="T43" fmla="*/ 132632 h 959"/>
              <a:gd name="T44" fmla="*/ 229666 w 667"/>
              <a:gd name="T45" fmla="*/ 17854 h 959"/>
              <a:gd name="T46" fmla="*/ 566509 w 667"/>
              <a:gd name="T47" fmla="*/ 0 h 959"/>
              <a:gd name="T48" fmla="*/ 468689 w 667"/>
              <a:gd name="T49" fmla="*/ 655507 h 959"/>
              <a:gd name="T50" fmla="*/ 442320 w 667"/>
              <a:gd name="T51" fmla="*/ 584090 h 959"/>
              <a:gd name="T52" fmla="*/ 345350 w 667"/>
              <a:gd name="T53" fmla="*/ 513523 h 959"/>
              <a:gd name="T54" fmla="*/ 318130 w 667"/>
              <a:gd name="T55" fmla="*/ 513523 h 959"/>
              <a:gd name="T56" fmla="*/ 273898 w 667"/>
              <a:gd name="T57" fmla="*/ 513523 h 959"/>
              <a:gd name="T58" fmla="*/ 203297 w 667"/>
              <a:gd name="T59" fmla="*/ 531377 h 959"/>
              <a:gd name="T60" fmla="*/ 141202 w 667"/>
              <a:gd name="T61" fmla="*/ 557733 h 959"/>
              <a:gd name="T62" fmla="*/ 105476 w 667"/>
              <a:gd name="T63" fmla="*/ 637653 h 959"/>
              <a:gd name="T64" fmla="*/ 159065 w 667"/>
              <a:gd name="T65" fmla="*/ 726074 h 959"/>
              <a:gd name="T66" fmla="*/ 300267 w 667"/>
              <a:gd name="T67" fmla="*/ 770284 h 959"/>
              <a:gd name="T68" fmla="*/ 468689 w 667"/>
              <a:gd name="T69" fmla="*/ 655507 h 959"/>
              <a:gd name="T70" fmla="*/ 398088 w 667"/>
              <a:gd name="T71" fmla="*/ 274616 h 959"/>
              <a:gd name="T72" fmla="*/ 398088 w 667"/>
              <a:gd name="T73" fmla="*/ 168340 h 959"/>
              <a:gd name="T74" fmla="*/ 327487 w 667"/>
              <a:gd name="T75" fmla="*/ 62065 h 959"/>
              <a:gd name="T76" fmla="*/ 221160 w 667"/>
              <a:gd name="T77" fmla="*/ 53563 h 959"/>
              <a:gd name="T78" fmla="*/ 167571 w 667"/>
              <a:gd name="T79" fmla="*/ 115628 h 959"/>
              <a:gd name="T80" fmla="*/ 167571 w 667"/>
              <a:gd name="T81" fmla="*/ 212551 h 959"/>
              <a:gd name="T82" fmla="*/ 239023 w 667"/>
              <a:gd name="T83" fmla="*/ 318826 h 959"/>
              <a:gd name="T84" fmla="*/ 345350 w 667"/>
              <a:gd name="T85" fmla="*/ 336681 h 959"/>
              <a:gd name="T86" fmla="*/ 371719 w 667"/>
              <a:gd name="T87" fmla="*/ 310324 h 95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67" h="959">
                <a:moveTo>
                  <a:pt x="583" y="52"/>
                </a:moveTo>
                <a:cubicBezTo>
                  <a:pt x="499" y="52"/>
                  <a:pt x="499" y="52"/>
                  <a:pt x="499" y="52"/>
                </a:cubicBezTo>
                <a:cubicBezTo>
                  <a:pt x="520" y="73"/>
                  <a:pt x="520" y="73"/>
                  <a:pt x="520" y="73"/>
                </a:cubicBezTo>
                <a:cubicBezTo>
                  <a:pt x="531" y="84"/>
                  <a:pt x="541" y="94"/>
                  <a:pt x="551" y="104"/>
                </a:cubicBezTo>
                <a:cubicBezTo>
                  <a:pt x="562" y="125"/>
                  <a:pt x="572" y="136"/>
                  <a:pt x="583" y="156"/>
                </a:cubicBezTo>
                <a:cubicBezTo>
                  <a:pt x="593" y="177"/>
                  <a:pt x="593" y="198"/>
                  <a:pt x="593" y="219"/>
                </a:cubicBezTo>
                <a:cubicBezTo>
                  <a:pt x="593" y="240"/>
                  <a:pt x="593" y="261"/>
                  <a:pt x="583" y="281"/>
                </a:cubicBezTo>
                <a:cubicBezTo>
                  <a:pt x="572" y="292"/>
                  <a:pt x="572" y="313"/>
                  <a:pt x="562" y="323"/>
                </a:cubicBezTo>
                <a:cubicBezTo>
                  <a:pt x="551" y="344"/>
                  <a:pt x="531" y="354"/>
                  <a:pt x="520" y="365"/>
                </a:cubicBezTo>
                <a:cubicBezTo>
                  <a:pt x="478" y="396"/>
                  <a:pt x="478" y="396"/>
                  <a:pt x="478" y="396"/>
                </a:cubicBezTo>
                <a:cubicBezTo>
                  <a:pt x="468" y="406"/>
                  <a:pt x="458" y="417"/>
                  <a:pt x="458" y="417"/>
                </a:cubicBezTo>
                <a:cubicBezTo>
                  <a:pt x="447" y="427"/>
                  <a:pt x="437" y="438"/>
                  <a:pt x="437" y="459"/>
                </a:cubicBezTo>
                <a:cubicBezTo>
                  <a:pt x="437" y="469"/>
                  <a:pt x="447" y="479"/>
                  <a:pt x="458" y="490"/>
                </a:cubicBezTo>
                <a:cubicBezTo>
                  <a:pt x="468" y="500"/>
                  <a:pt x="478" y="511"/>
                  <a:pt x="478" y="511"/>
                </a:cubicBezTo>
                <a:cubicBezTo>
                  <a:pt x="531" y="542"/>
                  <a:pt x="531" y="542"/>
                  <a:pt x="531" y="542"/>
                </a:cubicBezTo>
                <a:cubicBezTo>
                  <a:pt x="541" y="552"/>
                  <a:pt x="562" y="573"/>
                  <a:pt x="572" y="583"/>
                </a:cubicBezTo>
                <a:cubicBezTo>
                  <a:pt x="583" y="594"/>
                  <a:pt x="593" y="604"/>
                  <a:pt x="603" y="614"/>
                </a:cubicBezTo>
                <a:cubicBezTo>
                  <a:pt x="614" y="635"/>
                  <a:pt x="614" y="646"/>
                  <a:pt x="624" y="667"/>
                </a:cubicBezTo>
                <a:cubicBezTo>
                  <a:pt x="624" y="677"/>
                  <a:pt x="635" y="698"/>
                  <a:pt x="635" y="719"/>
                </a:cubicBezTo>
                <a:cubicBezTo>
                  <a:pt x="635" y="750"/>
                  <a:pt x="624" y="781"/>
                  <a:pt x="614" y="812"/>
                </a:cubicBezTo>
                <a:cubicBezTo>
                  <a:pt x="593" y="833"/>
                  <a:pt x="572" y="864"/>
                  <a:pt x="541" y="885"/>
                </a:cubicBezTo>
                <a:cubicBezTo>
                  <a:pt x="520" y="906"/>
                  <a:pt x="478" y="927"/>
                  <a:pt x="437" y="937"/>
                </a:cubicBezTo>
                <a:cubicBezTo>
                  <a:pt x="395" y="948"/>
                  <a:pt x="343" y="958"/>
                  <a:pt x="291" y="958"/>
                </a:cubicBezTo>
                <a:cubicBezTo>
                  <a:pt x="239" y="958"/>
                  <a:pt x="197" y="958"/>
                  <a:pt x="166" y="948"/>
                </a:cubicBezTo>
                <a:cubicBezTo>
                  <a:pt x="124" y="937"/>
                  <a:pt x="93" y="917"/>
                  <a:pt x="72" y="906"/>
                </a:cubicBezTo>
                <a:cubicBezTo>
                  <a:pt x="51" y="885"/>
                  <a:pt x="31" y="864"/>
                  <a:pt x="20" y="844"/>
                </a:cubicBezTo>
                <a:cubicBezTo>
                  <a:pt x="10" y="823"/>
                  <a:pt x="0" y="802"/>
                  <a:pt x="0" y="781"/>
                </a:cubicBezTo>
                <a:cubicBezTo>
                  <a:pt x="0" y="760"/>
                  <a:pt x="10" y="729"/>
                  <a:pt x="20" y="698"/>
                </a:cubicBezTo>
                <a:cubicBezTo>
                  <a:pt x="41" y="677"/>
                  <a:pt x="62" y="646"/>
                  <a:pt x="103" y="625"/>
                </a:cubicBezTo>
                <a:cubicBezTo>
                  <a:pt x="124" y="614"/>
                  <a:pt x="145" y="604"/>
                  <a:pt x="166" y="594"/>
                </a:cubicBezTo>
                <a:cubicBezTo>
                  <a:pt x="197" y="594"/>
                  <a:pt x="218" y="583"/>
                  <a:pt x="239" y="583"/>
                </a:cubicBezTo>
                <a:cubicBezTo>
                  <a:pt x="260" y="573"/>
                  <a:pt x="281" y="573"/>
                  <a:pt x="301" y="573"/>
                </a:cubicBezTo>
                <a:cubicBezTo>
                  <a:pt x="322" y="573"/>
                  <a:pt x="343" y="573"/>
                  <a:pt x="353" y="573"/>
                </a:cubicBezTo>
                <a:cubicBezTo>
                  <a:pt x="353" y="552"/>
                  <a:pt x="343" y="542"/>
                  <a:pt x="333" y="531"/>
                </a:cubicBezTo>
                <a:cubicBezTo>
                  <a:pt x="322" y="521"/>
                  <a:pt x="322" y="500"/>
                  <a:pt x="322" y="479"/>
                </a:cubicBezTo>
                <a:cubicBezTo>
                  <a:pt x="322" y="469"/>
                  <a:pt x="322" y="459"/>
                  <a:pt x="322" y="459"/>
                </a:cubicBezTo>
                <a:cubicBezTo>
                  <a:pt x="322" y="448"/>
                  <a:pt x="333" y="438"/>
                  <a:pt x="333" y="438"/>
                </a:cubicBezTo>
                <a:cubicBezTo>
                  <a:pt x="322" y="438"/>
                  <a:pt x="322" y="438"/>
                  <a:pt x="312" y="438"/>
                </a:cubicBezTo>
                <a:cubicBezTo>
                  <a:pt x="301" y="438"/>
                  <a:pt x="301" y="438"/>
                  <a:pt x="291" y="438"/>
                </a:cubicBezTo>
                <a:cubicBezTo>
                  <a:pt x="260" y="438"/>
                  <a:pt x="218" y="427"/>
                  <a:pt x="197" y="417"/>
                </a:cubicBezTo>
                <a:cubicBezTo>
                  <a:pt x="166" y="406"/>
                  <a:pt x="145" y="396"/>
                  <a:pt x="124" y="375"/>
                </a:cubicBezTo>
                <a:cubicBezTo>
                  <a:pt x="103" y="354"/>
                  <a:pt x="93" y="334"/>
                  <a:pt x="83" y="313"/>
                </a:cubicBezTo>
                <a:cubicBezTo>
                  <a:pt x="72" y="292"/>
                  <a:pt x="62" y="261"/>
                  <a:pt x="62" y="240"/>
                </a:cubicBezTo>
                <a:cubicBezTo>
                  <a:pt x="62" y="209"/>
                  <a:pt x="72" y="177"/>
                  <a:pt x="93" y="156"/>
                </a:cubicBezTo>
                <a:cubicBezTo>
                  <a:pt x="103" y="125"/>
                  <a:pt x="124" y="94"/>
                  <a:pt x="156" y="73"/>
                </a:cubicBezTo>
                <a:cubicBezTo>
                  <a:pt x="187" y="42"/>
                  <a:pt x="228" y="21"/>
                  <a:pt x="270" y="21"/>
                </a:cubicBezTo>
                <a:cubicBezTo>
                  <a:pt x="312" y="11"/>
                  <a:pt x="353" y="0"/>
                  <a:pt x="395" y="0"/>
                </a:cubicBezTo>
                <a:cubicBezTo>
                  <a:pt x="666" y="0"/>
                  <a:pt x="666" y="0"/>
                  <a:pt x="666" y="0"/>
                </a:cubicBezTo>
                <a:lnTo>
                  <a:pt x="583" y="52"/>
                </a:lnTo>
                <a:close/>
                <a:moveTo>
                  <a:pt x="551" y="771"/>
                </a:moveTo>
                <a:cubicBezTo>
                  <a:pt x="551" y="750"/>
                  <a:pt x="541" y="739"/>
                  <a:pt x="541" y="729"/>
                </a:cubicBezTo>
                <a:cubicBezTo>
                  <a:pt x="531" y="708"/>
                  <a:pt x="531" y="698"/>
                  <a:pt x="520" y="687"/>
                </a:cubicBezTo>
                <a:cubicBezTo>
                  <a:pt x="510" y="677"/>
                  <a:pt x="489" y="667"/>
                  <a:pt x="468" y="646"/>
                </a:cubicBezTo>
                <a:cubicBezTo>
                  <a:pt x="458" y="635"/>
                  <a:pt x="426" y="625"/>
                  <a:pt x="406" y="604"/>
                </a:cubicBezTo>
                <a:lnTo>
                  <a:pt x="395" y="604"/>
                </a:lnTo>
                <a:cubicBezTo>
                  <a:pt x="374" y="604"/>
                  <a:pt x="374" y="604"/>
                  <a:pt x="374" y="604"/>
                </a:cubicBezTo>
                <a:cubicBezTo>
                  <a:pt x="374" y="604"/>
                  <a:pt x="364" y="604"/>
                  <a:pt x="353" y="604"/>
                </a:cubicBezTo>
                <a:cubicBezTo>
                  <a:pt x="343" y="604"/>
                  <a:pt x="333" y="604"/>
                  <a:pt x="322" y="604"/>
                </a:cubicBezTo>
                <a:cubicBezTo>
                  <a:pt x="312" y="604"/>
                  <a:pt x="291" y="604"/>
                  <a:pt x="281" y="614"/>
                </a:cubicBezTo>
                <a:cubicBezTo>
                  <a:pt x="260" y="614"/>
                  <a:pt x="249" y="614"/>
                  <a:pt x="239" y="625"/>
                </a:cubicBezTo>
                <a:cubicBezTo>
                  <a:pt x="228" y="625"/>
                  <a:pt x="218" y="625"/>
                  <a:pt x="208" y="635"/>
                </a:cubicBezTo>
                <a:cubicBezTo>
                  <a:pt x="187" y="635"/>
                  <a:pt x="176" y="646"/>
                  <a:pt x="166" y="656"/>
                </a:cubicBezTo>
                <a:cubicBezTo>
                  <a:pt x="156" y="667"/>
                  <a:pt x="145" y="677"/>
                  <a:pt x="135" y="698"/>
                </a:cubicBezTo>
                <a:cubicBezTo>
                  <a:pt x="124" y="708"/>
                  <a:pt x="124" y="729"/>
                  <a:pt x="124" y="750"/>
                </a:cubicBezTo>
                <a:cubicBezTo>
                  <a:pt x="124" y="771"/>
                  <a:pt x="124" y="792"/>
                  <a:pt x="135" y="812"/>
                </a:cubicBezTo>
                <a:cubicBezTo>
                  <a:pt x="145" y="833"/>
                  <a:pt x="166" y="844"/>
                  <a:pt x="187" y="854"/>
                </a:cubicBezTo>
                <a:cubicBezTo>
                  <a:pt x="208" y="875"/>
                  <a:pt x="228" y="885"/>
                  <a:pt x="260" y="896"/>
                </a:cubicBezTo>
                <a:cubicBezTo>
                  <a:pt x="281" y="896"/>
                  <a:pt x="322" y="906"/>
                  <a:pt x="353" y="906"/>
                </a:cubicBezTo>
                <a:cubicBezTo>
                  <a:pt x="416" y="906"/>
                  <a:pt x="468" y="885"/>
                  <a:pt x="499" y="864"/>
                </a:cubicBezTo>
                <a:cubicBezTo>
                  <a:pt x="531" y="844"/>
                  <a:pt x="551" y="802"/>
                  <a:pt x="551" y="771"/>
                </a:cubicBezTo>
                <a:close/>
                <a:moveTo>
                  <a:pt x="437" y="365"/>
                </a:moveTo>
                <a:cubicBezTo>
                  <a:pt x="458" y="354"/>
                  <a:pt x="468" y="334"/>
                  <a:pt x="468" y="323"/>
                </a:cubicBezTo>
                <a:cubicBezTo>
                  <a:pt x="468" y="302"/>
                  <a:pt x="478" y="292"/>
                  <a:pt x="478" y="271"/>
                </a:cubicBezTo>
                <a:cubicBezTo>
                  <a:pt x="478" y="250"/>
                  <a:pt x="468" y="229"/>
                  <a:pt x="468" y="198"/>
                </a:cubicBezTo>
                <a:cubicBezTo>
                  <a:pt x="458" y="177"/>
                  <a:pt x="447" y="146"/>
                  <a:pt x="437" y="125"/>
                </a:cubicBezTo>
                <a:cubicBezTo>
                  <a:pt x="416" y="104"/>
                  <a:pt x="406" y="84"/>
                  <a:pt x="385" y="73"/>
                </a:cubicBezTo>
                <a:cubicBezTo>
                  <a:pt x="364" y="52"/>
                  <a:pt x="333" y="42"/>
                  <a:pt x="312" y="42"/>
                </a:cubicBezTo>
                <a:cubicBezTo>
                  <a:pt x="291" y="42"/>
                  <a:pt x="270" y="52"/>
                  <a:pt x="260" y="63"/>
                </a:cubicBezTo>
                <a:cubicBezTo>
                  <a:pt x="239" y="63"/>
                  <a:pt x="228" y="73"/>
                  <a:pt x="218" y="84"/>
                </a:cubicBezTo>
                <a:cubicBezTo>
                  <a:pt x="208" y="104"/>
                  <a:pt x="197" y="115"/>
                  <a:pt x="197" y="136"/>
                </a:cubicBezTo>
                <a:cubicBezTo>
                  <a:pt x="187" y="146"/>
                  <a:pt x="187" y="167"/>
                  <a:pt x="187" y="177"/>
                </a:cubicBezTo>
                <a:cubicBezTo>
                  <a:pt x="187" y="198"/>
                  <a:pt x="187" y="219"/>
                  <a:pt x="197" y="250"/>
                </a:cubicBezTo>
                <a:cubicBezTo>
                  <a:pt x="208" y="271"/>
                  <a:pt x="208" y="302"/>
                  <a:pt x="228" y="323"/>
                </a:cubicBezTo>
                <a:cubicBezTo>
                  <a:pt x="239" y="344"/>
                  <a:pt x="260" y="365"/>
                  <a:pt x="281" y="375"/>
                </a:cubicBezTo>
                <a:cubicBezTo>
                  <a:pt x="301" y="396"/>
                  <a:pt x="322" y="396"/>
                  <a:pt x="353" y="396"/>
                </a:cubicBezTo>
                <a:cubicBezTo>
                  <a:pt x="364" y="396"/>
                  <a:pt x="385" y="396"/>
                  <a:pt x="406" y="396"/>
                </a:cubicBezTo>
                <a:cubicBezTo>
                  <a:pt x="416" y="386"/>
                  <a:pt x="426" y="375"/>
                  <a:pt x="437" y="365"/>
                </a:cubicBezTo>
                <a:close/>
                <a:moveTo>
                  <a:pt x="437" y="365"/>
                </a:moveTo>
                <a:lnTo>
                  <a:pt x="437" y="36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60951" tIns="30475" rIns="60951" bIns="30475" anchor="ctr"/>
          <a:lstStyle/>
          <a:p>
            <a:endParaRPr lang="zh-CN" altLang="en-US" sz="1075"/>
          </a:p>
        </p:txBody>
      </p:sp>
      <p:sp>
        <p:nvSpPr>
          <p:cNvPr id="46" name="Freeform 238"/>
          <p:cNvSpPr>
            <a:spLocks noChangeArrowheads="1"/>
          </p:cNvSpPr>
          <p:nvPr/>
        </p:nvSpPr>
        <p:spPr bwMode="auto">
          <a:xfrm>
            <a:off x="4868229" y="2298847"/>
            <a:ext cx="353173" cy="687298"/>
          </a:xfrm>
          <a:custGeom>
            <a:avLst/>
            <a:gdLst>
              <a:gd name="T0" fmla="*/ 502 w 503"/>
              <a:gd name="T1" fmla="*/ 351 h 980"/>
              <a:gd name="T2" fmla="*/ 318 w 503"/>
              <a:gd name="T3" fmla="*/ 351 h 980"/>
              <a:gd name="T4" fmla="*/ 318 w 503"/>
              <a:gd name="T5" fmla="*/ 260 h 980"/>
              <a:gd name="T6" fmla="*/ 368 w 503"/>
              <a:gd name="T7" fmla="*/ 176 h 980"/>
              <a:gd name="T8" fmla="*/ 485 w 503"/>
              <a:gd name="T9" fmla="*/ 176 h 980"/>
              <a:gd name="T10" fmla="*/ 485 w 503"/>
              <a:gd name="T11" fmla="*/ 0 h 980"/>
              <a:gd name="T12" fmla="*/ 284 w 503"/>
              <a:gd name="T13" fmla="*/ 0 h 980"/>
              <a:gd name="T14" fmla="*/ 117 w 503"/>
              <a:gd name="T15" fmla="*/ 168 h 980"/>
              <a:gd name="T16" fmla="*/ 117 w 503"/>
              <a:gd name="T17" fmla="*/ 351 h 980"/>
              <a:gd name="T18" fmla="*/ 0 w 503"/>
              <a:gd name="T19" fmla="*/ 351 h 980"/>
              <a:gd name="T20" fmla="*/ 0 w 503"/>
              <a:gd name="T21" fmla="*/ 494 h 980"/>
              <a:gd name="T22" fmla="*/ 117 w 503"/>
              <a:gd name="T23" fmla="*/ 494 h 980"/>
              <a:gd name="T24" fmla="*/ 117 w 503"/>
              <a:gd name="T25" fmla="*/ 979 h 980"/>
              <a:gd name="T26" fmla="*/ 318 w 503"/>
              <a:gd name="T27" fmla="*/ 979 h 980"/>
              <a:gd name="T28" fmla="*/ 318 w 503"/>
              <a:gd name="T29" fmla="*/ 494 h 980"/>
              <a:gd name="T30" fmla="*/ 451 w 503"/>
              <a:gd name="T31" fmla="*/ 494 h 980"/>
              <a:gd name="T32" fmla="*/ 502 w 503"/>
              <a:gd name="T33" fmla="*/ 351 h 980"/>
              <a:gd name="T34" fmla="*/ 502 w 503"/>
              <a:gd name="T35" fmla="*/ 351 h 980"/>
              <a:gd name="T36" fmla="*/ 502 w 503"/>
              <a:gd name="T37" fmla="*/ 351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3" h="980">
                <a:moveTo>
                  <a:pt x="502" y="351"/>
                </a:moveTo>
                <a:cubicBezTo>
                  <a:pt x="318" y="351"/>
                  <a:pt x="318" y="351"/>
                  <a:pt x="318" y="351"/>
                </a:cubicBezTo>
                <a:cubicBezTo>
                  <a:pt x="318" y="260"/>
                  <a:pt x="318" y="260"/>
                  <a:pt x="318" y="260"/>
                </a:cubicBezTo>
                <a:cubicBezTo>
                  <a:pt x="318" y="260"/>
                  <a:pt x="309" y="176"/>
                  <a:pt x="368" y="176"/>
                </a:cubicBezTo>
                <a:cubicBezTo>
                  <a:pt x="485" y="176"/>
                  <a:pt x="485" y="176"/>
                  <a:pt x="485" y="176"/>
                </a:cubicBezTo>
                <a:cubicBezTo>
                  <a:pt x="485" y="0"/>
                  <a:pt x="485" y="0"/>
                  <a:pt x="485" y="0"/>
                </a:cubicBezTo>
                <a:cubicBezTo>
                  <a:pt x="284" y="0"/>
                  <a:pt x="284" y="0"/>
                  <a:pt x="284" y="0"/>
                </a:cubicBezTo>
                <a:cubicBezTo>
                  <a:pt x="284" y="0"/>
                  <a:pt x="117" y="0"/>
                  <a:pt x="117" y="168"/>
                </a:cubicBezTo>
                <a:cubicBezTo>
                  <a:pt x="117" y="209"/>
                  <a:pt x="117" y="268"/>
                  <a:pt x="117" y="351"/>
                </a:cubicBezTo>
                <a:cubicBezTo>
                  <a:pt x="0" y="351"/>
                  <a:pt x="0" y="351"/>
                  <a:pt x="0" y="351"/>
                </a:cubicBezTo>
                <a:cubicBezTo>
                  <a:pt x="0" y="494"/>
                  <a:pt x="0" y="494"/>
                  <a:pt x="0" y="494"/>
                </a:cubicBezTo>
                <a:cubicBezTo>
                  <a:pt x="117" y="494"/>
                  <a:pt x="117" y="494"/>
                  <a:pt x="117" y="494"/>
                </a:cubicBezTo>
                <a:cubicBezTo>
                  <a:pt x="117" y="719"/>
                  <a:pt x="117" y="979"/>
                  <a:pt x="117" y="979"/>
                </a:cubicBezTo>
                <a:cubicBezTo>
                  <a:pt x="318" y="979"/>
                  <a:pt x="318" y="979"/>
                  <a:pt x="318" y="979"/>
                </a:cubicBezTo>
                <a:cubicBezTo>
                  <a:pt x="318" y="494"/>
                  <a:pt x="318" y="494"/>
                  <a:pt x="318" y="494"/>
                </a:cubicBezTo>
                <a:cubicBezTo>
                  <a:pt x="451" y="494"/>
                  <a:pt x="451" y="494"/>
                  <a:pt x="451" y="494"/>
                </a:cubicBezTo>
                <a:lnTo>
                  <a:pt x="502" y="351"/>
                </a:lnTo>
                <a:close/>
                <a:moveTo>
                  <a:pt x="502" y="351"/>
                </a:moveTo>
                <a:lnTo>
                  <a:pt x="502" y="351"/>
                </a:lnTo>
                <a:close/>
              </a:path>
            </a:pathLst>
          </a:custGeom>
          <a:solidFill>
            <a:schemeClr val="accent3"/>
          </a:solidFill>
          <a:ln>
            <a:noFill/>
          </a:ln>
          <a:effectLst/>
        </p:spPr>
        <p:txBody>
          <a:bodyPr wrap="none" lIns="60951" tIns="30475" rIns="60951" bIns="30475"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grpSp>
        <p:nvGrpSpPr>
          <p:cNvPr id="47" name="Group 26"/>
          <p:cNvGrpSpPr/>
          <p:nvPr/>
        </p:nvGrpSpPr>
        <p:grpSpPr bwMode="auto">
          <a:xfrm>
            <a:off x="4805993" y="4875552"/>
            <a:ext cx="338117" cy="492149"/>
            <a:chOff x="4294188" y="1712913"/>
            <a:chExt cx="285750" cy="415925"/>
          </a:xfrm>
          <a:solidFill>
            <a:schemeClr val="accent3"/>
          </a:solidFill>
        </p:grpSpPr>
        <p:sp>
          <p:nvSpPr>
            <p:cNvPr id="48" name="Freeform 166"/>
            <p:cNvSpPr>
              <a:spLocks noChangeArrowheads="1"/>
            </p:cNvSpPr>
            <p:nvPr/>
          </p:nvSpPr>
          <p:spPr bwMode="auto">
            <a:xfrm>
              <a:off x="4294188" y="1712913"/>
              <a:ext cx="285750" cy="415925"/>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grpFill/>
            <a:ln>
              <a:noFill/>
            </a:ln>
            <a:effectLst/>
          </p:spPr>
          <p:txBody>
            <a:bodyPr wrap="none"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sp>
          <p:nvSpPr>
            <p:cNvPr id="49" name="Freeform 167"/>
            <p:cNvSpPr>
              <a:spLocks noChangeArrowheads="1"/>
            </p:cNvSpPr>
            <p:nvPr/>
          </p:nvSpPr>
          <p:spPr bwMode="auto">
            <a:xfrm>
              <a:off x="4410075" y="1817688"/>
              <a:ext cx="52388" cy="52387"/>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grpFill/>
            <a:ln>
              <a:noFill/>
            </a:ln>
            <a:effectLst/>
          </p:spPr>
          <p:txBody>
            <a:bodyPr wrap="none"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grpSp>
      <p:grpSp>
        <p:nvGrpSpPr>
          <p:cNvPr id="50" name="Group 101"/>
          <p:cNvGrpSpPr/>
          <p:nvPr/>
        </p:nvGrpSpPr>
        <p:grpSpPr bwMode="auto">
          <a:xfrm>
            <a:off x="1119836" y="2421863"/>
            <a:ext cx="2134116" cy="1007137"/>
            <a:chOff x="838200" y="2992185"/>
            <a:chExt cx="1600200" cy="755461"/>
          </a:xfrm>
        </p:grpSpPr>
        <p:sp>
          <p:nvSpPr>
            <p:cNvPr id="51" name="TextBox 102"/>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2" name="TextBox 103"/>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3" name="Group 104"/>
          <p:cNvGrpSpPr/>
          <p:nvPr/>
        </p:nvGrpSpPr>
        <p:grpSpPr bwMode="auto">
          <a:xfrm>
            <a:off x="1119836" y="3528999"/>
            <a:ext cx="2134116" cy="1007138"/>
            <a:chOff x="838200" y="2992185"/>
            <a:chExt cx="1600200" cy="755461"/>
          </a:xfrm>
        </p:grpSpPr>
        <p:sp>
          <p:nvSpPr>
            <p:cNvPr id="54" name="TextBox 105"/>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5" name="TextBox 106"/>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56" name="TextBox 6"/>
          <p:cNvSpPr txBox="1">
            <a:spLocks noChangeArrowheads="1"/>
          </p:cNvSpPr>
          <p:nvPr/>
        </p:nvSpPr>
        <p:spPr bwMode="auto">
          <a:xfrm>
            <a:off x="1096027" y="1552819"/>
            <a:ext cx="1601579" cy="707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en-US" altLang="zh-CN" sz="4000" b="1">
                <a:solidFill>
                  <a:schemeClr val="accent2"/>
                </a:solidFill>
                <a:latin typeface="Open Sans" panose="020B0606030504020204" pitchFamily="34" charset="0"/>
                <a:cs typeface="Open Sans" panose="020B0606030504020204" pitchFamily="34" charset="0"/>
              </a:rPr>
              <a:t>79%</a:t>
            </a:r>
          </a:p>
        </p:txBody>
      </p:sp>
      <p:cxnSp>
        <p:nvCxnSpPr>
          <p:cNvPr id="57" name="Straight Connector 113"/>
          <p:cNvCxnSpPr>
            <a:cxnSpLocks noChangeShapeType="1"/>
          </p:cNvCxnSpPr>
          <p:nvPr/>
        </p:nvCxnSpPr>
        <p:spPr bwMode="auto">
          <a:xfrm>
            <a:off x="1146820" y="2283768"/>
            <a:ext cx="1757134" cy="0"/>
          </a:xfrm>
          <a:prstGeom prst="line">
            <a:avLst/>
          </a:prstGeom>
          <a:noFill/>
          <a:ln w="25400">
            <a:solidFill>
              <a:srgbClr val="D9D9D9"/>
            </a:solidFill>
            <a:prstDash val="dash"/>
            <a:rou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8" name="Straight Connector 114"/>
          <p:cNvCxnSpPr>
            <a:cxnSpLocks noChangeShapeType="1"/>
          </p:cNvCxnSpPr>
          <p:nvPr/>
        </p:nvCxnSpPr>
        <p:spPr bwMode="auto">
          <a:xfrm>
            <a:off x="9255508" y="4673438"/>
            <a:ext cx="1757134" cy="0"/>
          </a:xfrm>
          <a:prstGeom prst="line">
            <a:avLst/>
          </a:prstGeom>
          <a:noFill/>
          <a:ln w="25400">
            <a:solidFill>
              <a:srgbClr val="D9D9D9"/>
            </a:solidFill>
            <a:prstDash val="dash"/>
            <a:rou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9" name="TextBox 115"/>
          <p:cNvSpPr txBox="1"/>
          <p:nvPr/>
        </p:nvSpPr>
        <p:spPr>
          <a:xfrm>
            <a:off x="9468999" y="4752009"/>
            <a:ext cx="1601579" cy="707758"/>
          </a:xfrm>
          <a:prstGeom prst="rect">
            <a:avLst/>
          </a:prstGeom>
          <a:noFill/>
        </p:spPr>
        <p:txBody>
          <a:bodyPr>
            <a:spAutoFit/>
          </a:bodyPr>
          <a:lstStyle/>
          <a:p>
            <a:pPr algn="r" defTabSz="543560" fontAlgn="auto">
              <a:spcBef>
                <a:spcPts val="0"/>
              </a:spcBef>
              <a:spcAft>
                <a:spcPts val="0"/>
              </a:spcAft>
              <a:defRPr/>
            </a:pPr>
            <a:r>
              <a:rPr lang="en-US" sz="4000" b="1" dirty="0">
                <a:solidFill>
                  <a:schemeClr val="accent5"/>
                </a:solidFill>
                <a:latin typeface="Open Sans" panose="020B0606030504020204"/>
                <a:ea typeface="+mn-ea"/>
                <a:cs typeface="Open Sans" panose="020B0606030504020204"/>
              </a:rPr>
              <a:t>99%</a:t>
            </a:r>
          </a:p>
        </p:txBody>
      </p:sp>
      <p:grpSp>
        <p:nvGrpSpPr>
          <p:cNvPr id="60" name="Group 116"/>
          <p:cNvGrpSpPr/>
          <p:nvPr/>
        </p:nvGrpSpPr>
        <p:grpSpPr bwMode="auto">
          <a:xfrm>
            <a:off x="8926145" y="2421863"/>
            <a:ext cx="2133322" cy="1007137"/>
            <a:chOff x="838200" y="2992185"/>
            <a:chExt cx="1600200" cy="755461"/>
          </a:xfrm>
        </p:grpSpPr>
        <p:sp>
          <p:nvSpPr>
            <p:cNvPr id="61" name="TextBox 117"/>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62" name="TextBox 118"/>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63" name="Group 119"/>
          <p:cNvGrpSpPr/>
          <p:nvPr/>
        </p:nvGrpSpPr>
        <p:grpSpPr bwMode="auto">
          <a:xfrm>
            <a:off x="8926145" y="3528999"/>
            <a:ext cx="2133322" cy="1007138"/>
            <a:chOff x="838200" y="2992185"/>
            <a:chExt cx="1600200" cy="755461"/>
          </a:xfrm>
        </p:grpSpPr>
        <p:sp>
          <p:nvSpPr>
            <p:cNvPr id="64" name="TextBox 120"/>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65" name="TextBox 121"/>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par>
                          <p:cTn id="70" fill="hold">
                            <p:stCondLst>
                              <p:cond delay="6000"/>
                            </p:stCondLst>
                            <p:childTnLst>
                              <p:par>
                                <p:cTn id="71" presetID="53" presetClass="entr" presetSubtype="16"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Effect transition="in" filter="fade">
                                      <p:cBhvr>
                                        <p:cTn id="81" dur="500"/>
                                        <p:tgtEl>
                                          <p:spTgt spid="29"/>
                                        </p:tgtEl>
                                      </p:cBhvr>
                                    </p:animEffect>
                                  </p:childTnLst>
                                </p:cTn>
                              </p:par>
                            </p:childTnLst>
                          </p:cTn>
                        </p:par>
                        <p:par>
                          <p:cTn id="82" fill="hold">
                            <p:stCondLst>
                              <p:cond delay="7000"/>
                            </p:stCondLst>
                            <p:childTnLst>
                              <p:par>
                                <p:cTn id="83" presetID="53" presetClass="entr" presetSubtype="16"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 calcmode="lin" valueType="num">
                                      <p:cBhvr>
                                        <p:cTn id="85" dur="500" fill="hold"/>
                                        <p:tgtEl>
                                          <p:spTgt spid="33"/>
                                        </p:tgtEl>
                                        <p:attrNameLst>
                                          <p:attrName>ppt_w</p:attrName>
                                        </p:attrNameLst>
                                      </p:cBhvr>
                                      <p:tavLst>
                                        <p:tav tm="0">
                                          <p:val>
                                            <p:fltVal val="0"/>
                                          </p:val>
                                        </p:tav>
                                        <p:tav tm="100000">
                                          <p:val>
                                            <p:strVal val="#ppt_w"/>
                                          </p:val>
                                        </p:tav>
                                      </p:tavLst>
                                    </p:anim>
                                    <p:anim calcmode="lin" valueType="num">
                                      <p:cBhvr>
                                        <p:cTn id="86" dur="500" fill="hold"/>
                                        <p:tgtEl>
                                          <p:spTgt spid="33"/>
                                        </p:tgtEl>
                                        <p:attrNameLst>
                                          <p:attrName>ppt_h</p:attrName>
                                        </p:attrNameLst>
                                      </p:cBhvr>
                                      <p:tavLst>
                                        <p:tav tm="0">
                                          <p:val>
                                            <p:fltVal val="0"/>
                                          </p:val>
                                        </p:tav>
                                        <p:tav tm="100000">
                                          <p:val>
                                            <p:strVal val="#ppt_h"/>
                                          </p:val>
                                        </p:tav>
                                      </p:tavLst>
                                    </p:anim>
                                    <p:animEffect transition="in" filter="fade">
                                      <p:cBhvr>
                                        <p:cTn id="87" dur="500"/>
                                        <p:tgtEl>
                                          <p:spTgt spid="33"/>
                                        </p:tgtEl>
                                      </p:cBhvr>
                                    </p:animEffect>
                                  </p:childTnLst>
                                </p:cTn>
                              </p:par>
                            </p:childTnLst>
                          </p:cTn>
                        </p:par>
                        <p:par>
                          <p:cTn id="88" fill="hold">
                            <p:stCondLst>
                              <p:cond delay="7500"/>
                            </p:stCondLst>
                            <p:childTnLst>
                              <p:par>
                                <p:cTn id="89" presetID="53" presetClass="entr" presetSubtype="16"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500" fill="hold"/>
                                        <p:tgtEl>
                                          <p:spTgt spid="34"/>
                                        </p:tgtEl>
                                        <p:attrNameLst>
                                          <p:attrName>ppt_w</p:attrName>
                                        </p:attrNameLst>
                                      </p:cBhvr>
                                      <p:tavLst>
                                        <p:tav tm="0">
                                          <p:val>
                                            <p:fltVal val="0"/>
                                          </p:val>
                                        </p:tav>
                                        <p:tav tm="100000">
                                          <p:val>
                                            <p:strVal val="#ppt_w"/>
                                          </p:val>
                                        </p:tav>
                                      </p:tavLst>
                                    </p:anim>
                                    <p:anim calcmode="lin" valueType="num">
                                      <p:cBhvr>
                                        <p:cTn id="92" dur="500" fill="hold"/>
                                        <p:tgtEl>
                                          <p:spTgt spid="34"/>
                                        </p:tgtEl>
                                        <p:attrNameLst>
                                          <p:attrName>ppt_h</p:attrName>
                                        </p:attrNameLst>
                                      </p:cBhvr>
                                      <p:tavLst>
                                        <p:tav tm="0">
                                          <p:val>
                                            <p:fltVal val="0"/>
                                          </p:val>
                                        </p:tav>
                                        <p:tav tm="100000">
                                          <p:val>
                                            <p:strVal val="#ppt_h"/>
                                          </p:val>
                                        </p:tav>
                                      </p:tavLst>
                                    </p:anim>
                                    <p:animEffect transition="in" filter="fade">
                                      <p:cBhvr>
                                        <p:cTn id="93" dur="500"/>
                                        <p:tgtEl>
                                          <p:spTgt spid="34"/>
                                        </p:tgtEl>
                                      </p:cBhvr>
                                    </p:animEffect>
                                  </p:childTnLst>
                                </p:cTn>
                              </p:par>
                            </p:childTnLst>
                          </p:cTn>
                        </p:par>
                        <p:par>
                          <p:cTn id="94" fill="hold">
                            <p:stCondLst>
                              <p:cond delay="8000"/>
                            </p:stCondLst>
                            <p:childTnLst>
                              <p:par>
                                <p:cTn id="95" presetID="53" presetClass="entr" presetSubtype="16"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childTnLst>
                          </p:cTn>
                        </p:par>
                        <p:par>
                          <p:cTn id="100" fill="hold">
                            <p:stCondLst>
                              <p:cond delay="8500"/>
                            </p:stCondLst>
                            <p:childTnLst>
                              <p:par>
                                <p:cTn id="101" presetID="53" presetClass="entr" presetSubtype="16" fill="hold"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childTnLst>
                          </p:cTn>
                        </p:par>
                        <p:par>
                          <p:cTn id="106" fill="hold">
                            <p:stCondLst>
                              <p:cond delay="9000"/>
                            </p:stCondLst>
                            <p:childTnLst>
                              <p:par>
                                <p:cTn id="107" presetID="53" presetClass="entr" presetSubtype="16" fill="hold" nodeType="afterEffect">
                                  <p:stCondLst>
                                    <p:cond delay="0"/>
                                  </p:stCondLst>
                                  <p:childTnLst>
                                    <p:set>
                                      <p:cBhvr>
                                        <p:cTn id="108" dur="1" fill="hold">
                                          <p:stCondLst>
                                            <p:cond delay="0"/>
                                          </p:stCondLst>
                                        </p:cTn>
                                        <p:tgtEl>
                                          <p:spTgt spid="37"/>
                                        </p:tgtEl>
                                        <p:attrNameLst>
                                          <p:attrName>style.visibility</p:attrName>
                                        </p:attrNameLst>
                                      </p:cBhvr>
                                      <p:to>
                                        <p:strVal val="visible"/>
                                      </p:to>
                                    </p:set>
                                    <p:anim calcmode="lin" valueType="num">
                                      <p:cBhvr>
                                        <p:cTn id="109" dur="500" fill="hold"/>
                                        <p:tgtEl>
                                          <p:spTgt spid="37"/>
                                        </p:tgtEl>
                                        <p:attrNameLst>
                                          <p:attrName>ppt_w</p:attrName>
                                        </p:attrNameLst>
                                      </p:cBhvr>
                                      <p:tavLst>
                                        <p:tav tm="0">
                                          <p:val>
                                            <p:fltVal val="0"/>
                                          </p:val>
                                        </p:tav>
                                        <p:tav tm="100000">
                                          <p:val>
                                            <p:strVal val="#ppt_w"/>
                                          </p:val>
                                        </p:tav>
                                      </p:tavLst>
                                    </p:anim>
                                    <p:anim calcmode="lin" valueType="num">
                                      <p:cBhvr>
                                        <p:cTn id="110" dur="500" fill="hold"/>
                                        <p:tgtEl>
                                          <p:spTgt spid="37"/>
                                        </p:tgtEl>
                                        <p:attrNameLst>
                                          <p:attrName>ppt_h</p:attrName>
                                        </p:attrNameLst>
                                      </p:cBhvr>
                                      <p:tavLst>
                                        <p:tav tm="0">
                                          <p:val>
                                            <p:fltVal val="0"/>
                                          </p:val>
                                        </p:tav>
                                        <p:tav tm="100000">
                                          <p:val>
                                            <p:strVal val="#ppt_h"/>
                                          </p:val>
                                        </p:tav>
                                      </p:tavLst>
                                    </p:anim>
                                    <p:animEffect transition="in" filter="fade">
                                      <p:cBhvr>
                                        <p:cTn id="111" dur="500"/>
                                        <p:tgtEl>
                                          <p:spTgt spid="37"/>
                                        </p:tgtEl>
                                      </p:cBhvr>
                                    </p:animEffect>
                                  </p:childTnLst>
                                </p:cTn>
                              </p:par>
                            </p:childTnLst>
                          </p:cTn>
                        </p:par>
                        <p:par>
                          <p:cTn id="112" fill="hold">
                            <p:stCondLst>
                              <p:cond delay="9500"/>
                            </p:stCondLst>
                            <p:childTnLst>
                              <p:par>
                                <p:cTn id="113" presetID="53" presetClass="entr" presetSubtype="16" fill="hold" nodeType="afterEffect">
                                  <p:stCondLst>
                                    <p:cond delay="0"/>
                                  </p:stCondLst>
                                  <p:childTnLst>
                                    <p:set>
                                      <p:cBhvr>
                                        <p:cTn id="114" dur="1" fill="hold">
                                          <p:stCondLst>
                                            <p:cond delay="0"/>
                                          </p:stCondLst>
                                        </p:cTn>
                                        <p:tgtEl>
                                          <p:spTgt spid="38"/>
                                        </p:tgtEl>
                                        <p:attrNameLst>
                                          <p:attrName>style.visibility</p:attrName>
                                        </p:attrNameLst>
                                      </p:cBhvr>
                                      <p:to>
                                        <p:strVal val="visible"/>
                                      </p:to>
                                    </p:set>
                                    <p:anim calcmode="lin" valueType="num">
                                      <p:cBhvr>
                                        <p:cTn id="115" dur="500" fill="hold"/>
                                        <p:tgtEl>
                                          <p:spTgt spid="38"/>
                                        </p:tgtEl>
                                        <p:attrNameLst>
                                          <p:attrName>ppt_w</p:attrName>
                                        </p:attrNameLst>
                                      </p:cBhvr>
                                      <p:tavLst>
                                        <p:tav tm="0">
                                          <p:val>
                                            <p:fltVal val="0"/>
                                          </p:val>
                                        </p:tav>
                                        <p:tav tm="100000">
                                          <p:val>
                                            <p:strVal val="#ppt_w"/>
                                          </p:val>
                                        </p:tav>
                                      </p:tavLst>
                                    </p:anim>
                                    <p:anim calcmode="lin" valueType="num">
                                      <p:cBhvr>
                                        <p:cTn id="116" dur="500" fill="hold"/>
                                        <p:tgtEl>
                                          <p:spTgt spid="38"/>
                                        </p:tgtEl>
                                        <p:attrNameLst>
                                          <p:attrName>ppt_h</p:attrName>
                                        </p:attrNameLst>
                                      </p:cBhvr>
                                      <p:tavLst>
                                        <p:tav tm="0">
                                          <p:val>
                                            <p:fltVal val="0"/>
                                          </p:val>
                                        </p:tav>
                                        <p:tav tm="100000">
                                          <p:val>
                                            <p:strVal val="#ppt_h"/>
                                          </p:val>
                                        </p:tav>
                                      </p:tavLst>
                                    </p:anim>
                                    <p:animEffect transition="in" filter="fade">
                                      <p:cBhvr>
                                        <p:cTn id="117" dur="500"/>
                                        <p:tgtEl>
                                          <p:spTgt spid="38"/>
                                        </p:tgtEl>
                                      </p:cBhvr>
                                    </p:animEffect>
                                  </p:childTnLst>
                                </p:cTn>
                              </p:par>
                            </p:childTnLst>
                          </p:cTn>
                        </p:par>
                        <p:par>
                          <p:cTn id="118" fill="hold">
                            <p:stCondLst>
                              <p:cond delay="10000"/>
                            </p:stCondLst>
                            <p:childTnLst>
                              <p:par>
                                <p:cTn id="119" presetID="53" presetClass="entr" presetSubtype="16" fill="hold" nodeType="afterEffect">
                                  <p:stCondLst>
                                    <p:cond delay="0"/>
                                  </p:stCondLst>
                                  <p:childTnLst>
                                    <p:set>
                                      <p:cBhvr>
                                        <p:cTn id="120" dur="1" fill="hold">
                                          <p:stCondLst>
                                            <p:cond delay="0"/>
                                          </p:stCondLst>
                                        </p:cTn>
                                        <p:tgtEl>
                                          <p:spTgt spid="39"/>
                                        </p:tgtEl>
                                        <p:attrNameLst>
                                          <p:attrName>style.visibility</p:attrName>
                                        </p:attrNameLst>
                                      </p:cBhvr>
                                      <p:to>
                                        <p:strVal val="visible"/>
                                      </p:to>
                                    </p:set>
                                    <p:anim calcmode="lin" valueType="num">
                                      <p:cBhvr>
                                        <p:cTn id="121" dur="500" fill="hold"/>
                                        <p:tgtEl>
                                          <p:spTgt spid="39"/>
                                        </p:tgtEl>
                                        <p:attrNameLst>
                                          <p:attrName>ppt_w</p:attrName>
                                        </p:attrNameLst>
                                      </p:cBhvr>
                                      <p:tavLst>
                                        <p:tav tm="0">
                                          <p:val>
                                            <p:fltVal val="0"/>
                                          </p:val>
                                        </p:tav>
                                        <p:tav tm="100000">
                                          <p:val>
                                            <p:strVal val="#ppt_w"/>
                                          </p:val>
                                        </p:tav>
                                      </p:tavLst>
                                    </p:anim>
                                    <p:anim calcmode="lin" valueType="num">
                                      <p:cBhvr>
                                        <p:cTn id="122" dur="500" fill="hold"/>
                                        <p:tgtEl>
                                          <p:spTgt spid="39"/>
                                        </p:tgtEl>
                                        <p:attrNameLst>
                                          <p:attrName>ppt_h</p:attrName>
                                        </p:attrNameLst>
                                      </p:cBhvr>
                                      <p:tavLst>
                                        <p:tav tm="0">
                                          <p:val>
                                            <p:fltVal val="0"/>
                                          </p:val>
                                        </p:tav>
                                        <p:tav tm="100000">
                                          <p:val>
                                            <p:strVal val="#ppt_h"/>
                                          </p:val>
                                        </p:tav>
                                      </p:tavLst>
                                    </p:anim>
                                    <p:animEffect transition="in" filter="fade">
                                      <p:cBhvr>
                                        <p:cTn id="123" dur="500"/>
                                        <p:tgtEl>
                                          <p:spTgt spid="39"/>
                                        </p:tgtEl>
                                      </p:cBhvr>
                                    </p:animEffect>
                                  </p:childTnLst>
                                </p:cTn>
                              </p:par>
                            </p:childTnLst>
                          </p:cTn>
                        </p:par>
                        <p:par>
                          <p:cTn id="124" fill="hold">
                            <p:stCondLst>
                              <p:cond delay="10500"/>
                            </p:stCondLst>
                            <p:childTnLst>
                              <p:par>
                                <p:cTn id="125" presetID="53" presetClass="entr" presetSubtype="16" fill="hold"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11000"/>
                            </p:stCondLst>
                            <p:childTnLst>
                              <p:par>
                                <p:cTn id="131" presetID="53" presetClass="entr" presetSubtype="16" fill="hold" grpId="0" nodeType="after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ppt_w</p:attrName>
                                        </p:attrNameLst>
                                      </p:cBhvr>
                                      <p:tavLst>
                                        <p:tav tm="0">
                                          <p:val>
                                            <p:fltVal val="0"/>
                                          </p:val>
                                        </p:tav>
                                        <p:tav tm="100000">
                                          <p:val>
                                            <p:strVal val="#ppt_w"/>
                                          </p:val>
                                        </p:tav>
                                      </p:tavLst>
                                    </p:anim>
                                    <p:anim calcmode="lin" valueType="num">
                                      <p:cBhvr>
                                        <p:cTn id="134" dur="500" fill="hold"/>
                                        <p:tgtEl>
                                          <p:spTgt spid="43"/>
                                        </p:tgtEl>
                                        <p:attrNameLst>
                                          <p:attrName>ppt_h</p:attrName>
                                        </p:attrNameLst>
                                      </p:cBhvr>
                                      <p:tavLst>
                                        <p:tav tm="0">
                                          <p:val>
                                            <p:fltVal val="0"/>
                                          </p:val>
                                        </p:tav>
                                        <p:tav tm="100000">
                                          <p:val>
                                            <p:strVal val="#ppt_h"/>
                                          </p:val>
                                        </p:tav>
                                      </p:tavLst>
                                    </p:anim>
                                    <p:animEffect transition="in" filter="fade">
                                      <p:cBhvr>
                                        <p:cTn id="135" dur="500"/>
                                        <p:tgtEl>
                                          <p:spTgt spid="43"/>
                                        </p:tgtEl>
                                      </p:cBhvr>
                                    </p:animEffect>
                                  </p:childTnLst>
                                </p:cTn>
                              </p:par>
                            </p:childTnLst>
                          </p:cTn>
                        </p:par>
                        <p:par>
                          <p:cTn id="136" fill="hold">
                            <p:stCondLst>
                              <p:cond delay="11500"/>
                            </p:stCondLst>
                            <p:childTnLst>
                              <p:par>
                                <p:cTn id="137" presetID="53" presetClass="entr" presetSubtype="16" fill="hold" nodeType="afterEffect">
                                  <p:stCondLst>
                                    <p:cond delay="0"/>
                                  </p:stCondLst>
                                  <p:childTnLst>
                                    <p:set>
                                      <p:cBhvr>
                                        <p:cTn id="138" dur="1" fill="hold">
                                          <p:stCondLst>
                                            <p:cond delay="0"/>
                                          </p:stCondLst>
                                        </p:cTn>
                                        <p:tgtEl>
                                          <p:spTgt spid="44"/>
                                        </p:tgtEl>
                                        <p:attrNameLst>
                                          <p:attrName>style.visibility</p:attrName>
                                        </p:attrNameLst>
                                      </p:cBhvr>
                                      <p:to>
                                        <p:strVal val="visible"/>
                                      </p:to>
                                    </p:set>
                                    <p:anim calcmode="lin" valueType="num">
                                      <p:cBhvr>
                                        <p:cTn id="139" dur="500" fill="hold"/>
                                        <p:tgtEl>
                                          <p:spTgt spid="44"/>
                                        </p:tgtEl>
                                        <p:attrNameLst>
                                          <p:attrName>ppt_w</p:attrName>
                                        </p:attrNameLst>
                                      </p:cBhvr>
                                      <p:tavLst>
                                        <p:tav tm="0">
                                          <p:val>
                                            <p:fltVal val="0"/>
                                          </p:val>
                                        </p:tav>
                                        <p:tav tm="100000">
                                          <p:val>
                                            <p:strVal val="#ppt_w"/>
                                          </p:val>
                                        </p:tav>
                                      </p:tavLst>
                                    </p:anim>
                                    <p:anim calcmode="lin" valueType="num">
                                      <p:cBhvr>
                                        <p:cTn id="140" dur="500" fill="hold"/>
                                        <p:tgtEl>
                                          <p:spTgt spid="44"/>
                                        </p:tgtEl>
                                        <p:attrNameLst>
                                          <p:attrName>ppt_h</p:attrName>
                                        </p:attrNameLst>
                                      </p:cBhvr>
                                      <p:tavLst>
                                        <p:tav tm="0">
                                          <p:val>
                                            <p:fltVal val="0"/>
                                          </p:val>
                                        </p:tav>
                                        <p:tav tm="100000">
                                          <p:val>
                                            <p:strVal val="#ppt_h"/>
                                          </p:val>
                                        </p:tav>
                                      </p:tavLst>
                                    </p:anim>
                                    <p:animEffect transition="in" filter="fade">
                                      <p:cBhvr>
                                        <p:cTn id="141" dur="500"/>
                                        <p:tgtEl>
                                          <p:spTgt spid="44"/>
                                        </p:tgtEl>
                                      </p:cBhvr>
                                    </p:animEffect>
                                  </p:childTnLst>
                                </p:cTn>
                              </p:par>
                            </p:childTnLst>
                          </p:cTn>
                        </p:par>
                        <p:par>
                          <p:cTn id="142" fill="hold">
                            <p:stCondLst>
                              <p:cond delay="12000"/>
                            </p:stCondLst>
                            <p:childTnLst>
                              <p:par>
                                <p:cTn id="143" presetID="53" presetClass="entr" presetSubtype="16" fill="hold" grpId="0" nodeType="afterEffect">
                                  <p:stCondLst>
                                    <p:cond delay="0"/>
                                  </p:stCondLst>
                                  <p:childTnLst>
                                    <p:set>
                                      <p:cBhvr>
                                        <p:cTn id="144" dur="1" fill="hold">
                                          <p:stCondLst>
                                            <p:cond delay="0"/>
                                          </p:stCondLst>
                                        </p:cTn>
                                        <p:tgtEl>
                                          <p:spTgt spid="45"/>
                                        </p:tgtEl>
                                        <p:attrNameLst>
                                          <p:attrName>style.visibility</p:attrName>
                                        </p:attrNameLst>
                                      </p:cBhvr>
                                      <p:to>
                                        <p:strVal val="visible"/>
                                      </p:to>
                                    </p:set>
                                    <p:anim calcmode="lin" valueType="num">
                                      <p:cBhvr>
                                        <p:cTn id="145" dur="500" fill="hold"/>
                                        <p:tgtEl>
                                          <p:spTgt spid="45"/>
                                        </p:tgtEl>
                                        <p:attrNameLst>
                                          <p:attrName>ppt_w</p:attrName>
                                        </p:attrNameLst>
                                      </p:cBhvr>
                                      <p:tavLst>
                                        <p:tav tm="0">
                                          <p:val>
                                            <p:fltVal val="0"/>
                                          </p:val>
                                        </p:tav>
                                        <p:tav tm="100000">
                                          <p:val>
                                            <p:strVal val="#ppt_w"/>
                                          </p:val>
                                        </p:tav>
                                      </p:tavLst>
                                    </p:anim>
                                    <p:anim calcmode="lin" valueType="num">
                                      <p:cBhvr>
                                        <p:cTn id="146" dur="500" fill="hold"/>
                                        <p:tgtEl>
                                          <p:spTgt spid="45"/>
                                        </p:tgtEl>
                                        <p:attrNameLst>
                                          <p:attrName>ppt_h</p:attrName>
                                        </p:attrNameLst>
                                      </p:cBhvr>
                                      <p:tavLst>
                                        <p:tav tm="0">
                                          <p:val>
                                            <p:fltVal val="0"/>
                                          </p:val>
                                        </p:tav>
                                        <p:tav tm="100000">
                                          <p:val>
                                            <p:strVal val="#ppt_h"/>
                                          </p:val>
                                        </p:tav>
                                      </p:tavLst>
                                    </p:anim>
                                    <p:animEffect transition="in" filter="fade">
                                      <p:cBhvr>
                                        <p:cTn id="147" dur="500"/>
                                        <p:tgtEl>
                                          <p:spTgt spid="45"/>
                                        </p:tgtEl>
                                      </p:cBhvr>
                                    </p:animEffect>
                                  </p:childTnLst>
                                </p:cTn>
                              </p:par>
                            </p:childTnLst>
                          </p:cTn>
                        </p:par>
                        <p:par>
                          <p:cTn id="148" fill="hold">
                            <p:stCondLst>
                              <p:cond delay="12500"/>
                            </p:stCondLst>
                            <p:childTnLst>
                              <p:par>
                                <p:cTn id="149" presetID="53" presetClass="entr" presetSubtype="16" fill="hold" nodeType="afterEffect">
                                  <p:stCondLst>
                                    <p:cond delay="0"/>
                                  </p:stCondLst>
                                  <p:childTnLst>
                                    <p:set>
                                      <p:cBhvr>
                                        <p:cTn id="150" dur="1" fill="hold">
                                          <p:stCondLst>
                                            <p:cond delay="0"/>
                                          </p:stCondLst>
                                        </p:cTn>
                                        <p:tgtEl>
                                          <p:spTgt spid="46"/>
                                        </p:tgtEl>
                                        <p:attrNameLst>
                                          <p:attrName>style.visibility</p:attrName>
                                        </p:attrNameLst>
                                      </p:cBhvr>
                                      <p:to>
                                        <p:strVal val="visible"/>
                                      </p:to>
                                    </p:set>
                                    <p:anim calcmode="lin" valueType="num">
                                      <p:cBhvr>
                                        <p:cTn id="151" dur="500" fill="hold"/>
                                        <p:tgtEl>
                                          <p:spTgt spid="46"/>
                                        </p:tgtEl>
                                        <p:attrNameLst>
                                          <p:attrName>ppt_w</p:attrName>
                                        </p:attrNameLst>
                                      </p:cBhvr>
                                      <p:tavLst>
                                        <p:tav tm="0">
                                          <p:val>
                                            <p:fltVal val="0"/>
                                          </p:val>
                                        </p:tav>
                                        <p:tav tm="100000">
                                          <p:val>
                                            <p:strVal val="#ppt_w"/>
                                          </p:val>
                                        </p:tav>
                                      </p:tavLst>
                                    </p:anim>
                                    <p:anim calcmode="lin" valueType="num">
                                      <p:cBhvr>
                                        <p:cTn id="152" dur="500" fill="hold"/>
                                        <p:tgtEl>
                                          <p:spTgt spid="46"/>
                                        </p:tgtEl>
                                        <p:attrNameLst>
                                          <p:attrName>ppt_h</p:attrName>
                                        </p:attrNameLst>
                                      </p:cBhvr>
                                      <p:tavLst>
                                        <p:tav tm="0">
                                          <p:val>
                                            <p:fltVal val="0"/>
                                          </p:val>
                                        </p:tav>
                                        <p:tav tm="100000">
                                          <p:val>
                                            <p:strVal val="#ppt_h"/>
                                          </p:val>
                                        </p:tav>
                                      </p:tavLst>
                                    </p:anim>
                                    <p:animEffect transition="in" filter="fade">
                                      <p:cBhvr>
                                        <p:cTn id="153" dur="500"/>
                                        <p:tgtEl>
                                          <p:spTgt spid="46"/>
                                        </p:tgtEl>
                                      </p:cBhvr>
                                    </p:animEffect>
                                  </p:childTnLst>
                                </p:cTn>
                              </p:par>
                            </p:childTnLst>
                          </p:cTn>
                        </p:par>
                        <p:par>
                          <p:cTn id="154" fill="hold">
                            <p:stCondLst>
                              <p:cond delay="13000"/>
                            </p:stCondLst>
                            <p:childTnLst>
                              <p:par>
                                <p:cTn id="155" presetID="53" presetClass="entr" presetSubtype="16" fill="hold" nodeType="afterEffect">
                                  <p:stCondLst>
                                    <p:cond delay="0"/>
                                  </p:stCondLst>
                                  <p:childTnLst>
                                    <p:set>
                                      <p:cBhvr>
                                        <p:cTn id="156" dur="1" fill="hold">
                                          <p:stCondLst>
                                            <p:cond delay="0"/>
                                          </p:stCondLst>
                                        </p:cTn>
                                        <p:tgtEl>
                                          <p:spTgt spid="47"/>
                                        </p:tgtEl>
                                        <p:attrNameLst>
                                          <p:attrName>style.visibility</p:attrName>
                                        </p:attrNameLst>
                                      </p:cBhvr>
                                      <p:to>
                                        <p:strVal val="visible"/>
                                      </p:to>
                                    </p:set>
                                    <p:anim calcmode="lin" valueType="num">
                                      <p:cBhvr>
                                        <p:cTn id="157" dur="500" fill="hold"/>
                                        <p:tgtEl>
                                          <p:spTgt spid="47"/>
                                        </p:tgtEl>
                                        <p:attrNameLst>
                                          <p:attrName>ppt_w</p:attrName>
                                        </p:attrNameLst>
                                      </p:cBhvr>
                                      <p:tavLst>
                                        <p:tav tm="0">
                                          <p:val>
                                            <p:fltVal val="0"/>
                                          </p:val>
                                        </p:tav>
                                        <p:tav tm="100000">
                                          <p:val>
                                            <p:strVal val="#ppt_w"/>
                                          </p:val>
                                        </p:tav>
                                      </p:tavLst>
                                    </p:anim>
                                    <p:anim calcmode="lin" valueType="num">
                                      <p:cBhvr>
                                        <p:cTn id="158" dur="500" fill="hold"/>
                                        <p:tgtEl>
                                          <p:spTgt spid="47"/>
                                        </p:tgtEl>
                                        <p:attrNameLst>
                                          <p:attrName>ppt_h</p:attrName>
                                        </p:attrNameLst>
                                      </p:cBhvr>
                                      <p:tavLst>
                                        <p:tav tm="0">
                                          <p:val>
                                            <p:fltVal val="0"/>
                                          </p:val>
                                        </p:tav>
                                        <p:tav tm="100000">
                                          <p:val>
                                            <p:strVal val="#ppt_h"/>
                                          </p:val>
                                        </p:tav>
                                      </p:tavLst>
                                    </p:anim>
                                    <p:animEffect transition="in" filter="fade">
                                      <p:cBhvr>
                                        <p:cTn id="159" dur="500"/>
                                        <p:tgtEl>
                                          <p:spTgt spid="47"/>
                                        </p:tgtEl>
                                      </p:cBhvr>
                                    </p:animEffect>
                                  </p:childTnLst>
                                </p:cTn>
                              </p:par>
                            </p:childTnLst>
                          </p:cTn>
                        </p:par>
                        <p:par>
                          <p:cTn id="160" fill="hold">
                            <p:stCondLst>
                              <p:cond delay="13500"/>
                            </p:stCondLst>
                            <p:childTnLst>
                              <p:par>
                                <p:cTn id="161" presetID="10" presetClass="entr" presetSubtype="0" fill="hold" grpId="0" nodeType="afterEffect">
                                  <p:stCondLst>
                                    <p:cond delay="0"/>
                                  </p:stCondLst>
                                  <p:childTnLst>
                                    <p:set>
                                      <p:cBhvr>
                                        <p:cTn id="162" dur="1" fill="hold">
                                          <p:stCondLst>
                                            <p:cond delay="0"/>
                                          </p:stCondLst>
                                        </p:cTn>
                                        <p:tgtEl>
                                          <p:spTgt spid="56"/>
                                        </p:tgtEl>
                                        <p:attrNameLst>
                                          <p:attrName>style.visibility</p:attrName>
                                        </p:attrNameLst>
                                      </p:cBhvr>
                                      <p:to>
                                        <p:strVal val="visible"/>
                                      </p:to>
                                    </p:set>
                                    <p:animEffect transition="in" filter="fade">
                                      <p:cBhvr>
                                        <p:cTn id="163" dur="500"/>
                                        <p:tgtEl>
                                          <p:spTgt spid="56"/>
                                        </p:tgtEl>
                                      </p:cBhvr>
                                    </p:animEffect>
                                  </p:childTnLst>
                                </p:cTn>
                              </p:par>
                            </p:childTnLst>
                          </p:cTn>
                        </p:par>
                        <p:par>
                          <p:cTn id="164" fill="hold">
                            <p:stCondLst>
                              <p:cond delay="14000"/>
                            </p:stCondLst>
                            <p:childTnLst>
                              <p:par>
                                <p:cTn id="165" presetID="10" presetClass="entr" presetSubtype="0" fill="hold" nodeType="afterEffect">
                                  <p:stCondLst>
                                    <p:cond delay="0"/>
                                  </p:stCondLst>
                                  <p:childTnLst>
                                    <p:set>
                                      <p:cBhvr>
                                        <p:cTn id="166" dur="1" fill="hold">
                                          <p:stCondLst>
                                            <p:cond delay="0"/>
                                          </p:stCondLst>
                                        </p:cTn>
                                        <p:tgtEl>
                                          <p:spTgt spid="57"/>
                                        </p:tgtEl>
                                        <p:attrNameLst>
                                          <p:attrName>style.visibility</p:attrName>
                                        </p:attrNameLst>
                                      </p:cBhvr>
                                      <p:to>
                                        <p:strVal val="visible"/>
                                      </p:to>
                                    </p:set>
                                    <p:animEffect transition="in" filter="fade">
                                      <p:cBhvr>
                                        <p:cTn id="167" dur="500"/>
                                        <p:tgtEl>
                                          <p:spTgt spid="57"/>
                                        </p:tgtEl>
                                      </p:cBhvr>
                                    </p:animEffect>
                                  </p:childTnLst>
                                </p:cTn>
                              </p:par>
                            </p:childTnLst>
                          </p:cTn>
                        </p:par>
                        <p:par>
                          <p:cTn id="168" fill="hold">
                            <p:stCondLst>
                              <p:cond delay="14500"/>
                            </p:stCondLst>
                            <p:childTnLst>
                              <p:par>
                                <p:cTn id="169" presetID="10" presetClass="entr" presetSubtype="0" fill="hold" nodeType="afterEffect">
                                  <p:stCondLst>
                                    <p:cond delay="0"/>
                                  </p:stCondLst>
                                  <p:childTnLst>
                                    <p:set>
                                      <p:cBhvr>
                                        <p:cTn id="170" dur="1" fill="hold">
                                          <p:stCondLst>
                                            <p:cond delay="0"/>
                                          </p:stCondLst>
                                        </p:cTn>
                                        <p:tgtEl>
                                          <p:spTgt spid="50"/>
                                        </p:tgtEl>
                                        <p:attrNameLst>
                                          <p:attrName>style.visibility</p:attrName>
                                        </p:attrNameLst>
                                      </p:cBhvr>
                                      <p:to>
                                        <p:strVal val="visible"/>
                                      </p:to>
                                    </p:set>
                                    <p:animEffect transition="in" filter="fade">
                                      <p:cBhvr>
                                        <p:cTn id="171" dur="500"/>
                                        <p:tgtEl>
                                          <p:spTgt spid="50"/>
                                        </p:tgtEl>
                                      </p:cBhvr>
                                    </p:animEffect>
                                  </p:childTnLst>
                                </p:cTn>
                              </p:par>
                            </p:childTnLst>
                          </p:cTn>
                        </p:par>
                        <p:par>
                          <p:cTn id="172" fill="hold">
                            <p:stCondLst>
                              <p:cond delay="15000"/>
                            </p:stCondLst>
                            <p:childTnLst>
                              <p:par>
                                <p:cTn id="173" presetID="10" presetClass="entr" presetSubtype="0" fill="hold" nodeType="afterEffect">
                                  <p:stCondLst>
                                    <p:cond delay="0"/>
                                  </p:stCondLst>
                                  <p:childTnLst>
                                    <p:set>
                                      <p:cBhvr>
                                        <p:cTn id="174" dur="1" fill="hold">
                                          <p:stCondLst>
                                            <p:cond delay="0"/>
                                          </p:stCondLst>
                                        </p:cTn>
                                        <p:tgtEl>
                                          <p:spTgt spid="53"/>
                                        </p:tgtEl>
                                        <p:attrNameLst>
                                          <p:attrName>style.visibility</p:attrName>
                                        </p:attrNameLst>
                                      </p:cBhvr>
                                      <p:to>
                                        <p:strVal val="visible"/>
                                      </p:to>
                                    </p:set>
                                    <p:animEffect transition="in" filter="fade">
                                      <p:cBhvr>
                                        <p:cTn id="175" dur="500"/>
                                        <p:tgtEl>
                                          <p:spTgt spid="53"/>
                                        </p:tgtEl>
                                      </p:cBhvr>
                                    </p:animEffect>
                                  </p:childTnLst>
                                </p:cTn>
                              </p:par>
                            </p:childTnLst>
                          </p:cTn>
                        </p:par>
                        <p:par>
                          <p:cTn id="176" fill="hold">
                            <p:stCondLst>
                              <p:cond delay="15500"/>
                            </p:stCondLst>
                            <p:childTnLst>
                              <p:par>
                                <p:cTn id="177" presetID="10" presetClass="entr" presetSubtype="0" fill="hold" nodeType="afterEffect">
                                  <p:stCondLst>
                                    <p:cond delay="0"/>
                                  </p:stCondLst>
                                  <p:childTnLst>
                                    <p:set>
                                      <p:cBhvr>
                                        <p:cTn id="178" dur="1" fill="hold">
                                          <p:stCondLst>
                                            <p:cond delay="0"/>
                                          </p:stCondLst>
                                        </p:cTn>
                                        <p:tgtEl>
                                          <p:spTgt spid="60"/>
                                        </p:tgtEl>
                                        <p:attrNameLst>
                                          <p:attrName>style.visibility</p:attrName>
                                        </p:attrNameLst>
                                      </p:cBhvr>
                                      <p:to>
                                        <p:strVal val="visible"/>
                                      </p:to>
                                    </p:set>
                                    <p:animEffect transition="in" filter="fade">
                                      <p:cBhvr>
                                        <p:cTn id="179" dur="500"/>
                                        <p:tgtEl>
                                          <p:spTgt spid="60"/>
                                        </p:tgtEl>
                                      </p:cBhvr>
                                    </p:animEffect>
                                  </p:childTnLst>
                                </p:cTn>
                              </p:par>
                            </p:childTnLst>
                          </p:cTn>
                        </p:par>
                        <p:par>
                          <p:cTn id="180" fill="hold">
                            <p:stCondLst>
                              <p:cond delay="16000"/>
                            </p:stCondLst>
                            <p:childTnLst>
                              <p:par>
                                <p:cTn id="181" presetID="10" presetClass="entr" presetSubtype="0" fill="hold" nodeType="afterEffect">
                                  <p:stCondLst>
                                    <p:cond delay="0"/>
                                  </p:stCondLst>
                                  <p:childTnLst>
                                    <p:set>
                                      <p:cBhvr>
                                        <p:cTn id="182" dur="1" fill="hold">
                                          <p:stCondLst>
                                            <p:cond delay="0"/>
                                          </p:stCondLst>
                                        </p:cTn>
                                        <p:tgtEl>
                                          <p:spTgt spid="63"/>
                                        </p:tgtEl>
                                        <p:attrNameLst>
                                          <p:attrName>style.visibility</p:attrName>
                                        </p:attrNameLst>
                                      </p:cBhvr>
                                      <p:to>
                                        <p:strVal val="visible"/>
                                      </p:to>
                                    </p:set>
                                    <p:animEffect transition="in" filter="fade">
                                      <p:cBhvr>
                                        <p:cTn id="183" dur="500"/>
                                        <p:tgtEl>
                                          <p:spTgt spid="63"/>
                                        </p:tgtEl>
                                      </p:cBhvr>
                                    </p:animEffect>
                                  </p:childTnLst>
                                </p:cTn>
                              </p:par>
                            </p:childTnLst>
                          </p:cTn>
                        </p:par>
                        <p:par>
                          <p:cTn id="184" fill="hold">
                            <p:stCondLst>
                              <p:cond delay="16500"/>
                            </p:stCondLst>
                            <p:childTnLst>
                              <p:par>
                                <p:cTn id="185" presetID="10" presetClass="entr" presetSubtype="0" fill="hold" nodeType="afterEffect">
                                  <p:stCondLst>
                                    <p:cond delay="0"/>
                                  </p:stCondLst>
                                  <p:childTnLst>
                                    <p:set>
                                      <p:cBhvr>
                                        <p:cTn id="186" dur="1" fill="hold">
                                          <p:stCondLst>
                                            <p:cond delay="0"/>
                                          </p:stCondLst>
                                        </p:cTn>
                                        <p:tgtEl>
                                          <p:spTgt spid="58"/>
                                        </p:tgtEl>
                                        <p:attrNameLst>
                                          <p:attrName>style.visibility</p:attrName>
                                        </p:attrNameLst>
                                      </p:cBhvr>
                                      <p:to>
                                        <p:strVal val="visible"/>
                                      </p:to>
                                    </p:set>
                                    <p:animEffect transition="in" filter="fade">
                                      <p:cBhvr>
                                        <p:cTn id="187" dur="500"/>
                                        <p:tgtEl>
                                          <p:spTgt spid="58"/>
                                        </p:tgtEl>
                                      </p:cBhvr>
                                    </p:animEffect>
                                  </p:childTnLst>
                                </p:cTn>
                              </p:par>
                            </p:childTnLst>
                          </p:cTn>
                        </p:par>
                        <p:par>
                          <p:cTn id="188" fill="hold">
                            <p:stCondLst>
                              <p:cond delay="17000"/>
                            </p:stCondLst>
                            <p:childTnLst>
                              <p:par>
                                <p:cTn id="189" presetID="10" presetClass="entr" presetSubtype="0" fill="hold" grpId="0" nodeType="afterEffect">
                                  <p:stCondLst>
                                    <p:cond delay="0"/>
                                  </p:stCondLst>
                                  <p:childTnLst>
                                    <p:set>
                                      <p:cBhvr>
                                        <p:cTn id="190" dur="1" fill="hold">
                                          <p:stCondLst>
                                            <p:cond delay="0"/>
                                          </p:stCondLst>
                                        </p:cTn>
                                        <p:tgtEl>
                                          <p:spTgt spid="59"/>
                                        </p:tgtEl>
                                        <p:attrNameLst>
                                          <p:attrName>style.visibility</p:attrName>
                                        </p:attrNameLst>
                                      </p:cBhvr>
                                      <p:to>
                                        <p:strVal val="visible"/>
                                      </p:to>
                                    </p:set>
                                    <p:animEffect transition="in" filter="fade">
                                      <p:cBhvr>
                                        <p:cTn id="19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23" grpId="0" animBg="1"/>
      <p:bldP spid="24" grpId="0" animBg="1"/>
      <p:bldP spid="25" grpId="0" animBg="1"/>
      <p:bldP spid="33" grpId="0" animBg="1"/>
      <p:bldP spid="34" grpId="0" animBg="1"/>
      <p:bldP spid="43" grpId="0" animBg="1"/>
      <p:bldP spid="45" grpId="0" animBg="1"/>
      <p:bldP spid="56" grpId="0"/>
      <p:bldP spid="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smtClean="0">
                <a:solidFill>
                  <a:schemeClr val="bg1"/>
                </a:solidFill>
                <a:latin typeface="微软雅黑" panose="020B0503020204020204" pitchFamily="34" charset="-122"/>
                <a:ea typeface="微软雅黑" panose="020B0503020204020204" pitchFamily="34" charset="-122"/>
              </a:rPr>
              <a:t>谢谢欣赏</a:t>
            </a:r>
            <a:endParaRPr lang="en-US" altLang="zh-CN" sz="5000" dirty="0" smtClean="0">
              <a:solidFill>
                <a:schemeClr val="bg1"/>
              </a:solidFill>
              <a:latin typeface="微软雅黑" panose="020B0503020204020204" pitchFamily="34" charset="-122"/>
              <a:ea typeface="微软雅黑" panose="020B0503020204020204" pitchFamily="34" charset="-122"/>
            </a:endParaRPr>
          </a:p>
          <a:p>
            <a:r>
              <a:rPr lang="en-US" altLang="zh-CN" sz="5000" dirty="0" smtClean="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350"/>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2344</Words>
  <Application>Microsoft Office PowerPoint</Application>
  <PresentationFormat>宽屏</PresentationFormat>
  <Paragraphs>350</Paragraphs>
  <Slides>32</Slides>
  <Notes>32</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32</vt:i4>
      </vt:variant>
    </vt:vector>
  </HeadingPairs>
  <TitlesOfParts>
    <vt:vector size="53" baseType="lpstr">
      <vt:lpstr>Gill Sans</vt:lpstr>
      <vt:lpstr>Lato Regular</vt:lpstr>
      <vt:lpstr>MS PGothic</vt:lpstr>
      <vt:lpstr>PT Sans</vt:lpstr>
      <vt:lpstr>陈继世-硬笔行书</vt:lpstr>
      <vt:lpstr>方正黄草_GBK</vt:lpstr>
      <vt:lpstr>方正正大黑简体</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3350</dc:title>
  <dc:creator/>
  <cp:lastModifiedBy/>
  <cp:revision>1</cp:revision>
  <dcterms:created xsi:type="dcterms:W3CDTF">2017-02-25T08:14:00Z</dcterms:created>
  <dcterms:modified xsi:type="dcterms:W3CDTF">2018-11-23T05:38:39Z</dcterms:modified>
</cp:coreProperties>
</file>