
<file path=[Content_Types].xml><?xml version="1.0" encoding="utf-8"?>
<Types xmlns="http://schemas.openxmlformats.org/package/2006/content-types">
  <Default Extension="png" ContentType="image/png"/>
  <Default Extension="jpeg" ContentType="image/jpe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5"/>
  </p:notesMasterIdLst>
  <p:sldIdLst>
    <p:sldId id="260" r:id="rId4"/>
    <p:sldId id="266" r:id="rId6"/>
    <p:sldId id="262" r:id="rId7"/>
    <p:sldId id="280" r:id="rId8"/>
    <p:sldId id="272" r:id="rId9"/>
    <p:sldId id="308" r:id="rId10"/>
    <p:sldId id="309" r:id="rId11"/>
    <p:sldId id="267" r:id="rId12"/>
    <p:sldId id="263" r:id="rId13"/>
    <p:sldId id="270" r:id="rId14"/>
    <p:sldId id="310" r:id="rId15"/>
    <p:sldId id="274" r:id="rId16"/>
    <p:sldId id="281" r:id="rId17"/>
    <p:sldId id="264" r:id="rId18"/>
    <p:sldId id="311" r:id="rId19"/>
    <p:sldId id="269" r:id="rId20"/>
    <p:sldId id="276" r:id="rId21"/>
    <p:sldId id="285" r:id="rId22"/>
    <p:sldId id="313" r:id="rId23"/>
    <p:sldId id="312" r:id="rId24"/>
  </p:sldIdLst>
  <p:sldSz cx="12192000" cy="6858000"/>
  <p:notesSz cx="6858000" cy="9144000"/>
  <p:embeddedFontLst>
    <p:embeddedFont>
      <p:font typeface="微软雅黑" panose="020B0503020204020204" charset="-122"/>
      <p:regular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B7A1"/>
    <a:srgbClr val="FF9595"/>
    <a:srgbClr val="D7D8C2"/>
    <a:srgbClr val="FFDA4E"/>
    <a:srgbClr val="9DC3E6"/>
    <a:srgbClr val="C6E4EF"/>
    <a:srgbClr val="FED949"/>
    <a:srgbClr val="FE6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7" autoAdjust="0"/>
    <p:restoredTop sz="94660"/>
  </p:normalViewPr>
  <p:slideViewPr>
    <p:cSldViewPr snapToGrid="0">
      <p:cViewPr>
        <p:scale>
          <a:sx n="69" d="100"/>
          <a:sy n="69" d="100"/>
        </p:scale>
        <p:origin x="552" y="828"/>
      </p:cViewPr>
      <p:guideLst>
        <p:guide orient="horz" pos="21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.xml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fld id="{3C167F92-0580-4386-A857-8E81F5B2386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fld id="{B8BFCAFA-63D5-4B63-B383-85F6450EBF48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宋体 SemiBold" panose="02020600000000000000" pitchFamily="18" charset="-122"/>
        <a:ea typeface="思源宋体 SemiBold" panose="020206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宋体 SemiBold" panose="02020600000000000000" pitchFamily="18" charset="-122"/>
        <a:ea typeface="思源宋体 SemiBold" panose="020206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宋体 SemiBold" panose="02020600000000000000" pitchFamily="18" charset="-122"/>
        <a:ea typeface="思源宋体 SemiBold" panose="020206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宋体 SemiBold" panose="02020600000000000000" pitchFamily="18" charset="-122"/>
        <a:ea typeface="思源宋体 SemiBold" panose="020206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宋体 SemiBold" panose="02020600000000000000" pitchFamily="18" charset="-122"/>
        <a:ea typeface="思源宋体 SemiBold" panose="020206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FCAFA-63D5-4B63-B383-85F6450EBF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164D5-2F1C-4933-B66D-EA48A52D0F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C566B-351B-4EE4-9CF7-928FEE4064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fld id="{068164D5-2F1C-4933-B66D-EA48A52D0F0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fld id="{B71C566B-351B-4EE4-9CF7-928FEE40644A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fld id="{068164D5-2F1C-4933-B66D-EA48A52D0F0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SemiBold" panose="02020600000000000000" pitchFamily="18" charset="-122"/>
                <a:ea typeface="思源宋体 SemiBold" panose="02020600000000000000" pitchFamily="18" charset="-122"/>
              </a:defRPr>
            </a:lvl1pPr>
          </a:lstStyle>
          <a:p>
            <a:fld id="{B71C566B-351B-4EE4-9CF7-928FEE40644A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SemiBold" panose="02020600000000000000" pitchFamily="18" charset="-122"/>
          <a:ea typeface="思源宋体 SemiBold" panose="020206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6" Type="http://schemas.openxmlformats.org/officeDocument/2006/relationships/image" Target="../media/image3.svg"/><Relationship Id="rId5" Type="http://schemas.openxmlformats.org/officeDocument/2006/relationships/image" Target="../media/image6.png"/><Relationship Id="rId4" Type="http://schemas.openxmlformats.org/officeDocument/2006/relationships/image" Target="../media/image2.svg"/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5.svg"/><Relationship Id="rId3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21721" y="923999"/>
            <a:ext cx="1927013" cy="1800000"/>
            <a:chOff x="5438741" y="938604"/>
            <a:chExt cx="1927013" cy="1800000"/>
          </a:xfrm>
        </p:grpSpPr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5565754" y="938604"/>
              <a:ext cx="1800000" cy="1800000"/>
            </a:xfrm>
            <a:prstGeom prst="ellipse">
              <a:avLst/>
            </a:prstGeom>
            <a:noFill/>
            <a:ln>
              <a:solidFill>
                <a:srgbClr val="FFDA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5438741" y="938604"/>
              <a:ext cx="1800000" cy="180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卡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51801" y="923999"/>
            <a:ext cx="1932974" cy="1800000"/>
            <a:chOff x="7568821" y="938604"/>
            <a:chExt cx="1932974" cy="1800000"/>
          </a:xfrm>
        </p:grpSpPr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7701795" y="938604"/>
              <a:ext cx="1800000" cy="1800000"/>
            </a:xfrm>
            <a:prstGeom prst="ellipse">
              <a:avLst/>
            </a:prstGeom>
            <a:noFill/>
            <a:ln>
              <a:solidFill>
                <a:srgbClr val="FF95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568821" y="938604"/>
              <a:ext cx="1800000" cy="1800000"/>
            </a:xfrm>
            <a:prstGeom prst="ellipse">
              <a:avLst/>
            </a:prstGeom>
            <a:solidFill>
              <a:srgbClr val="FF9595"/>
            </a:solidFill>
            <a:ln>
              <a:solidFill>
                <a:srgbClr val="FF95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通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51801" y="3088974"/>
            <a:ext cx="1932974" cy="1800000"/>
            <a:chOff x="7568821" y="3103579"/>
            <a:chExt cx="1932974" cy="1800000"/>
          </a:xfrm>
        </p:grpSpPr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7701795" y="3103579"/>
              <a:ext cx="1800000" cy="1800000"/>
            </a:xfrm>
            <a:prstGeom prst="ellipse">
              <a:avLst/>
            </a:prstGeom>
            <a:noFill/>
            <a:ln>
              <a:solidFill>
                <a:srgbClr val="FFDA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7568821" y="3103579"/>
              <a:ext cx="1800000" cy="180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版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563414" y="5485089"/>
            <a:ext cx="553332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卡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+mn-ea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通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教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+mn-ea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育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+mn-ea"/>
              </a:rPr>
              <a:t>·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PPT·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模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板</a:t>
            </a:r>
            <a:endParaRPr lang="zh-CN" altLang="en-US" dirty="0">
              <a:solidFill>
                <a:srgbClr val="05B7A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85543" y="6492113"/>
            <a:ext cx="1719678" cy="154114"/>
            <a:chOff x="9704143" y="6149213"/>
            <a:chExt cx="1719678" cy="154114"/>
          </a:xfrm>
        </p:grpSpPr>
        <p:grpSp>
          <p:nvGrpSpPr>
            <p:cNvPr id="30" name="组合 29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27" name="椭圆 2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8" name="椭圆 2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9" name="椭圆 2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33" name="椭圆 32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34" name="椭圆 33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1551738" y="554672"/>
            <a:ext cx="154114" cy="1719678"/>
            <a:chOff x="11551738" y="554672"/>
            <a:chExt cx="154114" cy="1719678"/>
          </a:xfrm>
        </p:grpSpPr>
        <p:sp>
          <p:nvSpPr>
            <p:cNvPr id="44" name="椭圆 43"/>
            <p:cNvSpPr>
              <a:spLocks noChangeAspect="1"/>
            </p:cNvSpPr>
            <p:nvPr/>
          </p:nvSpPr>
          <p:spPr>
            <a:xfrm rot="16200000">
              <a:off x="11551739" y="1180898"/>
              <a:ext cx="154113" cy="154113"/>
            </a:xfrm>
            <a:prstGeom prst="ellipse">
              <a:avLst/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 rot="16200000">
              <a:off x="11551739" y="867785"/>
              <a:ext cx="154113" cy="154113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 rot="16200000">
              <a:off x="11551739" y="554672"/>
              <a:ext cx="154113" cy="154113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 rot="16200000">
              <a:off x="11238625" y="1807124"/>
              <a:ext cx="780339" cy="154113"/>
              <a:chOff x="9665678" y="6149214"/>
              <a:chExt cx="780339" cy="154113"/>
            </a:xfrm>
            <a:solidFill>
              <a:srgbClr val="FFDA4E">
                <a:alpha val="50000"/>
              </a:srgbClr>
            </a:solidFill>
          </p:grpSpPr>
          <p:sp>
            <p:nvSpPr>
              <p:cNvPr id="41" name="椭圆 40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42" name="椭圆 41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412935" y="3088974"/>
            <a:ext cx="1932974" cy="1800000"/>
            <a:chOff x="5429955" y="3103579"/>
            <a:chExt cx="1932974" cy="180000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5562929" y="3103579"/>
              <a:ext cx="1800000" cy="1800000"/>
            </a:xfrm>
            <a:prstGeom prst="ellipse">
              <a:avLst/>
            </a:prstGeom>
            <a:noFill/>
            <a:ln>
              <a:solidFill>
                <a:srgbClr val="05B7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5429955" y="3103579"/>
              <a:ext cx="1800000" cy="1800000"/>
            </a:xfrm>
            <a:prstGeom prst="ellipse">
              <a:avLst/>
            </a:prstGeom>
            <a:solidFill>
              <a:srgbClr val="05B7A1"/>
            </a:solidFill>
            <a:ln>
              <a:solidFill>
                <a:srgbClr val="05B7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模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pic>
        <p:nvPicPr>
          <p:cNvPr id="8" name="鼓点轻快的卡通可爱版配乐_1分18秒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.000000" out="5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643482" y="7005781"/>
            <a:ext cx="609600" cy="609600"/>
          </a:xfrm>
          <a:prstGeom prst="rect">
            <a:avLst/>
          </a:prstGeom>
        </p:spPr>
      </p:pic>
      <p:pic>
        <p:nvPicPr>
          <p:cNvPr id="7" name="图片 6" descr="未标题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748030" y="182245"/>
            <a:ext cx="7268210" cy="6121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1"/>
          <a:srcRect r="57837" b="51898"/>
          <a:stretch>
            <a:fillRect/>
          </a:stretch>
        </p:blipFill>
        <p:spPr>
          <a:xfrm rot="16200000" flipH="1">
            <a:off x="-70485" y="1379220"/>
            <a:ext cx="3571875" cy="34315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03020" y="2569160"/>
            <a:ext cx="154114" cy="1719678"/>
            <a:chOff x="11551738" y="554672"/>
            <a:chExt cx="154114" cy="1719678"/>
          </a:xfrm>
        </p:grpSpPr>
        <p:sp>
          <p:nvSpPr>
            <p:cNvPr id="44" name="椭圆 43"/>
            <p:cNvSpPr>
              <a:spLocks noChangeAspect="1"/>
            </p:cNvSpPr>
            <p:nvPr/>
          </p:nvSpPr>
          <p:spPr>
            <a:xfrm rot="16200000">
              <a:off x="11551739" y="1180898"/>
              <a:ext cx="154113" cy="154113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 rot="16200000">
              <a:off x="11551739" y="867785"/>
              <a:ext cx="154113" cy="154113"/>
            </a:xfrm>
            <a:prstGeom prst="ellipse">
              <a:avLst/>
            </a:prstGeom>
            <a:solidFill>
              <a:srgbClr val="05B7A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 rot="16200000">
              <a:off x="11551739" y="554672"/>
              <a:ext cx="154113" cy="154113"/>
            </a:xfrm>
            <a:prstGeom prst="ellipse">
              <a:avLst/>
            </a:prstGeom>
            <a:solidFill>
              <a:srgbClr val="05B7A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 rot="16200000">
              <a:off x="11238625" y="1807124"/>
              <a:ext cx="780339" cy="154113"/>
              <a:chOff x="9665678" y="6149214"/>
              <a:chExt cx="780339" cy="154113"/>
            </a:xfrm>
            <a:solidFill>
              <a:srgbClr val="FFDA4E">
                <a:alpha val="50000"/>
              </a:srgbClr>
            </a:solidFill>
          </p:grpSpPr>
          <p:sp>
            <p:nvSpPr>
              <p:cNvPr id="41" name="椭圆 40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椭圆 41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938468" y="1976717"/>
            <a:ext cx="1492624" cy="2904564"/>
            <a:chOff x="1938468" y="1976717"/>
            <a:chExt cx="1492624" cy="2904564"/>
          </a:xfrm>
        </p:grpSpPr>
        <p:sp>
          <p:nvSpPr>
            <p:cNvPr id="3" name="矩形: 剪去单角 2"/>
            <p:cNvSpPr/>
            <p:nvPr/>
          </p:nvSpPr>
          <p:spPr>
            <a:xfrm>
              <a:off x="1938468" y="1976717"/>
              <a:ext cx="1492624" cy="2904564"/>
            </a:xfrm>
            <a:prstGeom prst="snip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200751" y="2505047"/>
              <a:ext cx="95410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目</a:t>
              </a:r>
              <a:endPara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097920" y="4477994"/>
              <a:ext cx="12071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34731" y="2261608"/>
            <a:ext cx="3156518" cy="461665"/>
            <a:chOff x="6772704" y="1384178"/>
            <a:chExt cx="3156518" cy="461665"/>
          </a:xfrm>
        </p:grpSpPr>
        <p:grpSp>
          <p:nvGrpSpPr>
            <p:cNvPr id="8" name="组合 7"/>
            <p:cNvGrpSpPr/>
            <p:nvPr/>
          </p:nvGrpSpPr>
          <p:grpSpPr>
            <a:xfrm>
              <a:off x="6772704" y="1451609"/>
              <a:ext cx="326802" cy="326802"/>
              <a:chOff x="5771671" y="1484595"/>
              <a:chExt cx="510988" cy="510988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5771671" y="1484595"/>
                <a:ext cx="510988" cy="51098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直角三角形 6"/>
              <p:cNvSpPr/>
              <p:nvPr/>
            </p:nvSpPr>
            <p:spPr>
              <a:xfrm>
                <a:off x="5771671" y="1484595"/>
                <a:ext cx="510988" cy="510988"/>
              </a:xfrm>
              <a:prstGeom prst="rtTriangl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7282344" y="1384178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在此输入您的标题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834731" y="2967334"/>
            <a:ext cx="3156518" cy="461665"/>
            <a:chOff x="6772704" y="1384178"/>
            <a:chExt cx="3156518" cy="461665"/>
          </a:xfrm>
        </p:grpSpPr>
        <p:grpSp>
          <p:nvGrpSpPr>
            <p:cNvPr id="39" name="组合 38"/>
            <p:cNvGrpSpPr/>
            <p:nvPr/>
          </p:nvGrpSpPr>
          <p:grpSpPr>
            <a:xfrm>
              <a:off x="6772704" y="1451609"/>
              <a:ext cx="326802" cy="326802"/>
              <a:chOff x="5771671" y="1484595"/>
              <a:chExt cx="510988" cy="510988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5771671" y="1484595"/>
                <a:ext cx="510988" cy="510988"/>
              </a:xfrm>
              <a:prstGeom prst="rect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直角三角形 52"/>
              <p:cNvSpPr/>
              <p:nvPr/>
            </p:nvSpPr>
            <p:spPr>
              <a:xfrm>
                <a:off x="5771671" y="1484595"/>
                <a:ext cx="510988" cy="510988"/>
              </a:xfrm>
              <a:prstGeom prst="rtTriangl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7282344" y="1384178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在此输入您的标题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34731" y="3673060"/>
            <a:ext cx="3156518" cy="461665"/>
            <a:chOff x="6772704" y="1384178"/>
            <a:chExt cx="3156518" cy="461665"/>
          </a:xfrm>
        </p:grpSpPr>
        <p:grpSp>
          <p:nvGrpSpPr>
            <p:cNvPr id="55" name="组合 54"/>
            <p:cNvGrpSpPr/>
            <p:nvPr/>
          </p:nvGrpSpPr>
          <p:grpSpPr>
            <a:xfrm>
              <a:off x="6772704" y="1451609"/>
              <a:ext cx="326802" cy="326802"/>
              <a:chOff x="5771671" y="1484595"/>
              <a:chExt cx="510988" cy="51098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5771671" y="1484595"/>
                <a:ext cx="510988" cy="51098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8" name="直角三角形 57"/>
              <p:cNvSpPr/>
              <p:nvPr/>
            </p:nvSpPr>
            <p:spPr>
              <a:xfrm>
                <a:off x="5771671" y="1484595"/>
                <a:ext cx="510988" cy="510988"/>
              </a:xfrm>
              <a:prstGeom prst="rtTriangl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7282344" y="1384178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在此输入您的标题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834731" y="4378786"/>
            <a:ext cx="3156518" cy="461665"/>
            <a:chOff x="6772704" y="1384178"/>
            <a:chExt cx="3156518" cy="461665"/>
          </a:xfrm>
        </p:grpSpPr>
        <p:grpSp>
          <p:nvGrpSpPr>
            <p:cNvPr id="60" name="组合 59"/>
            <p:cNvGrpSpPr/>
            <p:nvPr/>
          </p:nvGrpSpPr>
          <p:grpSpPr>
            <a:xfrm>
              <a:off x="6772704" y="1451609"/>
              <a:ext cx="326802" cy="326802"/>
              <a:chOff x="5771671" y="1484595"/>
              <a:chExt cx="510988" cy="510988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5771671" y="1484595"/>
                <a:ext cx="510988" cy="51098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3" name="直角三角形 62"/>
              <p:cNvSpPr/>
              <p:nvPr/>
            </p:nvSpPr>
            <p:spPr>
              <a:xfrm>
                <a:off x="5771671" y="1484595"/>
                <a:ext cx="510988" cy="510988"/>
              </a:xfrm>
              <a:prstGeom prst="rtTriangl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7282344" y="1384178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在此输入您的标题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704143" y="6149213"/>
            <a:ext cx="1719678" cy="154114"/>
            <a:chOff x="9704143" y="6149213"/>
            <a:chExt cx="1719678" cy="154114"/>
          </a:xfrm>
        </p:grpSpPr>
        <p:grpSp>
          <p:nvGrpSpPr>
            <p:cNvPr id="65" name="组合 64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70" name="椭圆 69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1" name="椭圆 70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椭圆 71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67" name="椭圆 6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8" name="椭圆 6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9" name="椭圆 6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777105" y="1663700"/>
            <a:ext cx="5509260" cy="4639945"/>
          </a:xfrm>
          <a:prstGeom prst="rect">
            <a:avLst/>
          </a:prstGeom>
        </p:spPr>
      </p:pic>
      <p:sp>
        <p:nvSpPr>
          <p:cNvPr id="32" name="椭圆 31"/>
          <p:cNvSpPr>
            <a:spLocks noChangeAspect="1"/>
          </p:cNvSpPr>
          <p:nvPr/>
        </p:nvSpPr>
        <p:spPr>
          <a:xfrm>
            <a:off x="8445500" y="2382520"/>
            <a:ext cx="2824480" cy="28244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rgbClr val="FFDA4E"/>
              </a:solidFill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704143" y="6149213"/>
            <a:ext cx="1719678" cy="154114"/>
            <a:chOff x="9704143" y="6149213"/>
            <a:chExt cx="1719678" cy="154114"/>
          </a:xfrm>
        </p:grpSpPr>
        <p:grpSp>
          <p:nvGrpSpPr>
            <p:cNvPr id="22" name="组合 21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27" name="椭圆 2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8" name="椭圆 2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9" name="椭圆 2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24" name="椭圆 23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5" name="椭圆 24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6" name="椭圆 25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cxnSp>
        <p:nvCxnSpPr>
          <p:cNvPr id="4" name="直接连接符 3"/>
          <p:cNvCxnSpPr/>
          <p:nvPr/>
        </p:nvCxnSpPr>
        <p:spPr>
          <a:xfrm>
            <a:off x="1157287" y="4286364"/>
            <a:ext cx="4548188" cy="0"/>
          </a:xfrm>
          <a:prstGeom prst="line">
            <a:avLst/>
          </a:prstGeom>
          <a:ln>
            <a:solidFill>
              <a:srgbClr val="2F49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52924" y="3028943"/>
            <a:ext cx="3884119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输入标题内容</a:t>
            </a:r>
            <a:endParaRPr lang="zh-CN" altLang="en-US" sz="320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923" y="3667782"/>
            <a:ext cx="4098045" cy="253916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en-US" altLang="zh-CN" sz="105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title text here, and then fill in the text.</a:t>
            </a:r>
            <a:endParaRPr lang="en-US" altLang="zh-CN" sz="105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2923" y="2321141"/>
            <a:ext cx="2012089" cy="707886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40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ONE</a:t>
            </a:r>
            <a:endParaRPr lang="en-US" altLang="zh-CN" sz="40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52923" y="4172064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580120" y="2320925"/>
            <a:ext cx="935355" cy="935355"/>
          </a:xfrm>
          <a:prstGeom prst="ellipse">
            <a:avLst/>
          </a:prstGeom>
          <a:solidFill>
            <a:srgbClr val="05B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37" name="组合 36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43" name="椭圆 42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4" name="椭圆 43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5" name="椭圆 44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40" name="椭圆 3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1" name="椭圆 4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3" name="矩形 2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8" name="椭圆 7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" name="椭圆 8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" name="椭圆 9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3" name="椭圆 1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4" name="椭圆 13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  <p:grpSp>
        <p:nvGrpSpPr>
          <p:cNvPr id="16" name="组合 15"/>
          <p:cNvGrpSpPr/>
          <p:nvPr/>
        </p:nvGrpSpPr>
        <p:grpSpPr>
          <a:xfrm>
            <a:off x="1588767" y="1932453"/>
            <a:ext cx="2531760" cy="824401"/>
            <a:chOff x="1324027" y="1558644"/>
            <a:chExt cx="1899067" cy="618301"/>
          </a:xfrm>
        </p:grpSpPr>
        <p:sp>
          <p:nvSpPr>
            <p:cNvPr id="17" name="Freeform 9"/>
            <p:cNvSpPr/>
            <p:nvPr/>
          </p:nvSpPr>
          <p:spPr bwMode="auto">
            <a:xfrm rot="5400000">
              <a:off x="1964410" y="918261"/>
              <a:ext cx="618301" cy="1899067"/>
            </a:xfrm>
            <a:custGeom>
              <a:avLst/>
              <a:gdLst>
                <a:gd name="T0" fmla="*/ 278 w 278"/>
                <a:gd name="T1" fmla="*/ 853 h 853"/>
                <a:gd name="T2" fmla="*/ 0 w 278"/>
                <a:gd name="T3" fmla="*/ 129 h 853"/>
                <a:gd name="T4" fmla="*/ 217 w 278"/>
                <a:gd name="T5" fmla="*/ 167 h 853"/>
                <a:gd name="T6" fmla="*/ 278 w 278"/>
                <a:gd name="T7" fmla="*/ 369 h 853"/>
                <a:gd name="T8" fmla="*/ 278 w 278"/>
                <a:gd name="T9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853">
                  <a:moveTo>
                    <a:pt x="278" y="853"/>
                  </a:moveTo>
                  <a:cubicBezTo>
                    <a:pt x="93" y="672"/>
                    <a:pt x="0" y="376"/>
                    <a:pt x="0" y="129"/>
                  </a:cubicBezTo>
                  <a:cubicBezTo>
                    <a:pt x="0" y="0"/>
                    <a:pt x="177" y="17"/>
                    <a:pt x="217" y="167"/>
                  </a:cubicBezTo>
                  <a:cubicBezTo>
                    <a:pt x="232" y="240"/>
                    <a:pt x="251" y="307"/>
                    <a:pt x="278" y="369"/>
                  </a:cubicBezTo>
                  <a:cubicBezTo>
                    <a:pt x="278" y="531"/>
                    <a:pt x="278" y="692"/>
                    <a:pt x="278" y="853"/>
                  </a:cubicBezTo>
                  <a:close/>
                </a:path>
              </a:pathLst>
            </a:custGeom>
            <a:solidFill>
              <a:srgbClr val="05B7A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标题层"/>
            <p:cNvSpPr txBox="1"/>
            <p:nvPr/>
          </p:nvSpPr>
          <p:spPr bwMode="auto">
            <a:xfrm>
              <a:off x="2267177" y="1667739"/>
              <a:ext cx="617718" cy="345281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en-US" altLang="zh-CN" sz="2400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938473" y="2803848"/>
            <a:ext cx="2467404" cy="727171"/>
            <a:chOff x="3153253" y="2245760"/>
            <a:chExt cx="1850794" cy="545378"/>
          </a:xfrm>
          <a:solidFill>
            <a:srgbClr val="FF9595"/>
          </a:solidFill>
        </p:grpSpPr>
        <p:sp>
          <p:nvSpPr>
            <p:cNvPr id="20" name="Freeform 11"/>
            <p:cNvSpPr/>
            <p:nvPr/>
          </p:nvSpPr>
          <p:spPr bwMode="auto">
            <a:xfrm rot="5400000">
              <a:off x="3805961" y="1593052"/>
              <a:ext cx="545378" cy="1850794"/>
            </a:xfrm>
            <a:custGeom>
              <a:avLst/>
              <a:gdLst>
                <a:gd name="T0" fmla="*/ 0 w 245"/>
                <a:gd name="T1" fmla="*/ 178 h 831"/>
                <a:gd name="T2" fmla="*/ 243 w 245"/>
                <a:gd name="T3" fmla="*/ 176 h 831"/>
                <a:gd name="T4" fmla="*/ 245 w 245"/>
                <a:gd name="T5" fmla="*/ 831 h 831"/>
                <a:gd name="T6" fmla="*/ 1 w 245"/>
                <a:gd name="T7" fmla="*/ 831 h 831"/>
                <a:gd name="T8" fmla="*/ 0 w 245"/>
                <a:gd name="T9" fmla="*/ 178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831">
                  <a:moveTo>
                    <a:pt x="0" y="178"/>
                  </a:moveTo>
                  <a:cubicBezTo>
                    <a:pt x="0" y="0"/>
                    <a:pt x="243" y="9"/>
                    <a:pt x="243" y="176"/>
                  </a:cubicBezTo>
                  <a:cubicBezTo>
                    <a:pt x="245" y="831"/>
                    <a:pt x="245" y="831"/>
                    <a:pt x="245" y="831"/>
                  </a:cubicBezTo>
                  <a:cubicBezTo>
                    <a:pt x="1" y="831"/>
                    <a:pt x="1" y="831"/>
                    <a:pt x="1" y="831"/>
                  </a:cubicBezTo>
                  <a:cubicBezTo>
                    <a:pt x="1" y="613"/>
                    <a:pt x="0" y="396"/>
                    <a:pt x="0" y="1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标题层"/>
            <p:cNvSpPr txBox="1"/>
            <p:nvPr/>
          </p:nvSpPr>
          <p:spPr bwMode="auto">
            <a:xfrm>
              <a:off x="3273199" y="2318394"/>
              <a:ext cx="617718" cy="345281"/>
            </a:xfrm>
            <a:prstGeom prst="rect">
              <a:avLst/>
            </a:prstGeom>
            <a:grp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en-US" altLang="zh-CN" sz="2400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38474" y="3655637"/>
            <a:ext cx="2175753" cy="655960"/>
            <a:chOff x="3153253" y="2884603"/>
            <a:chExt cx="1632027" cy="491970"/>
          </a:xfrm>
        </p:grpSpPr>
        <p:sp>
          <p:nvSpPr>
            <p:cNvPr id="23" name="Freeform 7"/>
            <p:cNvSpPr/>
            <p:nvPr/>
          </p:nvSpPr>
          <p:spPr bwMode="auto">
            <a:xfrm rot="5400000">
              <a:off x="3723281" y="2314574"/>
              <a:ext cx="491970" cy="1632027"/>
            </a:xfrm>
            <a:custGeom>
              <a:avLst/>
              <a:gdLst>
                <a:gd name="T0" fmla="*/ 1 w 221"/>
                <a:gd name="T1" fmla="*/ 733 h 733"/>
                <a:gd name="T2" fmla="*/ 0 w 221"/>
                <a:gd name="T3" fmla="*/ 182 h 733"/>
                <a:gd name="T4" fmla="*/ 220 w 221"/>
                <a:gd name="T5" fmla="*/ 203 h 733"/>
                <a:gd name="T6" fmla="*/ 221 w 221"/>
                <a:gd name="T7" fmla="*/ 733 h 733"/>
                <a:gd name="T8" fmla="*/ 1 w 221"/>
                <a:gd name="T9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733">
                  <a:moveTo>
                    <a:pt x="1" y="733"/>
                  </a:moveTo>
                  <a:cubicBezTo>
                    <a:pt x="0" y="182"/>
                    <a:pt x="0" y="182"/>
                    <a:pt x="0" y="182"/>
                  </a:cubicBezTo>
                  <a:cubicBezTo>
                    <a:pt x="0" y="19"/>
                    <a:pt x="219" y="0"/>
                    <a:pt x="220" y="203"/>
                  </a:cubicBezTo>
                  <a:cubicBezTo>
                    <a:pt x="221" y="733"/>
                    <a:pt x="221" y="733"/>
                    <a:pt x="221" y="733"/>
                  </a:cubicBezTo>
                  <a:lnTo>
                    <a:pt x="1" y="7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标题层"/>
            <p:cNvSpPr txBox="1"/>
            <p:nvPr/>
          </p:nvSpPr>
          <p:spPr bwMode="auto">
            <a:xfrm>
              <a:off x="3273199" y="2930532"/>
              <a:ext cx="617718" cy="345281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en-US" altLang="zh-CN" sz="2400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38475" y="4436216"/>
            <a:ext cx="1718420" cy="617616"/>
            <a:chOff x="3153254" y="3470037"/>
            <a:chExt cx="1288983" cy="463212"/>
          </a:xfrm>
          <a:solidFill>
            <a:srgbClr val="FF9595"/>
          </a:solidFill>
        </p:grpSpPr>
        <p:sp>
          <p:nvSpPr>
            <p:cNvPr id="26" name="Freeform 6"/>
            <p:cNvSpPr/>
            <p:nvPr/>
          </p:nvSpPr>
          <p:spPr bwMode="auto">
            <a:xfrm rot="5400000">
              <a:off x="3566139" y="3057151"/>
              <a:ext cx="463212" cy="1288983"/>
            </a:xfrm>
            <a:custGeom>
              <a:avLst/>
              <a:gdLst>
                <a:gd name="T0" fmla="*/ 1 w 208"/>
                <a:gd name="T1" fmla="*/ 579 h 579"/>
                <a:gd name="T2" fmla="*/ 0 w 208"/>
                <a:gd name="T3" fmla="*/ 176 h 579"/>
                <a:gd name="T4" fmla="*/ 207 w 208"/>
                <a:gd name="T5" fmla="*/ 226 h 579"/>
                <a:gd name="T6" fmla="*/ 208 w 208"/>
                <a:gd name="T7" fmla="*/ 579 h 579"/>
                <a:gd name="T8" fmla="*/ 1 w 208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579">
                  <a:moveTo>
                    <a:pt x="1" y="579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6"/>
                    <a:pt x="206" y="0"/>
                    <a:pt x="207" y="226"/>
                  </a:cubicBezTo>
                  <a:cubicBezTo>
                    <a:pt x="208" y="579"/>
                    <a:pt x="208" y="579"/>
                    <a:pt x="208" y="579"/>
                  </a:cubicBezTo>
                  <a:lnTo>
                    <a:pt x="1" y="5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标题层"/>
            <p:cNvSpPr txBox="1"/>
            <p:nvPr/>
          </p:nvSpPr>
          <p:spPr bwMode="auto">
            <a:xfrm>
              <a:off x="3273199" y="3501587"/>
              <a:ext cx="617718" cy="345281"/>
            </a:xfrm>
            <a:prstGeom prst="rect">
              <a:avLst/>
            </a:prstGeom>
            <a:grp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en-US" altLang="zh-CN" sz="2400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38475" y="5154191"/>
            <a:ext cx="1143331" cy="558342"/>
            <a:chOff x="3153254" y="4008517"/>
            <a:chExt cx="857610" cy="418757"/>
          </a:xfrm>
        </p:grpSpPr>
        <p:sp>
          <p:nvSpPr>
            <p:cNvPr id="47" name="Freeform 5"/>
            <p:cNvSpPr/>
            <p:nvPr/>
          </p:nvSpPr>
          <p:spPr bwMode="auto">
            <a:xfrm rot="5400000">
              <a:off x="3379724" y="3796134"/>
              <a:ext cx="404669" cy="857610"/>
            </a:xfrm>
            <a:custGeom>
              <a:avLst/>
              <a:gdLst>
                <a:gd name="T0" fmla="*/ 1 w 182"/>
                <a:gd name="T1" fmla="*/ 385 h 385"/>
                <a:gd name="T2" fmla="*/ 1 w 182"/>
                <a:gd name="T3" fmla="*/ 98 h 385"/>
                <a:gd name="T4" fmla="*/ 149 w 182"/>
                <a:gd name="T5" fmla="*/ 136 h 385"/>
                <a:gd name="T6" fmla="*/ 182 w 182"/>
                <a:gd name="T7" fmla="*/ 385 h 385"/>
                <a:gd name="T8" fmla="*/ 1 w 182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385">
                  <a:moveTo>
                    <a:pt x="1" y="385"/>
                  </a:moveTo>
                  <a:cubicBezTo>
                    <a:pt x="1" y="98"/>
                    <a:pt x="1" y="98"/>
                    <a:pt x="1" y="98"/>
                  </a:cubicBezTo>
                  <a:cubicBezTo>
                    <a:pt x="0" y="8"/>
                    <a:pt x="130" y="0"/>
                    <a:pt x="149" y="136"/>
                  </a:cubicBezTo>
                  <a:cubicBezTo>
                    <a:pt x="165" y="206"/>
                    <a:pt x="177" y="292"/>
                    <a:pt x="182" y="385"/>
                  </a:cubicBezTo>
                  <a:lnTo>
                    <a:pt x="1" y="385"/>
                  </a:lnTo>
                  <a:close/>
                </a:path>
              </a:pathLst>
            </a:custGeom>
            <a:solidFill>
              <a:srgbClr val="05B7A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标题层"/>
            <p:cNvSpPr txBox="1"/>
            <p:nvPr/>
          </p:nvSpPr>
          <p:spPr bwMode="auto">
            <a:xfrm>
              <a:off x="3273199" y="4008517"/>
              <a:ext cx="617718" cy="345281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05</a:t>
              </a:r>
              <a:endParaRPr lang="en-US" altLang="zh-CN" sz="2400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24644" y="2803849"/>
            <a:ext cx="2750542" cy="2895779"/>
            <a:chOff x="971601" y="2245761"/>
            <a:chExt cx="2063175" cy="2171834"/>
          </a:xfrm>
        </p:grpSpPr>
        <p:sp>
          <p:nvSpPr>
            <p:cNvPr id="57" name="Freeform 10"/>
            <p:cNvSpPr/>
            <p:nvPr/>
          </p:nvSpPr>
          <p:spPr bwMode="auto">
            <a:xfrm rot="5400000">
              <a:off x="917271" y="2300090"/>
              <a:ext cx="2171834" cy="2063175"/>
            </a:xfrm>
            <a:custGeom>
              <a:avLst/>
              <a:gdLst/>
              <a:ahLst/>
              <a:cxnLst/>
              <a:rect l="l" t="t" r="r" b="b"/>
              <a:pathLst>
                <a:path w="2171834" h="2063175">
                  <a:moveTo>
                    <a:pt x="0" y="1753735"/>
                  </a:moveTo>
                  <a:lnTo>
                    <a:pt x="0" y="1012699"/>
                  </a:lnTo>
                  <a:lnTo>
                    <a:pt x="0" y="1012698"/>
                  </a:lnTo>
                  <a:lnTo>
                    <a:pt x="0" y="1012698"/>
                  </a:lnTo>
                  <a:cubicBezTo>
                    <a:pt x="0" y="683293"/>
                    <a:pt x="4416" y="347211"/>
                    <a:pt x="2208" y="0"/>
                  </a:cubicBezTo>
                  <a:lnTo>
                    <a:pt x="2168267" y="0"/>
                  </a:lnTo>
                  <a:cubicBezTo>
                    <a:pt x="2181515" y="331631"/>
                    <a:pt x="2159435" y="696648"/>
                    <a:pt x="2075531" y="1012699"/>
                  </a:cubicBezTo>
                  <a:lnTo>
                    <a:pt x="2072643" y="1012699"/>
                  </a:lnTo>
                  <a:cubicBezTo>
                    <a:pt x="1907900" y="1557905"/>
                    <a:pt x="1435934" y="2056380"/>
                    <a:pt x="837072" y="2063056"/>
                  </a:cubicBezTo>
                  <a:cubicBezTo>
                    <a:pt x="503134" y="2067507"/>
                    <a:pt x="224852" y="1947339"/>
                    <a:pt x="0" y="1753735"/>
                  </a:cubicBezTo>
                  <a:close/>
                </a:path>
              </a:pathLst>
            </a:custGeom>
            <a:solidFill>
              <a:srgbClr val="FFDA4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44"/>
            <p:cNvSpPr>
              <a:spLocks noEditPoints="1"/>
            </p:cNvSpPr>
            <p:nvPr/>
          </p:nvSpPr>
          <p:spPr bwMode="auto">
            <a:xfrm>
              <a:off x="1831365" y="2607027"/>
              <a:ext cx="541351" cy="468779"/>
            </a:xfrm>
            <a:custGeom>
              <a:avLst/>
              <a:gdLst>
                <a:gd name="T0" fmla="*/ 139 w 276"/>
                <a:gd name="T1" fmla="*/ 161 h 239"/>
                <a:gd name="T2" fmla="*/ 111 w 276"/>
                <a:gd name="T3" fmla="*/ 161 h 239"/>
                <a:gd name="T4" fmla="*/ 111 w 276"/>
                <a:gd name="T5" fmla="*/ 190 h 239"/>
                <a:gd name="T6" fmla="*/ 139 w 276"/>
                <a:gd name="T7" fmla="*/ 190 h 239"/>
                <a:gd name="T8" fmla="*/ 139 w 276"/>
                <a:gd name="T9" fmla="*/ 161 h 239"/>
                <a:gd name="T10" fmla="*/ 63 w 276"/>
                <a:gd name="T11" fmla="*/ 112 h 239"/>
                <a:gd name="T12" fmla="*/ 137 w 276"/>
                <a:gd name="T13" fmla="*/ 38 h 239"/>
                <a:gd name="T14" fmla="*/ 210 w 276"/>
                <a:gd name="T15" fmla="*/ 112 h 239"/>
                <a:gd name="T16" fmla="*/ 63 w 276"/>
                <a:gd name="T17" fmla="*/ 112 h 239"/>
                <a:gd name="T18" fmla="*/ 137 w 276"/>
                <a:gd name="T19" fmla="*/ 0 h 239"/>
                <a:gd name="T20" fmla="*/ 127 w 276"/>
                <a:gd name="T21" fmla="*/ 10 h 239"/>
                <a:gd name="T22" fmla="*/ 21 w 276"/>
                <a:gd name="T23" fmla="*/ 116 h 239"/>
                <a:gd name="T24" fmla="*/ 0 w 276"/>
                <a:gd name="T25" fmla="*/ 140 h 239"/>
                <a:gd name="T26" fmla="*/ 56 w 276"/>
                <a:gd name="T27" fmla="*/ 140 h 239"/>
                <a:gd name="T28" fmla="*/ 56 w 276"/>
                <a:gd name="T29" fmla="*/ 239 h 239"/>
                <a:gd name="T30" fmla="*/ 85 w 276"/>
                <a:gd name="T31" fmla="*/ 239 h 239"/>
                <a:gd name="T32" fmla="*/ 85 w 276"/>
                <a:gd name="T33" fmla="*/ 140 h 239"/>
                <a:gd name="T34" fmla="*/ 184 w 276"/>
                <a:gd name="T35" fmla="*/ 140 h 239"/>
                <a:gd name="T36" fmla="*/ 184 w 276"/>
                <a:gd name="T37" fmla="*/ 239 h 239"/>
                <a:gd name="T38" fmla="*/ 213 w 276"/>
                <a:gd name="T39" fmla="*/ 239 h 239"/>
                <a:gd name="T40" fmla="*/ 213 w 276"/>
                <a:gd name="T41" fmla="*/ 140 h 239"/>
                <a:gd name="T42" fmla="*/ 276 w 276"/>
                <a:gd name="T43" fmla="*/ 140 h 239"/>
                <a:gd name="T44" fmla="*/ 253 w 276"/>
                <a:gd name="T45" fmla="*/ 116 h 239"/>
                <a:gd name="T46" fmla="*/ 146 w 276"/>
                <a:gd name="T47" fmla="*/ 10 h 239"/>
                <a:gd name="T48" fmla="*/ 137 w 276"/>
                <a:gd name="T49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39">
                  <a:moveTo>
                    <a:pt x="139" y="161"/>
                  </a:moveTo>
                  <a:lnTo>
                    <a:pt x="111" y="161"/>
                  </a:lnTo>
                  <a:lnTo>
                    <a:pt x="111" y="190"/>
                  </a:lnTo>
                  <a:lnTo>
                    <a:pt x="139" y="190"/>
                  </a:lnTo>
                  <a:lnTo>
                    <a:pt x="139" y="161"/>
                  </a:lnTo>
                  <a:moveTo>
                    <a:pt x="63" y="112"/>
                  </a:moveTo>
                  <a:lnTo>
                    <a:pt x="137" y="38"/>
                  </a:lnTo>
                  <a:lnTo>
                    <a:pt x="210" y="112"/>
                  </a:lnTo>
                  <a:lnTo>
                    <a:pt x="63" y="112"/>
                  </a:lnTo>
                  <a:moveTo>
                    <a:pt x="137" y="0"/>
                  </a:moveTo>
                  <a:lnTo>
                    <a:pt x="127" y="10"/>
                  </a:lnTo>
                  <a:lnTo>
                    <a:pt x="21" y="116"/>
                  </a:lnTo>
                  <a:lnTo>
                    <a:pt x="0" y="140"/>
                  </a:lnTo>
                  <a:lnTo>
                    <a:pt x="56" y="140"/>
                  </a:lnTo>
                  <a:lnTo>
                    <a:pt x="56" y="239"/>
                  </a:lnTo>
                  <a:lnTo>
                    <a:pt x="85" y="239"/>
                  </a:lnTo>
                  <a:lnTo>
                    <a:pt x="85" y="140"/>
                  </a:lnTo>
                  <a:lnTo>
                    <a:pt x="184" y="140"/>
                  </a:lnTo>
                  <a:lnTo>
                    <a:pt x="184" y="239"/>
                  </a:lnTo>
                  <a:lnTo>
                    <a:pt x="213" y="239"/>
                  </a:lnTo>
                  <a:lnTo>
                    <a:pt x="213" y="140"/>
                  </a:lnTo>
                  <a:lnTo>
                    <a:pt x="276" y="140"/>
                  </a:lnTo>
                  <a:lnTo>
                    <a:pt x="253" y="116"/>
                  </a:lnTo>
                  <a:lnTo>
                    <a:pt x="146" y="10"/>
                  </a:lnTo>
                  <a:lnTo>
                    <a:pt x="137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318054" y="3168485"/>
              <a:ext cx="1521423" cy="622459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</a:t>
              </a:r>
              <a:endParaRPr lang="zh-CN" altLang="en-US" sz="12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2" name="Freeform 42"/>
          <p:cNvSpPr>
            <a:spLocks noEditPoints="1"/>
          </p:cNvSpPr>
          <p:nvPr/>
        </p:nvSpPr>
        <p:spPr bwMode="auto">
          <a:xfrm>
            <a:off x="6597873" y="2070968"/>
            <a:ext cx="370720" cy="372269"/>
          </a:xfrm>
          <a:custGeom>
            <a:avLst/>
            <a:gdLst>
              <a:gd name="T0" fmla="*/ 58 w 104"/>
              <a:gd name="T1" fmla="*/ 46 h 105"/>
              <a:gd name="T2" fmla="*/ 58 w 104"/>
              <a:gd name="T3" fmla="*/ 23 h 105"/>
              <a:gd name="T4" fmla="*/ 45 w 104"/>
              <a:gd name="T5" fmla="*/ 23 h 105"/>
              <a:gd name="T6" fmla="*/ 45 w 104"/>
              <a:gd name="T7" fmla="*/ 46 h 105"/>
              <a:gd name="T8" fmla="*/ 23 w 104"/>
              <a:gd name="T9" fmla="*/ 46 h 105"/>
              <a:gd name="T10" fmla="*/ 23 w 104"/>
              <a:gd name="T11" fmla="*/ 58 h 105"/>
              <a:gd name="T12" fmla="*/ 45 w 104"/>
              <a:gd name="T13" fmla="*/ 58 h 105"/>
              <a:gd name="T14" fmla="*/ 45 w 104"/>
              <a:gd name="T15" fmla="*/ 82 h 105"/>
              <a:gd name="T16" fmla="*/ 58 w 104"/>
              <a:gd name="T17" fmla="*/ 82 h 105"/>
              <a:gd name="T18" fmla="*/ 58 w 104"/>
              <a:gd name="T19" fmla="*/ 58 h 105"/>
              <a:gd name="T20" fmla="*/ 80 w 104"/>
              <a:gd name="T21" fmla="*/ 58 h 105"/>
              <a:gd name="T22" fmla="*/ 80 w 104"/>
              <a:gd name="T23" fmla="*/ 46 h 105"/>
              <a:gd name="T24" fmla="*/ 58 w 104"/>
              <a:gd name="T25" fmla="*/ 46 h 105"/>
              <a:gd name="T26" fmla="*/ 52 w 104"/>
              <a:gd name="T27" fmla="*/ 0 h 105"/>
              <a:gd name="T28" fmla="*/ 0 w 104"/>
              <a:gd name="T29" fmla="*/ 52 h 105"/>
              <a:gd name="T30" fmla="*/ 52 w 104"/>
              <a:gd name="T31" fmla="*/ 105 h 105"/>
              <a:gd name="T32" fmla="*/ 104 w 104"/>
              <a:gd name="T33" fmla="*/ 52 h 105"/>
              <a:gd name="T34" fmla="*/ 52 w 104"/>
              <a:gd name="T35" fmla="*/ 0 h 105"/>
              <a:gd name="T36" fmla="*/ 52 w 104"/>
              <a:gd name="T37" fmla="*/ 93 h 105"/>
              <a:gd name="T38" fmla="*/ 11 w 104"/>
              <a:gd name="T39" fmla="*/ 52 h 105"/>
              <a:gd name="T40" fmla="*/ 52 w 104"/>
              <a:gd name="T41" fmla="*/ 12 h 105"/>
              <a:gd name="T42" fmla="*/ 92 w 104"/>
              <a:gd name="T43" fmla="*/ 52 h 105"/>
              <a:gd name="T44" fmla="*/ 52 w 104"/>
              <a:gd name="T45" fmla="*/ 9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4" h="105">
                <a:moveTo>
                  <a:pt x="58" y="46"/>
                </a:moveTo>
                <a:cubicBezTo>
                  <a:pt x="58" y="23"/>
                  <a:pt x="58" y="23"/>
                  <a:pt x="58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46"/>
                  <a:pt x="45" y="46"/>
                  <a:pt x="45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82"/>
                  <a:pt x="45" y="82"/>
                  <a:pt x="45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8" y="58"/>
                  <a:pt x="58" y="58"/>
                  <a:pt x="58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80" y="46"/>
                  <a:pt x="80" y="46"/>
                  <a:pt x="80" y="46"/>
                </a:cubicBezTo>
                <a:lnTo>
                  <a:pt x="58" y="46"/>
                </a:lnTo>
                <a:close/>
                <a:moveTo>
                  <a:pt x="52" y="0"/>
                </a:moveTo>
                <a:cubicBezTo>
                  <a:pt x="23" y="0"/>
                  <a:pt x="0" y="24"/>
                  <a:pt x="0" y="52"/>
                </a:cubicBezTo>
                <a:cubicBezTo>
                  <a:pt x="0" y="81"/>
                  <a:pt x="23" y="105"/>
                  <a:pt x="52" y="105"/>
                </a:cubicBezTo>
                <a:cubicBezTo>
                  <a:pt x="81" y="105"/>
                  <a:pt x="104" y="81"/>
                  <a:pt x="104" y="52"/>
                </a:cubicBezTo>
                <a:cubicBezTo>
                  <a:pt x="104" y="24"/>
                  <a:pt x="81" y="0"/>
                  <a:pt x="52" y="0"/>
                </a:cubicBezTo>
                <a:close/>
                <a:moveTo>
                  <a:pt x="52" y="93"/>
                </a:moveTo>
                <a:cubicBezTo>
                  <a:pt x="29" y="93"/>
                  <a:pt x="11" y="75"/>
                  <a:pt x="11" y="52"/>
                </a:cubicBezTo>
                <a:cubicBezTo>
                  <a:pt x="11" y="30"/>
                  <a:pt x="29" y="12"/>
                  <a:pt x="52" y="12"/>
                </a:cubicBezTo>
                <a:cubicBezTo>
                  <a:pt x="74" y="12"/>
                  <a:pt x="92" y="30"/>
                  <a:pt x="92" y="52"/>
                </a:cubicBezTo>
                <a:cubicBezTo>
                  <a:pt x="92" y="75"/>
                  <a:pt x="74" y="93"/>
                  <a:pt x="52" y="93"/>
                </a:cubicBezTo>
                <a:close/>
              </a:path>
            </a:pathLst>
          </a:custGeom>
          <a:solidFill>
            <a:srgbClr val="05B7A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pPr defTabSz="1218565">
              <a:defRPr/>
            </a:pPr>
            <a:endParaRPr lang="zh-CN" altLang="en-US" sz="2000" ker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042999" y="1990362"/>
            <a:ext cx="4354159" cy="67437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4" name="Freeform 42"/>
          <p:cNvSpPr>
            <a:spLocks noEditPoints="1"/>
          </p:cNvSpPr>
          <p:nvPr/>
        </p:nvSpPr>
        <p:spPr bwMode="auto">
          <a:xfrm>
            <a:off x="6597873" y="2868140"/>
            <a:ext cx="370720" cy="372269"/>
          </a:xfrm>
          <a:custGeom>
            <a:avLst/>
            <a:gdLst>
              <a:gd name="T0" fmla="*/ 58 w 104"/>
              <a:gd name="T1" fmla="*/ 46 h 105"/>
              <a:gd name="T2" fmla="*/ 58 w 104"/>
              <a:gd name="T3" fmla="*/ 23 h 105"/>
              <a:gd name="T4" fmla="*/ 45 w 104"/>
              <a:gd name="T5" fmla="*/ 23 h 105"/>
              <a:gd name="T6" fmla="*/ 45 w 104"/>
              <a:gd name="T7" fmla="*/ 46 h 105"/>
              <a:gd name="T8" fmla="*/ 23 w 104"/>
              <a:gd name="T9" fmla="*/ 46 h 105"/>
              <a:gd name="T10" fmla="*/ 23 w 104"/>
              <a:gd name="T11" fmla="*/ 58 h 105"/>
              <a:gd name="T12" fmla="*/ 45 w 104"/>
              <a:gd name="T13" fmla="*/ 58 h 105"/>
              <a:gd name="T14" fmla="*/ 45 w 104"/>
              <a:gd name="T15" fmla="*/ 82 h 105"/>
              <a:gd name="T16" fmla="*/ 58 w 104"/>
              <a:gd name="T17" fmla="*/ 82 h 105"/>
              <a:gd name="T18" fmla="*/ 58 w 104"/>
              <a:gd name="T19" fmla="*/ 58 h 105"/>
              <a:gd name="T20" fmla="*/ 80 w 104"/>
              <a:gd name="T21" fmla="*/ 58 h 105"/>
              <a:gd name="T22" fmla="*/ 80 w 104"/>
              <a:gd name="T23" fmla="*/ 46 h 105"/>
              <a:gd name="T24" fmla="*/ 58 w 104"/>
              <a:gd name="T25" fmla="*/ 46 h 105"/>
              <a:gd name="T26" fmla="*/ 52 w 104"/>
              <a:gd name="T27" fmla="*/ 0 h 105"/>
              <a:gd name="T28" fmla="*/ 0 w 104"/>
              <a:gd name="T29" fmla="*/ 52 h 105"/>
              <a:gd name="T30" fmla="*/ 52 w 104"/>
              <a:gd name="T31" fmla="*/ 105 h 105"/>
              <a:gd name="T32" fmla="*/ 104 w 104"/>
              <a:gd name="T33" fmla="*/ 52 h 105"/>
              <a:gd name="T34" fmla="*/ 52 w 104"/>
              <a:gd name="T35" fmla="*/ 0 h 105"/>
              <a:gd name="T36" fmla="*/ 52 w 104"/>
              <a:gd name="T37" fmla="*/ 93 h 105"/>
              <a:gd name="T38" fmla="*/ 11 w 104"/>
              <a:gd name="T39" fmla="*/ 52 h 105"/>
              <a:gd name="T40" fmla="*/ 52 w 104"/>
              <a:gd name="T41" fmla="*/ 12 h 105"/>
              <a:gd name="T42" fmla="*/ 92 w 104"/>
              <a:gd name="T43" fmla="*/ 52 h 105"/>
              <a:gd name="T44" fmla="*/ 52 w 104"/>
              <a:gd name="T45" fmla="*/ 9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4" h="105">
                <a:moveTo>
                  <a:pt x="58" y="46"/>
                </a:moveTo>
                <a:cubicBezTo>
                  <a:pt x="58" y="23"/>
                  <a:pt x="58" y="23"/>
                  <a:pt x="58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46"/>
                  <a:pt x="45" y="46"/>
                  <a:pt x="45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82"/>
                  <a:pt x="45" y="82"/>
                  <a:pt x="45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8" y="58"/>
                  <a:pt x="58" y="58"/>
                  <a:pt x="58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80" y="46"/>
                  <a:pt x="80" y="46"/>
                  <a:pt x="80" y="46"/>
                </a:cubicBezTo>
                <a:lnTo>
                  <a:pt x="58" y="46"/>
                </a:lnTo>
                <a:close/>
                <a:moveTo>
                  <a:pt x="52" y="0"/>
                </a:moveTo>
                <a:cubicBezTo>
                  <a:pt x="23" y="0"/>
                  <a:pt x="0" y="24"/>
                  <a:pt x="0" y="52"/>
                </a:cubicBezTo>
                <a:cubicBezTo>
                  <a:pt x="0" y="81"/>
                  <a:pt x="23" y="105"/>
                  <a:pt x="52" y="105"/>
                </a:cubicBezTo>
                <a:cubicBezTo>
                  <a:pt x="81" y="105"/>
                  <a:pt x="104" y="81"/>
                  <a:pt x="104" y="52"/>
                </a:cubicBezTo>
                <a:cubicBezTo>
                  <a:pt x="104" y="24"/>
                  <a:pt x="81" y="0"/>
                  <a:pt x="52" y="0"/>
                </a:cubicBezTo>
                <a:close/>
                <a:moveTo>
                  <a:pt x="52" y="93"/>
                </a:moveTo>
                <a:cubicBezTo>
                  <a:pt x="29" y="93"/>
                  <a:pt x="11" y="75"/>
                  <a:pt x="11" y="52"/>
                </a:cubicBezTo>
                <a:cubicBezTo>
                  <a:pt x="11" y="30"/>
                  <a:pt x="29" y="12"/>
                  <a:pt x="52" y="12"/>
                </a:cubicBezTo>
                <a:cubicBezTo>
                  <a:pt x="74" y="12"/>
                  <a:pt x="92" y="30"/>
                  <a:pt x="92" y="52"/>
                </a:cubicBezTo>
                <a:cubicBezTo>
                  <a:pt x="92" y="75"/>
                  <a:pt x="74" y="93"/>
                  <a:pt x="52" y="93"/>
                </a:cubicBezTo>
                <a:close/>
              </a:path>
            </a:pathLst>
          </a:custGeom>
          <a:solidFill>
            <a:srgbClr val="FF9595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pPr defTabSz="1218565">
              <a:defRPr/>
            </a:pPr>
            <a:endParaRPr lang="zh-CN" altLang="en-US" sz="2000" ker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042999" y="2787534"/>
            <a:ext cx="4354159" cy="67437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6" name="Freeform 42"/>
          <p:cNvSpPr>
            <a:spLocks noEditPoints="1"/>
          </p:cNvSpPr>
          <p:nvPr/>
        </p:nvSpPr>
        <p:spPr bwMode="auto">
          <a:xfrm>
            <a:off x="6597873" y="3665312"/>
            <a:ext cx="370720" cy="372269"/>
          </a:xfrm>
          <a:custGeom>
            <a:avLst/>
            <a:gdLst>
              <a:gd name="T0" fmla="*/ 58 w 104"/>
              <a:gd name="T1" fmla="*/ 46 h 105"/>
              <a:gd name="T2" fmla="*/ 58 w 104"/>
              <a:gd name="T3" fmla="*/ 23 h 105"/>
              <a:gd name="T4" fmla="*/ 45 w 104"/>
              <a:gd name="T5" fmla="*/ 23 h 105"/>
              <a:gd name="T6" fmla="*/ 45 w 104"/>
              <a:gd name="T7" fmla="*/ 46 h 105"/>
              <a:gd name="T8" fmla="*/ 23 w 104"/>
              <a:gd name="T9" fmla="*/ 46 h 105"/>
              <a:gd name="T10" fmla="*/ 23 w 104"/>
              <a:gd name="T11" fmla="*/ 58 h 105"/>
              <a:gd name="T12" fmla="*/ 45 w 104"/>
              <a:gd name="T13" fmla="*/ 58 h 105"/>
              <a:gd name="T14" fmla="*/ 45 w 104"/>
              <a:gd name="T15" fmla="*/ 82 h 105"/>
              <a:gd name="T16" fmla="*/ 58 w 104"/>
              <a:gd name="T17" fmla="*/ 82 h 105"/>
              <a:gd name="T18" fmla="*/ 58 w 104"/>
              <a:gd name="T19" fmla="*/ 58 h 105"/>
              <a:gd name="T20" fmla="*/ 80 w 104"/>
              <a:gd name="T21" fmla="*/ 58 h 105"/>
              <a:gd name="T22" fmla="*/ 80 w 104"/>
              <a:gd name="T23" fmla="*/ 46 h 105"/>
              <a:gd name="T24" fmla="*/ 58 w 104"/>
              <a:gd name="T25" fmla="*/ 46 h 105"/>
              <a:gd name="T26" fmla="*/ 52 w 104"/>
              <a:gd name="T27" fmla="*/ 0 h 105"/>
              <a:gd name="T28" fmla="*/ 0 w 104"/>
              <a:gd name="T29" fmla="*/ 52 h 105"/>
              <a:gd name="T30" fmla="*/ 52 w 104"/>
              <a:gd name="T31" fmla="*/ 105 h 105"/>
              <a:gd name="T32" fmla="*/ 104 w 104"/>
              <a:gd name="T33" fmla="*/ 52 h 105"/>
              <a:gd name="T34" fmla="*/ 52 w 104"/>
              <a:gd name="T35" fmla="*/ 0 h 105"/>
              <a:gd name="T36" fmla="*/ 52 w 104"/>
              <a:gd name="T37" fmla="*/ 93 h 105"/>
              <a:gd name="T38" fmla="*/ 11 w 104"/>
              <a:gd name="T39" fmla="*/ 52 h 105"/>
              <a:gd name="T40" fmla="*/ 52 w 104"/>
              <a:gd name="T41" fmla="*/ 12 h 105"/>
              <a:gd name="T42" fmla="*/ 92 w 104"/>
              <a:gd name="T43" fmla="*/ 52 h 105"/>
              <a:gd name="T44" fmla="*/ 52 w 104"/>
              <a:gd name="T45" fmla="*/ 9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4" h="105">
                <a:moveTo>
                  <a:pt x="58" y="46"/>
                </a:moveTo>
                <a:cubicBezTo>
                  <a:pt x="58" y="23"/>
                  <a:pt x="58" y="23"/>
                  <a:pt x="58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46"/>
                  <a:pt x="45" y="46"/>
                  <a:pt x="45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82"/>
                  <a:pt x="45" y="82"/>
                  <a:pt x="45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8" y="58"/>
                  <a:pt x="58" y="58"/>
                  <a:pt x="58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80" y="46"/>
                  <a:pt x="80" y="46"/>
                  <a:pt x="80" y="46"/>
                </a:cubicBezTo>
                <a:lnTo>
                  <a:pt x="58" y="46"/>
                </a:lnTo>
                <a:close/>
                <a:moveTo>
                  <a:pt x="52" y="0"/>
                </a:moveTo>
                <a:cubicBezTo>
                  <a:pt x="23" y="0"/>
                  <a:pt x="0" y="24"/>
                  <a:pt x="0" y="52"/>
                </a:cubicBezTo>
                <a:cubicBezTo>
                  <a:pt x="0" y="81"/>
                  <a:pt x="23" y="105"/>
                  <a:pt x="52" y="105"/>
                </a:cubicBezTo>
                <a:cubicBezTo>
                  <a:pt x="81" y="105"/>
                  <a:pt x="104" y="81"/>
                  <a:pt x="104" y="52"/>
                </a:cubicBezTo>
                <a:cubicBezTo>
                  <a:pt x="104" y="24"/>
                  <a:pt x="81" y="0"/>
                  <a:pt x="52" y="0"/>
                </a:cubicBezTo>
                <a:close/>
                <a:moveTo>
                  <a:pt x="52" y="93"/>
                </a:moveTo>
                <a:cubicBezTo>
                  <a:pt x="29" y="93"/>
                  <a:pt x="11" y="75"/>
                  <a:pt x="11" y="52"/>
                </a:cubicBezTo>
                <a:cubicBezTo>
                  <a:pt x="11" y="30"/>
                  <a:pt x="29" y="12"/>
                  <a:pt x="52" y="12"/>
                </a:cubicBezTo>
                <a:cubicBezTo>
                  <a:pt x="74" y="12"/>
                  <a:pt x="92" y="30"/>
                  <a:pt x="92" y="52"/>
                </a:cubicBezTo>
                <a:cubicBezTo>
                  <a:pt x="92" y="75"/>
                  <a:pt x="74" y="93"/>
                  <a:pt x="52" y="9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pPr defTabSz="1218565">
              <a:defRPr/>
            </a:pPr>
            <a:endParaRPr lang="zh-CN" altLang="en-US" sz="2000" ker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7042999" y="3584706"/>
            <a:ext cx="4354159" cy="67437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8" name="Freeform 42"/>
          <p:cNvSpPr>
            <a:spLocks noEditPoints="1"/>
          </p:cNvSpPr>
          <p:nvPr/>
        </p:nvSpPr>
        <p:spPr bwMode="auto">
          <a:xfrm>
            <a:off x="6597873" y="4462484"/>
            <a:ext cx="370720" cy="372269"/>
          </a:xfrm>
          <a:custGeom>
            <a:avLst/>
            <a:gdLst>
              <a:gd name="T0" fmla="*/ 58 w 104"/>
              <a:gd name="T1" fmla="*/ 46 h 105"/>
              <a:gd name="T2" fmla="*/ 58 w 104"/>
              <a:gd name="T3" fmla="*/ 23 h 105"/>
              <a:gd name="T4" fmla="*/ 45 w 104"/>
              <a:gd name="T5" fmla="*/ 23 h 105"/>
              <a:gd name="T6" fmla="*/ 45 w 104"/>
              <a:gd name="T7" fmla="*/ 46 h 105"/>
              <a:gd name="T8" fmla="*/ 23 w 104"/>
              <a:gd name="T9" fmla="*/ 46 h 105"/>
              <a:gd name="T10" fmla="*/ 23 w 104"/>
              <a:gd name="T11" fmla="*/ 58 h 105"/>
              <a:gd name="T12" fmla="*/ 45 w 104"/>
              <a:gd name="T13" fmla="*/ 58 h 105"/>
              <a:gd name="T14" fmla="*/ 45 w 104"/>
              <a:gd name="T15" fmla="*/ 82 h 105"/>
              <a:gd name="T16" fmla="*/ 58 w 104"/>
              <a:gd name="T17" fmla="*/ 82 h 105"/>
              <a:gd name="T18" fmla="*/ 58 w 104"/>
              <a:gd name="T19" fmla="*/ 58 h 105"/>
              <a:gd name="T20" fmla="*/ 80 w 104"/>
              <a:gd name="T21" fmla="*/ 58 h 105"/>
              <a:gd name="T22" fmla="*/ 80 w 104"/>
              <a:gd name="T23" fmla="*/ 46 h 105"/>
              <a:gd name="T24" fmla="*/ 58 w 104"/>
              <a:gd name="T25" fmla="*/ 46 h 105"/>
              <a:gd name="T26" fmla="*/ 52 w 104"/>
              <a:gd name="T27" fmla="*/ 0 h 105"/>
              <a:gd name="T28" fmla="*/ 0 w 104"/>
              <a:gd name="T29" fmla="*/ 52 h 105"/>
              <a:gd name="T30" fmla="*/ 52 w 104"/>
              <a:gd name="T31" fmla="*/ 105 h 105"/>
              <a:gd name="T32" fmla="*/ 104 w 104"/>
              <a:gd name="T33" fmla="*/ 52 h 105"/>
              <a:gd name="T34" fmla="*/ 52 w 104"/>
              <a:gd name="T35" fmla="*/ 0 h 105"/>
              <a:gd name="T36" fmla="*/ 52 w 104"/>
              <a:gd name="T37" fmla="*/ 93 h 105"/>
              <a:gd name="T38" fmla="*/ 11 w 104"/>
              <a:gd name="T39" fmla="*/ 52 h 105"/>
              <a:gd name="T40" fmla="*/ 52 w 104"/>
              <a:gd name="T41" fmla="*/ 12 h 105"/>
              <a:gd name="T42" fmla="*/ 92 w 104"/>
              <a:gd name="T43" fmla="*/ 52 h 105"/>
              <a:gd name="T44" fmla="*/ 52 w 104"/>
              <a:gd name="T45" fmla="*/ 9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4" h="105">
                <a:moveTo>
                  <a:pt x="58" y="46"/>
                </a:moveTo>
                <a:cubicBezTo>
                  <a:pt x="58" y="23"/>
                  <a:pt x="58" y="23"/>
                  <a:pt x="58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46"/>
                  <a:pt x="45" y="46"/>
                  <a:pt x="45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82"/>
                  <a:pt x="45" y="82"/>
                  <a:pt x="45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8" y="58"/>
                  <a:pt x="58" y="58"/>
                  <a:pt x="58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80" y="46"/>
                  <a:pt x="80" y="46"/>
                  <a:pt x="80" y="46"/>
                </a:cubicBezTo>
                <a:lnTo>
                  <a:pt x="58" y="46"/>
                </a:lnTo>
                <a:close/>
                <a:moveTo>
                  <a:pt x="52" y="0"/>
                </a:moveTo>
                <a:cubicBezTo>
                  <a:pt x="23" y="0"/>
                  <a:pt x="0" y="24"/>
                  <a:pt x="0" y="52"/>
                </a:cubicBezTo>
                <a:cubicBezTo>
                  <a:pt x="0" y="81"/>
                  <a:pt x="23" y="105"/>
                  <a:pt x="52" y="105"/>
                </a:cubicBezTo>
                <a:cubicBezTo>
                  <a:pt x="81" y="105"/>
                  <a:pt x="104" y="81"/>
                  <a:pt x="104" y="52"/>
                </a:cubicBezTo>
                <a:cubicBezTo>
                  <a:pt x="104" y="24"/>
                  <a:pt x="81" y="0"/>
                  <a:pt x="52" y="0"/>
                </a:cubicBezTo>
                <a:close/>
                <a:moveTo>
                  <a:pt x="52" y="93"/>
                </a:moveTo>
                <a:cubicBezTo>
                  <a:pt x="29" y="93"/>
                  <a:pt x="11" y="75"/>
                  <a:pt x="11" y="52"/>
                </a:cubicBezTo>
                <a:cubicBezTo>
                  <a:pt x="11" y="30"/>
                  <a:pt x="29" y="12"/>
                  <a:pt x="52" y="12"/>
                </a:cubicBezTo>
                <a:cubicBezTo>
                  <a:pt x="74" y="12"/>
                  <a:pt x="92" y="30"/>
                  <a:pt x="92" y="52"/>
                </a:cubicBezTo>
                <a:cubicBezTo>
                  <a:pt x="92" y="75"/>
                  <a:pt x="74" y="93"/>
                  <a:pt x="52" y="93"/>
                </a:cubicBezTo>
                <a:close/>
              </a:path>
            </a:pathLst>
          </a:custGeom>
          <a:solidFill>
            <a:srgbClr val="FF9595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pPr defTabSz="1218565">
              <a:defRPr/>
            </a:pPr>
            <a:endParaRPr lang="zh-CN" altLang="en-US" sz="2000" ker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042999" y="4381878"/>
            <a:ext cx="4354159" cy="67437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0" name="Freeform 42"/>
          <p:cNvSpPr>
            <a:spLocks noEditPoints="1"/>
          </p:cNvSpPr>
          <p:nvPr/>
        </p:nvSpPr>
        <p:spPr bwMode="auto">
          <a:xfrm>
            <a:off x="6597873" y="5259659"/>
            <a:ext cx="370720" cy="372269"/>
          </a:xfrm>
          <a:custGeom>
            <a:avLst/>
            <a:gdLst>
              <a:gd name="T0" fmla="*/ 58 w 104"/>
              <a:gd name="T1" fmla="*/ 46 h 105"/>
              <a:gd name="T2" fmla="*/ 58 w 104"/>
              <a:gd name="T3" fmla="*/ 23 h 105"/>
              <a:gd name="T4" fmla="*/ 45 w 104"/>
              <a:gd name="T5" fmla="*/ 23 h 105"/>
              <a:gd name="T6" fmla="*/ 45 w 104"/>
              <a:gd name="T7" fmla="*/ 46 h 105"/>
              <a:gd name="T8" fmla="*/ 23 w 104"/>
              <a:gd name="T9" fmla="*/ 46 h 105"/>
              <a:gd name="T10" fmla="*/ 23 w 104"/>
              <a:gd name="T11" fmla="*/ 58 h 105"/>
              <a:gd name="T12" fmla="*/ 45 w 104"/>
              <a:gd name="T13" fmla="*/ 58 h 105"/>
              <a:gd name="T14" fmla="*/ 45 w 104"/>
              <a:gd name="T15" fmla="*/ 82 h 105"/>
              <a:gd name="T16" fmla="*/ 58 w 104"/>
              <a:gd name="T17" fmla="*/ 82 h 105"/>
              <a:gd name="T18" fmla="*/ 58 w 104"/>
              <a:gd name="T19" fmla="*/ 58 h 105"/>
              <a:gd name="T20" fmla="*/ 80 w 104"/>
              <a:gd name="T21" fmla="*/ 58 h 105"/>
              <a:gd name="T22" fmla="*/ 80 w 104"/>
              <a:gd name="T23" fmla="*/ 46 h 105"/>
              <a:gd name="T24" fmla="*/ 58 w 104"/>
              <a:gd name="T25" fmla="*/ 46 h 105"/>
              <a:gd name="T26" fmla="*/ 52 w 104"/>
              <a:gd name="T27" fmla="*/ 0 h 105"/>
              <a:gd name="T28" fmla="*/ 0 w 104"/>
              <a:gd name="T29" fmla="*/ 52 h 105"/>
              <a:gd name="T30" fmla="*/ 52 w 104"/>
              <a:gd name="T31" fmla="*/ 105 h 105"/>
              <a:gd name="T32" fmla="*/ 104 w 104"/>
              <a:gd name="T33" fmla="*/ 52 h 105"/>
              <a:gd name="T34" fmla="*/ 52 w 104"/>
              <a:gd name="T35" fmla="*/ 0 h 105"/>
              <a:gd name="T36" fmla="*/ 52 w 104"/>
              <a:gd name="T37" fmla="*/ 93 h 105"/>
              <a:gd name="T38" fmla="*/ 11 w 104"/>
              <a:gd name="T39" fmla="*/ 52 h 105"/>
              <a:gd name="T40" fmla="*/ 52 w 104"/>
              <a:gd name="T41" fmla="*/ 12 h 105"/>
              <a:gd name="T42" fmla="*/ 92 w 104"/>
              <a:gd name="T43" fmla="*/ 52 h 105"/>
              <a:gd name="T44" fmla="*/ 52 w 104"/>
              <a:gd name="T45" fmla="*/ 9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4" h="105">
                <a:moveTo>
                  <a:pt x="58" y="46"/>
                </a:moveTo>
                <a:cubicBezTo>
                  <a:pt x="58" y="23"/>
                  <a:pt x="58" y="23"/>
                  <a:pt x="58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46"/>
                  <a:pt x="45" y="46"/>
                  <a:pt x="45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82"/>
                  <a:pt x="45" y="82"/>
                  <a:pt x="45" y="82"/>
                </a:cubicBezTo>
                <a:cubicBezTo>
                  <a:pt x="58" y="82"/>
                  <a:pt x="58" y="82"/>
                  <a:pt x="58" y="82"/>
                </a:cubicBezTo>
                <a:cubicBezTo>
                  <a:pt x="58" y="58"/>
                  <a:pt x="58" y="58"/>
                  <a:pt x="58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80" y="46"/>
                  <a:pt x="80" y="46"/>
                  <a:pt x="80" y="46"/>
                </a:cubicBezTo>
                <a:lnTo>
                  <a:pt x="58" y="46"/>
                </a:lnTo>
                <a:close/>
                <a:moveTo>
                  <a:pt x="52" y="0"/>
                </a:moveTo>
                <a:cubicBezTo>
                  <a:pt x="23" y="0"/>
                  <a:pt x="0" y="24"/>
                  <a:pt x="0" y="52"/>
                </a:cubicBezTo>
                <a:cubicBezTo>
                  <a:pt x="0" y="81"/>
                  <a:pt x="23" y="105"/>
                  <a:pt x="52" y="105"/>
                </a:cubicBezTo>
                <a:cubicBezTo>
                  <a:pt x="81" y="105"/>
                  <a:pt x="104" y="81"/>
                  <a:pt x="104" y="52"/>
                </a:cubicBezTo>
                <a:cubicBezTo>
                  <a:pt x="104" y="24"/>
                  <a:pt x="81" y="0"/>
                  <a:pt x="52" y="0"/>
                </a:cubicBezTo>
                <a:close/>
                <a:moveTo>
                  <a:pt x="52" y="93"/>
                </a:moveTo>
                <a:cubicBezTo>
                  <a:pt x="29" y="93"/>
                  <a:pt x="11" y="75"/>
                  <a:pt x="11" y="52"/>
                </a:cubicBezTo>
                <a:cubicBezTo>
                  <a:pt x="11" y="30"/>
                  <a:pt x="29" y="12"/>
                  <a:pt x="52" y="12"/>
                </a:cubicBezTo>
                <a:cubicBezTo>
                  <a:pt x="74" y="12"/>
                  <a:pt x="92" y="30"/>
                  <a:pt x="92" y="52"/>
                </a:cubicBezTo>
                <a:cubicBezTo>
                  <a:pt x="92" y="75"/>
                  <a:pt x="74" y="93"/>
                  <a:pt x="52" y="93"/>
                </a:cubicBezTo>
                <a:close/>
              </a:path>
            </a:pathLst>
          </a:custGeom>
          <a:solidFill>
            <a:srgbClr val="05B7A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p>
            <a:pPr defTabSz="1218565">
              <a:defRPr/>
            </a:pPr>
            <a:endParaRPr lang="zh-CN" altLang="en-US" sz="2000" ker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7042999" y="5179053"/>
            <a:ext cx="4354159" cy="67437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9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9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9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9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bldLvl="0" animBg="1"/>
      <p:bldP spid="92" grpId="1" bldLvl="0" animBg="1"/>
      <p:bldP spid="93" grpId="0"/>
      <p:bldP spid="94" grpId="0" bldLvl="0" animBg="1"/>
      <p:bldP spid="94" grpId="1" bldLvl="0" animBg="1"/>
      <p:bldP spid="95" grpId="0"/>
      <p:bldP spid="96" grpId="0" bldLvl="0" animBg="1"/>
      <p:bldP spid="96" grpId="1" bldLvl="0" animBg="1"/>
      <p:bldP spid="97" grpId="0"/>
      <p:bldP spid="98" grpId="0" bldLvl="0" animBg="1"/>
      <p:bldP spid="98" grpId="1" bldLvl="0" animBg="1"/>
      <p:bldP spid="99" grpId="0"/>
      <p:bldP spid="100" grpId="0" bldLvl="0" animBg="1"/>
      <p:bldP spid="100" grpId="1" bldLvl="0" animBg="1"/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4628595" y="2468522"/>
            <a:ext cx="7072991" cy="2921530"/>
            <a:chOff x="2522300" y="1985922"/>
            <a:chExt cx="7072991" cy="2921530"/>
          </a:xfrm>
        </p:grpSpPr>
        <p:grpSp>
          <p:nvGrpSpPr>
            <p:cNvPr id="61" name="组合 60"/>
            <p:cNvGrpSpPr/>
            <p:nvPr/>
          </p:nvGrpSpPr>
          <p:grpSpPr>
            <a:xfrm>
              <a:off x="2522300" y="1985922"/>
              <a:ext cx="7072991" cy="591661"/>
              <a:chOff x="2522300" y="1985922"/>
              <a:chExt cx="7072991" cy="591661"/>
            </a:xfrm>
          </p:grpSpPr>
          <p:sp>
            <p:nvSpPr>
              <p:cNvPr id="3" name="CustomText"/>
              <p:cNvSpPr txBox="1"/>
              <p:nvPr/>
            </p:nvSpPr>
            <p:spPr>
              <a:xfrm>
                <a:off x="2522300" y="2065965"/>
                <a:ext cx="117181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/>
              <a:lstStyle/>
              <a:p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您的标题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" name="BackShape"/>
              <p:cNvSpPr/>
              <p:nvPr/>
            </p:nvSpPr>
            <p:spPr>
              <a:xfrm>
                <a:off x="3983782" y="1985922"/>
                <a:ext cx="4816140" cy="440122"/>
              </a:xfrm>
              <a:prstGeom prst="roundRect">
                <a:avLst>
                  <a:gd name="adj" fmla="val 50000"/>
                </a:avLst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" name="RelativeShape"/>
              <p:cNvSpPr/>
              <p:nvPr/>
            </p:nvSpPr>
            <p:spPr>
              <a:xfrm>
                <a:off x="4084279" y="2069342"/>
                <a:ext cx="4615146" cy="273283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" name="ValueShape"/>
              <p:cNvSpPr/>
              <p:nvPr/>
            </p:nvSpPr>
            <p:spPr>
              <a:xfrm>
                <a:off x="4084279" y="2069343"/>
                <a:ext cx="2030664" cy="2732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ValueText"/>
              <p:cNvSpPr txBox="1"/>
              <p:nvPr/>
            </p:nvSpPr>
            <p:spPr>
              <a:xfrm>
                <a:off x="8980050" y="1985922"/>
                <a:ext cx="582781" cy="437086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</a:bodyPr>
              <a:lstStyle/>
              <a:p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44%</a:t>
                </a:r>
                <a:endParaRPr lang="en-US" altLang="zh-CN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8" name="LineShape"/>
              <p:cNvCxnSpPr/>
              <p:nvPr/>
            </p:nvCxnSpPr>
            <p:spPr>
              <a:xfrm flipH="1">
                <a:off x="2522300" y="2577583"/>
                <a:ext cx="7072991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  <p:grpSp>
          <p:nvGrpSpPr>
            <p:cNvPr id="59" name="组合 58"/>
            <p:cNvGrpSpPr/>
            <p:nvPr/>
          </p:nvGrpSpPr>
          <p:grpSpPr>
            <a:xfrm>
              <a:off x="2522300" y="4315791"/>
              <a:ext cx="7072991" cy="591661"/>
              <a:chOff x="2522300" y="4315791"/>
              <a:chExt cx="7072991" cy="591661"/>
            </a:xfrm>
          </p:grpSpPr>
          <p:sp>
            <p:nvSpPr>
              <p:cNvPr id="28" name="CustomText"/>
              <p:cNvSpPr txBox="1"/>
              <p:nvPr/>
            </p:nvSpPr>
            <p:spPr>
              <a:xfrm>
                <a:off x="2522300" y="4395834"/>
                <a:ext cx="117181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您的标题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BackShape"/>
              <p:cNvSpPr/>
              <p:nvPr/>
            </p:nvSpPr>
            <p:spPr>
              <a:xfrm>
                <a:off x="3983782" y="4315791"/>
                <a:ext cx="4816140" cy="440122"/>
              </a:xfrm>
              <a:prstGeom prst="roundRect">
                <a:avLst>
                  <a:gd name="adj" fmla="val 50000"/>
                </a:avLst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RelativeShape"/>
              <p:cNvSpPr/>
              <p:nvPr/>
            </p:nvSpPr>
            <p:spPr>
              <a:xfrm>
                <a:off x="4084279" y="4399211"/>
                <a:ext cx="4615146" cy="273283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ValueShape"/>
              <p:cNvSpPr/>
              <p:nvPr/>
            </p:nvSpPr>
            <p:spPr>
              <a:xfrm>
                <a:off x="4084279" y="4399212"/>
                <a:ext cx="1473142" cy="2732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ValueText"/>
              <p:cNvSpPr txBox="1"/>
              <p:nvPr/>
            </p:nvSpPr>
            <p:spPr>
              <a:xfrm>
                <a:off x="8980050" y="4315791"/>
                <a:ext cx="582781" cy="437086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</a:bodyPr>
              <a:lstStyle/>
              <a:p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30%</a:t>
                </a:r>
                <a:endParaRPr lang="en-US" altLang="zh-CN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33" name="LineShape"/>
              <p:cNvCxnSpPr/>
              <p:nvPr/>
            </p:nvCxnSpPr>
            <p:spPr>
              <a:xfrm flipH="1">
                <a:off x="2522300" y="4907452"/>
                <a:ext cx="7072991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  <p:grpSp>
          <p:nvGrpSpPr>
            <p:cNvPr id="60" name="组合 59"/>
            <p:cNvGrpSpPr/>
            <p:nvPr/>
          </p:nvGrpSpPr>
          <p:grpSpPr>
            <a:xfrm>
              <a:off x="2522300" y="3150856"/>
              <a:ext cx="7072991" cy="591661"/>
              <a:chOff x="2522300" y="3150856"/>
              <a:chExt cx="7072991" cy="591661"/>
            </a:xfrm>
          </p:grpSpPr>
          <p:sp>
            <p:nvSpPr>
              <p:cNvPr id="35" name="CustomText"/>
              <p:cNvSpPr txBox="1"/>
              <p:nvPr/>
            </p:nvSpPr>
            <p:spPr>
              <a:xfrm>
                <a:off x="2522300" y="3230899"/>
                <a:ext cx="117181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您的标题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BackShape"/>
              <p:cNvSpPr/>
              <p:nvPr/>
            </p:nvSpPr>
            <p:spPr>
              <a:xfrm>
                <a:off x="3983782" y="3150856"/>
                <a:ext cx="4816140" cy="440122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RelativeShape"/>
              <p:cNvSpPr/>
              <p:nvPr/>
            </p:nvSpPr>
            <p:spPr>
              <a:xfrm>
                <a:off x="4084279" y="3234276"/>
                <a:ext cx="4615146" cy="273283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ValueShape"/>
              <p:cNvSpPr/>
              <p:nvPr/>
            </p:nvSpPr>
            <p:spPr>
              <a:xfrm>
                <a:off x="4084278" y="3234277"/>
                <a:ext cx="3328575" cy="2732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ValueText"/>
              <p:cNvSpPr txBox="1"/>
              <p:nvPr/>
            </p:nvSpPr>
            <p:spPr>
              <a:xfrm>
                <a:off x="8980050" y="3150856"/>
                <a:ext cx="582781" cy="437086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</a:bodyPr>
              <a:lstStyle/>
              <a:p>
                <a:r>
                  <a:rPr lang="en-US" altLang="zh-CN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75%</a:t>
                </a:r>
                <a:endParaRPr lang="en-US" altLang="zh-CN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40" name="LineShape"/>
              <p:cNvCxnSpPr/>
              <p:nvPr/>
            </p:nvCxnSpPr>
            <p:spPr>
              <a:xfrm flipH="1">
                <a:off x="2522300" y="3742517"/>
                <a:ext cx="7072991" cy="0"/>
              </a:xfrm>
              <a:prstGeom prst="straightConnector1">
                <a:avLst/>
              </a:prstGeom>
              <a:noFill/>
              <a:ln w="3175" cap="flat" cmpd="sng">
                <a:solidFill>
                  <a:schemeClr val="tx1">
                    <a:lumMod val="20000"/>
                    <a:lumOff val="80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7" name="组合 26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2" name="组合 1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10" name="椭圆 9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1" name="椭圆 1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4" name="椭圆 13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5" name="椭圆 14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6" name="椭圆 15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17" name="矩形 16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20" name="椭圆 19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3" name="椭圆 6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4" name="椭圆 63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66" name="椭圆 65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7" name="椭圆 6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8" name="椭圆 67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  <p:pic>
        <p:nvPicPr>
          <p:cNvPr id="21" name="图片 20" descr="漂亮的卡通家人头像素材"/>
          <p:cNvPicPr>
            <a:picLocks noChangeAspect="1"/>
          </p:cNvPicPr>
          <p:nvPr/>
        </p:nvPicPr>
        <p:blipFill>
          <a:blip r:embed="rId1"/>
          <a:srcRect t="67220" r="55666"/>
          <a:stretch>
            <a:fillRect/>
          </a:stretch>
        </p:blipFill>
        <p:spPr>
          <a:xfrm>
            <a:off x="351790" y="2272030"/>
            <a:ext cx="3199765" cy="3162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37" name="组合 36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43" name="椭圆 42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4" name="椭圆 43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5" name="椭圆 44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40" name="椭圆 3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1" name="椭圆 4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3" name="矩形 2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8" name="椭圆 7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" name="椭圆 8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" name="椭圆 9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3" name="椭圆 1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4" name="椭圆 13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  <p:grpSp>
        <p:nvGrpSpPr>
          <p:cNvPr id="2" name="组合 1"/>
          <p:cNvGrpSpPr/>
          <p:nvPr/>
        </p:nvGrpSpPr>
        <p:grpSpPr>
          <a:xfrm>
            <a:off x="7456287" y="2144604"/>
            <a:ext cx="3727616" cy="3780675"/>
            <a:chOff x="1331640" y="1707654"/>
            <a:chExt cx="2796076" cy="2835506"/>
          </a:xfrm>
        </p:grpSpPr>
        <p:sp>
          <p:nvSpPr>
            <p:cNvPr id="4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9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1463461" y="2339108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1463461" y="3315234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1463461" y="4291361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1"/>
          <p:cNvSpPr>
            <a:spLocks noChangeArrowheads="1"/>
          </p:cNvSpPr>
          <p:nvPr/>
        </p:nvSpPr>
        <p:spPr bwMode="auto">
          <a:xfrm>
            <a:off x="1463461" y="5267489"/>
            <a:ext cx="4703910" cy="76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288000" y="2626179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6288000" y="3595528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6288000" y="4564877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6288000" y="5534228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777105" y="1663700"/>
            <a:ext cx="5509260" cy="4639945"/>
          </a:xfrm>
          <a:prstGeom prst="rect">
            <a:avLst/>
          </a:prstGeom>
        </p:spPr>
      </p:pic>
      <p:sp>
        <p:nvSpPr>
          <p:cNvPr id="32" name="椭圆 31"/>
          <p:cNvSpPr>
            <a:spLocks noChangeAspect="1"/>
          </p:cNvSpPr>
          <p:nvPr/>
        </p:nvSpPr>
        <p:spPr>
          <a:xfrm>
            <a:off x="8445500" y="2382520"/>
            <a:ext cx="2824480" cy="28244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rgbClr val="FFDA4E"/>
              </a:solidFill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704143" y="6149213"/>
            <a:ext cx="1719678" cy="154114"/>
            <a:chOff x="9704143" y="6149213"/>
            <a:chExt cx="1719678" cy="154114"/>
          </a:xfrm>
        </p:grpSpPr>
        <p:grpSp>
          <p:nvGrpSpPr>
            <p:cNvPr id="22" name="组合 21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27" name="椭圆 2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8" name="椭圆 2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9" name="椭圆 2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24" name="椭圆 23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5" name="椭圆 24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6" name="椭圆 25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cxnSp>
        <p:nvCxnSpPr>
          <p:cNvPr id="4" name="直接连接符 3"/>
          <p:cNvCxnSpPr/>
          <p:nvPr/>
        </p:nvCxnSpPr>
        <p:spPr>
          <a:xfrm>
            <a:off x="1157287" y="4286364"/>
            <a:ext cx="4548188" cy="0"/>
          </a:xfrm>
          <a:prstGeom prst="line">
            <a:avLst/>
          </a:prstGeom>
          <a:ln>
            <a:solidFill>
              <a:srgbClr val="2F49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52924" y="3028943"/>
            <a:ext cx="3884119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输入标题内容</a:t>
            </a:r>
            <a:endParaRPr lang="zh-CN" altLang="en-US" sz="320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923" y="3667782"/>
            <a:ext cx="4098045" cy="253916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en-US" altLang="zh-CN" sz="105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title text here, and then fill in the text.</a:t>
            </a:r>
            <a:endParaRPr lang="en-US" altLang="zh-CN" sz="105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2923" y="2321141"/>
            <a:ext cx="2799715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40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TWO</a:t>
            </a:r>
            <a:endParaRPr lang="en-US" altLang="zh-CN" sz="40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52923" y="4172064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580120" y="2320925"/>
            <a:ext cx="935355" cy="935355"/>
          </a:xfrm>
          <a:prstGeom prst="ellipse">
            <a:avLst/>
          </a:prstGeom>
          <a:solidFill>
            <a:srgbClr val="05B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665382" y="3697941"/>
            <a:ext cx="10394576" cy="26053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  <p:pic>
        <p:nvPicPr>
          <p:cNvPr id="70" name="图形 69" descr="太阳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2792" y="1775983"/>
            <a:ext cx="1384076" cy="1384076"/>
          </a:xfrm>
          <a:prstGeom prst="rect">
            <a:avLst/>
          </a:prstGeom>
        </p:spPr>
      </p:pic>
      <p:pic>
        <p:nvPicPr>
          <p:cNvPr id="72" name="图形 71" descr="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0224" y="1775983"/>
            <a:ext cx="1384076" cy="1384076"/>
          </a:xfrm>
          <a:prstGeom prst="rect">
            <a:avLst/>
          </a:prstGeom>
        </p:spPr>
      </p:pic>
      <p:pic>
        <p:nvPicPr>
          <p:cNvPr id="74" name="图形 73" descr="局部太阳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7656" y="1775983"/>
            <a:ext cx="1384076" cy="1384076"/>
          </a:xfrm>
          <a:prstGeom prst="rect">
            <a:avLst/>
          </a:prstGeom>
        </p:spPr>
      </p:pic>
      <p:pic>
        <p:nvPicPr>
          <p:cNvPr id="26" name="图片 25" descr="D:\图图图\儿童类素材\44.jpg44"/>
          <p:cNvPicPr>
            <a:picLocks noChangeAspect="1"/>
          </p:cNvPicPr>
          <p:nvPr/>
        </p:nvPicPr>
        <p:blipFill rotWithShape="1">
          <a:blip r:embed="rId7"/>
          <a:srcRect l="48580" t="62331" r="25302"/>
          <a:stretch>
            <a:fillRect/>
          </a:stretch>
        </p:blipFill>
        <p:spPr>
          <a:xfrm>
            <a:off x="8107045" y="1902460"/>
            <a:ext cx="2512060" cy="3552190"/>
          </a:xfrm>
          <a:prstGeom prst="rect">
            <a:avLst/>
          </a:prstGeom>
          <a:ln w="57150">
            <a:solidFill>
              <a:srgbClr val="05B7A1"/>
            </a:solidFill>
          </a:ln>
        </p:spPr>
      </p:pic>
      <p:sp>
        <p:nvSpPr>
          <p:cNvPr id="93" name="矩形 92"/>
          <p:cNvSpPr/>
          <p:nvPr/>
        </p:nvSpPr>
        <p:spPr>
          <a:xfrm>
            <a:off x="1192530" y="4047490"/>
            <a:ext cx="6045200" cy="162877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just">
              <a:defRPr/>
            </a:pP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37" name="组合 36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43" name="椭圆 42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4" name="椭圆 43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5" name="椭圆 44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40" name="椭圆 3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1" name="椭圆 4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3" name="矩形 2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8" name="椭圆 7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" name="椭圆 8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" name="椭圆 9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3" name="椭圆 1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4" name="椭圆 13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3" name="组合 2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5" name="椭圆 4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" name="椭圆 5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7" name="椭圆 6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1" name="椭圆 10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3" name="椭圆 12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14" name="矩形 13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18" name="椭圆 17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0" name="椭圆 19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1" name="椭圆 20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23" name="椭圆 22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4" name="椭圆 23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5" name="椭圆 24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  <p:sp>
        <p:nvSpPr>
          <p:cNvPr id="26" name="矩形 25"/>
          <p:cNvSpPr/>
          <p:nvPr/>
        </p:nvSpPr>
        <p:spPr>
          <a:xfrm>
            <a:off x="4808464" y="2521224"/>
            <a:ext cx="1258957" cy="2295939"/>
          </a:xfrm>
          <a:prstGeom prst="rect">
            <a:avLst/>
          </a:prstGeom>
          <a:solidFill>
            <a:srgbClr val="FF9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67422" y="3118097"/>
            <a:ext cx="1258957" cy="22959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037435" y="2928727"/>
            <a:ext cx="692057" cy="1488802"/>
            <a:chOff x="5066010" y="3081127"/>
            <a:chExt cx="692057" cy="1488802"/>
          </a:xfrm>
          <a:solidFill>
            <a:srgbClr val="05B7A1"/>
          </a:solidFill>
        </p:grpSpPr>
        <p:sp>
          <p:nvSpPr>
            <p:cNvPr id="29" name="文本框 28"/>
            <p:cNvSpPr txBox="1"/>
            <p:nvPr/>
          </p:nvSpPr>
          <p:spPr>
            <a:xfrm>
              <a:off x="5219151" y="4047959"/>
              <a:ext cx="494734" cy="521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05B7A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A.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Freeform 17"/>
            <p:cNvSpPr>
              <a:spLocks noEditPoints="1"/>
            </p:cNvSpPr>
            <p:nvPr/>
          </p:nvSpPr>
          <p:spPr bwMode="auto">
            <a:xfrm>
              <a:off x="5066010" y="3081127"/>
              <a:ext cx="692057" cy="74046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350873" y="3595949"/>
            <a:ext cx="692056" cy="1403789"/>
            <a:chOff x="6379449" y="3167390"/>
            <a:chExt cx="692056" cy="1403789"/>
          </a:xfrm>
        </p:grpSpPr>
        <p:sp>
          <p:nvSpPr>
            <p:cNvPr id="50" name="文本框 49"/>
            <p:cNvSpPr txBox="1"/>
            <p:nvPr/>
          </p:nvSpPr>
          <p:spPr>
            <a:xfrm>
              <a:off x="6478110" y="3167390"/>
              <a:ext cx="49473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B.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Freeform 18"/>
            <p:cNvSpPr>
              <a:spLocks noEditPoints="1"/>
            </p:cNvSpPr>
            <p:nvPr/>
          </p:nvSpPr>
          <p:spPr bwMode="auto">
            <a:xfrm>
              <a:off x="6379449" y="3837508"/>
              <a:ext cx="692056" cy="733671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471108" y="2798905"/>
            <a:ext cx="2959520" cy="2017980"/>
            <a:chOff x="2545085" y="3811865"/>
            <a:chExt cx="2959520" cy="2017980"/>
          </a:xfrm>
        </p:grpSpPr>
        <p:sp>
          <p:nvSpPr>
            <p:cNvPr id="53" name="Shape 1306"/>
            <p:cNvSpPr txBox="1"/>
            <p:nvPr/>
          </p:nvSpPr>
          <p:spPr>
            <a:xfrm>
              <a:off x="2972739" y="3811865"/>
              <a:ext cx="1978161" cy="260088"/>
            </a:xfrm>
            <a:prstGeom prst="rect">
              <a:avLst/>
            </a:prstGeom>
            <a:noFill/>
            <a:ln>
              <a:noFill/>
            </a:ln>
          </p:spPr>
          <p:txBody>
            <a:bodyPr lIns="43769" tIns="21879" rIns="43769" bIns="21879" anchor="t" anchorCtr="0">
              <a:noAutofit/>
            </a:bodyPr>
            <a:p>
              <a:pPr algn="ct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此处输入标题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2545085" y="4261395"/>
              <a:ext cx="2959520" cy="1568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或者复制您的文本粘贴请在此处输入您的文本，请在此处输入您的文本，或者复制您的文本粘贴到此处请在此处请在此处输入您的文本，或者复制您的文本粘贴请在此处输入您的文本，</a:t>
              </a:r>
              <a:endPara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algn="just">
                <a:defRPr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35642" y="3298960"/>
            <a:ext cx="2959520" cy="2115135"/>
            <a:chOff x="2496825" y="3811865"/>
            <a:chExt cx="2959520" cy="2115135"/>
          </a:xfrm>
        </p:grpSpPr>
        <p:sp>
          <p:nvSpPr>
            <p:cNvPr id="56" name="Shape 1306"/>
            <p:cNvSpPr txBox="1"/>
            <p:nvPr/>
          </p:nvSpPr>
          <p:spPr>
            <a:xfrm>
              <a:off x="2972739" y="3811865"/>
              <a:ext cx="1978161" cy="260088"/>
            </a:xfrm>
            <a:prstGeom prst="rect">
              <a:avLst/>
            </a:prstGeom>
            <a:noFill/>
            <a:ln>
              <a:noFill/>
            </a:ln>
          </p:spPr>
          <p:txBody>
            <a:bodyPr lIns="43769" tIns="21879" rIns="43769" bIns="21879" anchor="t" anchorCtr="0">
              <a:noAutofit/>
            </a:bodyPr>
            <a:p>
              <a:pPr algn="ct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此处输入标题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496825" y="4358550"/>
              <a:ext cx="2959520" cy="1568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或者复制您的文本粘贴请在此处输入您的文本，请在此处输入您的文本，或者复制您的文本粘贴到此处请在此处请在此处输入您的文本，或者复制您的文本粘贴请在此处输入您的文本，</a:t>
              </a:r>
              <a:endParaRPr lang="zh-CN" alt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  <a:p>
              <a:pPr algn="just">
                <a:defRPr/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99864" y="1996495"/>
            <a:ext cx="3263451" cy="853197"/>
            <a:chOff x="2198329" y="1912900"/>
            <a:chExt cx="3263451" cy="853197"/>
          </a:xfrm>
        </p:grpSpPr>
        <p:sp>
          <p:nvSpPr>
            <p:cNvPr id="4" name="文本框 3"/>
            <p:cNvSpPr txBox="1"/>
            <p:nvPr/>
          </p:nvSpPr>
          <p:spPr>
            <a:xfrm>
              <a:off x="2198330" y="2195232"/>
              <a:ext cx="3263450" cy="5708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请在此添加文字内容，简单概括，不必繁琐。请在此添加文字内容，简单概括，不必繁琐。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TextBox 76"/>
            <p:cNvSpPr txBox="1"/>
            <p:nvPr/>
          </p:nvSpPr>
          <p:spPr>
            <a:xfrm>
              <a:off x="2198329" y="1912900"/>
              <a:ext cx="1097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465024" y="1996495"/>
            <a:ext cx="805796" cy="804149"/>
          </a:xfrm>
          <a:prstGeom prst="roundRect">
            <a:avLst>
              <a:gd name="adj" fmla="val 0"/>
            </a:avLst>
          </a:prstGeom>
          <a:solidFill>
            <a:srgbClr val="05B7A1"/>
          </a:solidFill>
          <a:ln>
            <a:noFill/>
          </a:ln>
          <a:effectLst>
            <a:outerShdw dist="63500" algn="l" rotWithShape="0">
              <a:schemeClr val="accent5">
                <a:lumMod val="20000"/>
                <a:lumOff val="80000"/>
              </a:scheme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01</a:t>
            </a:r>
            <a:endParaRPr 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332915" y="1996495"/>
            <a:ext cx="3263451" cy="853197"/>
            <a:chOff x="2198329" y="1912900"/>
            <a:chExt cx="3263451" cy="853197"/>
          </a:xfrm>
        </p:grpSpPr>
        <p:sp>
          <p:nvSpPr>
            <p:cNvPr id="8" name="文本框 7"/>
            <p:cNvSpPr txBox="1"/>
            <p:nvPr/>
          </p:nvSpPr>
          <p:spPr>
            <a:xfrm>
              <a:off x="2198330" y="2195232"/>
              <a:ext cx="3263450" cy="5708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请在此添加文字内容，简单概括，不必繁琐。请在此添加文字内容，简单概括，不必繁琐。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TextBox 76"/>
            <p:cNvSpPr txBox="1"/>
            <p:nvPr/>
          </p:nvSpPr>
          <p:spPr>
            <a:xfrm>
              <a:off x="2198329" y="1912900"/>
              <a:ext cx="1097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6398075" y="1996495"/>
            <a:ext cx="805796" cy="804149"/>
          </a:xfrm>
          <a:prstGeom prst="roundRect">
            <a:avLst>
              <a:gd name="adj" fmla="val 0"/>
            </a:avLst>
          </a:prstGeom>
          <a:solidFill>
            <a:srgbClr val="05B7A1"/>
          </a:solidFill>
          <a:ln>
            <a:noFill/>
          </a:ln>
          <a:effectLst>
            <a:outerShdw dist="63500" algn="l" rotWithShape="0">
              <a:schemeClr val="accent5">
                <a:lumMod val="40000"/>
                <a:lumOff val="60000"/>
              </a:scheme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02</a:t>
            </a:r>
            <a:endParaRPr 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332915" y="3389818"/>
            <a:ext cx="3263451" cy="853197"/>
            <a:chOff x="2198329" y="1912900"/>
            <a:chExt cx="3263451" cy="853197"/>
          </a:xfrm>
        </p:grpSpPr>
        <p:sp>
          <p:nvSpPr>
            <p:cNvPr id="12" name="文本框 11"/>
            <p:cNvSpPr txBox="1"/>
            <p:nvPr/>
          </p:nvSpPr>
          <p:spPr>
            <a:xfrm>
              <a:off x="2198330" y="2195232"/>
              <a:ext cx="3263450" cy="5708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请在此添加文字内容，简单概括，不必繁琐。请在此添加文字内容，简单概括，不必繁琐。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TextBox 76"/>
            <p:cNvSpPr txBox="1"/>
            <p:nvPr/>
          </p:nvSpPr>
          <p:spPr>
            <a:xfrm>
              <a:off x="2198329" y="1912900"/>
              <a:ext cx="1097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6398075" y="3389818"/>
            <a:ext cx="805796" cy="804149"/>
          </a:xfrm>
          <a:prstGeom prst="roundRect">
            <a:avLst>
              <a:gd name="adj" fmla="val 0"/>
            </a:avLst>
          </a:prstGeom>
          <a:solidFill>
            <a:srgbClr val="FF9595"/>
          </a:solidFill>
          <a:ln>
            <a:noFill/>
          </a:ln>
          <a:effectLst>
            <a:outerShdw dist="63500" algn="l" rotWithShape="0">
              <a:schemeClr val="accent5">
                <a:lumMod val="20000"/>
                <a:lumOff val="80000"/>
              </a:scheme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</a:t>
            </a:r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4</a:t>
            </a:r>
            <a:endParaRPr 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99864" y="3399096"/>
            <a:ext cx="3263451" cy="853197"/>
            <a:chOff x="2198329" y="1912900"/>
            <a:chExt cx="3263451" cy="853197"/>
          </a:xfrm>
        </p:grpSpPr>
        <p:sp>
          <p:nvSpPr>
            <p:cNvPr id="16" name="文本框 15"/>
            <p:cNvSpPr txBox="1"/>
            <p:nvPr/>
          </p:nvSpPr>
          <p:spPr>
            <a:xfrm>
              <a:off x="2198330" y="2195232"/>
              <a:ext cx="3263450" cy="5708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请在此添加文字内容，简单概括，不必繁琐。请在此添加文字内容，简单概括，不必繁琐。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2198329" y="1912900"/>
              <a:ext cx="1097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1465024" y="3399096"/>
            <a:ext cx="805796" cy="804149"/>
          </a:xfrm>
          <a:prstGeom prst="roundRect">
            <a:avLst>
              <a:gd name="adj" fmla="val 0"/>
            </a:avLst>
          </a:prstGeom>
          <a:solidFill>
            <a:srgbClr val="FF9595"/>
          </a:solidFill>
          <a:ln>
            <a:noFill/>
          </a:ln>
          <a:effectLst>
            <a:outerShdw dist="63500" algn="l" rotWithShape="0">
              <a:schemeClr val="accent5">
                <a:lumMod val="40000"/>
                <a:lumOff val="60000"/>
              </a:scheme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</a:t>
            </a:r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3</a:t>
            </a:r>
            <a:endParaRPr 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399864" y="4922765"/>
            <a:ext cx="3263451" cy="853197"/>
            <a:chOff x="2198329" y="1912900"/>
            <a:chExt cx="3263451" cy="853197"/>
          </a:xfrm>
        </p:grpSpPr>
        <p:sp>
          <p:nvSpPr>
            <p:cNvPr id="20" name="文本框 19"/>
            <p:cNvSpPr txBox="1"/>
            <p:nvPr/>
          </p:nvSpPr>
          <p:spPr>
            <a:xfrm>
              <a:off x="2198330" y="2195232"/>
              <a:ext cx="3263450" cy="5708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请在此添加文字内容，简单概括，不必繁琐。请在此添加文字内容，简单概括，不必繁琐。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Box 76"/>
            <p:cNvSpPr txBox="1"/>
            <p:nvPr/>
          </p:nvSpPr>
          <p:spPr>
            <a:xfrm>
              <a:off x="2198329" y="1912900"/>
              <a:ext cx="1097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Oval 5"/>
          <p:cNvSpPr>
            <a:spLocks noChangeArrowheads="1"/>
          </p:cNvSpPr>
          <p:nvPr/>
        </p:nvSpPr>
        <p:spPr bwMode="auto">
          <a:xfrm>
            <a:off x="1465024" y="4922765"/>
            <a:ext cx="805796" cy="804149"/>
          </a:xfrm>
          <a:prstGeom prst="roundRect">
            <a:avLst>
              <a:gd name="adj" fmla="val 0"/>
            </a:avLst>
          </a:prstGeom>
          <a:solidFill>
            <a:srgbClr val="FFDA4E"/>
          </a:solidFill>
          <a:ln>
            <a:noFill/>
          </a:ln>
          <a:effectLst>
            <a:outerShdw dist="63500" algn="l" rotWithShape="0">
              <a:schemeClr val="accent5">
                <a:lumMod val="20000"/>
                <a:lumOff val="80000"/>
              </a:scheme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</a:t>
            </a:r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5</a:t>
            </a:r>
            <a:endParaRPr 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332915" y="4922765"/>
            <a:ext cx="3263451" cy="853197"/>
            <a:chOff x="2198329" y="1912900"/>
            <a:chExt cx="3263451" cy="853197"/>
          </a:xfrm>
        </p:grpSpPr>
        <p:sp>
          <p:nvSpPr>
            <p:cNvPr id="24" name="文本框 23"/>
            <p:cNvSpPr txBox="1"/>
            <p:nvPr/>
          </p:nvSpPr>
          <p:spPr>
            <a:xfrm>
              <a:off x="2198330" y="2195232"/>
              <a:ext cx="3263450" cy="57086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请在此添加文字内容，简单概括，不必繁琐。请在此添加文字内容，简单概括，不必繁琐。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TextBox 76"/>
            <p:cNvSpPr txBox="1"/>
            <p:nvPr/>
          </p:nvSpPr>
          <p:spPr>
            <a:xfrm>
              <a:off x="2198329" y="1912900"/>
              <a:ext cx="1097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6" name="Oval 5"/>
          <p:cNvSpPr>
            <a:spLocks noChangeArrowheads="1"/>
          </p:cNvSpPr>
          <p:nvPr/>
        </p:nvSpPr>
        <p:spPr bwMode="auto">
          <a:xfrm>
            <a:off x="6398075" y="4922765"/>
            <a:ext cx="805796" cy="804149"/>
          </a:xfrm>
          <a:prstGeom prst="roundRect">
            <a:avLst>
              <a:gd name="adj" fmla="val 0"/>
            </a:avLst>
          </a:prstGeom>
          <a:solidFill>
            <a:srgbClr val="FFDA4E"/>
          </a:solidFill>
          <a:ln>
            <a:noFill/>
          </a:ln>
          <a:effectLst>
            <a:outerShdw dist="63500" algn="l" rotWithShape="0">
              <a:schemeClr val="accent5">
                <a:lumMod val="40000"/>
                <a:lumOff val="60000"/>
              </a:schemeClr>
            </a:outerShdw>
          </a:effectLst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0</a:t>
            </a:r>
            <a:r>
              <a:rPr lang="en-US" altLang="zh-CN" sz="24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6</a:t>
            </a:r>
            <a:endParaRPr lang="en-US" sz="2400" dirty="0">
              <a:solidFill>
                <a:schemeClr val="bg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29" name="组合 28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52" name="椭圆 51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53" name="椭圆 5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54" name="椭圆 53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55" name="组合 54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56" name="椭圆 55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57" name="椭圆 5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58" name="椭圆 57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59" name="矩形 58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62" name="椭圆 61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3" name="椭圆 6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4" name="椭圆 63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66" name="椭圆 65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7" name="椭圆 6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8" name="椭圆 67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 bldLvl="0" animBg="1"/>
      <p:bldP spid="14" grpId="0" bldLvl="0" animBg="1"/>
      <p:bldP spid="18" grpId="0" bldLvl="0" animBg="1"/>
      <p:bldP spid="22" grpId="0" bldLvl="0" animBg="1"/>
      <p:bldP spid="2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777105" y="1663700"/>
            <a:ext cx="5509260" cy="4639945"/>
          </a:xfrm>
          <a:prstGeom prst="rect">
            <a:avLst/>
          </a:prstGeom>
        </p:spPr>
      </p:pic>
      <p:sp>
        <p:nvSpPr>
          <p:cNvPr id="32" name="椭圆 31"/>
          <p:cNvSpPr>
            <a:spLocks noChangeAspect="1"/>
          </p:cNvSpPr>
          <p:nvPr/>
        </p:nvSpPr>
        <p:spPr>
          <a:xfrm>
            <a:off x="8445500" y="2382520"/>
            <a:ext cx="2824480" cy="28244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rgbClr val="FFDA4E"/>
              </a:solidFill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704143" y="6149213"/>
            <a:ext cx="1719678" cy="154114"/>
            <a:chOff x="9704143" y="6149213"/>
            <a:chExt cx="1719678" cy="154114"/>
          </a:xfrm>
        </p:grpSpPr>
        <p:grpSp>
          <p:nvGrpSpPr>
            <p:cNvPr id="22" name="组合 21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27" name="椭圆 2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8" name="椭圆 2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9" name="椭圆 2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24" name="椭圆 23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5" name="椭圆 24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6" name="椭圆 25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cxnSp>
        <p:nvCxnSpPr>
          <p:cNvPr id="4" name="直接连接符 3"/>
          <p:cNvCxnSpPr/>
          <p:nvPr/>
        </p:nvCxnSpPr>
        <p:spPr>
          <a:xfrm>
            <a:off x="1157287" y="4286364"/>
            <a:ext cx="4548188" cy="0"/>
          </a:xfrm>
          <a:prstGeom prst="line">
            <a:avLst/>
          </a:prstGeom>
          <a:ln>
            <a:solidFill>
              <a:srgbClr val="2F49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52924" y="3028943"/>
            <a:ext cx="3884119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输入标题内容</a:t>
            </a:r>
            <a:endParaRPr lang="zh-CN" altLang="en-US" sz="320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923" y="3667782"/>
            <a:ext cx="4098045" cy="253916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en-US" altLang="zh-CN" sz="105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title text here, and then fill in the text.</a:t>
            </a:r>
            <a:endParaRPr lang="en-US" altLang="zh-CN" sz="105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2923" y="2321141"/>
            <a:ext cx="3141980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40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THREE</a:t>
            </a:r>
            <a:endParaRPr lang="en-US" altLang="zh-CN" sz="40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52923" y="4172064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580120" y="2320925"/>
            <a:ext cx="935355" cy="935355"/>
          </a:xfrm>
          <a:prstGeom prst="ellipse">
            <a:avLst/>
          </a:prstGeom>
          <a:solidFill>
            <a:srgbClr val="05B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65912" y="2354310"/>
            <a:ext cx="7032676" cy="645160"/>
            <a:chOff x="3831112" y="2024110"/>
            <a:chExt cx="7032676" cy="645160"/>
          </a:xfrm>
        </p:grpSpPr>
        <p:sp>
          <p:nvSpPr>
            <p:cNvPr id="42" name="Line 21"/>
            <p:cNvSpPr>
              <a:spLocks noChangeShapeType="1"/>
            </p:cNvSpPr>
            <p:nvPr/>
          </p:nvSpPr>
          <p:spPr bwMode="auto">
            <a:xfrm flipH="1">
              <a:off x="3831112" y="2331021"/>
              <a:ext cx="3034364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7070">
                <a:defRPr/>
              </a:pPr>
              <a:endParaRPr lang="zh-CN" altLang="en-US" sz="1355" b="1" kern="0" dirty="0">
                <a:solidFill>
                  <a:srgbClr val="000000"/>
                </a:solidFill>
                <a:latin typeface="思源宋體 SemiBold" panose="02020600000000000000" pitchFamily="18" charset="-128"/>
                <a:ea typeface="思源宋体 SemiBold" panose="02020600000000000000" pitchFamily="18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116891" y="2024110"/>
              <a:ext cx="3746897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41591" y="3420994"/>
            <a:ext cx="6756997" cy="645160"/>
            <a:chOff x="4106791" y="3090794"/>
            <a:chExt cx="6756997" cy="645160"/>
          </a:xfrm>
        </p:grpSpPr>
        <p:sp>
          <p:nvSpPr>
            <p:cNvPr id="43" name="Line 22"/>
            <p:cNvSpPr>
              <a:spLocks noChangeShapeType="1"/>
            </p:cNvSpPr>
            <p:nvPr/>
          </p:nvSpPr>
          <p:spPr bwMode="auto">
            <a:xfrm flipH="1">
              <a:off x="4106791" y="3397705"/>
              <a:ext cx="2750159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7070">
                <a:defRPr/>
              </a:pPr>
              <a:endParaRPr lang="zh-CN" altLang="en-US" sz="1355" b="1" kern="0" dirty="0">
                <a:solidFill>
                  <a:srgbClr val="000000"/>
                </a:solidFill>
                <a:latin typeface="思源宋體 SemiBold" panose="02020600000000000000" pitchFamily="18" charset="-128"/>
                <a:ea typeface="思源宋体 SemiBold" panose="02020600000000000000" pitchFamily="18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116891" y="3090794"/>
              <a:ext cx="3746897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80743" y="4581841"/>
            <a:ext cx="6417845" cy="645160"/>
            <a:chOff x="4445943" y="4251641"/>
            <a:chExt cx="6417845" cy="645160"/>
          </a:xfrm>
        </p:grpSpPr>
        <p:sp>
          <p:nvSpPr>
            <p:cNvPr id="41" name="Line 20"/>
            <p:cNvSpPr>
              <a:spLocks noChangeShapeType="1"/>
            </p:cNvSpPr>
            <p:nvPr/>
          </p:nvSpPr>
          <p:spPr bwMode="auto">
            <a:xfrm flipH="1">
              <a:off x="4445943" y="4558552"/>
              <a:ext cx="2411007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7070">
                <a:defRPr/>
              </a:pPr>
              <a:endParaRPr lang="zh-CN" altLang="en-US" sz="1355" b="1" kern="0" dirty="0">
                <a:solidFill>
                  <a:srgbClr val="000000"/>
                </a:solidFill>
                <a:latin typeface="思源宋體 SemiBold" panose="02020600000000000000" pitchFamily="18" charset="-128"/>
                <a:ea typeface="思源宋体 SemiBold" panose="02020600000000000000" pitchFamily="18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116891" y="4251641"/>
              <a:ext cx="3746897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89875" y="2235627"/>
            <a:ext cx="2759722" cy="3047143"/>
            <a:chOff x="2055075" y="1905427"/>
            <a:chExt cx="2759722" cy="3047143"/>
          </a:xfrm>
        </p:grpSpPr>
        <p:grpSp>
          <p:nvGrpSpPr>
            <p:cNvPr id="20" name="Group 4"/>
            <p:cNvGrpSpPr/>
            <p:nvPr/>
          </p:nvGrpSpPr>
          <p:grpSpPr>
            <a:xfrm>
              <a:off x="2055075" y="3539316"/>
              <a:ext cx="2759722" cy="1413254"/>
              <a:chOff x="1047907" y="3811318"/>
              <a:chExt cx="3673475" cy="1881188"/>
            </a:xfrm>
          </p:grpSpPr>
          <p:grpSp>
            <p:nvGrpSpPr>
              <p:cNvPr id="27" name="Group 5"/>
              <p:cNvGrpSpPr/>
              <p:nvPr/>
            </p:nvGrpSpPr>
            <p:grpSpPr bwMode="auto">
              <a:xfrm>
                <a:off x="1047907" y="3965306"/>
                <a:ext cx="3673475" cy="1727200"/>
                <a:chOff x="1728" y="3024"/>
                <a:chExt cx="2304" cy="1080"/>
              </a:xfrm>
            </p:grpSpPr>
            <p:sp>
              <p:nvSpPr>
                <p:cNvPr id="29" name="Freeform 5"/>
                <p:cNvSpPr/>
                <p:nvPr/>
              </p:nvSpPr>
              <p:spPr bwMode="auto">
                <a:xfrm>
                  <a:off x="1728" y="3024"/>
                  <a:ext cx="2304" cy="1080"/>
                </a:xfrm>
                <a:custGeom>
                  <a:avLst/>
                  <a:gdLst>
                    <a:gd name="T0" fmla="*/ 2304 w 2304"/>
                    <a:gd name="T1" fmla="*/ 792 h 1080"/>
                    <a:gd name="T2" fmla="*/ 2302 w 2304"/>
                    <a:gd name="T3" fmla="*/ 806 h 1080"/>
                    <a:gd name="T4" fmla="*/ 2290 w 2304"/>
                    <a:gd name="T5" fmla="*/ 836 h 1080"/>
                    <a:gd name="T6" fmla="*/ 2268 w 2304"/>
                    <a:gd name="T7" fmla="*/ 864 h 1080"/>
                    <a:gd name="T8" fmla="*/ 2234 w 2304"/>
                    <a:gd name="T9" fmla="*/ 892 h 1080"/>
                    <a:gd name="T10" fmla="*/ 2190 w 2304"/>
                    <a:gd name="T11" fmla="*/ 916 h 1080"/>
                    <a:gd name="T12" fmla="*/ 2108 w 2304"/>
                    <a:gd name="T13" fmla="*/ 954 h 1080"/>
                    <a:gd name="T14" fmla="*/ 1966 w 2304"/>
                    <a:gd name="T15" fmla="*/ 996 h 1080"/>
                    <a:gd name="T16" fmla="*/ 1796 w 2304"/>
                    <a:gd name="T17" fmla="*/ 1030 h 1080"/>
                    <a:gd name="T18" fmla="*/ 1600 w 2304"/>
                    <a:gd name="T19" fmla="*/ 1058 h 1080"/>
                    <a:gd name="T20" fmla="*/ 1384 w 2304"/>
                    <a:gd name="T21" fmla="*/ 1074 h 1080"/>
                    <a:gd name="T22" fmla="*/ 1152 w 2304"/>
                    <a:gd name="T23" fmla="*/ 1080 h 1080"/>
                    <a:gd name="T24" fmla="*/ 1034 w 2304"/>
                    <a:gd name="T25" fmla="*/ 1078 h 1080"/>
                    <a:gd name="T26" fmla="*/ 810 w 2304"/>
                    <a:gd name="T27" fmla="*/ 1068 h 1080"/>
                    <a:gd name="T28" fmla="*/ 602 w 2304"/>
                    <a:gd name="T29" fmla="*/ 1046 h 1080"/>
                    <a:gd name="T30" fmla="*/ 420 w 2304"/>
                    <a:gd name="T31" fmla="*/ 1014 h 1080"/>
                    <a:gd name="T32" fmla="*/ 264 w 2304"/>
                    <a:gd name="T33" fmla="*/ 976 h 1080"/>
                    <a:gd name="T34" fmla="*/ 140 w 2304"/>
                    <a:gd name="T35" fmla="*/ 930 h 1080"/>
                    <a:gd name="T36" fmla="*/ 90 w 2304"/>
                    <a:gd name="T37" fmla="*/ 904 h 1080"/>
                    <a:gd name="T38" fmla="*/ 52 w 2304"/>
                    <a:gd name="T39" fmla="*/ 878 h 1080"/>
                    <a:gd name="T40" fmla="*/ 24 w 2304"/>
                    <a:gd name="T41" fmla="*/ 850 h 1080"/>
                    <a:gd name="T42" fmla="*/ 6 w 2304"/>
                    <a:gd name="T43" fmla="*/ 822 h 1080"/>
                    <a:gd name="T44" fmla="*/ 0 w 2304"/>
                    <a:gd name="T45" fmla="*/ 792 h 1080"/>
                    <a:gd name="T46" fmla="*/ 288 w 2304"/>
                    <a:gd name="T47" fmla="*/ 216 h 1080"/>
                    <a:gd name="T48" fmla="*/ 292 w 2304"/>
                    <a:gd name="T49" fmla="*/ 194 h 1080"/>
                    <a:gd name="T50" fmla="*/ 306 w 2304"/>
                    <a:gd name="T51" fmla="*/ 172 h 1080"/>
                    <a:gd name="T52" fmla="*/ 326 w 2304"/>
                    <a:gd name="T53" fmla="*/ 152 h 1080"/>
                    <a:gd name="T54" fmla="*/ 356 w 2304"/>
                    <a:gd name="T55" fmla="*/ 132 h 1080"/>
                    <a:gd name="T56" fmla="*/ 436 w 2304"/>
                    <a:gd name="T57" fmla="*/ 96 h 1080"/>
                    <a:gd name="T58" fmla="*/ 542 w 2304"/>
                    <a:gd name="T59" fmla="*/ 64 h 1080"/>
                    <a:gd name="T60" fmla="*/ 668 w 2304"/>
                    <a:gd name="T61" fmla="*/ 36 h 1080"/>
                    <a:gd name="T62" fmla="*/ 816 w 2304"/>
                    <a:gd name="T63" fmla="*/ 16 h 1080"/>
                    <a:gd name="T64" fmla="*/ 978 w 2304"/>
                    <a:gd name="T65" fmla="*/ 4 h 1080"/>
                    <a:gd name="T66" fmla="*/ 1152 w 2304"/>
                    <a:gd name="T67" fmla="*/ 0 h 1080"/>
                    <a:gd name="T68" fmla="*/ 1240 w 2304"/>
                    <a:gd name="T69" fmla="*/ 2 h 1080"/>
                    <a:gd name="T70" fmla="*/ 1408 w 2304"/>
                    <a:gd name="T71" fmla="*/ 10 h 1080"/>
                    <a:gd name="T72" fmla="*/ 1564 w 2304"/>
                    <a:gd name="T73" fmla="*/ 26 h 1080"/>
                    <a:gd name="T74" fmla="*/ 1702 w 2304"/>
                    <a:gd name="T75" fmla="*/ 50 h 1080"/>
                    <a:gd name="T76" fmla="*/ 1818 w 2304"/>
                    <a:gd name="T77" fmla="*/ 78 h 1080"/>
                    <a:gd name="T78" fmla="*/ 1912 w 2304"/>
                    <a:gd name="T79" fmla="*/ 114 h 1080"/>
                    <a:gd name="T80" fmla="*/ 1964 w 2304"/>
                    <a:gd name="T81" fmla="*/ 142 h 1080"/>
                    <a:gd name="T82" fmla="*/ 1988 w 2304"/>
                    <a:gd name="T83" fmla="*/ 162 h 1080"/>
                    <a:gd name="T84" fmla="*/ 2006 w 2304"/>
                    <a:gd name="T85" fmla="*/ 184 h 1080"/>
                    <a:gd name="T86" fmla="*/ 2014 w 2304"/>
                    <a:gd name="T87" fmla="*/ 204 h 1080"/>
                    <a:gd name="T88" fmla="*/ 2016 w 2304"/>
                    <a:gd name="T89" fmla="*/ 216 h 1080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304"/>
                    <a:gd name="T136" fmla="*/ 0 h 1080"/>
                    <a:gd name="T137" fmla="*/ 2304 w 2304"/>
                    <a:gd name="T138" fmla="*/ 1080 h 1080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304" h="1080">
                      <a:moveTo>
                        <a:pt x="2016" y="216"/>
                      </a:moveTo>
                      <a:lnTo>
                        <a:pt x="2304" y="792"/>
                      </a:lnTo>
                      <a:lnTo>
                        <a:pt x="2302" y="806"/>
                      </a:lnTo>
                      <a:lnTo>
                        <a:pt x="2298" y="822"/>
                      </a:lnTo>
                      <a:lnTo>
                        <a:pt x="2290" y="836"/>
                      </a:lnTo>
                      <a:lnTo>
                        <a:pt x="2280" y="850"/>
                      </a:lnTo>
                      <a:lnTo>
                        <a:pt x="2268" y="864"/>
                      </a:lnTo>
                      <a:lnTo>
                        <a:pt x="2252" y="878"/>
                      </a:lnTo>
                      <a:lnTo>
                        <a:pt x="2234" y="892"/>
                      </a:lnTo>
                      <a:lnTo>
                        <a:pt x="2214" y="904"/>
                      </a:lnTo>
                      <a:lnTo>
                        <a:pt x="2190" y="916"/>
                      </a:lnTo>
                      <a:lnTo>
                        <a:pt x="2164" y="930"/>
                      </a:lnTo>
                      <a:lnTo>
                        <a:pt x="2108" y="954"/>
                      </a:lnTo>
                      <a:lnTo>
                        <a:pt x="2040" y="976"/>
                      </a:lnTo>
                      <a:lnTo>
                        <a:pt x="1966" y="996"/>
                      </a:lnTo>
                      <a:lnTo>
                        <a:pt x="1884" y="1014"/>
                      </a:lnTo>
                      <a:lnTo>
                        <a:pt x="1796" y="1030"/>
                      </a:lnTo>
                      <a:lnTo>
                        <a:pt x="1702" y="1046"/>
                      </a:lnTo>
                      <a:lnTo>
                        <a:pt x="1600" y="1058"/>
                      </a:lnTo>
                      <a:lnTo>
                        <a:pt x="1494" y="1068"/>
                      </a:lnTo>
                      <a:lnTo>
                        <a:pt x="1384" y="1074"/>
                      </a:lnTo>
                      <a:lnTo>
                        <a:pt x="1270" y="1078"/>
                      </a:lnTo>
                      <a:lnTo>
                        <a:pt x="1152" y="1080"/>
                      </a:lnTo>
                      <a:lnTo>
                        <a:pt x="1034" y="1078"/>
                      </a:lnTo>
                      <a:lnTo>
                        <a:pt x="920" y="1074"/>
                      </a:lnTo>
                      <a:lnTo>
                        <a:pt x="810" y="1068"/>
                      </a:lnTo>
                      <a:lnTo>
                        <a:pt x="704" y="1058"/>
                      </a:lnTo>
                      <a:lnTo>
                        <a:pt x="602" y="1046"/>
                      </a:lnTo>
                      <a:lnTo>
                        <a:pt x="508" y="1030"/>
                      </a:lnTo>
                      <a:lnTo>
                        <a:pt x="420" y="1014"/>
                      </a:lnTo>
                      <a:lnTo>
                        <a:pt x="338" y="996"/>
                      </a:lnTo>
                      <a:lnTo>
                        <a:pt x="264" y="976"/>
                      </a:lnTo>
                      <a:lnTo>
                        <a:pt x="196" y="954"/>
                      </a:lnTo>
                      <a:lnTo>
                        <a:pt x="140" y="930"/>
                      </a:lnTo>
                      <a:lnTo>
                        <a:pt x="114" y="916"/>
                      </a:lnTo>
                      <a:lnTo>
                        <a:pt x="90" y="904"/>
                      </a:lnTo>
                      <a:lnTo>
                        <a:pt x="70" y="892"/>
                      </a:lnTo>
                      <a:lnTo>
                        <a:pt x="52" y="878"/>
                      </a:lnTo>
                      <a:lnTo>
                        <a:pt x="36" y="864"/>
                      </a:lnTo>
                      <a:lnTo>
                        <a:pt x="24" y="850"/>
                      </a:lnTo>
                      <a:lnTo>
                        <a:pt x="14" y="836"/>
                      </a:lnTo>
                      <a:lnTo>
                        <a:pt x="6" y="822"/>
                      </a:lnTo>
                      <a:lnTo>
                        <a:pt x="2" y="806"/>
                      </a:lnTo>
                      <a:lnTo>
                        <a:pt x="0" y="792"/>
                      </a:lnTo>
                      <a:lnTo>
                        <a:pt x="288" y="216"/>
                      </a:lnTo>
                      <a:lnTo>
                        <a:pt x="290" y="204"/>
                      </a:lnTo>
                      <a:lnTo>
                        <a:pt x="292" y="194"/>
                      </a:lnTo>
                      <a:lnTo>
                        <a:pt x="298" y="184"/>
                      </a:lnTo>
                      <a:lnTo>
                        <a:pt x="306" y="172"/>
                      </a:lnTo>
                      <a:lnTo>
                        <a:pt x="316" y="162"/>
                      </a:lnTo>
                      <a:lnTo>
                        <a:pt x="326" y="152"/>
                      </a:lnTo>
                      <a:lnTo>
                        <a:pt x="340" y="142"/>
                      </a:lnTo>
                      <a:lnTo>
                        <a:pt x="356" y="132"/>
                      </a:lnTo>
                      <a:lnTo>
                        <a:pt x="392" y="114"/>
                      </a:lnTo>
                      <a:lnTo>
                        <a:pt x="436" y="96"/>
                      </a:lnTo>
                      <a:lnTo>
                        <a:pt x="486" y="78"/>
                      </a:lnTo>
                      <a:lnTo>
                        <a:pt x="542" y="64"/>
                      </a:lnTo>
                      <a:lnTo>
                        <a:pt x="602" y="50"/>
                      </a:lnTo>
                      <a:lnTo>
                        <a:pt x="668" y="36"/>
                      </a:lnTo>
                      <a:lnTo>
                        <a:pt x="740" y="26"/>
                      </a:lnTo>
                      <a:lnTo>
                        <a:pt x="816" y="16"/>
                      </a:lnTo>
                      <a:lnTo>
                        <a:pt x="896" y="10"/>
                      </a:lnTo>
                      <a:lnTo>
                        <a:pt x="978" y="4"/>
                      </a:lnTo>
                      <a:lnTo>
                        <a:pt x="1064" y="2"/>
                      </a:lnTo>
                      <a:lnTo>
                        <a:pt x="1152" y="0"/>
                      </a:lnTo>
                      <a:lnTo>
                        <a:pt x="1240" y="2"/>
                      </a:lnTo>
                      <a:lnTo>
                        <a:pt x="1326" y="4"/>
                      </a:lnTo>
                      <a:lnTo>
                        <a:pt x="1408" y="10"/>
                      </a:lnTo>
                      <a:lnTo>
                        <a:pt x="1488" y="16"/>
                      </a:lnTo>
                      <a:lnTo>
                        <a:pt x="1564" y="26"/>
                      </a:lnTo>
                      <a:lnTo>
                        <a:pt x="1636" y="36"/>
                      </a:lnTo>
                      <a:lnTo>
                        <a:pt x="1702" y="50"/>
                      </a:lnTo>
                      <a:lnTo>
                        <a:pt x="1762" y="64"/>
                      </a:lnTo>
                      <a:lnTo>
                        <a:pt x="1818" y="78"/>
                      </a:lnTo>
                      <a:lnTo>
                        <a:pt x="1868" y="96"/>
                      </a:lnTo>
                      <a:lnTo>
                        <a:pt x="1912" y="114"/>
                      </a:lnTo>
                      <a:lnTo>
                        <a:pt x="1948" y="132"/>
                      </a:lnTo>
                      <a:lnTo>
                        <a:pt x="1964" y="142"/>
                      </a:lnTo>
                      <a:lnTo>
                        <a:pt x="1978" y="152"/>
                      </a:lnTo>
                      <a:lnTo>
                        <a:pt x="1988" y="162"/>
                      </a:lnTo>
                      <a:lnTo>
                        <a:pt x="1998" y="172"/>
                      </a:lnTo>
                      <a:lnTo>
                        <a:pt x="2006" y="184"/>
                      </a:lnTo>
                      <a:lnTo>
                        <a:pt x="2012" y="194"/>
                      </a:lnTo>
                      <a:lnTo>
                        <a:pt x="2014" y="204"/>
                      </a:lnTo>
                      <a:lnTo>
                        <a:pt x="2016" y="216"/>
                      </a:lnTo>
                      <a:close/>
                    </a:path>
                  </a:pathLst>
                </a:custGeom>
                <a:solidFill>
                  <a:srgbClr val="FF95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</a:pPr>
                  <a:endParaRPr lang="zh-CN" altLang="en-US" sz="58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6"/>
                <p:cNvSpPr/>
                <p:nvPr/>
              </p:nvSpPr>
              <p:spPr bwMode="auto">
                <a:xfrm>
                  <a:off x="2016" y="3024"/>
                  <a:ext cx="1728" cy="432"/>
                </a:xfrm>
                <a:custGeom>
                  <a:avLst/>
                  <a:gdLst>
                    <a:gd name="T0" fmla="*/ 1728 w 1728"/>
                    <a:gd name="T1" fmla="*/ 216 h 432"/>
                    <a:gd name="T2" fmla="*/ 1724 w 1728"/>
                    <a:gd name="T3" fmla="*/ 238 h 432"/>
                    <a:gd name="T4" fmla="*/ 1710 w 1728"/>
                    <a:gd name="T5" fmla="*/ 260 h 432"/>
                    <a:gd name="T6" fmla="*/ 1690 w 1728"/>
                    <a:gd name="T7" fmla="*/ 280 h 432"/>
                    <a:gd name="T8" fmla="*/ 1660 w 1728"/>
                    <a:gd name="T9" fmla="*/ 300 h 432"/>
                    <a:gd name="T10" fmla="*/ 1580 w 1728"/>
                    <a:gd name="T11" fmla="*/ 336 h 432"/>
                    <a:gd name="T12" fmla="*/ 1474 w 1728"/>
                    <a:gd name="T13" fmla="*/ 368 h 432"/>
                    <a:gd name="T14" fmla="*/ 1348 w 1728"/>
                    <a:gd name="T15" fmla="*/ 396 h 432"/>
                    <a:gd name="T16" fmla="*/ 1200 w 1728"/>
                    <a:gd name="T17" fmla="*/ 416 h 432"/>
                    <a:gd name="T18" fmla="*/ 1038 w 1728"/>
                    <a:gd name="T19" fmla="*/ 428 h 432"/>
                    <a:gd name="T20" fmla="*/ 864 w 1728"/>
                    <a:gd name="T21" fmla="*/ 432 h 432"/>
                    <a:gd name="T22" fmla="*/ 776 w 1728"/>
                    <a:gd name="T23" fmla="*/ 430 h 432"/>
                    <a:gd name="T24" fmla="*/ 608 w 1728"/>
                    <a:gd name="T25" fmla="*/ 422 h 432"/>
                    <a:gd name="T26" fmla="*/ 452 w 1728"/>
                    <a:gd name="T27" fmla="*/ 406 h 432"/>
                    <a:gd name="T28" fmla="*/ 314 w 1728"/>
                    <a:gd name="T29" fmla="*/ 382 h 432"/>
                    <a:gd name="T30" fmla="*/ 198 w 1728"/>
                    <a:gd name="T31" fmla="*/ 354 h 432"/>
                    <a:gd name="T32" fmla="*/ 104 w 1728"/>
                    <a:gd name="T33" fmla="*/ 318 h 432"/>
                    <a:gd name="T34" fmla="*/ 52 w 1728"/>
                    <a:gd name="T35" fmla="*/ 290 h 432"/>
                    <a:gd name="T36" fmla="*/ 28 w 1728"/>
                    <a:gd name="T37" fmla="*/ 270 h 432"/>
                    <a:gd name="T38" fmla="*/ 10 w 1728"/>
                    <a:gd name="T39" fmla="*/ 248 h 432"/>
                    <a:gd name="T40" fmla="*/ 2 w 1728"/>
                    <a:gd name="T41" fmla="*/ 228 h 432"/>
                    <a:gd name="T42" fmla="*/ 0 w 1728"/>
                    <a:gd name="T43" fmla="*/ 216 h 432"/>
                    <a:gd name="T44" fmla="*/ 4 w 1728"/>
                    <a:gd name="T45" fmla="*/ 194 h 432"/>
                    <a:gd name="T46" fmla="*/ 18 w 1728"/>
                    <a:gd name="T47" fmla="*/ 172 h 432"/>
                    <a:gd name="T48" fmla="*/ 38 w 1728"/>
                    <a:gd name="T49" fmla="*/ 152 h 432"/>
                    <a:gd name="T50" fmla="*/ 68 w 1728"/>
                    <a:gd name="T51" fmla="*/ 132 h 432"/>
                    <a:gd name="T52" fmla="*/ 148 w 1728"/>
                    <a:gd name="T53" fmla="*/ 96 h 432"/>
                    <a:gd name="T54" fmla="*/ 254 w 1728"/>
                    <a:gd name="T55" fmla="*/ 64 h 432"/>
                    <a:gd name="T56" fmla="*/ 380 w 1728"/>
                    <a:gd name="T57" fmla="*/ 36 h 432"/>
                    <a:gd name="T58" fmla="*/ 528 w 1728"/>
                    <a:gd name="T59" fmla="*/ 16 h 432"/>
                    <a:gd name="T60" fmla="*/ 690 w 1728"/>
                    <a:gd name="T61" fmla="*/ 4 h 432"/>
                    <a:gd name="T62" fmla="*/ 864 w 1728"/>
                    <a:gd name="T63" fmla="*/ 0 h 432"/>
                    <a:gd name="T64" fmla="*/ 952 w 1728"/>
                    <a:gd name="T65" fmla="*/ 2 h 432"/>
                    <a:gd name="T66" fmla="*/ 1120 w 1728"/>
                    <a:gd name="T67" fmla="*/ 10 h 432"/>
                    <a:gd name="T68" fmla="*/ 1276 w 1728"/>
                    <a:gd name="T69" fmla="*/ 26 h 432"/>
                    <a:gd name="T70" fmla="*/ 1414 w 1728"/>
                    <a:gd name="T71" fmla="*/ 50 h 432"/>
                    <a:gd name="T72" fmla="*/ 1530 w 1728"/>
                    <a:gd name="T73" fmla="*/ 78 h 432"/>
                    <a:gd name="T74" fmla="*/ 1624 w 1728"/>
                    <a:gd name="T75" fmla="*/ 114 h 432"/>
                    <a:gd name="T76" fmla="*/ 1676 w 1728"/>
                    <a:gd name="T77" fmla="*/ 142 h 432"/>
                    <a:gd name="T78" fmla="*/ 1700 w 1728"/>
                    <a:gd name="T79" fmla="*/ 162 h 432"/>
                    <a:gd name="T80" fmla="*/ 1718 w 1728"/>
                    <a:gd name="T81" fmla="*/ 184 h 432"/>
                    <a:gd name="T82" fmla="*/ 1726 w 1728"/>
                    <a:gd name="T83" fmla="*/ 204 h 432"/>
                    <a:gd name="T84" fmla="*/ 1728 w 1728"/>
                    <a:gd name="T85" fmla="*/ 216 h 43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728"/>
                    <a:gd name="T130" fmla="*/ 0 h 432"/>
                    <a:gd name="T131" fmla="*/ 1728 w 1728"/>
                    <a:gd name="T132" fmla="*/ 432 h 43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728" h="432">
                      <a:moveTo>
                        <a:pt x="1728" y="216"/>
                      </a:moveTo>
                      <a:lnTo>
                        <a:pt x="1728" y="216"/>
                      </a:lnTo>
                      <a:lnTo>
                        <a:pt x="1726" y="228"/>
                      </a:lnTo>
                      <a:lnTo>
                        <a:pt x="1724" y="238"/>
                      </a:lnTo>
                      <a:lnTo>
                        <a:pt x="1718" y="248"/>
                      </a:lnTo>
                      <a:lnTo>
                        <a:pt x="1710" y="260"/>
                      </a:lnTo>
                      <a:lnTo>
                        <a:pt x="1700" y="270"/>
                      </a:lnTo>
                      <a:lnTo>
                        <a:pt x="1690" y="280"/>
                      </a:lnTo>
                      <a:lnTo>
                        <a:pt x="1676" y="290"/>
                      </a:lnTo>
                      <a:lnTo>
                        <a:pt x="1660" y="300"/>
                      </a:lnTo>
                      <a:lnTo>
                        <a:pt x="1624" y="318"/>
                      </a:lnTo>
                      <a:lnTo>
                        <a:pt x="1580" y="336"/>
                      </a:lnTo>
                      <a:lnTo>
                        <a:pt x="1530" y="354"/>
                      </a:lnTo>
                      <a:lnTo>
                        <a:pt x="1474" y="368"/>
                      </a:lnTo>
                      <a:lnTo>
                        <a:pt x="1414" y="382"/>
                      </a:lnTo>
                      <a:lnTo>
                        <a:pt x="1348" y="396"/>
                      </a:lnTo>
                      <a:lnTo>
                        <a:pt x="1276" y="406"/>
                      </a:lnTo>
                      <a:lnTo>
                        <a:pt x="1200" y="416"/>
                      </a:lnTo>
                      <a:lnTo>
                        <a:pt x="1120" y="422"/>
                      </a:lnTo>
                      <a:lnTo>
                        <a:pt x="1038" y="428"/>
                      </a:lnTo>
                      <a:lnTo>
                        <a:pt x="952" y="430"/>
                      </a:lnTo>
                      <a:lnTo>
                        <a:pt x="864" y="432"/>
                      </a:lnTo>
                      <a:lnTo>
                        <a:pt x="776" y="430"/>
                      </a:lnTo>
                      <a:lnTo>
                        <a:pt x="690" y="428"/>
                      </a:lnTo>
                      <a:lnTo>
                        <a:pt x="608" y="422"/>
                      </a:lnTo>
                      <a:lnTo>
                        <a:pt x="528" y="416"/>
                      </a:lnTo>
                      <a:lnTo>
                        <a:pt x="452" y="406"/>
                      </a:lnTo>
                      <a:lnTo>
                        <a:pt x="380" y="396"/>
                      </a:lnTo>
                      <a:lnTo>
                        <a:pt x="314" y="382"/>
                      </a:lnTo>
                      <a:lnTo>
                        <a:pt x="254" y="368"/>
                      </a:lnTo>
                      <a:lnTo>
                        <a:pt x="198" y="354"/>
                      </a:lnTo>
                      <a:lnTo>
                        <a:pt x="148" y="336"/>
                      </a:lnTo>
                      <a:lnTo>
                        <a:pt x="104" y="318"/>
                      </a:lnTo>
                      <a:lnTo>
                        <a:pt x="68" y="300"/>
                      </a:lnTo>
                      <a:lnTo>
                        <a:pt x="52" y="290"/>
                      </a:lnTo>
                      <a:lnTo>
                        <a:pt x="38" y="280"/>
                      </a:lnTo>
                      <a:lnTo>
                        <a:pt x="28" y="270"/>
                      </a:lnTo>
                      <a:lnTo>
                        <a:pt x="18" y="260"/>
                      </a:lnTo>
                      <a:lnTo>
                        <a:pt x="10" y="248"/>
                      </a:lnTo>
                      <a:lnTo>
                        <a:pt x="4" y="238"/>
                      </a:lnTo>
                      <a:lnTo>
                        <a:pt x="2" y="228"/>
                      </a:lnTo>
                      <a:lnTo>
                        <a:pt x="0" y="216"/>
                      </a:lnTo>
                      <a:lnTo>
                        <a:pt x="2" y="204"/>
                      </a:lnTo>
                      <a:lnTo>
                        <a:pt x="4" y="194"/>
                      </a:lnTo>
                      <a:lnTo>
                        <a:pt x="10" y="184"/>
                      </a:lnTo>
                      <a:lnTo>
                        <a:pt x="18" y="172"/>
                      </a:lnTo>
                      <a:lnTo>
                        <a:pt x="28" y="162"/>
                      </a:lnTo>
                      <a:lnTo>
                        <a:pt x="38" y="152"/>
                      </a:lnTo>
                      <a:lnTo>
                        <a:pt x="52" y="142"/>
                      </a:lnTo>
                      <a:lnTo>
                        <a:pt x="68" y="132"/>
                      </a:lnTo>
                      <a:lnTo>
                        <a:pt x="104" y="114"/>
                      </a:lnTo>
                      <a:lnTo>
                        <a:pt x="148" y="96"/>
                      </a:lnTo>
                      <a:lnTo>
                        <a:pt x="198" y="78"/>
                      </a:lnTo>
                      <a:lnTo>
                        <a:pt x="254" y="64"/>
                      </a:lnTo>
                      <a:lnTo>
                        <a:pt x="314" y="50"/>
                      </a:lnTo>
                      <a:lnTo>
                        <a:pt x="380" y="36"/>
                      </a:lnTo>
                      <a:lnTo>
                        <a:pt x="452" y="26"/>
                      </a:lnTo>
                      <a:lnTo>
                        <a:pt x="528" y="16"/>
                      </a:lnTo>
                      <a:lnTo>
                        <a:pt x="608" y="10"/>
                      </a:lnTo>
                      <a:lnTo>
                        <a:pt x="690" y="4"/>
                      </a:lnTo>
                      <a:lnTo>
                        <a:pt x="776" y="2"/>
                      </a:lnTo>
                      <a:lnTo>
                        <a:pt x="864" y="0"/>
                      </a:lnTo>
                      <a:lnTo>
                        <a:pt x="952" y="2"/>
                      </a:lnTo>
                      <a:lnTo>
                        <a:pt x="1038" y="4"/>
                      </a:lnTo>
                      <a:lnTo>
                        <a:pt x="1120" y="10"/>
                      </a:lnTo>
                      <a:lnTo>
                        <a:pt x="1200" y="16"/>
                      </a:lnTo>
                      <a:lnTo>
                        <a:pt x="1276" y="26"/>
                      </a:lnTo>
                      <a:lnTo>
                        <a:pt x="1348" y="36"/>
                      </a:lnTo>
                      <a:lnTo>
                        <a:pt x="1414" y="50"/>
                      </a:lnTo>
                      <a:lnTo>
                        <a:pt x="1474" y="64"/>
                      </a:lnTo>
                      <a:lnTo>
                        <a:pt x="1530" y="78"/>
                      </a:lnTo>
                      <a:lnTo>
                        <a:pt x="1580" y="96"/>
                      </a:lnTo>
                      <a:lnTo>
                        <a:pt x="1624" y="114"/>
                      </a:lnTo>
                      <a:lnTo>
                        <a:pt x="1660" y="132"/>
                      </a:lnTo>
                      <a:lnTo>
                        <a:pt x="1676" y="142"/>
                      </a:lnTo>
                      <a:lnTo>
                        <a:pt x="1690" y="152"/>
                      </a:lnTo>
                      <a:lnTo>
                        <a:pt x="1700" y="162"/>
                      </a:lnTo>
                      <a:lnTo>
                        <a:pt x="1710" y="172"/>
                      </a:lnTo>
                      <a:lnTo>
                        <a:pt x="1718" y="184"/>
                      </a:lnTo>
                      <a:lnTo>
                        <a:pt x="1724" y="194"/>
                      </a:lnTo>
                      <a:lnTo>
                        <a:pt x="1726" y="204"/>
                      </a:lnTo>
                      <a:lnTo>
                        <a:pt x="1728" y="21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</a:pPr>
                  <a:endParaRPr lang="zh-CN" altLang="en-US" sz="58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Oval 7"/>
              <p:cNvSpPr>
                <a:spLocks noChangeArrowheads="1"/>
              </p:cNvSpPr>
              <p:nvPr/>
            </p:nvSpPr>
            <p:spPr bwMode="auto">
              <a:xfrm>
                <a:off x="1467007" y="3811318"/>
                <a:ext cx="2832099" cy="92075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defTabSz="687070" eaLnBrk="1" fontAlgn="base" hangingPunct="1">
                  <a:spcBef>
                    <a:spcPts val="0"/>
                  </a:spcBef>
                  <a:buClrTx/>
                  <a:buSzTx/>
                  <a:buNone/>
                  <a:defRPr/>
                </a:pPr>
                <a:endParaRPr lang="zh-CN" altLang="en-US" sz="585" b="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9"/>
            <p:cNvGrpSpPr/>
            <p:nvPr/>
          </p:nvGrpSpPr>
          <p:grpSpPr>
            <a:xfrm>
              <a:off x="2514236" y="2771275"/>
              <a:ext cx="1866450" cy="1158033"/>
              <a:chOff x="1659095" y="2788969"/>
              <a:chExt cx="2484437" cy="1541462"/>
            </a:xfrm>
          </p:grpSpPr>
          <p:grpSp>
            <p:nvGrpSpPr>
              <p:cNvPr id="23" name="Group 8"/>
              <p:cNvGrpSpPr/>
              <p:nvPr/>
            </p:nvGrpSpPr>
            <p:grpSpPr bwMode="auto">
              <a:xfrm>
                <a:off x="1659095" y="2957244"/>
                <a:ext cx="2484437" cy="1373187"/>
                <a:chOff x="2016" y="1944"/>
                <a:chExt cx="1728" cy="936"/>
              </a:xfrm>
            </p:grpSpPr>
            <p:sp>
              <p:nvSpPr>
                <p:cNvPr id="25" name="Freeform 9"/>
                <p:cNvSpPr/>
                <p:nvPr/>
              </p:nvSpPr>
              <p:spPr bwMode="auto">
                <a:xfrm>
                  <a:off x="2016" y="1944"/>
                  <a:ext cx="1728" cy="936"/>
                </a:xfrm>
                <a:custGeom>
                  <a:avLst/>
                  <a:gdLst>
                    <a:gd name="T0" fmla="*/ 1728 w 1728"/>
                    <a:gd name="T1" fmla="*/ 720 h 936"/>
                    <a:gd name="T2" fmla="*/ 1726 w 1728"/>
                    <a:gd name="T3" fmla="*/ 732 h 936"/>
                    <a:gd name="T4" fmla="*/ 1718 w 1728"/>
                    <a:gd name="T5" fmla="*/ 752 h 936"/>
                    <a:gd name="T6" fmla="*/ 1700 w 1728"/>
                    <a:gd name="T7" fmla="*/ 774 h 936"/>
                    <a:gd name="T8" fmla="*/ 1676 w 1728"/>
                    <a:gd name="T9" fmla="*/ 794 h 936"/>
                    <a:gd name="T10" fmla="*/ 1624 w 1728"/>
                    <a:gd name="T11" fmla="*/ 822 h 936"/>
                    <a:gd name="T12" fmla="*/ 1530 w 1728"/>
                    <a:gd name="T13" fmla="*/ 858 h 936"/>
                    <a:gd name="T14" fmla="*/ 1414 w 1728"/>
                    <a:gd name="T15" fmla="*/ 886 h 936"/>
                    <a:gd name="T16" fmla="*/ 1276 w 1728"/>
                    <a:gd name="T17" fmla="*/ 910 h 936"/>
                    <a:gd name="T18" fmla="*/ 1120 w 1728"/>
                    <a:gd name="T19" fmla="*/ 926 h 936"/>
                    <a:gd name="T20" fmla="*/ 952 w 1728"/>
                    <a:gd name="T21" fmla="*/ 934 h 936"/>
                    <a:gd name="T22" fmla="*/ 864 w 1728"/>
                    <a:gd name="T23" fmla="*/ 936 h 936"/>
                    <a:gd name="T24" fmla="*/ 690 w 1728"/>
                    <a:gd name="T25" fmla="*/ 932 h 936"/>
                    <a:gd name="T26" fmla="*/ 528 w 1728"/>
                    <a:gd name="T27" fmla="*/ 920 h 936"/>
                    <a:gd name="T28" fmla="*/ 380 w 1728"/>
                    <a:gd name="T29" fmla="*/ 900 h 936"/>
                    <a:gd name="T30" fmla="*/ 254 w 1728"/>
                    <a:gd name="T31" fmla="*/ 872 h 936"/>
                    <a:gd name="T32" fmla="*/ 148 w 1728"/>
                    <a:gd name="T33" fmla="*/ 840 h 936"/>
                    <a:gd name="T34" fmla="*/ 68 w 1728"/>
                    <a:gd name="T35" fmla="*/ 804 h 936"/>
                    <a:gd name="T36" fmla="*/ 38 w 1728"/>
                    <a:gd name="T37" fmla="*/ 784 h 936"/>
                    <a:gd name="T38" fmla="*/ 18 w 1728"/>
                    <a:gd name="T39" fmla="*/ 764 h 936"/>
                    <a:gd name="T40" fmla="*/ 4 w 1728"/>
                    <a:gd name="T41" fmla="*/ 742 h 936"/>
                    <a:gd name="T42" fmla="*/ 0 w 1728"/>
                    <a:gd name="T43" fmla="*/ 720 h 936"/>
                    <a:gd name="T44" fmla="*/ 288 w 1728"/>
                    <a:gd name="T45" fmla="*/ 144 h 936"/>
                    <a:gd name="T46" fmla="*/ 290 w 1728"/>
                    <a:gd name="T47" fmla="*/ 130 h 936"/>
                    <a:gd name="T48" fmla="*/ 300 w 1728"/>
                    <a:gd name="T49" fmla="*/ 114 h 936"/>
                    <a:gd name="T50" fmla="*/ 334 w 1728"/>
                    <a:gd name="T51" fmla="*/ 88 h 936"/>
                    <a:gd name="T52" fmla="*/ 386 w 1728"/>
                    <a:gd name="T53" fmla="*/ 64 h 936"/>
                    <a:gd name="T54" fmla="*/ 456 w 1728"/>
                    <a:gd name="T55" fmla="*/ 42 h 936"/>
                    <a:gd name="T56" fmla="*/ 542 w 1728"/>
                    <a:gd name="T57" fmla="*/ 24 h 936"/>
                    <a:gd name="T58" fmla="*/ 640 w 1728"/>
                    <a:gd name="T59" fmla="*/ 12 h 936"/>
                    <a:gd name="T60" fmla="*/ 748 w 1728"/>
                    <a:gd name="T61" fmla="*/ 2 h 936"/>
                    <a:gd name="T62" fmla="*/ 864 w 1728"/>
                    <a:gd name="T63" fmla="*/ 0 h 936"/>
                    <a:gd name="T64" fmla="*/ 922 w 1728"/>
                    <a:gd name="T65" fmla="*/ 0 h 936"/>
                    <a:gd name="T66" fmla="*/ 1036 w 1728"/>
                    <a:gd name="T67" fmla="*/ 6 h 936"/>
                    <a:gd name="T68" fmla="*/ 1138 w 1728"/>
                    <a:gd name="T69" fmla="*/ 18 h 936"/>
                    <a:gd name="T70" fmla="*/ 1230 w 1728"/>
                    <a:gd name="T71" fmla="*/ 32 h 936"/>
                    <a:gd name="T72" fmla="*/ 1308 w 1728"/>
                    <a:gd name="T73" fmla="*/ 52 h 936"/>
                    <a:gd name="T74" fmla="*/ 1370 w 1728"/>
                    <a:gd name="T75" fmla="*/ 76 h 936"/>
                    <a:gd name="T76" fmla="*/ 1414 w 1728"/>
                    <a:gd name="T77" fmla="*/ 102 h 936"/>
                    <a:gd name="T78" fmla="*/ 1434 w 1728"/>
                    <a:gd name="T79" fmla="*/ 122 h 936"/>
                    <a:gd name="T80" fmla="*/ 1440 w 1728"/>
                    <a:gd name="T81" fmla="*/ 136 h 936"/>
                    <a:gd name="T82" fmla="*/ 1440 w 1728"/>
                    <a:gd name="T83" fmla="*/ 144 h 9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1728"/>
                    <a:gd name="T127" fmla="*/ 0 h 936"/>
                    <a:gd name="T128" fmla="*/ 1728 w 1728"/>
                    <a:gd name="T129" fmla="*/ 936 h 9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1728" h="936">
                      <a:moveTo>
                        <a:pt x="1440" y="144"/>
                      </a:moveTo>
                      <a:lnTo>
                        <a:pt x="1728" y="720"/>
                      </a:lnTo>
                      <a:lnTo>
                        <a:pt x="1726" y="732"/>
                      </a:lnTo>
                      <a:lnTo>
                        <a:pt x="1724" y="742"/>
                      </a:lnTo>
                      <a:lnTo>
                        <a:pt x="1718" y="752"/>
                      </a:lnTo>
                      <a:lnTo>
                        <a:pt x="1710" y="764"/>
                      </a:lnTo>
                      <a:lnTo>
                        <a:pt x="1700" y="774"/>
                      </a:lnTo>
                      <a:lnTo>
                        <a:pt x="1690" y="784"/>
                      </a:lnTo>
                      <a:lnTo>
                        <a:pt x="1676" y="794"/>
                      </a:lnTo>
                      <a:lnTo>
                        <a:pt x="1660" y="804"/>
                      </a:lnTo>
                      <a:lnTo>
                        <a:pt x="1624" y="822"/>
                      </a:lnTo>
                      <a:lnTo>
                        <a:pt x="1580" y="840"/>
                      </a:lnTo>
                      <a:lnTo>
                        <a:pt x="1530" y="858"/>
                      </a:lnTo>
                      <a:lnTo>
                        <a:pt x="1474" y="872"/>
                      </a:lnTo>
                      <a:lnTo>
                        <a:pt x="1414" y="886"/>
                      </a:lnTo>
                      <a:lnTo>
                        <a:pt x="1348" y="900"/>
                      </a:lnTo>
                      <a:lnTo>
                        <a:pt x="1276" y="910"/>
                      </a:lnTo>
                      <a:lnTo>
                        <a:pt x="1200" y="920"/>
                      </a:lnTo>
                      <a:lnTo>
                        <a:pt x="1120" y="926"/>
                      </a:lnTo>
                      <a:lnTo>
                        <a:pt x="1038" y="932"/>
                      </a:lnTo>
                      <a:lnTo>
                        <a:pt x="952" y="934"/>
                      </a:lnTo>
                      <a:lnTo>
                        <a:pt x="864" y="936"/>
                      </a:lnTo>
                      <a:lnTo>
                        <a:pt x="776" y="934"/>
                      </a:lnTo>
                      <a:lnTo>
                        <a:pt x="690" y="932"/>
                      </a:lnTo>
                      <a:lnTo>
                        <a:pt x="608" y="926"/>
                      </a:lnTo>
                      <a:lnTo>
                        <a:pt x="528" y="920"/>
                      </a:lnTo>
                      <a:lnTo>
                        <a:pt x="452" y="910"/>
                      </a:lnTo>
                      <a:lnTo>
                        <a:pt x="380" y="900"/>
                      </a:lnTo>
                      <a:lnTo>
                        <a:pt x="314" y="886"/>
                      </a:lnTo>
                      <a:lnTo>
                        <a:pt x="254" y="872"/>
                      </a:lnTo>
                      <a:lnTo>
                        <a:pt x="198" y="858"/>
                      </a:lnTo>
                      <a:lnTo>
                        <a:pt x="148" y="840"/>
                      </a:lnTo>
                      <a:lnTo>
                        <a:pt x="104" y="822"/>
                      </a:lnTo>
                      <a:lnTo>
                        <a:pt x="68" y="804"/>
                      </a:lnTo>
                      <a:lnTo>
                        <a:pt x="52" y="794"/>
                      </a:lnTo>
                      <a:lnTo>
                        <a:pt x="38" y="784"/>
                      </a:lnTo>
                      <a:lnTo>
                        <a:pt x="28" y="774"/>
                      </a:lnTo>
                      <a:lnTo>
                        <a:pt x="18" y="764"/>
                      </a:lnTo>
                      <a:lnTo>
                        <a:pt x="10" y="752"/>
                      </a:lnTo>
                      <a:lnTo>
                        <a:pt x="4" y="742"/>
                      </a:lnTo>
                      <a:lnTo>
                        <a:pt x="2" y="732"/>
                      </a:lnTo>
                      <a:lnTo>
                        <a:pt x="0" y="720"/>
                      </a:lnTo>
                      <a:lnTo>
                        <a:pt x="288" y="144"/>
                      </a:lnTo>
                      <a:lnTo>
                        <a:pt x="288" y="136"/>
                      </a:lnTo>
                      <a:lnTo>
                        <a:pt x="290" y="130"/>
                      </a:lnTo>
                      <a:lnTo>
                        <a:pt x="294" y="122"/>
                      </a:lnTo>
                      <a:lnTo>
                        <a:pt x="300" y="114"/>
                      </a:lnTo>
                      <a:lnTo>
                        <a:pt x="314" y="102"/>
                      </a:lnTo>
                      <a:lnTo>
                        <a:pt x="334" y="88"/>
                      </a:lnTo>
                      <a:lnTo>
                        <a:pt x="358" y="76"/>
                      </a:lnTo>
                      <a:lnTo>
                        <a:pt x="386" y="64"/>
                      </a:lnTo>
                      <a:lnTo>
                        <a:pt x="420" y="52"/>
                      </a:lnTo>
                      <a:lnTo>
                        <a:pt x="456" y="42"/>
                      </a:lnTo>
                      <a:lnTo>
                        <a:pt x="498" y="32"/>
                      </a:lnTo>
                      <a:lnTo>
                        <a:pt x="542" y="24"/>
                      </a:lnTo>
                      <a:lnTo>
                        <a:pt x="590" y="18"/>
                      </a:lnTo>
                      <a:lnTo>
                        <a:pt x="640" y="12"/>
                      </a:lnTo>
                      <a:lnTo>
                        <a:pt x="692" y="6"/>
                      </a:lnTo>
                      <a:lnTo>
                        <a:pt x="748" y="2"/>
                      </a:lnTo>
                      <a:lnTo>
                        <a:pt x="806" y="0"/>
                      </a:lnTo>
                      <a:lnTo>
                        <a:pt x="864" y="0"/>
                      </a:lnTo>
                      <a:lnTo>
                        <a:pt x="922" y="0"/>
                      </a:lnTo>
                      <a:lnTo>
                        <a:pt x="980" y="2"/>
                      </a:lnTo>
                      <a:lnTo>
                        <a:pt x="1036" y="6"/>
                      </a:lnTo>
                      <a:lnTo>
                        <a:pt x="1088" y="12"/>
                      </a:lnTo>
                      <a:lnTo>
                        <a:pt x="1138" y="18"/>
                      </a:lnTo>
                      <a:lnTo>
                        <a:pt x="1186" y="24"/>
                      </a:lnTo>
                      <a:lnTo>
                        <a:pt x="1230" y="32"/>
                      </a:lnTo>
                      <a:lnTo>
                        <a:pt x="1272" y="42"/>
                      </a:lnTo>
                      <a:lnTo>
                        <a:pt x="1308" y="52"/>
                      </a:lnTo>
                      <a:lnTo>
                        <a:pt x="1342" y="64"/>
                      </a:lnTo>
                      <a:lnTo>
                        <a:pt x="1370" y="76"/>
                      </a:lnTo>
                      <a:lnTo>
                        <a:pt x="1394" y="88"/>
                      </a:lnTo>
                      <a:lnTo>
                        <a:pt x="1414" y="102"/>
                      </a:lnTo>
                      <a:lnTo>
                        <a:pt x="1428" y="114"/>
                      </a:lnTo>
                      <a:lnTo>
                        <a:pt x="1434" y="122"/>
                      </a:lnTo>
                      <a:lnTo>
                        <a:pt x="1438" y="130"/>
                      </a:lnTo>
                      <a:lnTo>
                        <a:pt x="1440" y="136"/>
                      </a:lnTo>
                      <a:lnTo>
                        <a:pt x="1440" y="144"/>
                      </a:lnTo>
                      <a:close/>
                    </a:path>
                  </a:pathLst>
                </a:custGeom>
                <a:solidFill>
                  <a:srgbClr val="05B7A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</a:pPr>
                  <a:endParaRPr lang="zh-CN" altLang="en-US" sz="58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10"/>
                <p:cNvSpPr/>
                <p:nvPr/>
              </p:nvSpPr>
              <p:spPr bwMode="auto">
                <a:xfrm>
                  <a:off x="2304" y="1944"/>
                  <a:ext cx="1152" cy="288"/>
                </a:xfrm>
                <a:custGeom>
                  <a:avLst/>
                  <a:gdLst>
                    <a:gd name="T0" fmla="*/ 1152 w 1152"/>
                    <a:gd name="T1" fmla="*/ 144 h 288"/>
                    <a:gd name="T2" fmla="*/ 1150 w 1152"/>
                    <a:gd name="T3" fmla="*/ 158 h 288"/>
                    <a:gd name="T4" fmla="*/ 1140 w 1152"/>
                    <a:gd name="T5" fmla="*/ 174 h 288"/>
                    <a:gd name="T6" fmla="*/ 1106 w 1152"/>
                    <a:gd name="T7" fmla="*/ 200 h 288"/>
                    <a:gd name="T8" fmla="*/ 1054 w 1152"/>
                    <a:gd name="T9" fmla="*/ 224 h 288"/>
                    <a:gd name="T10" fmla="*/ 984 w 1152"/>
                    <a:gd name="T11" fmla="*/ 246 h 288"/>
                    <a:gd name="T12" fmla="*/ 898 w 1152"/>
                    <a:gd name="T13" fmla="*/ 264 h 288"/>
                    <a:gd name="T14" fmla="*/ 800 w 1152"/>
                    <a:gd name="T15" fmla="*/ 276 h 288"/>
                    <a:gd name="T16" fmla="*/ 692 w 1152"/>
                    <a:gd name="T17" fmla="*/ 286 h 288"/>
                    <a:gd name="T18" fmla="*/ 576 w 1152"/>
                    <a:gd name="T19" fmla="*/ 288 h 288"/>
                    <a:gd name="T20" fmla="*/ 518 w 1152"/>
                    <a:gd name="T21" fmla="*/ 288 h 288"/>
                    <a:gd name="T22" fmla="*/ 404 w 1152"/>
                    <a:gd name="T23" fmla="*/ 282 h 288"/>
                    <a:gd name="T24" fmla="*/ 302 w 1152"/>
                    <a:gd name="T25" fmla="*/ 270 h 288"/>
                    <a:gd name="T26" fmla="*/ 210 w 1152"/>
                    <a:gd name="T27" fmla="*/ 256 h 288"/>
                    <a:gd name="T28" fmla="*/ 132 w 1152"/>
                    <a:gd name="T29" fmla="*/ 236 h 288"/>
                    <a:gd name="T30" fmla="*/ 70 w 1152"/>
                    <a:gd name="T31" fmla="*/ 212 h 288"/>
                    <a:gd name="T32" fmla="*/ 26 w 1152"/>
                    <a:gd name="T33" fmla="*/ 186 h 288"/>
                    <a:gd name="T34" fmla="*/ 6 w 1152"/>
                    <a:gd name="T35" fmla="*/ 166 h 288"/>
                    <a:gd name="T36" fmla="*/ 0 w 1152"/>
                    <a:gd name="T37" fmla="*/ 152 h 288"/>
                    <a:gd name="T38" fmla="*/ 0 w 1152"/>
                    <a:gd name="T39" fmla="*/ 144 h 288"/>
                    <a:gd name="T40" fmla="*/ 2 w 1152"/>
                    <a:gd name="T41" fmla="*/ 130 h 288"/>
                    <a:gd name="T42" fmla="*/ 12 w 1152"/>
                    <a:gd name="T43" fmla="*/ 114 h 288"/>
                    <a:gd name="T44" fmla="*/ 46 w 1152"/>
                    <a:gd name="T45" fmla="*/ 88 h 288"/>
                    <a:gd name="T46" fmla="*/ 98 w 1152"/>
                    <a:gd name="T47" fmla="*/ 64 h 288"/>
                    <a:gd name="T48" fmla="*/ 168 w 1152"/>
                    <a:gd name="T49" fmla="*/ 42 h 288"/>
                    <a:gd name="T50" fmla="*/ 254 w 1152"/>
                    <a:gd name="T51" fmla="*/ 24 h 288"/>
                    <a:gd name="T52" fmla="*/ 352 w 1152"/>
                    <a:gd name="T53" fmla="*/ 12 h 288"/>
                    <a:gd name="T54" fmla="*/ 460 w 1152"/>
                    <a:gd name="T55" fmla="*/ 2 h 288"/>
                    <a:gd name="T56" fmla="*/ 576 w 1152"/>
                    <a:gd name="T57" fmla="*/ 0 h 288"/>
                    <a:gd name="T58" fmla="*/ 634 w 1152"/>
                    <a:gd name="T59" fmla="*/ 0 h 288"/>
                    <a:gd name="T60" fmla="*/ 748 w 1152"/>
                    <a:gd name="T61" fmla="*/ 6 h 288"/>
                    <a:gd name="T62" fmla="*/ 850 w 1152"/>
                    <a:gd name="T63" fmla="*/ 18 h 288"/>
                    <a:gd name="T64" fmla="*/ 942 w 1152"/>
                    <a:gd name="T65" fmla="*/ 32 h 288"/>
                    <a:gd name="T66" fmla="*/ 1020 w 1152"/>
                    <a:gd name="T67" fmla="*/ 52 h 288"/>
                    <a:gd name="T68" fmla="*/ 1082 w 1152"/>
                    <a:gd name="T69" fmla="*/ 76 h 288"/>
                    <a:gd name="T70" fmla="*/ 1126 w 1152"/>
                    <a:gd name="T71" fmla="*/ 102 h 288"/>
                    <a:gd name="T72" fmla="*/ 1146 w 1152"/>
                    <a:gd name="T73" fmla="*/ 122 h 288"/>
                    <a:gd name="T74" fmla="*/ 1152 w 1152"/>
                    <a:gd name="T75" fmla="*/ 136 h 288"/>
                    <a:gd name="T76" fmla="*/ 1152 w 1152"/>
                    <a:gd name="T77" fmla="*/ 144 h 288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152"/>
                    <a:gd name="T118" fmla="*/ 0 h 288"/>
                    <a:gd name="T119" fmla="*/ 1152 w 1152"/>
                    <a:gd name="T120" fmla="*/ 288 h 288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152" h="288">
                      <a:moveTo>
                        <a:pt x="1152" y="144"/>
                      </a:moveTo>
                      <a:lnTo>
                        <a:pt x="1152" y="144"/>
                      </a:lnTo>
                      <a:lnTo>
                        <a:pt x="1152" y="152"/>
                      </a:lnTo>
                      <a:lnTo>
                        <a:pt x="1150" y="158"/>
                      </a:lnTo>
                      <a:lnTo>
                        <a:pt x="1146" y="166"/>
                      </a:lnTo>
                      <a:lnTo>
                        <a:pt x="1140" y="174"/>
                      </a:lnTo>
                      <a:lnTo>
                        <a:pt x="1126" y="186"/>
                      </a:lnTo>
                      <a:lnTo>
                        <a:pt x="1106" y="200"/>
                      </a:lnTo>
                      <a:lnTo>
                        <a:pt x="1082" y="212"/>
                      </a:lnTo>
                      <a:lnTo>
                        <a:pt x="1054" y="224"/>
                      </a:lnTo>
                      <a:lnTo>
                        <a:pt x="1020" y="236"/>
                      </a:lnTo>
                      <a:lnTo>
                        <a:pt x="984" y="246"/>
                      </a:lnTo>
                      <a:lnTo>
                        <a:pt x="942" y="256"/>
                      </a:lnTo>
                      <a:lnTo>
                        <a:pt x="898" y="264"/>
                      </a:lnTo>
                      <a:lnTo>
                        <a:pt x="850" y="270"/>
                      </a:lnTo>
                      <a:lnTo>
                        <a:pt x="800" y="276"/>
                      </a:lnTo>
                      <a:lnTo>
                        <a:pt x="748" y="282"/>
                      </a:lnTo>
                      <a:lnTo>
                        <a:pt x="692" y="286"/>
                      </a:lnTo>
                      <a:lnTo>
                        <a:pt x="634" y="288"/>
                      </a:lnTo>
                      <a:lnTo>
                        <a:pt x="576" y="288"/>
                      </a:lnTo>
                      <a:lnTo>
                        <a:pt x="518" y="288"/>
                      </a:lnTo>
                      <a:lnTo>
                        <a:pt x="460" y="286"/>
                      </a:lnTo>
                      <a:lnTo>
                        <a:pt x="404" y="282"/>
                      </a:lnTo>
                      <a:lnTo>
                        <a:pt x="352" y="276"/>
                      </a:lnTo>
                      <a:lnTo>
                        <a:pt x="302" y="270"/>
                      </a:lnTo>
                      <a:lnTo>
                        <a:pt x="254" y="264"/>
                      </a:lnTo>
                      <a:lnTo>
                        <a:pt x="210" y="256"/>
                      </a:lnTo>
                      <a:lnTo>
                        <a:pt x="168" y="246"/>
                      </a:lnTo>
                      <a:lnTo>
                        <a:pt x="132" y="236"/>
                      </a:lnTo>
                      <a:lnTo>
                        <a:pt x="98" y="224"/>
                      </a:lnTo>
                      <a:lnTo>
                        <a:pt x="70" y="212"/>
                      </a:lnTo>
                      <a:lnTo>
                        <a:pt x="46" y="200"/>
                      </a:lnTo>
                      <a:lnTo>
                        <a:pt x="26" y="186"/>
                      </a:lnTo>
                      <a:lnTo>
                        <a:pt x="12" y="174"/>
                      </a:lnTo>
                      <a:lnTo>
                        <a:pt x="6" y="166"/>
                      </a:lnTo>
                      <a:lnTo>
                        <a:pt x="2" y="158"/>
                      </a:lnTo>
                      <a:lnTo>
                        <a:pt x="0" y="152"/>
                      </a:lnTo>
                      <a:lnTo>
                        <a:pt x="0" y="144"/>
                      </a:lnTo>
                      <a:lnTo>
                        <a:pt x="0" y="136"/>
                      </a:lnTo>
                      <a:lnTo>
                        <a:pt x="2" y="130"/>
                      </a:lnTo>
                      <a:lnTo>
                        <a:pt x="6" y="122"/>
                      </a:lnTo>
                      <a:lnTo>
                        <a:pt x="12" y="114"/>
                      </a:lnTo>
                      <a:lnTo>
                        <a:pt x="26" y="102"/>
                      </a:lnTo>
                      <a:lnTo>
                        <a:pt x="46" y="88"/>
                      </a:lnTo>
                      <a:lnTo>
                        <a:pt x="70" y="76"/>
                      </a:lnTo>
                      <a:lnTo>
                        <a:pt x="98" y="64"/>
                      </a:lnTo>
                      <a:lnTo>
                        <a:pt x="132" y="52"/>
                      </a:lnTo>
                      <a:lnTo>
                        <a:pt x="168" y="42"/>
                      </a:lnTo>
                      <a:lnTo>
                        <a:pt x="210" y="32"/>
                      </a:lnTo>
                      <a:lnTo>
                        <a:pt x="254" y="24"/>
                      </a:lnTo>
                      <a:lnTo>
                        <a:pt x="302" y="18"/>
                      </a:lnTo>
                      <a:lnTo>
                        <a:pt x="352" y="12"/>
                      </a:lnTo>
                      <a:lnTo>
                        <a:pt x="404" y="6"/>
                      </a:lnTo>
                      <a:lnTo>
                        <a:pt x="460" y="2"/>
                      </a:lnTo>
                      <a:lnTo>
                        <a:pt x="518" y="0"/>
                      </a:lnTo>
                      <a:lnTo>
                        <a:pt x="576" y="0"/>
                      </a:lnTo>
                      <a:lnTo>
                        <a:pt x="634" y="0"/>
                      </a:lnTo>
                      <a:lnTo>
                        <a:pt x="692" y="2"/>
                      </a:lnTo>
                      <a:lnTo>
                        <a:pt x="748" y="6"/>
                      </a:lnTo>
                      <a:lnTo>
                        <a:pt x="800" y="12"/>
                      </a:lnTo>
                      <a:lnTo>
                        <a:pt x="850" y="18"/>
                      </a:lnTo>
                      <a:lnTo>
                        <a:pt x="898" y="24"/>
                      </a:lnTo>
                      <a:lnTo>
                        <a:pt x="942" y="32"/>
                      </a:lnTo>
                      <a:lnTo>
                        <a:pt x="984" y="42"/>
                      </a:lnTo>
                      <a:lnTo>
                        <a:pt x="1020" y="52"/>
                      </a:lnTo>
                      <a:lnTo>
                        <a:pt x="1054" y="64"/>
                      </a:lnTo>
                      <a:lnTo>
                        <a:pt x="1082" y="76"/>
                      </a:lnTo>
                      <a:lnTo>
                        <a:pt x="1106" y="88"/>
                      </a:lnTo>
                      <a:lnTo>
                        <a:pt x="1126" y="102"/>
                      </a:lnTo>
                      <a:lnTo>
                        <a:pt x="1140" y="114"/>
                      </a:lnTo>
                      <a:lnTo>
                        <a:pt x="1146" y="122"/>
                      </a:lnTo>
                      <a:lnTo>
                        <a:pt x="1150" y="130"/>
                      </a:lnTo>
                      <a:lnTo>
                        <a:pt x="1152" y="136"/>
                      </a:lnTo>
                      <a:lnTo>
                        <a:pt x="1152" y="144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just">
                    <a:lnSpc>
                      <a:spcPct val="120000"/>
                    </a:lnSpc>
                  </a:pPr>
                  <a:endParaRPr lang="zh-CN" altLang="en-US" sz="58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Oval 11"/>
              <p:cNvSpPr>
                <a:spLocks noChangeArrowheads="1"/>
              </p:cNvSpPr>
              <p:nvPr/>
            </p:nvSpPr>
            <p:spPr bwMode="auto">
              <a:xfrm>
                <a:off x="1927382" y="2788969"/>
                <a:ext cx="1911350" cy="62230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defTabSz="687070" eaLnBrk="1" fontAlgn="base" hangingPunct="1">
                  <a:spcBef>
                    <a:spcPts val="0"/>
                  </a:spcBef>
                  <a:buClrTx/>
                  <a:buSzTx/>
                  <a:buNone/>
                  <a:defRPr/>
                </a:pPr>
                <a:endParaRPr lang="zh-CN" altLang="en-US" sz="585" b="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Freeform 12"/>
            <p:cNvSpPr/>
            <p:nvPr/>
          </p:nvSpPr>
          <p:spPr bwMode="auto">
            <a:xfrm>
              <a:off x="2910181" y="1905427"/>
              <a:ext cx="1074551" cy="1101983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defTabSz="687070">
                <a:lnSpc>
                  <a:spcPct val="120000"/>
                </a:lnSpc>
                <a:defRPr/>
              </a:pPr>
              <a:endParaRPr lang="zh-CN" altLang="en-US" sz="58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8" name="图形 47" descr="太阳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203214" y="2387308"/>
              <a:ext cx="488495" cy="488495"/>
            </a:xfrm>
            <a:prstGeom prst="rect">
              <a:avLst/>
            </a:prstGeom>
          </p:spPr>
        </p:pic>
        <p:pic>
          <p:nvPicPr>
            <p:cNvPr id="50" name="图形 49" descr="带标记的地图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48038" y="3276457"/>
              <a:ext cx="598846" cy="598846"/>
            </a:xfrm>
            <a:prstGeom prst="rect">
              <a:avLst/>
            </a:prstGeom>
          </p:spPr>
        </p:pic>
        <p:pic>
          <p:nvPicPr>
            <p:cNvPr id="52" name="图形 51" descr="思想气泡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89495" y="4346719"/>
              <a:ext cx="488495" cy="48849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5" name="组合 4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7" name="椭圆 6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8" name="椭圆 7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" name="椭圆 8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1" name="椭圆 10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5" name="椭圆 14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16" name="矩形 15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19" name="椭圆 18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31" name="椭圆 3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32" name="椭圆 31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34" name="椭圆 33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35" name="椭圆 34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8" name="椭圆 67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61161" y="1740288"/>
            <a:ext cx="1775764" cy="3949544"/>
            <a:chOff x="1961186" y="1664088"/>
            <a:chExt cx="1775764" cy="3949544"/>
          </a:xfrm>
        </p:grpSpPr>
        <p:grpSp>
          <p:nvGrpSpPr>
            <p:cNvPr id="36" name="Group 78"/>
            <p:cNvGrpSpPr/>
            <p:nvPr/>
          </p:nvGrpSpPr>
          <p:grpSpPr>
            <a:xfrm>
              <a:off x="1961186" y="1664088"/>
              <a:ext cx="1775764" cy="1775763"/>
              <a:chOff x="1535191" y="2075984"/>
              <a:chExt cx="1893242" cy="1893241"/>
            </a:xfrm>
          </p:grpSpPr>
          <p:sp>
            <p:nvSpPr>
              <p:cNvPr id="37" name="Chord 79"/>
              <p:cNvSpPr/>
              <p:nvPr/>
            </p:nvSpPr>
            <p:spPr>
              <a:xfrm rot="17559509">
                <a:off x="1726082" y="2273194"/>
                <a:ext cx="1498815" cy="1498816"/>
              </a:xfrm>
              <a:prstGeom prst="chord">
                <a:avLst>
                  <a:gd name="adj1" fmla="val 18346902"/>
                  <a:gd name="adj2" fmla="val 1813972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Oval 80"/>
              <p:cNvSpPr/>
              <p:nvPr/>
            </p:nvSpPr>
            <p:spPr>
              <a:xfrm>
                <a:off x="1535191" y="2075984"/>
                <a:ext cx="1893242" cy="1893241"/>
              </a:xfrm>
              <a:prstGeom prst="ellipse">
                <a:avLst/>
              </a:prstGeom>
              <a:noFill/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6" name="Chord 90"/>
            <p:cNvSpPr/>
            <p:nvPr/>
          </p:nvSpPr>
          <p:spPr>
            <a:xfrm rot="17559509">
              <a:off x="2146162" y="1849063"/>
              <a:ext cx="1405811" cy="1405813"/>
            </a:xfrm>
            <a:prstGeom prst="chord">
              <a:avLst>
                <a:gd name="adj1" fmla="val 4911705"/>
                <a:gd name="adj2" fmla="val 13986455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0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2074615" y="3554196"/>
              <a:ext cx="1444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</a:rPr>
                <a:t>30%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025984" y="4045182"/>
              <a:ext cx="1541586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34445" y="1740288"/>
            <a:ext cx="1775764" cy="3949544"/>
            <a:chOff x="4234470" y="1664088"/>
            <a:chExt cx="1775764" cy="3949544"/>
          </a:xfrm>
        </p:grpSpPr>
        <p:grpSp>
          <p:nvGrpSpPr>
            <p:cNvPr id="33" name="Group 75"/>
            <p:cNvGrpSpPr/>
            <p:nvPr/>
          </p:nvGrpSpPr>
          <p:grpSpPr>
            <a:xfrm>
              <a:off x="4234470" y="1664088"/>
              <a:ext cx="1775764" cy="1775763"/>
              <a:chOff x="3958868" y="2075983"/>
              <a:chExt cx="1893242" cy="1893241"/>
            </a:xfrm>
          </p:grpSpPr>
          <p:sp>
            <p:nvSpPr>
              <p:cNvPr id="34" name="Chord 76"/>
              <p:cNvSpPr/>
              <p:nvPr/>
            </p:nvSpPr>
            <p:spPr>
              <a:xfrm rot="17559509">
                <a:off x="4156081" y="2273194"/>
                <a:ext cx="1498815" cy="1498816"/>
              </a:xfrm>
              <a:prstGeom prst="chord">
                <a:avLst>
                  <a:gd name="adj1" fmla="val 18346902"/>
                  <a:gd name="adj2" fmla="val 1813972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5" name="Oval 77"/>
              <p:cNvSpPr/>
              <p:nvPr/>
            </p:nvSpPr>
            <p:spPr>
              <a:xfrm>
                <a:off x="3958868" y="2075983"/>
                <a:ext cx="1893242" cy="1893241"/>
              </a:xfrm>
              <a:prstGeom prst="ellipse">
                <a:avLst/>
              </a:prstGeom>
              <a:noFill/>
              <a:ln w="57150">
                <a:solidFill>
                  <a:srgbClr val="FF959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5" name="Chord 87"/>
            <p:cNvSpPr/>
            <p:nvPr/>
          </p:nvSpPr>
          <p:spPr>
            <a:xfrm rot="17559509">
              <a:off x="4419446" y="1849061"/>
              <a:ext cx="1405811" cy="1405813"/>
            </a:xfrm>
            <a:prstGeom prst="chord">
              <a:avLst>
                <a:gd name="adj1" fmla="val 3532333"/>
                <a:gd name="adj2" fmla="val 15302662"/>
              </a:avLst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0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TextBox 106"/>
            <p:cNvSpPr txBox="1"/>
            <p:nvPr/>
          </p:nvSpPr>
          <p:spPr>
            <a:xfrm>
              <a:off x="4427709" y="3554196"/>
              <a:ext cx="1444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</a:rPr>
                <a:t>60%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379079" y="4045182"/>
              <a:ext cx="1541586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92363" y="1740288"/>
            <a:ext cx="1775764" cy="3943825"/>
            <a:chOff x="6492388" y="1664088"/>
            <a:chExt cx="1775764" cy="3943825"/>
          </a:xfrm>
        </p:grpSpPr>
        <p:grpSp>
          <p:nvGrpSpPr>
            <p:cNvPr id="42" name="Group 84"/>
            <p:cNvGrpSpPr/>
            <p:nvPr/>
          </p:nvGrpSpPr>
          <p:grpSpPr>
            <a:xfrm>
              <a:off x="6492388" y="1664088"/>
              <a:ext cx="1775764" cy="1775763"/>
              <a:chOff x="6366162" y="2075984"/>
              <a:chExt cx="1893242" cy="1893241"/>
            </a:xfrm>
          </p:grpSpPr>
          <p:sp>
            <p:nvSpPr>
              <p:cNvPr id="43" name="Chord 85"/>
              <p:cNvSpPr/>
              <p:nvPr/>
            </p:nvSpPr>
            <p:spPr>
              <a:xfrm rot="17559509">
                <a:off x="6563376" y="2273193"/>
                <a:ext cx="1498815" cy="1498816"/>
              </a:xfrm>
              <a:prstGeom prst="chord">
                <a:avLst>
                  <a:gd name="adj1" fmla="val 18346902"/>
                  <a:gd name="adj2" fmla="val 1813972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Oval 86"/>
              <p:cNvSpPr/>
              <p:nvPr/>
            </p:nvSpPr>
            <p:spPr>
              <a:xfrm>
                <a:off x="6366162" y="2075984"/>
                <a:ext cx="1893242" cy="1893241"/>
              </a:xfrm>
              <a:prstGeom prst="ellipse">
                <a:avLst/>
              </a:prstGeom>
              <a:noFill/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7" name="Chord 91"/>
            <p:cNvSpPr/>
            <p:nvPr/>
          </p:nvSpPr>
          <p:spPr>
            <a:xfrm rot="17559509">
              <a:off x="6677365" y="1849063"/>
              <a:ext cx="1405811" cy="1405813"/>
            </a:xfrm>
            <a:prstGeom prst="chord">
              <a:avLst>
                <a:gd name="adj1" fmla="val 2121391"/>
                <a:gd name="adj2" fmla="val 1683230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0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TextBox 107"/>
            <p:cNvSpPr txBox="1"/>
            <p:nvPr/>
          </p:nvSpPr>
          <p:spPr>
            <a:xfrm>
              <a:off x="6685616" y="3554196"/>
              <a:ext cx="1444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</a:rPr>
                <a:t>80%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681658" y="4039463"/>
              <a:ext cx="1541586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59825" y="1740288"/>
            <a:ext cx="1775764" cy="3943824"/>
            <a:chOff x="8759850" y="1664088"/>
            <a:chExt cx="1775764" cy="3943824"/>
          </a:xfrm>
        </p:grpSpPr>
        <p:grpSp>
          <p:nvGrpSpPr>
            <p:cNvPr id="39" name="Group 81"/>
            <p:cNvGrpSpPr/>
            <p:nvPr/>
          </p:nvGrpSpPr>
          <p:grpSpPr>
            <a:xfrm>
              <a:off x="8759850" y="1664088"/>
              <a:ext cx="1775764" cy="1775763"/>
              <a:chOff x="8783631" y="2075984"/>
              <a:chExt cx="1893242" cy="1893241"/>
            </a:xfrm>
          </p:grpSpPr>
          <p:sp>
            <p:nvSpPr>
              <p:cNvPr id="40" name="Chord 82"/>
              <p:cNvSpPr/>
              <p:nvPr/>
            </p:nvSpPr>
            <p:spPr>
              <a:xfrm rot="17559509">
                <a:off x="8980839" y="2273192"/>
                <a:ext cx="1498815" cy="1498816"/>
              </a:xfrm>
              <a:prstGeom prst="chord">
                <a:avLst>
                  <a:gd name="adj1" fmla="val 18346902"/>
                  <a:gd name="adj2" fmla="val 1813972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Oval 83"/>
              <p:cNvSpPr/>
              <p:nvPr/>
            </p:nvSpPr>
            <p:spPr>
              <a:xfrm>
                <a:off x="8783631" y="2075984"/>
                <a:ext cx="1893242" cy="1893241"/>
              </a:xfrm>
              <a:prstGeom prst="ellipse">
                <a:avLst/>
              </a:prstGeom>
              <a:noFill/>
              <a:ln w="57150">
                <a:solidFill>
                  <a:srgbClr val="05B7A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0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8" name="Chord 92"/>
            <p:cNvSpPr/>
            <p:nvPr/>
          </p:nvSpPr>
          <p:spPr>
            <a:xfrm rot="17559509">
              <a:off x="8944824" y="1849061"/>
              <a:ext cx="1405811" cy="1405813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0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TextBox 108"/>
            <p:cNvSpPr txBox="1"/>
            <p:nvPr/>
          </p:nvSpPr>
          <p:spPr>
            <a:xfrm>
              <a:off x="8956000" y="3554196"/>
              <a:ext cx="14443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</a:rPr>
                <a:t>100%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876933" y="4039462"/>
              <a:ext cx="1541586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29" name="组合 28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7" name="椭圆 6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8" name="椭圆 7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" name="椭圆 8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1" name="椭圆 10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3" name="椭圆 12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14" name="矩形 13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17" name="椭圆 16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8" name="椭圆 17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9" name="椭圆 18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21" name="椭圆 20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2" name="椭圆 21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3" name="椭圆 22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84" name="组合 83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86" name="椭圆 85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87" name="椭圆 8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88" name="椭圆 87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90" name="椭圆 8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1" name="椭圆 9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2" name="椭圆 9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93" name="矩形 92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95" name="组合 94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96" name="椭圆 95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7" name="椭圆 9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8" name="椭圆 97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99" name="组合 9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00" name="椭圆 9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1" name="椭圆 10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2" name="椭圆 10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  <p:sp>
        <p:nvSpPr>
          <p:cNvPr id="3" name="圆角矩形 2"/>
          <p:cNvSpPr/>
          <p:nvPr/>
        </p:nvSpPr>
        <p:spPr>
          <a:xfrm>
            <a:off x="5370195" y="3202305"/>
            <a:ext cx="1268730" cy="1268730"/>
          </a:xfrm>
          <a:prstGeom prst="roundRect">
            <a:avLst>
              <a:gd name="adj" fmla="val 12663"/>
            </a:avLst>
          </a:prstGeom>
          <a:solidFill>
            <a:srgbClr val="FFDA4E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364969" y="1977531"/>
            <a:ext cx="2304751" cy="1045633"/>
            <a:chOff x="3417367" y="1348728"/>
            <a:chExt cx="1728788" cy="784225"/>
          </a:xfrm>
          <a:solidFill>
            <a:srgbClr val="FF9595"/>
          </a:solidFill>
        </p:grpSpPr>
        <p:sp>
          <p:nvSpPr>
            <p:cNvPr id="12" name="Freeform 8"/>
            <p:cNvSpPr/>
            <p:nvPr/>
          </p:nvSpPr>
          <p:spPr bwMode="auto">
            <a:xfrm>
              <a:off x="3417367" y="1348728"/>
              <a:ext cx="1728788" cy="784225"/>
            </a:xfrm>
            <a:custGeom>
              <a:avLst/>
              <a:gdLst>
                <a:gd name="T0" fmla="*/ 331 w 461"/>
                <a:gd name="T1" fmla="*/ 0 h 209"/>
                <a:gd name="T2" fmla="*/ 201 w 461"/>
                <a:gd name="T3" fmla="*/ 24 h 209"/>
                <a:gd name="T4" fmla="*/ 187 w 461"/>
                <a:gd name="T5" fmla="*/ 29 h 209"/>
                <a:gd name="T6" fmla="*/ 174 w 461"/>
                <a:gd name="T7" fmla="*/ 35 h 209"/>
                <a:gd name="T8" fmla="*/ 0 w 461"/>
                <a:gd name="T9" fmla="*/ 209 h 209"/>
                <a:gd name="T10" fmla="*/ 174 w 461"/>
                <a:gd name="T11" fmla="*/ 209 h 209"/>
                <a:gd name="T12" fmla="*/ 187 w 461"/>
                <a:gd name="T13" fmla="*/ 209 h 209"/>
                <a:gd name="T14" fmla="*/ 201 w 461"/>
                <a:gd name="T15" fmla="*/ 209 h 209"/>
                <a:gd name="T16" fmla="*/ 461 w 461"/>
                <a:gd name="T17" fmla="*/ 209 h 209"/>
                <a:gd name="T18" fmla="*/ 461 w 461"/>
                <a:gd name="T19" fmla="*/ 24 h 209"/>
                <a:gd name="T20" fmla="*/ 331 w 461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09">
                  <a:moveTo>
                    <a:pt x="331" y="0"/>
                  </a:moveTo>
                  <a:cubicBezTo>
                    <a:pt x="285" y="0"/>
                    <a:pt x="241" y="8"/>
                    <a:pt x="201" y="24"/>
                  </a:cubicBezTo>
                  <a:cubicBezTo>
                    <a:pt x="196" y="26"/>
                    <a:pt x="192" y="27"/>
                    <a:pt x="187" y="29"/>
                  </a:cubicBezTo>
                  <a:cubicBezTo>
                    <a:pt x="183" y="31"/>
                    <a:pt x="178" y="33"/>
                    <a:pt x="174" y="35"/>
                  </a:cubicBezTo>
                  <a:cubicBezTo>
                    <a:pt x="98" y="71"/>
                    <a:pt x="36" y="133"/>
                    <a:pt x="0" y="209"/>
                  </a:cubicBezTo>
                  <a:cubicBezTo>
                    <a:pt x="174" y="209"/>
                    <a:pt x="174" y="209"/>
                    <a:pt x="174" y="209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1" y="24"/>
                    <a:pt x="461" y="24"/>
                    <a:pt x="461" y="24"/>
                  </a:cubicBezTo>
                  <a:cubicBezTo>
                    <a:pt x="420" y="8"/>
                    <a:pt x="377" y="0"/>
                    <a:pt x="331" y="0"/>
                  </a:cubicBezTo>
                  <a:close/>
                </a:path>
              </a:pathLst>
            </a:custGeom>
            <a:grp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64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标题层"/>
            <p:cNvSpPr txBox="1"/>
            <p:nvPr/>
          </p:nvSpPr>
          <p:spPr bwMode="auto">
            <a:xfrm>
              <a:off x="4434768" y="1518855"/>
              <a:ext cx="617718" cy="496290"/>
            </a:xfrm>
            <a:prstGeom prst="rect">
              <a:avLst/>
            </a:prstGeom>
            <a:grp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37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80863" y="2174578"/>
            <a:ext cx="1043380" cy="2300817"/>
            <a:chOff x="5229523" y="1496513"/>
            <a:chExt cx="782637" cy="1725613"/>
          </a:xfrm>
          <a:solidFill>
            <a:srgbClr val="05B7A1"/>
          </a:solidFill>
        </p:grpSpPr>
        <p:sp>
          <p:nvSpPr>
            <p:cNvPr id="15" name="Freeform 6"/>
            <p:cNvSpPr/>
            <p:nvPr/>
          </p:nvSpPr>
          <p:spPr bwMode="auto">
            <a:xfrm rot="16200000">
              <a:off x="4758035" y="1968001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grp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64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标题层"/>
            <p:cNvSpPr txBox="1"/>
            <p:nvPr/>
          </p:nvSpPr>
          <p:spPr bwMode="auto">
            <a:xfrm>
              <a:off x="5290900" y="2696602"/>
              <a:ext cx="617718" cy="496290"/>
            </a:xfrm>
            <a:prstGeom prst="rect">
              <a:avLst/>
            </a:prstGeom>
            <a:grp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37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370256" y="4593730"/>
            <a:ext cx="2300518" cy="1043516"/>
            <a:chOff x="4171430" y="3310878"/>
            <a:chExt cx="1725613" cy="782637"/>
          </a:xfrm>
          <a:solidFill>
            <a:srgbClr val="FF9595"/>
          </a:solidFill>
        </p:grpSpPr>
        <p:sp>
          <p:nvSpPr>
            <p:cNvPr id="18" name="Freeform 6"/>
            <p:cNvSpPr/>
            <p:nvPr/>
          </p:nvSpPr>
          <p:spPr bwMode="auto">
            <a:xfrm>
              <a:off x="4171430" y="33108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grp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64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标题层"/>
            <p:cNvSpPr txBox="1"/>
            <p:nvPr/>
          </p:nvSpPr>
          <p:spPr bwMode="auto">
            <a:xfrm>
              <a:off x="4171430" y="3440586"/>
              <a:ext cx="617718" cy="496290"/>
            </a:xfrm>
            <a:prstGeom prst="rect">
              <a:avLst/>
            </a:prstGeom>
            <a:grp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37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04026" y="3152414"/>
            <a:ext cx="1043380" cy="2300817"/>
            <a:chOff x="3296644" y="2229890"/>
            <a:chExt cx="782637" cy="1725613"/>
          </a:xfrm>
          <a:solidFill>
            <a:srgbClr val="05B7A1"/>
          </a:solidFill>
        </p:grpSpPr>
        <p:sp>
          <p:nvSpPr>
            <p:cNvPr id="21" name="Freeform 6"/>
            <p:cNvSpPr/>
            <p:nvPr/>
          </p:nvSpPr>
          <p:spPr bwMode="auto">
            <a:xfrm rot="5400000">
              <a:off x="2825156" y="27013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grp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64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标题层"/>
            <p:cNvSpPr txBox="1"/>
            <p:nvPr/>
          </p:nvSpPr>
          <p:spPr bwMode="auto">
            <a:xfrm>
              <a:off x="3417367" y="2229890"/>
              <a:ext cx="617718" cy="496290"/>
            </a:xfrm>
            <a:prstGeom prst="rect">
              <a:avLst/>
            </a:prstGeom>
            <a:grp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37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4080314" y="2694079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4" name="矩形 23"/>
          <p:cNvSpPr/>
          <p:nvPr/>
        </p:nvSpPr>
        <p:spPr>
          <a:xfrm>
            <a:off x="1200369" y="2324747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256565" y="2694079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6" name="矩形 25"/>
          <p:cNvSpPr/>
          <p:nvPr/>
        </p:nvSpPr>
        <p:spPr>
          <a:xfrm>
            <a:off x="8304233" y="2324747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256565" y="4787088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8" name="矩形 27"/>
          <p:cNvSpPr/>
          <p:nvPr/>
        </p:nvSpPr>
        <p:spPr>
          <a:xfrm>
            <a:off x="8304233" y="4470924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080314" y="4787088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6" name="矩形 5"/>
          <p:cNvSpPr/>
          <p:nvPr/>
        </p:nvSpPr>
        <p:spPr>
          <a:xfrm>
            <a:off x="1200369" y="4470924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4777105" y="1663700"/>
            <a:ext cx="5509260" cy="4639945"/>
          </a:xfrm>
          <a:prstGeom prst="rect">
            <a:avLst/>
          </a:prstGeom>
        </p:spPr>
      </p:pic>
      <p:sp>
        <p:nvSpPr>
          <p:cNvPr id="32" name="椭圆 31"/>
          <p:cNvSpPr>
            <a:spLocks noChangeAspect="1"/>
          </p:cNvSpPr>
          <p:nvPr/>
        </p:nvSpPr>
        <p:spPr>
          <a:xfrm>
            <a:off x="8445500" y="2382520"/>
            <a:ext cx="2824480" cy="282448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rgbClr val="FFDA4E"/>
              </a:solidFill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704143" y="6149213"/>
            <a:ext cx="1719678" cy="154114"/>
            <a:chOff x="9704143" y="6149213"/>
            <a:chExt cx="1719678" cy="154114"/>
          </a:xfrm>
        </p:grpSpPr>
        <p:grpSp>
          <p:nvGrpSpPr>
            <p:cNvPr id="22" name="组合 21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27" name="椭圆 2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8" name="椭圆 2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9" name="椭圆 2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24" name="椭圆 23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5" name="椭圆 24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6" name="椭圆 25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cxnSp>
        <p:nvCxnSpPr>
          <p:cNvPr id="4" name="直接连接符 3"/>
          <p:cNvCxnSpPr/>
          <p:nvPr/>
        </p:nvCxnSpPr>
        <p:spPr>
          <a:xfrm>
            <a:off x="1157287" y="4286364"/>
            <a:ext cx="4548188" cy="0"/>
          </a:xfrm>
          <a:prstGeom prst="line">
            <a:avLst/>
          </a:prstGeom>
          <a:ln>
            <a:solidFill>
              <a:srgbClr val="2F49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52924" y="3028943"/>
            <a:ext cx="3884119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输入标题内容</a:t>
            </a:r>
            <a:endParaRPr lang="zh-CN" altLang="en-US" sz="320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2923" y="3667782"/>
            <a:ext cx="4098045" cy="253916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en-US" altLang="zh-CN" sz="105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title text here, and then fill in the text.</a:t>
            </a:r>
            <a:endParaRPr lang="en-US" altLang="zh-CN" sz="1050" dirty="0">
              <a:solidFill>
                <a:srgbClr val="2F496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2923" y="2321141"/>
            <a:ext cx="2667000" cy="7067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40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Four</a:t>
            </a:r>
            <a:endParaRPr lang="en-US" altLang="zh-CN" sz="4000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52923" y="4172064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580120" y="2320925"/>
            <a:ext cx="935355" cy="935355"/>
          </a:xfrm>
          <a:prstGeom prst="ellipse">
            <a:avLst/>
          </a:prstGeom>
          <a:solidFill>
            <a:srgbClr val="05B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37" name="组合 36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2" name="椭圆 1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3" name="椭圆 2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" name="椭圆 5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40" name="椭圆 3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1" name="椭圆 4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7" name="矩形 6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10" name="椭圆 9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1" name="椭圆 1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2" name="椭圆 11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4" name="椭圆 13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6" name="椭圆 15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7" name="椭圆 16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  <p:grpSp>
        <p:nvGrpSpPr>
          <p:cNvPr id="81" name="组合 80"/>
          <p:cNvGrpSpPr/>
          <p:nvPr/>
        </p:nvGrpSpPr>
        <p:grpSpPr>
          <a:xfrm flipH="1">
            <a:off x="2518222" y="3136663"/>
            <a:ext cx="7019521" cy="808533"/>
            <a:chOff x="1496703" y="3093452"/>
            <a:chExt cx="5897723" cy="679232"/>
          </a:xfrm>
          <a:noFill/>
        </p:grpSpPr>
        <p:sp>
          <p:nvSpPr>
            <p:cNvPr id="82" name="圆角矩形 2"/>
            <p:cNvSpPr/>
            <p:nvPr/>
          </p:nvSpPr>
          <p:spPr>
            <a:xfrm>
              <a:off x="1496703" y="3093452"/>
              <a:ext cx="5433857" cy="679232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3" name="圆角矩形 2"/>
            <p:cNvSpPr/>
            <p:nvPr/>
          </p:nvSpPr>
          <p:spPr>
            <a:xfrm>
              <a:off x="2755767" y="3317928"/>
              <a:ext cx="4174793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4" name="圆角矩形 2"/>
            <p:cNvSpPr/>
            <p:nvPr/>
          </p:nvSpPr>
          <p:spPr>
            <a:xfrm>
              <a:off x="4081098" y="3317928"/>
              <a:ext cx="3313328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5" name="圆角矩形 2"/>
            <p:cNvSpPr/>
            <p:nvPr/>
          </p:nvSpPr>
          <p:spPr>
            <a:xfrm>
              <a:off x="5472696" y="3317928"/>
              <a:ext cx="1590397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 flipH="1">
            <a:off x="2504885" y="4181840"/>
            <a:ext cx="7019521" cy="808533"/>
            <a:chOff x="1507909" y="3971483"/>
            <a:chExt cx="5897723" cy="679232"/>
          </a:xfrm>
          <a:noFill/>
        </p:grpSpPr>
        <p:sp>
          <p:nvSpPr>
            <p:cNvPr id="87" name="圆角矩形 2"/>
            <p:cNvSpPr/>
            <p:nvPr/>
          </p:nvSpPr>
          <p:spPr>
            <a:xfrm flipV="1">
              <a:off x="1507909" y="3971483"/>
              <a:ext cx="5433857" cy="679232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8" name="圆角矩形 2"/>
            <p:cNvSpPr/>
            <p:nvPr/>
          </p:nvSpPr>
          <p:spPr>
            <a:xfrm flipV="1">
              <a:off x="2766973" y="3971484"/>
              <a:ext cx="4174793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9" name="圆角矩形 2"/>
            <p:cNvSpPr/>
            <p:nvPr/>
          </p:nvSpPr>
          <p:spPr>
            <a:xfrm flipV="1">
              <a:off x="4092304" y="3971484"/>
              <a:ext cx="3313328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0" name="圆角矩形 2"/>
            <p:cNvSpPr/>
            <p:nvPr/>
          </p:nvSpPr>
          <p:spPr>
            <a:xfrm flipV="1">
              <a:off x="5483902" y="3971484"/>
              <a:ext cx="1590397" cy="454754"/>
            </a:xfrm>
            <a:custGeom>
              <a:avLst/>
              <a:gdLst>
                <a:gd name="connsiteX0" fmla="*/ 6306410 w 6397850"/>
                <a:gd name="connsiteY0" fmla="*/ 0 h 720080"/>
                <a:gd name="connsiteX1" fmla="*/ 6306410 w 6397850"/>
                <a:gd name="connsiteY1" fmla="*/ 720080 h 720080"/>
                <a:gd name="connsiteX2" fmla="*/ 720080 w 6397850"/>
                <a:gd name="connsiteY2" fmla="*/ 720080 h 720080"/>
                <a:gd name="connsiteX3" fmla="*/ 0 w 6397850"/>
                <a:gd name="connsiteY3" fmla="*/ 0 h 720080"/>
                <a:gd name="connsiteX4" fmla="*/ 6397850 w 6397850"/>
                <a:gd name="connsiteY4" fmla="*/ 91440 h 720080"/>
                <a:gd name="connsiteX0-1" fmla="*/ 6306410 w 6306410"/>
                <a:gd name="connsiteY0-2" fmla="*/ 0 h 720080"/>
                <a:gd name="connsiteX1-3" fmla="*/ 6306410 w 6306410"/>
                <a:gd name="connsiteY1-4" fmla="*/ 720080 h 720080"/>
                <a:gd name="connsiteX2-5" fmla="*/ 720080 w 6306410"/>
                <a:gd name="connsiteY2-6" fmla="*/ 720080 h 720080"/>
                <a:gd name="connsiteX3-7" fmla="*/ 0 w 6306410"/>
                <a:gd name="connsiteY3-8" fmla="*/ 0 h 720080"/>
                <a:gd name="connsiteX0-9" fmla="*/ 6306410 w 6306410"/>
                <a:gd name="connsiteY0-10" fmla="*/ 720080 h 720080"/>
                <a:gd name="connsiteX1-11" fmla="*/ 720080 w 6306410"/>
                <a:gd name="connsiteY1-12" fmla="*/ 720080 h 720080"/>
                <a:gd name="connsiteX2-13" fmla="*/ 0 w 6306410"/>
                <a:gd name="connsiteY2-14" fmla="*/ 0 h 7200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306410" h="720080">
                  <a:moveTo>
                    <a:pt x="6306410" y="720080"/>
                  </a:moveTo>
                  <a:lnTo>
                    <a:pt x="720080" y="720080"/>
                  </a:lnTo>
                  <a:cubicBezTo>
                    <a:pt x="322391" y="720080"/>
                    <a:pt x="0" y="397689"/>
                    <a:pt x="0" y="0"/>
                  </a:cubicBezTo>
                </a:path>
              </a:pathLst>
            </a:custGeom>
            <a:grpFill/>
            <a:ln w="25400" cap="flat" cmpd="sng" algn="ctr">
              <a:solidFill>
                <a:schemeClr val="bg1">
                  <a:lumMod val="6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1" name="椭圆 90"/>
          <p:cNvSpPr/>
          <p:nvPr/>
        </p:nvSpPr>
        <p:spPr>
          <a:xfrm flipH="1">
            <a:off x="1335154" y="2998623"/>
            <a:ext cx="1892904" cy="1893151"/>
          </a:xfrm>
          <a:prstGeom prst="ellipse">
            <a:avLst/>
          </a:prstGeom>
          <a:solidFill>
            <a:srgbClr val="FED949"/>
          </a:solidFill>
          <a:ln w="25400" cap="flat" cmpd="sng" algn="ctr">
            <a:noFill/>
            <a:prstDash val="solid"/>
          </a:ln>
          <a:effectLst/>
        </p:spPr>
        <p:txBody>
          <a:bodyPr lIns="121908" tIns="60954" rIns="121908" bIns="60954" rtlCol="0" anchor="ctr"/>
          <a:lstStyle/>
          <a:p>
            <a:pPr algn="ctr">
              <a:defRPr/>
            </a:pPr>
            <a:r>
              <a:rPr lang="zh-CN" altLang="en-US" sz="43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zh-CN" altLang="en-US" sz="43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7329356" y="2286470"/>
            <a:ext cx="1491363" cy="936961"/>
            <a:chOff x="5732535" y="1467201"/>
            <a:chExt cx="1118668" cy="702721"/>
          </a:xfrm>
          <a:solidFill>
            <a:srgbClr val="01B0F1"/>
          </a:solidFill>
        </p:grpSpPr>
        <p:sp>
          <p:nvSpPr>
            <p:cNvPr id="93" name="椭圆 92"/>
            <p:cNvSpPr/>
            <p:nvPr/>
          </p:nvSpPr>
          <p:spPr>
            <a:xfrm flipH="1">
              <a:off x="6163307" y="1912803"/>
              <a:ext cx="257119" cy="257119"/>
            </a:xfrm>
            <a:prstGeom prst="ellipse">
              <a:avLst/>
            </a:prstGeom>
            <a:solidFill>
              <a:srgbClr val="FF959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4" name="TextBox 20"/>
            <p:cNvSpPr txBox="1"/>
            <p:nvPr/>
          </p:nvSpPr>
          <p:spPr>
            <a:xfrm flipH="1">
              <a:off x="5732535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740598" y="2286470"/>
            <a:ext cx="1491363" cy="936961"/>
            <a:chOff x="4540812" y="1467201"/>
            <a:chExt cx="1118668" cy="702721"/>
          </a:xfrm>
          <a:solidFill>
            <a:srgbClr val="01B0F1"/>
          </a:solidFill>
        </p:grpSpPr>
        <p:sp>
          <p:nvSpPr>
            <p:cNvPr id="96" name="椭圆 95"/>
            <p:cNvSpPr/>
            <p:nvPr/>
          </p:nvSpPr>
          <p:spPr>
            <a:xfrm flipH="1">
              <a:off x="4971584" y="1912803"/>
              <a:ext cx="257119" cy="257119"/>
            </a:xfrm>
            <a:prstGeom prst="ellipse">
              <a:avLst/>
            </a:prstGeom>
            <a:solidFill>
              <a:srgbClr val="05B7A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7" name="TextBox 21"/>
            <p:cNvSpPr txBox="1"/>
            <p:nvPr/>
          </p:nvSpPr>
          <p:spPr>
            <a:xfrm flipH="1">
              <a:off x="4540812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150289" y="2286470"/>
            <a:ext cx="1491363" cy="936961"/>
            <a:chOff x="3347925" y="1467201"/>
            <a:chExt cx="1118668" cy="702721"/>
          </a:xfrm>
          <a:solidFill>
            <a:srgbClr val="01B0F1"/>
          </a:solidFill>
        </p:grpSpPr>
        <p:sp>
          <p:nvSpPr>
            <p:cNvPr id="99" name="椭圆 98"/>
            <p:cNvSpPr/>
            <p:nvPr/>
          </p:nvSpPr>
          <p:spPr>
            <a:xfrm flipH="1">
              <a:off x="3778697" y="1912803"/>
              <a:ext cx="257119" cy="257119"/>
            </a:xfrm>
            <a:prstGeom prst="ellipse">
              <a:avLst/>
            </a:prstGeom>
            <a:solidFill>
              <a:srgbClr val="FF959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TextBox 22"/>
            <p:cNvSpPr txBox="1"/>
            <p:nvPr/>
          </p:nvSpPr>
          <p:spPr>
            <a:xfrm flipH="1">
              <a:off x="3347925" y="1467201"/>
              <a:ext cx="1118668" cy="216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7329356" y="4875369"/>
            <a:ext cx="1491363" cy="859142"/>
            <a:chOff x="5732535" y="3408875"/>
            <a:chExt cx="1118668" cy="644356"/>
          </a:xfrm>
          <a:solidFill>
            <a:srgbClr val="01B0F1"/>
          </a:solidFill>
        </p:grpSpPr>
        <p:sp>
          <p:nvSpPr>
            <p:cNvPr id="102" name="椭圆 101"/>
            <p:cNvSpPr/>
            <p:nvPr/>
          </p:nvSpPr>
          <p:spPr>
            <a:xfrm flipH="1">
              <a:off x="6163307" y="3408875"/>
              <a:ext cx="257119" cy="257119"/>
            </a:xfrm>
            <a:prstGeom prst="ellipse">
              <a:avLst/>
            </a:prstGeom>
            <a:solidFill>
              <a:srgbClr val="05B7A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TextBox 23"/>
            <p:cNvSpPr txBox="1"/>
            <p:nvPr/>
          </p:nvSpPr>
          <p:spPr>
            <a:xfrm flipH="1">
              <a:off x="5732535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740598" y="4875369"/>
            <a:ext cx="1491363" cy="859142"/>
            <a:chOff x="4540812" y="3408875"/>
            <a:chExt cx="1118668" cy="644356"/>
          </a:xfrm>
          <a:solidFill>
            <a:srgbClr val="01B0F1"/>
          </a:solidFill>
        </p:grpSpPr>
        <p:sp>
          <p:nvSpPr>
            <p:cNvPr id="105" name="椭圆 104"/>
            <p:cNvSpPr/>
            <p:nvPr/>
          </p:nvSpPr>
          <p:spPr>
            <a:xfrm flipH="1">
              <a:off x="4971584" y="3408875"/>
              <a:ext cx="257119" cy="257119"/>
            </a:xfrm>
            <a:prstGeom prst="ellipse">
              <a:avLst/>
            </a:prstGeom>
            <a:solidFill>
              <a:srgbClr val="FF959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TextBox 24"/>
            <p:cNvSpPr txBox="1"/>
            <p:nvPr/>
          </p:nvSpPr>
          <p:spPr>
            <a:xfrm flipH="1">
              <a:off x="4540812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150289" y="4875369"/>
            <a:ext cx="1491363" cy="859142"/>
            <a:chOff x="3347925" y="3408875"/>
            <a:chExt cx="1118668" cy="644356"/>
          </a:xfrm>
          <a:solidFill>
            <a:srgbClr val="01B0F1"/>
          </a:solidFill>
        </p:grpSpPr>
        <p:sp>
          <p:nvSpPr>
            <p:cNvPr id="108" name="椭圆 107"/>
            <p:cNvSpPr/>
            <p:nvPr/>
          </p:nvSpPr>
          <p:spPr>
            <a:xfrm flipH="1">
              <a:off x="3778697" y="3408875"/>
              <a:ext cx="257119" cy="257119"/>
            </a:xfrm>
            <a:prstGeom prst="ellipse">
              <a:avLst/>
            </a:prstGeom>
            <a:solidFill>
              <a:srgbClr val="05B7A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TextBox 25"/>
            <p:cNvSpPr txBox="1"/>
            <p:nvPr/>
          </p:nvSpPr>
          <p:spPr>
            <a:xfrm flipH="1">
              <a:off x="3347925" y="3836249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8836926" y="2031010"/>
            <a:ext cx="1491363" cy="936961"/>
            <a:chOff x="6863360" y="1275606"/>
            <a:chExt cx="1118668" cy="702721"/>
          </a:xfrm>
          <a:solidFill>
            <a:srgbClr val="01B0F1"/>
          </a:solidFill>
        </p:grpSpPr>
        <p:sp>
          <p:nvSpPr>
            <p:cNvPr id="111" name="椭圆 110"/>
            <p:cNvSpPr/>
            <p:nvPr/>
          </p:nvSpPr>
          <p:spPr>
            <a:xfrm flipH="1">
              <a:off x="7294132" y="1721208"/>
              <a:ext cx="257119" cy="257119"/>
            </a:xfrm>
            <a:prstGeom prst="ellipse">
              <a:avLst/>
            </a:prstGeom>
            <a:solidFill>
              <a:srgbClr val="05B7A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TextBox 84"/>
            <p:cNvSpPr txBox="1"/>
            <p:nvPr/>
          </p:nvSpPr>
          <p:spPr>
            <a:xfrm flipH="1">
              <a:off x="6863360" y="1275606"/>
              <a:ext cx="1118668" cy="263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>
                <a:defRPr/>
              </a:pPr>
              <a:r>
                <a:rPr lang="zh-CN" altLang="en-US" sz="21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添加文本</a:t>
              </a:r>
              <a:endParaRPr lang="zh-CN" altLang="en-US" sz="21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8836926" y="5165663"/>
            <a:ext cx="1491363" cy="859142"/>
            <a:chOff x="6863360" y="3626596"/>
            <a:chExt cx="1118668" cy="644356"/>
          </a:xfrm>
          <a:solidFill>
            <a:srgbClr val="01B0F1"/>
          </a:solidFill>
        </p:grpSpPr>
        <p:sp>
          <p:nvSpPr>
            <p:cNvPr id="114" name="椭圆 113"/>
            <p:cNvSpPr/>
            <p:nvPr/>
          </p:nvSpPr>
          <p:spPr>
            <a:xfrm flipH="1">
              <a:off x="7294132" y="3626596"/>
              <a:ext cx="257119" cy="257119"/>
            </a:xfrm>
            <a:prstGeom prst="ellipse">
              <a:avLst/>
            </a:prstGeom>
            <a:solidFill>
              <a:srgbClr val="FF959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TextBox 87"/>
            <p:cNvSpPr txBox="1"/>
            <p:nvPr/>
          </p:nvSpPr>
          <p:spPr>
            <a:xfrm flipH="1">
              <a:off x="6863360" y="4053970"/>
              <a:ext cx="1118668" cy="216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80000"/>
                </a:lnSpc>
                <a:defRPr sz="1600" b="0" kern="0">
                  <a:ln w="18415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sym typeface="Arial" panose="020B0604020202020204" pitchFamily="34" charset="0"/>
                </a:rPr>
                <a:t>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18845" y="1019810"/>
            <a:ext cx="8516620" cy="5465445"/>
          </a:xfrm>
          <a:prstGeom prst="rect">
            <a:avLst/>
          </a:prstGeom>
          <a:solidFill>
            <a:schemeClr val="bg1"/>
          </a:solidFill>
          <a:ln>
            <a:solidFill>
              <a:srgbClr val="FFDA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宋体 SemiBold" panose="02020600000000000000" pitchFamily="18" charset="-122"/>
              <a:ea typeface="思源宋体 SemiBold" panose="02020600000000000000" pitchFamily="18" charset="-122"/>
            </a:endParaRPr>
          </a:p>
        </p:txBody>
      </p:sp>
      <p:sp>
        <p:nvSpPr>
          <p:cNvPr id="7" name="Text Placeholder 4"/>
          <p:cNvSpPr>
            <a:spLocks noGrp="1"/>
          </p:cNvSpPr>
          <p:nvPr/>
        </p:nvSpPr>
        <p:spPr>
          <a:xfrm>
            <a:off x="1861739" y="1898349"/>
            <a:ext cx="3978699" cy="3503166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ctr" defTabSz="40449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r">
              <a:lnSpc>
                <a:spcPct val="150000"/>
              </a:lnSpc>
              <a:spcBef>
                <a:spcPts val="1200"/>
              </a:spcBef>
            </a:pPr>
            <a:endParaRPr dirty="0">
              <a:solidFill>
                <a:srgbClr val="05B7A1"/>
              </a:solidFill>
              <a:latin typeface="思源宋体 SemiBold" panose="02020600000000000000" pitchFamily="18" charset="-122"/>
              <a:ea typeface="思源宋体 SemiBold" panose="02020600000000000000" pitchFamily="18" charset="-122"/>
              <a:cs typeface="+mn-ea"/>
              <a:sym typeface="+mn-lt"/>
            </a:endParaRPr>
          </a:p>
        </p:txBody>
      </p:sp>
      <p:pic>
        <p:nvPicPr>
          <p:cNvPr id="17" name="图片 16" descr="D:\图图图\儿童类素材\132.jpg132"/>
          <p:cNvPicPr>
            <a:picLocks noChangeAspect="1"/>
          </p:cNvPicPr>
          <p:nvPr/>
        </p:nvPicPr>
        <p:blipFill rotWithShape="1">
          <a:blip r:embed="rId1"/>
          <a:srcRect l="6360" t="47647" r="47969" b="-327"/>
          <a:stretch>
            <a:fillRect/>
          </a:stretch>
        </p:blipFill>
        <p:spPr>
          <a:xfrm flipH="1">
            <a:off x="7343140" y="1685290"/>
            <a:ext cx="4250055" cy="393001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37" name="组合 36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3" name="椭圆 2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" name="椭圆 3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6" name="椭圆 5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40" name="椭圆 3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1" name="椭圆 4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42" name="椭圆 4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18" name="矩形 17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21" name="椭圆 20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2" name="椭圆 21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3" name="椭圆 22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25" name="椭圆 24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6" name="椭圆 25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27" name="椭圆 26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1120140" y="1622425"/>
            <a:ext cx="10250805" cy="4590415"/>
            <a:chOff x="1764" y="2555"/>
            <a:chExt cx="16143" cy="7229"/>
          </a:xfrm>
        </p:grpSpPr>
        <p:sp>
          <p:nvSpPr>
            <p:cNvPr id="4" name="Freeform 33"/>
            <p:cNvSpPr/>
            <p:nvPr/>
          </p:nvSpPr>
          <p:spPr>
            <a:xfrm>
              <a:off x="15691" y="5149"/>
              <a:ext cx="246" cy="635"/>
            </a:xfrm>
            <a:custGeom>
              <a:avLst/>
              <a:gdLst>
                <a:gd name="connsiteX0" fmla="*/ 44110 w 113159"/>
                <a:gd name="connsiteY0" fmla="*/ 1792 h 291352"/>
                <a:gd name="connsiteX1" fmla="*/ 112204 w 113159"/>
                <a:gd name="connsiteY1" fmla="*/ 142843 h 291352"/>
                <a:gd name="connsiteX2" fmla="*/ 83021 w 113159"/>
                <a:gd name="connsiteY2" fmla="*/ 274166 h 291352"/>
                <a:gd name="connsiteX3" fmla="*/ 68430 w 113159"/>
                <a:gd name="connsiteY3" fmla="*/ 288758 h 291352"/>
                <a:gd name="connsiteX4" fmla="*/ 29519 w 113159"/>
                <a:gd name="connsiteY4" fmla="*/ 264439 h 291352"/>
                <a:gd name="connsiteX5" fmla="*/ 336 w 113159"/>
                <a:gd name="connsiteY5" fmla="*/ 157434 h 291352"/>
                <a:gd name="connsiteX6" fmla="*/ 14927 w 113159"/>
                <a:gd name="connsiteY6" fmla="*/ 69886 h 291352"/>
                <a:gd name="connsiteX7" fmla="*/ 44110 w 113159"/>
                <a:gd name="connsiteY7" fmla="*/ 1792 h 291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159" h="291352">
                  <a:moveTo>
                    <a:pt x="44110" y="1792"/>
                  </a:moveTo>
                  <a:cubicBezTo>
                    <a:pt x="60323" y="13951"/>
                    <a:pt x="105719" y="97447"/>
                    <a:pt x="112204" y="142843"/>
                  </a:cubicBezTo>
                  <a:cubicBezTo>
                    <a:pt x="118689" y="188239"/>
                    <a:pt x="90317" y="249847"/>
                    <a:pt x="83021" y="274166"/>
                  </a:cubicBezTo>
                  <a:cubicBezTo>
                    <a:pt x="75725" y="298485"/>
                    <a:pt x="77347" y="290379"/>
                    <a:pt x="68430" y="288758"/>
                  </a:cubicBezTo>
                  <a:cubicBezTo>
                    <a:pt x="59513" y="287137"/>
                    <a:pt x="40868" y="286326"/>
                    <a:pt x="29519" y="264439"/>
                  </a:cubicBezTo>
                  <a:cubicBezTo>
                    <a:pt x="18170" y="242552"/>
                    <a:pt x="2768" y="189859"/>
                    <a:pt x="336" y="157434"/>
                  </a:cubicBezTo>
                  <a:cubicBezTo>
                    <a:pt x="-2096" y="125009"/>
                    <a:pt x="9252" y="97448"/>
                    <a:pt x="14927" y="69886"/>
                  </a:cubicBezTo>
                  <a:cubicBezTo>
                    <a:pt x="20601" y="42324"/>
                    <a:pt x="27897" y="-10367"/>
                    <a:pt x="44110" y="1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34"/>
            <p:cNvSpPr/>
            <p:nvPr/>
          </p:nvSpPr>
          <p:spPr>
            <a:xfrm>
              <a:off x="14631" y="5160"/>
              <a:ext cx="77" cy="612"/>
            </a:xfrm>
            <a:custGeom>
              <a:avLst/>
              <a:gdLst>
                <a:gd name="connsiteX0" fmla="*/ 25255 w 35466"/>
                <a:gd name="connsiteY0" fmla="*/ 164 h 281102"/>
                <a:gd name="connsiteX1" fmla="*/ 34983 w 35466"/>
                <a:gd name="connsiteY1" fmla="*/ 82849 h 281102"/>
                <a:gd name="connsiteX2" fmla="*/ 10664 w 35466"/>
                <a:gd name="connsiteY2" fmla="*/ 243356 h 281102"/>
                <a:gd name="connsiteX3" fmla="*/ 936 w 35466"/>
                <a:gd name="connsiteY3" fmla="*/ 277402 h 281102"/>
                <a:gd name="connsiteX4" fmla="*/ 936 w 35466"/>
                <a:gd name="connsiteY4" fmla="*/ 180126 h 281102"/>
                <a:gd name="connsiteX5" fmla="*/ 5800 w 35466"/>
                <a:gd name="connsiteY5" fmla="*/ 102304 h 281102"/>
                <a:gd name="connsiteX6" fmla="*/ 25255 w 35466"/>
                <a:gd name="connsiteY6" fmla="*/ 164 h 281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66" h="281102">
                  <a:moveTo>
                    <a:pt x="25255" y="164"/>
                  </a:moveTo>
                  <a:cubicBezTo>
                    <a:pt x="30119" y="-3079"/>
                    <a:pt x="37415" y="42317"/>
                    <a:pt x="34983" y="82849"/>
                  </a:cubicBezTo>
                  <a:cubicBezTo>
                    <a:pt x="32551" y="123381"/>
                    <a:pt x="16338" y="210931"/>
                    <a:pt x="10664" y="243356"/>
                  </a:cubicBezTo>
                  <a:cubicBezTo>
                    <a:pt x="4990" y="275781"/>
                    <a:pt x="2557" y="287940"/>
                    <a:pt x="936" y="277402"/>
                  </a:cubicBezTo>
                  <a:cubicBezTo>
                    <a:pt x="-685" y="266864"/>
                    <a:pt x="125" y="209309"/>
                    <a:pt x="936" y="180126"/>
                  </a:cubicBezTo>
                  <a:cubicBezTo>
                    <a:pt x="1747" y="150943"/>
                    <a:pt x="1747" y="130676"/>
                    <a:pt x="5800" y="102304"/>
                  </a:cubicBezTo>
                  <a:cubicBezTo>
                    <a:pt x="9853" y="73932"/>
                    <a:pt x="20391" y="3407"/>
                    <a:pt x="2525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35"/>
            <p:cNvSpPr/>
            <p:nvPr/>
          </p:nvSpPr>
          <p:spPr>
            <a:xfrm>
              <a:off x="14882" y="5178"/>
              <a:ext cx="795" cy="577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</a:cxnLst>
              <a:rect l="l" t="t" r="r" b="b"/>
              <a:pathLst>
                <a:path w="364959" h="264802">
                  <a:moveTo>
                    <a:pt x="63401" y="16730"/>
                  </a:moveTo>
                  <a:cubicBezTo>
                    <a:pt x="88531" y="26457"/>
                    <a:pt x="130684" y="124545"/>
                    <a:pt x="150950" y="152917"/>
                  </a:cubicBezTo>
                  <a:cubicBezTo>
                    <a:pt x="171216" y="181289"/>
                    <a:pt x="169595" y="198313"/>
                    <a:pt x="184997" y="186964"/>
                  </a:cubicBezTo>
                  <a:cubicBezTo>
                    <a:pt x="200399" y="175615"/>
                    <a:pt x="228772" y="114817"/>
                    <a:pt x="243363" y="84824"/>
                  </a:cubicBezTo>
                  <a:cubicBezTo>
                    <a:pt x="257954" y="54831"/>
                    <a:pt x="263629" y="19973"/>
                    <a:pt x="272546" y="7003"/>
                  </a:cubicBezTo>
                  <a:cubicBezTo>
                    <a:pt x="281463" y="-5967"/>
                    <a:pt x="284706" y="2139"/>
                    <a:pt x="296865" y="7003"/>
                  </a:cubicBezTo>
                  <a:cubicBezTo>
                    <a:pt x="309025" y="11867"/>
                    <a:pt x="334154" y="21595"/>
                    <a:pt x="345503" y="36186"/>
                  </a:cubicBezTo>
                  <a:cubicBezTo>
                    <a:pt x="356852" y="50777"/>
                    <a:pt x="361070" y="71044"/>
                    <a:pt x="364959" y="94552"/>
                  </a:cubicBezTo>
                  <a:cubicBezTo>
                    <a:pt x="326051" y="86933"/>
                    <a:pt x="317131" y="90499"/>
                    <a:pt x="287137" y="118871"/>
                  </a:cubicBezTo>
                  <a:cubicBezTo>
                    <a:pt x="257143" y="147243"/>
                    <a:pt x="219044" y="266407"/>
                    <a:pt x="184997" y="264786"/>
                  </a:cubicBezTo>
                  <a:cubicBezTo>
                    <a:pt x="150950" y="263165"/>
                    <a:pt x="111228" y="138326"/>
                    <a:pt x="82856" y="109143"/>
                  </a:cubicBezTo>
                  <a:cubicBezTo>
                    <a:pt x="54484" y="79960"/>
                    <a:pt x="28544" y="92120"/>
                    <a:pt x="14763" y="89688"/>
                  </a:cubicBezTo>
                  <a:cubicBezTo>
                    <a:pt x="982" y="87256"/>
                    <a:pt x="-640" y="105901"/>
                    <a:pt x="171" y="94552"/>
                  </a:cubicBezTo>
                  <a:cubicBezTo>
                    <a:pt x="982" y="83203"/>
                    <a:pt x="38271" y="7003"/>
                    <a:pt x="63401" y="167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Oval 36"/>
            <p:cNvSpPr/>
            <p:nvPr/>
          </p:nvSpPr>
          <p:spPr>
            <a:xfrm>
              <a:off x="8201" y="4098"/>
              <a:ext cx="2737" cy="2737"/>
            </a:xfrm>
            <a:prstGeom prst="ellipse">
              <a:avLst/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7"/>
            <p:cNvSpPr/>
            <p:nvPr/>
          </p:nvSpPr>
          <p:spPr>
            <a:xfrm>
              <a:off x="4698" y="4349"/>
              <a:ext cx="2235" cy="2235"/>
            </a:xfrm>
            <a:prstGeom prst="ellipse">
              <a:avLst/>
            </a:prstGeom>
            <a:solidFill>
              <a:srgbClr val="FFDA4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8"/>
            <p:cNvSpPr/>
            <p:nvPr/>
          </p:nvSpPr>
          <p:spPr>
            <a:xfrm>
              <a:off x="2036" y="4797"/>
              <a:ext cx="1339" cy="1339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39"/>
            <p:cNvSpPr/>
            <p:nvPr/>
          </p:nvSpPr>
          <p:spPr>
            <a:xfrm>
              <a:off x="12435" y="4349"/>
              <a:ext cx="2235" cy="2235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6162" y="4797"/>
              <a:ext cx="1339" cy="1339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338" y="4576"/>
              <a:ext cx="1781" cy="1781"/>
            </a:xfrm>
            <a:prstGeom prst="ellipse">
              <a:avLst/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0260" y="4576"/>
              <a:ext cx="1781" cy="1781"/>
            </a:xfrm>
            <a:prstGeom prst="ellipse">
              <a:avLst/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382" y="4797"/>
              <a:ext cx="1339" cy="1339"/>
            </a:xfrm>
            <a:prstGeom prst="ellipse">
              <a:avLst/>
            </a:prstGeom>
            <a:solidFill>
              <a:srgbClr val="FFDA4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3855" y="4797"/>
              <a:ext cx="1339" cy="1339"/>
            </a:xfrm>
            <a:prstGeom prst="ellipse">
              <a:avLst/>
            </a:prstGeom>
            <a:solidFill>
              <a:srgbClr val="FFDA4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3130" y="5004"/>
              <a:ext cx="925" cy="926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1764" y="5223"/>
              <a:ext cx="488" cy="488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11514" y="4797"/>
              <a:ext cx="1339" cy="1339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4367" y="4797"/>
              <a:ext cx="1339" cy="1339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15412" y="5004"/>
              <a:ext cx="925" cy="926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>
            <a:xfrm>
              <a:off x="17257" y="5141"/>
              <a:ext cx="651" cy="651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2682" y="3120"/>
              <a:ext cx="0" cy="1456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4432" y="6357"/>
              <a:ext cx="0" cy="866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V="1">
              <a:off x="5783" y="3120"/>
              <a:ext cx="0" cy="942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8157" y="6584"/>
              <a:ext cx="0" cy="639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12395" y="6357"/>
              <a:ext cx="0" cy="866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60"/>
            <p:cNvCxnSpPr/>
            <p:nvPr/>
          </p:nvCxnSpPr>
          <p:spPr>
            <a:xfrm flipV="1">
              <a:off x="9571" y="3120"/>
              <a:ext cx="0" cy="735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13425" y="3120"/>
              <a:ext cx="0" cy="942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62"/>
            <p:cNvCxnSpPr/>
            <p:nvPr/>
          </p:nvCxnSpPr>
          <p:spPr>
            <a:xfrm flipV="1">
              <a:off x="16726" y="3120"/>
              <a:ext cx="0" cy="1456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63"/>
            <p:cNvCxnSpPr/>
            <p:nvPr/>
          </p:nvCxnSpPr>
          <p:spPr>
            <a:xfrm flipV="1">
              <a:off x="15119" y="6357"/>
              <a:ext cx="0" cy="866"/>
            </a:xfrm>
            <a:prstGeom prst="straightConnector1">
              <a:avLst/>
            </a:prstGeom>
            <a:ln>
              <a:solidFill>
                <a:schemeClr val="bg1">
                  <a:lumMod val="7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64"/>
            <p:cNvSpPr txBox="1"/>
            <p:nvPr/>
          </p:nvSpPr>
          <p:spPr>
            <a:xfrm>
              <a:off x="2042" y="2555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数据分析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65"/>
            <p:cNvSpPr txBox="1"/>
            <p:nvPr/>
          </p:nvSpPr>
          <p:spPr>
            <a:xfrm>
              <a:off x="5143" y="2555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概念策略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66"/>
            <p:cNvSpPr txBox="1"/>
            <p:nvPr/>
          </p:nvSpPr>
          <p:spPr>
            <a:xfrm>
              <a:off x="3952" y="7578"/>
              <a:ext cx="96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市场化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67"/>
            <p:cNvSpPr txBox="1"/>
            <p:nvPr/>
          </p:nvSpPr>
          <p:spPr>
            <a:xfrm>
              <a:off x="8929" y="2555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销售团队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105" y="2555"/>
              <a:ext cx="64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报告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6086" y="2555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获得奖励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70"/>
            <p:cNvSpPr txBox="1"/>
            <p:nvPr/>
          </p:nvSpPr>
          <p:spPr>
            <a:xfrm>
              <a:off x="7517" y="7578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数据分析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71"/>
            <p:cNvSpPr txBox="1"/>
            <p:nvPr/>
          </p:nvSpPr>
          <p:spPr>
            <a:xfrm>
              <a:off x="11755" y="7578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平面设计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72"/>
            <p:cNvSpPr txBox="1"/>
            <p:nvPr/>
          </p:nvSpPr>
          <p:spPr>
            <a:xfrm>
              <a:off x="14498" y="7578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专业技能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73"/>
            <p:cNvSpPr>
              <a:spLocks noChangeAspect="1"/>
            </p:cNvSpPr>
            <p:nvPr/>
          </p:nvSpPr>
          <p:spPr>
            <a:xfrm>
              <a:off x="4149" y="8711"/>
              <a:ext cx="283" cy="283"/>
            </a:xfrm>
            <a:prstGeom prst="ellipse">
              <a:avLst/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 Placeholder 33"/>
            <p:cNvSpPr txBox="1"/>
            <p:nvPr/>
          </p:nvSpPr>
          <p:spPr>
            <a:xfrm>
              <a:off x="3218" y="9282"/>
              <a:ext cx="2081" cy="5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75"/>
            <p:cNvSpPr>
              <a:spLocks noChangeAspect="1"/>
            </p:cNvSpPr>
            <p:nvPr/>
          </p:nvSpPr>
          <p:spPr>
            <a:xfrm>
              <a:off x="6520" y="8712"/>
              <a:ext cx="283" cy="283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7"/>
            <p:cNvSpPr>
              <a:spLocks noChangeAspect="1"/>
            </p:cNvSpPr>
            <p:nvPr/>
          </p:nvSpPr>
          <p:spPr>
            <a:xfrm>
              <a:off x="11136" y="8711"/>
              <a:ext cx="283" cy="28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9"/>
            <p:cNvSpPr>
              <a:spLocks noChangeAspect="1"/>
            </p:cNvSpPr>
            <p:nvPr/>
          </p:nvSpPr>
          <p:spPr>
            <a:xfrm>
              <a:off x="13431" y="8738"/>
              <a:ext cx="283" cy="283"/>
            </a:xfrm>
            <a:prstGeom prst="ellipse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81"/>
            <p:cNvSpPr>
              <a:spLocks noChangeAspect="1"/>
            </p:cNvSpPr>
            <p:nvPr/>
          </p:nvSpPr>
          <p:spPr>
            <a:xfrm>
              <a:off x="8842" y="8712"/>
              <a:ext cx="283" cy="28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 Placeholder 33"/>
            <p:cNvSpPr txBox="1"/>
            <p:nvPr/>
          </p:nvSpPr>
          <p:spPr>
            <a:xfrm>
              <a:off x="5745" y="9282"/>
              <a:ext cx="2081" cy="5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 Placeholder 33"/>
            <p:cNvSpPr txBox="1"/>
            <p:nvPr/>
          </p:nvSpPr>
          <p:spPr>
            <a:xfrm>
              <a:off x="8058" y="9282"/>
              <a:ext cx="2081" cy="5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 Placeholder 33"/>
            <p:cNvSpPr txBox="1"/>
            <p:nvPr/>
          </p:nvSpPr>
          <p:spPr>
            <a:xfrm>
              <a:off x="10506" y="9282"/>
              <a:ext cx="2081" cy="5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 Placeholder 33"/>
            <p:cNvSpPr txBox="1"/>
            <p:nvPr/>
          </p:nvSpPr>
          <p:spPr>
            <a:xfrm>
              <a:off x="12917" y="9282"/>
              <a:ext cx="2081" cy="5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请在此处输入您的文本，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228340" y="415925"/>
            <a:ext cx="5735320" cy="459740"/>
            <a:chOff x="5552" y="535"/>
            <a:chExt cx="9032" cy="724"/>
          </a:xfrm>
        </p:grpSpPr>
        <p:grpSp>
          <p:nvGrpSpPr>
            <p:cNvPr id="84" name="组合 83"/>
            <p:cNvGrpSpPr/>
            <p:nvPr/>
          </p:nvGrpSpPr>
          <p:grpSpPr>
            <a:xfrm rot="0" flipH="1" flipV="1">
              <a:off x="5552" y="772"/>
              <a:ext cx="2796" cy="251"/>
              <a:chOff x="9704143" y="6149213"/>
              <a:chExt cx="1719678" cy="154114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86" name="椭圆 85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87" name="椭圆 8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88" name="椭圆 87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90" name="椭圆 8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1" name="椭圆 9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2" name="椭圆 9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  <p:sp>
          <p:nvSpPr>
            <p:cNvPr id="93" name="矩形 92"/>
            <p:cNvSpPr/>
            <p:nvPr/>
          </p:nvSpPr>
          <p:spPr>
            <a:xfrm>
              <a:off x="8468" y="535"/>
              <a:ext cx="6117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400" dirty="0">
                  <a:solidFill>
                    <a:srgbClr val="2F496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输入标题内容</a:t>
              </a:r>
              <a:endParaRPr lang="zh-CN" altLang="en-US" sz="2400" dirty="0">
                <a:solidFill>
                  <a:srgbClr val="2F49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 rot="0">
              <a:off x="11757" y="772"/>
              <a:ext cx="2708" cy="243"/>
              <a:chOff x="9704143" y="6149213"/>
              <a:chExt cx="1719678" cy="154114"/>
            </a:xfrm>
          </p:grpSpPr>
          <p:grpSp>
            <p:nvGrpSpPr>
              <p:cNvPr id="95" name="组合 94"/>
              <p:cNvGrpSpPr/>
              <p:nvPr/>
            </p:nvGrpSpPr>
            <p:grpSpPr>
              <a:xfrm>
                <a:off x="10642847" y="6149214"/>
                <a:ext cx="780974" cy="154113"/>
                <a:chOff x="9665043" y="6149214"/>
                <a:chExt cx="780974" cy="154113"/>
              </a:xfrm>
            </p:grpSpPr>
            <p:sp>
              <p:nvSpPr>
                <p:cNvPr id="96" name="椭圆 95"/>
                <p:cNvSpPr>
                  <a:spLocks noChangeAspect="1"/>
                </p:cNvSpPr>
                <p:nvPr/>
              </p:nvSpPr>
              <p:spPr>
                <a:xfrm>
                  <a:off x="9665043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7" name="椭圆 96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98" name="椭圆 97"/>
                <p:cNvSpPr>
                  <a:spLocks noChangeAspect="1"/>
                </p:cNvSpPr>
                <p:nvPr/>
              </p:nvSpPr>
              <p:spPr>
                <a:xfrm>
                  <a:off x="10291904" y="6149214"/>
                  <a:ext cx="154113" cy="154113"/>
                </a:xfrm>
                <a:prstGeom prst="ellipse">
                  <a:avLst/>
                </a:prstGeom>
                <a:solidFill>
                  <a:srgbClr val="05B7A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  <p:grpSp>
            <p:nvGrpSpPr>
              <p:cNvPr id="99" name="组合 98"/>
              <p:cNvGrpSpPr/>
              <p:nvPr/>
            </p:nvGrpSpPr>
            <p:grpSpPr>
              <a:xfrm>
                <a:off x="9704143" y="6149213"/>
                <a:ext cx="779704" cy="154113"/>
                <a:chOff x="9665678" y="6149214"/>
                <a:chExt cx="779704" cy="154113"/>
              </a:xfrm>
              <a:solidFill>
                <a:srgbClr val="FFDA4E"/>
              </a:solidFill>
            </p:grpSpPr>
            <p:sp>
              <p:nvSpPr>
                <p:cNvPr id="100" name="椭圆 99"/>
                <p:cNvSpPr>
                  <a:spLocks noChangeAspect="1"/>
                </p:cNvSpPr>
                <p:nvPr/>
              </p:nvSpPr>
              <p:spPr>
                <a:xfrm>
                  <a:off x="9665678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1" name="椭圆 100"/>
                <p:cNvSpPr>
                  <a:spLocks noChangeAspect="1"/>
                </p:cNvSpPr>
                <p:nvPr/>
              </p:nvSpPr>
              <p:spPr>
                <a:xfrm>
                  <a:off x="9978791" y="6149214"/>
                  <a:ext cx="154113" cy="154113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  <p:sp>
              <p:nvSpPr>
                <p:cNvPr id="102" name="椭圆 101"/>
                <p:cNvSpPr>
                  <a:spLocks noChangeAspect="1"/>
                </p:cNvSpPr>
                <p:nvPr/>
              </p:nvSpPr>
              <p:spPr>
                <a:xfrm>
                  <a:off x="10291269" y="6149214"/>
                  <a:ext cx="154113" cy="154113"/>
                </a:xfrm>
                <a:prstGeom prst="ellipse">
                  <a:avLst/>
                </a:prstGeom>
                <a:solidFill>
                  <a:srgbClr val="FF95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dirty="0">
                    <a:solidFill>
                      <a:srgbClr val="FFDA4E"/>
                    </a:solidFill>
                    <a:latin typeface="思源宋体 SemiBold" panose="02020600000000000000" pitchFamily="18" charset="-122"/>
                    <a:ea typeface="思源宋体 SemiBold" panose="02020600000000000000" pitchFamily="18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21721" y="923999"/>
            <a:ext cx="1927013" cy="1800000"/>
            <a:chOff x="5438741" y="938604"/>
            <a:chExt cx="1927013" cy="1800000"/>
          </a:xfrm>
        </p:grpSpPr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5565754" y="938604"/>
              <a:ext cx="1800000" cy="1800000"/>
            </a:xfrm>
            <a:prstGeom prst="ellipse">
              <a:avLst/>
            </a:prstGeom>
            <a:noFill/>
            <a:ln>
              <a:solidFill>
                <a:srgbClr val="FFDA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5438741" y="938604"/>
              <a:ext cx="1800000" cy="180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感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51801" y="923999"/>
            <a:ext cx="1932974" cy="1800000"/>
            <a:chOff x="7568821" y="938604"/>
            <a:chExt cx="1932974" cy="1800000"/>
          </a:xfrm>
        </p:grpSpPr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7701795" y="938604"/>
              <a:ext cx="1800000" cy="1800000"/>
            </a:xfrm>
            <a:prstGeom prst="ellipse">
              <a:avLst/>
            </a:prstGeom>
            <a:noFill/>
            <a:ln>
              <a:solidFill>
                <a:srgbClr val="FF95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568821" y="938604"/>
              <a:ext cx="1800000" cy="1800000"/>
            </a:xfrm>
            <a:prstGeom prst="ellipse">
              <a:avLst/>
            </a:prstGeom>
            <a:solidFill>
              <a:srgbClr val="FF9595"/>
            </a:solidFill>
            <a:ln>
              <a:solidFill>
                <a:srgbClr val="FF95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谢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51801" y="3088974"/>
            <a:ext cx="1932974" cy="1800000"/>
            <a:chOff x="7568821" y="3103579"/>
            <a:chExt cx="1932974" cy="1800000"/>
          </a:xfrm>
        </p:grpSpPr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7701795" y="3103579"/>
              <a:ext cx="1800000" cy="1800000"/>
            </a:xfrm>
            <a:prstGeom prst="ellipse">
              <a:avLst/>
            </a:prstGeom>
            <a:noFill/>
            <a:ln>
              <a:solidFill>
                <a:srgbClr val="FFDA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7568821" y="3103579"/>
              <a:ext cx="1800000" cy="180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看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563414" y="5485089"/>
            <a:ext cx="553332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卡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+mn-ea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通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教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+mn-ea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育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+mn-ea"/>
              </a:rPr>
              <a:t>·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PPT·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模</a:t>
            </a:r>
            <a:r>
              <a:rPr lang="en-US" altLang="zh-CN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·</a:t>
            </a:r>
            <a:r>
              <a:rPr lang="zh-CN" altLang="en-US" dirty="0">
                <a:solidFill>
                  <a:srgbClr val="05B7A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板</a:t>
            </a:r>
            <a:endParaRPr lang="zh-CN" altLang="en-US" dirty="0">
              <a:solidFill>
                <a:srgbClr val="05B7A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85543" y="6492113"/>
            <a:ext cx="1719678" cy="154114"/>
            <a:chOff x="9704143" y="6149213"/>
            <a:chExt cx="1719678" cy="154114"/>
          </a:xfrm>
        </p:grpSpPr>
        <p:grpSp>
          <p:nvGrpSpPr>
            <p:cNvPr id="30" name="组合 29"/>
            <p:cNvGrpSpPr/>
            <p:nvPr/>
          </p:nvGrpSpPr>
          <p:grpSpPr>
            <a:xfrm>
              <a:off x="10643482" y="6149214"/>
              <a:ext cx="780339" cy="154113"/>
              <a:chOff x="9665678" y="6149214"/>
              <a:chExt cx="780339" cy="154113"/>
            </a:xfrm>
          </p:grpSpPr>
          <p:sp>
            <p:nvSpPr>
              <p:cNvPr id="27" name="椭圆 26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8" name="椭圆 27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29" name="椭圆 28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704143" y="6149213"/>
              <a:ext cx="780339" cy="154113"/>
              <a:chOff x="9665678" y="6149214"/>
              <a:chExt cx="780339" cy="154113"/>
            </a:xfrm>
            <a:solidFill>
              <a:srgbClr val="FFDA4E"/>
            </a:solidFill>
          </p:grpSpPr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33" name="椭圆 32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34" name="椭圆 33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FF95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1551738" y="554672"/>
            <a:ext cx="154114" cy="1719678"/>
            <a:chOff x="11551738" y="554672"/>
            <a:chExt cx="154114" cy="1719678"/>
          </a:xfrm>
        </p:grpSpPr>
        <p:sp>
          <p:nvSpPr>
            <p:cNvPr id="44" name="椭圆 43"/>
            <p:cNvSpPr>
              <a:spLocks noChangeAspect="1"/>
            </p:cNvSpPr>
            <p:nvPr/>
          </p:nvSpPr>
          <p:spPr>
            <a:xfrm rot="16200000">
              <a:off x="11551739" y="1180898"/>
              <a:ext cx="154113" cy="154113"/>
            </a:xfrm>
            <a:prstGeom prst="ellipse">
              <a:avLst/>
            </a:prstGeom>
            <a:solidFill>
              <a:srgbClr val="05B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 rot="16200000">
              <a:off x="11551739" y="867785"/>
              <a:ext cx="154113" cy="154113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 rot="16200000">
              <a:off x="11551739" y="554672"/>
              <a:ext cx="154113" cy="154113"/>
            </a:xfrm>
            <a:prstGeom prst="ellipse">
              <a:avLst/>
            </a:prstGeom>
            <a:solidFill>
              <a:srgbClr val="FF9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宋体 SemiBold" panose="02020600000000000000" pitchFamily="18" charset="-122"/>
                <a:ea typeface="思源宋体 SemiBold" panose="02020600000000000000" pitchFamily="18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 rot="16200000">
              <a:off x="11238625" y="1807124"/>
              <a:ext cx="780339" cy="154113"/>
              <a:chOff x="9665678" y="6149214"/>
              <a:chExt cx="780339" cy="154113"/>
            </a:xfrm>
            <a:solidFill>
              <a:srgbClr val="FFDA4E">
                <a:alpha val="50000"/>
              </a:srgbClr>
            </a:solidFill>
          </p:grpSpPr>
          <p:sp>
            <p:nvSpPr>
              <p:cNvPr id="41" name="椭圆 40"/>
              <p:cNvSpPr>
                <a:spLocks noChangeAspect="1"/>
              </p:cNvSpPr>
              <p:nvPr/>
            </p:nvSpPr>
            <p:spPr>
              <a:xfrm>
                <a:off x="9665678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42" name="椭圆 41"/>
              <p:cNvSpPr>
                <a:spLocks noChangeAspect="1"/>
              </p:cNvSpPr>
              <p:nvPr/>
            </p:nvSpPr>
            <p:spPr>
              <a:xfrm>
                <a:off x="9978791" y="6149214"/>
                <a:ext cx="154113" cy="154113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>
                <a:off x="10291904" y="6149214"/>
                <a:ext cx="154113" cy="154113"/>
              </a:xfrm>
              <a:prstGeom prst="ellipse">
                <a:avLst/>
              </a:prstGeom>
              <a:solidFill>
                <a:srgbClr val="05B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DA4E"/>
                  </a:solidFill>
                  <a:latin typeface="思源宋体 SemiBold" panose="02020600000000000000" pitchFamily="18" charset="-122"/>
                  <a:ea typeface="思源宋体 SemiBold" panose="02020600000000000000" pitchFamily="18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412935" y="3088974"/>
            <a:ext cx="1932974" cy="1800000"/>
            <a:chOff x="5429955" y="3103579"/>
            <a:chExt cx="1932974" cy="180000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5562929" y="3103579"/>
              <a:ext cx="1800000" cy="1800000"/>
            </a:xfrm>
            <a:prstGeom prst="ellipse">
              <a:avLst/>
            </a:prstGeom>
            <a:noFill/>
            <a:ln>
              <a:solidFill>
                <a:srgbClr val="05B7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5429955" y="3103579"/>
              <a:ext cx="1800000" cy="1800000"/>
            </a:xfrm>
            <a:prstGeom prst="ellipse">
              <a:avLst/>
            </a:prstGeom>
            <a:solidFill>
              <a:srgbClr val="05B7A1"/>
            </a:solidFill>
            <a:ln>
              <a:solidFill>
                <a:srgbClr val="05B7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3800" dirty="0"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观</a:t>
              </a:r>
              <a:endParaRPr lang="zh-CN" altLang="en-US" sz="13800" dirty="0">
                <a:latin typeface="思源宋体 Heavy" panose="02020900000000000000" pitchFamily="18" charset="-122"/>
                <a:ea typeface="思源宋体 Heavy" panose="02020900000000000000" pitchFamily="18" charset="-122"/>
              </a:endParaRPr>
            </a:p>
          </p:txBody>
        </p:sp>
      </p:grpSp>
      <p:pic>
        <p:nvPicPr>
          <p:cNvPr id="7" name="图片 6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-748030" y="182245"/>
            <a:ext cx="7268210" cy="6121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蓝黄八月你好鸡尾酒小清新PPT模板"/>
  <p:tag name="ISPRING_FIRST_PUBLISH" val="1"/>
</p:tagLst>
</file>

<file path=ppt/theme/theme1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2748</Words>
  <Application>WPS 演示</Application>
  <PresentationFormat>宽屏</PresentationFormat>
  <Paragraphs>267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4" baseType="lpstr">
      <vt:lpstr>Arial</vt:lpstr>
      <vt:lpstr>宋体</vt:lpstr>
      <vt:lpstr>Wingdings</vt:lpstr>
      <vt:lpstr>思源宋体 SemiBold</vt:lpstr>
      <vt:lpstr>思源宋体 Heavy</vt:lpstr>
      <vt:lpstr>Arial</vt:lpstr>
      <vt:lpstr>Lato Regular</vt:lpstr>
      <vt:lpstr>微软雅黑</vt:lpstr>
      <vt:lpstr>Arial Unicode MS</vt:lpstr>
      <vt:lpstr>Calibri</vt:lpstr>
      <vt:lpstr>等线</vt:lpstr>
      <vt:lpstr>Segoe Print</vt:lpstr>
      <vt:lpstr>Clear Sans</vt:lpstr>
      <vt:lpstr>思源宋體 SemiBold</vt:lpstr>
      <vt:lpstr>字魂凤鸣手书</vt:lpstr>
      <vt:lpstr>NumberOnly</vt:lpstr>
      <vt:lpstr>思源黑体</vt:lpstr>
      <vt:lpstr>等线 Light</vt:lpstr>
      <vt:lpstr>Times New Roman</vt:lpstr>
      <vt:lpstr>Agency FB</vt:lpstr>
      <vt:lpstr>思源宋体 CN Heavy</vt:lpstr>
      <vt:lpstr>Neris Thin</vt:lpstr>
      <vt:lpstr>千图网海量PPT模板www.58pic.com​​</vt:lpstr>
      <vt:lpstr>1_千图网海量PPT模板www.58pic.com​​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蓝黄八月你好鸡尾酒小清新PPT模板</dc:title>
  <dc:creator>Fung Olivia</dc:creator>
  <cp:lastModifiedBy>罗祉璇</cp:lastModifiedBy>
  <cp:revision>79</cp:revision>
  <dcterms:created xsi:type="dcterms:W3CDTF">2018-07-24T06:32:00Z</dcterms:created>
  <dcterms:modified xsi:type="dcterms:W3CDTF">2020-06-06T02:50:53Z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