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FE1CB-D90D-49F8-8540-454D9A02DFE8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262F6-98DD-4297-A4A8-A72AF03E4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391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151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58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07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792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701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262F6-98DD-4297-A4A8-A72AF03E4EE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74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A82CEAF-4324-486B-8A73-AEA8B94F89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A82CEAF-4324-486B-8A73-AEA8B94F89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7CAB6FD-BDFD-435E-96E2-B0E59C4BD3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A82CEAF-4324-486B-8A73-AEA8B94F89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7CAB6FD-BDFD-435E-96E2-B0E59C4BD3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1248D0-4DC3-4418-8636-E57F83F259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10" y="756934"/>
            <a:ext cx="10009179" cy="556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0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1C05EBB-60DE-474B-8482-479FD026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C6D6533-2110-46BE-97A2-50040D54B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B4BECBA-E4D2-4F73-9487-8D7CFC1E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1537FFC-05E0-4286-A18C-019C07225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2247B10-65AE-43FE-A2C5-3278BE04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54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4BC6307-A4FE-4608-B8E8-86D877461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0D846EC-0983-4A60-B637-E33CED462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C62AD0F-7699-4E5B-9518-A2F64872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85CF1D5-975F-49DF-B7E7-DF4176744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8AC4BC8-3EBB-49FC-9E4E-1F0C244B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94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27E6BA3-2E5E-4A18-BDA6-4B1AD154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FF154A7-D276-437F-BF58-7B9BE3CE9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23D5357-EE3E-4BE4-81E0-08A620CC9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0C49F58-84FE-4ACB-80D6-3E89D85E6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C9F7F54-36F8-4B15-9C87-E1E0BCEA5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5C22811-0911-433F-84AD-8395D96A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0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656DFC6-0637-43DE-9F97-D2BC94AEE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405938E-D5F1-44CD-90F7-73B205442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D38E689-0AE0-4433-9129-9505B57EC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4FA2878-688D-456A-B555-024F25BA9C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3A8A5F6-9BD2-4706-A1D2-F25451690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31EE71C3-DDEE-4753-92FA-C736C7D33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CC2C98B-7F7E-4D39-92EB-6E4FF02D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1033539-ED2D-4D52-B171-2B3B4279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8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093CF8C-2C0B-440A-8C79-6A191859C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7270522A-4F24-45DF-82A7-EF37BF569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9BA7E704-1B4A-4B4A-8B52-1A556D3F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C0C3B44-124F-4FF2-8591-63C085979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70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96C74C33-1099-4E93-BCBE-D750EC152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4A36693-78ED-4DFE-A78F-091711D1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DEF5F86-0B9C-4385-A941-B8168216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1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64B97A6-9F66-4E37-A0D6-9148116C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BA48580-2F67-439A-97E8-ABD5574F9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90960E7-8AB9-459E-88DF-82F87C754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86F1904-209D-4FC1-AAFE-F3ED3299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94D9399-716C-4188-9935-11A70E520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13CD7FB-67A4-4E3B-86BF-97B30B48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84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83D1E98-CFC5-40FE-BA7C-BD913DCB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12DEC6E9-0D2B-4C5D-9E6F-F31457AAB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C36D162-05B1-463D-907F-58BB958E1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959A119-A08A-4A58-A31A-800163B23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90ACE94-164A-447F-9C21-333141AA2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50AD042-830B-4409-B249-36F4F9C8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9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178109E-CCE5-46BA-900A-07360690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F3B3526-6503-4B56-9409-7514328D7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8CC916D-45E2-40D9-BADB-8A633F6A8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2827EEB-15DD-4A2F-B37F-8CD49F3D6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1E61886-507C-4B90-88E2-1C1ADADDD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72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DF5A530-54F5-4C25-88BC-06E2EDE1E8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EEABDD0-A6DA-4F2F-A249-5C3FE6CCD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9F75A6A-7239-4309-A411-BA4A69C9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CA85560-BB87-4754-8172-AF96A3AA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B86BF5B-CFB7-4D87-A089-EDB6F5EF2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0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08C9A4E-86DD-43AD-A779-38C044E54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E442552-E454-42E7-8336-AFE51FB54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93C3B0A-B7A3-43DC-976C-5DAEAA33D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75195-4C27-47F0-A318-91712AD1B55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E8BB19A-E48B-486E-9FA0-8A6BE4FD6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EB8C56F-6B5B-46B2-AA2B-9219B8A39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6FFC6-59FF-4442-9A43-FB47ECFCB4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04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8.jp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9.jp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03923DC-6348-482B-8C2E-628199C45C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723" y="3422440"/>
            <a:ext cx="1439005" cy="14146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B60DA8E-1B17-4940-BE8D-6292E3ACD9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907" y="4837055"/>
            <a:ext cx="2773918" cy="93186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2604844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954582A-9407-448F-9F4D-530D63AA95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413" y="390192"/>
            <a:ext cx="3236800" cy="442930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14" y="2672705"/>
            <a:ext cx="476250" cy="48577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A2167E0-2C33-468A-A08E-7A2ACB6892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66" y="2823517"/>
            <a:ext cx="476250" cy="485775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137F7D1-B22D-4DD3-8DE0-9871A1C61A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66" y="1015084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535" y="235239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69" y="4817211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963" y="2133031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546" y="3784767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pic>
        <p:nvPicPr>
          <p:cNvPr id="36" name="5c48d5e1d13c9">
            <a:hlinkClick r:id="" action="ppaction://media"/>
            <a:extLst>
              <a:ext uri="{FF2B5EF4-FFF2-40B4-BE49-F238E27FC236}">
                <a16:creationId xmlns:a16="http://schemas.microsoft.com/office/drawing/2014/main" xmlns="" id="{7572D897-2BA0-4EFF-AFAD-53799D4A9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56347" y="-9334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1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5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6" y="204271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5" y="2480288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49" y="595506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3637944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33" y="581097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6060895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88EAC17-8AD7-426D-BEDB-C46ACF5FB2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53" y="2056133"/>
            <a:ext cx="2790825" cy="280035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FCD3468-67A7-465E-B26A-D9E3FFB7BC16}"/>
              </a:ext>
            </a:extLst>
          </p:cNvPr>
          <p:cNvSpPr txBox="1"/>
          <p:nvPr/>
        </p:nvSpPr>
        <p:spPr>
          <a:xfrm>
            <a:off x="5558291" y="2140276"/>
            <a:ext cx="43351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元旦，即公历的</a:t>
            </a:r>
            <a:r>
              <a:rPr lang="en-US" altLang="zh-CN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月</a:t>
            </a:r>
            <a:r>
              <a:rPr lang="en-US" altLang="zh-CN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日，是世界多数国家通称的“新年”。元，谓“始”，凡数之始称为“元”；旦，谓“日”；“元旦”意即“初始之日”。元旦又称“三元”，即岁之元、月之元、时之元。由于地理环境和历法的不同，在不同时代，世界各国、各民族元旦的时间定位各不尽相同。现在，公历日益为世界各国所公认。世界上大多数国家都采用了国际通行的公历，把每年</a:t>
            </a:r>
            <a:r>
              <a:rPr lang="en-US" altLang="zh-CN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月</a:t>
            </a:r>
            <a:r>
              <a:rPr lang="en-US" altLang="zh-CN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日作为“元旦”。以公历为历法的国家，都以每年公历</a:t>
            </a:r>
            <a:r>
              <a:rPr lang="en-US" altLang="zh-CN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月</a:t>
            </a:r>
            <a:r>
              <a:rPr lang="en-US" altLang="zh-CN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r>
              <a:rPr lang="zh-CN" altLang="en-US" sz="1600" dirty="0">
                <a:solidFill>
                  <a:srgbClr val="FFE38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日为元旦日，举国放假。</a:t>
            </a:r>
          </a:p>
        </p:txBody>
      </p:sp>
    </p:spTree>
    <p:extLst>
      <p:ext uri="{BB962C8B-B14F-4D97-AF65-F5344CB8AC3E}">
        <p14:creationId xmlns:p14="http://schemas.microsoft.com/office/powerpoint/2010/main" val="20347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6" y="204271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5" y="2480288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49" y="595506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3637944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33" y="581097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6060895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F88E99FF-9BA9-430C-A9DD-A37E5D5ED855}"/>
              </a:ext>
            </a:extLst>
          </p:cNvPr>
          <p:cNvGrpSpPr/>
          <p:nvPr/>
        </p:nvGrpSpPr>
        <p:grpSpPr>
          <a:xfrm>
            <a:off x="4415333" y="991016"/>
            <a:ext cx="2457450" cy="628650"/>
            <a:chOff x="4272191" y="1003147"/>
            <a:chExt cx="2457450" cy="628650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3F45100D-3C33-4313-A6F0-14BBACFE6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2191" y="1003147"/>
              <a:ext cx="2457450" cy="628650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82299F6-B731-4536-BFBE-58EAE822C3FD}"/>
                </a:ext>
              </a:extLst>
            </p:cNvPr>
            <p:cNvSpPr txBox="1"/>
            <p:nvPr/>
          </p:nvSpPr>
          <p:spPr>
            <a:xfrm>
              <a:off x="4710881" y="1066515"/>
              <a:ext cx="18522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习俗文化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4F60552-C29F-4318-8FB5-EA8678934AAB}"/>
              </a:ext>
            </a:extLst>
          </p:cNvPr>
          <p:cNvGrpSpPr/>
          <p:nvPr/>
        </p:nvGrpSpPr>
        <p:grpSpPr>
          <a:xfrm>
            <a:off x="2611022" y="1924088"/>
            <a:ext cx="7221358" cy="1254836"/>
            <a:chOff x="2611022" y="1924088"/>
            <a:chExt cx="7221358" cy="1254836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BDAF315-E93F-47C9-B928-572BF86E7444}"/>
                </a:ext>
              </a:extLst>
            </p:cNvPr>
            <p:cNvGrpSpPr/>
            <p:nvPr/>
          </p:nvGrpSpPr>
          <p:grpSpPr>
            <a:xfrm>
              <a:off x="2611022" y="1924088"/>
              <a:ext cx="1253749" cy="1254836"/>
              <a:chOff x="2611022" y="1924088"/>
              <a:chExt cx="1253749" cy="1254836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xmlns="" id="{66A978E4-9E0E-4EAC-93B0-B7E3624D28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1022" y="1924088"/>
                <a:ext cx="1253749" cy="1254836"/>
              </a:xfrm>
              <a:prstGeom prst="rect">
                <a:avLst/>
              </a:prstGeom>
            </p:spPr>
          </p:pic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A8713907-0741-43BC-8AFD-1461D5715602}"/>
                  </a:ext>
                </a:extLst>
              </p:cNvPr>
              <p:cNvSpPr txBox="1"/>
              <p:nvPr/>
            </p:nvSpPr>
            <p:spPr>
              <a:xfrm>
                <a:off x="2890238" y="2353843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FFE382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东方</a:t>
                </a: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5AD9D18F-73E4-4BC2-8A49-3F3B767033FD}"/>
                </a:ext>
              </a:extLst>
            </p:cNvPr>
            <p:cNvSpPr txBox="1"/>
            <p:nvPr/>
          </p:nvSpPr>
          <p:spPr>
            <a:xfrm>
              <a:off x="4162424" y="1938344"/>
              <a:ext cx="56699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晋代诗人辛兰曾有</a:t>
              </a:r>
              <a:r>
                <a:rPr lang="en-US" altLang="zh-CN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《</a:t>
              </a:r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元正</a:t>
              </a:r>
              <a:r>
                <a:rPr lang="en-US" altLang="zh-CN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》</a:t>
              </a:r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诗：“元正启令节，嘉庆肇自兹。咸奏万年觞，小大同悦熙。”记述元旦庆贺情景。现代中国的元旦，根据中国政府将其列入法定假日，成为全国人民的节日。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7FB6296-9C2D-485A-B87D-F6FB085C17B2}"/>
              </a:ext>
            </a:extLst>
          </p:cNvPr>
          <p:cNvGrpSpPr/>
          <p:nvPr/>
        </p:nvGrpSpPr>
        <p:grpSpPr>
          <a:xfrm>
            <a:off x="2633330" y="3608059"/>
            <a:ext cx="7199050" cy="1254836"/>
            <a:chOff x="2633330" y="3608059"/>
            <a:chExt cx="7199050" cy="1254836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BD2B4BA7-CD75-4C09-988E-2A1F9785719A}"/>
                </a:ext>
              </a:extLst>
            </p:cNvPr>
            <p:cNvGrpSpPr/>
            <p:nvPr/>
          </p:nvGrpSpPr>
          <p:grpSpPr>
            <a:xfrm>
              <a:off x="2633330" y="3608059"/>
              <a:ext cx="1253749" cy="1254836"/>
              <a:chOff x="2611022" y="1924088"/>
              <a:chExt cx="1253749" cy="1254836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xmlns="" id="{B15B0471-249B-4379-8A2F-0EDC1BFABD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1022" y="1924088"/>
                <a:ext cx="1253749" cy="1254836"/>
              </a:xfrm>
              <a:prstGeom prst="rect">
                <a:avLst/>
              </a:prstGeom>
            </p:spPr>
          </p:pic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38373DB6-B447-4B10-90D9-7917E5F395D3}"/>
                  </a:ext>
                </a:extLst>
              </p:cNvPr>
              <p:cNvSpPr txBox="1"/>
              <p:nvPr/>
            </p:nvSpPr>
            <p:spPr>
              <a:xfrm>
                <a:off x="2890238" y="2353843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FFE382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西方</a:t>
                </a: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FD07E88A-F1AE-4E0F-A07D-1C04FA821CB2}"/>
                </a:ext>
              </a:extLst>
            </p:cNvPr>
            <p:cNvSpPr txBox="1"/>
            <p:nvPr/>
          </p:nvSpPr>
          <p:spPr>
            <a:xfrm>
              <a:off x="4162424" y="3622315"/>
              <a:ext cx="56699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西元前</a:t>
              </a:r>
              <a:r>
                <a:rPr lang="en-US" altLang="zh-CN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46</a:t>
              </a:r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年，古罗马凯撒把这一天定为西历新年的开始，为了祝福双面神“</a:t>
              </a:r>
              <a:r>
                <a:rPr lang="en-US" altLang="zh-CN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Janus”</a:t>
              </a:r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，这位罗马神话中的门神，“</a:t>
              </a:r>
              <a:r>
                <a:rPr lang="en-US" altLang="zh-CN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Janus”</a:t>
              </a:r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后来也演化为英文一月“</a:t>
              </a:r>
              <a:r>
                <a:rPr lang="en-US" altLang="zh-CN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January”</a:t>
              </a:r>
              <a:r>
                <a:rPr lang="zh-CN" altLang="en-US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这个词。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825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6" y="204271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5" y="2480288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49" y="595506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3637944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33" y="581097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6060895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800833B-FD68-4F2A-A9F2-1AAA9FFBE30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597" y="1802713"/>
            <a:ext cx="3025853" cy="321506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B7BCFC7-69F9-45F0-B1E2-23ED3E65AEB4}"/>
              </a:ext>
            </a:extLst>
          </p:cNvPr>
          <p:cNvGrpSpPr/>
          <p:nvPr/>
        </p:nvGrpSpPr>
        <p:grpSpPr>
          <a:xfrm>
            <a:off x="2172763" y="1987872"/>
            <a:ext cx="628650" cy="2457450"/>
            <a:chOff x="2946199" y="1737338"/>
            <a:chExt cx="628650" cy="24574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37A61A91-BAA3-4CCE-B32F-62B84AAEA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31799" y="2651738"/>
              <a:ext cx="2457450" cy="628650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5725ACF-30AA-449A-9D65-8E97072A7117}"/>
                </a:ext>
              </a:extLst>
            </p:cNvPr>
            <p:cNvSpPr txBox="1"/>
            <p:nvPr/>
          </p:nvSpPr>
          <p:spPr>
            <a:xfrm>
              <a:off x="2974011" y="2048137"/>
              <a:ext cx="5496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鼠运恒通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23BC768A-5BFD-41A3-AD7D-D52889EE634E}"/>
              </a:ext>
            </a:extLst>
          </p:cNvPr>
          <p:cNvGrpSpPr/>
          <p:nvPr/>
        </p:nvGrpSpPr>
        <p:grpSpPr>
          <a:xfrm>
            <a:off x="3282949" y="2562469"/>
            <a:ext cx="628650" cy="2457450"/>
            <a:chOff x="2946199" y="1737338"/>
            <a:chExt cx="628650" cy="2457450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9A528FAF-AC9F-4904-A14C-C4CDC46B8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31799" y="2651738"/>
              <a:ext cx="2457450" cy="628650"/>
            </a:xfrm>
            <a:prstGeom prst="rect">
              <a:avLst/>
            </a:prstGeom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F8E11FAA-AAF8-4F39-AB01-FC87DAE766DC}"/>
                </a:ext>
              </a:extLst>
            </p:cNvPr>
            <p:cNvSpPr txBox="1"/>
            <p:nvPr/>
          </p:nvSpPr>
          <p:spPr>
            <a:xfrm>
              <a:off x="2974011" y="2048137"/>
              <a:ext cx="5496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鼠年大吉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7B9F23C-BF6F-4C03-86AF-47462083142E}"/>
              </a:ext>
            </a:extLst>
          </p:cNvPr>
          <p:cNvGrpSpPr/>
          <p:nvPr/>
        </p:nvGrpSpPr>
        <p:grpSpPr>
          <a:xfrm>
            <a:off x="4493023" y="2057246"/>
            <a:ext cx="628650" cy="2457450"/>
            <a:chOff x="2946199" y="1737338"/>
            <a:chExt cx="628650" cy="2457450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96ADBB8D-5B83-4F10-B9CA-9D625F29D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31799" y="2651738"/>
              <a:ext cx="2457450" cy="628650"/>
            </a:xfrm>
            <a:prstGeom prst="rect">
              <a:avLst/>
            </a:prstGeom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7B8E9944-D23A-4612-9B81-12CA22A3FC7C}"/>
                </a:ext>
              </a:extLst>
            </p:cNvPr>
            <p:cNvSpPr txBox="1"/>
            <p:nvPr/>
          </p:nvSpPr>
          <p:spPr>
            <a:xfrm>
              <a:off x="2974011" y="2048137"/>
              <a:ext cx="5496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瑞鼠迎春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E9D55120-A064-411E-869D-C2AEBC5115CE}"/>
              </a:ext>
            </a:extLst>
          </p:cNvPr>
          <p:cNvGrpSpPr/>
          <p:nvPr/>
        </p:nvGrpSpPr>
        <p:grpSpPr>
          <a:xfrm>
            <a:off x="5729461" y="2353192"/>
            <a:ext cx="628650" cy="2457450"/>
            <a:chOff x="2946199" y="1737338"/>
            <a:chExt cx="628650" cy="2457450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A1F85AE6-1153-4D47-B600-75F53FAE6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31799" y="2651738"/>
              <a:ext cx="2457450" cy="628650"/>
            </a:xfrm>
            <a:prstGeom prst="rect">
              <a:avLst/>
            </a:prstGeom>
          </p:spPr>
        </p:pic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7CC71281-5ED5-4ACD-ACBD-FDA6A08F414B}"/>
                </a:ext>
              </a:extLst>
            </p:cNvPr>
            <p:cNvSpPr txBox="1"/>
            <p:nvPr/>
          </p:nvSpPr>
          <p:spPr>
            <a:xfrm>
              <a:off x="2974011" y="2048137"/>
              <a:ext cx="5496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鼠兆丰年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13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6" y="204271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5" y="2480288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49" y="595506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3637944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33" y="581097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6060895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B7BCFC7-69F9-45F0-B1E2-23ED3E65AEB4}"/>
              </a:ext>
            </a:extLst>
          </p:cNvPr>
          <p:cNvGrpSpPr/>
          <p:nvPr/>
        </p:nvGrpSpPr>
        <p:grpSpPr>
          <a:xfrm>
            <a:off x="6272861" y="2200275"/>
            <a:ext cx="628650" cy="2457450"/>
            <a:chOff x="2946199" y="1737338"/>
            <a:chExt cx="628650" cy="24574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37A61A91-BAA3-4CCE-B32F-62B84AAEA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31799" y="2651738"/>
              <a:ext cx="2457450" cy="628650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5725ACF-30AA-449A-9D65-8E97072A7117}"/>
                </a:ext>
              </a:extLst>
            </p:cNvPr>
            <p:cNvSpPr txBox="1"/>
            <p:nvPr/>
          </p:nvSpPr>
          <p:spPr>
            <a:xfrm>
              <a:off x="2974011" y="2048137"/>
              <a:ext cx="5496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新年祝福</a:t>
              </a: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17CD2490-EA3C-4943-94D5-2B7168800829}"/>
              </a:ext>
            </a:extLst>
          </p:cNvPr>
          <p:cNvSpPr/>
          <p:nvPr/>
        </p:nvSpPr>
        <p:spPr>
          <a:xfrm>
            <a:off x="2133624" y="2168767"/>
            <a:ext cx="3907857" cy="2501900"/>
          </a:xfrm>
          <a:prstGeom prst="rect">
            <a:avLst/>
          </a:prstGeom>
          <a:blipFill dpi="0" rotWithShape="1">
            <a:blip r:embed="rId10"/>
            <a:srcRect/>
            <a:tile tx="0" ty="0" sx="100000" sy="100000" flip="none" algn="ctr"/>
          </a:blipFill>
          <a:ln>
            <a:solidFill>
              <a:srgbClr val="FBD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96413E12-80BC-4BB1-8A77-0E5919A944EA}"/>
              </a:ext>
            </a:extLst>
          </p:cNvPr>
          <p:cNvSpPr txBox="1"/>
          <p:nvPr/>
        </p:nvSpPr>
        <p:spPr>
          <a:xfrm>
            <a:off x="6980500" y="2593467"/>
            <a:ext cx="34978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zh-CN" altLang="en-US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鼠年到齐欢笑送你八鼠乐逍遥：鼠你幸福，鼠你美满，</a:t>
            </a:r>
            <a:endParaRPr lang="en-US" altLang="zh-CN" dirty="0">
              <a:solidFill>
                <a:srgbClr val="FBD09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鼠你健康，鼠你好看，</a:t>
            </a:r>
            <a:endParaRPr lang="en-US" altLang="zh-CN" dirty="0">
              <a:solidFill>
                <a:srgbClr val="FBD09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鼠你有才，鼠你能干，</a:t>
            </a:r>
            <a:endParaRPr lang="en-US" altLang="zh-CN" dirty="0">
              <a:solidFill>
                <a:srgbClr val="FBD09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鼠年好运，鼠钱没完！</a:t>
            </a:r>
            <a:endParaRPr lang="en-US" altLang="zh-CN" dirty="0">
              <a:solidFill>
                <a:srgbClr val="FBD09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r>
              <a:rPr lang="zh-CN" altLang="en-US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用此八鼠，向你拜年。</a:t>
            </a:r>
          </a:p>
        </p:txBody>
      </p:sp>
    </p:spTree>
    <p:extLst>
      <p:ext uri="{BB962C8B-B14F-4D97-AF65-F5344CB8AC3E}">
        <p14:creationId xmlns:p14="http://schemas.microsoft.com/office/powerpoint/2010/main" val="355790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6" y="204271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5" y="2480288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49" y="595506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3637944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33" y="581097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6060895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E3020C7-A924-4219-B017-50AC31D711DD}"/>
              </a:ext>
            </a:extLst>
          </p:cNvPr>
          <p:cNvGrpSpPr/>
          <p:nvPr/>
        </p:nvGrpSpPr>
        <p:grpSpPr>
          <a:xfrm>
            <a:off x="4415333" y="991016"/>
            <a:ext cx="2457450" cy="628650"/>
            <a:chOff x="4272191" y="1003147"/>
            <a:chExt cx="2457450" cy="6286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37A61A91-BAA3-4CCE-B32F-62B84AAEA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2191" y="1003147"/>
              <a:ext cx="2457450" cy="628650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5725ACF-30AA-449A-9D65-8E97072A7117}"/>
                </a:ext>
              </a:extLst>
            </p:cNvPr>
            <p:cNvSpPr txBox="1"/>
            <p:nvPr/>
          </p:nvSpPr>
          <p:spPr>
            <a:xfrm>
              <a:off x="4710881" y="1066515"/>
              <a:ext cx="18522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E38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专鼠好礼</a:t>
              </a:r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D9D787A0-C539-494E-B5E9-9232FA2590F3}"/>
              </a:ext>
            </a:extLst>
          </p:cNvPr>
          <p:cNvSpPr/>
          <p:nvPr/>
        </p:nvSpPr>
        <p:spPr>
          <a:xfrm>
            <a:off x="2273026" y="1954921"/>
            <a:ext cx="1837305" cy="1837305"/>
          </a:xfrm>
          <a:prstGeom prst="ellipse">
            <a:avLst/>
          </a:prstGeom>
          <a:blipFill dpi="0" rotWithShape="1">
            <a:blip r:embed="rId10"/>
            <a:srcRect/>
            <a:tile tx="0" ty="0" sx="20000" sy="20000" flip="none" algn="tl"/>
          </a:blipFill>
          <a:ln w="19050">
            <a:gradFill>
              <a:gsLst>
                <a:gs pos="0">
                  <a:srgbClr val="FBD09D"/>
                </a:gs>
                <a:gs pos="74000">
                  <a:srgbClr val="F5984E"/>
                </a:gs>
                <a:gs pos="83000">
                  <a:srgbClr val="FBD09D"/>
                </a:gs>
                <a:gs pos="100000">
                  <a:srgbClr val="EEAF6C"/>
                </a:gs>
              </a:gsLst>
              <a:lin ang="108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xmlns="" id="{3FAD62AF-E267-49D8-A0A5-FDA6C9CF1067}"/>
              </a:ext>
            </a:extLst>
          </p:cNvPr>
          <p:cNvSpPr/>
          <p:nvPr/>
        </p:nvSpPr>
        <p:spPr>
          <a:xfrm>
            <a:off x="5088822" y="1954921"/>
            <a:ext cx="1837305" cy="1837305"/>
          </a:xfrm>
          <a:prstGeom prst="ellipse">
            <a:avLst/>
          </a:prstGeom>
          <a:blipFill dpi="0" rotWithShape="1">
            <a:blip r:embed="rId10"/>
            <a:srcRect/>
            <a:tile tx="0" ty="0" sx="20000" sy="20000" flip="none" algn="r"/>
          </a:blipFill>
          <a:ln w="19050">
            <a:gradFill>
              <a:gsLst>
                <a:gs pos="0">
                  <a:srgbClr val="FBD09D"/>
                </a:gs>
                <a:gs pos="74000">
                  <a:srgbClr val="F5984E"/>
                </a:gs>
                <a:gs pos="83000">
                  <a:srgbClr val="FBD09D"/>
                </a:gs>
                <a:gs pos="100000">
                  <a:srgbClr val="EEAF6C"/>
                </a:gs>
              </a:gsLst>
              <a:lin ang="108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1891FC81-0533-4AC5-83AB-0552854E34CE}"/>
              </a:ext>
            </a:extLst>
          </p:cNvPr>
          <p:cNvSpPr/>
          <p:nvPr/>
        </p:nvSpPr>
        <p:spPr>
          <a:xfrm>
            <a:off x="7904022" y="1954921"/>
            <a:ext cx="1837305" cy="1837305"/>
          </a:xfrm>
          <a:prstGeom prst="ellipse">
            <a:avLst/>
          </a:prstGeom>
          <a:blipFill dpi="0" rotWithShape="1">
            <a:blip r:embed="rId10"/>
            <a:srcRect/>
            <a:tile tx="0" ty="0" sx="20000" sy="20000" flip="none" algn="b"/>
          </a:blipFill>
          <a:ln w="19050">
            <a:gradFill>
              <a:gsLst>
                <a:gs pos="0">
                  <a:srgbClr val="FBD09D"/>
                </a:gs>
                <a:gs pos="74000">
                  <a:srgbClr val="F5984E"/>
                </a:gs>
                <a:gs pos="83000">
                  <a:srgbClr val="FBD09D"/>
                </a:gs>
                <a:gs pos="100000">
                  <a:srgbClr val="EEAF6C"/>
                </a:gs>
              </a:gsLst>
              <a:lin ang="108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930DA155-0CC0-4618-97D9-2A47C3B7B544}"/>
              </a:ext>
            </a:extLst>
          </p:cNvPr>
          <p:cNvSpPr txBox="1"/>
          <p:nvPr/>
        </p:nvSpPr>
        <p:spPr>
          <a:xfrm>
            <a:off x="2273453" y="3908523"/>
            <a:ext cx="21257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6B1BBAF5-4EFE-4417-B8CD-21B9FDA32417}"/>
              </a:ext>
            </a:extLst>
          </p:cNvPr>
          <p:cNvSpPr txBox="1"/>
          <p:nvPr/>
        </p:nvSpPr>
        <p:spPr>
          <a:xfrm>
            <a:off x="5095515" y="3908523"/>
            <a:ext cx="21257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4D460BFA-4CC6-4B2A-B2AD-0AE3FAEAA875}"/>
              </a:ext>
            </a:extLst>
          </p:cNvPr>
          <p:cNvSpPr txBox="1"/>
          <p:nvPr/>
        </p:nvSpPr>
        <p:spPr>
          <a:xfrm>
            <a:off x="7917578" y="3908523"/>
            <a:ext cx="21257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0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6" grpId="0" animBg="1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3BB5F2C-3114-4E13-B438-C0DB8990C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60" y="1009858"/>
            <a:ext cx="935340" cy="21330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CECE653-7228-498D-A592-676C5D2C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-38100"/>
            <a:ext cx="1579449" cy="26429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C2E7E68-C579-428A-AA2E-D1D19443C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243"/>
            <a:ext cx="3898418" cy="34668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DEBD93B-2B2D-468F-A2AB-50D25A476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6" y="204271"/>
            <a:ext cx="476250" cy="4857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6CF62E-DF5D-4F8C-868F-A5666212E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19" y="3429001"/>
            <a:ext cx="5039381" cy="3429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F52100-D8D4-407C-BD6E-0247DA78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711" y="0"/>
            <a:ext cx="935340" cy="21330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92E8BDC-E785-4F87-A809-A247A785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47" y="0"/>
            <a:ext cx="935340" cy="21330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5DABCB-E7D3-4A43-8CEF-735A21640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0"/>
            <a:ext cx="4046792" cy="192408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2BB77854-D8D3-49F7-86E7-73C1FD496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85" y="2480288"/>
            <a:ext cx="476250" cy="4857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4028F8E-8F95-483F-AC6E-252C5298D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49" y="5955061"/>
            <a:ext cx="286284" cy="2920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1940C84-718F-429A-AF01-FB364203C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87" y="3637944"/>
            <a:ext cx="319891" cy="3262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5185173A-103F-4BA4-80F4-0A442390B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33" y="581097"/>
            <a:ext cx="358201" cy="36536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359238B-91F1-4252-AB16-08872924EF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61" y="391569"/>
            <a:ext cx="358201" cy="36536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B8B06B4-6642-4E8F-B2EA-33C4647BF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08" y="6060895"/>
            <a:ext cx="358201" cy="36536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C57B145-6B91-4CEC-88C7-B1654EC30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710" y="946462"/>
            <a:ext cx="358315" cy="3654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6CC8869-5168-4737-9696-01BDF50DB3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587" y="1687814"/>
            <a:ext cx="3050469" cy="319626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2AF781F-67E2-413D-8D26-B40A56EA4385}"/>
              </a:ext>
            </a:extLst>
          </p:cNvPr>
          <p:cNvSpPr txBox="1"/>
          <p:nvPr/>
        </p:nvSpPr>
        <p:spPr>
          <a:xfrm>
            <a:off x="2075810" y="2365578"/>
            <a:ext cx="25635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FFE382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再见，</a:t>
            </a:r>
            <a:endParaRPr lang="en-US" altLang="zh-CN" sz="5400" dirty="0">
              <a:solidFill>
                <a:srgbClr val="FFE382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en-US" altLang="zh-CN" sz="5400" dirty="0">
                <a:solidFill>
                  <a:srgbClr val="FFE382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2019</a:t>
            </a:r>
            <a:r>
              <a:rPr lang="zh-CN" altLang="en-US" sz="5400" dirty="0">
                <a:solidFill>
                  <a:srgbClr val="FFE382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！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56E260BA-D099-48BF-8FBF-CD0DF4A073B1}"/>
              </a:ext>
            </a:extLst>
          </p:cNvPr>
          <p:cNvSpPr txBox="1"/>
          <p:nvPr/>
        </p:nvSpPr>
        <p:spPr>
          <a:xfrm>
            <a:off x="7883615" y="2433276"/>
            <a:ext cx="25635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FFE382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你好，</a:t>
            </a:r>
            <a:endParaRPr lang="en-US" altLang="zh-CN" sz="5400" dirty="0">
              <a:solidFill>
                <a:srgbClr val="FFE382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r>
              <a:rPr lang="en-US" altLang="zh-CN" sz="5400" dirty="0">
                <a:solidFill>
                  <a:srgbClr val="FFE382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2020</a:t>
            </a:r>
            <a:r>
              <a:rPr lang="zh-CN" altLang="en-US" sz="5400" dirty="0">
                <a:solidFill>
                  <a:srgbClr val="FFE382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3090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361</Words>
  <Application>Microsoft Office PowerPoint</Application>
  <PresentationFormat>宽屏</PresentationFormat>
  <Paragraphs>31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等线 Light</vt:lpstr>
      <vt:lpstr>思源黑体 CN Heavy</vt:lpstr>
      <vt:lpstr>思源黑体 CN Light</vt:lpstr>
      <vt:lpstr>思源黑体 CN Normal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</dc:title>
  <cp:lastModifiedBy>faith123</cp:lastModifiedBy>
  <cp:revision>2</cp:revision>
  <dcterms:created xsi:type="dcterms:W3CDTF">2019-11-04T13:10:24Z</dcterms:created>
  <dcterms:modified xsi:type="dcterms:W3CDTF">2019-12-26T03:11:17Z</dcterms:modified>
</cp:coreProperties>
</file>