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5"/>
  </p:notesMasterIdLst>
  <p:sldIdLst>
    <p:sldId id="289" r:id="rId4"/>
    <p:sldId id="258" r:id="rId6"/>
    <p:sldId id="259" r:id="rId7"/>
    <p:sldId id="261" r:id="rId8"/>
    <p:sldId id="262" r:id="rId9"/>
    <p:sldId id="263" r:id="rId10"/>
    <p:sldId id="264" r:id="rId11"/>
    <p:sldId id="266" r:id="rId12"/>
    <p:sldId id="269" r:id="rId13"/>
    <p:sldId id="267" r:id="rId14"/>
    <p:sldId id="270" r:id="rId15"/>
    <p:sldId id="272" r:id="rId16"/>
    <p:sldId id="274" r:id="rId17"/>
    <p:sldId id="275" r:id="rId18"/>
    <p:sldId id="277" r:id="rId19"/>
    <p:sldId id="278" r:id="rId20"/>
    <p:sldId id="279" r:id="rId21"/>
    <p:sldId id="280" r:id="rId22"/>
    <p:sldId id="281" r:id="rId23"/>
    <p:sldId id="282" r:id="rId24"/>
    <p:sldId id="284" r:id="rId25"/>
    <p:sldId id="285" r:id="rId26"/>
    <p:sldId id="286" r:id="rId27"/>
    <p:sldId id="287" r:id="rId28"/>
    <p:sldId id="288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A40B"/>
    <a:srgbClr val="75BBB5"/>
    <a:srgbClr val="5CCDF5"/>
    <a:srgbClr val="7CA1E8"/>
    <a:srgbClr val="FF7C80"/>
    <a:srgbClr val="C6D42A"/>
    <a:srgbClr val="2BC3B5"/>
    <a:srgbClr val="628EE3"/>
    <a:srgbClr val="47B6E7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9126BA-1E5A-48C7-951B-2ED672F409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4281714"/>
            <a:ext cx="12192000" cy="20610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8200" y="5805034"/>
            <a:ext cx="10515600" cy="417512"/>
          </a:xfrm>
        </p:spPr>
        <p:txBody>
          <a:bodyPr wrap="square" anchor="ctr" anchorCtr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17" b="1630"/>
          <a:stretch>
            <a:fillRect/>
          </a:stretch>
        </p:blipFill>
        <p:spPr>
          <a:xfrm>
            <a:off x="0" y="0"/>
            <a:ext cx="12192000" cy="4281714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4005943"/>
            <a:ext cx="12192000" cy="567842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8200" y="4609191"/>
            <a:ext cx="10515600" cy="1176338"/>
          </a:xfrm>
        </p:spPr>
        <p:txBody>
          <a:bodyPr wrap="square" anchor="ctr" anchorCtr="0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13" name="任意多边形 12"/>
          <p:cNvSpPr/>
          <p:nvPr/>
        </p:nvSpPr>
        <p:spPr>
          <a:xfrm>
            <a:off x="5269437" y="2564083"/>
            <a:ext cx="1653126" cy="1917626"/>
          </a:xfrm>
          <a:custGeom>
            <a:avLst/>
            <a:gdLst>
              <a:gd name="connsiteX0" fmla="*/ 1188669 w 2377338"/>
              <a:gd name="connsiteY0" fmla="*/ 0 h 2757714"/>
              <a:gd name="connsiteX1" fmla="*/ 2377338 w 2377338"/>
              <a:gd name="connsiteY1" fmla="*/ 594335 h 2757714"/>
              <a:gd name="connsiteX2" fmla="*/ 2377338 w 2377338"/>
              <a:gd name="connsiteY2" fmla="*/ 2163379 h 2757714"/>
              <a:gd name="connsiteX3" fmla="*/ 1188669 w 2377338"/>
              <a:gd name="connsiteY3" fmla="*/ 2757714 h 2757714"/>
              <a:gd name="connsiteX4" fmla="*/ 0 w 2377338"/>
              <a:gd name="connsiteY4" fmla="*/ 2163379 h 2757714"/>
              <a:gd name="connsiteX5" fmla="*/ 0 w 2377338"/>
              <a:gd name="connsiteY5" fmla="*/ 594335 h 275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7338" h="2757714">
                <a:moveTo>
                  <a:pt x="1188669" y="0"/>
                </a:moveTo>
                <a:lnTo>
                  <a:pt x="2377338" y="594335"/>
                </a:lnTo>
                <a:lnTo>
                  <a:pt x="2377338" y="2163379"/>
                </a:lnTo>
                <a:lnTo>
                  <a:pt x="1188669" y="2757714"/>
                </a:lnTo>
                <a:lnTo>
                  <a:pt x="0" y="2163379"/>
                </a:lnTo>
                <a:lnTo>
                  <a:pt x="0" y="594335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/>
              <a:t>LOGO</a:t>
            </a:r>
            <a:endParaRPr lang="zh-CN" altLang="en-US" sz="36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29200" y="1533600"/>
            <a:ext cx="9759600" cy="1879200"/>
          </a:xfrm>
        </p:spPr>
        <p:txBody>
          <a:bodyPr>
            <a:normAutofit/>
          </a:bodyPr>
          <a:lstStyle>
            <a:lvl1pPr marL="0" indent="0">
              <a:lnSpc>
                <a:spcPct val="170000"/>
              </a:lnSpc>
              <a:spcBef>
                <a:spcPts val="1200"/>
              </a:spcBef>
              <a:spcAft>
                <a:spcPts val="600"/>
              </a:spcAft>
              <a:buNone/>
              <a:defRPr sz="1800"/>
            </a:lvl1pPr>
            <a:lvl2pPr marL="536575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grpSp>
        <p:nvGrpSpPr>
          <p:cNvPr id="7" name="组合 6"/>
          <p:cNvGrpSpPr/>
          <p:nvPr/>
        </p:nvGrpSpPr>
        <p:grpSpPr>
          <a:xfrm>
            <a:off x="550867" y="410256"/>
            <a:ext cx="546098" cy="593585"/>
            <a:chOff x="1392693" y="990828"/>
            <a:chExt cx="328611" cy="357186"/>
          </a:xfrm>
        </p:grpSpPr>
        <p:sp>
          <p:nvSpPr>
            <p:cNvPr id="8" name="MH_Other_1"/>
            <p:cNvSpPr/>
            <p:nvPr>
              <p:custDataLst>
                <p:tags r:id="rId2"/>
              </p:custDataLst>
            </p:nvPr>
          </p:nvSpPr>
          <p:spPr>
            <a:xfrm>
              <a:off x="1424442" y="1051152"/>
              <a:ext cx="296862" cy="296862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MH_Other_2"/>
            <p:cNvSpPr/>
            <p:nvPr>
              <p:custDataLst>
                <p:tags r:id="rId3"/>
              </p:custDataLst>
            </p:nvPr>
          </p:nvSpPr>
          <p:spPr>
            <a:xfrm>
              <a:off x="1392693" y="990828"/>
              <a:ext cx="179387" cy="179387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6399892"/>
            <a:ext cx="12192000" cy="458108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50000">
                <a:schemeClr val="accent3"/>
              </a:gs>
              <a:gs pos="100000">
                <a:schemeClr val="accent6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33371" y="2646362"/>
            <a:ext cx="6964136" cy="1209675"/>
          </a:xfrm>
        </p:spPr>
        <p:txBody>
          <a:bodyPr anchor="ctr" anchorCtr="0">
            <a:normAutofit/>
          </a:bodyPr>
          <a:lstStyle>
            <a:lvl1pPr algn="ctr">
              <a:defRPr sz="44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33371" y="3863749"/>
            <a:ext cx="6964136" cy="50505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7" name="矩形 6"/>
          <p:cNvSpPr/>
          <p:nvPr/>
        </p:nvSpPr>
        <p:spPr>
          <a:xfrm>
            <a:off x="1" y="2815772"/>
            <a:ext cx="1567542" cy="8563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436915" y="2053772"/>
            <a:ext cx="2394855" cy="2394855"/>
          </a:xfrm>
          <a:prstGeom prst="ellipse">
            <a:avLst/>
          </a:prstGeom>
          <a:solidFill>
            <a:schemeClr val="bg1"/>
          </a:solidFill>
          <a:ln w="250825">
            <a:gradFill>
              <a:gsLst>
                <a:gs pos="0">
                  <a:schemeClr val="accent1"/>
                </a:gs>
                <a:gs pos="33000">
                  <a:schemeClr val="accent2"/>
                </a:gs>
                <a:gs pos="66000">
                  <a:schemeClr val="accent3"/>
                </a:gs>
                <a:gs pos="100000">
                  <a:schemeClr val="accent4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42103" y="1533600"/>
            <a:ext cx="10111696" cy="2033100"/>
          </a:xfrm>
        </p:spPr>
        <p:txBody>
          <a:bodyPr>
            <a:normAutofit/>
          </a:bodyPr>
          <a:lstStyle>
            <a:lvl1pPr marL="0" indent="0">
              <a:lnSpc>
                <a:spcPct val="170000"/>
              </a:lnSpc>
              <a:spcBef>
                <a:spcPts val="1200"/>
              </a:spcBef>
              <a:spcAft>
                <a:spcPts val="600"/>
              </a:spcAft>
              <a:buNone/>
              <a:defRPr sz="1800"/>
            </a:lvl1pPr>
            <a:lvl2pPr marL="536575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242103" y="4024083"/>
            <a:ext cx="10111696" cy="2033100"/>
          </a:xfrm>
        </p:spPr>
        <p:txBody>
          <a:bodyPr>
            <a:normAutofit/>
          </a:bodyPr>
          <a:lstStyle>
            <a:lvl1pPr marL="0" indent="0">
              <a:lnSpc>
                <a:spcPct val="170000"/>
              </a:lnSpc>
              <a:spcBef>
                <a:spcPts val="1200"/>
              </a:spcBef>
              <a:spcAft>
                <a:spcPts val="600"/>
              </a:spcAft>
              <a:buNone/>
              <a:defRPr sz="1800"/>
            </a:lvl1pPr>
            <a:lvl2pPr marL="536575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grpSp>
        <p:nvGrpSpPr>
          <p:cNvPr id="8" name="组合 7"/>
          <p:cNvGrpSpPr/>
          <p:nvPr/>
        </p:nvGrpSpPr>
        <p:grpSpPr>
          <a:xfrm>
            <a:off x="550867" y="410256"/>
            <a:ext cx="546098" cy="593585"/>
            <a:chOff x="1392693" y="990828"/>
            <a:chExt cx="328611" cy="357186"/>
          </a:xfrm>
        </p:grpSpPr>
        <p:sp>
          <p:nvSpPr>
            <p:cNvPr id="9" name="MH_Other_1"/>
            <p:cNvSpPr/>
            <p:nvPr>
              <p:custDataLst>
                <p:tags r:id="rId2"/>
              </p:custDataLst>
            </p:nvPr>
          </p:nvSpPr>
          <p:spPr>
            <a:xfrm>
              <a:off x="1424442" y="1051152"/>
              <a:ext cx="296862" cy="296862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MH_Other_2"/>
            <p:cNvSpPr/>
            <p:nvPr>
              <p:custDataLst>
                <p:tags r:id="rId3"/>
              </p:custDataLst>
            </p:nvPr>
          </p:nvSpPr>
          <p:spPr>
            <a:xfrm>
              <a:off x="1392693" y="990828"/>
              <a:ext cx="179387" cy="179387"/>
            </a:xfrm>
            <a:prstGeom prst="ellipse">
              <a:avLst/>
            </a:prstGeom>
            <a:solidFill>
              <a:schemeClr val="accent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22000" y="2962800"/>
            <a:ext cx="5346000" cy="1015200"/>
          </a:xfrm>
        </p:spPr>
        <p:txBody>
          <a:bodyPr anchor="t" anchorCtr="0">
            <a:normAutofit/>
          </a:bodyPr>
          <a:lstStyle>
            <a:lvl1pPr algn="r">
              <a:defRPr sz="6000">
                <a:solidFill>
                  <a:schemeClr val="accent1"/>
                </a:solidFill>
                <a:latin typeface="方正舒体" panose="02010601030101010101" pitchFamily="2" charset="-122"/>
                <a:ea typeface="方正舒体" panose="02010601030101010101" pitchFamily="2" charset="-122"/>
              </a:defRPr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pic>
        <p:nvPicPr>
          <p:cNvPr id="3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577" y="996951"/>
            <a:ext cx="378142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6399892"/>
            <a:ext cx="12192000" cy="458108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50000">
                <a:schemeClr val="accent3"/>
              </a:gs>
              <a:gs pos="100000">
                <a:schemeClr val="accent6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0400" y="392400"/>
            <a:ext cx="10112400" cy="723600"/>
          </a:xfrm>
        </p:spPr>
        <p:txBody>
          <a:bodyPr anchor="ctr" anchorCtr="0"/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020400" y="1965600"/>
            <a:ext cx="2714400" cy="3142800"/>
          </a:xfrm>
        </p:spPr>
        <p:txBody>
          <a:bodyPr anchor="ctr" anchorCtr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469200" y="1724400"/>
            <a:ext cx="3312000" cy="3906000"/>
          </a:xfrm>
        </p:spPr>
        <p:txBody>
          <a:bodyPr lIns="0" rIns="0" anchor="ctr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15" name="矩形 14"/>
          <p:cNvSpPr/>
          <p:nvPr/>
        </p:nvSpPr>
        <p:spPr>
          <a:xfrm>
            <a:off x="2786743" y="1757248"/>
            <a:ext cx="3182257" cy="3873500"/>
          </a:xfrm>
          <a:prstGeom prst="rect">
            <a:avLst/>
          </a:prstGeom>
          <a:solidFill>
            <a:srgbClr val="EEEEEE"/>
          </a:solidFill>
          <a:ln w="9525">
            <a:solidFill>
              <a:srgbClr val="E0E0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74779" y="365125"/>
            <a:ext cx="1336220" cy="5811838"/>
          </a:xfrm>
        </p:spPr>
        <p:txBody>
          <a:bodyPr vert="eaVert" anchor="ctr" anchorCtr="0"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365125"/>
            <a:ext cx="9762565" cy="5811838"/>
          </a:xfrm>
        </p:spPr>
        <p:txBody>
          <a:bodyPr vert="eaVert"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339725" y="285750"/>
            <a:ext cx="11512550" cy="5927725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724150" y="1827213"/>
            <a:ext cx="6991350" cy="2387600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24150" y="4306888"/>
            <a:ext cx="699135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A7A7A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 smtClean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 smtClean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 smtClean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1600" y="1807200"/>
            <a:ext cx="6278400" cy="8352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2400" y="2613600"/>
            <a:ext cx="9925200" cy="2916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2173288"/>
            <a:ext cx="12192000" cy="274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76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73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0" y="4916488"/>
            <a:ext cx="12192000" cy="1206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376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735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67600" y="3430800"/>
            <a:ext cx="5014800" cy="1256400"/>
          </a:xfrm>
        </p:spPr>
        <p:txBody>
          <a:bodyPr anchor="ctr" anchorCtr="0"/>
          <a:lstStyle>
            <a:lvl1pPr>
              <a:defRPr sz="5340"/>
            </a:lvl1pPr>
          </a:lstStyle>
          <a:p>
            <a:r>
              <a:rPr lang="zh-CN" altLang="en-US" dirty="0" smtClean="0"/>
              <a:t>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6253200" y="2622996"/>
            <a:ext cx="4824000" cy="763200"/>
          </a:xfrm>
        </p:spPr>
        <p:txBody>
          <a:bodyPr/>
          <a:lstStyle>
            <a:lvl1pPr marL="0" indent="0">
              <a:buNone/>
              <a:defRPr sz="48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 smtClean="0"/>
              <a:t>编辑文本</a:t>
            </a:r>
            <a:endParaRPr lang="zh-CN" altLang="en-US" dirty="0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6400800" y="3429000"/>
            <a:ext cx="4673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21600" y="1807200"/>
            <a:ext cx="4924800" cy="83520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32400" y="2613600"/>
            <a:ext cx="4914000" cy="2916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0000" y="2613600"/>
            <a:ext cx="4914000" cy="2916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231313"/>
            <a:ext cx="10515600" cy="114935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873405"/>
            <a:ext cx="4981149" cy="6316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4981149" cy="368458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800"/>
            </a:lvl4pPr>
            <a:lvl5pPr marL="2114550" indent="-285750"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371400" y="1873405"/>
            <a:ext cx="4982400" cy="6316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371400" y="2505075"/>
            <a:ext cx="4982400" cy="368458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742950" indent="-28575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800"/>
            </a:lvl4pPr>
            <a:lvl5pPr marL="2114550" indent="-285750">
              <a:buFont typeface="Arial" panose="020B0604020202020204" pitchFamily="34" charset="0"/>
              <a:buChar char="•"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700" b="0" i="0" u="none" strike="noStrike" kern="1200" cap="none" spc="0" normalizeH="0" baseline="0" noProof="0" smtClean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5713200" y="4485600"/>
            <a:ext cx="6480000" cy="58680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dirty="0" smtClean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 smtClean="0"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b="0" i="0" kern="1200" cap="none" spc="0" normalizeH="0" baseline="0" noProof="0" smtClean="0"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indent="0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b="0" i="0" kern="1200" cap="none" spc="0" normalizeH="0" baseline="0" noProof="0" smtClean="0">
                <a:latin typeface="+mn-lt"/>
                <a:ea typeface="+mn-ea"/>
                <a:cs typeface="+mn-cs"/>
              </a:rPr>
            </a:fld>
            <a:endParaRPr kumimoji="0" lang="zh-CN" altLang="en-US" b="0" i="0" kern="1200" cap="none" spc="0" normalizeH="0" baseline="0" noProof="0" smtClean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172800"/>
            <a:ext cx="10514012" cy="1238400"/>
          </a:xfrm>
        </p:spPr>
        <p:txBody>
          <a:bodyPr anchor="ctr" anchorCtr="0"/>
          <a:lstStyle>
            <a:lvl1pPr>
              <a:defRPr sz="44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2057400"/>
            <a:ext cx="6172200" cy="38036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 smtClean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Font typeface="Arial" panose="020B0604020202020204" pitchFamily="34" charset="0"/>
              <a:buNone/>
              <a:defRPr sz="2000"/>
            </a:lvl2pPr>
            <a:lvl3pPr marL="914400" indent="0">
              <a:buFont typeface="Arial" panose="020B0604020202020204" pitchFamily="34" charset="0"/>
              <a:buNone/>
              <a:defRPr sz="1800"/>
            </a:lvl3pPr>
            <a:lvl4pPr marL="1371600" indent="0">
              <a:buFont typeface="Arial" panose="020B0604020202020204" pitchFamily="34" charset="0"/>
              <a:buNone/>
              <a:defRPr sz="1800"/>
            </a:lvl4pPr>
            <a:lvl5pPr marL="18288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800" y="363600"/>
            <a:ext cx="10515600" cy="58104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11" Type="http://schemas.openxmlformats.org/officeDocument/2006/relationships/image" Target="../media/image4.png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6399892"/>
            <a:ext cx="12192000" cy="458108"/>
          </a:xfrm>
          <a:prstGeom prst="rect">
            <a:avLst/>
          </a:prstGeom>
          <a:gradFill>
            <a:gsLst>
              <a:gs pos="0">
                <a:schemeClr val="accent1"/>
              </a:gs>
              <a:gs pos="25000">
                <a:schemeClr val="accent2"/>
              </a:gs>
              <a:gs pos="50000">
                <a:schemeClr val="accent3"/>
              </a:gs>
              <a:gs pos="100000">
                <a:schemeClr val="accent6"/>
              </a:gs>
              <a:gs pos="75000">
                <a:schemeClr val="accent4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242104" y="394154"/>
            <a:ext cx="10111695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242104" y="1275210"/>
            <a:ext cx="10111695" cy="45098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4579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528DE8F-8DB5-4710-82E5-6DACE6277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4579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4579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fld id="{7A644B83-115B-4054-AC02-DC44F3D2F9C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gradFill>
            <a:gsLst>
              <a:gs pos="0">
                <a:schemeClr val="accent1"/>
              </a:gs>
              <a:gs pos="33000">
                <a:schemeClr val="accent2"/>
              </a:gs>
              <a:gs pos="66000">
                <a:schemeClr val="accent3"/>
              </a:gs>
              <a:gs pos="100000">
                <a:schemeClr val="accent4"/>
              </a:gs>
            </a:gsLst>
            <a:lin ang="0" scaled="0"/>
          </a:gradFill>
          <a:latin typeface="+mj-lt"/>
          <a:ea typeface="+mj-ea"/>
          <a:cs typeface="+mj-cs"/>
        </a:defRPr>
      </a:lvl1pPr>
    </p:titleStyle>
    <p:bodyStyle>
      <a:lvl1pPr marL="449580" indent="-44958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80000"/>
        <a:buFont typeface="Wingdings" panose="05000000000000000000" pitchFamily="2" charset="2"/>
        <a:buChar char="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812800" indent="-276225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171450"/>
            <a:ext cx="10515600" cy="123825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ctr">
            <a:normAutofit/>
          </a:bodyPr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1666741D-4164-42BF-B54F-AE9DDD075D47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8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r" defTabSz="912495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9D7206D-A47F-4468-9F9F-505D05B69171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rgbClr val="333333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rgbClr val="333333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333333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333333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12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33333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1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tags" Target="../tags/tag10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tags" Target="../tags/tag1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3.xml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tags" Target="../tags/tag1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5.xml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7.xml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6.xml"/><Relationship Id="rId8" Type="http://schemas.openxmlformats.org/officeDocument/2006/relationships/tags" Target="../tags/tag25.xml"/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28.xml"/><Relationship Id="rId12" Type="http://schemas.openxmlformats.org/officeDocument/2006/relationships/image" Target="../media/image6.jpeg"/><Relationship Id="rId11" Type="http://schemas.openxmlformats.org/officeDocument/2006/relationships/image" Target="../media/image5.png"/><Relationship Id="rId10" Type="http://schemas.openxmlformats.org/officeDocument/2006/relationships/tags" Target="../tags/tag27.xml"/><Relationship Id="rId1" Type="http://schemas.openxmlformats.org/officeDocument/2006/relationships/tags" Target="../tags/tag18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tags" Target="../tags/tag2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4" Type="http://schemas.openxmlformats.org/officeDocument/2006/relationships/slideLayout" Target="../slideLayouts/slideLayout2.xml"/><Relationship Id="rId33" Type="http://schemas.openxmlformats.org/officeDocument/2006/relationships/tags" Target="../tags/tag61.xml"/><Relationship Id="rId32" Type="http://schemas.openxmlformats.org/officeDocument/2006/relationships/image" Target="../media/image6.jpeg"/><Relationship Id="rId31" Type="http://schemas.openxmlformats.org/officeDocument/2006/relationships/image" Target="../media/image5.png"/><Relationship Id="rId30" Type="http://schemas.openxmlformats.org/officeDocument/2006/relationships/tags" Target="../tags/tag60.xml"/><Relationship Id="rId3" Type="http://schemas.openxmlformats.org/officeDocument/2006/relationships/tags" Target="../tags/tag33.xml"/><Relationship Id="rId29" Type="http://schemas.openxmlformats.org/officeDocument/2006/relationships/tags" Target="../tags/tag59.xml"/><Relationship Id="rId28" Type="http://schemas.openxmlformats.org/officeDocument/2006/relationships/tags" Target="../tags/tag58.xml"/><Relationship Id="rId27" Type="http://schemas.openxmlformats.org/officeDocument/2006/relationships/tags" Target="../tags/tag57.xml"/><Relationship Id="rId26" Type="http://schemas.openxmlformats.org/officeDocument/2006/relationships/tags" Target="../tags/tag56.xml"/><Relationship Id="rId25" Type="http://schemas.openxmlformats.org/officeDocument/2006/relationships/tags" Target="../tags/tag55.xml"/><Relationship Id="rId24" Type="http://schemas.openxmlformats.org/officeDocument/2006/relationships/tags" Target="../tags/tag54.xml"/><Relationship Id="rId23" Type="http://schemas.openxmlformats.org/officeDocument/2006/relationships/tags" Target="../tags/tag53.xml"/><Relationship Id="rId22" Type="http://schemas.openxmlformats.org/officeDocument/2006/relationships/tags" Target="../tags/tag52.xml"/><Relationship Id="rId21" Type="http://schemas.openxmlformats.org/officeDocument/2006/relationships/tags" Target="../tags/tag51.xml"/><Relationship Id="rId20" Type="http://schemas.openxmlformats.org/officeDocument/2006/relationships/tags" Target="../tags/tag50.xml"/><Relationship Id="rId2" Type="http://schemas.openxmlformats.org/officeDocument/2006/relationships/tags" Target="../tags/tag32.xml"/><Relationship Id="rId19" Type="http://schemas.openxmlformats.org/officeDocument/2006/relationships/tags" Target="../tags/tag49.xml"/><Relationship Id="rId18" Type="http://schemas.openxmlformats.org/officeDocument/2006/relationships/tags" Target="../tags/tag48.xml"/><Relationship Id="rId17" Type="http://schemas.openxmlformats.org/officeDocument/2006/relationships/tags" Target="../tags/tag47.xml"/><Relationship Id="rId16" Type="http://schemas.openxmlformats.org/officeDocument/2006/relationships/tags" Target="../tags/tag46.xml"/><Relationship Id="rId15" Type="http://schemas.openxmlformats.org/officeDocument/2006/relationships/tags" Target="../tags/tag45.xml"/><Relationship Id="rId14" Type="http://schemas.openxmlformats.org/officeDocument/2006/relationships/tags" Target="../tags/tag44.xml"/><Relationship Id="rId13" Type="http://schemas.openxmlformats.org/officeDocument/2006/relationships/tags" Target="../tags/tag43.xml"/><Relationship Id="rId12" Type="http://schemas.openxmlformats.org/officeDocument/2006/relationships/tags" Target="../tags/tag42.xml"/><Relationship Id="rId11" Type="http://schemas.openxmlformats.org/officeDocument/2006/relationships/tags" Target="../tags/tag41.xml"/><Relationship Id="rId10" Type="http://schemas.openxmlformats.org/officeDocument/2006/relationships/tags" Target="../tags/tag40.xml"/><Relationship Id="rId1" Type="http://schemas.openxmlformats.org/officeDocument/2006/relationships/tags" Target="../tags/tag31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63.xml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tags" Target="../tags/tag62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66.xml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3" Type="http://schemas.openxmlformats.org/officeDocument/2006/relationships/image" Target="../media/image14.png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68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tags" Target="../tags/tag67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0.xml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tags" Target="../tags/tag69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1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2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4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tags" Target="../tags/tag73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6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tags" Target="../tags/tag75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8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tags" Target="../tags/tag77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0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tags" Target="../tags/tag79.xml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2.xml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tags" Target="../tags/tag81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4.xml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tags" Target="../tags/tag83.xml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6.xml"/><Relationship Id="rId4" Type="http://schemas.openxmlformats.org/officeDocument/2006/relationships/image" Target="../media/image6.jpeg"/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tags" Target="../tags/tag85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2665095" y="2113598"/>
            <a:ext cx="6991350" cy="2387600"/>
          </a:xfrm>
        </p:spPr>
        <p:txBody>
          <a:bodyPr vert="horz" wrap="square" lIns="91440" tIns="45720" rIns="91440" bIns="45720" anchor="b">
            <a:normAutofit/>
          </a:bodyPr>
          <a:lstStyle/>
          <a:p>
            <a:pPr defTabSz="914400">
              <a:buNone/>
            </a:pPr>
            <a:r>
              <a:rPr lang="zh-CN" altLang="en-US" sz="6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职场礼仪培训</a:t>
            </a:r>
            <a:br>
              <a:rPr lang="zh-CN" altLang="en-US">
                <a:latin typeface="微软雅黑" panose="020B0503020204020204" charset="-122"/>
                <a:ea typeface="微软雅黑" panose="020B0503020204020204" charset="-122"/>
              </a:rPr>
            </a:br>
            <a:r>
              <a:rPr lang="en-US" altLang="zh-CN" kern="1200" dirty="0">
                <a:ln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bg1">
                      <a:alpha val="40000"/>
                    </a:schemeClr>
                  </a:outerShdw>
                </a:effectLst>
              </a:rPr>
              <a:t>LOGO</a:t>
            </a:r>
            <a:endParaRPr lang="en-US" altLang="zh-CN" kern="1200" dirty="0">
              <a:ln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bg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l"/>
            <a:r>
              <a:rPr lang="zh-CN" altLang="en-US" sz="36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职场礼仪</a:t>
            </a:r>
            <a:endParaRPr lang="zh-CN" altLang="en-US" sz="3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57575" y="1971040"/>
            <a:ext cx="3173095" cy="29781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fontAlgn="base" hangingPunct="1"/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人无礼，无以立。</a:t>
            </a:r>
            <a:endParaRPr lang="zh-CN" altLang="en-US" sz="2000" strike="noStrike" kern="1200" noProof="1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base" hangingPunct="1">
              <a:buNone/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    </a:t>
            </a:r>
            <a:r>
              <a:rPr lang="en-US" altLang="x-none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孔子</a:t>
            </a:r>
            <a:endParaRPr lang="zh-CN" altLang="en-US" sz="2000" strike="noStrike" kern="1200" noProof="1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base" hangingPunct="1">
              <a:spcBef>
                <a:spcPct val="0"/>
              </a:spcBef>
            </a:pPr>
            <a:endParaRPr lang="zh-CN" altLang="en-US" sz="2000" strike="noStrike" kern="1200" noProof="1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base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人无礼则不生，</a:t>
            </a:r>
            <a:endParaRPr lang="zh-CN" altLang="en-US" sz="20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base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事无礼则不成，</a:t>
            </a:r>
            <a:endParaRPr lang="zh-CN" altLang="en-US" sz="200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base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国家无礼则不宁</a:t>
            </a:r>
            <a:r>
              <a:rPr lang="en-US" altLang="x-none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.</a:t>
            </a:r>
            <a:endParaRPr lang="en-US" altLang="x-none" sz="2000" strike="noStrike" kern="1200" noProof="1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base" hangingPunct="1">
              <a:spcBef>
                <a:spcPct val="0"/>
              </a:spcBef>
            </a:pP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               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lang="en-US" altLang="x-none" sz="2000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——</a:t>
            </a:r>
            <a:r>
              <a:rPr lang="zh-CN" altLang="en-US" sz="200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荀子</a:t>
            </a:r>
            <a:endParaRPr lang="zh-CN" altLang="en-US" sz="2000" strike="noStrike" kern="1200" noProof="1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 eaLnBrk="1" fontAlgn="base" hangingPunct="1"/>
            <a:endParaRPr lang="zh-CN" altLang="en-US" strike="noStrike" kern="1200" noProof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3" name="图片 2" descr="图片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720" y="1263650"/>
            <a:ext cx="3285490" cy="42379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日常工作礼仪</a:t>
            </a:r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550410" y="1049655"/>
            <a:ext cx="3914775" cy="828675"/>
          </a:xfrm>
          <a:prstGeom prst="roundRect">
            <a:avLst/>
          </a:prstGeom>
          <a:solidFill>
            <a:schemeClr val="accent2">
              <a:alpha val="83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140960" y="1189673"/>
            <a:ext cx="275971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个人礼仪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550410" y="2028190"/>
            <a:ext cx="3914775" cy="828675"/>
          </a:xfrm>
          <a:prstGeom prst="roundRect">
            <a:avLst/>
          </a:prstGeom>
          <a:solidFill>
            <a:srgbClr val="00B0F0">
              <a:alpha val="64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5127943" y="2168208"/>
            <a:ext cx="275971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人际交往礼仪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4550410" y="3009266"/>
            <a:ext cx="3914775" cy="828675"/>
          </a:xfrm>
          <a:prstGeom prst="roundRect">
            <a:avLst/>
          </a:prstGeom>
          <a:solidFill>
            <a:srgbClr val="00B050">
              <a:alpha val="54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127943" y="3141028"/>
            <a:ext cx="275971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电话礼仪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4550410" y="3975735"/>
            <a:ext cx="3914775" cy="828675"/>
          </a:xfrm>
          <a:prstGeom prst="roundRect">
            <a:avLst/>
          </a:prstGeom>
          <a:solidFill>
            <a:schemeClr val="accent3">
              <a:lumMod val="75000"/>
              <a:alpha val="62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4550410" y="4969510"/>
            <a:ext cx="3914775" cy="828675"/>
            <a:chOff x="6941" y="6828"/>
            <a:chExt cx="6165" cy="1305"/>
          </a:xfrm>
          <a:solidFill>
            <a:srgbClr val="FF7C80">
              <a:alpha val="89000"/>
            </a:srgbClr>
          </a:solidFill>
        </p:grpSpPr>
        <p:sp>
          <p:nvSpPr>
            <p:cNvPr id="26" name="圆角矩形 25"/>
            <p:cNvSpPr/>
            <p:nvPr/>
          </p:nvSpPr>
          <p:spPr>
            <a:xfrm>
              <a:off x="6941" y="6828"/>
              <a:ext cx="6165" cy="130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851" y="7049"/>
              <a:ext cx="4346" cy="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grpFill/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办公环境礼仪</a:t>
              </a:r>
              <a:endPara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127943" y="4115753"/>
            <a:ext cx="275971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邮件礼仪</a:t>
            </a:r>
            <a:endParaRPr lang="zh-CN" altLang="en-US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6" name="图片 5" descr="图片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1790700" y="2609850"/>
            <a:ext cx="1706880" cy="13531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da-DK" altLang="zh-CN" sz="40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三秒钟</a:t>
            </a:r>
            <a:endParaRPr lang="da-DK" altLang="zh-CN" sz="4000" b="1" dirty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r>
              <a:rPr lang="da-DK" altLang="zh-CN" sz="40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印象</a:t>
            </a:r>
            <a:endParaRPr lang="zh-CN" altLang="en-US" sz="4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76800" y="2314575"/>
            <a:ext cx="3535680" cy="17373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三分钟就决定了第一印象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60%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仪表    礼仪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40%</a:t>
            </a:r>
            <a:r>
              <a:rPr lang="en-US" altLang="zh-CN" sz="240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声音    谈话</a:t>
            </a:r>
            <a:endParaRPr lang="zh-CN" altLang="en-US"/>
          </a:p>
        </p:txBody>
      </p:sp>
      <p:pic>
        <p:nvPicPr>
          <p:cNvPr id="13" name="图片 12" descr="未标题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3530" y="536575"/>
            <a:ext cx="2066290" cy="5579745"/>
          </a:xfrm>
          <a:prstGeom prst="rect">
            <a:avLst/>
          </a:prstGeom>
        </p:spPr>
      </p:pic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2" name="图片 1" descr="图片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12465" y="2962910"/>
            <a:ext cx="5098415" cy="1015365"/>
          </a:xfrm>
        </p:spPr>
        <p:txBody>
          <a:bodyPr>
            <a:normAutofit fontScale="90000"/>
          </a:bodyPr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（一）个人礼仪</a:t>
            </a:r>
            <a:br>
              <a:rPr lang="zh-CN" altLang="en-US" b="1">
                <a:latin typeface="微软雅黑" panose="020B0503020204020204" charset="-122"/>
                <a:ea typeface="微软雅黑" panose="020B0503020204020204" charset="-122"/>
              </a:rPr>
            </a:b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238500" y="4171950"/>
            <a:ext cx="5932805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1600" smtClean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 假如你是一家公司的老板，你愿意跟下面的哪一位合作做生意？</a:t>
            </a:r>
            <a:endParaRPr lang="en-US" altLang="zh-CN" sz="1600" smtClean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4" name="图片 3" descr="图片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42060" y="480060"/>
            <a:ext cx="5014595" cy="723265"/>
          </a:xfrm>
        </p:spPr>
        <p:txBody>
          <a:bodyPr>
            <a:normAutofit fontScale="90000"/>
          </a:bodyPr>
          <a:p>
            <a:r>
              <a:rPr lang="da-DK" altLang="zh-CN" sz="24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如果你是老板，你会选择谁合作呢？</a:t>
            </a:r>
            <a:endParaRPr lang="da-DK" altLang="zh-CN" sz="2400" b="1" dirty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5980430" y="1642110"/>
            <a:ext cx="3719195" cy="410591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2034" b="-12034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algn="ctr"/>
            <a:endParaRPr lang="zh-CN" altLang="en-US" sz="1350"/>
          </a:p>
        </p:txBody>
      </p:sp>
      <p:pic>
        <p:nvPicPr>
          <p:cNvPr id="7" name="图片 6" descr="564c060345d2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05" y="1642110"/>
            <a:ext cx="2755900" cy="4135755"/>
          </a:xfrm>
          <a:prstGeom prst="rect">
            <a:avLst/>
          </a:prstGeom>
        </p:spPr>
      </p:pic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3" name="图片 2" descr="图片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242060" y="394335"/>
            <a:ext cx="4575810" cy="72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SzTx/>
              <a:buNone/>
            </a:pPr>
            <a:r>
              <a:rPr lang="zh-CN" altLang="da-DK" sz="2200" b="1" smtClean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（</a:t>
            </a:r>
            <a:r>
              <a:rPr lang="en-US" altLang="zh-CN" sz="2200" b="1" smtClean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200" b="1" smtClean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）</a:t>
            </a:r>
            <a:r>
              <a:rPr lang="zh-CN" altLang="da-DK" sz="2200" b="1" smtClean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个人礼仪</a:t>
            </a:r>
            <a:r>
              <a:rPr lang="en-US" altLang="zh-CN" sz="2200" b="1" smtClean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da-DK" altLang="zh-CN" sz="2200" b="1" smtClean="0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职业形象的塑造</a:t>
            </a:r>
            <a:endParaRPr lang="da-DK" altLang="zh-CN" sz="2200" b="1" smtClean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5268595" y="1524000"/>
            <a:ext cx="2195195" cy="1797685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六边形 9"/>
          <p:cNvSpPr/>
          <p:nvPr/>
        </p:nvSpPr>
        <p:spPr>
          <a:xfrm>
            <a:off x="3432810" y="2463165"/>
            <a:ext cx="2195195" cy="1797685"/>
          </a:xfrm>
          <a:prstGeom prst="hexagon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六边形 10"/>
          <p:cNvSpPr/>
          <p:nvPr/>
        </p:nvSpPr>
        <p:spPr>
          <a:xfrm>
            <a:off x="5252085" y="3422015"/>
            <a:ext cx="2195195" cy="1797685"/>
          </a:xfrm>
          <a:prstGeom prst="hexagon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458143" y="2133283"/>
            <a:ext cx="181610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仪容礼仪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22358" y="3072448"/>
            <a:ext cx="181610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仪表礼仪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441633" y="4031298"/>
            <a:ext cx="1816100" cy="5791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仪态礼仪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pic>
        <p:nvPicPr>
          <p:cNvPr id="29" name="图片 28" descr="未标题-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0" y="1181735"/>
            <a:ext cx="3559810" cy="5340985"/>
          </a:xfrm>
          <a:prstGeom prst="rect">
            <a:avLst/>
          </a:prstGeom>
        </p:spPr>
      </p:pic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2" name="图片 1" descr="图片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232535" y="394335"/>
            <a:ext cx="3758565" cy="72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SzTx/>
              <a:buNone/>
            </a:pPr>
            <a:r>
              <a:rPr lang="zh-CN" altLang="en-US" sz="22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仪容礼仪</a:t>
            </a:r>
            <a:endParaRPr lang="da-DK" altLang="zh-CN" sz="2200" b="1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42764" y="1804670"/>
            <a:ext cx="5095240" cy="2514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女士仪容礼仪：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精神、整洁、淡雅、简洁、适度、避短</a:t>
            </a: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男士仪容礼仪：</a:t>
            </a:r>
            <a:endParaRPr lang="zh-CN" altLang="en-US" sz="20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精神、健康、整洁、大方、得体</a:t>
            </a: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endParaRPr lang="zh-CN" altLang="en-US"/>
          </a:p>
        </p:txBody>
      </p:sp>
      <p:pic>
        <p:nvPicPr>
          <p:cNvPr id="6" name="内容占位符 5" descr="t017b61a680afd47910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07835" y="1424305"/>
            <a:ext cx="3886200" cy="3886200"/>
          </a:xfrm>
          <a:prstGeom prst="rect">
            <a:avLst/>
          </a:prstGeom>
        </p:spPr>
      </p:pic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3" name="图片 2" descr="图片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椭圆 3"/>
          <p:cNvSpPr/>
          <p:nvPr>
            <p:custDataLst>
              <p:tags r:id="rId1"/>
            </p:custDataLst>
          </p:nvPr>
        </p:nvSpPr>
        <p:spPr>
          <a:xfrm>
            <a:off x="3575709" y="2580450"/>
            <a:ext cx="2154681" cy="781159"/>
          </a:xfrm>
          <a:custGeom>
            <a:avLst/>
            <a:gdLst>
              <a:gd name="connsiteX0" fmla="*/ 844903 w 1689806"/>
              <a:gd name="connsiteY0" fmla="*/ 0 h 605230"/>
              <a:gd name="connsiteX1" fmla="*/ 1689806 w 1689806"/>
              <a:gd name="connsiteY1" fmla="*/ 605230 h 605230"/>
              <a:gd name="connsiteX2" fmla="*/ 915241 w 1689806"/>
              <a:gd name="connsiteY2" fmla="*/ 603116 h 605230"/>
              <a:gd name="connsiteX3" fmla="*/ 0 w 1689806"/>
              <a:gd name="connsiteY3" fmla="*/ 605230 h 605230"/>
              <a:gd name="connsiteX4" fmla="*/ 844903 w 1689806"/>
              <a:gd name="connsiteY4" fmla="*/ 0 h 605230"/>
              <a:gd name="connsiteX0-1" fmla="*/ 915241 w 1689806"/>
              <a:gd name="connsiteY0-2" fmla="*/ 603116 h 694556"/>
              <a:gd name="connsiteX1-3" fmla="*/ 0 w 1689806"/>
              <a:gd name="connsiteY1-4" fmla="*/ 605230 h 694556"/>
              <a:gd name="connsiteX2-5" fmla="*/ 844903 w 1689806"/>
              <a:gd name="connsiteY2-6" fmla="*/ 0 h 694556"/>
              <a:gd name="connsiteX3-7" fmla="*/ 1689806 w 1689806"/>
              <a:gd name="connsiteY3-8" fmla="*/ 605230 h 694556"/>
              <a:gd name="connsiteX4-9" fmla="*/ 1006681 w 1689806"/>
              <a:gd name="connsiteY4-10" fmla="*/ 694556 h 694556"/>
              <a:gd name="connsiteX0-11" fmla="*/ 915241 w 1689806"/>
              <a:gd name="connsiteY0-12" fmla="*/ 603116 h 605230"/>
              <a:gd name="connsiteX1-13" fmla="*/ 0 w 1689806"/>
              <a:gd name="connsiteY1-14" fmla="*/ 605230 h 605230"/>
              <a:gd name="connsiteX2-15" fmla="*/ 844903 w 1689806"/>
              <a:gd name="connsiteY2-16" fmla="*/ 0 h 605230"/>
              <a:gd name="connsiteX3-17" fmla="*/ 1689806 w 1689806"/>
              <a:gd name="connsiteY3-18" fmla="*/ 605230 h 605230"/>
              <a:gd name="connsiteX0-19" fmla="*/ 0 w 1689806"/>
              <a:gd name="connsiteY0-20" fmla="*/ 605230 h 605230"/>
              <a:gd name="connsiteX1-21" fmla="*/ 844903 w 1689806"/>
              <a:gd name="connsiteY1-22" fmla="*/ 0 h 605230"/>
              <a:gd name="connsiteX2-23" fmla="*/ 1689806 w 1689806"/>
              <a:gd name="connsiteY2-24" fmla="*/ 605230 h 605230"/>
            </a:gdLst>
            <a:ahLst/>
            <a:cxnLst>
              <a:cxn ang="0">
                <a:pos x="connsiteX0-19" y="connsiteY0-20"/>
              </a:cxn>
              <a:cxn ang="0">
                <a:pos x="connsiteX1-21" y="connsiteY1-22"/>
              </a:cxn>
              <a:cxn ang="0">
                <a:pos x="connsiteX2-23" y="connsiteY2-24"/>
              </a:cxn>
            </a:cxnLst>
            <a:rect l="l" t="t" r="r" b="b"/>
            <a:pathLst>
              <a:path w="1689806" h="605230">
                <a:moveTo>
                  <a:pt x="0" y="605230"/>
                </a:moveTo>
                <a:cubicBezTo>
                  <a:pt x="119110" y="253088"/>
                  <a:pt x="452450" y="0"/>
                  <a:pt x="844903" y="0"/>
                </a:cubicBezTo>
                <a:cubicBezTo>
                  <a:pt x="1237356" y="0"/>
                  <a:pt x="1570697" y="253088"/>
                  <a:pt x="1689806" y="605230"/>
                </a:cubicBezTo>
              </a:path>
            </a:pathLst>
          </a:custGeom>
          <a:noFill/>
          <a:ln w="38100"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 kern="0">
              <a:solidFill>
                <a:schemeClr val="bg1"/>
              </a:solidFill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>
            <a:off x="3738098" y="2807239"/>
            <a:ext cx="1829904" cy="1852256"/>
          </a:xfrm>
          <a:prstGeom prst="ellipse">
            <a:avLst/>
          </a:prstGeom>
          <a:solidFill>
            <a:schemeClr val="accent1"/>
          </a:solidFill>
        </p:spPr>
        <p:txBody>
          <a:bodyPr rot="0" spcFirstLastPara="0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000" b="1" kern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整洁</a:t>
            </a:r>
            <a:endParaRPr lang="zh-CN" altLang="en-US" sz="4000" b="1" kern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9" name="直接连接符 8"/>
          <p:cNvCxnSpPr/>
          <p:nvPr>
            <p:custDataLst>
              <p:tags r:id="rId3"/>
            </p:custDataLst>
          </p:nvPr>
        </p:nvCxnSpPr>
        <p:spPr>
          <a:xfrm flipV="1">
            <a:off x="4653050" y="1849746"/>
            <a:ext cx="0" cy="534076"/>
          </a:xfrm>
          <a:prstGeom prst="line">
            <a:avLst/>
          </a:prstGeom>
          <a:ln w="25400">
            <a:solidFill>
              <a:schemeClr val="accent1">
                <a:lumMod val="40000"/>
                <a:lumOff val="6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椭圆 3"/>
          <p:cNvSpPr/>
          <p:nvPr>
            <p:custDataLst>
              <p:tags r:id="rId4"/>
            </p:custDataLst>
          </p:nvPr>
        </p:nvSpPr>
        <p:spPr>
          <a:xfrm flipV="1">
            <a:off x="5723914" y="4105124"/>
            <a:ext cx="2154681" cy="781159"/>
          </a:xfrm>
          <a:custGeom>
            <a:avLst/>
            <a:gdLst>
              <a:gd name="connsiteX0" fmla="*/ 844903 w 1689806"/>
              <a:gd name="connsiteY0" fmla="*/ 0 h 605230"/>
              <a:gd name="connsiteX1" fmla="*/ 1689806 w 1689806"/>
              <a:gd name="connsiteY1" fmla="*/ 605230 h 605230"/>
              <a:gd name="connsiteX2" fmla="*/ 915241 w 1689806"/>
              <a:gd name="connsiteY2" fmla="*/ 603116 h 605230"/>
              <a:gd name="connsiteX3" fmla="*/ 0 w 1689806"/>
              <a:gd name="connsiteY3" fmla="*/ 605230 h 605230"/>
              <a:gd name="connsiteX4" fmla="*/ 844903 w 1689806"/>
              <a:gd name="connsiteY4" fmla="*/ 0 h 605230"/>
              <a:gd name="connsiteX0-1" fmla="*/ 915241 w 1689806"/>
              <a:gd name="connsiteY0-2" fmla="*/ 603116 h 694556"/>
              <a:gd name="connsiteX1-3" fmla="*/ 0 w 1689806"/>
              <a:gd name="connsiteY1-4" fmla="*/ 605230 h 694556"/>
              <a:gd name="connsiteX2-5" fmla="*/ 844903 w 1689806"/>
              <a:gd name="connsiteY2-6" fmla="*/ 0 h 694556"/>
              <a:gd name="connsiteX3-7" fmla="*/ 1689806 w 1689806"/>
              <a:gd name="connsiteY3-8" fmla="*/ 605230 h 694556"/>
              <a:gd name="connsiteX4-9" fmla="*/ 1006681 w 1689806"/>
              <a:gd name="connsiteY4-10" fmla="*/ 694556 h 694556"/>
              <a:gd name="connsiteX0-11" fmla="*/ 915241 w 1689806"/>
              <a:gd name="connsiteY0-12" fmla="*/ 603116 h 605230"/>
              <a:gd name="connsiteX1-13" fmla="*/ 0 w 1689806"/>
              <a:gd name="connsiteY1-14" fmla="*/ 605230 h 605230"/>
              <a:gd name="connsiteX2-15" fmla="*/ 844903 w 1689806"/>
              <a:gd name="connsiteY2-16" fmla="*/ 0 h 605230"/>
              <a:gd name="connsiteX3-17" fmla="*/ 1689806 w 1689806"/>
              <a:gd name="connsiteY3-18" fmla="*/ 605230 h 605230"/>
              <a:gd name="connsiteX0-19" fmla="*/ 0 w 1689806"/>
              <a:gd name="connsiteY0-20" fmla="*/ 605230 h 605230"/>
              <a:gd name="connsiteX1-21" fmla="*/ 844903 w 1689806"/>
              <a:gd name="connsiteY1-22" fmla="*/ 0 h 605230"/>
              <a:gd name="connsiteX2-23" fmla="*/ 1689806 w 1689806"/>
              <a:gd name="connsiteY2-24" fmla="*/ 605230 h 605230"/>
            </a:gdLst>
            <a:ahLst/>
            <a:cxnLst>
              <a:cxn ang="0">
                <a:pos x="connsiteX0-19" y="connsiteY0-20"/>
              </a:cxn>
              <a:cxn ang="0">
                <a:pos x="connsiteX1-21" y="connsiteY1-22"/>
              </a:cxn>
              <a:cxn ang="0">
                <a:pos x="connsiteX2-23" y="connsiteY2-24"/>
              </a:cxn>
            </a:cxnLst>
            <a:rect l="l" t="t" r="r" b="b"/>
            <a:pathLst>
              <a:path w="1689806" h="605230">
                <a:moveTo>
                  <a:pt x="0" y="605230"/>
                </a:moveTo>
                <a:cubicBezTo>
                  <a:pt x="119110" y="253088"/>
                  <a:pt x="452450" y="0"/>
                  <a:pt x="844903" y="0"/>
                </a:cubicBezTo>
                <a:cubicBezTo>
                  <a:pt x="1237356" y="0"/>
                  <a:pt x="1570697" y="253088"/>
                  <a:pt x="1689806" y="605230"/>
                </a:cubicBezTo>
              </a:path>
            </a:pathLst>
          </a:custGeom>
          <a:noFill/>
          <a:ln w="3810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 kern="0">
              <a:solidFill>
                <a:schemeClr val="bg1"/>
              </a:solidFill>
            </a:endParaRPr>
          </a:p>
        </p:txBody>
      </p:sp>
      <p:sp>
        <p:nvSpPr>
          <p:cNvPr id="17" name="椭圆 16"/>
          <p:cNvSpPr/>
          <p:nvPr>
            <p:custDataLst>
              <p:tags r:id="rId5"/>
            </p:custDataLst>
          </p:nvPr>
        </p:nvSpPr>
        <p:spPr>
          <a:xfrm>
            <a:off x="5886303" y="2807239"/>
            <a:ext cx="1829904" cy="1852256"/>
          </a:xfrm>
          <a:prstGeom prst="ellipse">
            <a:avLst/>
          </a:prstGeom>
          <a:solidFill>
            <a:schemeClr val="accent2"/>
          </a:solidFill>
        </p:spPr>
        <p:txBody>
          <a:bodyPr rot="0" spcFirstLastPara="0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000" b="1" kern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大方</a:t>
            </a:r>
            <a:endParaRPr lang="zh-CN" altLang="en-US" sz="4000" b="1" kern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6"/>
            </p:custDataLst>
          </p:nvPr>
        </p:nvCxnSpPr>
        <p:spPr>
          <a:xfrm>
            <a:off x="6801255" y="5012071"/>
            <a:ext cx="0" cy="534076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3"/>
          <p:cNvSpPr/>
          <p:nvPr>
            <p:custDataLst>
              <p:tags r:id="rId7"/>
            </p:custDataLst>
          </p:nvPr>
        </p:nvSpPr>
        <p:spPr>
          <a:xfrm>
            <a:off x="7872119" y="2580450"/>
            <a:ext cx="2154681" cy="781159"/>
          </a:xfrm>
          <a:custGeom>
            <a:avLst/>
            <a:gdLst>
              <a:gd name="connsiteX0" fmla="*/ 844903 w 1689806"/>
              <a:gd name="connsiteY0" fmla="*/ 0 h 605230"/>
              <a:gd name="connsiteX1" fmla="*/ 1689806 w 1689806"/>
              <a:gd name="connsiteY1" fmla="*/ 605230 h 605230"/>
              <a:gd name="connsiteX2" fmla="*/ 915241 w 1689806"/>
              <a:gd name="connsiteY2" fmla="*/ 603116 h 605230"/>
              <a:gd name="connsiteX3" fmla="*/ 0 w 1689806"/>
              <a:gd name="connsiteY3" fmla="*/ 605230 h 605230"/>
              <a:gd name="connsiteX4" fmla="*/ 844903 w 1689806"/>
              <a:gd name="connsiteY4" fmla="*/ 0 h 605230"/>
              <a:gd name="connsiteX0-1" fmla="*/ 915241 w 1689806"/>
              <a:gd name="connsiteY0-2" fmla="*/ 603116 h 694556"/>
              <a:gd name="connsiteX1-3" fmla="*/ 0 w 1689806"/>
              <a:gd name="connsiteY1-4" fmla="*/ 605230 h 694556"/>
              <a:gd name="connsiteX2-5" fmla="*/ 844903 w 1689806"/>
              <a:gd name="connsiteY2-6" fmla="*/ 0 h 694556"/>
              <a:gd name="connsiteX3-7" fmla="*/ 1689806 w 1689806"/>
              <a:gd name="connsiteY3-8" fmla="*/ 605230 h 694556"/>
              <a:gd name="connsiteX4-9" fmla="*/ 1006681 w 1689806"/>
              <a:gd name="connsiteY4-10" fmla="*/ 694556 h 694556"/>
              <a:gd name="connsiteX0-11" fmla="*/ 915241 w 1689806"/>
              <a:gd name="connsiteY0-12" fmla="*/ 603116 h 605230"/>
              <a:gd name="connsiteX1-13" fmla="*/ 0 w 1689806"/>
              <a:gd name="connsiteY1-14" fmla="*/ 605230 h 605230"/>
              <a:gd name="connsiteX2-15" fmla="*/ 844903 w 1689806"/>
              <a:gd name="connsiteY2-16" fmla="*/ 0 h 605230"/>
              <a:gd name="connsiteX3-17" fmla="*/ 1689806 w 1689806"/>
              <a:gd name="connsiteY3-18" fmla="*/ 605230 h 605230"/>
              <a:gd name="connsiteX0-19" fmla="*/ 0 w 1689806"/>
              <a:gd name="connsiteY0-20" fmla="*/ 605230 h 605230"/>
              <a:gd name="connsiteX1-21" fmla="*/ 844903 w 1689806"/>
              <a:gd name="connsiteY1-22" fmla="*/ 0 h 605230"/>
              <a:gd name="connsiteX2-23" fmla="*/ 1689806 w 1689806"/>
              <a:gd name="connsiteY2-24" fmla="*/ 605230 h 605230"/>
            </a:gdLst>
            <a:ahLst/>
            <a:cxnLst>
              <a:cxn ang="0">
                <a:pos x="connsiteX0-19" y="connsiteY0-20"/>
              </a:cxn>
              <a:cxn ang="0">
                <a:pos x="connsiteX1-21" y="connsiteY1-22"/>
              </a:cxn>
              <a:cxn ang="0">
                <a:pos x="connsiteX2-23" y="connsiteY2-24"/>
              </a:cxn>
            </a:cxnLst>
            <a:rect l="l" t="t" r="r" b="b"/>
            <a:pathLst>
              <a:path w="1689806" h="605230">
                <a:moveTo>
                  <a:pt x="0" y="605230"/>
                </a:moveTo>
                <a:cubicBezTo>
                  <a:pt x="119110" y="253088"/>
                  <a:pt x="452450" y="0"/>
                  <a:pt x="844903" y="0"/>
                </a:cubicBezTo>
                <a:cubicBezTo>
                  <a:pt x="1237356" y="0"/>
                  <a:pt x="1570697" y="253088"/>
                  <a:pt x="1689806" y="605230"/>
                </a:cubicBezTo>
              </a:path>
            </a:pathLst>
          </a:custGeom>
          <a:noFill/>
          <a:ln w="38100">
            <a:solidFill>
              <a:schemeClr val="accent3">
                <a:lumMod val="40000"/>
                <a:lumOff val="60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endParaRPr lang="zh-CN" altLang="en-US" kern="0">
              <a:solidFill>
                <a:schemeClr val="bg1"/>
              </a:solidFill>
            </a:endParaRPr>
          </a:p>
        </p:txBody>
      </p:sp>
      <p:sp>
        <p:nvSpPr>
          <p:cNvPr id="22" name="椭圆 21"/>
          <p:cNvSpPr/>
          <p:nvPr>
            <p:custDataLst>
              <p:tags r:id="rId8"/>
            </p:custDataLst>
          </p:nvPr>
        </p:nvSpPr>
        <p:spPr>
          <a:xfrm>
            <a:off x="8034508" y="2807239"/>
            <a:ext cx="1829904" cy="1852256"/>
          </a:xfrm>
          <a:prstGeom prst="ellipse">
            <a:avLst/>
          </a:prstGeom>
          <a:solidFill>
            <a:schemeClr val="accent3"/>
          </a:solidFill>
        </p:spPr>
        <p:txBody>
          <a:bodyPr rot="0" spcFirstLastPara="0" vert="horz" wrap="square" lIns="0" tIns="0" rIns="0" bIns="0" numCol="1" spcCol="0" rtlCol="0" fromWordArt="0" anchor="ctr" anchorCtr="0" forceAA="0" compatLnSpc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000" b="1" kern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适度</a:t>
            </a:r>
            <a:endParaRPr lang="zh-CN" altLang="en-US" sz="4000" b="1" kern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j-cs"/>
            </a:endParaRPr>
          </a:p>
        </p:txBody>
      </p:sp>
      <p:cxnSp>
        <p:nvCxnSpPr>
          <p:cNvPr id="23" name="直接连接符 22"/>
          <p:cNvCxnSpPr/>
          <p:nvPr>
            <p:custDataLst>
              <p:tags r:id="rId9"/>
            </p:custDataLst>
          </p:nvPr>
        </p:nvCxnSpPr>
        <p:spPr>
          <a:xfrm flipV="1">
            <a:off x="8949460" y="1857248"/>
            <a:ext cx="0" cy="534076"/>
          </a:xfrm>
          <a:prstGeom prst="line">
            <a:avLst/>
          </a:prstGeom>
          <a:ln w="25400">
            <a:solidFill>
              <a:schemeClr val="accent3">
                <a:lumMod val="40000"/>
                <a:lumOff val="60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232579" y="394154"/>
            <a:ext cx="10111695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SzTx/>
              <a:buNone/>
            </a:pPr>
            <a:r>
              <a:rPr lang="zh-CN" altLang="en-US" sz="22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仪表礼仪</a:t>
            </a:r>
            <a:r>
              <a:rPr lang="zh-CN" altLang="en-US" sz="2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总体要求</a:t>
            </a:r>
            <a:endParaRPr lang="zh-CN" altLang="en-US" sz="2200" b="1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3" name="图片 2" descr="图片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1232579" y="394154"/>
            <a:ext cx="10111695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SzTx/>
              <a:buNone/>
            </a:pPr>
            <a:r>
              <a:rPr lang="zh-CN" altLang="en-US" sz="2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仪表礼仪</a:t>
            </a:r>
            <a:endParaRPr lang="zh-CN" altLang="en-US" sz="2200" b="1" smtClean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174875" y="1814195"/>
            <a:ext cx="2533015" cy="3151505"/>
          </a:xfrm>
          <a:prstGeom prst="round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5154295" y="1814195"/>
            <a:ext cx="2533015" cy="31515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圆角矩形 14"/>
          <p:cNvSpPr/>
          <p:nvPr/>
        </p:nvSpPr>
        <p:spPr>
          <a:xfrm>
            <a:off x="8162925" y="1814195"/>
            <a:ext cx="2533015" cy="3151505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4389120" y="5420995"/>
            <a:ext cx="4754880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仪表礼仪（职业着装）遵循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en-US" altLang="zh-CN" sz="2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TPO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原则</a:t>
            </a:r>
            <a:endParaRPr lang="zh-CN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887663" y="2286000"/>
            <a:ext cx="110744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Time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703253" y="2286000"/>
            <a:ext cx="143510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PLACE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330565" y="2286000"/>
            <a:ext cx="219773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2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OCCASION</a:t>
            </a:r>
            <a:endParaRPr lang="en-US" altLang="zh-CN" sz="28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435543" y="3232785"/>
            <a:ext cx="20116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与时间相适应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414963" y="3232785"/>
            <a:ext cx="20116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与地点相适应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423593" y="3232785"/>
            <a:ext cx="20116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与场合相适应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2" name="图片 1" descr="图片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" name="组合 5"/>
          <p:cNvGrpSpPr/>
          <p:nvPr>
            <p:custDataLst>
              <p:tags r:id="rId1"/>
            </p:custDataLst>
          </p:nvPr>
        </p:nvGrpSpPr>
        <p:grpSpPr>
          <a:xfrm>
            <a:off x="2422151" y="1353838"/>
            <a:ext cx="2212016" cy="4123585"/>
            <a:chOff x="1474789" y="2380343"/>
            <a:chExt cx="1670689" cy="3114457"/>
          </a:xfrm>
        </p:grpSpPr>
        <p:sp>
          <p:nvSpPr>
            <p:cNvPr id="111" name="Freeform 5"/>
            <p:cNvSpPr/>
            <p:nvPr>
              <p:custDataLst>
                <p:tags r:id="rId2"/>
              </p:custDataLst>
            </p:nvPr>
          </p:nvSpPr>
          <p:spPr bwMode="auto">
            <a:xfrm>
              <a:off x="1958237" y="2585343"/>
              <a:ext cx="702698" cy="721335"/>
            </a:xfrm>
            <a:custGeom>
              <a:avLst/>
              <a:gdLst>
                <a:gd name="T0" fmla="*/ 639 w 641"/>
                <a:gd name="T1" fmla="*/ 658 h 658"/>
                <a:gd name="T2" fmla="*/ 641 w 641"/>
                <a:gd name="T3" fmla="*/ 0 h 658"/>
                <a:gd name="T4" fmla="*/ 0 w 641"/>
                <a:gd name="T5" fmla="*/ 0 h 658"/>
                <a:gd name="T6" fmla="*/ 0 w 641"/>
                <a:gd name="T7" fmla="*/ 658 h 658"/>
                <a:gd name="T8" fmla="*/ 639 w 641"/>
                <a:gd name="T9" fmla="*/ 658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1" h="658">
                  <a:moveTo>
                    <a:pt x="639" y="658"/>
                  </a:moveTo>
                  <a:lnTo>
                    <a:pt x="641" y="0"/>
                  </a:lnTo>
                  <a:lnTo>
                    <a:pt x="0" y="0"/>
                  </a:lnTo>
                  <a:lnTo>
                    <a:pt x="0" y="658"/>
                  </a:lnTo>
                  <a:lnTo>
                    <a:pt x="639" y="65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2" name="Freeform 7"/>
            <p:cNvSpPr/>
            <p:nvPr>
              <p:custDataLst>
                <p:tags r:id="rId3"/>
              </p:custDataLst>
            </p:nvPr>
          </p:nvSpPr>
          <p:spPr bwMode="auto">
            <a:xfrm>
              <a:off x="1474789" y="4764694"/>
              <a:ext cx="1670689" cy="75642"/>
            </a:xfrm>
            <a:custGeom>
              <a:avLst/>
              <a:gdLst>
                <a:gd name="T0" fmla="*/ 1360 w 1524"/>
                <a:gd name="T1" fmla="*/ 69 h 69"/>
                <a:gd name="T2" fmla="*/ 1524 w 1524"/>
                <a:gd name="T3" fmla="*/ 0 h 69"/>
                <a:gd name="T4" fmla="*/ 0 w 1524"/>
                <a:gd name="T5" fmla="*/ 0 h 69"/>
                <a:gd name="T6" fmla="*/ 166 w 1524"/>
                <a:gd name="T7" fmla="*/ 69 h 69"/>
                <a:gd name="T8" fmla="*/ 1360 w 1524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4" h="69">
                  <a:moveTo>
                    <a:pt x="1360" y="69"/>
                  </a:moveTo>
                  <a:lnTo>
                    <a:pt x="1524" y="0"/>
                  </a:lnTo>
                  <a:lnTo>
                    <a:pt x="0" y="0"/>
                  </a:lnTo>
                  <a:lnTo>
                    <a:pt x="166" y="69"/>
                  </a:lnTo>
                  <a:lnTo>
                    <a:pt x="1360" y="69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0" numCol="1" anchor="t" anchorCtr="0" compatLnSpc="1"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113" name="Freeform 8"/>
            <p:cNvSpPr/>
            <p:nvPr>
              <p:custDataLst>
                <p:tags r:id="rId4"/>
              </p:custDataLst>
            </p:nvPr>
          </p:nvSpPr>
          <p:spPr bwMode="auto">
            <a:xfrm>
              <a:off x="1474789" y="2828711"/>
              <a:ext cx="1670689" cy="1935983"/>
            </a:xfrm>
            <a:custGeom>
              <a:avLst/>
              <a:gdLst>
                <a:gd name="T0" fmla="*/ 0 w 642"/>
                <a:gd name="T1" fmla="*/ 746 h 746"/>
                <a:gd name="T2" fmla="*/ 0 w 642"/>
                <a:gd name="T3" fmla="*/ 321 h 746"/>
                <a:gd name="T4" fmla="*/ 321 w 642"/>
                <a:gd name="T5" fmla="*/ 0 h 746"/>
                <a:gd name="T6" fmla="*/ 642 w 642"/>
                <a:gd name="T7" fmla="*/ 321 h 746"/>
                <a:gd name="T8" fmla="*/ 642 w 642"/>
                <a:gd name="T9" fmla="*/ 746 h 746"/>
                <a:gd name="T10" fmla="*/ 0 w 642"/>
                <a:gd name="T11" fmla="*/ 74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2" h="746">
                  <a:moveTo>
                    <a:pt x="0" y="746"/>
                  </a:moveTo>
                  <a:cubicBezTo>
                    <a:pt x="0" y="321"/>
                    <a:pt x="0" y="321"/>
                    <a:pt x="0" y="321"/>
                  </a:cubicBezTo>
                  <a:cubicBezTo>
                    <a:pt x="0" y="144"/>
                    <a:pt x="144" y="0"/>
                    <a:pt x="321" y="0"/>
                  </a:cubicBezTo>
                  <a:cubicBezTo>
                    <a:pt x="498" y="0"/>
                    <a:pt x="642" y="144"/>
                    <a:pt x="642" y="321"/>
                  </a:cubicBezTo>
                  <a:cubicBezTo>
                    <a:pt x="642" y="746"/>
                    <a:pt x="642" y="746"/>
                    <a:pt x="642" y="746"/>
                  </a:cubicBezTo>
                  <a:lnTo>
                    <a:pt x="0" y="7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4" name="Freeform 9"/>
            <p:cNvSpPr/>
            <p:nvPr>
              <p:custDataLst>
                <p:tags r:id="rId5"/>
              </p:custDataLst>
            </p:nvPr>
          </p:nvSpPr>
          <p:spPr bwMode="auto">
            <a:xfrm>
              <a:off x="1620591" y="2972321"/>
              <a:ext cx="1381279" cy="1792375"/>
            </a:xfrm>
            <a:custGeom>
              <a:avLst/>
              <a:gdLst>
                <a:gd name="T0" fmla="*/ 0 w 531"/>
                <a:gd name="T1" fmla="*/ 691 h 691"/>
                <a:gd name="T2" fmla="*/ 0 w 531"/>
                <a:gd name="T3" fmla="*/ 266 h 691"/>
                <a:gd name="T4" fmla="*/ 265 w 531"/>
                <a:gd name="T5" fmla="*/ 0 h 691"/>
                <a:gd name="T6" fmla="*/ 531 w 531"/>
                <a:gd name="T7" fmla="*/ 266 h 691"/>
                <a:gd name="T8" fmla="*/ 531 w 531"/>
                <a:gd name="T9" fmla="*/ 691 h 691"/>
                <a:gd name="T10" fmla="*/ 0 w 531"/>
                <a:gd name="T11" fmla="*/ 69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691">
                  <a:moveTo>
                    <a:pt x="0" y="691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0" y="119"/>
                    <a:pt x="119" y="0"/>
                    <a:pt x="265" y="0"/>
                  </a:cubicBezTo>
                  <a:cubicBezTo>
                    <a:pt x="412" y="0"/>
                    <a:pt x="531" y="119"/>
                    <a:pt x="531" y="266"/>
                  </a:cubicBezTo>
                  <a:cubicBezTo>
                    <a:pt x="531" y="691"/>
                    <a:pt x="531" y="691"/>
                    <a:pt x="531" y="691"/>
                  </a:cubicBezTo>
                  <a:lnTo>
                    <a:pt x="0" y="6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6000" tIns="360000" rIns="36000" bIns="0" numCol="1" anchor="ctr" anchorCtr="0" compatLnSpc="1">
              <a:normAutofit/>
            </a:bodyPr>
            <a:p>
              <a:pPr algn="ctr">
                <a:lnSpc>
                  <a:spcPct val="110000"/>
                </a:lnSpc>
              </a:pPr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微笑是最好的</a:t>
              </a:r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语言</a:t>
              </a:r>
              <a:endParaRPr lang="zh-CN" altLang="en-US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15" name="Freeform 10"/>
            <p:cNvSpPr/>
            <p:nvPr>
              <p:custDataLst>
                <p:tags r:id="rId6"/>
              </p:custDataLst>
            </p:nvPr>
          </p:nvSpPr>
          <p:spPr bwMode="auto">
            <a:xfrm>
              <a:off x="1656767" y="4840336"/>
              <a:ext cx="1308926" cy="654464"/>
            </a:xfrm>
            <a:custGeom>
              <a:avLst/>
              <a:gdLst>
                <a:gd name="T0" fmla="*/ 0 w 503"/>
                <a:gd name="T1" fmla="*/ 0 h 252"/>
                <a:gd name="T2" fmla="*/ 251 w 503"/>
                <a:gd name="T3" fmla="*/ 252 h 252"/>
                <a:gd name="T4" fmla="*/ 503 w 503"/>
                <a:gd name="T5" fmla="*/ 0 h 252"/>
                <a:gd name="T6" fmla="*/ 0 w 503"/>
                <a:gd name="T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3" h="252">
                  <a:moveTo>
                    <a:pt x="0" y="0"/>
                  </a:moveTo>
                  <a:cubicBezTo>
                    <a:pt x="0" y="139"/>
                    <a:pt x="112" y="252"/>
                    <a:pt x="251" y="252"/>
                  </a:cubicBezTo>
                  <a:cubicBezTo>
                    <a:pt x="390" y="252"/>
                    <a:pt x="503" y="139"/>
                    <a:pt x="5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0" numCol="1" anchor="t" anchorCtr="0" compatLnSpc="1"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116" name="Freeform 11"/>
            <p:cNvSpPr/>
            <p:nvPr>
              <p:custDataLst>
                <p:tags r:id="rId7"/>
              </p:custDataLst>
            </p:nvPr>
          </p:nvSpPr>
          <p:spPr bwMode="auto">
            <a:xfrm>
              <a:off x="1768585" y="4840336"/>
              <a:ext cx="1082002" cy="542646"/>
            </a:xfrm>
            <a:custGeom>
              <a:avLst/>
              <a:gdLst>
                <a:gd name="T0" fmla="*/ 416 w 416"/>
                <a:gd name="T1" fmla="*/ 0 h 209"/>
                <a:gd name="T2" fmla="*/ 208 w 416"/>
                <a:gd name="T3" fmla="*/ 209 h 209"/>
                <a:gd name="T4" fmla="*/ 0 w 416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6" h="209">
                  <a:moveTo>
                    <a:pt x="416" y="0"/>
                  </a:moveTo>
                  <a:cubicBezTo>
                    <a:pt x="416" y="115"/>
                    <a:pt x="323" y="209"/>
                    <a:pt x="208" y="209"/>
                  </a:cubicBezTo>
                  <a:cubicBezTo>
                    <a:pt x="93" y="209"/>
                    <a:pt x="0" y="115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normAutofit/>
            </a:bodyPr>
            <a:p>
              <a:pPr algn="ctr"/>
              <a:r>
                <a:rPr lang="zh-CN" altLang="en-US" sz="2800" dirty="0">
                  <a:solidFill>
                    <a:srgbClr val="47B6E7"/>
                  </a:solidFill>
                  <a:latin typeface="微软雅黑" panose="020B0503020204020204" charset="-122"/>
                  <a:ea typeface="微软雅黑" panose="020B0503020204020204" charset="-122"/>
                </a:rPr>
                <a:t>表情</a:t>
              </a:r>
              <a:endParaRPr lang="zh-CN" altLang="en-US" sz="2800" dirty="0">
                <a:solidFill>
                  <a:srgbClr val="47B6E7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7" name="Freeform 12"/>
            <p:cNvSpPr/>
            <p:nvPr>
              <p:custDataLst>
                <p:tags r:id="rId8"/>
              </p:custDataLst>
            </p:nvPr>
          </p:nvSpPr>
          <p:spPr bwMode="auto">
            <a:xfrm>
              <a:off x="1620591" y="4764694"/>
              <a:ext cx="1381279" cy="75642"/>
            </a:xfrm>
            <a:custGeom>
              <a:avLst/>
              <a:gdLst>
                <a:gd name="T0" fmla="*/ 135 w 1260"/>
                <a:gd name="T1" fmla="*/ 69 h 69"/>
                <a:gd name="T2" fmla="*/ 0 w 1260"/>
                <a:gd name="T3" fmla="*/ 0 h 69"/>
                <a:gd name="T4" fmla="*/ 1260 w 1260"/>
                <a:gd name="T5" fmla="*/ 0 h 69"/>
                <a:gd name="T6" fmla="*/ 1122 w 1260"/>
                <a:gd name="T7" fmla="*/ 69 h 69"/>
                <a:gd name="T8" fmla="*/ 135 w 1260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0" h="69">
                  <a:moveTo>
                    <a:pt x="135" y="69"/>
                  </a:moveTo>
                  <a:lnTo>
                    <a:pt x="0" y="0"/>
                  </a:lnTo>
                  <a:lnTo>
                    <a:pt x="1260" y="0"/>
                  </a:lnTo>
                  <a:lnTo>
                    <a:pt x="1122" y="69"/>
                  </a:lnTo>
                  <a:lnTo>
                    <a:pt x="135" y="69"/>
                  </a:lnTo>
                  <a:close/>
                </a:path>
              </a:pathLst>
            </a:custGeom>
            <a:solidFill>
              <a:srgbClr val="ECEDEE"/>
            </a:solidFill>
            <a:ln>
              <a:noFill/>
            </a:ln>
          </p:spPr>
          <p:txBody>
            <a:bodyPr vert="horz" wrap="square" lIns="91440" tIns="45720" rIns="91440" bIns="0" numCol="1" anchor="t" anchorCtr="0" compatLnSpc="1"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110" name="Freeform 307"/>
            <p:cNvSpPr/>
            <p:nvPr>
              <p:custDataLst>
                <p:tags r:id="rId9"/>
              </p:custDataLst>
            </p:nvPr>
          </p:nvSpPr>
          <p:spPr bwMode="auto">
            <a:xfrm>
              <a:off x="1958237" y="2380343"/>
              <a:ext cx="702698" cy="934008"/>
            </a:xfrm>
            <a:custGeom>
              <a:avLst/>
              <a:gdLst>
                <a:gd name="T0" fmla="*/ 270 w 270"/>
                <a:gd name="T1" fmla="*/ 79 h 360"/>
                <a:gd name="T2" fmla="*/ 136 w 270"/>
                <a:gd name="T3" fmla="*/ 360 h 360"/>
                <a:gd name="T4" fmla="*/ 0 w 270"/>
                <a:gd name="T5" fmla="*/ 79 h 360"/>
                <a:gd name="T6" fmla="*/ 270 w 270"/>
                <a:gd name="T7" fmla="*/ 7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" h="360">
                  <a:moveTo>
                    <a:pt x="270" y="79"/>
                  </a:moveTo>
                  <a:cubicBezTo>
                    <a:pt x="221" y="184"/>
                    <a:pt x="157" y="316"/>
                    <a:pt x="136" y="360"/>
                  </a:cubicBezTo>
                  <a:cubicBezTo>
                    <a:pt x="101" y="291"/>
                    <a:pt x="56" y="200"/>
                    <a:pt x="0" y="79"/>
                  </a:cubicBezTo>
                  <a:cubicBezTo>
                    <a:pt x="0" y="79"/>
                    <a:pt x="123" y="0"/>
                    <a:pt x="270" y="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3" name="组合 2"/>
          <p:cNvGrpSpPr/>
          <p:nvPr>
            <p:custDataLst>
              <p:tags r:id="rId10"/>
            </p:custDataLst>
          </p:nvPr>
        </p:nvGrpSpPr>
        <p:grpSpPr>
          <a:xfrm>
            <a:off x="5415443" y="1353838"/>
            <a:ext cx="2212016" cy="4123585"/>
            <a:chOff x="3735559" y="2380343"/>
            <a:chExt cx="1670689" cy="3114457"/>
          </a:xfrm>
        </p:grpSpPr>
        <p:sp>
          <p:nvSpPr>
            <p:cNvPr id="5" name="Freeform 5"/>
            <p:cNvSpPr/>
            <p:nvPr>
              <p:custDataLst>
                <p:tags r:id="rId11"/>
              </p:custDataLst>
            </p:nvPr>
          </p:nvSpPr>
          <p:spPr bwMode="auto">
            <a:xfrm>
              <a:off x="4219007" y="2585343"/>
              <a:ext cx="702698" cy="721335"/>
            </a:xfrm>
            <a:custGeom>
              <a:avLst/>
              <a:gdLst>
                <a:gd name="T0" fmla="*/ 639 w 641"/>
                <a:gd name="T1" fmla="*/ 658 h 658"/>
                <a:gd name="T2" fmla="*/ 641 w 641"/>
                <a:gd name="T3" fmla="*/ 0 h 658"/>
                <a:gd name="T4" fmla="*/ 0 w 641"/>
                <a:gd name="T5" fmla="*/ 0 h 658"/>
                <a:gd name="T6" fmla="*/ 0 w 641"/>
                <a:gd name="T7" fmla="*/ 658 h 658"/>
                <a:gd name="T8" fmla="*/ 639 w 641"/>
                <a:gd name="T9" fmla="*/ 658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1" h="658">
                  <a:moveTo>
                    <a:pt x="639" y="658"/>
                  </a:moveTo>
                  <a:lnTo>
                    <a:pt x="641" y="0"/>
                  </a:lnTo>
                  <a:lnTo>
                    <a:pt x="0" y="0"/>
                  </a:lnTo>
                  <a:lnTo>
                    <a:pt x="0" y="658"/>
                  </a:lnTo>
                  <a:lnTo>
                    <a:pt x="639" y="658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Freeform 7"/>
            <p:cNvSpPr/>
            <p:nvPr>
              <p:custDataLst>
                <p:tags r:id="rId12"/>
              </p:custDataLst>
            </p:nvPr>
          </p:nvSpPr>
          <p:spPr bwMode="auto">
            <a:xfrm>
              <a:off x="3735559" y="4764694"/>
              <a:ext cx="1670689" cy="75642"/>
            </a:xfrm>
            <a:custGeom>
              <a:avLst/>
              <a:gdLst>
                <a:gd name="T0" fmla="*/ 1360 w 1524"/>
                <a:gd name="T1" fmla="*/ 69 h 69"/>
                <a:gd name="T2" fmla="*/ 1524 w 1524"/>
                <a:gd name="T3" fmla="*/ 0 h 69"/>
                <a:gd name="T4" fmla="*/ 0 w 1524"/>
                <a:gd name="T5" fmla="*/ 0 h 69"/>
                <a:gd name="T6" fmla="*/ 166 w 1524"/>
                <a:gd name="T7" fmla="*/ 69 h 69"/>
                <a:gd name="T8" fmla="*/ 1360 w 1524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4" h="69">
                  <a:moveTo>
                    <a:pt x="1360" y="69"/>
                  </a:moveTo>
                  <a:lnTo>
                    <a:pt x="1524" y="0"/>
                  </a:lnTo>
                  <a:lnTo>
                    <a:pt x="0" y="0"/>
                  </a:lnTo>
                  <a:lnTo>
                    <a:pt x="166" y="69"/>
                  </a:lnTo>
                  <a:lnTo>
                    <a:pt x="1360" y="6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0" numCol="1" anchor="t" anchorCtr="0" compatLnSpc="1"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9" name="Freeform 8"/>
            <p:cNvSpPr/>
            <p:nvPr>
              <p:custDataLst>
                <p:tags r:id="rId13"/>
              </p:custDataLst>
            </p:nvPr>
          </p:nvSpPr>
          <p:spPr bwMode="auto">
            <a:xfrm>
              <a:off x="3735559" y="2828711"/>
              <a:ext cx="1670689" cy="1935983"/>
            </a:xfrm>
            <a:custGeom>
              <a:avLst/>
              <a:gdLst>
                <a:gd name="T0" fmla="*/ 0 w 642"/>
                <a:gd name="T1" fmla="*/ 746 h 746"/>
                <a:gd name="T2" fmla="*/ 0 w 642"/>
                <a:gd name="T3" fmla="*/ 321 h 746"/>
                <a:gd name="T4" fmla="*/ 321 w 642"/>
                <a:gd name="T5" fmla="*/ 0 h 746"/>
                <a:gd name="T6" fmla="*/ 642 w 642"/>
                <a:gd name="T7" fmla="*/ 321 h 746"/>
                <a:gd name="T8" fmla="*/ 642 w 642"/>
                <a:gd name="T9" fmla="*/ 746 h 746"/>
                <a:gd name="T10" fmla="*/ 0 w 642"/>
                <a:gd name="T11" fmla="*/ 74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2" h="746">
                  <a:moveTo>
                    <a:pt x="0" y="746"/>
                  </a:moveTo>
                  <a:cubicBezTo>
                    <a:pt x="0" y="321"/>
                    <a:pt x="0" y="321"/>
                    <a:pt x="0" y="321"/>
                  </a:cubicBezTo>
                  <a:cubicBezTo>
                    <a:pt x="0" y="144"/>
                    <a:pt x="144" y="0"/>
                    <a:pt x="321" y="0"/>
                  </a:cubicBezTo>
                  <a:cubicBezTo>
                    <a:pt x="498" y="0"/>
                    <a:pt x="642" y="144"/>
                    <a:pt x="642" y="321"/>
                  </a:cubicBezTo>
                  <a:cubicBezTo>
                    <a:pt x="642" y="746"/>
                    <a:pt x="642" y="746"/>
                    <a:pt x="642" y="746"/>
                  </a:cubicBezTo>
                  <a:lnTo>
                    <a:pt x="0" y="7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0" name="Freeform 9"/>
            <p:cNvSpPr/>
            <p:nvPr>
              <p:custDataLst>
                <p:tags r:id="rId14"/>
              </p:custDataLst>
            </p:nvPr>
          </p:nvSpPr>
          <p:spPr bwMode="auto">
            <a:xfrm>
              <a:off x="3881361" y="2972321"/>
              <a:ext cx="1381279" cy="1792375"/>
            </a:xfrm>
            <a:custGeom>
              <a:avLst/>
              <a:gdLst>
                <a:gd name="T0" fmla="*/ 0 w 531"/>
                <a:gd name="T1" fmla="*/ 691 h 691"/>
                <a:gd name="T2" fmla="*/ 0 w 531"/>
                <a:gd name="T3" fmla="*/ 266 h 691"/>
                <a:gd name="T4" fmla="*/ 265 w 531"/>
                <a:gd name="T5" fmla="*/ 0 h 691"/>
                <a:gd name="T6" fmla="*/ 531 w 531"/>
                <a:gd name="T7" fmla="*/ 266 h 691"/>
                <a:gd name="T8" fmla="*/ 531 w 531"/>
                <a:gd name="T9" fmla="*/ 691 h 691"/>
                <a:gd name="T10" fmla="*/ 0 w 531"/>
                <a:gd name="T11" fmla="*/ 69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691">
                  <a:moveTo>
                    <a:pt x="0" y="691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0" y="119"/>
                    <a:pt x="119" y="0"/>
                    <a:pt x="265" y="0"/>
                  </a:cubicBezTo>
                  <a:cubicBezTo>
                    <a:pt x="412" y="0"/>
                    <a:pt x="531" y="119"/>
                    <a:pt x="531" y="266"/>
                  </a:cubicBezTo>
                  <a:cubicBezTo>
                    <a:pt x="531" y="691"/>
                    <a:pt x="531" y="691"/>
                    <a:pt x="531" y="691"/>
                  </a:cubicBezTo>
                  <a:lnTo>
                    <a:pt x="0" y="6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6000" tIns="360000" rIns="36000" bIns="0" numCol="1" anchor="ctr" anchorCtr="0" compatLnSpc="1">
              <a:normAutofit/>
            </a:bodyPr>
            <a:p>
              <a:pPr algn="ctr">
                <a:lnSpc>
                  <a:spcPct val="110000"/>
                </a:lnSpc>
              </a:pPr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端正、自然、大方、得体</a:t>
              </a:r>
              <a:endParaRPr lang="zh-CN" altLang="en-US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pPr algn="ctr">
                <a:lnSpc>
                  <a:spcPct val="110000"/>
                </a:lnSpc>
              </a:pPr>
              <a:endParaRPr lang="da-DK" altLang="zh-CN" smtClean="0">
                <a:solidFill>
                  <a:srgbClr val="777777"/>
                </a:solidFill>
              </a:endParaRPr>
            </a:p>
          </p:txBody>
        </p:sp>
        <p:sp>
          <p:nvSpPr>
            <p:cNvPr id="11" name="Freeform 10"/>
            <p:cNvSpPr/>
            <p:nvPr>
              <p:custDataLst>
                <p:tags r:id="rId15"/>
              </p:custDataLst>
            </p:nvPr>
          </p:nvSpPr>
          <p:spPr bwMode="auto">
            <a:xfrm>
              <a:off x="3917537" y="4840336"/>
              <a:ext cx="1308926" cy="654464"/>
            </a:xfrm>
            <a:custGeom>
              <a:avLst/>
              <a:gdLst>
                <a:gd name="T0" fmla="*/ 0 w 503"/>
                <a:gd name="T1" fmla="*/ 0 h 252"/>
                <a:gd name="T2" fmla="*/ 251 w 503"/>
                <a:gd name="T3" fmla="*/ 252 h 252"/>
                <a:gd name="T4" fmla="*/ 503 w 503"/>
                <a:gd name="T5" fmla="*/ 0 h 252"/>
                <a:gd name="T6" fmla="*/ 0 w 503"/>
                <a:gd name="T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3" h="252">
                  <a:moveTo>
                    <a:pt x="0" y="0"/>
                  </a:moveTo>
                  <a:cubicBezTo>
                    <a:pt x="0" y="139"/>
                    <a:pt x="112" y="252"/>
                    <a:pt x="251" y="252"/>
                  </a:cubicBezTo>
                  <a:cubicBezTo>
                    <a:pt x="390" y="252"/>
                    <a:pt x="503" y="139"/>
                    <a:pt x="5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0" numCol="1" anchor="t" anchorCtr="0" compatLnSpc="1"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13" name="Freeform 11"/>
            <p:cNvSpPr/>
            <p:nvPr>
              <p:custDataLst>
                <p:tags r:id="rId16"/>
              </p:custDataLst>
            </p:nvPr>
          </p:nvSpPr>
          <p:spPr bwMode="auto">
            <a:xfrm>
              <a:off x="4029355" y="4840336"/>
              <a:ext cx="1082002" cy="542646"/>
            </a:xfrm>
            <a:custGeom>
              <a:avLst/>
              <a:gdLst>
                <a:gd name="T0" fmla="*/ 416 w 416"/>
                <a:gd name="T1" fmla="*/ 0 h 209"/>
                <a:gd name="T2" fmla="*/ 208 w 416"/>
                <a:gd name="T3" fmla="*/ 209 h 209"/>
                <a:gd name="T4" fmla="*/ 0 w 416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6" h="209">
                  <a:moveTo>
                    <a:pt x="416" y="0"/>
                  </a:moveTo>
                  <a:cubicBezTo>
                    <a:pt x="416" y="115"/>
                    <a:pt x="323" y="209"/>
                    <a:pt x="208" y="209"/>
                  </a:cubicBezTo>
                  <a:cubicBezTo>
                    <a:pt x="93" y="209"/>
                    <a:pt x="0" y="115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normAutofit/>
            </a:bodyPr>
            <a:p>
              <a:pPr algn="ctr"/>
              <a:r>
                <a:rPr lang="en-US" altLang="zh-CN" dirty="0"/>
                <a:t>02</a:t>
              </a:r>
              <a:endParaRPr lang="en-US" altLang="zh-CN" dirty="0"/>
            </a:p>
          </p:txBody>
        </p:sp>
        <p:sp>
          <p:nvSpPr>
            <p:cNvPr id="31" name="Freeform 12"/>
            <p:cNvSpPr/>
            <p:nvPr>
              <p:custDataLst>
                <p:tags r:id="rId17"/>
              </p:custDataLst>
            </p:nvPr>
          </p:nvSpPr>
          <p:spPr bwMode="auto">
            <a:xfrm>
              <a:off x="3881361" y="4764694"/>
              <a:ext cx="1381279" cy="75642"/>
            </a:xfrm>
            <a:custGeom>
              <a:avLst/>
              <a:gdLst>
                <a:gd name="T0" fmla="*/ 135 w 1260"/>
                <a:gd name="T1" fmla="*/ 69 h 69"/>
                <a:gd name="T2" fmla="*/ 0 w 1260"/>
                <a:gd name="T3" fmla="*/ 0 h 69"/>
                <a:gd name="T4" fmla="*/ 1260 w 1260"/>
                <a:gd name="T5" fmla="*/ 0 h 69"/>
                <a:gd name="T6" fmla="*/ 1122 w 1260"/>
                <a:gd name="T7" fmla="*/ 69 h 69"/>
                <a:gd name="T8" fmla="*/ 135 w 1260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0" h="69">
                  <a:moveTo>
                    <a:pt x="135" y="69"/>
                  </a:moveTo>
                  <a:lnTo>
                    <a:pt x="0" y="0"/>
                  </a:lnTo>
                  <a:lnTo>
                    <a:pt x="1260" y="0"/>
                  </a:lnTo>
                  <a:lnTo>
                    <a:pt x="1122" y="69"/>
                  </a:lnTo>
                  <a:lnTo>
                    <a:pt x="135" y="69"/>
                  </a:lnTo>
                  <a:close/>
                </a:path>
              </a:pathLst>
            </a:custGeom>
            <a:solidFill>
              <a:srgbClr val="ECEDEE"/>
            </a:solidFill>
            <a:ln>
              <a:noFill/>
            </a:ln>
          </p:spPr>
          <p:txBody>
            <a:bodyPr vert="horz" wrap="square" lIns="91440" tIns="45720" rIns="91440" bIns="0" numCol="1" anchor="t" anchorCtr="0" compatLnSpc="1"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32" name="Freeform 307"/>
            <p:cNvSpPr/>
            <p:nvPr>
              <p:custDataLst>
                <p:tags r:id="rId18"/>
              </p:custDataLst>
            </p:nvPr>
          </p:nvSpPr>
          <p:spPr bwMode="auto">
            <a:xfrm>
              <a:off x="4219007" y="2380343"/>
              <a:ext cx="702698" cy="934008"/>
            </a:xfrm>
            <a:custGeom>
              <a:avLst/>
              <a:gdLst>
                <a:gd name="T0" fmla="*/ 270 w 270"/>
                <a:gd name="T1" fmla="*/ 79 h 360"/>
                <a:gd name="T2" fmla="*/ 136 w 270"/>
                <a:gd name="T3" fmla="*/ 360 h 360"/>
                <a:gd name="T4" fmla="*/ 0 w 270"/>
                <a:gd name="T5" fmla="*/ 79 h 360"/>
                <a:gd name="T6" fmla="*/ 270 w 270"/>
                <a:gd name="T7" fmla="*/ 7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" h="360">
                  <a:moveTo>
                    <a:pt x="270" y="79"/>
                  </a:moveTo>
                  <a:cubicBezTo>
                    <a:pt x="221" y="184"/>
                    <a:pt x="157" y="316"/>
                    <a:pt x="136" y="360"/>
                  </a:cubicBezTo>
                  <a:cubicBezTo>
                    <a:pt x="101" y="291"/>
                    <a:pt x="56" y="200"/>
                    <a:pt x="0" y="79"/>
                  </a:cubicBezTo>
                  <a:cubicBezTo>
                    <a:pt x="0" y="79"/>
                    <a:pt x="123" y="0"/>
                    <a:pt x="270" y="7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>
            <p:custDataLst>
              <p:tags r:id="rId19"/>
            </p:custDataLst>
          </p:nvPr>
        </p:nvGrpSpPr>
        <p:grpSpPr>
          <a:xfrm>
            <a:off x="8408734" y="1353838"/>
            <a:ext cx="2212016" cy="4123585"/>
            <a:chOff x="5996329" y="2380343"/>
            <a:chExt cx="1670689" cy="3114457"/>
          </a:xfrm>
        </p:grpSpPr>
        <p:sp>
          <p:nvSpPr>
            <p:cNvPr id="35" name="Freeform 5"/>
            <p:cNvSpPr/>
            <p:nvPr>
              <p:custDataLst>
                <p:tags r:id="rId20"/>
              </p:custDataLst>
            </p:nvPr>
          </p:nvSpPr>
          <p:spPr bwMode="auto">
            <a:xfrm>
              <a:off x="6479777" y="2585343"/>
              <a:ext cx="702698" cy="721335"/>
            </a:xfrm>
            <a:custGeom>
              <a:avLst/>
              <a:gdLst>
                <a:gd name="T0" fmla="*/ 639 w 641"/>
                <a:gd name="T1" fmla="*/ 658 h 658"/>
                <a:gd name="T2" fmla="*/ 641 w 641"/>
                <a:gd name="T3" fmla="*/ 0 h 658"/>
                <a:gd name="T4" fmla="*/ 0 w 641"/>
                <a:gd name="T5" fmla="*/ 0 h 658"/>
                <a:gd name="T6" fmla="*/ 0 w 641"/>
                <a:gd name="T7" fmla="*/ 658 h 658"/>
                <a:gd name="T8" fmla="*/ 639 w 641"/>
                <a:gd name="T9" fmla="*/ 658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1" h="658">
                  <a:moveTo>
                    <a:pt x="639" y="658"/>
                  </a:moveTo>
                  <a:lnTo>
                    <a:pt x="641" y="0"/>
                  </a:lnTo>
                  <a:lnTo>
                    <a:pt x="0" y="0"/>
                  </a:lnTo>
                  <a:lnTo>
                    <a:pt x="0" y="658"/>
                  </a:lnTo>
                  <a:lnTo>
                    <a:pt x="639" y="65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6" name="Freeform 7"/>
            <p:cNvSpPr/>
            <p:nvPr>
              <p:custDataLst>
                <p:tags r:id="rId21"/>
              </p:custDataLst>
            </p:nvPr>
          </p:nvSpPr>
          <p:spPr bwMode="auto">
            <a:xfrm>
              <a:off x="5996329" y="4764694"/>
              <a:ext cx="1670689" cy="75642"/>
            </a:xfrm>
            <a:custGeom>
              <a:avLst/>
              <a:gdLst>
                <a:gd name="T0" fmla="*/ 1360 w 1524"/>
                <a:gd name="T1" fmla="*/ 69 h 69"/>
                <a:gd name="T2" fmla="*/ 1524 w 1524"/>
                <a:gd name="T3" fmla="*/ 0 h 69"/>
                <a:gd name="T4" fmla="*/ 0 w 1524"/>
                <a:gd name="T5" fmla="*/ 0 h 69"/>
                <a:gd name="T6" fmla="*/ 166 w 1524"/>
                <a:gd name="T7" fmla="*/ 69 h 69"/>
                <a:gd name="T8" fmla="*/ 1360 w 1524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4" h="69">
                  <a:moveTo>
                    <a:pt x="1360" y="69"/>
                  </a:moveTo>
                  <a:lnTo>
                    <a:pt x="1524" y="0"/>
                  </a:lnTo>
                  <a:lnTo>
                    <a:pt x="0" y="0"/>
                  </a:lnTo>
                  <a:lnTo>
                    <a:pt x="166" y="69"/>
                  </a:lnTo>
                  <a:lnTo>
                    <a:pt x="1360" y="6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0" numCol="1" anchor="t" anchorCtr="0" compatLnSpc="1"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37" name="Freeform 8"/>
            <p:cNvSpPr/>
            <p:nvPr>
              <p:custDataLst>
                <p:tags r:id="rId22"/>
              </p:custDataLst>
            </p:nvPr>
          </p:nvSpPr>
          <p:spPr bwMode="auto">
            <a:xfrm>
              <a:off x="5996329" y="2828711"/>
              <a:ext cx="1670689" cy="1935983"/>
            </a:xfrm>
            <a:custGeom>
              <a:avLst/>
              <a:gdLst>
                <a:gd name="T0" fmla="*/ 0 w 642"/>
                <a:gd name="T1" fmla="*/ 746 h 746"/>
                <a:gd name="T2" fmla="*/ 0 w 642"/>
                <a:gd name="T3" fmla="*/ 321 h 746"/>
                <a:gd name="T4" fmla="*/ 321 w 642"/>
                <a:gd name="T5" fmla="*/ 0 h 746"/>
                <a:gd name="T6" fmla="*/ 642 w 642"/>
                <a:gd name="T7" fmla="*/ 321 h 746"/>
                <a:gd name="T8" fmla="*/ 642 w 642"/>
                <a:gd name="T9" fmla="*/ 746 h 746"/>
                <a:gd name="T10" fmla="*/ 0 w 642"/>
                <a:gd name="T11" fmla="*/ 74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2" h="746">
                  <a:moveTo>
                    <a:pt x="0" y="746"/>
                  </a:moveTo>
                  <a:cubicBezTo>
                    <a:pt x="0" y="321"/>
                    <a:pt x="0" y="321"/>
                    <a:pt x="0" y="321"/>
                  </a:cubicBezTo>
                  <a:cubicBezTo>
                    <a:pt x="0" y="144"/>
                    <a:pt x="144" y="0"/>
                    <a:pt x="321" y="0"/>
                  </a:cubicBezTo>
                  <a:cubicBezTo>
                    <a:pt x="498" y="0"/>
                    <a:pt x="642" y="144"/>
                    <a:pt x="642" y="321"/>
                  </a:cubicBezTo>
                  <a:cubicBezTo>
                    <a:pt x="642" y="746"/>
                    <a:pt x="642" y="746"/>
                    <a:pt x="642" y="746"/>
                  </a:cubicBezTo>
                  <a:lnTo>
                    <a:pt x="0" y="7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8" name="Freeform 9"/>
            <p:cNvSpPr/>
            <p:nvPr>
              <p:custDataLst>
                <p:tags r:id="rId23"/>
              </p:custDataLst>
            </p:nvPr>
          </p:nvSpPr>
          <p:spPr bwMode="auto">
            <a:xfrm>
              <a:off x="6142131" y="2972321"/>
              <a:ext cx="1381279" cy="1792375"/>
            </a:xfrm>
            <a:custGeom>
              <a:avLst/>
              <a:gdLst>
                <a:gd name="T0" fmla="*/ 0 w 531"/>
                <a:gd name="T1" fmla="*/ 691 h 691"/>
                <a:gd name="T2" fmla="*/ 0 w 531"/>
                <a:gd name="T3" fmla="*/ 266 h 691"/>
                <a:gd name="T4" fmla="*/ 265 w 531"/>
                <a:gd name="T5" fmla="*/ 0 h 691"/>
                <a:gd name="T6" fmla="*/ 531 w 531"/>
                <a:gd name="T7" fmla="*/ 266 h 691"/>
                <a:gd name="T8" fmla="*/ 531 w 531"/>
                <a:gd name="T9" fmla="*/ 691 h 691"/>
                <a:gd name="T10" fmla="*/ 0 w 531"/>
                <a:gd name="T11" fmla="*/ 691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1" h="691">
                  <a:moveTo>
                    <a:pt x="0" y="691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0" y="119"/>
                    <a:pt x="119" y="0"/>
                    <a:pt x="265" y="0"/>
                  </a:cubicBezTo>
                  <a:cubicBezTo>
                    <a:pt x="412" y="0"/>
                    <a:pt x="531" y="119"/>
                    <a:pt x="531" y="266"/>
                  </a:cubicBezTo>
                  <a:cubicBezTo>
                    <a:pt x="531" y="691"/>
                    <a:pt x="531" y="691"/>
                    <a:pt x="531" y="691"/>
                  </a:cubicBezTo>
                  <a:lnTo>
                    <a:pt x="0" y="6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6000" tIns="360000" rIns="36000" bIns="0" numCol="1" anchor="ctr" anchorCtr="0" compatLnSpc="1">
              <a:normAutofit/>
            </a:bodyPr>
            <a:p>
              <a:pPr algn="ctr">
                <a:lnSpc>
                  <a:spcPct val="110000"/>
                </a:lnSpc>
              </a:pPr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优雅、自然</a:t>
              </a:r>
              <a:endParaRPr lang="da-DK" altLang="zh-CN" sz="2000" smtClean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Freeform 10"/>
            <p:cNvSpPr/>
            <p:nvPr>
              <p:custDataLst>
                <p:tags r:id="rId24"/>
              </p:custDataLst>
            </p:nvPr>
          </p:nvSpPr>
          <p:spPr bwMode="auto">
            <a:xfrm>
              <a:off x="6178307" y="4840336"/>
              <a:ext cx="1308926" cy="654464"/>
            </a:xfrm>
            <a:custGeom>
              <a:avLst/>
              <a:gdLst>
                <a:gd name="T0" fmla="*/ 0 w 503"/>
                <a:gd name="T1" fmla="*/ 0 h 252"/>
                <a:gd name="T2" fmla="*/ 251 w 503"/>
                <a:gd name="T3" fmla="*/ 252 h 252"/>
                <a:gd name="T4" fmla="*/ 503 w 503"/>
                <a:gd name="T5" fmla="*/ 0 h 252"/>
                <a:gd name="T6" fmla="*/ 0 w 503"/>
                <a:gd name="T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3" h="252">
                  <a:moveTo>
                    <a:pt x="0" y="0"/>
                  </a:moveTo>
                  <a:cubicBezTo>
                    <a:pt x="0" y="139"/>
                    <a:pt x="112" y="252"/>
                    <a:pt x="251" y="252"/>
                  </a:cubicBezTo>
                  <a:cubicBezTo>
                    <a:pt x="390" y="252"/>
                    <a:pt x="503" y="139"/>
                    <a:pt x="5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0" numCol="1" anchor="t" anchorCtr="0" compatLnSpc="1"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0" name="Freeform 11"/>
            <p:cNvSpPr/>
            <p:nvPr>
              <p:custDataLst>
                <p:tags r:id="rId25"/>
              </p:custDataLst>
            </p:nvPr>
          </p:nvSpPr>
          <p:spPr bwMode="auto">
            <a:xfrm>
              <a:off x="6290125" y="4840336"/>
              <a:ext cx="1082002" cy="542646"/>
            </a:xfrm>
            <a:custGeom>
              <a:avLst/>
              <a:gdLst>
                <a:gd name="T0" fmla="*/ 416 w 416"/>
                <a:gd name="T1" fmla="*/ 0 h 209"/>
                <a:gd name="T2" fmla="*/ 208 w 416"/>
                <a:gd name="T3" fmla="*/ 209 h 209"/>
                <a:gd name="T4" fmla="*/ 0 w 416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6" h="209">
                  <a:moveTo>
                    <a:pt x="416" y="0"/>
                  </a:moveTo>
                  <a:cubicBezTo>
                    <a:pt x="416" y="115"/>
                    <a:pt x="323" y="209"/>
                    <a:pt x="208" y="209"/>
                  </a:cubicBezTo>
                  <a:cubicBezTo>
                    <a:pt x="93" y="209"/>
                    <a:pt x="0" y="115"/>
                    <a:pt x="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normAutofit/>
            </a:bodyPr>
            <a:p>
              <a:pPr algn="ctr"/>
              <a:r>
                <a:rPr lang="en-US" altLang="zh-CN" dirty="0"/>
                <a:t>03</a:t>
              </a:r>
              <a:endParaRPr lang="en-US" altLang="zh-CN" dirty="0"/>
            </a:p>
          </p:txBody>
        </p:sp>
        <p:sp>
          <p:nvSpPr>
            <p:cNvPr id="41" name="Freeform 12"/>
            <p:cNvSpPr/>
            <p:nvPr>
              <p:custDataLst>
                <p:tags r:id="rId26"/>
              </p:custDataLst>
            </p:nvPr>
          </p:nvSpPr>
          <p:spPr bwMode="auto">
            <a:xfrm>
              <a:off x="6142131" y="4764694"/>
              <a:ext cx="1381279" cy="75642"/>
            </a:xfrm>
            <a:custGeom>
              <a:avLst/>
              <a:gdLst>
                <a:gd name="T0" fmla="*/ 135 w 1260"/>
                <a:gd name="T1" fmla="*/ 69 h 69"/>
                <a:gd name="T2" fmla="*/ 0 w 1260"/>
                <a:gd name="T3" fmla="*/ 0 h 69"/>
                <a:gd name="T4" fmla="*/ 1260 w 1260"/>
                <a:gd name="T5" fmla="*/ 0 h 69"/>
                <a:gd name="T6" fmla="*/ 1122 w 1260"/>
                <a:gd name="T7" fmla="*/ 69 h 69"/>
                <a:gd name="T8" fmla="*/ 135 w 1260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0" h="69">
                  <a:moveTo>
                    <a:pt x="135" y="69"/>
                  </a:moveTo>
                  <a:lnTo>
                    <a:pt x="0" y="0"/>
                  </a:lnTo>
                  <a:lnTo>
                    <a:pt x="1260" y="0"/>
                  </a:lnTo>
                  <a:lnTo>
                    <a:pt x="1122" y="69"/>
                  </a:lnTo>
                  <a:lnTo>
                    <a:pt x="135" y="69"/>
                  </a:lnTo>
                  <a:close/>
                </a:path>
              </a:pathLst>
            </a:custGeom>
            <a:solidFill>
              <a:srgbClr val="ECEDEE"/>
            </a:solidFill>
            <a:ln>
              <a:noFill/>
            </a:ln>
          </p:spPr>
          <p:txBody>
            <a:bodyPr vert="horz" wrap="square" lIns="91440" tIns="45720" rIns="91440" bIns="0" numCol="1" anchor="t" anchorCtr="0" compatLnSpc="1"/>
            <a:p>
              <a:endParaRPr lang="zh-CN" altLang="en-US">
                <a:solidFill>
                  <a:srgbClr val="080808"/>
                </a:solidFill>
              </a:endParaRPr>
            </a:p>
          </p:txBody>
        </p:sp>
        <p:sp>
          <p:nvSpPr>
            <p:cNvPr id="42" name="Freeform 307"/>
            <p:cNvSpPr/>
            <p:nvPr>
              <p:custDataLst>
                <p:tags r:id="rId27"/>
              </p:custDataLst>
            </p:nvPr>
          </p:nvSpPr>
          <p:spPr bwMode="auto">
            <a:xfrm>
              <a:off x="6479777" y="2380343"/>
              <a:ext cx="702698" cy="934008"/>
            </a:xfrm>
            <a:custGeom>
              <a:avLst/>
              <a:gdLst>
                <a:gd name="T0" fmla="*/ 270 w 270"/>
                <a:gd name="T1" fmla="*/ 79 h 360"/>
                <a:gd name="T2" fmla="*/ 136 w 270"/>
                <a:gd name="T3" fmla="*/ 360 h 360"/>
                <a:gd name="T4" fmla="*/ 0 w 270"/>
                <a:gd name="T5" fmla="*/ 79 h 360"/>
                <a:gd name="T6" fmla="*/ 270 w 270"/>
                <a:gd name="T7" fmla="*/ 7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" h="360">
                  <a:moveTo>
                    <a:pt x="270" y="79"/>
                  </a:moveTo>
                  <a:cubicBezTo>
                    <a:pt x="221" y="184"/>
                    <a:pt x="157" y="316"/>
                    <a:pt x="136" y="360"/>
                  </a:cubicBezTo>
                  <a:cubicBezTo>
                    <a:pt x="101" y="291"/>
                    <a:pt x="56" y="200"/>
                    <a:pt x="0" y="79"/>
                  </a:cubicBezTo>
                  <a:cubicBezTo>
                    <a:pt x="0" y="79"/>
                    <a:pt x="123" y="0"/>
                    <a:pt x="270" y="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sp>
        <p:nvSpPr>
          <p:cNvPr id="17" name="文本框 16"/>
          <p:cNvSpPr txBox="1"/>
          <p:nvPr>
            <p:custDataLst>
              <p:tags r:id="rId28"/>
            </p:custDataLst>
          </p:nvPr>
        </p:nvSpPr>
        <p:spPr>
          <a:xfrm>
            <a:off x="1232579" y="394154"/>
            <a:ext cx="10111695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SzTx/>
              <a:buNone/>
            </a:pPr>
            <a:r>
              <a:rPr lang="zh-CN" altLang="en-US" sz="2200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仪态礼仪</a:t>
            </a:r>
            <a:endParaRPr lang="zh-CN" altLang="en-US" sz="2200" smtClean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8" name="Freeform 11"/>
          <p:cNvSpPr/>
          <p:nvPr>
            <p:custDataLst>
              <p:tags r:id="rId29"/>
            </p:custDataLst>
          </p:nvPr>
        </p:nvSpPr>
        <p:spPr bwMode="auto">
          <a:xfrm>
            <a:off x="5799451" y="4612173"/>
            <a:ext cx="1432586" cy="718471"/>
          </a:xfrm>
          <a:custGeom>
            <a:avLst/>
            <a:gdLst>
              <a:gd name="T0" fmla="*/ 416 w 416"/>
              <a:gd name="T1" fmla="*/ 0 h 209"/>
              <a:gd name="T2" fmla="*/ 208 w 416"/>
              <a:gd name="T3" fmla="*/ 209 h 209"/>
              <a:gd name="T4" fmla="*/ 0 w 416"/>
              <a:gd name="T5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6" h="209">
                <a:moveTo>
                  <a:pt x="416" y="0"/>
                </a:moveTo>
                <a:cubicBezTo>
                  <a:pt x="416" y="115"/>
                  <a:pt x="323" y="209"/>
                  <a:pt x="208" y="209"/>
                </a:cubicBezTo>
                <a:cubicBezTo>
                  <a:pt x="93" y="209"/>
                  <a:pt x="0" y="115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0" tIns="0" rIns="0" bIns="0" numCol="1" anchor="ctr" anchorCtr="0" compatLnSpc="1">
            <a:normAutofit/>
          </a:bodyPr>
          <a:p>
            <a:pPr algn="ctr"/>
            <a:r>
              <a:rPr lang="zh-CN" altLang="en-US" sz="2800" dirty="0">
                <a:solidFill>
                  <a:srgbClr val="628EE3"/>
                </a:solidFill>
                <a:latin typeface="微软雅黑" panose="020B0503020204020204" charset="-122"/>
                <a:ea typeface="微软雅黑" panose="020B0503020204020204" charset="-122"/>
              </a:rPr>
              <a:t>仪态</a:t>
            </a:r>
            <a:endParaRPr lang="zh-CN" altLang="en-US" sz="2800" dirty="0">
              <a:solidFill>
                <a:srgbClr val="628EE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 11"/>
          <p:cNvSpPr/>
          <p:nvPr>
            <p:custDataLst>
              <p:tags r:id="rId30"/>
            </p:custDataLst>
          </p:nvPr>
        </p:nvSpPr>
        <p:spPr bwMode="auto">
          <a:xfrm>
            <a:off x="8807446" y="4613443"/>
            <a:ext cx="1432586" cy="718471"/>
          </a:xfrm>
          <a:custGeom>
            <a:avLst/>
            <a:gdLst>
              <a:gd name="T0" fmla="*/ 416 w 416"/>
              <a:gd name="T1" fmla="*/ 0 h 209"/>
              <a:gd name="T2" fmla="*/ 208 w 416"/>
              <a:gd name="T3" fmla="*/ 209 h 209"/>
              <a:gd name="T4" fmla="*/ 0 w 416"/>
              <a:gd name="T5" fmla="*/ 0 h 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6" h="209">
                <a:moveTo>
                  <a:pt x="416" y="0"/>
                </a:moveTo>
                <a:cubicBezTo>
                  <a:pt x="416" y="115"/>
                  <a:pt x="323" y="209"/>
                  <a:pt x="208" y="209"/>
                </a:cubicBezTo>
                <a:cubicBezTo>
                  <a:pt x="93" y="209"/>
                  <a:pt x="0" y="115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0" tIns="0" rIns="0" bIns="0" numCol="1" anchor="ctr" anchorCtr="0" compatLnSpc="1">
            <a:normAutofit/>
          </a:bodyPr>
          <a:p>
            <a:pPr algn="ctr"/>
            <a:r>
              <a:rPr lang="zh-CN" altLang="en-US" sz="2800" dirty="0">
                <a:solidFill>
                  <a:srgbClr val="2BC3B5"/>
                </a:solidFill>
                <a:latin typeface="微软雅黑" panose="020B0503020204020204" charset="-122"/>
                <a:ea typeface="微软雅黑" panose="020B0503020204020204" charset="-122"/>
              </a:rPr>
              <a:t>动作</a:t>
            </a:r>
            <a:endParaRPr lang="zh-CN" altLang="en-US" sz="2800" dirty="0">
              <a:solidFill>
                <a:srgbClr val="2BC3B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4" name="图片 3" descr="图片2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3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任意多边形 7"/>
          <p:cNvSpPr/>
          <p:nvPr>
            <p:custDataLst>
              <p:tags r:id="rId1"/>
            </p:custDataLst>
          </p:nvPr>
        </p:nvSpPr>
        <p:spPr>
          <a:xfrm>
            <a:off x="1524000" y="2761615"/>
            <a:ext cx="4194810" cy="1727835"/>
          </a:xfrm>
          <a:custGeom>
            <a:avLst/>
            <a:gdLst>
              <a:gd name="connsiteX0" fmla="*/ 3330430 w 4194496"/>
              <a:gd name="connsiteY0" fmla="*/ 0 h 1728132"/>
              <a:gd name="connsiteX1" fmla="*/ 4194496 w 4194496"/>
              <a:gd name="connsiteY1" fmla="*/ 864066 h 1728132"/>
              <a:gd name="connsiteX2" fmla="*/ 3330430 w 4194496"/>
              <a:gd name="connsiteY2" fmla="*/ 1728132 h 1728132"/>
              <a:gd name="connsiteX3" fmla="*/ 2847323 w 4194496"/>
              <a:gd name="connsiteY3" fmla="*/ 1580563 h 1728132"/>
              <a:gd name="connsiteX4" fmla="*/ 2822827 w 4194496"/>
              <a:gd name="connsiteY4" fmla="*/ 1560352 h 1728132"/>
              <a:gd name="connsiteX5" fmla="*/ 0 w 4194496"/>
              <a:gd name="connsiteY5" fmla="*/ 1560352 h 1728132"/>
              <a:gd name="connsiteX6" fmla="*/ 0 w 4194496"/>
              <a:gd name="connsiteY6" fmla="*/ 167780 h 1728132"/>
              <a:gd name="connsiteX7" fmla="*/ 2822827 w 4194496"/>
              <a:gd name="connsiteY7" fmla="*/ 167780 h 1728132"/>
              <a:gd name="connsiteX8" fmla="*/ 2847323 w 4194496"/>
              <a:gd name="connsiteY8" fmla="*/ 147569 h 1728132"/>
              <a:gd name="connsiteX9" fmla="*/ 3330430 w 4194496"/>
              <a:gd name="connsiteY9" fmla="*/ 0 h 172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4496" h="1728132">
                <a:moveTo>
                  <a:pt x="3330430" y="0"/>
                </a:moveTo>
                <a:cubicBezTo>
                  <a:pt x="3807640" y="0"/>
                  <a:pt x="4194496" y="386856"/>
                  <a:pt x="4194496" y="864066"/>
                </a:cubicBezTo>
                <a:cubicBezTo>
                  <a:pt x="4194496" y="1341276"/>
                  <a:pt x="3807640" y="1728132"/>
                  <a:pt x="3330430" y="1728132"/>
                </a:cubicBezTo>
                <a:cubicBezTo>
                  <a:pt x="3151476" y="1728132"/>
                  <a:pt x="2985229" y="1673731"/>
                  <a:pt x="2847323" y="1580563"/>
                </a:cubicBezTo>
                <a:lnTo>
                  <a:pt x="2822827" y="1560352"/>
                </a:lnTo>
                <a:lnTo>
                  <a:pt x="0" y="1560352"/>
                </a:lnTo>
                <a:lnTo>
                  <a:pt x="0" y="167780"/>
                </a:lnTo>
                <a:lnTo>
                  <a:pt x="2822827" y="167780"/>
                </a:lnTo>
                <a:lnTo>
                  <a:pt x="2847323" y="147569"/>
                </a:lnTo>
                <a:cubicBezTo>
                  <a:pt x="2985229" y="54402"/>
                  <a:pt x="3151476" y="0"/>
                  <a:pt x="3330430" y="0"/>
                </a:cubicBezTo>
                <a:close/>
              </a:path>
            </a:pathLst>
          </a:custGeom>
          <a:solidFill>
            <a:srgbClr val="5CC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1620000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人际交往礼仪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日常工作礼仪</a:t>
            </a:r>
            <a:endParaRPr lang="zh-CN" altLang="en-US"/>
          </a:p>
        </p:txBody>
      </p:sp>
      <p:pic>
        <p:nvPicPr>
          <p:cNvPr id="28" name="图片 27" descr="540f06c88c7a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325" y="680720"/>
            <a:ext cx="5460365" cy="5092700"/>
          </a:xfrm>
          <a:prstGeom prst="rect">
            <a:avLst/>
          </a:prstGeom>
        </p:spPr>
      </p:pic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2" name="图片 1" descr="图片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242060" y="394335"/>
            <a:ext cx="1955165" cy="72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2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人际交往礼仪</a:t>
            </a:r>
            <a:endParaRPr lang="en-US" altLang="zh-CN" sz="2200" b="1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72870" y="2316480"/>
            <a:ext cx="4225925" cy="118872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indent="0" algn="l">
              <a:lnSpc>
                <a:spcPct val="150000"/>
              </a:lnSpc>
              <a:buNone/>
            </a:pPr>
            <a:r>
              <a:rPr lang="en-US" altLang="zh-CN" sz="160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◎ 与人相处之道</a:t>
            </a:r>
            <a:endParaRPr lang="en-US" altLang="zh-CN" sz="160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zh-CN" sz="160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◎ 问候礼仪</a:t>
            </a:r>
            <a:endParaRPr lang="en-US" altLang="zh-CN" sz="160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lang="en-US" altLang="zh-CN" sz="160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◎ 与人相处：尊重、主动、热情、自然、专注</a:t>
            </a:r>
            <a:endParaRPr lang="en-US" altLang="zh-CN" sz="160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占位符 6"/>
          <p:cNvPicPr>
            <a:picLocks noGrp="1" noChangeAspect="1"/>
          </p:cNvPicPr>
          <p:nvPr>
            <p:custDataLst>
              <p:tags r:id="rId2"/>
            </p:custDataLst>
          </p:nvPr>
        </p:nvPicPr>
        <p:blipFill>
          <a:blip r:embed="rId3"/>
          <a:srcRect t="1020" r="5714" b="1519"/>
          <a:stretch>
            <a:fillRect/>
          </a:stretch>
        </p:blipFill>
        <p:spPr>
          <a:xfrm>
            <a:off x="7058660" y="1953895"/>
            <a:ext cx="4222750" cy="2729865"/>
          </a:xfrm>
          <a:prstGeom prst="rect">
            <a:avLst/>
          </a:prstGeom>
        </p:spPr>
      </p:pic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4" name="图片 3" descr="图片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1242060" y="394335"/>
            <a:ext cx="1964690" cy="72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200" b="1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人际交往礼仪</a:t>
            </a:r>
            <a:endParaRPr lang="en-US" altLang="zh-CN" sz="2200" b="1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54805" y="1515110"/>
            <a:ext cx="4856480" cy="33832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问候礼仪</a:t>
            </a:r>
            <a:endParaRPr lang="en-US" altLang="zh-CN" sz="16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对贵宾、客人：微笑、问候、握手、接待、指引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对上司：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在各种场合见到都要面带微笑，主动问好；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如不便打扰，可用手势或点头致意；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上下班或遇到都要主动问好，微笑、热情打招呼；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（上班：xx总，早上好；下班：再见，明天见）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对同事朋友：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热情、真诚、主动问好，互相帮助</a:t>
            </a:r>
            <a:endParaRPr lang="en-US" altLang="zh-CN" sz="16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3" name="图片 2" descr="图片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文本框 19"/>
          <p:cNvSpPr txBox="1"/>
          <p:nvPr/>
        </p:nvSpPr>
        <p:spPr>
          <a:xfrm>
            <a:off x="5748020" y="1650365"/>
            <a:ext cx="4983480" cy="38481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关键词：微笑、姿态、音调、音量、速度、措辞</a:t>
            </a:r>
            <a:endParaRPr lang="zh-CN" altLang="en-US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5495" y="2130425"/>
            <a:ext cx="4776470" cy="2891790"/>
          </a:xfrm>
          <a:prstGeom prst="rect">
            <a:avLst/>
          </a:prstGeom>
        </p:spPr>
      </p:pic>
      <p:sp>
        <p:nvSpPr>
          <p:cNvPr id="3" name="任意多边形 2"/>
          <p:cNvSpPr/>
          <p:nvPr>
            <p:custDataLst>
              <p:tags r:id="rId2"/>
            </p:custDataLst>
          </p:nvPr>
        </p:nvSpPr>
        <p:spPr>
          <a:xfrm>
            <a:off x="1524000" y="2761615"/>
            <a:ext cx="4194810" cy="1727835"/>
          </a:xfrm>
          <a:custGeom>
            <a:avLst/>
            <a:gdLst>
              <a:gd name="connsiteX0" fmla="*/ 3330430 w 4194496"/>
              <a:gd name="connsiteY0" fmla="*/ 0 h 1728132"/>
              <a:gd name="connsiteX1" fmla="*/ 4194496 w 4194496"/>
              <a:gd name="connsiteY1" fmla="*/ 864066 h 1728132"/>
              <a:gd name="connsiteX2" fmla="*/ 3330430 w 4194496"/>
              <a:gd name="connsiteY2" fmla="*/ 1728132 h 1728132"/>
              <a:gd name="connsiteX3" fmla="*/ 2847323 w 4194496"/>
              <a:gd name="connsiteY3" fmla="*/ 1580563 h 1728132"/>
              <a:gd name="connsiteX4" fmla="*/ 2822827 w 4194496"/>
              <a:gd name="connsiteY4" fmla="*/ 1560352 h 1728132"/>
              <a:gd name="connsiteX5" fmla="*/ 0 w 4194496"/>
              <a:gd name="connsiteY5" fmla="*/ 1560352 h 1728132"/>
              <a:gd name="connsiteX6" fmla="*/ 0 w 4194496"/>
              <a:gd name="connsiteY6" fmla="*/ 167780 h 1728132"/>
              <a:gd name="connsiteX7" fmla="*/ 2822827 w 4194496"/>
              <a:gd name="connsiteY7" fmla="*/ 167780 h 1728132"/>
              <a:gd name="connsiteX8" fmla="*/ 2847323 w 4194496"/>
              <a:gd name="connsiteY8" fmla="*/ 147569 h 1728132"/>
              <a:gd name="connsiteX9" fmla="*/ 3330430 w 4194496"/>
              <a:gd name="connsiteY9" fmla="*/ 0 h 172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4496" h="1728132">
                <a:moveTo>
                  <a:pt x="3330430" y="0"/>
                </a:moveTo>
                <a:cubicBezTo>
                  <a:pt x="3807640" y="0"/>
                  <a:pt x="4194496" y="386856"/>
                  <a:pt x="4194496" y="864066"/>
                </a:cubicBezTo>
                <a:cubicBezTo>
                  <a:pt x="4194496" y="1341276"/>
                  <a:pt x="3807640" y="1728132"/>
                  <a:pt x="3330430" y="1728132"/>
                </a:cubicBezTo>
                <a:cubicBezTo>
                  <a:pt x="3151476" y="1728132"/>
                  <a:pt x="2985229" y="1673731"/>
                  <a:pt x="2847323" y="1580563"/>
                </a:cubicBezTo>
                <a:lnTo>
                  <a:pt x="2822827" y="1560352"/>
                </a:lnTo>
                <a:lnTo>
                  <a:pt x="0" y="1560352"/>
                </a:lnTo>
                <a:lnTo>
                  <a:pt x="0" y="167780"/>
                </a:lnTo>
                <a:lnTo>
                  <a:pt x="2822827" y="167780"/>
                </a:lnTo>
                <a:lnTo>
                  <a:pt x="2847323" y="147569"/>
                </a:lnTo>
                <a:cubicBezTo>
                  <a:pt x="2985229" y="54402"/>
                  <a:pt x="3151476" y="0"/>
                  <a:pt x="3330430" y="0"/>
                </a:cubicBezTo>
                <a:close/>
              </a:path>
            </a:pathLst>
          </a:custGeom>
          <a:solidFill>
            <a:srgbClr val="5CC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1620000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电话礼仪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日常工作礼仪</a:t>
            </a:r>
            <a:endParaRPr lang="zh-CN" altLang="en-US"/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4" name="图片 3" descr="图片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" name="文本框 19"/>
          <p:cNvSpPr txBox="1"/>
          <p:nvPr/>
        </p:nvSpPr>
        <p:spPr>
          <a:xfrm>
            <a:off x="4734560" y="1784350"/>
            <a:ext cx="2722880" cy="329184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听到铃响，快接电话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endParaRPr lang="en-US" altLang="zh-CN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先要问好，再报名称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endParaRPr lang="en-US" altLang="zh-CN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姿态正确，微笑说话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endParaRPr lang="en-US" altLang="zh-CN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语调稍高，吐字清楚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endParaRPr lang="en-US" altLang="zh-CN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听话认真，礼貌应答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endParaRPr lang="en-US" altLang="zh-CN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通话简练，等候要短</a:t>
            </a:r>
            <a:r>
              <a:rPr lang="en-US" altLang="zh-CN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;</a:t>
            </a:r>
            <a:endParaRPr lang="en-US" altLang="zh-CN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礼告结束，后挂轻放。</a:t>
            </a:r>
            <a:endParaRPr lang="zh-CN" altLang="en-US" sz="2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标题 22"/>
          <p:cNvSpPr>
            <a:spLocks noGrp="1"/>
          </p:cNvSpPr>
          <p:nvPr>
            <p:ph type="title"/>
          </p:nvPr>
        </p:nvSpPr>
        <p:spPr>
          <a:xfrm>
            <a:off x="1242060" y="394335"/>
            <a:ext cx="1897380" cy="723265"/>
          </a:xfrm>
        </p:spPr>
        <p:txBody>
          <a:bodyPr>
            <a:normAutofit/>
          </a:bodyPr>
          <a:p>
            <a:r>
              <a:rPr lang="zh-CN" altLang="en-US" sz="2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电话礼仪</a:t>
            </a:r>
            <a:endParaRPr lang="zh-CN" altLang="en-US" sz="2200" b="1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2" name="图片 1" descr="图片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内容占位符 2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3127375" y="1481455"/>
            <a:ext cx="5833110" cy="3958590"/>
          </a:xfrm>
          <a:prstGeom prst="rect">
            <a:avLst/>
          </a:prstGeom>
        </p:spPr>
      </p:pic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1242060" y="394335"/>
            <a:ext cx="1897380" cy="723265"/>
          </a:xfrm>
        </p:spPr>
        <p:txBody>
          <a:bodyPr>
            <a:normAutofit/>
          </a:bodyPr>
          <a:p>
            <a:r>
              <a:rPr lang="zh-CN" altLang="en-US" sz="2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电话礼仪</a:t>
            </a:r>
            <a:endParaRPr lang="zh-CN" altLang="en-US" sz="2200" b="1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4" name="图片 3" descr="图片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633210" y="1200785"/>
            <a:ext cx="3637280" cy="44805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不空白，简短明确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回复时，可适当修改标题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称呼和问候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称呼职务，人数多时可称呼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大家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开头和结尾有问候语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正文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简明扼要，从结论说起，合理提示重点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注意语气、表达尊重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善用图表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复杂内容使用表格和区段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减少使用表情符号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1524000" y="2761615"/>
            <a:ext cx="4194810" cy="1727835"/>
          </a:xfrm>
          <a:custGeom>
            <a:avLst/>
            <a:gdLst>
              <a:gd name="connsiteX0" fmla="*/ 3330430 w 4194496"/>
              <a:gd name="connsiteY0" fmla="*/ 0 h 1728132"/>
              <a:gd name="connsiteX1" fmla="*/ 4194496 w 4194496"/>
              <a:gd name="connsiteY1" fmla="*/ 864066 h 1728132"/>
              <a:gd name="connsiteX2" fmla="*/ 3330430 w 4194496"/>
              <a:gd name="connsiteY2" fmla="*/ 1728132 h 1728132"/>
              <a:gd name="connsiteX3" fmla="*/ 2847323 w 4194496"/>
              <a:gd name="connsiteY3" fmla="*/ 1580563 h 1728132"/>
              <a:gd name="connsiteX4" fmla="*/ 2822827 w 4194496"/>
              <a:gd name="connsiteY4" fmla="*/ 1560352 h 1728132"/>
              <a:gd name="connsiteX5" fmla="*/ 0 w 4194496"/>
              <a:gd name="connsiteY5" fmla="*/ 1560352 h 1728132"/>
              <a:gd name="connsiteX6" fmla="*/ 0 w 4194496"/>
              <a:gd name="connsiteY6" fmla="*/ 167780 h 1728132"/>
              <a:gd name="connsiteX7" fmla="*/ 2822827 w 4194496"/>
              <a:gd name="connsiteY7" fmla="*/ 167780 h 1728132"/>
              <a:gd name="connsiteX8" fmla="*/ 2847323 w 4194496"/>
              <a:gd name="connsiteY8" fmla="*/ 147569 h 1728132"/>
              <a:gd name="connsiteX9" fmla="*/ 3330430 w 4194496"/>
              <a:gd name="connsiteY9" fmla="*/ 0 h 172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4496" h="1728132">
                <a:moveTo>
                  <a:pt x="3330430" y="0"/>
                </a:moveTo>
                <a:cubicBezTo>
                  <a:pt x="3807640" y="0"/>
                  <a:pt x="4194496" y="386856"/>
                  <a:pt x="4194496" y="864066"/>
                </a:cubicBezTo>
                <a:cubicBezTo>
                  <a:pt x="4194496" y="1341276"/>
                  <a:pt x="3807640" y="1728132"/>
                  <a:pt x="3330430" y="1728132"/>
                </a:cubicBezTo>
                <a:cubicBezTo>
                  <a:pt x="3151476" y="1728132"/>
                  <a:pt x="2985229" y="1673731"/>
                  <a:pt x="2847323" y="1580563"/>
                </a:cubicBezTo>
                <a:lnTo>
                  <a:pt x="2822827" y="1560352"/>
                </a:lnTo>
                <a:lnTo>
                  <a:pt x="0" y="1560352"/>
                </a:lnTo>
                <a:lnTo>
                  <a:pt x="0" y="167780"/>
                </a:lnTo>
                <a:lnTo>
                  <a:pt x="2822827" y="167780"/>
                </a:lnTo>
                <a:lnTo>
                  <a:pt x="2847323" y="147569"/>
                </a:lnTo>
                <a:cubicBezTo>
                  <a:pt x="2985229" y="54402"/>
                  <a:pt x="3151476" y="0"/>
                  <a:pt x="3330430" y="0"/>
                </a:cubicBezTo>
                <a:close/>
              </a:path>
            </a:pathLst>
          </a:custGeom>
          <a:solidFill>
            <a:srgbClr val="75B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1620000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邮件礼仪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日常工作礼仪</a:t>
            </a:r>
            <a:endParaRPr lang="zh-CN" altLang="en-US"/>
          </a:p>
        </p:txBody>
      </p:sp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3" name="图片 2" descr="图片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1232579" y="394154"/>
            <a:ext cx="10111695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SzTx/>
              <a:buNone/>
            </a:pPr>
            <a:r>
              <a:rPr lang="zh-CN" altLang="en-US" sz="2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邮件礼仪</a:t>
            </a:r>
            <a:endParaRPr lang="zh-CN" altLang="en-US" sz="2200" b="1" smtClean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22825" y="1650365"/>
            <a:ext cx="3637280" cy="33832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indent="0" algn="l">
              <a:lnSpc>
                <a:spcPct val="150000"/>
              </a:lnSpc>
              <a:buSzTx/>
              <a:buNone/>
            </a:pPr>
            <a:r>
              <a:rPr lang="en-US" altLang="zh-CN"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附件</a:t>
            </a:r>
            <a:endParaRPr lang="en-US" altLang="zh-CN" sz="1600" b="1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>
              <a:lnSpc>
                <a:spcPct val="150000"/>
              </a:lnSpc>
              <a:buSzTx/>
              <a:buNone/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附件名称要标明；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>
              <a:lnSpc>
                <a:spcPct val="150000"/>
              </a:lnSpc>
              <a:buSzTx/>
              <a:buNone/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附件内容数目不宜过大过多；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l">
              <a:lnSpc>
                <a:spcPct val="150000"/>
              </a:lnSpc>
              <a:buSzTx/>
              <a:buChar char="•"/>
            </a:pP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>
              <a:lnSpc>
                <a:spcPct val="150000"/>
              </a:lnSpc>
              <a:buSzTx/>
              <a:buNone/>
            </a:pPr>
            <a:r>
              <a:rPr lang="en-US" altLang="zh-CN"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签名</a:t>
            </a:r>
            <a:endParaRPr lang="en-US" altLang="zh-CN" sz="1600" b="1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>
              <a:lnSpc>
                <a:spcPct val="150000"/>
              </a:lnSpc>
              <a:buSzTx/>
              <a:buNone/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使用公司或者部门规定的统一签名档；</a:t>
            </a: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marL="342900" indent="-342900" algn="l">
              <a:lnSpc>
                <a:spcPct val="150000"/>
              </a:lnSpc>
              <a:buSzTx/>
              <a:buChar char="•"/>
            </a:pPr>
            <a:endParaRPr lang="en-US" altLang="zh-CN" sz="1600" dirty="0" smtClean="0"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>
              <a:lnSpc>
                <a:spcPct val="150000"/>
              </a:lnSpc>
              <a:buSzTx/>
              <a:buNone/>
            </a:pPr>
            <a:r>
              <a:rPr lang="en-US" altLang="zh-CN" sz="1600" b="1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收到邮件</a:t>
            </a:r>
            <a:endParaRPr lang="en-US" altLang="zh-CN" sz="1600" b="1" dirty="0" smtClean="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indent="0" algn="l">
              <a:lnSpc>
                <a:spcPct val="150000"/>
              </a:lnSpc>
              <a:buSzTx/>
              <a:buNone/>
            </a:pPr>
            <a:r>
              <a:rPr lang="en-US" altLang="zh-CN" sz="1600" dirty="0" smtClean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及时反馈回复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3" name="图片 2" descr="图片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椭圆 9"/>
          <p:cNvSpPr/>
          <p:nvPr/>
        </p:nvSpPr>
        <p:spPr>
          <a:xfrm>
            <a:off x="8038465" y="3473450"/>
            <a:ext cx="1981835" cy="1981835"/>
          </a:xfrm>
          <a:prstGeom prst="ellipse">
            <a:avLst/>
          </a:prstGeom>
          <a:solidFill>
            <a:srgbClr val="F3A40B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9969500" y="2552700"/>
            <a:ext cx="1490980" cy="1490980"/>
          </a:xfrm>
          <a:prstGeom prst="ellipse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356600" y="1864360"/>
            <a:ext cx="1483360" cy="14833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6650990" y="2432050"/>
            <a:ext cx="1508125" cy="1508125"/>
          </a:xfrm>
          <a:prstGeom prst="ellips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780530" y="2977198"/>
            <a:ext cx="124904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公共区域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098088" y="3089275"/>
            <a:ext cx="1233805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办公礼仪</a:t>
            </a:r>
            <a:endParaRPr lang="en-US" altLang="zh-CN" sz="2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84235" y="2397125"/>
            <a:ext cx="1228090" cy="417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个人区域</a:t>
            </a:r>
            <a:endParaRPr lang="zh-CN" altLang="en-US" sz="20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"/>
            </p:custDataLst>
          </p:nvPr>
        </p:nvSpPr>
        <p:spPr>
          <a:xfrm>
            <a:off x="1524000" y="2761615"/>
            <a:ext cx="4194810" cy="1727835"/>
          </a:xfrm>
          <a:custGeom>
            <a:avLst/>
            <a:gdLst>
              <a:gd name="connsiteX0" fmla="*/ 3330430 w 4194496"/>
              <a:gd name="connsiteY0" fmla="*/ 0 h 1728132"/>
              <a:gd name="connsiteX1" fmla="*/ 4194496 w 4194496"/>
              <a:gd name="connsiteY1" fmla="*/ 864066 h 1728132"/>
              <a:gd name="connsiteX2" fmla="*/ 3330430 w 4194496"/>
              <a:gd name="connsiteY2" fmla="*/ 1728132 h 1728132"/>
              <a:gd name="connsiteX3" fmla="*/ 2847323 w 4194496"/>
              <a:gd name="connsiteY3" fmla="*/ 1580563 h 1728132"/>
              <a:gd name="connsiteX4" fmla="*/ 2822827 w 4194496"/>
              <a:gd name="connsiteY4" fmla="*/ 1560352 h 1728132"/>
              <a:gd name="connsiteX5" fmla="*/ 0 w 4194496"/>
              <a:gd name="connsiteY5" fmla="*/ 1560352 h 1728132"/>
              <a:gd name="connsiteX6" fmla="*/ 0 w 4194496"/>
              <a:gd name="connsiteY6" fmla="*/ 167780 h 1728132"/>
              <a:gd name="connsiteX7" fmla="*/ 2822827 w 4194496"/>
              <a:gd name="connsiteY7" fmla="*/ 167780 h 1728132"/>
              <a:gd name="connsiteX8" fmla="*/ 2847323 w 4194496"/>
              <a:gd name="connsiteY8" fmla="*/ 147569 h 1728132"/>
              <a:gd name="connsiteX9" fmla="*/ 3330430 w 4194496"/>
              <a:gd name="connsiteY9" fmla="*/ 0 h 1728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4496" h="1728132">
                <a:moveTo>
                  <a:pt x="3330430" y="0"/>
                </a:moveTo>
                <a:cubicBezTo>
                  <a:pt x="3807640" y="0"/>
                  <a:pt x="4194496" y="386856"/>
                  <a:pt x="4194496" y="864066"/>
                </a:cubicBezTo>
                <a:cubicBezTo>
                  <a:pt x="4194496" y="1341276"/>
                  <a:pt x="3807640" y="1728132"/>
                  <a:pt x="3330430" y="1728132"/>
                </a:cubicBezTo>
                <a:cubicBezTo>
                  <a:pt x="3151476" y="1728132"/>
                  <a:pt x="2985229" y="1673731"/>
                  <a:pt x="2847323" y="1580563"/>
                </a:cubicBezTo>
                <a:lnTo>
                  <a:pt x="2822827" y="1560352"/>
                </a:lnTo>
                <a:lnTo>
                  <a:pt x="0" y="1560352"/>
                </a:lnTo>
                <a:lnTo>
                  <a:pt x="0" y="167780"/>
                </a:lnTo>
                <a:lnTo>
                  <a:pt x="2822827" y="167780"/>
                </a:lnTo>
                <a:lnTo>
                  <a:pt x="2847323" y="147569"/>
                </a:lnTo>
                <a:cubicBezTo>
                  <a:pt x="2985229" y="54402"/>
                  <a:pt x="3151476" y="0"/>
                  <a:pt x="3330430" y="0"/>
                </a:cubicBezTo>
                <a:close/>
              </a:path>
            </a:pathLst>
          </a:custGeom>
          <a:solidFill>
            <a:srgbClr val="75B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1620000" rtlCol="0" anchor="ctr">
            <a:normAutofit/>
          </a:bodyPr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办公室环境礼仪</a:t>
            </a:r>
            <a:endParaRPr lang="zh-CN" altLang="en-US" sz="32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标题 2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日常工作礼仪</a:t>
            </a:r>
            <a:endParaRPr lang="zh-CN" altLang="en-US"/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2" name="图片 1" descr="图片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232579" y="394154"/>
            <a:ext cx="10111695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SzTx/>
              <a:buNone/>
            </a:pPr>
            <a:r>
              <a:rPr lang="zh-CN" altLang="en-US" sz="2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办公环境礼仪</a:t>
            </a:r>
            <a:endParaRPr lang="zh-CN" altLang="en-US" sz="2200" b="1" smtClean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3005" y="1462405"/>
            <a:ext cx="4594225" cy="4114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rgbClr val="00B0F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公共办公区域</a:t>
            </a:r>
            <a:endParaRPr lang="zh-CN" altLang="en-US" sz="1600" b="1">
              <a:solidFill>
                <a:srgbClr val="00B0F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1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、不在公共办公区域吸烟、扎堆聊天、大声喧哗；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2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、禁止在办公家具和公共设施上乱写、乱画、乱贴；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3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、禁止乱扔垃圾和乱倒茶渣饭余，保持办公区域的清洁卫生；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4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、饮水时，如不是接待来宾，应用个人水杯，减少使用一次性水杯；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5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、不得擅自带外来人员进入办公区域会谈；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6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、最后离开办公区域的人员应关闭灯、空调等开关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6" name="图片 5" descr="图片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346190" y="1887855"/>
            <a:ext cx="5400040" cy="338709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493260" y="1480185"/>
            <a:ext cx="4686935" cy="37490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600" b="1">
                <a:solidFill>
                  <a:srgbClr val="00B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办公礼仪</a:t>
            </a:r>
            <a:endParaRPr lang="zh-CN" altLang="en-US" sz="1600" b="1">
              <a:solidFill>
                <a:srgbClr val="00B05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在办公室里举止要庄重、文明，不要大声叫嚷，指手划脚； </a:t>
            </a:r>
            <a:endParaRPr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习惯使用文明用语“请”、“您好”、“谢谢”、“对不起”、“再见”。</a:t>
            </a:r>
            <a:endParaRPr sz="160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sz="16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进入他人办公室、会议室或上级领导办公室，要主动敲门示意，经允许后方可进入房间。对方正在讲话中，要稍等静候，不要中途插话，如有急事要打断说话，也要把握机会，并且要说：“**，对不起，打扰一下”。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232579" y="394154"/>
            <a:ext cx="10111695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SzTx/>
              <a:buNone/>
            </a:pPr>
            <a:r>
              <a:rPr lang="zh-CN" altLang="en-US" sz="2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办公环境礼仪</a:t>
            </a:r>
            <a:endParaRPr lang="zh-CN" altLang="en-US" sz="2200" b="1" smtClean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4" name="图片 3" descr="图片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1451610" y="1893570"/>
            <a:ext cx="4686935" cy="30175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lnSpc>
                <a:spcPct val="150000"/>
              </a:lnSpc>
              <a:buClrTx/>
              <a:buFont typeface="+mj-ea"/>
              <a:buAutoNum type="circleNumDbPlain"/>
            </a:pPr>
            <a:r>
              <a: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领导在谈话办事时不随便打扰，遇有事需请示时，应在征得同意后再插话。</a:t>
            </a:r>
            <a:endParaRPr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>
              <a:lnSpc>
                <a:spcPct val="150000"/>
              </a:lnSpc>
              <a:buClrTx/>
              <a:buFont typeface="+mj-ea"/>
              <a:buAutoNum type="circleNumDbPlain"/>
            </a:pPr>
            <a:r>
              <a: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与客人相遇时要主动让路，点头微笑并身侧一旁；与客人同行时，应让客人先行，同上下楼梯时应让客人先上下。</a:t>
            </a:r>
            <a:endParaRPr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>
              <a:lnSpc>
                <a:spcPct val="150000"/>
              </a:lnSpc>
              <a:buClrTx/>
              <a:buFont typeface="+mj-ea"/>
              <a:buAutoNum type="circleNumDbPlain"/>
            </a:pPr>
            <a:r>
              <a: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客人来访时，相应人员应立即停止手上工作，暂停办公，先接待安顿客人。</a:t>
            </a:r>
            <a:endParaRPr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342900" indent="-342900">
              <a:lnSpc>
                <a:spcPct val="150000"/>
              </a:lnSpc>
              <a:buClrTx/>
              <a:buFont typeface="+mj-ea"/>
              <a:buAutoNum type="circleNumDbPlain"/>
            </a:pPr>
            <a:r>
              <a:rPr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接待客人时，握手应姿势端正，用力适度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t="3002" r="1594"/>
          <a:stretch>
            <a:fillRect/>
          </a:stretch>
        </p:blipFill>
        <p:spPr>
          <a:xfrm>
            <a:off x="7443470" y="1987550"/>
            <a:ext cx="3214370" cy="303657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1232579" y="394154"/>
            <a:ext cx="10111695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SzTx/>
              <a:buNone/>
            </a:pPr>
            <a:r>
              <a:rPr lang="zh-CN" altLang="en-US" sz="2200" b="1">
                <a:solidFill>
                  <a:schemeClr val="tx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办公环境礼仪</a:t>
            </a:r>
            <a:endParaRPr lang="zh-CN" altLang="en-US" sz="2200" b="1" smtClean="0">
              <a:solidFill>
                <a:schemeClr val="tx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6" name="图片 5" descr="图片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388110" y="375285"/>
            <a:ext cx="1304290" cy="72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3200">
                <a:gradFill>
                  <a:gsLst>
                    <a:gs pos="0">
                      <a:schemeClr val="accent1"/>
                    </a:gs>
                    <a:gs pos="33000">
                      <a:schemeClr val="accent2"/>
                    </a:gs>
                    <a:gs pos="66000">
                      <a:schemeClr val="accent3"/>
                    </a:gs>
                    <a:gs pos="100000">
                      <a:schemeClr val="accent4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sym typeface="+mn-ea"/>
              </a:rPr>
              <a:t>答疑</a:t>
            </a:r>
            <a:endParaRPr lang="da-DK" altLang="zh-CN" b="1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8786" name="Picture 2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531995" y="2065020"/>
            <a:ext cx="3886200" cy="32334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2" name="图片 1" descr="图片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212080" y="2996565"/>
            <a:ext cx="2539365" cy="7620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4400">
                <a:solidFill>
                  <a:schemeClr val="tx1">
                    <a:lumMod val="60000"/>
                    <a:lumOff val="40000"/>
                  </a:schemeClr>
                </a:solidFill>
              </a:rPr>
              <a:t>THANKS</a:t>
            </a:r>
            <a:endParaRPr lang="en-US" altLang="zh-CN" sz="4400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0" y="6399530"/>
            <a:ext cx="12204065" cy="459740"/>
          </a:xfrm>
          <a:prstGeom prst="rect">
            <a:avLst/>
          </a:prstGeom>
        </p:spPr>
      </p:pic>
      <p:pic>
        <p:nvPicPr>
          <p:cNvPr id="3" name="图片 2" descr="图片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95" y="6391910"/>
            <a:ext cx="12202795" cy="4787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0925153645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50925153645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50925153645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50925153645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50925142203"/>
  <p:tag name="MH_LIBRARY" val="GRAPHIC"/>
  <p:tag name="MH_ORDER" val="图片 6"/>
  <p:tag name="KSO_WM_TAG_VERSION" val="1.0"/>
  <p:tag name="KSO_WM_BEAUTIFY_FLAG" val="#wm#"/>
  <p:tag name="KSO_WM_UNIT_TYPE" val="i"/>
  <p:tag name="KSO_WM_UNIT_ID" val="258*i*0"/>
  <p:tag name="KSO_WM_TEMPLATE_CATEGORY" val="custom"/>
  <p:tag name="KSO_WM_TEMPLATE_INDEX" val="160115"/>
</p:tagLst>
</file>

<file path=ppt/tags/tag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229"/>
  <p:tag name="KSO_WM_UNIT_TYPE" val="a"/>
  <p:tag name="KSO_WM_UNIT_INDEX" val="1"/>
  <p:tag name="KSO_WM_UNIT_ID" val="custom160229_1*a*1"/>
  <p:tag name="KSO_WM_UNIT_CLEAR" val="1"/>
  <p:tag name="KSO_WM_UNIT_LAYERLEVEL" val="1"/>
  <p:tag name="KSO_WM_UNIT_VALUE" val="33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.xml><?xml version="1.0" encoding="utf-8"?>
<p:tagLst xmlns:p="http://schemas.openxmlformats.org/presentationml/2006/main">
  <p:tag name="KSO_WM_TEMPLATE_THUMBS_INDEX" val="1、4、8、12、17、21、23、24、25"/>
  <p:tag name="KSO_WM_TEMPLATE_CATEGORY" val="custom"/>
  <p:tag name="KSO_WM_TEMPLATE_INDEX" val="160229"/>
  <p:tag name="KSO_WM_TAG_VERSION" val="1.0"/>
  <p:tag name="KSO_WM_SLIDE_ID" val="custom160229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</p:tagLst>
</file>

<file path=ppt/tags/tag8.xml><?xml version="1.0" encoding="utf-8"?>
<p:tagLst xmlns:p="http://schemas.openxmlformats.org/presentationml/2006/main">
  <p:tag name="KSO_WM_TEMPLATE_CATEGORY" val="custom"/>
  <p:tag name="KSO_WM_TEMPLATE_INDEX" val="160115"/>
</p:tagLst>
</file>

<file path=ppt/tags/tag9.xml><?xml version="1.0" encoding="utf-8"?>
<p:tagLst xmlns:p="http://schemas.openxmlformats.org/presentationml/2006/main">
  <p:tag name="KSO_WM_TEMPLATE_CATEGORY" val="custom"/>
  <p:tag name="KSO_WM_TEMPLATE_INDEX" val="160115"/>
</p:tagLst>
</file>

<file path=ppt/tags/tag10.xml><?xml version="1.0" encoding="utf-8"?>
<p:tagLst xmlns:p="http://schemas.openxmlformats.org/presentationml/2006/main">
  <p:tag name="KSO_WM_TEMPLATE_CATEGORY" val="custom"/>
  <p:tag name="KSO_WM_TEMPLATE_INDEX" val="160115"/>
</p:tagLst>
</file>

<file path=ppt/tags/tag11.xml><?xml version="1.0" encoding="utf-8"?>
<p:tagLst xmlns:p="http://schemas.openxmlformats.org/presentationml/2006/main">
  <p:tag name="KSO_WM_TEMPLATE_CATEGORY" val="custom"/>
  <p:tag name="KSO_WM_TEMPLATE_INDEX" val="160115"/>
</p:tagLst>
</file>

<file path=ppt/tags/tag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4"/>
  <p:tag name="KSO_WM_UNIT_TYPE" val="d"/>
  <p:tag name="KSO_WM_UNIT_INDEX" val="2"/>
  <p:tag name="KSO_WM_UNIT_ID" val="custom224_25*d*2"/>
  <p:tag name="KSO_WM_UNIT_CLEAR" val="0"/>
  <p:tag name="KSO_WM_UNIT_LAYERLEVEL" val="1"/>
  <p:tag name="KSO_WM_UNIT_VALUE" val="1006*1248"/>
  <p:tag name="KSO_WM_UNIT_HIGHLIGHT" val="0"/>
  <p:tag name="KSO_WM_UNIT_COMPATIBLE" val="0"/>
</p:tagLst>
</file>

<file path=ppt/tags/tag13.xml><?xml version="1.0" encoding="utf-8"?>
<p:tagLst xmlns:p="http://schemas.openxmlformats.org/presentationml/2006/main">
  <p:tag name="KSO_WM_TEMPLATE_CATEGORY" val="custom"/>
  <p:tag name="KSO_WM_TEMPLATE_INDEX" val="160115"/>
</p:tagLst>
</file>

<file path=ppt/tags/tag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15.xml><?xml version="1.0" encoding="utf-8"?>
<p:tagLst xmlns:p="http://schemas.openxmlformats.org/presentationml/2006/main">
  <p:tag name="KSO_WM_TEMPLATE_CATEGORY" val="custom"/>
  <p:tag name="KSO_WM_TEMPLATE_INDEX" val="160115"/>
  <p:tag name="KSO_WM_SLIDE_ID" val="custom160115_17"/>
  <p:tag name="KSO_WM_SLIDE_INDEX" val="17"/>
  <p:tag name="KSO_WM_SLIDE_ITEM_CNT" val="3"/>
  <p:tag name="KSO_WM_SLIDE_LAYOUT" val="a_m"/>
  <p:tag name="KSO_WM_SLIDE_LAYOUT_CNT" val="1_1"/>
  <p:tag name="KSO_WM_SLIDE_TYPE" val="text"/>
  <p:tag name="KSO_WM_BEAUTIFY_FLAG" val="#wm#"/>
  <p:tag name="KSO_WM_TAG_VERSION" val="1.0"/>
  <p:tag name="KSO_WM_SLIDE_POSITION" val="216*131"/>
  <p:tag name="KSO_WM_SLIDE_SIZE" val="527*315"/>
  <p:tag name="KSO_WM_DIAGRAM_GROUP_CODE" val="m1-1"/>
</p:tagLst>
</file>

<file path=ppt/tags/tag1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17.xml><?xml version="1.0" encoding="utf-8"?>
<p:tagLst xmlns:p="http://schemas.openxmlformats.org/presentationml/2006/main">
  <p:tag name="KSO_WM_TEMPLATE_CATEGORY" val="custom"/>
  <p:tag name="KSO_WM_TEMPLATE_INDEX" val="160115"/>
  <p:tag name="KSO_WM_SLIDE_ID" val="custom160115_17"/>
  <p:tag name="KSO_WM_SLIDE_INDEX" val="17"/>
  <p:tag name="KSO_WM_SLIDE_ITEM_CNT" val="3"/>
  <p:tag name="KSO_WM_SLIDE_LAYOUT" val="a_m"/>
  <p:tag name="KSO_WM_SLIDE_LAYOUT_CNT" val="1_1"/>
  <p:tag name="KSO_WM_SLIDE_TYPE" val="text"/>
  <p:tag name="KSO_WM_BEAUTIFY_FLAG" val="#wm#"/>
  <p:tag name="KSO_WM_TAG_VERSION" val="1.0"/>
  <p:tag name="KSO_WM_SLIDE_POSITION" val="216*131"/>
  <p:tag name="KSO_WM_SLIDE_SIZE" val="527*315"/>
  <p:tag name="KSO_WM_DIAGRAM_GROUP_CODE" val="m1-1"/>
</p:tagLst>
</file>

<file path=ppt/tags/tag1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84"/>
  <p:tag name="KSO_WM_UNIT_TYPE" val="m_i"/>
  <p:tag name="KSO_WM_UNIT_INDEX" val="1_1"/>
  <p:tag name="KSO_WM_UNIT_ID" val="diagram684_4*m_i*1_1"/>
  <p:tag name="KSO_WM_UNIT_CLEAR" val="1"/>
  <p:tag name="KSO_WM_UNIT_LAYERLEVEL" val="1_1"/>
  <p:tag name="KSO_WM_DIAGRAM_GROUP_CODE" val="m1-1"/>
</p:tagLst>
</file>

<file path=ppt/tags/tag1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84"/>
  <p:tag name="KSO_WM_UNIT_TYPE" val="m_h_a"/>
  <p:tag name="KSO_WM_UNIT_INDEX" val="1_1_1"/>
  <p:tag name="KSO_WM_UNIT_ID" val="diagram684_4*m_h_a*1_1_1"/>
  <p:tag name="KSO_WM_UNIT_CLEAR" val="1"/>
  <p:tag name="KSO_WM_UNIT_LAYERLEVEL" val="1_1_1"/>
  <p:tag name="KSO_WM_UNIT_VALUE" val="24"/>
  <p:tag name="KSO_WM_UNIT_HIGHLIGHT" val="0"/>
  <p:tag name="KSO_WM_UNIT_COMPATIBLE" val="0"/>
  <p:tag name="KSO_WM_DIAGRAM_GROUP_CODE" val="m1-1"/>
  <p:tag name="KSO_WM_UNIT_PRESET_TEXT" val="LOREM"/>
</p:tagLst>
</file>

<file path=ppt/tags/tag2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84"/>
  <p:tag name="KSO_WM_UNIT_TYPE" val="m_i"/>
  <p:tag name="KSO_WM_UNIT_INDEX" val="1_2"/>
  <p:tag name="KSO_WM_UNIT_ID" val="diagram684_4*m_i*1_2"/>
  <p:tag name="KSO_WM_UNIT_CLEAR" val="1"/>
  <p:tag name="KSO_WM_UNIT_LAYERLEVEL" val="1_1"/>
  <p:tag name="KSO_WM_DIAGRAM_GROUP_CODE" val="m1-1"/>
</p:tagLst>
</file>

<file path=ppt/tags/tag2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84"/>
  <p:tag name="KSO_WM_UNIT_TYPE" val="m_i"/>
  <p:tag name="KSO_WM_UNIT_INDEX" val="1_3"/>
  <p:tag name="KSO_WM_UNIT_ID" val="diagram684_4*m_i*1_3"/>
  <p:tag name="KSO_WM_UNIT_CLEAR" val="1"/>
  <p:tag name="KSO_WM_UNIT_LAYERLEVEL" val="1_1"/>
  <p:tag name="KSO_WM_DIAGRAM_GROUP_CODE" val="m1-1"/>
</p:tagLst>
</file>

<file path=ppt/tags/tag2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84"/>
  <p:tag name="KSO_WM_UNIT_TYPE" val="m_h_a"/>
  <p:tag name="KSO_WM_UNIT_INDEX" val="1_2_1"/>
  <p:tag name="KSO_WM_UNIT_ID" val="diagram684_4*m_h_a*1_2_1"/>
  <p:tag name="KSO_WM_UNIT_CLEAR" val="1"/>
  <p:tag name="KSO_WM_UNIT_LAYERLEVEL" val="1_1_1"/>
  <p:tag name="KSO_WM_UNIT_VALUE" val="24"/>
  <p:tag name="KSO_WM_UNIT_HIGHLIGHT" val="0"/>
  <p:tag name="KSO_WM_UNIT_COMPATIBLE" val="0"/>
  <p:tag name="KSO_WM_DIAGRAM_GROUP_CODE" val="m1-1"/>
  <p:tag name="KSO_WM_UNIT_PRESET_TEXT" val="LOREM"/>
</p:tagLst>
</file>

<file path=ppt/tags/tag2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84"/>
  <p:tag name="KSO_WM_UNIT_TYPE" val="m_i"/>
  <p:tag name="KSO_WM_UNIT_INDEX" val="1_4"/>
  <p:tag name="KSO_WM_UNIT_ID" val="diagram684_4*m_i*1_4"/>
  <p:tag name="KSO_WM_UNIT_CLEAR" val="1"/>
  <p:tag name="KSO_WM_UNIT_LAYERLEVEL" val="1_1"/>
  <p:tag name="KSO_WM_DIAGRAM_GROUP_CODE" val="m1-1"/>
</p:tagLst>
</file>

<file path=ppt/tags/tag2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84"/>
  <p:tag name="KSO_WM_UNIT_TYPE" val="m_i"/>
  <p:tag name="KSO_WM_UNIT_INDEX" val="1_5"/>
  <p:tag name="KSO_WM_UNIT_ID" val="diagram684_4*m_i*1_5"/>
  <p:tag name="KSO_WM_UNIT_CLEAR" val="1"/>
  <p:tag name="KSO_WM_UNIT_LAYERLEVEL" val="1_1"/>
  <p:tag name="KSO_WM_DIAGRAM_GROUP_CODE" val="m1-1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84"/>
  <p:tag name="KSO_WM_UNIT_TYPE" val="m_h_a"/>
  <p:tag name="KSO_WM_UNIT_INDEX" val="1_3_1"/>
  <p:tag name="KSO_WM_UNIT_ID" val="diagram684_4*m_h_a*1_3_1"/>
  <p:tag name="KSO_WM_UNIT_CLEAR" val="1"/>
  <p:tag name="KSO_WM_UNIT_LAYERLEVEL" val="1_1_1"/>
  <p:tag name="KSO_WM_UNIT_VALUE" val="24"/>
  <p:tag name="KSO_WM_UNIT_HIGHLIGHT" val="0"/>
  <p:tag name="KSO_WM_UNIT_COMPATIBLE" val="0"/>
  <p:tag name="KSO_WM_DIAGRAM_GROUP_CODE" val="m1-1"/>
  <p:tag name="KSO_WM_UNIT_PRESET_TEXT" val="LOREM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684"/>
  <p:tag name="KSO_WM_UNIT_TYPE" val="m_i"/>
  <p:tag name="KSO_WM_UNIT_INDEX" val="1_6"/>
  <p:tag name="KSO_WM_UNIT_ID" val="diagram684_4*m_i*1_6"/>
  <p:tag name="KSO_WM_UNIT_CLEAR" val="1"/>
  <p:tag name="KSO_WM_UNIT_LAYERLEVEL" val="1_1"/>
  <p:tag name="KSO_WM_DIAGRAM_GROUP_CODE" val="m1-1"/>
</p:tagLst>
</file>

<file path=ppt/tags/tag2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28.xml><?xml version="1.0" encoding="utf-8"?>
<p:tagLst xmlns:p="http://schemas.openxmlformats.org/presentationml/2006/main">
  <p:tag name="KSO_WM_TEMPLATE_CATEGORY" val="diagram"/>
  <p:tag name="KSO_WM_TEMPLATE_INDEX" val="684"/>
  <p:tag name="KSO_WM_SLIDE_ID" val="diagram684_4"/>
  <p:tag name="KSO_WM_SLIDE_INDEX" val="4"/>
  <p:tag name="KSO_WM_SLIDE_ITEM_CNT" val="3"/>
  <p:tag name="KSO_WM_SLIDE_LAYOUT" val="m_a"/>
  <p:tag name="KSO_WM_SLIDE_LAYOUT_CNT" val="1_1"/>
  <p:tag name="KSO_WM_SLIDE_TYPE" val="text"/>
  <p:tag name="KSO_WM_BEAUTIFY_FLAG" val="#wm#"/>
  <p:tag name="KSO_WM_TAG_VERSION" val="1.0"/>
  <p:tag name="KSO_WM_SLIDE_POSITION" val="252*147"/>
  <p:tag name="KSO_WM_SLIDE_SIZE" val="457*328"/>
  <p:tag name="KSO_WM_DIAGRAM_GROUP_CODE" val="m1-1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30.xml><?xml version="1.0" encoding="utf-8"?>
<p:tagLst xmlns:p="http://schemas.openxmlformats.org/presentationml/2006/main">
  <p:tag name="KSO_WM_TEMPLATE_CATEGORY" val="diagram"/>
  <p:tag name="KSO_WM_TEMPLATE_INDEX" val="684"/>
  <p:tag name="KSO_WM_SLIDE_ID" val="diagram684_4"/>
  <p:tag name="KSO_WM_SLIDE_INDEX" val="4"/>
  <p:tag name="KSO_WM_SLIDE_ITEM_CNT" val="3"/>
  <p:tag name="KSO_WM_SLIDE_LAYOUT" val="m_a"/>
  <p:tag name="KSO_WM_SLIDE_LAYOUT_CNT" val="1_1"/>
  <p:tag name="KSO_WM_SLIDE_TYPE" val="text"/>
  <p:tag name="KSO_WM_BEAUTIFY_FLAG" val="#wm#"/>
  <p:tag name="KSO_WM_TAG_VERSION" val="1.0"/>
  <p:tag name="KSO_WM_SLIDE_POSITION" val="252*147"/>
  <p:tag name="KSO_WM_SLIDE_SIZE" val="457*328"/>
  <p:tag name="KSO_WM_DIAGRAM_GROUP_CODE" val="m1-1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66_3*i*1"/>
  <p:tag name="KSO_WM_TEMPLATE_CATEGORY" val="diagram"/>
  <p:tag name="KSO_WM_TEMPLATE_INDEX" val="160466"/>
  <p:tag name="KSO_WM_UNIT_INDEX" val="1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"/>
  <p:tag name="KSO_WM_UNIT_ID" val="diagram160466_3*m_i*1_1"/>
  <p:tag name="KSO_WM_UNIT_CLEAR" val="1"/>
  <p:tag name="KSO_WM_UNIT_LAYERLEVEL" val="1_1"/>
  <p:tag name="KSO_WM_DIAGRAM_GROUP_CODE" val="m1-1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2"/>
  <p:tag name="KSO_WM_UNIT_ID" val="diagram160466_3*m_i*1_2"/>
  <p:tag name="KSO_WM_UNIT_CLEAR" val="1"/>
  <p:tag name="KSO_WM_UNIT_LAYERLEVEL" val="1_1"/>
  <p:tag name="KSO_WM_DIAGRAM_GROUP_CODE" val="m1-1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3"/>
  <p:tag name="KSO_WM_UNIT_ID" val="diagram160466_3*m_i*1_3"/>
  <p:tag name="KSO_WM_UNIT_CLEAR" val="1"/>
  <p:tag name="KSO_WM_UNIT_LAYERLEVEL" val="1_1"/>
  <p:tag name="KSO_WM_DIAGRAM_GROUP_CODE" val="m1-1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h_f"/>
  <p:tag name="KSO_WM_UNIT_INDEX" val="1_1_1"/>
  <p:tag name="KSO_WM_UNIT_ID" val="diagram160466_3*m_h_f*1_1_1"/>
  <p:tag name="KSO_WM_UNIT_CLEAR" val="1"/>
  <p:tag name="KSO_WM_UNIT_LAYERLEVEL" val="1_1_1"/>
  <p:tag name="KSO_WM_UNIT_VALUE" val="42"/>
  <p:tag name="KSO_WM_UNIT_HIGHLIGHT" val="0"/>
  <p:tag name="KSO_WM_UNIT_COMPATIBLE" val="0"/>
  <p:tag name="KSO_WM_DIAGRAM_GROUP_CODE" val="m1-1"/>
  <p:tag name="KSO_WM_UNIT_PRESET_TEXT" val="Lorem ipsum dolor sit amet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4"/>
  <p:tag name="KSO_WM_UNIT_ID" val="diagram160466_3*m_i*1_4"/>
  <p:tag name="KSO_WM_UNIT_CLEAR" val="1"/>
  <p:tag name="KSO_WM_UNIT_LAYERLEVEL" val="1_1"/>
  <p:tag name="KSO_WM_DIAGRAM_GROUP_CODE" val="m1-1"/>
</p:tagLst>
</file>

<file path=ppt/tags/tag3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5"/>
  <p:tag name="KSO_WM_UNIT_ID" val="diagram160466_3*m_i*1_5"/>
  <p:tag name="KSO_WM_UNIT_CLEAR" val="1"/>
  <p:tag name="KSO_WM_UNIT_LAYERLEVEL" val="1_1"/>
  <p:tag name="KSO_WM_DIAGRAM_GROUP_CODE" val="m1-1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6"/>
  <p:tag name="KSO_WM_UNIT_ID" val="diagram160466_3*m_i*1_6"/>
  <p:tag name="KSO_WM_UNIT_CLEAR" val="1"/>
  <p:tag name="KSO_WM_UNIT_LAYERLEVEL" val="1_1"/>
  <p:tag name="KSO_WM_DIAGRAM_GROUP_CODE" val="m1-1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7"/>
  <p:tag name="KSO_WM_UNIT_ID" val="diagram160466_3*m_i*1_7"/>
  <p:tag name="KSO_WM_UNIT_CLEAR" val="1"/>
  <p:tag name="KSO_WM_UNIT_LAYERLEVEL" val="1_1"/>
  <p:tag name="KSO_WM_DIAGRAM_GROUP_CODE" val="m1-1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66_3*i*18"/>
  <p:tag name="KSO_WM_TEMPLATE_CATEGORY" val="diagram"/>
  <p:tag name="KSO_WM_TEMPLATE_INDEX" val="160466"/>
  <p:tag name="KSO_WM_UNIT_INDEX" val="18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8"/>
  <p:tag name="KSO_WM_UNIT_ID" val="diagram160466_3*m_i*1_8"/>
  <p:tag name="KSO_WM_UNIT_CLEAR" val="1"/>
  <p:tag name="KSO_WM_UNIT_LAYERLEVEL" val="1_1"/>
  <p:tag name="KSO_WM_DIAGRAM_GROUP_CODE" val="m1-1"/>
</p:tagLst>
</file>

<file path=ppt/tags/tag4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9"/>
  <p:tag name="KSO_WM_UNIT_ID" val="diagram160466_3*m_i*1_9"/>
  <p:tag name="KSO_WM_UNIT_CLEAR" val="1"/>
  <p:tag name="KSO_WM_UNIT_LAYERLEVEL" val="1_1"/>
  <p:tag name="KSO_WM_DIAGRAM_GROUP_CODE" val="m1-1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0"/>
  <p:tag name="KSO_WM_UNIT_ID" val="diagram160466_3*m_i*1_10"/>
  <p:tag name="KSO_WM_UNIT_CLEAR" val="1"/>
  <p:tag name="KSO_WM_UNIT_LAYERLEVEL" val="1_1"/>
  <p:tag name="KSO_WM_DIAGRAM_GROUP_CODE" val="m1-1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h_f"/>
  <p:tag name="KSO_WM_UNIT_INDEX" val="1_2_1"/>
  <p:tag name="KSO_WM_UNIT_ID" val="diagram160466_3*m_h_f*1_2_1"/>
  <p:tag name="KSO_WM_UNIT_CLEAR" val="1"/>
  <p:tag name="KSO_WM_UNIT_LAYERLEVEL" val="1_1_1"/>
  <p:tag name="KSO_WM_UNIT_VALUE" val="42"/>
  <p:tag name="KSO_WM_UNIT_HIGHLIGHT" val="0"/>
  <p:tag name="KSO_WM_UNIT_COMPATIBLE" val="0"/>
  <p:tag name="KSO_WM_DIAGRAM_GROUP_CODE" val="m1-1"/>
  <p:tag name="KSO_WM_UNIT_PRESET_TEXT" val="Lorem ipsum dolor sit amet"/>
</p:tagLst>
</file>

<file path=ppt/tags/tag4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1"/>
  <p:tag name="KSO_WM_UNIT_ID" val="diagram160466_3*m_i*1_11"/>
  <p:tag name="KSO_WM_UNIT_CLEAR" val="1"/>
  <p:tag name="KSO_WM_UNIT_LAYERLEVEL" val="1_1"/>
  <p:tag name="KSO_WM_DIAGRAM_GROUP_CODE" val="m1-1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2"/>
  <p:tag name="KSO_WM_UNIT_ID" val="diagram160466_3*m_i*1_12"/>
  <p:tag name="KSO_WM_UNIT_CLEAR" val="1"/>
  <p:tag name="KSO_WM_UNIT_LAYERLEVEL" val="1_1"/>
  <p:tag name="KSO_WM_DIAGRAM_GROUP_CODE" val="m1-1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3"/>
  <p:tag name="KSO_WM_UNIT_ID" val="diagram160466_3*m_i*1_13"/>
  <p:tag name="KSO_WM_UNIT_CLEAR" val="1"/>
  <p:tag name="KSO_WM_UNIT_LAYERLEVEL" val="1_1"/>
  <p:tag name="KSO_WM_DIAGRAM_GROUP_CODE" val="m1-1"/>
</p:tagLst>
</file>

<file path=ppt/tags/tag48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4"/>
  <p:tag name="KSO_WM_UNIT_ID" val="diagram160466_3*m_i*1_14"/>
  <p:tag name="KSO_WM_UNIT_CLEAR" val="1"/>
  <p:tag name="KSO_WM_UNIT_LAYERLEVEL" val="1_1"/>
  <p:tag name="KSO_WM_DIAGRAM_GROUP_CODE" val="m1-1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UNIT_TYPE" val="i"/>
  <p:tag name="KSO_WM_UNIT_ID" val="diagram160466_3*i*35"/>
  <p:tag name="KSO_WM_TEMPLATE_CATEGORY" val="diagram"/>
  <p:tag name="KSO_WM_TEMPLATE_INDEX" val="160466"/>
  <p:tag name="KSO_WM_UNIT_INDEX" val="35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5"/>
  <p:tag name="KSO_WM_UNIT_ID" val="diagram160466_3*m_i*1_15"/>
  <p:tag name="KSO_WM_UNIT_CLEAR" val="1"/>
  <p:tag name="KSO_WM_UNIT_LAYERLEVEL" val="1_1"/>
  <p:tag name="KSO_WM_DIAGRAM_GROUP_CODE" val="m1-1"/>
</p:tagLst>
</file>

<file path=ppt/tags/tag51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6"/>
  <p:tag name="KSO_WM_UNIT_ID" val="diagram160466_3*m_i*1_16"/>
  <p:tag name="KSO_WM_UNIT_CLEAR" val="1"/>
  <p:tag name="KSO_WM_UNIT_LAYERLEVEL" val="1_1"/>
  <p:tag name="KSO_WM_DIAGRAM_GROUP_CODE" val="m1-1"/>
</p:tagLst>
</file>

<file path=ppt/tags/tag52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7"/>
  <p:tag name="KSO_WM_UNIT_ID" val="diagram160466_3*m_i*1_17"/>
  <p:tag name="KSO_WM_UNIT_CLEAR" val="1"/>
  <p:tag name="KSO_WM_UNIT_LAYERLEVEL" val="1_1"/>
  <p:tag name="KSO_WM_DIAGRAM_GROUP_CODE" val="m1-1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h_f"/>
  <p:tag name="KSO_WM_UNIT_INDEX" val="1_3_1"/>
  <p:tag name="KSO_WM_UNIT_ID" val="diagram160466_3*m_h_f*1_3_1"/>
  <p:tag name="KSO_WM_UNIT_CLEAR" val="1"/>
  <p:tag name="KSO_WM_UNIT_LAYERLEVEL" val="1_1_1"/>
  <p:tag name="KSO_WM_UNIT_VALUE" val="42"/>
  <p:tag name="KSO_WM_UNIT_HIGHLIGHT" val="0"/>
  <p:tag name="KSO_WM_UNIT_COMPATIBLE" val="0"/>
  <p:tag name="KSO_WM_DIAGRAM_GROUP_CODE" val="m1-1"/>
  <p:tag name="KSO_WM_UNIT_PRESET_TEXT" val="Lorem ipsum dolor sit amet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8"/>
  <p:tag name="KSO_WM_UNIT_ID" val="diagram160466_3*m_i*1_18"/>
  <p:tag name="KSO_WM_UNIT_CLEAR" val="1"/>
  <p:tag name="KSO_WM_UNIT_LAYERLEVEL" val="1_1"/>
  <p:tag name="KSO_WM_DIAGRAM_GROUP_CODE" val="m1-1"/>
</p:tagLst>
</file>

<file path=ppt/tags/tag55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19"/>
  <p:tag name="KSO_WM_UNIT_ID" val="diagram160466_3*m_i*1_19"/>
  <p:tag name="KSO_WM_UNIT_CLEAR" val="1"/>
  <p:tag name="KSO_WM_UNIT_LAYERLEVEL" val="1_1"/>
  <p:tag name="KSO_WM_DIAGRAM_GROUP_CODE" val="m1-1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20"/>
  <p:tag name="KSO_WM_UNIT_ID" val="diagram160466_3*m_i*1_20"/>
  <p:tag name="KSO_WM_UNIT_CLEAR" val="1"/>
  <p:tag name="KSO_WM_UNIT_LAYERLEVEL" val="1_1"/>
  <p:tag name="KSO_WM_DIAGRAM_GROUP_CODE" val="m1-1"/>
</p:tagLst>
</file>

<file path=ppt/tags/tag57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21"/>
  <p:tag name="KSO_WM_UNIT_ID" val="diagram160466_3*m_i*1_21"/>
  <p:tag name="KSO_WM_UNIT_CLEAR" val="1"/>
  <p:tag name="KSO_WM_UNIT_LAYERLEVEL" val="1_1"/>
  <p:tag name="KSO_WM_DIAGRAM_GROUP_CODE" val="m1-1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5"/>
  <p:tag name="KSO_WM_UNIT_ID" val="diagram160466_3*m_i*1_5"/>
  <p:tag name="KSO_WM_UNIT_CLEAR" val="1"/>
  <p:tag name="KSO_WM_UNIT_LAYERLEVEL" val="1_1"/>
  <p:tag name="KSO_WM_DIAGRAM_GROUP_CODE" val="m1-1"/>
</p:tagLst>
</file>

<file path=ppt/tags/tag60.xml><?xml version="1.0" encoding="utf-8"?>
<p:tagLst xmlns:p="http://schemas.openxmlformats.org/presentationml/2006/main">
  <p:tag name="KSO_WM_TAG_VERSION" val="1.0"/>
  <p:tag name="KSO_WM_BEAUTIFY_FLAG" val="#wm#"/>
  <p:tag name="KSO_WM_TEMPLATE_CATEGORY" val="diagram"/>
  <p:tag name="KSO_WM_TEMPLATE_INDEX" val="160466"/>
  <p:tag name="KSO_WM_UNIT_TYPE" val="m_i"/>
  <p:tag name="KSO_WM_UNIT_INDEX" val="1_5"/>
  <p:tag name="KSO_WM_UNIT_ID" val="diagram160466_3*m_i*1_5"/>
  <p:tag name="KSO_WM_UNIT_CLEAR" val="1"/>
  <p:tag name="KSO_WM_UNIT_LAYERLEVEL" val="1_1"/>
  <p:tag name="KSO_WM_DIAGRAM_GROUP_CODE" val="m1-1"/>
</p:tagLst>
</file>

<file path=ppt/tags/tag61.xml><?xml version="1.0" encoding="utf-8"?>
<p:tagLst xmlns:p="http://schemas.openxmlformats.org/presentationml/2006/main">
  <p:tag name="KSO_WM_TEMPLATE_CATEGORY" val="diagram"/>
  <p:tag name="KSO_WM_TEMPLATE_INDEX" val="160466"/>
  <p:tag name="KSO_WM_SLIDE_ID" val="diagram160466_3"/>
  <p:tag name="KSO_WM_SLIDE_INDEX" val="3"/>
  <p:tag name="KSO_WM_SLIDE_ITEM_CNT" val="3"/>
  <p:tag name="KSO_WM_SLIDE_LAYOUT" val="a_m"/>
  <p:tag name="KSO_WM_SLIDE_LAYOUT_CNT" val="1_1"/>
  <p:tag name="KSO_WM_SLIDE_TYPE" val="text"/>
  <p:tag name="KSO_WM_BEAUTIFY_FLAG" val="#wm#"/>
  <p:tag name="KSO_WM_TAG_VERSION" val="1.0"/>
  <p:tag name="KSO_WM_SLIDE_POSITION" val="157*145"/>
  <p:tag name="KSO_WM_SLIDE_SIZE" val="646*324"/>
  <p:tag name="KSO_WM_DIAGRAM_GROUP_CODE" val="m1-1"/>
</p:tagLst>
</file>

<file path=ppt/tags/tag62.xml><?xml version="1.0" encoding="utf-8"?>
<p:tagLst xmlns:p="http://schemas.openxmlformats.org/presentationml/2006/main">
  <p:tag name="KSO_WM_TEMPLATE_CATEGORY" val="diagram"/>
  <p:tag name="KSO_WM_TEMPLATE_INDEX" val="160596"/>
  <p:tag name="KSO_WM_UNIT_TYPE" val="n_h_f"/>
  <p:tag name="KSO_WM_UNIT_INDEX" val="1_1_1"/>
  <p:tag name="KSO_WM_UNIT_ID" val="256*n_h_f*1_1_1"/>
  <p:tag name="KSO_WM_UNIT_CLEAR" val="1"/>
  <p:tag name="KSO_WM_UNIT_LAYERLEVEL" val="1_1_1"/>
  <p:tag name="KSO_WM_UNIT_VALUE" val="45"/>
  <p:tag name="KSO_WM_UNIT_HIGHLIGHT" val="0"/>
  <p:tag name="KSO_WM_UNIT_COMPATIBLE" val="0"/>
  <p:tag name="KSO_WM_UNIT_PRESET_TEXT" val="LOREM IPSUM LOREM IPSUM"/>
  <p:tag name="KSO_WM_BEAUTIFY_FLAG" val="#wm#"/>
  <p:tag name="KSO_WM_DIAGRAM_GROUP_CODE" val="n1-1"/>
  <p:tag name="KSO_WM_TAG_VERSION" val="1.0"/>
</p:tagLst>
</file>

<file path=ppt/tags/tag63.xml><?xml version="1.0" encoding="utf-8"?>
<p:tagLst xmlns:p="http://schemas.openxmlformats.org/presentationml/2006/main">
  <p:tag name="KSO_WM_TEMPLATE_CATEGORY" val="diagram"/>
  <p:tag name="KSO_WM_TEMPLATE_INDEX" val="160596"/>
  <p:tag name="KSO_WM_SLIDE_ID" val="diagram160596_1"/>
  <p:tag name="KSO_WM_SLIDE_INDEX" val="1"/>
  <p:tag name="KSO_WM_SLIDE_ITEM_CNT" val="1"/>
  <p:tag name="KSO_WM_SLIDE_LAYOUT" val="a_n"/>
  <p:tag name="KSO_WM_SLIDE_LAYOUT_CNT" val="1_1"/>
  <p:tag name="KSO_WM_SLIDE_TYPE" val="text"/>
  <p:tag name="KSO_WM_BEAUTIFY_FLAG" val="#wm#"/>
  <p:tag name="KSO_WM_TAG_VERSION" val="1.0"/>
  <p:tag name="KSO_WM_SLIDE_POSITION" val="120*217"/>
  <p:tag name="KSO_WM_SLIDE_SIZE" val="626*136"/>
  <p:tag name="KSO_WM_DIAGRAM_GROUP_CODE" val="n1-1"/>
</p:tagLst>
</file>

<file path=ppt/tags/tag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224"/>
  <p:tag name="KSO_WM_UNIT_TYPE" val="d"/>
  <p:tag name="KSO_WM_UNIT_INDEX" val="1"/>
  <p:tag name="KSO_WM_UNIT_ID" val="custom224_4*d*1"/>
  <p:tag name="KSO_WM_UNIT_CLEAR" val="0"/>
  <p:tag name="KSO_WM_UNIT_LAYERLEVEL" val="1"/>
  <p:tag name="KSO_WM_UNIT_VALUE" val="1500*1243"/>
  <p:tag name="KSO_WM_UNIT_HIGHLIGHT" val="0"/>
  <p:tag name="KSO_WM_UNIT_COMPATIBLE" val="0"/>
</p:tagLst>
</file>

<file path=ppt/tags/tag66.xml><?xml version="1.0" encoding="utf-8"?>
<p:tagLst xmlns:p="http://schemas.openxmlformats.org/presentationml/2006/main">
  <p:tag name="KSO_WM_TEMPLATE_CATEGORY" val="custom"/>
  <p:tag name="KSO_WM_TEMPLATE_INDEX" val="160115"/>
  <p:tag name="KSO_WM_SLIDE_ID" val="custom160115_17"/>
  <p:tag name="KSO_WM_SLIDE_INDEX" val="17"/>
  <p:tag name="KSO_WM_SLIDE_ITEM_CNT" val="3"/>
  <p:tag name="KSO_WM_SLIDE_LAYOUT" val="a_m"/>
  <p:tag name="KSO_WM_SLIDE_LAYOUT_CNT" val="1_1"/>
  <p:tag name="KSO_WM_SLIDE_TYPE" val="text"/>
  <p:tag name="KSO_WM_BEAUTIFY_FLAG" val="#wm#"/>
  <p:tag name="KSO_WM_TAG_VERSION" val="1.0"/>
  <p:tag name="KSO_WM_SLIDE_POSITION" val="216*131"/>
  <p:tag name="KSO_WM_SLIDE_SIZE" val="527*315"/>
  <p:tag name="KSO_WM_DIAGRAM_GROUP_CODE" val="m1-1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68.xml><?xml version="1.0" encoding="utf-8"?>
<p:tagLst xmlns:p="http://schemas.openxmlformats.org/presentationml/2006/main">
  <p:tag name="KSO_WM_TEMPLATE_CATEGORY" val="custom"/>
  <p:tag name="KSO_WM_TEMPLATE_INDEX" val="160115"/>
  <p:tag name="KSO_WM_SLIDE_ID" val="custom160115_17"/>
  <p:tag name="KSO_WM_SLIDE_INDEX" val="17"/>
  <p:tag name="KSO_WM_SLIDE_ITEM_CNT" val="3"/>
  <p:tag name="KSO_WM_SLIDE_LAYOUT" val="a_m"/>
  <p:tag name="KSO_WM_SLIDE_LAYOUT_CNT" val="1_1"/>
  <p:tag name="KSO_WM_SLIDE_TYPE" val="text"/>
  <p:tag name="KSO_WM_BEAUTIFY_FLAG" val="#wm#"/>
  <p:tag name="KSO_WM_TAG_VERSION" val="1.0"/>
  <p:tag name="KSO_WM_SLIDE_POSITION" val="216*131"/>
  <p:tag name="KSO_WM_SLIDE_SIZE" val="527*315"/>
  <p:tag name="KSO_WM_DIAGRAM_GROUP_CODE" val="m1-1"/>
</p:tagLst>
</file>

<file path=ppt/tags/tag69.xml><?xml version="1.0" encoding="utf-8"?>
<p:tagLst xmlns:p="http://schemas.openxmlformats.org/presentationml/2006/main">
  <p:tag name="KSO_WM_TEMPLATE_CATEGORY" val="diagram"/>
  <p:tag name="KSO_WM_TEMPLATE_INDEX" val="160596"/>
  <p:tag name="KSO_WM_UNIT_TYPE" val="n_h_f"/>
  <p:tag name="KSO_WM_UNIT_INDEX" val="1_1_1"/>
  <p:tag name="KSO_WM_UNIT_ID" val="256*n_h_f*1_1_1"/>
  <p:tag name="KSO_WM_UNIT_CLEAR" val="1"/>
  <p:tag name="KSO_WM_UNIT_LAYERLEVEL" val="1_1_1"/>
  <p:tag name="KSO_WM_UNIT_VALUE" val="45"/>
  <p:tag name="KSO_WM_UNIT_HIGHLIGHT" val="0"/>
  <p:tag name="KSO_WM_UNIT_COMPATIBLE" val="0"/>
  <p:tag name="KSO_WM_UNIT_PRESET_TEXT" val="LOREM IPSUM LOREM IPSUM"/>
  <p:tag name="KSO_WM_BEAUTIFY_FLAG" val="#wm#"/>
  <p:tag name="KSO_WM_DIAGRAM_GROUP_CODE" val="n1-1"/>
  <p:tag name="KSO_WM_TAG_VERSION" val="1.0"/>
</p:tagLst>
</file>

<file path=ppt/tags/tag70.xml><?xml version="1.0" encoding="utf-8"?>
<p:tagLst xmlns:p="http://schemas.openxmlformats.org/presentationml/2006/main">
  <p:tag name="KSO_WM_TEMPLATE_CATEGORY" val="diagram"/>
  <p:tag name="KSO_WM_TEMPLATE_INDEX" val="684"/>
  <p:tag name="KSO_WM_SLIDE_ID" val="diagram684_4"/>
  <p:tag name="KSO_WM_SLIDE_INDEX" val="4"/>
  <p:tag name="KSO_WM_SLIDE_ITEM_CNT" val="3"/>
  <p:tag name="KSO_WM_SLIDE_LAYOUT" val="m_a"/>
  <p:tag name="KSO_WM_SLIDE_LAYOUT_CNT" val="1_1"/>
  <p:tag name="KSO_WM_SLIDE_TYPE" val="text"/>
  <p:tag name="KSO_WM_BEAUTIFY_FLAG" val="#wm#"/>
  <p:tag name="KSO_WM_TAG_VERSION" val="1.0"/>
  <p:tag name="KSO_WM_SLIDE_POSITION" val="252*147"/>
  <p:tag name="KSO_WM_SLIDE_SIZE" val="457*328"/>
  <p:tag name="KSO_WM_DIAGRAM_GROUP_CODE" val="m1-1"/>
</p:tagLst>
</file>

<file path=ppt/tags/tag71.xml><?xml version="1.0" encoding="utf-8"?>
<p:tagLst xmlns:p="http://schemas.openxmlformats.org/presentationml/2006/main">
  <p:tag name="KSO_WM_TEMPLATE_CATEGORY" val="diagram"/>
  <p:tag name="KSO_WM_TEMPLATE_INDEX" val="684"/>
  <p:tag name="KSO_WM_SLIDE_ID" val="diagram684_4"/>
  <p:tag name="KSO_WM_SLIDE_INDEX" val="4"/>
  <p:tag name="KSO_WM_SLIDE_ITEM_CNT" val="3"/>
  <p:tag name="KSO_WM_SLIDE_LAYOUT" val="m_a"/>
  <p:tag name="KSO_WM_SLIDE_LAYOUT_CNT" val="1_1"/>
  <p:tag name="KSO_WM_SLIDE_TYPE" val="text"/>
  <p:tag name="KSO_WM_BEAUTIFY_FLAG" val="#wm#"/>
  <p:tag name="KSO_WM_TAG_VERSION" val="1.0"/>
  <p:tag name="KSO_WM_SLIDE_POSITION" val="252*147"/>
  <p:tag name="KSO_WM_SLIDE_SIZE" val="457*328"/>
  <p:tag name="KSO_WM_DIAGRAM_GROUP_CODE" val="m1-1"/>
</p:tagLst>
</file>

<file path=ppt/tags/tag72.xml><?xml version="1.0" encoding="utf-8"?>
<p:tagLst xmlns:p="http://schemas.openxmlformats.org/presentationml/2006/main">
  <p:tag name="KSO_WM_TEMPLATE_CATEGORY" val="diagram"/>
  <p:tag name="KSO_WM_TEMPLATE_INDEX" val="684"/>
  <p:tag name="KSO_WM_SLIDE_ID" val="diagram684_4"/>
  <p:tag name="KSO_WM_SLIDE_INDEX" val="4"/>
  <p:tag name="KSO_WM_SLIDE_ITEM_CNT" val="3"/>
  <p:tag name="KSO_WM_SLIDE_LAYOUT" val="m_a"/>
  <p:tag name="KSO_WM_SLIDE_LAYOUT_CNT" val="1_1"/>
  <p:tag name="KSO_WM_SLIDE_TYPE" val="text"/>
  <p:tag name="KSO_WM_BEAUTIFY_FLAG" val="#wm#"/>
  <p:tag name="KSO_WM_TAG_VERSION" val="1.0"/>
  <p:tag name="KSO_WM_SLIDE_POSITION" val="252*147"/>
  <p:tag name="KSO_WM_SLIDE_SIZE" val="457*328"/>
  <p:tag name="KSO_WM_DIAGRAM_GROUP_CODE" val="m1-1"/>
</p:tagLst>
</file>

<file path=ppt/tags/tag73.xml><?xml version="1.0" encoding="utf-8"?>
<p:tagLst xmlns:p="http://schemas.openxmlformats.org/presentationml/2006/main">
  <p:tag name="KSO_WM_TEMPLATE_CATEGORY" val="diagram"/>
  <p:tag name="KSO_WM_TEMPLATE_INDEX" val="160596"/>
  <p:tag name="KSO_WM_UNIT_TYPE" val="n_h_f"/>
  <p:tag name="KSO_WM_UNIT_INDEX" val="1_1_1"/>
  <p:tag name="KSO_WM_UNIT_ID" val="256*n_h_f*1_1_1"/>
  <p:tag name="KSO_WM_UNIT_CLEAR" val="1"/>
  <p:tag name="KSO_WM_UNIT_LAYERLEVEL" val="1_1_1"/>
  <p:tag name="KSO_WM_UNIT_VALUE" val="45"/>
  <p:tag name="KSO_WM_UNIT_HIGHLIGHT" val="0"/>
  <p:tag name="KSO_WM_UNIT_COMPATIBLE" val="0"/>
  <p:tag name="KSO_WM_UNIT_PRESET_TEXT" val="LOREM IPSUM LOREM IPSUM"/>
  <p:tag name="KSO_WM_BEAUTIFY_FLAG" val="#wm#"/>
  <p:tag name="KSO_WM_DIAGRAM_GROUP_CODE" val="n1-1"/>
  <p:tag name="KSO_WM_TAG_VERSION" val="1.0"/>
</p:tagLst>
</file>

<file path=ppt/tags/tag74.xml><?xml version="1.0" encoding="utf-8"?>
<p:tagLst xmlns:p="http://schemas.openxmlformats.org/presentationml/2006/main">
  <p:tag name="KSO_WM_TEMPLATE_CATEGORY" val="diagram"/>
  <p:tag name="KSO_WM_TEMPLATE_INDEX" val="684"/>
  <p:tag name="KSO_WM_SLIDE_ID" val="diagram684_4"/>
  <p:tag name="KSO_WM_SLIDE_INDEX" val="4"/>
  <p:tag name="KSO_WM_SLIDE_ITEM_CNT" val="3"/>
  <p:tag name="KSO_WM_SLIDE_LAYOUT" val="m_a"/>
  <p:tag name="KSO_WM_SLIDE_LAYOUT_CNT" val="1_1"/>
  <p:tag name="KSO_WM_SLIDE_TYPE" val="text"/>
  <p:tag name="KSO_WM_BEAUTIFY_FLAG" val="#wm#"/>
  <p:tag name="KSO_WM_TAG_VERSION" val="1.0"/>
  <p:tag name="KSO_WM_SLIDE_POSITION" val="252*147"/>
  <p:tag name="KSO_WM_SLIDE_SIZE" val="457*328"/>
  <p:tag name="KSO_WM_DIAGRAM_GROUP_CODE" val="m1-1"/>
</p:tagLst>
</file>

<file path=ppt/tags/tag7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76.xml><?xml version="1.0" encoding="utf-8"?>
<p:tagLst xmlns:p="http://schemas.openxmlformats.org/presentationml/2006/main">
  <p:tag name="KSO_WM_TEMPLATE_CATEGORY" val="diagram"/>
  <p:tag name="KSO_WM_TEMPLATE_INDEX" val="684"/>
  <p:tag name="KSO_WM_SLIDE_ID" val="diagram684_4"/>
  <p:tag name="KSO_WM_SLIDE_INDEX" val="4"/>
  <p:tag name="KSO_WM_SLIDE_ITEM_CNT" val="3"/>
  <p:tag name="KSO_WM_SLIDE_LAYOUT" val="m_a"/>
  <p:tag name="KSO_WM_SLIDE_LAYOUT_CNT" val="1_1"/>
  <p:tag name="KSO_WM_SLIDE_TYPE" val="text"/>
  <p:tag name="KSO_WM_BEAUTIFY_FLAG" val="#wm#"/>
  <p:tag name="KSO_WM_TAG_VERSION" val="1.0"/>
  <p:tag name="KSO_WM_SLIDE_POSITION" val="252*147"/>
  <p:tag name="KSO_WM_SLIDE_SIZE" val="457*328"/>
  <p:tag name="KSO_WM_DIAGRAM_GROUP_CODE" val="m1-1"/>
</p:tagLst>
</file>

<file path=ppt/tags/tag77.xml><?xml version="1.0" encoding="utf-8"?>
<p:tagLst xmlns:p="http://schemas.openxmlformats.org/presentationml/2006/main">
  <p:tag name="KSO_WM_TEMPLATE_CATEGORY" val="diagram"/>
  <p:tag name="KSO_WM_TEMPLATE_INDEX" val="160596"/>
  <p:tag name="KSO_WM_UNIT_TYPE" val="n_h_f"/>
  <p:tag name="KSO_WM_UNIT_INDEX" val="1_1_1"/>
  <p:tag name="KSO_WM_UNIT_ID" val="256*n_h_f*1_1_1"/>
  <p:tag name="KSO_WM_UNIT_CLEAR" val="1"/>
  <p:tag name="KSO_WM_UNIT_LAYERLEVEL" val="1_1_1"/>
  <p:tag name="KSO_WM_UNIT_VALUE" val="45"/>
  <p:tag name="KSO_WM_UNIT_HIGHLIGHT" val="0"/>
  <p:tag name="KSO_WM_UNIT_COMPATIBLE" val="0"/>
  <p:tag name="KSO_WM_UNIT_PRESET_TEXT" val="LOREM IPSUM LOREM IPSUM"/>
  <p:tag name="KSO_WM_BEAUTIFY_FLAG" val="#wm#"/>
  <p:tag name="KSO_WM_DIAGRAM_GROUP_CODE" val="n1-1"/>
  <p:tag name="KSO_WM_TAG_VERSION" val="1.0"/>
</p:tagLst>
</file>

<file path=ppt/tags/tag78.xml><?xml version="1.0" encoding="utf-8"?>
<p:tagLst xmlns:p="http://schemas.openxmlformats.org/presentationml/2006/main">
  <p:tag name="KSO_WM_TEMPLATE_CATEGORY" val="diagram"/>
  <p:tag name="KSO_WM_TEMPLATE_INDEX" val="160003"/>
  <p:tag name="KSO_WM_SLIDE_ID" val="diagram160003_3"/>
  <p:tag name="KSO_WM_SLIDE_INDEX" val="3"/>
  <p:tag name="KSO_WM_SLIDE_ITEM_CNT" val="3"/>
  <p:tag name="KSO_WM_SLIDE_LAYOUT" val="n_g"/>
  <p:tag name="KSO_WM_SLIDE_LAYOUT_CNT" val="1_1"/>
  <p:tag name="KSO_WM_SLIDE_TYPE" val="text"/>
  <p:tag name="KSO_WM_BEAUTIFY_FLAG" val="#wm#"/>
  <p:tag name="KSO_WM_TAG_VERSION" val="1.0"/>
  <p:tag name="KSO_WM_SLIDE_POSITION" val="176*114"/>
  <p:tag name="KSO_WM_SLIDE_SIZE" val="609*343"/>
  <p:tag name="KSO_WM_DIAGRAM_GROUP_CODE" val="n1-1"/>
</p:tagLst>
</file>

<file path=ppt/tags/tag7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80.xml><?xml version="1.0" encoding="utf-8"?>
<p:tagLst xmlns:p="http://schemas.openxmlformats.org/presentationml/2006/main">
  <p:tag name="KSO_WM_TEMPLATE_CATEGORY" val="diagram"/>
  <p:tag name="KSO_WM_TEMPLATE_INDEX" val="160003"/>
  <p:tag name="KSO_WM_SLIDE_ID" val="diagram160003_3"/>
  <p:tag name="KSO_WM_SLIDE_INDEX" val="3"/>
  <p:tag name="KSO_WM_SLIDE_ITEM_CNT" val="3"/>
  <p:tag name="KSO_WM_SLIDE_LAYOUT" val="n_g"/>
  <p:tag name="KSO_WM_SLIDE_LAYOUT_CNT" val="1_1"/>
  <p:tag name="KSO_WM_SLIDE_TYPE" val="text"/>
  <p:tag name="KSO_WM_BEAUTIFY_FLAG" val="#wm#"/>
  <p:tag name="KSO_WM_TAG_VERSION" val="1.0"/>
  <p:tag name="KSO_WM_SLIDE_POSITION" val="176*114"/>
  <p:tag name="KSO_WM_SLIDE_SIZE" val="609*343"/>
  <p:tag name="KSO_WM_DIAGRAM_GROUP_CODE" val="n1-1"/>
</p:tagLst>
</file>

<file path=ppt/tags/tag8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82.xml><?xml version="1.0" encoding="utf-8"?>
<p:tagLst xmlns:p="http://schemas.openxmlformats.org/presentationml/2006/main">
  <p:tag name="KSO_WM_TEMPLATE_CATEGORY" val="diagram"/>
  <p:tag name="KSO_WM_TEMPLATE_INDEX" val="160003"/>
  <p:tag name="KSO_WM_SLIDE_ID" val="diagram160003_3"/>
  <p:tag name="KSO_WM_SLIDE_INDEX" val="3"/>
  <p:tag name="KSO_WM_SLIDE_ITEM_CNT" val="3"/>
  <p:tag name="KSO_WM_SLIDE_LAYOUT" val="n_g"/>
  <p:tag name="KSO_WM_SLIDE_LAYOUT_CNT" val="1_1"/>
  <p:tag name="KSO_WM_SLIDE_TYPE" val="text"/>
  <p:tag name="KSO_WM_BEAUTIFY_FLAG" val="#wm#"/>
  <p:tag name="KSO_WM_TAG_VERSION" val="1.0"/>
  <p:tag name="KSO_WM_SLIDE_POSITION" val="176*114"/>
  <p:tag name="KSO_WM_SLIDE_SIZE" val="609*343"/>
  <p:tag name="KSO_WM_DIAGRAM_GROUP_CODE" val="n1-1"/>
</p:tagLst>
</file>

<file path=ppt/tags/tag8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84.xml><?xml version="1.0" encoding="utf-8"?>
<p:tagLst xmlns:p="http://schemas.openxmlformats.org/presentationml/2006/main">
  <p:tag name="KSO_WM_TEMPLATE_CATEGORY" val="diagram"/>
  <p:tag name="KSO_WM_TEMPLATE_INDEX" val="160003"/>
  <p:tag name="KSO_WM_SLIDE_ID" val="diagram160003_3"/>
  <p:tag name="KSO_WM_SLIDE_INDEX" val="3"/>
  <p:tag name="KSO_WM_SLIDE_ITEM_CNT" val="3"/>
  <p:tag name="KSO_WM_SLIDE_LAYOUT" val="n_g"/>
  <p:tag name="KSO_WM_SLIDE_LAYOUT_CNT" val="1_1"/>
  <p:tag name="KSO_WM_SLIDE_TYPE" val="text"/>
  <p:tag name="KSO_WM_BEAUTIFY_FLAG" val="#wm#"/>
  <p:tag name="KSO_WM_TAG_VERSION" val="1.0"/>
  <p:tag name="KSO_WM_SLIDE_POSITION" val="176*114"/>
  <p:tag name="KSO_WM_SLIDE_SIZE" val="609*343"/>
  <p:tag name="KSO_WM_DIAGRAM_GROUP_CODE" val="n1-1"/>
</p:tagLst>
</file>

<file path=ppt/tags/tag8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115"/>
  <p:tag name="KSO_WM_UNIT_TYPE" val="a"/>
  <p:tag name="KSO_WM_UNIT_INDEX" val="1"/>
  <p:tag name="KSO_WM_UNIT_ID" val="custom160115_17*a*1"/>
  <p:tag name="KSO_WM_UNIT_CLEAR" val="1"/>
  <p:tag name="KSO_WM_UNIT_LAYERLEVEL" val="1"/>
  <p:tag name="KSO_WM_UNIT_VALUE" val="27"/>
  <p:tag name="KSO_WM_UNIT_ISCONTENTSTITLE" val="0"/>
  <p:tag name="KSO_WM_UNIT_HIGHLIGHT" val="0"/>
  <p:tag name="KSO_WM_UNIT_COMPATIBLE" val="0"/>
  <p:tag name="KSO_WM_UNIT_PRESET_TEXT_INDEX" val="3"/>
  <p:tag name="KSO_WM_UNIT_PRESET_TEXT_LEN" val="24"/>
</p:tagLst>
</file>

<file path=ppt/tags/tag86.xml><?xml version="1.0" encoding="utf-8"?>
<p:tagLst xmlns:p="http://schemas.openxmlformats.org/presentationml/2006/main">
  <p:tag name="KSO_WM_TEMPLATE_CATEGORY" val="diagram"/>
  <p:tag name="KSO_WM_TEMPLATE_INDEX" val="160003"/>
  <p:tag name="KSO_WM_SLIDE_ID" val="diagram160003_3"/>
  <p:tag name="KSO_WM_SLIDE_INDEX" val="3"/>
  <p:tag name="KSO_WM_SLIDE_ITEM_CNT" val="3"/>
  <p:tag name="KSO_WM_SLIDE_LAYOUT" val="n_g"/>
  <p:tag name="KSO_WM_SLIDE_LAYOUT_CNT" val="1_1"/>
  <p:tag name="KSO_WM_SLIDE_TYPE" val="text"/>
  <p:tag name="KSO_WM_BEAUTIFY_FLAG" val="#wm#"/>
  <p:tag name="KSO_WM_TAG_VERSION" val="1.0"/>
  <p:tag name="KSO_WM_SLIDE_POSITION" val="176*114"/>
  <p:tag name="KSO_WM_SLIDE_SIZE" val="609*343"/>
  <p:tag name="KSO_WM_DIAGRAM_GROUP_CODE" val="n1-1"/>
</p:tagLst>
</file>

<file path=ppt/tags/tag87.xml><?xml version="1.0" encoding="utf-8"?>
<p:tagLst xmlns:p="http://schemas.openxmlformats.org/presentationml/2006/main">
  <p:tag name="KSO_WM_TEMPLATE_CATEGORY" val="diagram"/>
  <p:tag name="KSO_WM_TEMPLATE_INDEX" val="160003"/>
  <p:tag name="KSO_WM_SLIDE_ID" val="diagram160003_3"/>
  <p:tag name="KSO_WM_SLIDE_INDEX" val="3"/>
  <p:tag name="KSO_WM_SLIDE_ITEM_CNT" val="3"/>
  <p:tag name="KSO_WM_SLIDE_LAYOUT" val="n_g"/>
  <p:tag name="KSO_WM_SLIDE_LAYOUT_CNT" val="1_1"/>
  <p:tag name="KSO_WM_SLIDE_TYPE" val="text"/>
  <p:tag name="KSO_WM_BEAUTIFY_FLAG" val="#wm#"/>
  <p:tag name="KSO_WM_TAG_VERSION" val="1.0"/>
  <p:tag name="KSO_WM_SLIDE_POSITION" val="176*114"/>
  <p:tag name="KSO_WM_SLIDE_SIZE" val="609*343"/>
  <p:tag name="KSO_WM_DIAGRAM_GROUP_CODE" val="n1-1"/>
</p:tagLst>
</file>

<file path=ppt/theme/theme1.xml><?xml version="1.0" encoding="utf-8"?>
<a:theme xmlns:a="http://schemas.openxmlformats.org/drawingml/2006/main" name="1_Office 主题">
  <a:themeElements>
    <a:clrScheme name="自定义 217">
      <a:dk1>
        <a:srgbClr val="5F5F5F"/>
      </a:dk1>
      <a:lt1>
        <a:srgbClr val="FFFFFF"/>
      </a:lt1>
      <a:dk2>
        <a:srgbClr val="4D4D4D"/>
      </a:dk2>
      <a:lt2>
        <a:srgbClr val="FFFFFF"/>
      </a:lt2>
      <a:accent1>
        <a:srgbClr val="47B6E7"/>
      </a:accent1>
      <a:accent2>
        <a:srgbClr val="628EE3"/>
      </a:accent2>
      <a:accent3>
        <a:srgbClr val="2BC3B5"/>
      </a:accent3>
      <a:accent4>
        <a:srgbClr val="92D050"/>
      </a:accent4>
      <a:accent5>
        <a:srgbClr val="CEB9A3"/>
      </a:accent5>
      <a:accent6>
        <a:srgbClr val="FFC000"/>
      </a:accent6>
      <a:hlink>
        <a:srgbClr val="00B0F0"/>
      </a:hlink>
      <a:folHlink>
        <a:srgbClr val="AFB2B4"/>
      </a:folHlink>
    </a:clrScheme>
    <a:fontScheme name="自定义 15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 14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E9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6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1380</Words>
  <Application>WPS 演示</Application>
  <PresentationFormat>宽屏</PresentationFormat>
  <Paragraphs>206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</vt:lpstr>
      <vt:lpstr>宋体</vt:lpstr>
      <vt:lpstr>Wingdings</vt:lpstr>
      <vt:lpstr>方正舒体</vt:lpstr>
      <vt:lpstr>黑体</vt:lpstr>
      <vt:lpstr>微软雅黑</vt:lpstr>
      <vt:lpstr>Arial Unicode MS</vt:lpstr>
      <vt:lpstr>Calibri</vt:lpstr>
      <vt:lpstr>1_Office 主题</vt:lpstr>
      <vt:lpstr>自定义设计方案</vt:lpstr>
      <vt:lpstr>职场礼仪培训 </vt:lpstr>
      <vt:lpstr>职场礼仪</vt:lpstr>
      <vt:lpstr>日常工作礼仪</vt:lpstr>
      <vt:lpstr>PowerPoint 演示文稿</vt:lpstr>
      <vt:lpstr>（一）个人礼仪 </vt:lpstr>
      <vt:lpstr>如果你是老板，你会选择谁合作呢？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日常工作礼仪</vt:lpstr>
      <vt:lpstr>PowerPoint 演示文稿</vt:lpstr>
      <vt:lpstr>PowerPoint 演示文稿</vt:lpstr>
      <vt:lpstr>日常工作礼仪</vt:lpstr>
      <vt:lpstr>电话礼仪</vt:lpstr>
      <vt:lpstr>电话礼仪</vt:lpstr>
      <vt:lpstr>日常工作礼仪</vt:lpstr>
      <vt:lpstr>PowerPoint 演示文稿</vt:lpstr>
      <vt:lpstr>日常工作礼仪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46</cp:revision>
  <dcterms:created xsi:type="dcterms:W3CDTF">2016-06-12T01:20:00Z</dcterms:created>
  <dcterms:modified xsi:type="dcterms:W3CDTF">2017-06-26T02:17:02Z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