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slideLayouts/slideLayout17.xml" ContentType="application/vnd.openxmlformats-officedocument.presentationml.slideLayout+xml"/>
  <Override PartName="/ppt/theme/theme7.xml" ContentType="application/vnd.openxmlformats-officedocument.theme+xml"/>
  <Override PartName="/ppt/slideLayouts/slideLayout18.xml" ContentType="application/vnd.openxmlformats-officedocument.presentationml.slideLayout+xml"/>
  <Override PartName="/ppt/theme/theme8.xml" ContentType="application/vnd.openxmlformats-officedocument.theme+xml"/>
  <Override PartName="/ppt/slideLayouts/slideLayout19.xml" ContentType="application/vnd.openxmlformats-officedocument.presentationml.slideLayout+xml"/>
  <Override PartName="/ppt/theme/theme9.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3.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294" r:id="rId11"/>
    <p:sldId id="295" r:id="rId12"/>
    <p:sldId id="300" r:id="rId13"/>
    <p:sldId id="312" r:id="rId14"/>
    <p:sldId id="313" r:id="rId15"/>
    <p:sldId id="315" r:id="rId16"/>
    <p:sldId id="316" r:id="rId17"/>
    <p:sldId id="332" r:id="rId18"/>
    <p:sldId id="317" r:id="rId19"/>
    <p:sldId id="318" r:id="rId20"/>
    <p:sldId id="320" r:id="rId21"/>
    <p:sldId id="321" r:id="rId22"/>
    <p:sldId id="319" r:id="rId23"/>
    <p:sldId id="333" r:id="rId24"/>
    <p:sldId id="322" r:id="rId25"/>
    <p:sldId id="324" r:id="rId26"/>
    <p:sldId id="330" r:id="rId27"/>
    <p:sldId id="326" r:id="rId28"/>
    <p:sldId id="334" r:id="rId29"/>
    <p:sldId id="327" r:id="rId30"/>
    <p:sldId id="328" r:id="rId31"/>
    <p:sldId id="329" r:id="rId32"/>
    <p:sldId id="331" r:id="rId33"/>
    <p:sldId id="323" r:id="rId34"/>
    <p:sldId id="335" r:id="rId35"/>
  </p:sldIdLst>
  <p:sldSz cx="8999538" cy="5040313"/>
  <p:notesSz cx="6858000" cy="9144000"/>
  <p:custDataLst>
    <p:tags r:id="rId37"/>
  </p:custDataLst>
  <p:defaultTextStyle>
    <a:defPPr>
      <a:defRPr lang="zh-CN"/>
    </a:defPPr>
    <a:lvl1pPr marL="0" algn="l" defTabSz="673913" rtl="0" eaLnBrk="1" latinLnBrk="0" hangingPunct="1">
      <a:defRPr sz="1327" kern="1200">
        <a:solidFill>
          <a:schemeClr val="tx1"/>
        </a:solidFill>
        <a:latin typeface="+mn-lt"/>
        <a:ea typeface="+mn-ea"/>
        <a:cs typeface="+mn-cs"/>
      </a:defRPr>
    </a:lvl1pPr>
    <a:lvl2pPr marL="336956" algn="l" defTabSz="673913" rtl="0" eaLnBrk="1" latinLnBrk="0" hangingPunct="1">
      <a:defRPr sz="1327" kern="1200">
        <a:solidFill>
          <a:schemeClr val="tx1"/>
        </a:solidFill>
        <a:latin typeface="+mn-lt"/>
        <a:ea typeface="+mn-ea"/>
        <a:cs typeface="+mn-cs"/>
      </a:defRPr>
    </a:lvl2pPr>
    <a:lvl3pPr marL="673913" algn="l" defTabSz="673913" rtl="0" eaLnBrk="1" latinLnBrk="0" hangingPunct="1">
      <a:defRPr sz="1327" kern="1200">
        <a:solidFill>
          <a:schemeClr val="tx1"/>
        </a:solidFill>
        <a:latin typeface="+mn-lt"/>
        <a:ea typeface="+mn-ea"/>
        <a:cs typeface="+mn-cs"/>
      </a:defRPr>
    </a:lvl3pPr>
    <a:lvl4pPr marL="1010869" algn="l" defTabSz="673913" rtl="0" eaLnBrk="1" latinLnBrk="0" hangingPunct="1">
      <a:defRPr sz="1327" kern="1200">
        <a:solidFill>
          <a:schemeClr val="tx1"/>
        </a:solidFill>
        <a:latin typeface="+mn-lt"/>
        <a:ea typeface="+mn-ea"/>
        <a:cs typeface="+mn-cs"/>
      </a:defRPr>
    </a:lvl4pPr>
    <a:lvl5pPr marL="1347826" algn="l" defTabSz="673913" rtl="0" eaLnBrk="1" latinLnBrk="0" hangingPunct="1">
      <a:defRPr sz="1327" kern="1200">
        <a:solidFill>
          <a:schemeClr val="tx1"/>
        </a:solidFill>
        <a:latin typeface="+mn-lt"/>
        <a:ea typeface="+mn-ea"/>
        <a:cs typeface="+mn-cs"/>
      </a:defRPr>
    </a:lvl5pPr>
    <a:lvl6pPr marL="1684782" algn="l" defTabSz="673913" rtl="0" eaLnBrk="1" latinLnBrk="0" hangingPunct="1">
      <a:defRPr sz="1327" kern="1200">
        <a:solidFill>
          <a:schemeClr val="tx1"/>
        </a:solidFill>
        <a:latin typeface="+mn-lt"/>
        <a:ea typeface="+mn-ea"/>
        <a:cs typeface="+mn-cs"/>
      </a:defRPr>
    </a:lvl6pPr>
    <a:lvl7pPr marL="2021738" algn="l" defTabSz="673913" rtl="0" eaLnBrk="1" latinLnBrk="0" hangingPunct="1">
      <a:defRPr sz="1327" kern="1200">
        <a:solidFill>
          <a:schemeClr val="tx1"/>
        </a:solidFill>
        <a:latin typeface="+mn-lt"/>
        <a:ea typeface="+mn-ea"/>
        <a:cs typeface="+mn-cs"/>
      </a:defRPr>
    </a:lvl7pPr>
    <a:lvl8pPr marL="2358695" algn="l" defTabSz="673913" rtl="0" eaLnBrk="1" latinLnBrk="0" hangingPunct="1">
      <a:defRPr sz="1327" kern="1200">
        <a:solidFill>
          <a:schemeClr val="tx1"/>
        </a:solidFill>
        <a:latin typeface="+mn-lt"/>
        <a:ea typeface="+mn-ea"/>
        <a:cs typeface="+mn-cs"/>
      </a:defRPr>
    </a:lvl8pPr>
    <a:lvl9pPr marL="2695651" algn="l" defTabSz="673913" rtl="0" eaLnBrk="1" latinLnBrk="0" hangingPunct="1">
      <a:defRPr sz="1327"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8" userDrawn="1">
          <p15:clr>
            <a:srgbClr val="A4A3A4"/>
          </p15:clr>
        </p15:guide>
        <p15:guide id="2" pos="28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8BC4"/>
    <a:srgbClr val="4FC34E"/>
    <a:srgbClr val="E94E60"/>
    <a:srgbClr val="018989"/>
    <a:srgbClr val="F58C65"/>
    <a:srgbClr val="74AD93"/>
    <a:srgbClr val="27C5D6"/>
    <a:srgbClr val="31B8B4"/>
    <a:srgbClr val="E71F19"/>
    <a:srgbClr val="F04E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27" autoAdjust="0"/>
    <p:restoredTop sz="97926" autoAdjust="0"/>
  </p:normalViewPr>
  <p:slideViewPr>
    <p:cSldViewPr snapToGrid="0" showGuides="1">
      <p:cViewPr varScale="1">
        <p:scale>
          <a:sx n="151" d="100"/>
          <a:sy n="151" d="100"/>
        </p:scale>
        <p:origin x="840" y="114"/>
      </p:cViewPr>
      <p:guideLst>
        <p:guide orient="horz" pos="1588"/>
        <p:guide pos="28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microsoft.com/office/2015/10/relationships/revisionInfo" Target="revisionInfo.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83016353862974"/>
          <c:y val="8.6733549387953232E-2"/>
          <c:w val="0.776185541180758"/>
          <c:h val="0.72175236442169843"/>
        </c:manualLayout>
      </c:layout>
      <c:barChart>
        <c:barDir val="bar"/>
        <c:grouping val="clustered"/>
        <c:varyColors val="0"/>
        <c:ser>
          <c:idx val="0"/>
          <c:order val="0"/>
          <c:spPr>
            <a:solidFill>
              <a:srgbClr val="308BC4"/>
            </a:solidFill>
            <a:ln>
              <a:noFill/>
            </a:ln>
            <a:effectLst/>
          </c:spPr>
          <c:invertIfNegative val="0"/>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27AE-4C5D-8411-F3D4C3031ED0}"/>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Lst>
        </c:ser>
        <c:ser>
          <c:idx val="1"/>
          <c:order val="1"/>
          <c:spPr>
            <a:solidFill>
              <a:schemeClr val="accent2"/>
            </a:solidFill>
            <a:ln>
              <a:noFill/>
            </a:ln>
            <a:effectLst/>
          </c:spPr>
          <c:invertIfNegative val="0"/>
          <c:val>
            <c:numRef>
              <c:f>Sheet1!$C$2:$C$5</c:f>
              <c:numCache>
                <c:formatCode>General</c:formatCode>
                <c:ptCount val="4"/>
              </c:numCache>
            </c:numRef>
          </c:val>
          <c:extLst xmlns:c16r2="http://schemas.microsoft.com/office/drawing/2015/06/chart">
            <c:ext xmlns:c16="http://schemas.microsoft.com/office/drawing/2014/chart" uri="{C3380CC4-5D6E-409C-BE32-E72D297353CC}">
              <c16:uniqueId val="{00000001-27AE-4C5D-8411-F3D4C3031ED0}"/>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列1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Lst>
        </c:ser>
        <c:ser>
          <c:idx val="2"/>
          <c:order val="2"/>
          <c:spPr>
            <a:solidFill>
              <a:schemeClr val="accent3"/>
            </a:solidFill>
            <a:ln>
              <a:noFill/>
            </a:ln>
            <a:effectLst/>
          </c:spPr>
          <c:invertIfNegative val="0"/>
          <c:val>
            <c:numRef>
              <c:f>Sheet1!$D$2:$D$5</c:f>
              <c:numCache>
                <c:formatCode>General</c:formatCode>
                <c:ptCount val="4"/>
              </c:numCache>
            </c:numRef>
          </c:val>
          <c:extLst xmlns:c16r2="http://schemas.microsoft.com/office/drawing/2015/06/chart">
            <c:ext xmlns:c16="http://schemas.microsoft.com/office/drawing/2014/chart" uri="{C3380CC4-5D6E-409C-BE32-E72D297353CC}">
              <c16:uniqueId val="{00000002-27AE-4C5D-8411-F3D4C3031ED0}"/>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列2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Lst>
        </c:ser>
        <c:dLbls>
          <c:showLegendKey val="0"/>
          <c:showVal val="0"/>
          <c:showCatName val="0"/>
          <c:showSerName val="0"/>
          <c:showPercent val="0"/>
          <c:showBubbleSize val="0"/>
        </c:dLbls>
        <c:gapWidth val="0"/>
        <c:overlap val="50"/>
        <c:axId val="537443176"/>
        <c:axId val="537443568"/>
      </c:barChart>
      <c:catAx>
        <c:axId val="537443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0" i="0" u="none" strike="noStrike" kern="1200" baseline="0">
                <a:solidFill>
                  <a:schemeClr val="bg2">
                    <a:lumMod val="25000"/>
                  </a:schemeClr>
                </a:solidFill>
                <a:latin typeface="微软雅黑" panose="020B0503020204020204" pitchFamily="34" charset="-122"/>
                <a:ea typeface="微软雅黑" panose="020B0503020204020204" pitchFamily="34" charset="-122"/>
                <a:cs typeface="+mn-cs"/>
              </a:defRPr>
            </a:pPr>
            <a:endParaRPr lang="zh-CN"/>
          </a:p>
        </c:txPr>
        <c:crossAx val="537443568"/>
        <c:crosses val="autoZero"/>
        <c:auto val="1"/>
        <c:lblAlgn val="ctr"/>
        <c:lblOffset val="100"/>
        <c:noMultiLvlLbl val="0"/>
      </c:catAx>
      <c:valAx>
        <c:axId val="5374435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2">
                    <a:lumMod val="25000"/>
                  </a:schemeClr>
                </a:solidFill>
                <a:latin typeface="微软雅黑" panose="020B0503020204020204" pitchFamily="34" charset="-122"/>
                <a:ea typeface="微软雅黑" panose="020B0503020204020204" pitchFamily="34" charset="-122"/>
                <a:cs typeface="+mn-cs"/>
              </a:defRPr>
            </a:pPr>
            <a:endParaRPr lang="zh-CN"/>
          </a:p>
        </c:txPr>
        <c:crossAx val="537443176"/>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595959"/>
            </a:solidFill>
            <a:ln>
              <a:noFill/>
            </a:ln>
            <a:effectLst/>
          </c:spPr>
          <c:invertIfNegative val="0"/>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7B1-4DA1-AA3B-7498D0C3063D}"/>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Lst>
        </c:ser>
        <c:ser>
          <c:idx val="1"/>
          <c:order val="1"/>
          <c:spPr>
            <a:solidFill>
              <a:schemeClr val="accent2"/>
            </a:solidFill>
            <a:ln>
              <a:noFill/>
            </a:ln>
            <a:effectLst/>
          </c:spPr>
          <c:invertIfNegative val="0"/>
          <c:val>
            <c:numRef>
              <c:f>Sheet1!$C$2:$C$5</c:f>
              <c:numCache>
                <c:formatCode>General</c:formatCode>
                <c:ptCount val="4"/>
              </c:numCache>
            </c:numRef>
          </c:val>
          <c:extLst xmlns:c16r2="http://schemas.microsoft.com/office/drawing/2015/06/chart">
            <c:ext xmlns:c16="http://schemas.microsoft.com/office/drawing/2014/chart" uri="{C3380CC4-5D6E-409C-BE32-E72D297353CC}">
              <c16:uniqueId val="{00000001-37B1-4DA1-AA3B-7498D0C3063D}"/>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列1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Lst>
        </c:ser>
        <c:ser>
          <c:idx val="2"/>
          <c:order val="2"/>
          <c:spPr>
            <a:solidFill>
              <a:schemeClr val="accent3"/>
            </a:solidFill>
            <a:ln>
              <a:noFill/>
            </a:ln>
            <a:effectLst/>
          </c:spPr>
          <c:invertIfNegative val="0"/>
          <c:val>
            <c:numRef>
              <c:f>Sheet1!$D$2:$D$5</c:f>
              <c:numCache>
                <c:formatCode>General</c:formatCode>
                <c:ptCount val="4"/>
              </c:numCache>
            </c:numRef>
          </c:val>
          <c:extLst xmlns:c16r2="http://schemas.microsoft.com/office/drawing/2015/06/chart">
            <c:ext xmlns:c16="http://schemas.microsoft.com/office/drawing/2014/chart" uri="{C3380CC4-5D6E-409C-BE32-E72D297353CC}">
              <c16:uniqueId val="{00000002-37B1-4DA1-AA3B-7498D0C3063D}"/>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列2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Lst>
        </c:ser>
        <c:dLbls>
          <c:showLegendKey val="0"/>
          <c:showVal val="0"/>
          <c:showCatName val="0"/>
          <c:showSerName val="0"/>
          <c:showPercent val="0"/>
          <c:showBubbleSize val="0"/>
        </c:dLbls>
        <c:gapWidth val="0"/>
        <c:overlap val="50"/>
        <c:axId val="537987576"/>
        <c:axId val="537987968"/>
      </c:barChart>
      <c:catAx>
        <c:axId val="5379875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0" i="0" u="none" strike="noStrike" kern="1200" baseline="0">
                <a:solidFill>
                  <a:schemeClr val="bg2">
                    <a:lumMod val="25000"/>
                  </a:schemeClr>
                </a:solidFill>
                <a:latin typeface="微软雅黑" panose="020B0503020204020204" pitchFamily="34" charset="-122"/>
                <a:ea typeface="微软雅黑" panose="020B0503020204020204" pitchFamily="34" charset="-122"/>
                <a:cs typeface="+mn-cs"/>
              </a:defRPr>
            </a:pPr>
            <a:endParaRPr lang="zh-CN"/>
          </a:p>
        </c:txPr>
        <c:crossAx val="537987968"/>
        <c:crosses val="autoZero"/>
        <c:auto val="1"/>
        <c:lblAlgn val="ctr"/>
        <c:lblOffset val="100"/>
        <c:noMultiLvlLbl val="0"/>
      </c:catAx>
      <c:valAx>
        <c:axId val="5379879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2">
                    <a:lumMod val="25000"/>
                  </a:schemeClr>
                </a:solidFill>
                <a:latin typeface="微软雅黑" panose="020B0503020204020204" pitchFamily="34" charset="-122"/>
                <a:ea typeface="微软雅黑" panose="020B0503020204020204" pitchFamily="34" charset="-122"/>
                <a:cs typeface="+mn-cs"/>
              </a:defRPr>
            </a:pPr>
            <a:endParaRPr lang="zh-CN"/>
          </a:p>
        </c:txPr>
        <c:crossAx val="537987576"/>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2017/9/26</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673913" rtl="0" eaLnBrk="1" latinLnBrk="0" hangingPunct="1">
      <a:defRPr sz="884" kern="1200">
        <a:solidFill>
          <a:schemeClr val="tx1"/>
        </a:solidFill>
        <a:latin typeface="+mn-lt"/>
        <a:ea typeface="+mn-ea"/>
        <a:cs typeface="+mn-cs"/>
      </a:defRPr>
    </a:lvl1pPr>
    <a:lvl2pPr marL="336956" algn="l" defTabSz="673913" rtl="0" eaLnBrk="1" latinLnBrk="0" hangingPunct="1">
      <a:defRPr sz="884" kern="1200">
        <a:solidFill>
          <a:schemeClr val="tx1"/>
        </a:solidFill>
        <a:latin typeface="+mn-lt"/>
        <a:ea typeface="+mn-ea"/>
        <a:cs typeface="+mn-cs"/>
      </a:defRPr>
    </a:lvl2pPr>
    <a:lvl3pPr marL="673913" algn="l" defTabSz="673913" rtl="0" eaLnBrk="1" latinLnBrk="0" hangingPunct="1">
      <a:defRPr sz="884" kern="1200">
        <a:solidFill>
          <a:schemeClr val="tx1"/>
        </a:solidFill>
        <a:latin typeface="+mn-lt"/>
        <a:ea typeface="+mn-ea"/>
        <a:cs typeface="+mn-cs"/>
      </a:defRPr>
    </a:lvl3pPr>
    <a:lvl4pPr marL="1010869" algn="l" defTabSz="673913" rtl="0" eaLnBrk="1" latinLnBrk="0" hangingPunct="1">
      <a:defRPr sz="884" kern="1200">
        <a:solidFill>
          <a:schemeClr val="tx1"/>
        </a:solidFill>
        <a:latin typeface="+mn-lt"/>
        <a:ea typeface="+mn-ea"/>
        <a:cs typeface="+mn-cs"/>
      </a:defRPr>
    </a:lvl4pPr>
    <a:lvl5pPr marL="1347826" algn="l" defTabSz="673913" rtl="0" eaLnBrk="1" latinLnBrk="0" hangingPunct="1">
      <a:defRPr sz="884" kern="1200">
        <a:solidFill>
          <a:schemeClr val="tx1"/>
        </a:solidFill>
        <a:latin typeface="+mn-lt"/>
        <a:ea typeface="+mn-ea"/>
        <a:cs typeface="+mn-cs"/>
      </a:defRPr>
    </a:lvl5pPr>
    <a:lvl6pPr marL="1684782" algn="l" defTabSz="673913" rtl="0" eaLnBrk="1" latinLnBrk="0" hangingPunct="1">
      <a:defRPr sz="884" kern="1200">
        <a:solidFill>
          <a:schemeClr val="tx1"/>
        </a:solidFill>
        <a:latin typeface="+mn-lt"/>
        <a:ea typeface="+mn-ea"/>
        <a:cs typeface="+mn-cs"/>
      </a:defRPr>
    </a:lvl6pPr>
    <a:lvl7pPr marL="2021738" algn="l" defTabSz="673913" rtl="0" eaLnBrk="1" latinLnBrk="0" hangingPunct="1">
      <a:defRPr sz="884" kern="1200">
        <a:solidFill>
          <a:schemeClr val="tx1"/>
        </a:solidFill>
        <a:latin typeface="+mn-lt"/>
        <a:ea typeface="+mn-ea"/>
        <a:cs typeface="+mn-cs"/>
      </a:defRPr>
    </a:lvl7pPr>
    <a:lvl8pPr marL="2358695" algn="l" defTabSz="673913" rtl="0" eaLnBrk="1" latinLnBrk="0" hangingPunct="1">
      <a:defRPr sz="884" kern="1200">
        <a:solidFill>
          <a:schemeClr val="tx1"/>
        </a:solidFill>
        <a:latin typeface="+mn-lt"/>
        <a:ea typeface="+mn-ea"/>
        <a:cs typeface="+mn-cs"/>
      </a:defRPr>
    </a:lvl8pPr>
    <a:lvl9pPr marL="2695651" algn="l" defTabSz="673913" rtl="0" eaLnBrk="1" latinLnBrk="0" hangingPunct="1">
      <a:defRPr sz="88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74688" y="1143000"/>
            <a:ext cx="55086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4228902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818736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95316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893721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879606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213426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865728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698801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11133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176135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137712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626414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48072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2430201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598596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879117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975517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143559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6905809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958231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829588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0630702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2959450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74688" y="1143000"/>
            <a:ext cx="55086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128708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24942" y="824886"/>
            <a:ext cx="6749654" cy="1754776"/>
          </a:xfrm>
        </p:spPr>
        <p:txBody>
          <a:bodyPr anchor="b"/>
          <a:lstStyle>
            <a:lvl1pPr algn="ctr">
              <a:defRPr sz="4409"/>
            </a:lvl1pPr>
          </a:lstStyle>
          <a:p>
            <a:r>
              <a:rPr lang="zh-CN" altLang="en-US"/>
              <a:t>单击此处编辑母版标题样式</a:t>
            </a:r>
          </a:p>
        </p:txBody>
      </p:sp>
      <p:sp>
        <p:nvSpPr>
          <p:cNvPr id="3" name="副标题 2"/>
          <p:cNvSpPr>
            <a:spLocks noGrp="1"/>
          </p:cNvSpPr>
          <p:nvPr>
            <p:ph type="subTitle" idx="1"/>
          </p:nvPr>
        </p:nvSpPr>
        <p:spPr>
          <a:xfrm>
            <a:off x="1124942" y="2647333"/>
            <a:ext cx="6749654" cy="1216908"/>
          </a:xfrm>
        </p:spPr>
        <p:txBody>
          <a:bodyPr/>
          <a:lstStyle>
            <a:lvl1pPr marL="0" indent="0" algn="ctr">
              <a:buNone/>
              <a:defRPr sz="1764"/>
            </a:lvl1pPr>
            <a:lvl2pPr marL="335951" indent="0" algn="ctr">
              <a:buNone/>
              <a:defRPr sz="1470"/>
            </a:lvl2pPr>
            <a:lvl3pPr marL="671901" indent="0" algn="ctr">
              <a:buNone/>
              <a:defRPr sz="1323"/>
            </a:lvl3pPr>
            <a:lvl4pPr marL="1007852" indent="0" algn="ctr">
              <a:buNone/>
              <a:defRPr sz="1176"/>
            </a:lvl4pPr>
            <a:lvl5pPr marL="1343802" indent="0" algn="ctr">
              <a:buNone/>
              <a:defRPr sz="1176"/>
            </a:lvl5pPr>
            <a:lvl6pPr marL="1679753" indent="0" algn="ctr">
              <a:buNone/>
              <a:defRPr sz="1176"/>
            </a:lvl6pPr>
            <a:lvl7pPr marL="2015703" indent="0" algn="ctr">
              <a:buNone/>
              <a:defRPr sz="1176"/>
            </a:lvl7pPr>
            <a:lvl8pPr marL="2351654" indent="0" algn="ctr">
              <a:buNone/>
              <a:defRPr sz="1176"/>
            </a:lvl8pPr>
            <a:lvl9pPr marL="2687604" indent="0" algn="ctr">
              <a:buNone/>
              <a:defRPr sz="1176"/>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14032" y="1256579"/>
            <a:ext cx="7762101" cy="2096630"/>
          </a:xfrm>
        </p:spPr>
        <p:txBody>
          <a:bodyPr anchor="b"/>
          <a:lstStyle>
            <a:lvl1pPr>
              <a:defRPr sz="4409"/>
            </a:lvl1pPr>
          </a:lstStyle>
          <a:p>
            <a:r>
              <a:rPr lang="zh-CN" altLang="en-US"/>
              <a:t>单击此处编辑母版标题样式</a:t>
            </a:r>
          </a:p>
        </p:txBody>
      </p:sp>
      <p:sp>
        <p:nvSpPr>
          <p:cNvPr id="3" name="文本占位符 2"/>
          <p:cNvSpPr>
            <a:spLocks noGrp="1"/>
          </p:cNvSpPr>
          <p:nvPr>
            <p:ph type="body" idx="1"/>
          </p:nvPr>
        </p:nvSpPr>
        <p:spPr>
          <a:xfrm>
            <a:off x="614032" y="3373044"/>
            <a:ext cx="7762101" cy="1102568"/>
          </a:xfrm>
        </p:spPr>
        <p:txBody>
          <a:bodyPr/>
          <a:lstStyle>
            <a:lvl1pPr marL="0" indent="0">
              <a:buNone/>
              <a:defRPr sz="1764">
                <a:solidFill>
                  <a:schemeClr val="tx1">
                    <a:tint val="75000"/>
                  </a:schemeClr>
                </a:solidFill>
              </a:defRPr>
            </a:lvl1pPr>
            <a:lvl2pPr marL="335951" indent="0">
              <a:buNone/>
              <a:defRPr sz="1470">
                <a:solidFill>
                  <a:schemeClr val="tx1">
                    <a:tint val="75000"/>
                  </a:schemeClr>
                </a:solidFill>
              </a:defRPr>
            </a:lvl2pPr>
            <a:lvl3pPr marL="671901" indent="0">
              <a:buNone/>
              <a:defRPr sz="1323">
                <a:solidFill>
                  <a:schemeClr val="tx1">
                    <a:tint val="75000"/>
                  </a:schemeClr>
                </a:solidFill>
              </a:defRPr>
            </a:lvl3pPr>
            <a:lvl4pPr marL="1007852" indent="0">
              <a:buNone/>
              <a:defRPr sz="1176">
                <a:solidFill>
                  <a:schemeClr val="tx1">
                    <a:tint val="75000"/>
                  </a:schemeClr>
                </a:solidFill>
              </a:defRPr>
            </a:lvl4pPr>
            <a:lvl5pPr marL="1343802" indent="0">
              <a:buNone/>
              <a:defRPr sz="1176">
                <a:solidFill>
                  <a:schemeClr val="tx1">
                    <a:tint val="75000"/>
                  </a:schemeClr>
                </a:solidFill>
              </a:defRPr>
            </a:lvl5pPr>
            <a:lvl6pPr marL="1679753" indent="0">
              <a:buNone/>
              <a:defRPr sz="1176">
                <a:solidFill>
                  <a:schemeClr val="tx1">
                    <a:tint val="75000"/>
                  </a:schemeClr>
                </a:solidFill>
              </a:defRPr>
            </a:lvl6pPr>
            <a:lvl7pPr marL="2015703" indent="0">
              <a:buNone/>
              <a:defRPr sz="1176">
                <a:solidFill>
                  <a:schemeClr val="tx1">
                    <a:tint val="75000"/>
                  </a:schemeClr>
                </a:solidFill>
              </a:defRPr>
            </a:lvl7pPr>
            <a:lvl8pPr marL="2351654" indent="0">
              <a:buNone/>
              <a:defRPr sz="1176">
                <a:solidFill>
                  <a:schemeClr val="tx1">
                    <a:tint val="75000"/>
                  </a:schemeClr>
                </a:solidFill>
              </a:defRPr>
            </a:lvl8pPr>
            <a:lvl9pPr marL="2687604" indent="0">
              <a:buNone/>
              <a:defRPr sz="1176">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18718" y="1341750"/>
            <a:ext cx="3824804" cy="3198033"/>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56016" y="1341750"/>
            <a:ext cx="3824804" cy="3198033"/>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2017/9/26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19892" y="268351"/>
            <a:ext cx="7762101" cy="974228"/>
          </a:xfrm>
        </p:spPr>
        <p:txBody>
          <a:bodyPr/>
          <a:lstStyle/>
          <a:p>
            <a:r>
              <a:rPr lang="zh-CN" altLang="en-US"/>
              <a:t>单击此处编辑母版标题样式</a:t>
            </a:r>
          </a:p>
        </p:txBody>
      </p:sp>
      <p:sp>
        <p:nvSpPr>
          <p:cNvPr id="3" name="文本占位符 2"/>
          <p:cNvSpPr>
            <a:spLocks noGrp="1"/>
          </p:cNvSpPr>
          <p:nvPr>
            <p:ph type="body" idx="1"/>
          </p:nvPr>
        </p:nvSpPr>
        <p:spPr>
          <a:xfrm>
            <a:off x="619891" y="1235578"/>
            <a:ext cx="3807226" cy="605537"/>
          </a:xfrm>
        </p:spPr>
        <p:txBody>
          <a:bodyPr anchor="b"/>
          <a:lstStyle>
            <a:lvl1pPr marL="0" indent="0">
              <a:buNone/>
              <a:defRPr sz="1764" b="1"/>
            </a:lvl1pPr>
            <a:lvl2pPr marL="335951" indent="0">
              <a:buNone/>
              <a:defRPr sz="1470" b="1"/>
            </a:lvl2pPr>
            <a:lvl3pPr marL="671901" indent="0">
              <a:buNone/>
              <a:defRPr sz="1323" b="1"/>
            </a:lvl3pPr>
            <a:lvl4pPr marL="1007852" indent="0">
              <a:buNone/>
              <a:defRPr sz="1176" b="1"/>
            </a:lvl4pPr>
            <a:lvl5pPr marL="1343802" indent="0">
              <a:buNone/>
              <a:defRPr sz="1176" b="1"/>
            </a:lvl5pPr>
            <a:lvl6pPr marL="1679753" indent="0">
              <a:buNone/>
              <a:defRPr sz="1176" b="1"/>
            </a:lvl6pPr>
            <a:lvl7pPr marL="2015703" indent="0">
              <a:buNone/>
              <a:defRPr sz="1176" b="1"/>
            </a:lvl7pPr>
            <a:lvl8pPr marL="2351654" indent="0">
              <a:buNone/>
              <a:defRPr sz="1176" b="1"/>
            </a:lvl8pPr>
            <a:lvl9pPr marL="2687604" indent="0">
              <a:buNone/>
              <a:defRPr sz="1176" b="1"/>
            </a:lvl9pPr>
          </a:lstStyle>
          <a:p>
            <a:pPr lvl="0"/>
            <a:r>
              <a:rPr lang="zh-CN" altLang="en-US"/>
              <a:t>编辑母版文本样式</a:t>
            </a:r>
          </a:p>
        </p:txBody>
      </p:sp>
      <p:sp>
        <p:nvSpPr>
          <p:cNvPr id="4" name="内容占位符 3"/>
          <p:cNvSpPr>
            <a:spLocks noGrp="1"/>
          </p:cNvSpPr>
          <p:nvPr>
            <p:ph sz="half" idx="2"/>
          </p:nvPr>
        </p:nvSpPr>
        <p:spPr>
          <a:xfrm>
            <a:off x="619891" y="1841115"/>
            <a:ext cx="3807226" cy="270800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556017" y="1235578"/>
            <a:ext cx="3825976" cy="605537"/>
          </a:xfrm>
        </p:spPr>
        <p:txBody>
          <a:bodyPr anchor="b"/>
          <a:lstStyle>
            <a:lvl1pPr marL="0" indent="0">
              <a:buNone/>
              <a:defRPr sz="1764" b="1"/>
            </a:lvl1pPr>
            <a:lvl2pPr marL="335951" indent="0">
              <a:buNone/>
              <a:defRPr sz="1470" b="1"/>
            </a:lvl2pPr>
            <a:lvl3pPr marL="671901" indent="0">
              <a:buNone/>
              <a:defRPr sz="1323" b="1"/>
            </a:lvl3pPr>
            <a:lvl4pPr marL="1007852" indent="0">
              <a:buNone/>
              <a:defRPr sz="1176" b="1"/>
            </a:lvl4pPr>
            <a:lvl5pPr marL="1343802" indent="0">
              <a:buNone/>
              <a:defRPr sz="1176" b="1"/>
            </a:lvl5pPr>
            <a:lvl6pPr marL="1679753" indent="0">
              <a:buNone/>
              <a:defRPr sz="1176" b="1"/>
            </a:lvl6pPr>
            <a:lvl7pPr marL="2015703" indent="0">
              <a:buNone/>
              <a:defRPr sz="1176" b="1"/>
            </a:lvl7pPr>
            <a:lvl8pPr marL="2351654" indent="0">
              <a:buNone/>
              <a:defRPr sz="1176" b="1"/>
            </a:lvl8pPr>
            <a:lvl9pPr marL="2687604" indent="0">
              <a:buNone/>
              <a:defRPr sz="1176" b="1"/>
            </a:lvl9pPr>
          </a:lstStyle>
          <a:p>
            <a:pPr lvl="0"/>
            <a:r>
              <a:rPr lang="zh-CN" altLang="en-US"/>
              <a:t>编辑母版文本样式</a:t>
            </a:r>
          </a:p>
        </p:txBody>
      </p:sp>
      <p:sp>
        <p:nvSpPr>
          <p:cNvPr id="6" name="内容占位符 5"/>
          <p:cNvSpPr>
            <a:spLocks noGrp="1"/>
          </p:cNvSpPr>
          <p:nvPr>
            <p:ph sz="quarter" idx="4"/>
          </p:nvPr>
        </p:nvSpPr>
        <p:spPr>
          <a:xfrm>
            <a:off x="4556017" y="1841115"/>
            <a:ext cx="3825976" cy="270800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2017/9/26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2017/9/26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2017/9/26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19891" y="336022"/>
            <a:ext cx="2902585" cy="1176073"/>
          </a:xfrm>
        </p:spPr>
        <p:txBody>
          <a:bodyPr anchor="b"/>
          <a:lstStyle>
            <a:lvl1pPr>
              <a:defRPr sz="2351"/>
            </a:lvl1pPr>
          </a:lstStyle>
          <a:p>
            <a:r>
              <a:rPr lang="zh-CN" altLang="en-US"/>
              <a:t>单击此处编辑母版标题样式</a:t>
            </a:r>
          </a:p>
        </p:txBody>
      </p:sp>
      <p:sp>
        <p:nvSpPr>
          <p:cNvPr id="3" name="内容占位符 2"/>
          <p:cNvSpPr>
            <a:spLocks noGrp="1"/>
          </p:cNvSpPr>
          <p:nvPr>
            <p:ph idx="1"/>
          </p:nvPr>
        </p:nvSpPr>
        <p:spPr>
          <a:xfrm>
            <a:off x="3825977" y="725712"/>
            <a:ext cx="4556016" cy="3581889"/>
          </a:xfrm>
        </p:spPr>
        <p:txBody>
          <a:bodyPr/>
          <a:lstStyle>
            <a:lvl1pPr>
              <a:defRPr sz="2351"/>
            </a:lvl1pPr>
            <a:lvl2pPr>
              <a:defRPr sz="2057"/>
            </a:lvl2pPr>
            <a:lvl3pPr>
              <a:defRPr sz="1764"/>
            </a:lvl3pPr>
            <a:lvl4pPr>
              <a:defRPr sz="1470"/>
            </a:lvl4pPr>
            <a:lvl5pPr>
              <a:defRPr sz="1470"/>
            </a:lvl5pPr>
            <a:lvl6pPr>
              <a:defRPr sz="1470"/>
            </a:lvl6pPr>
            <a:lvl7pPr>
              <a:defRPr sz="1470"/>
            </a:lvl7pPr>
            <a:lvl8pPr>
              <a:defRPr sz="1470"/>
            </a:lvl8pPr>
            <a:lvl9pPr>
              <a:defRPr sz="147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19891" y="1512095"/>
            <a:ext cx="2902585" cy="2801341"/>
          </a:xfrm>
        </p:spPr>
        <p:txBody>
          <a:bodyPr/>
          <a:lstStyle>
            <a:lvl1pPr marL="0" indent="0">
              <a:buNone/>
              <a:defRPr sz="1176"/>
            </a:lvl1pPr>
            <a:lvl2pPr marL="335951" indent="0">
              <a:buNone/>
              <a:defRPr sz="1029"/>
            </a:lvl2pPr>
            <a:lvl3pPr marL="671901" indent="0">
              <a:buNone/>
              <a:defRPr sz="882"/>
            </a:lvl3pPr>
            <a:lvl4pPr marL="1007852" indent="0">
              <a:buNone/>
              <a:defRPr sz="735"/>
            </a:lvl4pPr>
            <a:lvl5pPr marL="1343802" indent="0">
              <a:buNone/>
              <a:defRPr sz="735"/>
            </a:lvl5pPr>
            <a:lvl6pPr marL="1679753" indent="0">
              <a:buNone/>
              <a:defRPr sz="735"/>
            </a:lvl6pPr>
            <a:lvl7pPr marL="2015703" indent="0">
              <a:buNone/>
              <a:defRPr sz="735"/>
            </a:lvl7pPr>
            <a:lvl8pPr marL="2351654" indent="0">
              <a:buNone/>
              <a:defRPr sz="735"/>
            </a:lvl8pPr>
            <a:lvl9pPr marL="2687604" indent="0">
              <a:buNone/>
              <a:defRPr sz="735"/>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2017/9/26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19891" y="336022"/>
            <a:ext cx="2902585" cy="1176073"/>
          </a:xfrm>
        </p:spPr>
        <p:txBody>
          <a:bodyPr anchor="b"/>
          <a:lstStyle>
            <a:lvl1pPr>
              <a:defRPr sz="2351"/>
            </a:lvl1pPr>
          </a:lstStyle>
          <a:p>
            <a:r>
              <a:rPr lang="zh-CN" altLang="en-US"/>
              <a:t>单击此处编辑母版标题样式</a:t>
            </a:r>
          </a:p>
        </p:txBody>
      </p:sp>
      <p:sp>
        <p:nvSpPr>
          <p:cNvPr id="3" name="图片占位符 2"/>
          <p:cNvSpPr>
            <a:spLocks noGrp="1"/>
          </p:cNvSpPr>
          <p:nvPr>
            <p:ph type="pic" idx="1"/>
          </p:nvPr>
        </p:nvSpPr>
        <p:spPr>
          <a:xfrm>
            <a:off x="3825977" y="725712"/>
            <a:ext cx="4556016" cy="3581889"/>
          </a:xfrm>
        </p:spPr>
        <p:txBody>
          <a:bodyPr/>
          <a:lstStyle>
            <a:lvl1pPr marL="0" indent="0">
              <a:buNone/>
              <a:defRPr sz="2351"/>
            </a:lvl1pPr>
            <a:lvl2pPr marL="335951" indent="0">
              <a:buNone/>
              <a:defRPr sz="2057"/>
            </a:lvl2pPr>
            <a:lvl3pPr marL="671901" indent="0">
              <a:buNone/>
              <a:defRPr sz="1764"/>
            </a:lvl3pPr>
            <a:lvl4pPr marL="1007852" indent="0">
              <a:buNone/>
              <a:defRPr sz="1470"/>
            </a:lvl4pPr>
            <a:lvl5pPr marL="1343802" indent="0">
              <a:buNone/>
              <a:defRPr sz="1470"/>
            </a:lvl5pPr>
            <a:lvl6pPr marL="1679753" indent="0">
              <a:buNone/>
              <a:defRPr sz="1470"/>
            </a:lvl6pPr>
            <a:lvl7pPr marL="2015703" indent="0">
              <a:buNone/>
              <a:defRPr sz="1470"/>
            </a:lvl7pPr>
            <a:lvl8pPr marL="2351654" indent="0">
              <a:buNone/>
              <a:defRPr sz="1470"/>
            </a:lvl8pPr>
            <a:lvl9pPr marL="2687604" indent="0">
              <a:buNone/>
              <a:defRPr sz="1470"/>
            </a:lvl9pPr>
          </a:lstStyle>
          <a:p>
            <a:endParaRPr lang="zh-CN" altLang="en-US"/>
          </a:p>
        </p:txBody>
      </p:sp>
      <p:sp>
        <p:nvSpPr>
          <p:cNvPr id="4" name="文本占位符 3"/>
          <p:cNvSpPr>
            <a:spLocks noGrp="1"/>
          </p:cNvSpPr>
          <p:nvPr>
            <p:ph type="body" sz="half" idx="2"/>
          </p:nvPr>
        </p:nvSpPr>
        <p:spPr>
          <a:xfrm>
            <a:off x="619891" y="1512095"/>
            <a:ext cx="2902585" cy="2801341"/>
          </a:xfrm>
        </p:spPr>
        <p:txBody>
          <a:bodyPr/>
          <a:lstStyle>
            <a:lvl1pPr marL="0" indent="0">
              <a:buNone/>
              <a:defRPr sz="1176"/>
            </a:lvl1pPr>
            <a:lvl2pPr marL="335951" indent="0">
              <a:buNone/>
              <a:defRPr sz="1029"/>
            </a:lvl2pPr>
            <a:lvl3pPr marL="671901" indent="0">
              <a:buNone/>
              <a:defRPr sz="882"/>
            </a:lvl3pPr>
            <a:lvl4pPr marL="1007852" indent="0">
              <a:buNone/>
              <a:defRPr sz="735"/>
            </a:lvl4pPr>
            <a:lvl5pPr marL="1343802" indent="0">
              <a:buNone/>
              <a:defRPr sz="735"/>
            </a:lvl5pPr>
            <a:lvl6pPr marL="1679753" indent="0">
              <a:buNone/>
              <a:defRPr sz="735"/>
            </a:lvl6pPr>
            <a:lvl7pPr marL="2015703" indent="0">
              <a:buNone/>
              <a:defRPr sz="735"/>
            </a:lvl7pPr>
            <a:lvl8pPr marL="2351654" indent="0">
              <a:buNone/>
              <a:defRPr sz="735"/>
            </a:lvl8pPr>
            <a:lvl9pPr marL="2687604" indent="0">
              <a:buNone/>
              <a:defRPr sz="735"/>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2017/9/26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440294" y="268350"/>
            <a:ext cx="1940526" cy="4271432"/>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18719" y="268350"/>
            <a:ext cx="5709082" cy="4271432"/>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4967" y="1565767"/>
            <a:ext cx="7649607" cy="1080400"/>
          </a:xfrm>
        </p:spPr>
        <p:txBody>
          <a:bodyPr/>
          <a:lstStyle/>
          <a:p>
            <a:r>
              <a:rPr lang="en-US"/>
              <a:t>Click to edit Master title style</a:t>
            </a:r>
          </a:p>
        </p:txBody>
      </p:sp>
      <p:sp>
        <p:nvSpPr>
          <p:cNvPr id="3" name="Subtitle 2"/>
          <p:cNvSpPr>
            <a:spLocks noGrp="1"/>
          </p:cNvSpPr>
          <p:nvPr>
            <p:ph type="subTitle" idx="1"/>
          </p:nvPr>
        </p:nvSpPr>
        <p:spPr>
          <a:xfrm>
            <a:off x="1349932" y="2856178"/>
            <a:ext cx="6299677" cy="1288080"/>
          </a:xfrm>
        </p:spPr>
        <p:txBody>
          <a:bodyPr/>
          <a:lstStyle>
            <a:lvl1pPr marL="0" indent="0" algn="ctr">
              <a:buNone/>
              <a:defRPr>
                <a:solidFill>
                  <a:schemeClr val="tx1">
                    <a:tint val="75000"/>
                  </a:schemeClr>
                </a:solidFill>
              </a:defRPr>
            </a:lvl1pPr>
            <a:lvl2pPr marL="447923" indent="0" algn="ctr">
              <a:buNone/>
              <a:defRPr>
                <a:solidFill>
                  <a:schemeClr val="tx1">
                    <a:tint val="75000"/>
                  </a:schemeClr>
                </a:solidFill>
              </a:defRPr>
            </a:lvl2pPr>
            <a:lvl3pPr marL="895846" indent="0" algn="ctr">
              <a:buNone/>
              <a:defRPr>
                <a:solidFill>
                  <a:schemeClr val="tx1">
                    <a:tint val="75000"/>
                  </a:schemeClr>
                </a:solidFill>
              </a:defRPr>
            </a:lvl3pPr>
            <a:lvl4pPr marL="1343768" indent="0" algn="ctr">
              <a:buNone/>
              <a:defRPr>
                <a:solidFill>
                  <a:schemeClr val="tx1">
                    <a:tint val="75000"/>
                  </a:schemeClr>
                </a:solidFill>
              </a:defRPr>
            </a:lvl4pPr>
            <a:lvl5pPr marL="1791691" indent="0" algn="ctr">
              <a:buNone/>
              <a:defRPr>
                <a:solidFill>
                  <a:schemeClr val="tx1">
                    <a:tint val="75000"/>
                  </a:schemeClr>
                </a:solidFill>
              </a:defRPr>
            </a:lvl5pPr>
            <a:lvl6pPr marL="2239615" indent="0" algn="ctr">
              <a:buNone/>
              <a:defRPr>
                <a:solidFill>
                  <a:schemeClr val="tx1">
                    <a:tint val="75000"/>
                  </a:schemeClr>
                </a:solidFill>
              </a:defRPr>
            </a:lvl6pPr>
            <a:lvl7pPr marL="2687538" indent="0" algn="ctr">
              <a:buNone/>
              <a:defRPr>
                <a:solidFill>
                  <a:schemeClr val="tx1">
                    <a:tint val="75000"/>
                  </a:schemeClr>
                </a:solidFill>
              </a:defRPr>
            </a:lvl7pPr>
            <a:lvl8pPr marL="3135460" indent="0" algn="ctr">
              <a:buNone/>
              <a:defRPr>
                <a:solidFill>
                  <a:schemeClr val="tx1">
                    <a:tint val="75000"/>
                  </a:schemeClr>
                </a:solidFill>
              </a:defRPr>
            </a:lvl8pPr>
            <a:lvl9pPr marL="358338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9/26/2017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9/26/2017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10903" y="3238870"/>
            <a:ext cx="7649607" cy="1001062"/>
          </a:xfrm>
        </p:spPr>
        <p:txBody>
          <a:bodyPr anchor="t"/>
          <a:lstStyle>
            <a:lvl1pPr algn="l">
              <a:defRPr sz="3968" b="1" cap="all"/>
            </a:lvl1pPr>
          </a:lstStyle>
          <a:p>
            <a:r>
              <a:rPr lang="en-US"/>
              <a:t>Click to edit Master title style</a:t>
            </a:r>
          </a:p>
        </p:txBody>
      </p:sp>
      <p:sp>
        <p:nvSpPr>
          <p:cNvPr id="3" name="Text Placeholder 2"/>
          <p:cNvSpPr>
            <a:spLocks noGrp="1"/>
          </p:cNvSpPr>
          <p:nvPr>
            <p:ph type="body" idx="1"/>
          </p:nvPr>
        </p:nvSpPr>
        <p:spPr>
          <a:xfrm>
            <a:off x="710903" y="2136300"/>
            <a:ext cx="7649607" cy="1102568"/>
          </a:xfrm>
        </p:spPr>
        <p:txBody>
          <a:bodyPr anchor="b"/>
          <a:lstStyle>
            <a:lvl1pPr marL="0" indent="0">
              <a:buNone/>
              <a:defRPr sz="1984">
                <a:solidFill>
                  <a:schemeClr val="tx1">
                    <a:tint val="75000"/>
                  </a:schemeClr>
                </a:solidFill>
              </a:defRPr>
            </a:lvl1pPr>
            <a:lvl2pPr marL="447923" indent="0">
              <a:buNone/>
              <a:defRPr sz="1764">
                <a:solidFill>
                  <a:schemeClr val="tx1">
                    <a:tint val="75000"/>
                  </a:schemeClr>
                </a:solidFill>
              </a:defRPr>
            </a:lvl2pPr>
            <a:lvl3pPr marL="895846" indent="0">
              <a:buNone/>
              <a:defRPr sz="1617">
                <a:solidFill>
                  <a:schemeClr val="tx1">
                    <a:tint val="75000"/>
                  </a:schemeClr>
                </a:solidFill>
              </a:defRPr>
            </a:lvl3pPr>
            <a:lvl4pPr marL="1343768" indent="0">
              <a:buNone/>
              <a:defRPr sz="1396">
                <a:solidFill>
                  <a:schemeClr val="tx1">
                    <a:tint val="75000"/>
                  </a:schemeClr>
                </a:solidFill>
              </a:defRPr>
            </a:lvl4pPr>
            <a:lvl5pPr marL="1791691" indent="0">
              <a:buNone/>
              <a:defRPr sz="1396">
                <a:solidFill>
                  <a:schemeClr val="tx1">
                    <a:tint val="75000"/>
                  </a:schemeClr>
                </a:solidFill>
              </a:defRPr>
            </a:lvl5pPr>
            <a:lvl6pPr marL="2239615" indent="0">
              <a:buNone/>
              <a:defRPr sz="1396">
                <a:solidFill>
                  <a:schemeClr val="tx1">
                    <a:tint val="75000"/>
                  </a:schemeClr>
                </a:solidFill>
              </a:defRPr>
            </a:lvl6pPr>
            <a:lvl7pPr marL="2687538" indent="0">
              <a:buNone/>
              <a:defRPr sz="1396">
                <a:solidFill>
                  <a:schemeClr val="tx1">
                    <a:tint val="75000"/>
                  </a:schemeClr>
                </a:solidFill>
              </a:defRPr>
            </a:lvl7pPr>
            <a:lvl8pPr marL="3135460" indent="0">
              <a:buNone/>
              <a:defRPr sz="1396">
                <a:solidFill>
                  <a:schemeClr val="tx1">
                    <a:tint val="75000"/>
                  </a:schemeClr>
                </a:solidFill>
              </a:defRPr>
            </a:lvl8pPr>
            <a:lvl9pPr marL="3583383" indent="0">
              <a:buNone/>
              <a:defRPr sz="13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9/26/2017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49978" y="1176074"/>
            <a:ext cx="3974796" cy="3326374"/>
          </a:xfrm>
        </p:spPr>
        <p:txBody>
          <a:bodyPr/>
          <a:lstStyle>
            <a:lvl1pPr>
              <a:defRPr sz="2792"/>
            </a:lvl1pPr>
            <a:lvl2pPr>
              <a:defRPr sz="2351"/>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4766" y="1176074"/>
            <a:ext cx="3974796" cy="3326374"/>
          </a:xfrm>
        </p:spPr>
        <p:txBody>
          <a:bodyPr/>
          <a:lstStyle>
            <a:lvl1pPr>
              <a:defRPr sz="2792"/>
            </a:lvl1pPr>
            <a:lvl2pPr>
              <a:defRPr sz="2351"/>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9/26/2017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49978" y="1128238"/>
            <a:ext cx="3976359" cy="470196"/>
          </a:xfrm>
        </p:spPr>
        <p:txBody>
          <a:bodyPr anchor="b"/>
          <a:lstStyle>
            <a:lvl1pPr marL="0" indent="0">
              <a:buNone/>
              <a:defRPr sz="2351" b="1"/>
            </a:lvl1pPr>
            <a:lvl2pPr marL="447923" indent="0">
              <a:buNone/>
              <a:defRPr sz="1984" b="1"/>
            </a:lvl2pPr>
            <a:lvl3pPr marL="895846" indent="0">
              <a:buNone/>
              <a:defRPr sz="1764" b="1"/>
            </a:lvl3pPr>
            <a:lvl4pPr marL="1343768" indent="0">
              <a:buNone/>
              <a:defRPr sz="1617" b="1"/>
            </a:lvl4pPr>
            <a:lvl5pPr marL="1791691" indent="0">
              <a:buNone/>
              <a:defRPr sz="1617" b="1"/>
            </a:lvl5pPr>
            <a:lvl6pPr marL="2239615" indent="0">
              <a:buNone/>
              <a:defRPr sz="1617" b="1"/>
            </a:lvl6pPr>
            <a:lvl7pPr marL="2687538" indent="0">
              <a:buNone/>
              <a:defRPr sz="1617" b="1"/>
            </a:lvl7pPr>
            <a:lvl8pPr marL="3135460" indent="0">
              <a:buNone/>
              <a:defRPr sz="1617" b="1"/>
            </a:lvl8pPr>
            <a:lvl9pPr marL="3583383" indent="0">
              <a:buNone/>
              <a:defRPr sz="1617" b="1"/>
            </a:lvl9pPr>
          </a:lstStyle>
          <a:p>
            <a:pPr lvl="0"/>
            <a:r>
              <a:rPr lang="en-US"/>
              <a:t>Click to edit Master text styles</a:t>
            </a:r>
          </a:p>
        </p:txBody>
      </p:sp>
      <p:sp>
        <p:nvSpPr>
          <p:cNvPr id="4" name="Content Placeholder 3"/>
          <p:cNvSpPr>
            <a:spLocks noGrp="1"/>
          </p:cNvSpPr>
          <p:nvPr>
            <p:ph sz="half" idx="2"/>
          </p:nvPr>
        </p:nvSpPr>
        <p:spPr>
          <a:xfrm>
            <a:off x="449978" y="1598434"/>
            <a:ext cx="3976359" cy="2904014"/>
          </a:xfrm>
        </p:spPr>
        <p:txBody>
          <a:bodyPr/>
          <a:lstStyle>
            <a:lvl1pPr>
              <a:defRPr sz="2351"/>
            </a:lvl1pPr>
            <a:lvl2pPr>
              <a:defRPr sz="1984"/>
            </a:lvl2pPr>
            <a:lvl3pPr>
              <a:defRPr sz="1764"/>
            </a:lvl3pPr>
            <a:lvl4pPr>
              <a:defRPr sz="1617"/>
            </a:lvl4pPr>
            <a:lvl5pPr>
              <a:defRPr sz="1617"/>
            </a:lvl5pPr>
            <a:lvl6pPr>
              <a:defRPr sz="1617"/>
            </a:lvl6pPr>
            <a:lvl7pPr>
              <a:defRPr sz="1617"/>
            </a:lvl7pPr>
            <a:lvl8pPr>
              <a:defRPr sz="1617"/>
            </a:lvl8pPr>
            <a:lvl9pPr>
              <a:defRPr sz="161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571645" y="1128238"/>
            <a:ext cx="3977921" cy="470196"/>
          </a:xfrm>
        </p:spPr>
        <p:txBody>
          <a:bodyPr anchor="b"/>
          <a:lstStyle>
            <a:lvl1pPr marL="0" indent="0">
              <a:buNone/>
              <a:defRPr sz="2351" b="1"/>
            </a:lvl1pPr>
            <a:lvl2pPr marL="447923" indent="0">
              <a:buNone/>
              <a:defRPr sz="1984" b="1"/>
            </a:lvl2pPr>
            <a:lvl3pPr marL="895846" indent="0">
              <a:buNone/>
              <a:defRPr sz="1764" b="1"/>
            </a:lvl3pPr>
            <a:lvl4pPr marL="1343768" indent="0">
              <a:buNone/>
              <a:defRPr sz="1617" b="1"/>
            </a:lvl4pPr>
            <a:lvl5pPr marL="1791691" indent="0">
              <a:buNone/>
              <a:defRPr sz="1617" b="1"/>
            </a:lvl5pPr>
            <a:lvl6pPr marL="2239615" indent="0">
              <a:buNone/>
              <a:defRPr sz="1617" b="1"/>
            </a:lvl6pPr>
            <a:lvl7pPr marL="2687538" indent="0">
              <a:buNone/>
              <a:defRPr sz="1617" b="1"/>
            </a:lvl7pPr>
            <a:lvl8pPr marL="3135460" indent="0">
              <a:buNone/>
              <a:defRPr sz="1617" b="1"/>
            </a:lvl8pPr>
            <a:lvl9pPr marL="3583383" indent="0">
              <a:buNone/>
              <a:defRPr sz="1617" b="1"/>
            </a:lvl9pPr>
          </a:lstStyle>
          <a:p>
            <a:pPr lvl="0"/>
            <a:r>
              <a:rPr lang="en-US"/>
              <a:t>Click to edit Master text styles</a:t>
            </a:r>
          </a:p>
        </p:txBody>
      </p:sp>
      <p:sp>
        <p:nvSpPr>
          <p:cNvPr id="6" name="Content Placeholder 5"/>
          <p:cNvSpPr>
            <a:spLocks noGrp="1"/>
          </p:cNvSpPr>
          <p:nvPr>
            <p:ph sz="quarter" idx="4"/>
          </p:nvPr>
        </p:nvSpPr>
        <p:spPr>
          <a:xfrm>
            <a:off x="4571645" y="1598434"/>
            <a:ext cx="3977921" cy="2904014"/>
          </a:xfrm>
        </p:spPr>
        <p:txBody>
          <a:bodyPr/>
          <a:lstStyle>
            <a:lvl1pPr>
              <a:defRPr sz="2351"/>
            </a:lvl1pPr>
            <a:lvl2pPr>
              <a:defRPr sz="1984"/>
            </a:lvl2pPr>
            <a:lvl3pPr>
              <a:defRPr sz="1764"/>
            </a:lvl3pPr>
            <a:lvl4pPr>
              <a:defRPr sz="1617"/>
            </a:lvl4pPr>
            <a:lvl5pPr>
              <a:defRPr sz="1617"/>
            </a:lvl5pPr>
            <a:lvl6pPr>
              <a:defRPr sz="1617"/>
            </a:lvl6pPr>
            <a:lvl7pPr>
              <a:defRPr sz="1617"/>
            </a:lvl7pPr>
            <a:lvl8pPr>
              <a:defRPr sz="1617"/>
            </a:lvl8pPr>
            <a:lvl9pPr>
              <a:defRPr sz="161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9/26/2017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9/26/2017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841221" y="757927"/>
            <a:ext cx="7317096" cy="31522"/>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7186" tIns="33593" rIns="67186" bIns="33593" rtlCol="0" anchor="ctr"/>
          <a:lstStyle/>
          <a:p>
            <a:pPr marL="0" marR="0" lvl="0" indent="0" algn="ctr" defTabSz="671901" rtl="0" eaLnBrk="1" fontAlgn="auto" latinLnBrk="0" hangingPunct="1">
              <a:lnSpc>
                <a:spcPct val="100000"/>
              </a:lnSpc>
              <a:spcBef>
                <a:spcPts val="0"/>
              </a:spcBef>
              <a:spcAft>
                <a:spcPts val="0"/>
              </a:spcAft>
              <a:buClrTx/>
              <a:buSzTx/>
              <a:buFontTx/>
              <a:buNone/>
              <a:tabLst/>
              <a:defRPr/>
            </a:pPr>
            <a:endParaRPr kumimoji="0" lang="zh-CN" altLang="en-US" sz="1323"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4355134" y="4741848"/>
            <a:ext cx="289273" cy="16176"/>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7186" tIns="33593" rIns="67186" bIns="33593" rtlCol="0" anchor="ctr"/>
          <a:lstStyle/>
          <a:p>
            <a:pPr marL="0" marR="0" lvl="0" indent="0" algn="ctr" defTabSz="671901" rtl="0" eaLnBrk="1" fontAlgn="auto" latinLnBrk="0" hangingPunct="1">
              <a:lnSpc>
                <a:spcPct val="100000"/>
              </a:lnSpc>
              <a:spcBef>
                <a:spcPts val="0"/>
              </a:spcBef>
              <a:spcAft>
                <a:spcPts val="0"/>
              </a:spcAft>
              <a:buClrTx/>
              <a:buSzTx/>
              <a:buFontTx/>
              <a:buNone/>
              <a:tabLst/>
              <a:defRPr/>
            </a:pPr>
            <a:endParaRPr kumimoji="0" lang="zh-CN" altLang="en-US" sz="1323"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9/26/2017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3449823" y="4700931"/>
            <a:ext cx="2099892" cy="26835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979" y="200679"/>
            <a:ext cx="2960786" cy="854054"/>
          </a:xfrm>
        </p:spPr>
        <p:txBody>
          <a:bodyPr anchor="b"/>
          <a:lstStyle>
            <a:lvl1pPr algn="l">
              <a:defRPr sz="1984" b="1"/>
            </a:lvl1pPr>
          </a:lstStyle>
          <a:p>
            <a:r>
              <a:rPr lang="en-US"/>
              <a:t>Click to edit Master title style</a:t>
            </a:r>
          </a:p>
        </p:txBody>
      </p:sp>
      <p:sp>
        <p:nvSpPr>
          <p:cNvPr id="3" name="Content Placeholder 2"/>
          <p:cNvSpPr>
            <a:spLocks noGrp="1"/>
          </p:cNvSpPr>
          <p:nvPr>
            <p:ph idx="1"/>
          </p:nvPr>
        </p:nvSpPr>
        <p:spPr>
          <a:xfrm>
            <a:off x="3518570" y="200682"/>
            <a:ext cx="5030992" cy="4301767"/>
          </a:xfrm>
        </p:spPr>
        <p:txBody>
          <a:bodyPr/>
          <a:lstStyle>
            <a:lvl1pPr>
              <a:defRPr sz="3160"/>
            </a:lvl1pPr>
            <a:lvl2pPr>
              <a:defRPr sz="2792"/>
            </a:lvl2pPr>
            <a:lvl3pPr>
              <a:defRPr sz="2351"/>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49979" y="1054736"/>
            <a:ext cx="2960786" cy="3447714"/>
          </a:xfrm>
        </p:spPr>
        <p:txBody>
          <a:bodyPr/>
          <a:lstStyle>
            <a:lvl1pPr marL="0" indent="0">
              <a:buNone/>
              <a:defRPr sz="1396"/>
            </a:lvl1pPr>
            <a:lvl2pPr marL="447923" indent="0">
              <a:buNone/>
              <a:defRPr sz="1176"/>
            </a:lvl2pPr>
            <a:lvl3pPr marL="895846" indent="0">
              <a:buNone/>
              <a:defRPr sz="1029"/>
            </a:lvl3pPr>
            <a:lvl4pPr marL="1343768" indent="0">
              <a:buNone/>
              <a:defRPr sz="882"/>
            </a:lvl4pPr>
            <a:lvl5pPr marL="1791691" indent="0">
              <a:buNone/>
              <a:defRPr sz="882"/>
            </a:lvl5pPr>
            <a:lvl6pPr marL="2239615" indent="0">
              <a:buNone/>
              <a:defRPr sz="882"/>
            </a:lvl6pPr>
            <a:lvl7pPr marL="2687538" indent="0">
              <a:buNone/>
              <a:defRPr sz="882"/>
            </a:lvl7pPr>
            <a:lvl8pPr marL="3135460" indent="0">
              <a:buNone/>
              <a:defRPr sz="882"/>
            </a:lvl8pPr>
            <a:lvl9pPr marL="3583383" indent="0">
              <a:buNone/>
              <a:defRPr sz="882"/>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9/26/2017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63972" y="3528221"/>
            <a:ext cx="5399723" cy="416527"/>
          </a:xfrm>
        </p:spPr>
        <p:txBody>
          <a:bodyPr anchor="b"/>
          <a:lstStyle>
            <a:lvl1pPr algn="l">
              <a:defRPr sz="1984" b="1"/>
            </a:lvl1pPr>
          </a:lstStyle>
          <a:p>
            <a:r>
              <a:rPr lang="en-US"/>
              <a:t>Click to edit Master title style</a:t>
            </a:r>
          </a:p>
        </p:txBody>
      </p:sp>
      <p:sp>
        <p:nvSpPr>
          <p:cNvPr id="3" name="Picture Placeholder 2"/>
          <p:cNvSpPr>
            <a:spLocks noGrp="1"/>
          </p:cNvSpPr>
          <p:nvPr>
            <p:ph type="pic" idx="1"/>
          </p:nvPr>
        </p:nvSpPr>
        <p:spPr>
          <a:xfrm>
            <a:off x="1763972" y="450362"/>
            <a:ext cx="5399723" cy="3024188"/>
          </a:xfrm>
        </p:spPr>
        <p:txBody>
          <a:bodyPr/>
          <a:lstStyle>
            <a:lvl1pPr marL="0" indent="0">
              <a:buNone/>
              <a:defRPr sz="3160"/>
            </a:lvl1pPr>
            <a:lvl2pPr marL="447923" indent="0">
              <a:buNone/>
              <a:defRPr sz="2792"/>
            </a:lvl2pPr>
            <a:lvl3pPr marL="895846" indent="0">
              <a:buNone/>
              <a:defRPr sz="2351"/>
            </a:lvl3pPr>
            <a:lvl4pPr marL="1343768" indent="0">
              <a:buNone/>
              <a:defRPr sz="1984"/>
            </a:lvl4pPr>
            <a:lvl5pPr marL="1791691" indent="0">
              <a:buNone/>
              <a:defRPr sz="1984"/>
            </a:lvl5pPr>
            <a:lvl6pPr marL="2239615" indent="0">
              <a:buNone/>
              <a:defRPr sz="1984"/>
            </a:lvl6pPr>
            <a:lvl7pPr marL="2687538" indent="0">
              <a:buNone/>
              <a:defRPr sz="1984"/>
            </a:lvl7pPr>
            <a:lvl8pPr marL="3135460" indent="0">
              <a:buNone/>
              <a:defRPr sz="1984"/>
            </a:lvl8pPr>
            <a:lvl9pPr marL="3583383" indent="0">
              <a:buNone/>
              <a:defRPr sz="1984"/>
            </a:lvl9pPr>
          </a:lstStyle>
          <a:p>
            <a:endParaRPr lang="en-US" dirty="0"/>
          </a:p>
        </p:txBody>
      </p:sp>
      <p:sp>
        <p:nvSpPr>
          <p:cNvPr id="4" name="Text Placeholder 3"/>
          <p:cNvSpPr>
            <a:spLocks noGrp="1"/>
          </p:cNvSpPr>
          <p:nvPr>
            <p:ph type="body" sz="half" idx="2"/>
          </p:nvPr>
        </p:nvSpPr>
        <p:spPr>
          <a:xfrm>
            <a:off x="1763972" y="3944748"/>
            <a:ext cx="5399723" cy="591537"/>
          </a:xfrm>
        </p:spPr>
        <p:txBody>
          <a:bodyPr/>
          <a:lstStyle>
            <a:lvl1pPr marL="0" indent="0">
              <a:buNone/>
              <a:defRPr sz="1396"/>
            </a:lvl1pPr>
            <a:lvl2pPr marL="447923" indent="0">
              <a:buNone/>
              <a:defRPr sz="1176"/>
            </a:lvl2pPr>
            <a:lvl3pPr marL="895846" indent="0">
              <a:buNone/>
              <a:defRPr sz="1029"/>
            </a:lvl3pPr>
            <a:lvl4pPr marL="1343768" indent="0">
              <a:buNone/>
              <a:defRPr sz="882"/>
            </a:lvl4pPr>
            <a:lvl5pPr marL="1791691" indent="0">
              <a:buNone/>
              <a:defRPr sz="882"/>
            </a:lvl5pPr>
            <a:lvl6pPr marL="2239615" indent="0">
              <a:buNone/>
              <a:defRPr sz="882"/>
            </a:lvl6pPr>
            <a:lvl7pPr marL="2687538" indent="0">
              <a:buNone/>
              <a:defRPr sz="882"/>
            </a:lvl7pPr>
            <a:lvl8pPr marL="3135460" indent="0">
              <a:buNone/>
              <a:defRPr sz="882"/>
            </a:lvl8pPr>
            <a:lvl9pPr marL="3583383" indent="0">
              <a:buNone/>
              <a:defRPr sz="882"/>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9/26/2017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9/26/2017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4666" y="201848"/>
            <a:ext cx="2024896" cy="43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49978" y="201848"/>
            <a:ext cx="5924696" cy="4300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9/26/2017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7.xml"/><Relationship Id="rId1" Type="http://schemas.openxmlformats.org/officeDocument/2006/relationships/slideLayout" Target="../slideLayouts/slideLayout1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8.xml"/><Relationship Id="rId1" Type="http://schemas.openxmlformats.org/officeDocument/2006/relationships/slideLayout" Target="../slideLayouts/slideLayout1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9.xml"/><Relationship Id="rId1" Type="http://schemas.openxmlformats.org/officeDocument/2006/relationships/slideLayout" Target="../slideLayouts/slideLayout1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18720" y="268351"/>
            <a:ext cx="7762101" cy="974228"/>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618720" y="1341750"/>
            <a:ext cx="7762101" cy="3198033"/>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18719" y="4671624"/>
            <a:ext cx="2024896" cy="268350"/>
          </a:xfrm>
          <a:prstGeom prst="rect">
            <a:avLst/>
          </a:prstGeom>
        </p:spPr>
        <p:txBody>
          <a:bodyPr vert="horz" lIns="91436" tIns="45718" rIns="91436" bIns="45718" rtlCol="0" anchor="ctr"/>
          <a:lstStyle>
            <a:lvl1pPr algn="l">
              <a:defRPr sz="882">
                <a:solidFill>
                  <a:schemeClr val="tx1">
                    <a:tint val="75000"/>
                  </a:schemeClr>
                </a:solidFill>
              </a:defRPr>
            </a:lvl1pPr>
          </a:lstStyle>
          <a:p>
            <a:fld id="{4C4388EF-52D1-4258-9BE5-BCD010C7D4DE}" type="datetimeFigureOut">
              <a:rPr lang="zh-CN" altLang="en-US" smtClean="0"/>
              <a:t>2017/9/26</a:t>
            </a:fld>
            <a:endParaRPr lang="zh-CN" altLang="en-US"/>
          </a:p>
        </p:txBody>
      </p:sp>
      <p:sp>
        <p:nvSpPr>
          <p:cNvPr id="5" name="页脚占位符 4"/>
          <p:cNvSpPr>
            <a:spLocks noGrp="1"/>
          </p:cNvSpPr>
          <p:nvPr>
            <p:ph type="ftr" sz="quarter" idx="3"/>
          </p:nvPr>
        </p:nvSpPr>
        <p:spPr>
          <a:xfrm>
            <a:off x="2981097" y="4671624"/>
            <a:ext cx="3037344" cy="268350"/>
          </a:xfrm>
          <a:prstGeom prst="rect">
            <a:avLst/>
          </a:prstGeom>
        </p:spPr>
        <p:txBody>
          <a:bodyPr vert="horz" lIns="91436" tIns="45718" rIns="91436" bIns="45718" rtlCol="0" anchor="ctr"/>
          <a:lstStyle>
            <a:lvl1pPr algn="ctr">
              <a:defRPr sz="882">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355925" y="4671624"/>
            <a:ext cx="2024896" cy="268350"/>
          </a:xfrm>
          <a:prstGeom prst="rect">
            <a:avLst/>
          </a:prstGeom>
        </p:spPr>
        <p:txBody>
          <a:bodyPr vert="horz" lIns="91436" tIns="45718" rIns="91436" bIns="45718" rtlCol="0" anchor="ctr"/>
          <a:lstStyle>
            <a:lvl1pPr algn="r">
              <a:defRPr sz="882">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xStyles>
    <p:titleStyle>
      <a:lvl1pPr algn="l" defTabSz="671901" rtl="0" eaLnBrk="1" latinLnBrk="0" hangingPunct="1">
        <a:lnSpc>
          <a:spcPct val="90000"/>
        </a:lnSpc>
        <a:spcBef>
          <a:spcPct val="0"/>
        </a:spcBef>
        <a:buNone/>
        <a:defRPr sz="3233" kern="1200">
          <a:solidFill>
            <a:schemeClr val="tx1"/>
          </a:solidFill>
          <a:latin typeface="+mj-lt"/>
          <a:ea typeface="+mj-ea"/>
          <a:cs typeface="+mj-cs"/>
        </a:defRPr>
      </a:lvl1pPr>
    </p:titleStyle>
    <p:bodyStyle>
      <a:lvl1pPr marL="167975" indent="-167975" algn="l" defTabSz="671901" rtl="0" eaLnBrk="1" latinLnBrk="0" hangingPunct="1">
        <a:lnSpc>
          <a:spcPct val="90000"/>
        </a:lnSpc>
        <a:spcBef>
          <a:spcPts val="735"/>
        </a:spcBef>
        <a:buFont typeface="Arial" panose="020B0604020202020204" pitchFamily="34" charset="0"/>
        <a:buChar char="•"/>
        <a:defRPr sz="2057" kern="1200">
          <a:solidFill>
            <a:schemeClr val="tx1"/>
          </a:solidFill>
          <a:latin typeface="+mn-lt"/>
          <a:ea typeface="+mn-ea"/>
          <a:cs typeface="+mn-cs"/>
        </a:defRPr>
      </a:lvl1pPr>
      <a:lvl2pPr marL="503926" indent="-167975" algn="l" defTabSz="671901" rtl="0" eaLnBrk="1" latinLnBrk="0" hangingPunct="1">
        <a:lnSpc>
          <a:spcPct val="90000"/>
        </a:lnSpc>
        <a:spcBef>
          <a:spcPts val="367"/>
        </a:spcBef>
        <a:buFont typeface="Arial" panose="020B0604020202020204" pitchFamily="34" charset="0"/>
        <a:buChar char="•"/>
        <a:defRPr sz="1764" kern="1200">
          <a:solidFill>
            <a:schemeClr val="tx1"/>
          </a:solidFill>
          <a:latin typeface="+mn-lt"/>
          <a:ea typeface="+mn-ea"/>
          <a:cs typeface="+mn-cs"/>
        </a:defRPr>
      </a:lvl2pPr>
      <a:lvl3pPr marL="839876" indent="-167975" algn="l" defTabSz="671901" rtl="0" eaLnBrk="1" latinLnBrk="0" hangingPunct="1">
        <a:lnSpc>
          <a:spcPct val="90000"/>
        </a:lnSpc>
        <a:spcBef>
          <a:spcPts val="367"/>
        </a:spcBef>
        <a:buFont typeface="Arial" panose="020B0604020202020204" pitchFamily="34" charset="0"/>
        <a:buChar char="•"/>
        <a:defRPr sz="1470" kern="1200">
          <a:solidFill>
            <a:schemeClr val="tx1"/>
          </a:solidFill>
          <a:latin typeface="+mn-lt"/>
          <a:ea typeface="+mn-ea"/>
          <a:cs typeface="+mn-cs"/>
        </a:defRPr>
      </a:lvl3pPr>
      <a:lvl4pPr marL="1175827" indent="-167975" algn="l" defTabSz="671901" rtl="0" eaLnBrk="1" latinLnBrk="0" hangingPunct="1">
        <a:lnSpc>
          <a:spcPct val="90000"/>
        </a:lnSpc>
        <a:spcBef>
          <a:spcPts val="367"/>
        </a:spcBef>
        <a:buFont typeface="Arial" panose="020B0604020202020204" pitchFamily="34" charset="0"/>
        <a:buChar char="•"/>
        <a:defRPr sz="1323" kern="1200">
          <a:solidFill>
            <a:schemeClr val="tx1"/>
          </a:solidFill>
          <a:latin typeface="+mn-lt"/>
          <a:ea typeface="+mn-ea"/>
          <a:cs typeface="+mn-cs"/>
        </a:defRPr>
      </a:lvl4pPr>
      <a:lvl5pPr marL="1511778" indent="-167975" algn="l" defTabSz="671901" rtl="0" eaLnBrk="1" latinLnBrk="0" hangingPunct="1">
        <a:lnSpc>
          <a:spcPct val="90000"/>
        </a:lnSpc>
        <a:spcBef>
          <a:spcPts val="367"/>
        </a:spcBef>
        <a:buFont typeface="Arial" panose="020B0604020202020204" pitchFamily="34" charset="0"/>
        <a:buChar char="•"/>
        <a:defRPr sz="1323" kern="1200">
          <a:solidFill>
            <a:schemeClr val="tx1"/>
          </a:solidFill>
          <a:latin typeface="+mn-lt"/>
          <a:ea typeface="+mn-ea"/>
          <a:cs typeface="+mn-cs"/>
        </a:defRPr>
      </a:lvl5pPr>
      <a:lvl6pPr marL="1847728" indent="-167975" algn="l" defTabSz="671901" rtl="0" eaLnBrk="1" latinLnBrk="0" hangingPunct="1">
        <a:lnSpc>
          <a:spcPct val="90000"/>
        </a:lnSpc>
        <a:spcBef>
          <a:spcPts val="367"/>
        </a:spcBef>
        <a:buFont typeface="Arial" panose="020B0604020202020204" pitchFamily="34" charset="0"/>
        <a:buChar char="•"/>
        <a:defRPr sz="1323" kern="1200">
          <a:solidFill>
            <a:schemeClr val="tx1"/>
          </a:solidFill>
          <a:latin typeface="+mn-lt"/>
          <a:ea typeface="+mn-ea"/>
          <a:cs typeface="+mn-cs"/>
        </a:defRPr>
      </a:lvl6pPr>
      <a:lvl7pPr marL="2183679" indent="-167975" algn="l" defTabSz="671901" rtl="0" eaLnBrk="1" latinLnBrk="0" hangingPunct="1">
        <a:lnSpc>
          <a:spcPct val="90000"/>
        </a:lnSpc>
        <a:spcBef>
          <a:spcPts val="367"/>
        </a:spcBef>
        <a:buFont typeface="Arial" panose="020B0604020202020204" pitchFamily="34" charset="0"/>
        <a:buChar char="•"/>
        <a:defRPr sz="1323" kern="1200">
          <a:solidFill>
            <a:schemeClr val="tx1"/>
          </a:solidFill>
          <a:latin typeface="+mn-lt"/>
          <a:ea typeface="+mn-ea"/>
          <a:cs typeface="+mn-cs"/>
        </a:defRPr>
      </a:lvl7pPr>
      <a:lvl8pPr marL="2519629" indent="-167975" algn="l" defTabSz="671901" rtl="0" eaLnBrk="1" latinLnBrk="0" hangingPunct="1">
        <a:lnSpc>
          <a:spcPct val="90000"/>
        </a:lnSpc>
        <a:spcBef>
          <a:spcPts val="367"/>
        </a:spcBef>
        <a:buFont typeface="Arial" panose="020B0604020202020204" pitchFamily="34" charset="0"/>
        <a:buChar char="•"/>
        <a:defRPr sz="1323" kern="1200">
          <a:solidFill>
            <a:schemeClr val="tx1"/>
          </a:solidFill>
          <a:latin typeface="+mn-lt"/>
          <a:ea typeface="+mn-ea"/>
          <a:cs typeface="+mn-cs"/>
        </a:defRPr>
      </a:lvl8pPr>
      <a:lvl9pPr marL="2855580" indent="-167975" algn="l" defTabSz="671901" rtl="0" eaLnBrk="1" latinLnBrk="0" hangingPunct="1">
        <a:lnSpc>
          <a:spcPct val="90000"/>
        </a:lnSpc>
        <a:spcBef>
          <a:spcPts val="367"/>
        </a:spcBef>
        <a:buFont typeface="Arial" panose="020B0604020202020204" pitchFamily="34" charset="0"/>
        <a:buChar char="•"/>
        <a:defRPr sz="1323" kern="1200">
          <a:solidFill>
            <a:schemeClr val="tx1"/>
          </a:solidFill>
          <a:latin typeface="+mn-lt"/>
          <a:ea typeface="+mn-ea"/>
          <a:cs typeface="+mn-cs"/>
        </a:defRPr>
      </a:lvl9pPr>
    </p:bodyStyle>
    <p:otherStyle>
      <a:defPPr>
        <a:defRPr lang="zh-CN"/>
      </a:defPPr>
      <a:lvl1pPr marL="0" algn="l" defTabSz="671901" rtl="0" eaLnBrk="1" latinLnBrk="0" hangingPunct="1">
        <a:defRPr sz="1323" kern="1200">
          <a:solidFill>
            <a:schemeClr val="tx1"/>
          </a:solidFill>
          <a:latin typeface="+mn-lt"/>
          <a:ea typeface="+mn-ea"/>
          <a:cs typeface="+mn-cs"/>
        </a:defRPr>
      </a:lvl1pPr>
      <a:lvl2pPr marL="335951" algn="l" defTabSz="671901" rtl="0" eaLnBrk="1" latinLnBrk="0" hangingPunct="1">
        <a:defRPr sz="1323" kern="1200">
          <a:solidFill>
            <a:schemeClr val="tx1"/>
          </a:solidFill>
          <a:latin typeface="+mn-lt"/>
          <a:ea typeface="+mn-ea"/>
          <a:cs typeface="+mn-cs"/>
        </a:defRPr>
      </a:lvl2pPr>
      <a:lvl3pPr marL="671901" algn="l" defTabSz="671901" rtl="0" eaLnBrk="1" latinLnBrk="0" hangingPunct="1">
        <a:defRPr sz="1323" kern="1200">
          <a:solidFill>
            <a:schemeClr val="tx1"/>
          </a:solidFill>
          <a:latin typeface="+mn-lt"/>
          <a:ea typeface="+mn-ea"/>
          <a:cs typeface="+mn-cs"/>
        </a:defRPr>
      </a:lvl3pPr>
      <a:lvl4pPr marL="1007852" algn="l" defTabSz="671901" rtl="0" eaLnBrk="1" latinLnBrk="0" hangingPunct="1">
        <a:defRPr sz="1323" kern="1200">
          <a:solidFill>
            <a:schemeClr val="tx1"/>
          </a:solidFill>
          <a:latin typeface="+mn-lt"/>
          <a:ea typeface="+mn-ea"/>
          <a:cs typeface="+mn-cs"/>
        </a:defRPr>
      </a:lvl4pPr>
      <a:lvl5pPr marL="1343802" algn="l" defTabSz="671901" rtl="0" eaLnBrk="1" latinLnBrk="0" hangingPunct="1">
        <a:defRPr sz="1323" kern="1200">
          <a:solidFill>
            <a:schemeClr val="tx1"/>
          </a:solidFill>
          <a:latin typeface="+mn-lt"/>
          <a:ea typeface="+mn-ea"/>
          <a:cs typeface="+mn-cs"/>
        </a:defRPr>
      </a:lvl5pPr>
      <a:lvl6pPr marL="1679753" algn="l" defTabSz="671901" rtl="0" eaLnBrk="1" latinLnBrk="0" hangingPunct="1">
        <a:defRPr sz="1323" kern="1200">
          <a:solidFill>
            <a:schemeClr val="tx1"/>
          </a:solidFill>
          <a:latin typeface="+mn-lt"/>
          <a:ea typeface="+mn-ea"/>
          <a:cs typeface="+mn-cs"/>
        </a:defRPr>
      </a:lvl6pPr>
      <a:lvl7pPr marL="2015703" algn="l" defTabSz="671901" rtl="0" eaLnBrk="1" latinLnBrk="0" hangingPunct="1">
        <a:defRPr sz="1323" kern="1200">
          <a:solidFill>
            <a:schemeClr val="tx1"/>
          </a:solidFill>
          <a:latin typeface="+mn-lt"/>
          <a:ea typeface="+mn-ea"/>
          <a:cs typeface="+mn-cs"/>
        </a:defRPr>
      </a:lvl7pPr>
      <a:lvl8pPr marL="2351654" algn="l" defTabSz="671901" rtl="0" eaLnBrk="1" latinLnBrk="0" hangingPunct="1">
        <a:defRPr sz="1323" kern="1200">
          <a:solidFill>
            <a:schemeClr val="tx1"/>
          </a:solidFill>
          <a:latin typeface="+mn-lt"/>
          <a:ea typeface="+mn-ea"/>
          <a:cs typeface="+mn-cs"/>
        </a:defRPr>
      </a:lvl8pPr>
      <a:lvl9pPr marL="2687604" algn="l" defTabSz="671901" rtl="0" eaLnBrk="1" latinLnBrk="0" hangingPunct="1">
        <a:defRPr sz="132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2" name="Title Placeholder 1"/>
          <p:cNvSpPr>
            <a:spLocks noGrp="1"/>
          </p:cNvSpPr>
          <p:nvPr>
            <p:ph type="title"/>
          </p:nvPr>
        </p:nvSpPr>
        <p:spPr>
          <a:xfrm>
            <a:off x="449977" y="261351"/>
            <a:ext cx="8099584" cy="840052"/>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449977" y="1176075"/>
            <a:ext cx="8099584" cy="3061523"/>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8302711" y="4441000"/>
            <a:ext cx="398036" cy="3543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67186" tIns="33593" rIns="67186" bIns="33593" numCol="1" anchor="t" anchorCtr="0" compatLnSpc="1">
            <a:prstTxWarp prst="textNoShape">
              <a:avLst/>
            </a:prstTxWarp>
          </a:bodyPr>
          <a:lstStyle/>
          <a:p>
            <a:pPr marL="0" marR="0" lvl="0" indent="0" algn="l" defTabSz="671901" rtl="0" eaLnBrk="1" fontAlgn="auto" latinLnBrk="0" hangingPunct="1">
              <a:lnSpc>
                <a:spcPct val="100000"/>
              </a:lnSpc>
              <a:spcBef>
                <a:spcPts val="0"/>
              </a:spcBef>
              <a:spcAft>
                <a:spcPts val="0"/>
              </a:spcAft>
              <a:buClrTx/>
              <a:buSzTx/>
              <a:buFontTx/>
              <a:buNone/>
              <a:tabLst/>
              <a:defRPr/>
            </a:pPr>
            <a:endParaRPr kumimoji="0" lang="zh-CN" altLang="en-US" sz="132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6599661" y="130676"/>
            <a:ext cx="2099892" cy="268350"/>
          </a:xfrm>
          <a:prstGeom prst="rect">
            <a:avLst/>
          </a:prstGeom>
        </p:spPr>
        <p:txBody>
          <a:bodyPr vert="horz" lIns="91436" tIns="45718" rIns="91436" bIns="45718" rtlCol="0" anchor="ctr"/>
          <a:lstStyle>
            <a:lvl1pPr algn="l">
              <a:defRPr sz="1176">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3"/>
          </p:nvPr>
        </p:nvSpPr>
        <p:spPr>
          <a:xfrm>
            <a:off x="3074844" y="4654123"/>
            <a:ext cx="2849853" cy="268350"/>
          </a:xfrm>
          <a:prstGeom prst="rect">
            <a:avLst/>
          </a:prstGeom>
        </p:spPr>
        <p:txBody>
          <a:bodyPr vert="horz" lIns="91436" tIns="45718" rIns="91436" bIns="45718" rtlCol="0" anchor="ctr"/>
          <a:lstStyle>
            <a:lvl1pPr algn="ctr">
              <a:defRPr sz="1176">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599969" y="4610954"/>
            <a:ext cx="7724604" cy="14405"/>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8328473" y="4515775"/>
            <a:ext cx="354313" cy="224014"/>
          </a:xfrm>
          <a:prstGeom prst="rect">
            <a:avLst/>
          </a:prstGeom>
        </p:spPr>
        <p:txBody>
          <a:bodyPr vert="horz" lIns="91436" tIns="45718" rIns="91436" bIns="45718" rtlCol="0" anchor="ctr"/>
          <a:lstStyle>
            <a:lvl1pPr algn="ctr">
              <a:defRPr sz="1176"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hf hdr="0" ftr="0" dt="0"/>
  <p:txStyles>
    <p:titleStyle>
      <a:lvl1pPr algn="l" defTabSz="895846" rtl="0" eaLnBrk="1" latinLnBrk="0" hangingPunct="1">
        <a:spcBef>
          <a:spcPct val="0"/>
        </a:spcBef>
        <a:buNone/>
        <a:defRPr sz="3380" kern="1200">
          <a:solidFill>
            <a:srgbClr val="17375E"/>
          </a:solidFill>
          <a:latin typeface="Signika"/>
          <a:ea typeface="Open Sans Extrabold" pitchFamily="34" charset="0"/>
          <a:cs typeface="Signika"/>
        </a:defRPr>
      </a:lvl1pPr>
    </p:titleStyle>
    <p:bodyStyle>
      <a:lvl1pPr marL="335942" indent="-335942" algn="l" defTabSz="895846" rtl="0" eaLnBrk="1" latinLnBrk="0" hangingPunct="1">
        <a:spcBef>
          <a:spcPct val="20000"/>
        </a:spcBef>
        <a:buFont typeface="Arial" pitchFamily="34" charset="0"/>
        <a:buChar char="•"/>
        <a:defRPr sz="1984" kern="1200">
          <a:solidFill>
            <a:srgbClr val="17375E"/>
          </a:solidFill>
          <a:latin typeface="+mn-lt"/>
          <a:ea typeface="+mn-ea"/>
          <a:cs typeface="+mn-cs"/>
        </a:defRPr>
      </a:lvl1pPr>
      <a:lvl2pPr marL="727875" indent="-279951" algn="l" defTabSz="895846" rtl="0" eaLnBrk="1" latinLnBrk="0" hangingPunct="1">
        <a:spcBef>
          <a:spcPct val="20000"/>
        </a:spcBef>
        <a:buFont typeface="Arial" pitchFamily="34" charset="0"/>
        <a:buChar char="–"/>
        <a:defRPr sz="1764" kern="1200">
          <a:solidFill>
            <a:srgbClr val="17375E"/>
          </a:solidFill>
          <a:latin typeface="+mn-lt"/>
          <a:ea typeface="+mn-ea"/>
          <a:cs typeface="+mn-cs"/>
        </a:defRPr>
      </a:lvl2pPr>
      <a:lvl3pPr marL="1119807" indent="-223961" algn="l" defTabSz="895846" rtl="0" eaLnBrk="1" latinLnBrk="0" hangingPunct="1">
        <a:spcBef>
          <a:spcPct val="20000"/>
        </a:spcBef>
        <a:buFont typeface="Arial" pitchFamily="34" charset="0"/>
        <a:buChar char="•"/>
        <a:defRPr sz="1617" kern="1200">
          <a:solidFill>
            <a:srgbClr val="17375E"/>
          </a:solidFill>
          <a:latin typeface="+mn-lt"/>
          <a:ea typeface="+mn-ea"/>
          <a:cs typeface="+mn-cs"/>
        </a:defRPr>
      </a:lvl3pPr>
      <a:lvl4pPr marL="1567730"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4pPr>
      <a:lvl5pPr marL="2015653"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5pPr>
      <a:lvl6pPr marL="2463576"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6pPr>
      <a:lvl7pPr marL="2911499"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7pPr>
      <a:lvl8pPr marL="3359422"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8pPr>
      <a:lvl9pPr marL="3807344"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9pPr>
    </p:bodyStyle>
    <p:otherStyle>
      <a:defPPr>
        <a:defRPr lang="en-US"/>
      </a:defPPr>
      <a:lvl1pPr marL="0" algn="l" defTabSz="895846" rtl="0" eaLnBrk="1" latinLnBrk="0" hangingPunct="1">
        <a:defRPr sz="1764" kern="1200">
          <a:solidFill>
            <a:schemeClr val="tx1"/>
          </a:solidFill>
          <a:latin typeface="+mn-lt"/>
          <a:ea typeface="+mn-ea"/>
          <a:cs typeface="+mn-cs"/>
        </a:defRPr>
      </a:lvl1pPr>
      <a:lvl2pPr marL="447923" algn="l" defTabSz="895846" rtl="0" eaLnBrk="1" latinLnBrk="0" hangingPunct="1">
        <a:defRPr sz="1764" kern="1200">
          <a:solidFill>
            <a:schemeClr val="tx1"/>
          </a:solidFill>
          <a:latin typeface="+mn-lt"/>
          <a:ea typeface="+mn-ea"/>
          <a:cs typeface="+mn-cs"/>
        </a:defRPr>
      </a:lvl2pPr>
      <a:lvl3pPr marL="895846" algn="l" defTabSz="895846" rtl="0" eaLnBrk="1" latinLnBrk="0" hangingPunct="1">
        <a:defRPr sz="1764" kern="1200">
          <a:solidFill>
            <a:schemeClr val="tx1"/>
          </a:solidFill>
          <a:latin typeface="+mn-lt"/>
          <a:ea typeface="+mn-ea"/>
          <a:cs typeface="+mn-cs"/>
        </a:defRPr>
      </a:lvl3pPr>
      <a:lvl4pPr marL="1343768" algn="l" defTabSz="895846" rtl="0" eaLnBrk="1" latinLnBrk="0" hangingPunct="1">
        <a:defRPr sz="1764" kern="1200">
          <a:solidFill>
            <a:schemeClr val="tx1"/>
          </a:solidFill>
          <a:latin typeface="+mn-lt"/>
          <a:ea typeface="+mn-ea"/>
          <a:cs typeface="+mn-cs"/>
        </a:defRPr>
      </a:lvl4pPr>
      <a:lvl5pPr marL="1791691" algn="l" defTabSz="895846" rtl="0" eaLnBrk="1" latinLnBrk="0" hangingPunct="1">
        <a:defRPr sz="1764" kern="1200">
          <a:solidFill>
            <a:schemeClr val="tx1"/>
          </a:solidFill>
          <a:latin typeface="+mn-lt"/>
          <a:ea typeface="+mn-ea"/>
          <a:cs typeface="+mn-cs"/>
        </a:defRPr>
      </a:lvl5pPr>
      <a:lvl6pPr marL="2239615" algn="l" defTabSz="895846" rtl="0" eaLnBrk="1" latinLnBrk="0" hangingPunct="1">
        <a:defRPr sz="1764" kern="1200">
          <a:solidFill>
            <a:schemeClr val="tx1"/>
          </a:solidFill>
          <a:latin typeface="+mn-lt"/>
          <a:ea typeface="+mn-ea"/>
          <a:cs typeface="+mn-cs"/>
        </a:defRPr>
      </a:lvl6pPr>
      <a:lvl7pPr marL="2687538" algn="l" defTabSz="895846" rtl="0" eaLnBrk="1" latinLnBrk="0" hangingPunct="1">
        <a:defRPr sz="1764" kern="1200">
          <a:solidFill>
            <a:schemeClr val="tx1"/>
          </a:solidFill>
          <a:latin typeface="+mn-lt"/>
          <a:ea typeface="+mn-ea"/>
          <a:cs typeface="+mn-cs"/>
        </a:defRPr>
      </a:lvl7pPr>
      <a:lvl8pPr marL="3135460" algn="l" defTabSz="895846" rtl="0" eaLnBrk="1" latinLnBrk="0" hangingPunct="1">
        <a:defRPr sz="1764" kern="1200">
          <a:solidFill>
            <a:schemeClr val="tx1"/>
          </a:solidFill>
          <a:latin typeface="+mn-lt"/>
          <a:ea typeface="+mn-ea"/>
          <a:cs typeface="+mn-cs"/>
        </a:defRPr>
      </a:lvl8pPr>
      <a:lvl9pPr marL="3583383" algn="l" defTabSz="895846" rtl="0" eaLnBrk="1" latinLnBrk="0" hangingPunct="1">
        <a:defRPr sz="1764"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2" name="Title Placeholder 1"/>
          <p:cNvSpPr>
            <a:spLocks noGrp="1"/>
          </p:cNvSpPr>
          <p:nvPr>
            <p:ph type="title"/>
          </p:nvPr>
        </p:nvSpPr>
        <p:spPr>
          <a:xfrm>
            <a:off x="449977" y="261351"/>
            <a:ext cx="8099584" cy="840052"/>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449977" y="1176075"/>
            <a:ext cx="8099584" cy="3061523"/>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8302711" y="4441000"/>
            <a:ext cx="398036" cy="3543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67186" tIns="33593" rIns="67186" bIns="33593" numCol="1" anchor="t" anchorCtr="0" compatLnSpc="1">
            <a:prstTxWarp prst="textNoShape">
              <a:avLst/>
            </a:prstTxWarp>
          </a:bodyPr>
          <a:lstStyle/>
          <a:p>
            <a:pPr marL="0" marR="0" lvl="0" indent="0" algn="l" defTabSz="671901" rtl="0" eaLnBrk="1" fontAlgn="auto" latinLnBrk="0" hangingPunct="1">
              <a:lnSpc>
                <a:spcPct val="100000"/>
              </a:lnSpc>
              <a:spcBef>
                <a:spcPts val="0"/>
              </a:spcBef>
              <a:spcAft>
                <a:spcPts val="0"/>
              </a:spcAft>
              <a:buClrTx/>
              <a:buSzTx/>
              <a:buFontTx/>
              <a:buNone/>
              <a:tabLst/>
              <a:defRPr/>
            </a:pPr>
            <a:endParaRPr kumimoji="0" lang="zh-CN" altLang="en-US" sz="132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6599661" y="130676"/>
            <a:ext cx="2099892" cy="268350"/>
          </a:xfrm>
          <a:prstGeom prst="rect">
            <a:avLst/>
          </a:prstGeom>
        </p:spPr>
        <p:txBody>
          <a:bodyPr vert="horz" lIns="91436" tIns="45718" rIns="91436" bIns="45718" rtlCol="0" anchor="ctr"/>
          <a:lstStyle>
            <a:lvl1pPr algn="l">
              <a:defRPr sz="1176">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3"/>
          </p:nvPr>
        </p:nvSpPr>
        <p:spPr>
          <a:xfrm>
            <a:off x="3074844" y="4654123"/>
            <a:ext cx="2849853" cy="268350"/>
          </a:xfrm>
          <a:prstGeom prst="rect">
            <a:avLst/>
          </a:prstGeom>
        </p:spPr>
        <p:txBody>
          <a:bodyPr vert="horz" lIns="91436" tIns="45718" rIns="91436" bIns="45718" rtlCol="0" anchor="ctr"/>
          <a:lstStyle>
            <a:lvl1pPr algn="ctr">
              <a:defRPr sz="1176">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599969" y="4610954"/>
            <a:ext cx="7724604" cy="14405"/>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8328473" y="4515775"/>
            <a:ext cx="354313" cy="224014"/>
          </a:xfrm>
          <a:prstGeom prst="rect">
            <a:avLst/>
          </a:prstGeom>
        </p:spPr>
        <p:txBody>
          <a:bodyPr vert="horz" lIns="91436" tIns="45718" rIns="91436" bIns="45718" rtlCol="0" anchor="ctr"/>
          <a:lstStyle>
            <a:lvl1pPr algn="ctr">
              <a:defRPr sz="1176"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Lst>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hf hdr="0" ftr="0" dt="0"/>
  <p:txStyles>
    <p:titleStyle>
      <a:lvl1pPr algn="l" defTabSz="895846" rtl="0" eaLnBrk="1" latinLnBrk="0" hangingPunct="1">
        <a:spcBef>
          <a:spcPct val="0"/>
        </a:spcBef>
        <a:buNone/>
        <a:defRPr sz="3380" kern="1200">
          <a:solidFill>
            <a:srgbClr val="17375E"/>
          </a:solidFill>
          <a:latin typeface="Signika"/>
          <a:ea typeface="Open Sans Extrabold" pitchFamily="34" charset="0"/>
          <a:cs typeface="Signika"/>
        </a:defRPr>
      </a:lvl1pPr>
    </p:titleStyle>
    <p:bodyStyle>
      <a:lvl1pPr marL="335942" indent="-335942" algn="l" defTabSz="895846" rtl="0" eaLnBrk="1" latinLnBrk="0" hangingPunct="1">
        <a:spcBef>
          <a:spcPct val="20000"/>
        </a:spcBef>
        <a:buFont typeface="Arial" pitchFamily="34" charset="0"/>
        <a:buChar char="•"/>
        <a:defRPr sz="1984" kern="1200">
          <a:solidFill>
            <a:srgbClr val="17375E"/>
          </a:solidFill>
          <a:latin typeface="+mn-lt"/>
          <a:ea typeface="+mn-ea"/>
          <a:cs typeface="+mn-cs"/>
        </a:defRPr>
      </a:lvl1pPr>
      <a:lvl2pPr marL="727875" indent="-279951" algn="l" defTabSz="895846" rtl="0" eaLnBrk="1" latinLnBrk="0" hangingPunct="1">
        <a:spcBef>
          <a:spcPct val="20000"/>
        </a:spcBef>
        <a:buFont typeface="Arial" pitchFamily="34" charset="0"/>
        <a:buChar char="–"/>
        <a:defRPr sz="1764" kern="1200">
          <a:solidFill>
            <a:srgbClr val="17375E"/>
          </a:solidFill>
          <a:latin typeface="+mn-lt"/>
          <a:ea typeface="+mn-ea"/>
          <a:cs typeface="+mn-cs"/>
        </a:defRPr>
      </a:lvl2pPr>
      <a:lvl3pPr marL="1119807" indent="-223961" algn="l" defTabSz="895846" rtl="0" eaLnBrk="1" latinLnBrk="0" hangingPunct="1">
        <a:spcBef>
          <a:spcPct val="20000"/>
        </a:spcBef>
        <a:buFont typeface="Arial" pitchFamily="34" charset="0"/>
        <a:buChar char="•"/>
        <a:defRPr sz="1617" kern="1200">
          <a:solidFill>
            <a:srgbClr val="17375E"/>
          </a:solidFill>
          <a:latin typeface="+mn-lt"/>
          <a:ea typeface="+mn-ea"/>
          <a:cs typeface="+mn-cs"/>
        </a:defRPr>
      </a:lvl3pPr>
      <a:lvl4pPr marL="1567730"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4pPr>
      <a:lvl5pPr marL="2015653"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5pPr>
      <a:lvl6pPr marL="2463576"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6pPr>
      <a:lvl7pPr marL="2911499"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7pPr>
      <a:lvl8pPr marL="3359422"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8pPr>
      <a:lvl9pPr marL="3807344"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9pPr>
    </p:bodyStyle>
    <p:otherStyle>
      <a:defPPr>
        <a:defRPr lang="en-US"/>
      </a:defPPr>
      <a:lvl1pPr marL="0" algn="l" defTabSz="895846" rtl="0" eaLnBrk="1" latinLnBrk="0" hangingPunct="1">
        <a:defRPr sz="1764" kern="1200">
          <a:solidFill>
            <a:schemeClr val="tx1"/>
          </a:solidFill>
          <a:latin typeface="+mn-lt"/>
          <a:ea typeface="+mn-ea"/>
          <a:cs typeface="+mn-cs"/>
        </a:defRPr>
      </a:lvl1pPr>
      <a:lvl2pPr marL="447923" algn="l" defTabSz="895846" rtl="0" eaLnBrk="1" latinLnBrk="0" hangingPunct="1">
        <a:defRPr sz="1764" kern="1200">
          <a:solidFill>
            <a:schemeClr val="tx1"/>
          </a:solidFill>
          <a:latin typeface="+mn-lt"/>
          <a:ea typeface="+mn-ea"/>
          <a:cs typeface="+mn-cs"/>
        </a:defRPr>
      </a:lvl2pPr>
      <a:lvl3pPr marL="895846" algn="l" defTabSz="895846" rtl="0" eaLnBrk="1" latinLnBrk="0" hangingPunct="1">
        <a:defRPr sz="1764" kern="1200">
          <a:solidFill>
            <a:schemeClr val="tx1"/>
          </a:solidFill>
          <a:latin typeface="+mn-lt"/>
          <a:ea typeface="+mn-ea"/>
          <a:cs typeface="+mn-cs"/>
        </a:defRPr>
      </a:lvl3pPr>
      <a:lvl4pPr marL="1343768" algn="l" defTabSz="895846" rtl="0" eaLnBrk="1" latinLnBrk="0" hangingPunct="1">
        <a:defRPr sz="1764" kern="1200">
          <a:solidFill>
            <a:schemeClr val="tx1"/>
          </a:solidFill>
          <a:latin typeface="+mn-lt"/>
          <a:ea typeface="+mn-ea"/>
          <a:cs typeface="+mn-cs"/>
        </a:defRPr>
      </a:lvl4pPr>
      <a:lvl5pPr marL="1791691" algn="l" defTabSz="895846" rtl="0" eaLnBrk="1" latinLnBrk="0" hangingPunct="1">
        <a:defRPr sz="1764" kern="1200">
          <a:solidFill>
            <a:schemeClr val="tx1"/>
          </a:solidFill>
          <a:latin typeface="+mn-lt"/>
          <a:ea typeface="+mn-ea"/>
          <a:cs typeface="+mn-cs"/>
        </a:defRPr>
      </a:lvl5pPr>
      <a:lvl6pPr marL="2239615" algn="l" defTabSz="895846" rtl="0" eaLnBrk="1" latinLnBrk="0" hangingPunct="1">
        <a:defRPr sz="1764" kern="1200">
          <a:solidFill>
            <a:schemeClr val="tx1"/>
          </a:solidFill>
          <a:latin typeface="+mn-lt"/>
          <a:ea typeface="+mn-ea"/>
          <a:cs typeface="+mn-cs"/>
        </a:defRPr>
      </a:lvl6pPr>
      <a:lvl7pPr marL="2687538" algn="l" defTabSz="895846" rtl="0" eaLnBrk="1" latinLnBrk="0" hangingPunct="1">
        <a:defRPr sz="1764" kern="1200">
          <a:solidFill>
            <a:schemeClr val="tx1"/>
          </a:solidFill>
          <a:latin typeface="+mn-lt"/>
          <a:ea typeface="+mn-ea"/>
          <a:cs typeface="+mn-cs"/>
        </a:defRPr>
      </a:lvl7pPr>
      <a:lvl8pPr marL="3135460" algn="l" defTabSz="895846" rtl="0" eaLnBrk="1" latinLnBrk="0" hangingPunct="1">
        <a:defRPr sz="1764" kern="1200">
          <a:solidFill>
            <a:schemeClr val="tx1"/>
          </a:solidFill>
          <a:latin typeface="+mn-lt"/>
          <a:ea typeface="+mn-ea"/>
          <a:cs typeface="+mn-cs"/>
        </a:defRPr>
      </a:lvl8pPr>
      <a:lvl9pPr marL="3583383" algn="l" defTabSz="895846" rtl="0" eaLnBrk="1" latinLnBrk="0" hangingPunct="1">
        <a:defRPr sz="176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2" name="Title Placeholder 1"/>
          <p:cNvSpPr>
            <a:spLocks noGrp="1"/>
          </p:cNvSpPr>
          <p:nvPr>
            <p:ph type="title"/>
          </p:nvPr>
        </p:nvSpPr>
        <p:spPr>
          <a:xfrm>
            <a:off x="449977" y="261351"/>
            <a:ext cx="8099584" cy="840052"/>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449977" y="1176075"/>
            <a:ext cx="8099584" cy="3061523"/>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8302711" y="4441000"/>
            <a:ext cx="398036" cy="3543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67186" tIns="33593" rIns="67186" bIns="33593" numCol="1" anchor="t" anchorCtr="0" compatLnSpc="1">
            <a:prstTxWarp prst="textNoShape">
              <a:avLst/>
            </a:prstTxWarp>
          </a:bodyPr>
          <a:lstStyle/>
          <a:p>
            <a:pPr marL="0" marR="0" lvl="0" indent="0" algn="l" defTabSz="671901" rtl="0" eaLnBrk="1" fontAlgn="auto" latinLnBrk="0" hangingPunct="1">
              <a:lnSpc>
                <a:spcPct val="100000"/>
              </a:lnSpc>
              <a:spcBef>
                <a:spcPts val="0"/>
              </a:spcBef>
              <a:spcAft>
                <a:spcPts val="0"/>
              </a:spcAft>
              <a:buClrTx/>
              <a:buSzTx/>
              <a:buFontTx/>
              <a:buNone/>
              <a:tabLst/>
              <a:defRPr/>
            </a:pPr>
            <a:endParaRPr kumimoji="0" lang="zh-CN" altLang="en-US" sz="132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6599661" y="130676"/>
            <a:ext cx="2099892" cy="268350"/>
          </a:xfrm>
          <a:prstGeom prst="rect">
            <a:avLst/>
          </a:prstGeom>
        </p:spPr>
        <p:txBody>
          <a:bodyPr vert="horz" lIns="91436" tIns="45718" rIns="91436" bIns="45718" rtlCol="0" anchor="ctr"/>
          <a:lstStyle>
            <a:lvl1pPr algn="l">
              <a:defRPr sz="1176">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3"/>
          </p:nvPr>
        </p:nvSpPr>
        <p:spPr>
          <a:xfrm>
            <a:off x="3074844" y="4654123"/>
            <a:ext cx="2849853" cy="268350"/>
          </a:xfrm>
          <a:prstGeom prst="rect">
            <a:avLst/>
          </a:prstGeom>
        </p:spPr>
        <p:txBody>
          <a:bodyPr vert="horz" lIns="91436" tIns="45718" rIns="91436" bIns="45718" rtlCol="0" anchor="ctr"/>
          <a:lstStyle>
            <a:lvl1pPr algn="ctr">
              <a:defRPr sz="1176">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599969" y="4610954"/>
            <a:ext cx="7724604" cy="14405"/>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8328473" y="4515775"/>
            <a:ext cx="354313" cy="224014"/>
          </a:xfrm>
          <a:prstGeom prst="rect">
            <a:avLst/>
          </a:prstGeom>
        </p:spPr>
        <p:txBody>
          <a:bodyPr vert="horz" lIns="91436" tIns="45718" rIns="91436" bIns="45718" rtlCol="0" anchor="ctr"/>
          <a:lstStyle>
            <a:lvl1pPr algn="ctr">
              <a:defRPr sz="1176"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Lst>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hf hdr="0" ftr="0" dt="0"/>
  <p:txStyles>
    <p:titleStyle>
      <a:lvl1pPr algn="l" defTabSz="895846" rtl="0" eaLnBrk="1" latinLnBrk="0" hangingPunct="1">
        <a:spcBef>
          <a:spcPct val="0"/>
        </a:spcBef>
        <a:buNone/>
        <a:defRPr sz="3380" kern="1200">
          <a:solidFill>
            <a:srgbClr val="17375E"/>
          </a:solidFill>
          <a:latin typeface="Signika"/>
          <a:ea typeface="Open Sans Extrabold" pitchFamily="34" charset="0"/>
          <a:cs typeface="Signika"/>
        </a:defRPr>
      </a:lvl1pPr>
    </p:titleStyle>
    <p:bodyStyle>
      <a:lvl1pPr marL="335942" indent="-335942" algn="l" defTabSz="895846" rtl="0" eaLnBrk="1" latinLnBrk="0" hangingPunct="1">
        <a:spcBef>
          <a:spcPct val="20000"/>
        </a:spcBef>
        <a:buFont typeface="Arial" pitchFamily="34" charset="0"/>
        <a:buChar char="•"/>
        <a:defRPr sz="1984" kern="1200">
          <a:solidFill>
            <a:srgbClr val="17375E"/>
          </a:solidFill>
          <a:latin typeface="+mn-lt"/>
          <a:ea typeface="+mn-ea"/>
          <a:cs typeface="+mn-cs"/>
        </a:defRPr>
      </a:lvl1pPr>
      <a:lvl2pPr marL="727875" indent="-279951" algn="l" defTabSz="895846" rtl="0" eaLnBrk="1" latinLnBrk="0" hangingPunct="1">
        <a:spcBef>
          <a:spcPct val="20000"/>
        </a:spcBef>
        <a:buFont typeface="Arial" pitchFamily="34" charset="0"/>
        <a:buChar char="–"/>
        <a:defRPr sz="1764" kern="1200">
          <a:solidFill>
            <a:srgbClr val="17375E"/>
          </a:solidFill>
          <a:latin typeface="+mn-lt"/>
          <a:ea typeface="+mn-ea"/>
          <a:cs typeface="+mn-cs"/>
        </a:defRPr>
      </a:lvl2pPr>
      <a:lvl3pPr marL="1119807" indent="-223961" algn="l" defTabSz="895846" rtl="0" eaLnBrk="1" latinLnBrk="0" hangingPunct="1">
        <a:spcBef>
          <a:spcPct val="20000"/>
        </a:spcBef>
        <a:buFont typeface="Arial" pitchFamily="34" charset="0"/>
        <a:buChar char="•"/>
        <a:defRPr sz="1617" kern="1200">
          <a:solidFill>
            <a:srgbClr val="17375E"/>
          </a:solidFill>
          <a:latin typeface="+mn-lt"/>
          <a:ea typeface="+mn-ea"/>
          <a:cs typeface="+mn-cs"/>
        </a:defRPr>
      </a:lvl3pPr>
      <a:lvl4pPr marL="1567730"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4pPr>
      <a:lvl5pPr marL="2015653"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5pPr>
      <a:lvl6pPr marL="2463576"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6pPr>
      <a:lvl7pPr marL="2911499"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7pPr>
      <a:lvl8pPr marL="3359422"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8pPr>
      <a:lvl9pPr marL="3807344"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9pPr>
    </p:bodyStyle>
    <p:otherStyle>
      <a:defPPr>
        <a:defRPr lang="en-US"/>
      </a:defPPr>
      <a:lvl1pPr marL="0" algn="l" defTabSz="895846" rtl="0" eaLnBrk="1" latinLnBrk="0" hangingPunct="1">
        <a:defRPr sz="1764" kern="1200">
          <a:solidFill>
            <a:schemeClr val="tx1"/>
          </a:solidFill>
          <a:latin typeface="+mn-lt"/>
          <a:ea typeface="+mn-ea"/>
          <a:cs typeface="+mn-cs"/>
        </a:defRPr>
      </a:lvl1pPr>
      <a:lvl2pPr marL="447923" algn="l" defTabSz="895846" rtl="0" eaLnBrk="1" latinLnBrk="0" hangingPunct="1">
        <a:defRPr sz="1764" kern="1200">
          <a:solidFill>
            <a:schemeClr val="tx1"/>
          </a:solidFill>
          <a:latin typeface="+mn-lt"/>
          <a:ea typeface="+mn-ea"/>
          <a:cs typeface="+mn-cs"/>
        </a:defRPr>
      </a:lvl2pPr>
      <a:lvl3pPr marL="895846" algn="l" defTabSz="895846" rtl="0" eaLnBrk="1" latinLnBrk="0" hangingPunct="1">
        <a:defRPr sz="1764" kern="1200">
          <a:solidFill>
            <a:schemeClr val="tx1"/>
          </a:solidFill>
          <a:latin typeface="+mn-lt"/>
          <a:ea typeface="+mn-ea"/>
          <a:cs typeface="+mn-cs"/>
        </a:defRPr>
      </a:lvl3pPr>
      <a:lvl4pPr marL="1343768" algn="l" defTabSz="895846" rtl="0" eaLnBrk="1" latinLnBrk="0" hangingPunct="1">
        <a:defRPr sz="1764" kern="1200">
          <a:solidFill>
            <a:schemeClr val="tx1"/>
          </a:solidFill>
          <a:latin typeface="+mn-lt"/>
          <a:ea typeface="+mn-ea"/>
          <a:cs typeface="+mn-cs"/>
        </a:defRPr>
      </a:lvl4pPr>
      <a:lvl5pPr marL="1791691" algn="l" defTabSz="895846" rtl="0" eaLnBrk="1" latinLnBrk="0" hangingPunct="1">
        <a:defRPr sz="1764" kern="1200">
          <a:solidFill>
            <a:schemeClr val="tx1"/>
          </a:solidFill>
          <a:latin typeface="+mn-lt"/>
          <a:ea typeface="+mn-ea"/>
          <a:cs typeface="+mn-cs"/>
        </a:defRPr>
      </a:lvl5pPr>
      <a:lvl6pPr marL="2239615" algn="l" defTabSz="895846" rtl="0" eaLnBrk="1" latinLnBrk="0" hangingPunct="1">
        <a:defRPr sz="1764" kern="1200">
          <a:solidFill>
            <a:schemeClr val="tx1"/>
          </a:solidFill>
          <a:latin typeface="+mn-lt"/>
          <a:ea typeface="+mn-ea"/>
          <a:cs typeface="+mn-cs"/>
        </a:defRPr>
      </a:lvl6pPr>
      <a:lvl7pPr marL="2687538" algn="l" defTabSz="895846" rtl="0" eaLnBrk="1" latinLnBrk="0" hangingPunct="1">
        <a:defRPr sz="1764" kern="1200">
          <a:solidFill>
            <a:schemeClr val="tx1"/>
          </a:solidFill>
          <a:latin typeface="+mn-lt"/>
          <a:ea typeface="+mn-ea"/>
          <a:cs typeface="+mn-cs"/>
        </a:defRPr>
      </a:lvl7pPr>
      <a:lvl8pPr marL="3135460" algn="l" defTabSz="895846" rtl="0" eaLnBrk="1" latinLnBrk="0" hangingPunct="1">
        <a:defRPr sz="1764" kern="1200">
          <a:solidFill>
            <a:schemeClr val="tx1"/>
          </a:solidFill>
          <a:latin typeface="+mn-lt"/>
          <a:ea typeface="+mn-ea"/>
          <a:cs typeface="+mn-cs"/>
        </a:defRPr>
      </a:lvl8pPr>
      <a:lvl9pPr marL="3583383" algn="l" defTabSz="895846" rtl="0" eaLnBrk="1" latinLnBrk="0" hangingPunct="1">
        <a:defRPr sz="176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2" name="Title Placeholder 1"/>
          <p:cNvSpPr>
            <a:spLocks noGrp="1"/>
          </p:cNvSpPr>
          <p:nvPr>
            <p:ph type="title"/>
          </p:nvPr>
        </p:nvSpPr>
        <p:spPr>
          <a:xfrm>
            <a:off x="449977" y="261351"/>
            <a:ext cx="8099584" cy="840052"/>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449977" y="1176075"/>
            <a:ext cx="8099584" cy="3061523"/>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8302711" y="4441000"/>
            <a:ext cx="398036" cy="3543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67186" tIns="33593" rIns="67186" bIns="33593" numCol="1" anchor="t" anchorCtr="0" compatLnSpc="1">
            <a:prstTxWarp prst="textNoShape">
              <a:avLst/>
            </a:prstTxWarp>
          </a:bodyPr>
          <a:lstStyle/>
          <a:p>
            <a:pPr marL="0" marR="0" lvl="0" indent="0" algn="l" defTabSz="671901" rtl="0" eaLnBrk="1" fontAlgn="auto" latinLnBrk="0" hangingPunct="1">
              <a:lnSpc>
                <a:spcPct val="100000"/>
              </a:lnSpc>
              <a:spcBef>
                <a:spcPts val="0"/>
              </a:spcBef>
              <a:spcAft>
                <a:spcPts val="0"/>
              </a:spcAft>
              <a:buClrTx/>
              <a:buSzTx/>
              <a:buFontTx/>
              <a:buNone/>
              <a:tabLst/>
              <a:defRPr/>
            </a:pPr>
            <a:endParaRPr kumimoji="0" lang="zh-CN" altLang="en-US" sz="132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6599661" y="130676"/>
            <a:ext cx="2099892" cy="268350"/>
          </a:xfrm>
          <a:prstGeom prst="rect">
            <a:avLst/>
          </a:prstGeom>
        </p:spPr>
        <p:txBody>
          <a:bodyPr vert="horz" lIns="91436" tIns="45718" rIns="91436" bIns="45718" rtlCol="0" anchor="ctr"/>
          <a:lstStyle>
            <a:lvl1pPr algn="l">
              <a:defRPr sz="1176">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3"/>
          </p:nvPr>
        </p:nvSpPr>
        <p:spPr>
          <a:xfrm>
            <a:off x="3074844" y="4654123"/>
            <a:ext cx="2849853" cy="268350"/>
          </a:xfrm>
          <a:prstGeom prst="rect">
            <a:avLst/>
          </a:prstGeom>
        </p:spPr>
        <p:txBody>
          <a:bodyPr vert="horz" lIns="91436" tIns="45718" rIns="91436" bIns="45718" rtlCol="0" anchor="ctr"/>
          <a:lstStyle>
            <a:lvl1pPr algn="ctr">
              <a:defRPr sz="1176">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599969" y="4610954"/>
            <a:ext cx="7724604" cy="14405"/>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8328473" y="4515775"/>
            <a:ext cx="354313" cy="224014"/>
          </a:xfrm>
          <a:prstGeom prst="rect">
            <a:avLst/>
          </a:prstGeom>
        </p:spPr>
        <p:txBody>
          <a:bodyPr vert="horz" lIns="91436" tIns="45718" rIns="91436" bIns="45718" rtlCol="0" anchor="ctr"/>
          <a:lstStyle>
            <a:lvl1pPr algn="ctr">
              <a:defRPr sz="1176"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Lst>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hf hdr="0" ftr="0" dt="0"/>
  <p:txStyles>
    <p:titleStyle>
      <a:lvl1pPr algn="l" defTabSz="895846" rtl="0" eaLnBrk="1" latinLnBrk="0" hangingPunct="1">
        <a:spcBef>
          <a:spcPct val="0"/>
        </a:spcBef>
        <a:buNone/>
        <a:defRPr sz="3380" kern="1200">
          <a:solidFill>
            <a:srgbClr val="17375E"/>
          </a:solidFill>
          <a:latin typeface="Signika"/>
          <a:ea typeface="Open Sans Extrabold" pitchFamily="34" charset="0"/>
          <a:cs typeface="Signika"/>
        </a:defRPr>
      </a:lvl1pPr>
    </p:titleStyle>
    <p:bodyStyle>
      <a:lvl1pPr marL="335942" indent="-335942" algn="l" defTabSz="895846" rtl="0" eaLnBrk="1" latinLnBrk="0" hangingPunct="1">
        <a:spcBef>
          <a:spcPct val="20000"/>
        </a:spcBef>
        <a:buFont typeface="Arial" pitchFamily="34" charset="0"/>
        <a:buChar char="•"/>
        <a:defRPr sz="1984" kern="1200">
          <a:solidFill>
            <a:srgbClr val="17375E"/>
          </a:solidFill>
          <a:latin typeface="+mn-lt"/>
          <a:ea typeface="+mn-ea"/>
          <a:cs typeface="+mn-cs"/>
        </a:defRPr>
      </a:lvl1pPr>
      <a:lvl2pPr marL="727875" indent="-279951" algn="l" defTabSz="895846" rtl="0" eaLnBrk="1" latinLnBrk="0" hangingPunct="1">
        <a:spcBef>
          <a:spcPct val="20000"/>
        </a:spcBef>
        <a:buFont typeface="Arial" pitchFamily="34" charset="0"/>
        <a:buChar char="–"/>
        <a:defRPr sz="1764" kern="1200">
          <a:solidFill>
            <a:srgbClr val="17375E"/>
          </a:solidFill>
          <a:latin typeface="+mn-lt"/>
          <a:ea typeface="+mn-ea"/>
          <a:cs typeface="+mn-cs"/>
        </a:defRPr>
      </a:lvl2pPr>
      <a:lvl3pPr marL="1119807" indent="-223961" algn="l" defTabSz="895846" rtl="0" eaLnBrk="1" latinLnBrk="0" hangingPunct="1">
        <a:spcBef>
          <a:spcPct val="20000"/>
        </a:spcBef>
        <a:buFont typeface="Arial" pitchFamily="34" charset="0"/>
        <a:buChar char="•"/>
        <a:defRPr sz="1617" kern="1200">
          <a:solidFill>
            <a:srgbClr val="17375E"/>
          </a:solidFill>
          <a:latin typeface="+mn-lt"/>
          <a:ea typeface="+mn-ea"/>
          <a:cs typeface="+mn-cs"/>
        </a:defRPr>
      </a:lvl3pPr>
      <a:lvl4pPr marL="1567730"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4pPr>
      <a:lvl5pPr marL="2015653"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5pPr>
      <a:lvl6pPr marL="2463576"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6pPr>
      <a:lvl7pPr marL="2911499"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7pPr>
      <a:lvl8pPr marL="3359422"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8pPr>
      <a:lvl9pPr marL="3807344"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9pPr>
    </p:bodyStyle>
    <p:otherStyle>
      <a:defPPr>
        <a:defRPr lang="en-US"/>
      </a:defPPr>
      <a:lvl1pPr marL="0" algn="l" defTabSz="895846" rtl="0" eaLnBrk="1" latinLnBrk="0" hangingPunct="1">
        <a:defRPr sz="1764" kern="1200">
          <a:solidFill>
            <a:schemeClr val="tx1"/>
          </a:solidFill>
          <a:latin typeface="+mn-lt"/>
          <a:ea typeface="+mn-ea"/>
          <a:cs typeface="+mn-cs"/>
        </a:defRPr>
      </a:lvl1pPr>
      <a:lvl2pPr marL="447923" algn="l" defTabSz="895846" rtl="0" eaLnBrk="1" latinLnBrk="0" hangingPunct="1">
        <a:defRPr sz="1764" kern="1200">
          <a:solidFill>
            <a:schemeClr val="tx1"/>
          </a:solidFill>
          <a:latin typeface="+mn-lt"/>
          <a:ea typeface="+mn-ea"/>
          <a:cs typeface="+mn-cs"/>
        </a:defRPr>
      </a:lvl2pPr>
      <a:lvl3pPr marL="895846" algn="l" defTabSz="895846" rtl="0" eaLnBrk="1" latinLnBrk="0" hangingPunct="1">
        <a:defRPr sz="1764" kern="1200">
          <a:solidFill>
            <a:schemeClr val="tx1"/>
          </a:solidFill>
          <a:latin typeface="+mn-lt"/>
          <a:ea typeface="+mn-ea"/>
          <a:cs typeface="+mn-cs"/>
        </a:defRPr>
      </a:lvl3pPr>
      <a:lvl4pPr marL="1343768" algn="l" defTabSz="895846" rtl="0" eaLnBrk="1" latinLnBrk="0" hangingPunct="1">
        <a:defRPr sz="1764" kern="1200">
          <a:solidFill>
            <a:schemeClr val="tx1"/>
          </a:solidFill>
          <a:latin typeface="+mn-lt"/>
          <a:ea typeface="+mn-ea"/>
          <a:cs typeface="+mn-cs"/>
        </a:defRPr>
      </a:lvl4pPr>
      <a:lvl5pPr marL="1791691" algn="l" defTabSz="895846" rtl="0" eaLnBrk="1" latinLnBrk="0" hangingPunct="1">
        <a:defRPr sz="1764" kern="1200">
          <a:solidFill>
            <a:schemeClr val="tx1"/>
          </a:solidFill>
          <a:latin typeface="+mn-lt"/>
          <a:ea typeface="+mn-ea"/>
          <a:cs typeface="+mn-cs"/>
        </a:defRPr>
      </a:lvl5pPr>
      <a:lvl6pPr marL="2239615" algn="l" defTabSz="895846" rtl="0" eaLnBrk="1" latinLnBrk="0" hangingPunct="1">
        <a:defRPr sz="1764" kern="1200">
          <a:solidFill>
            <a:schemeClr val="tx1"/>
          </a:solidFill>
          <a:latin typeface="+mn-lt"/>
          <a:ea typeface="+mn-ea"/>
          <a:cs typeface="+mn-cs"/>
        </a:defRPr>
      </a:lvl6pPr>
      <a:lvl7pPr marL="2687538" algn="l" defTabSz="895846" rtl="0" eaLnBrk="1" latinLnBrk="0" hangingPunct="1">
        <a:defRPr sz="1764" kern="1200">
          <a:solidFill>
            <a:schemeClr val="tx1"/>
          </a:solidFill>
          <a:latin typeface="+mn-lt"/>
          <a:ea typeface="+mn-ea"/>
          <a:cs typeface="+mn-cs"/>
        </a:defRPr>
      </a:lvl7pPr>
      <a:lvl8pPr marL="3135460" algn="l" defTabSz="895846" rtl="0" eaLnBrk="1" latinLnBrk="0" hangingPunct="1">
        <a:defRPr sz="1764" kern="1200">
          <a:solidFill>
            <a:schemeClr val="tx1"/>
          </a:solidFill>
          <a:latin typeface="+mn-lt"/>
          <a:ea typeface="+mn-ea"/>
          <a:cs typeface="+mn-cs"/>
        </a:defRPr>
      </a:lvl8pPr>
      <a:lvl9pPr marL="3583383" algn="l" defTabSz="895846" rtl="0" eaLnBrk="1" latinLnBrk="0" hangingPunct="1">
        <a:defRPr sz="176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2" name="Title Placeholder 1"/>
          <p:cNvSpPr>
            <a:spLocks noGrp="1"/>
          </p:cNvSpPr>
          <p:nvPr>
            <p:ph type="title"/>
          </p:nvPr>
        </p:nvSpPr>
        <p:spPr>
          <a:xfrm>
            <a:off x="449977" y="261351"/>
            <a:ext cx="8099584" cy="840052"/>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449977" y="1176075"/>
            <a:ext cx="8099584" cy="3061523"/>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8302711" y="4441000"/>
            <a:ext cx="398036" cy="3543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67186" tIns="33593" rIns="67186" bIns="33593" numCol="1" anchor="t" anchorCtr="0" compatLnSpc="1">
            <a:prstTxWarp prst="textNoShape">
              <a:avLst/>
            </a:prstTxWarp>
          </a:bodyPr>
          <a:lstStyle/>
          <a:p>
            <a:pPr marL="0" marR="0" lvl="0" indent="0" algn="l" defTabSz="671901" rtl="0" eaLnBrk="1" fontAlgn="auto" latinLnBrk="0" hangingPunct="1">
              <a:lnSpc>
                <a:spcPct val="100000"/>
              </a:lnSpc>
              <a:spcBef>
                <a:spcPts val="0"/>
              </a:spcBef>
              <a:spcAft>
                <a:spcPts val="0"/>
              </a:spcAft>
              <a:buClrTx/>
              <a:buSzTx/>
              <a:buFontTx/>
              <a:buNone/>
              <a:tabLst/>
              <a:defRPr/>
            </a:pPr>
            <a:endParaRPr kumimoji="0" lang="zh-CN" altLang="en-US" sz="132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6599661" y="130676"/>
            <a:ext cx="2099892" cy="268350"/>
          </a:xfrm>
          <a:prstGeom prst="rect">
            <a:avLst/>
          </a:prstGeom>
        </p:spPr>
        <p:txBody>
          <a:bodyPr vert="horz" lIns="91436" tIns="45718" rIns="91436" bIns="45718" rtlCol="0" anchor="ctr"/>
          <a:lstStyle>
            <a:lvl1pPr algn="l">
              <a:defRPr sz="1176">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3"/>
          </p:nvPr>
        </p:nvSpPr>
        <p:spPr>
          <a:xfrm>
            <a:off x="3074844" y="4654123"/>
            <a:ext cx="2849853" cy="268350"/>
          </a:xfrm>
          <a:prstGeom prst="rect">
            <a:avLst/>
          </a:prstGeom>
        </p:spPr>
        <p:txBody>
          <a:bodyPr vert="horz" lIns="91436" tIns="45718" rIns="91436" bIns="45718" rtlCol="0" anchor="ctr"/>
          <a:lstStyle>
            <a:lvl1pPr algn="ctr">
              <a:defRPr sz="1176">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599969" y="4610954"/>
            <a:ext cx="7724604" cy="14405"/>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8328473" y="4515775"/>
            <a:ext cx="354313" cy="224014"/>
          </a:xfrm>
          <a:prstGeom prst="rect">
            <a:avLst/>
          </a:prstGeom>
        </p:spPr>
        <p:txBody>
          <a:bodyPr vert="horz" lIns="91436" tIns="45718" rIns="91436" bIns="45718" rtlCol="0" anchor="ctr"/>
          <a:lstStyle>
            <a:lvl1pPr algn="ctr">
              <a:defRPr sz="1176"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Lst>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hf hdr="0" ftr="0" dt="0"/>
  <p:txStyles>
    <p:titleStyle>
      <a:lvl1pPr algn="l" defTabSz="895846" rtl="0" eaLnBrk="1" latinLnBrk="0" hangingPunct="1">
        <a:spcBef>
          <a:spcPct val="0"/>
        </a:spcBef>
        <a:buNone/>
        <a:defRPr sz="3380" kern="1200">
          <a:solidFill>
            <a:srgbClr val="17375E"/>
          </a:solidFill>
          <a:latin typeface="Signika"/>
          <a:ea typeface="Open Sans Extrabold" pitchFamily="34" charset="0"/>
          <a:cs typeface="Signika"/>
        </a:defRPr>
      </a:lvl1pPr>
    </p:titleStyle>
    <p:bodyStyle>
      <a:lvl1pPr marL="335942" indent="-335942" algn="l" defTabSz="895846" rtl="0" eaLnBrk="1" latinLnBrk="0" hangingPunct="1">
        <a:spcBef>
          <a:spcPct val="20000"/>
        </a:spcBef>
        <a:buFont typeface="Arial" pitchFamily="34" charset="0"/>
        <a:buChar char="•"/>
        <a:defRPr sz="1984" kern="1200">
          <a:solidFill>
            <a:srgbClr val="17375E"/>
          </a:solidFill>
          <a:latin typeface="+mn-lt"/>
          <a:ea typeface="+mn-ea"/>
          <a:cs typeface="+mn-cs"/>
        </a:defRPr>
      </a:lvl1pPr>
      <a:lvl2pPr marL="727875" indent="-279951" algn="l" defTabSz="895846" rtl="0" eaLnBrk="1" latinLnBrk="0" hangingPunct="1">
        <a:spcBef>
          <a:spcPct val="20000"/>
        </a:spcBef>
        <a:buFont typeface="Arial" pitchFamily="34" charset="0"/>
        <a:buChar char="–"/>
        <a:defRPr sz="1764" kern="1200">
          <a:solidFill>
            <a:srgbClr val="17375E"/>
          </a:solidFill>
          <a:latin typeface="+mn-lt"/>
          <a:ea typeface="+mn-ea"/>
          <a:cs typeface="+mn-cs"/>
        </a:defRPr>
      </a:lvl2pPr>
      <a:lvl3pPr marL="1119807" indent="-223961" algn="l" defTabSz="895846" rtl="0" eaLnBrk="1" latinLnBrk="0" hangingPunct="1">
        <a:spcBef>
          <a:spcPct val="20000"/>
        </a:spcBef>
        <a:buFont typeface="Arial" pitchFamily="34" charset="0"/>
        <a:buChar char="•"/>
        <a:defRPr sz="1617" kern="1200">
          <a:solidFill>
            <a:srgbClr val="17375E"/>
          </a:solidFill>
          <a:latin typeface="+mn-lt"/>
          <a:ea typeface="+mn-ea"/>
          <a:cs typeface="+mn-cs"/>
        </a:defRPr>
      </a:lvl3pPr>
      <a:lvl4pPr marL="1567730"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4pPr>
      <a:lvl5pPr marL="2015653"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5pPr>
      <a:lvl6pPr marL="2463576"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6pPr>
      <a:lvl7pPr marL="2911499"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7pPr>
      <a:lvl8pPr marL="3359422"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8pPr>
      <a:lvl9pPr marL="3807344"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9pPr>
    </p:bodyStyle>
    <p:otherStyle>
      <a:defPPr>
        <a:defRPr lang="en-US"/>
      </a:defPPr>
      <a:lvl1pPr marL="0" algn="l" defTabSz="895846" rtl="0" eaLnBrk="1" latinLnBrk="0" hangingPunct="1">
        <a:defRPr sz="1764" kern="1200">
          <a:solidFill>
            <a:schemeClr val="tx1"/>
          </a:solidFill>
          <a:latin typeface="+mn-lt"/>
          <a:ea typeface="+mn-ea"/>
          <a:cs typeface="+mn-cs"/>
        </a:defRPr>
      </a:lvl1pPr>
      <a:lvl2pPr marL="447923" algn="l" defTabSz="895846" rtl="0" eaLnBrk="1" latinLnBrk="0" hangingPunct="1">
        <a:defRPr sz="1764" kern="1200">
          <a:solidFill>
            <a:schemeClr val="tx1"/>
          </a:solidFill>
          <a:latin typeface="+mn-lt"/>
          <a:ea typeface="+mn-ea"/>
          <a:cs typeface="+mn-cs"/>
        </a:defRPr>
      </a:lvl2pPr>
      <a:lvl3pPr marL="895846" algn="l" defTabSz="895846" rtl="0" eaLnBrk="1" latinLnBrk="0" hangingPunct="1">
        <a:defRPr sz="1764" kern="1200">
          <a:solidFill>
            <a:schemeClr val="tx1"/>
          </a:solidFill>
          <a:latin typeface="+mn-lt"/>
          <a:ea typeface="+mn-ea"/>
          <a:cs typeface="+mn-cs"/>
        </a:defRPr>
      </a:lvl3pPr>
      <a:lvl4pPr marL="1343768" algn="l" defTabSz="895846" rtl="0" eaLnBrk="1" latinLnBrk="0" hangingPunct="1">
        <a:defRPr sz="1764" kern="1200">
          <a:solidFill>
            <a:schemeClr val="tx1"/>
          </a:solidFill>
          <a:latin typeface="+mn-lt"/>
          <a:ea typeface="+mn-ea"/>
          <a:cs typeface="+mn-cs"/>
        </a:defRPr>
      </a:lvl4pPr>
      <a:lvl5pPr marL="1791691" algn="l" defTabSz="895846" rtl="0" eaLnBrk="1" latinLnBrk="0" hangingPunct="1">
        <a:defRPr sz="1764" kern="1200">
          <a:solidFill>
            <a:schemeClr val="tx1"/>
          </a:solidFill>
          <a:latin typeface="+mn-lt"/>
          <a:ea typeface="+mn-ea"/>
          <a:cs typeface="+mn-cs"/>
        </a:defRPr>
      </a:lvl5pPr>
      <a:lvl6pPr marL="2239615" algn="l" defTabSz="895846" rtl="0" eaLnBrk="1" latinLnBrk="0" hangingPunct="1">
        <a:defRPr sz="1764" kern="1200">
          <a:solidFill>
            <a:schemeClr val="tx1"/>
          </a:solidFill>
          <a:latin typeface="+mn-lt"/>
          <a:ea typeface="+mn-ea"/>
          <a:cs typeface="+mn-cs"/>
        </a:defRPr>
      </a:lvl6pPr>
      <a:lvl7pPr marL="2687538" algn="l" defTabSz="895846" rtl="0" eaLnBrk="1" latinLnBrk="0" hangingPunct="1">
        <a:defRPr sz="1764" kern="1200">
          <a:solidFill>
            <a:schemeClr val="tx1"/>
          </a:solidFill>
          <a:latin typeface="+mn-lt"/>
          <a:ea typeface="+mn-ea"/>
          <a:cs typeface="+mn-cs"/>
        </a:defRPr>
      </a:lvl7pPr>
      <a:lvl8pPr marL="3135460" algn="l" defTabSz="895846" rtl="0" eaLnBrk="1" latinLnBrk="0" hangingPunct="1">
        <a:defRPr sz="1764" kern="1200">
          <a:solidFill>
            <a:schemeClr val="tx1"/>
          </a:solidFill>
          <a:latin typeface="+mn-lt"/>
          <a:ea typeface="+mn-ea"/>
          <a:cs typeface="+mn-cs"/>
        </a:defRPr>
      </a:lvl8pPr>
      <a:lvl9pPr marL="3583383" algn="l" defTabSz="895846" rtl="0" eaLnBrk="1" latinLnBrk="0" hangingPunct="1">
        <a:defRPr sz="1764"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2" name="Title Placeholder 1"/>
          <p:cNvSpPr>
            <a:spLocks noGrp="1"/>
          </p:cNvSpPr>
          <p:nvPr>
            <p:ph type="title"/>
          </p:nvPr>
        </p:nvSpPr>
        <p:spPr>
          <a:xfrm>
            <a:off x="449977" y="261351"/>
            <a:ext cx="8099584" cy="840052"/>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449977" y="1176075"/>
            <a:ext cx="8099584" cy="3061523"/>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8302711" y="4441000"/>
            <a:ext cx="398036" cy="3543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67186" tIns="33593" rIns="67186" bIns="33593" numCol="1" anchor="t" anchorCtr="0" compatLnSpc="1">
            <a:prstTxWarp prst="textNoShape">
              <a:avLst/>
            </a:prstTxWarp>
          </a:bodyPr>
          <a:lstStyle/>
          <a:p>
            <a:pPr marL="0" marR="0" lvl="0" indent="0" algn="l" defTabSz="671901" rtl="0" eaLnBrk="1" fontAlgn="auto" latinLnBrk="0" hangingPunct="1">
              <a:lnSpc>
                <a:spcPct val="100000"/>
              </a:lnSpc>
              <a:spcBef>
                <a:spcPts val="0"/>
              </a:spcBef>
              <a:spcAft>
                <a:spcPts val="0"/>
              </a:spcAft>
              <a:buClrTx/>
              <a:buSzTx/>
              <a:buFontTx/>
              <a:buNone/>
              <a:tabLst/>
              <a:defRPr/>
            </a:pPr>
            <a:endParaRPr kumimoji="0" lang="zh-CN" altLang="en-US" sz="132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6599661" y="130676"/>
            <a:ext cx="2099892" cy="268350"/>
          </a:xfrm>
          <a:prstGeom prst="rect">
            <a:avLst/>
          </a:prstGeom>
        </p:spPr>
        <p:txBody>
          <a:bodyPr vert="horz" lIns="91436" tIns="45718" rIns="91436" bIns="45718" rtlCol="0" anchor="ctr"/>
          <a:lstStyle>
            <a:lvl1pPr algn="l">
              <a:defRPr sz="1176">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3"/>
          </p:nvPr>
        </p:nvSpPr>
        <p:spPr>
          <a:xfrm>
            <a:off x="3074844" y="4654123"/>
            <a:ext cx="2849853" cy="268350"/>
          </a:xfrm>
          <a:prstGeom prst="rect">
            <a:avLst/>
          </a:prstGeom>
        </p:spPr>
        <p:txBody>
          <a:bodyPr vert="horz" lIns="91436" tIns="45718" rIns="91436" bIns="45718" rtlCol="0" anchor="ctr"/>
          <a:lstStyle>
            <a:lvl1pPr algn="ctr">
              <a:defRPr sz="1176">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599969" y="4610954"/>
            <a:ext cx="7724604" cy="14405"/>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8328473" y="4515775"/>
            <a:ext cx="354313" cy="224014"/>
          </a:xfrm>
          <a:prstGeom prst="rect">
            <a:avLst/>
          </a:prstGeom>
        </p:spPr>
        <p:txBody>
          <a:bodyPr vert="horz" lIns="91436" tIns="45718" rIns="91436" bIns="45718" rtlCol="0" anchor="ctr"/>
          <a:lstStyle>
            <a:lvl1pPr algn="ctr">
              <a:defRPr sz="1176"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Lst>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hf hdr="0" ftr="0" dt="0"/>
  <p:txStyles>
    <p:titleStyle>
      <a:lvl1pPr algn="l" defTabSz="895846" rtl="0" eaLnBrk="1" latinLnBrk="0" hangingPunct="1">
        <a:spcBef>
          <a:spcPct val="0"/>
        </a:spcBef>
        <a:buNone/>
        <a:defRPr sz="3380" kern="1200">
          <a:solidFill>
            <a:srgbClr val="17375E"/>
          </a:solidFill>
          <a:latin typeface="Signika"/>
          <a:ea typeface="Open Sans Extrabold" pitchFamily="34" charset="0"/>
          <a:cs typeface="Signika"/>
        </a:defRPr>
      </a:lvl1pPr>
    </p:titleStyle>
    <p:bodyStyle>
      <a:lvl1pPr marL="335942" indent="-335942" algn="l" defTabSz="895846" rtl="0" eaLnBrk="1" latinLnBrk="0" hangingPunct="1">
        <a:spcBef>
          <a:spcPct val="20000"/>
        </a:spcBef>
        <a:buFont typeface="Arial" pitchFamily="34" charset="0"/>
        <a:buChar char="•"/>
        <a:defRPr sz="1984" kern="1200">
          <a:solidFill>
            <a:srgbClr val="17375E"/>
          </a:solidFill>
          <a:latin typeface="+mn-lt"/>
          <a:ea typeface="+mn-ea"/>
          <a:cs typeface="+mn-cs"/>
        </a:defRPr>
      </a:lvl1pPr>
      <a:lvl2pPr marL="727875" indent="-279951" algn="l" defTabSz="895846" rtl="0" eaLnBrk="1" latinLnBrk="0" hangingPunct="1">
        <a:spcBef>
          <a:spcPct val="20000"/>
        </a:spcBef>
        <a:buFont typeface="Arial" pitchFamily="34" charset="0"/>
        <a:buChar char="–"/>
        <a:defRPr sz="1764" kern="1200">
          <a:solidFill>
            <a:srgbClr val="17375E"/>
          </a:solidFill>
          <a:latin typeface="+mn-lt"/>
          <a:ea typeface="+mn-ea"/>
          <a:cs typeface="+mn-cs"/>
        </a:defRPr>
      </a:lvl2pPr>
      <a:lvl3pPr marL="1119807" indent="-223961" algn="l" defTabSz="895846" rtl="0" eaLnBrk="1" latinLnBrk="0" hangingPunct="1">
        <a:spcBef>
          <a:spcPct val="20000"/>
        </a:spcBef>
        <a:buFont typeface="Arial" pitchFamily="34" charset="0"/>
        <a:buChar char="•"/>
        <a:defRPr sz="1617" kern="1200">
          <a:solidFill>
            <a:srgbClr val="17375E"/>
          </a:solidFill>
          <a:latin typeface="+mn-lt"/>
          <a:ea typeface="+mn-ea"/>
          <a:cs typeface="+mn-cs"/>
        </a:defRPr>
      </a:lvl3pPr>
      <a:lvl4pPr marL="1567730"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4pPr>
      <a:lvl5pPr marL="2015653"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5pPr>
      <a:lvl6pPr marL="2463576"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6pPr>
      <a:lvl7pPr marL="2911499"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7pPr>
      <a:lvl8pPr marL="3359422"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8pPr>
      <a:lvl9pPr marL="3807344"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9pPr>
    </p:bodyStyle>
    <p:otherStyle>
      <a:defPPr>
        <a:defRPr lang="en-US"/>
      </a:defPPr>
      <a:lvl1pPr marL="0" algn="l" defTabSz="895846" rtl="0" eaLnBrk="1" latinLnBrk="0" hangingPunct="1">
        <a:defRPr sz="1764" kern="1200">
          <a:solidFill>
            <a:schemeClr val="tx1"/>
          </a:solidFill>
          <a:latin typeface="+mn-lt"/>
          <a:ea typeface="+mn-ea"/>
          <a:cs typeface="+mn-cs"/>
        </a:defRPr>
      </a:lvl1pPr>
      <a:lvl2pPr marL="447923" algn="l" defTabSz="895846" rtl="0" eaLnBrk="1" latinLnBrk="0" hangingPunct="1">
        <a:defRPr sz="1764" kern="1200">
          <a:solidFill>
            <a:schemeClr val="tx1"/>
          </a:solidFill>
          <a:latin typeface="+mn-lt"/>
          <a:ea typeface="+mn-ea"/>
          <a:cs typeface="+mn-cs"/>
        </a:defRPr>
      </a:lvl2pPr>
      <a:lvl3pPr marL="895846" algn="l" defTabSz="895846" rtl="0" eaLnBrk="1" latinLnBrk="0" hangingPunct="1">
        <a:defRPr sz="1764" kern="1200">
          <a:solidFill>
            <a:schemeClr val="tx1"/>
          </a:solidFill>
          <a:latin typeface="+mn-lt"/>
          <a:ea typeface="+mn-ea"/>
          <a:cs typeface="+mn-cs"/>
        </a:defRPr>
      </a:lvl3pPr>
      <a:lvl4pPr marL="1343768" algn="l" defTabSz="895846" rtl="0" eaLnBrk="1" latinLnBrk="0" hangingPunct="1">
        <a:defRPr sz="1764" kern="1200">
          <a:solidFill>
            <a:schemeClr val="tx1"/>
          </a:solidFill>
          <a:latin typeface="+mn-lt"/>
          <a:ea typeface="+mn-ea"/>
          <a:cs typeface="+mn-cs"/>
        </a:defRPr>
      </a:lvl4pPr>
      <a:lvl5pPr marL="1791691" algn="l" defTabSz="895846" rtl="0" eaLnBrk="1" latinLnBrk="0" hangingPunct="1">
        <a:defRPr sz="1764" kern="1200">
          <a:solidFill>
            <a:schemeClr val="tx1"/>
          </a:solidFill>
          <a:latin typeface="+mn-lt"/>
          <a:ea typeface="+mn-ea"/>
          <a:cs typeface="+mn-cs"/>
        </a:defRPr>
      </a:lvl5pPr>
      <a:lvl6pPr marL="2239615" algn="l" defTabSz="895846" rtl="0" eaLnBrk="1" latinLnBrk="0" hangingPunct="1">
        <a:defRPr sz="1764" kern="1200">
          <a:solidFill>
            <a:schemeClr val="tx1"/>
          </a:solidFill>
          <a:latin typeface="+mn-lt"/>
          <a:ea typeface="+mn-ea"/>
          <a:cs typeface="+mn-cs"/>
        </a:defRPr>
      </a:lvl6pPr>
      <a:lvl7pPr marL="2687538" algn="l" defTabSz="895846" rtl="0" eaLnBrk="1" latinLnBrk="0" hangingPunct="1">
        <a:defRPr sz="1764" kern="1200">
          <a:solidFill>
            <a:schemeClr val="tx1"/>
          </a:solidFill>
          <a:latin typeface="+mn-lt"/>
          <a:ea typeface="+mn-ea"/>
          <a:cs typeface="+mn-cs"/>
        </a:defRPr>
      </a:lvl7pPr>
      <a:lvl8pPr marL="3135460" algn="l" defTabSz="895846" rtl="0" eaLnBrk="1" latinLnBrk="0" hangingPunct="1">
        <a:defRPr sz="1764" kern="1200">
          <a:solidFill>
            <a:schemeClr val="tx1"/>
          </a:solidFill>
          <a:latin typeface="+mn-lt"/>
          <a:ea typeface="+mn-ea"/>
          <a:cs typeface="+mn-cs"/>
        </a:defRPr>
      </a:lvl8pPr>
      <a:lvl9pPr marL="3583383" algn="l" defTabSz="895846" rtl="0" eaLnBrk="1" latinLnBrk="0" hangingPunct="1">
        <a:defRPr sz="1764"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2" name="Title Placeholder 1"/>
          <p:cNvSpPr>
            <a:spLocks noGrp="1"/>
          </p:cNvSpPr>
          <p:nvPr>
            <p:ph type="title"/>
          </p:nvPr>
        </p:nvSpPr>
        <p:spPr>
          <a:xfrm>
            <a:off x="449977" y="261351"/>
            <a:ext cx="8099584" cy="840052"/>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449977" y="1176075"/>
            <a:ext cx="8099584" cy="3061523"/>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8302711" y="4441000"/>
            <a:ext cx="398036" cy="3543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67186" tIns="33593" rIns="67186" bIns="33593" numCol="1" anchor="t" anchorCtr="0" compatLnSpc="1">
            <a:prstTxWarp prst="textNoShape">
              <a:avLst/>
            </a:prstTxWarp>
          </a:bodyPr>
          <a:lstStyle/>
          <a:p>
            <a:pPr marL="0" marR="0" lvl="0" indent="0" algn="l" defTabSz="671901" rtl="0" eaLnBrk="1" fontAlgn="auto" latinLnBrk="0" hangingPunct="1">
              <a:lnSpc>
                <a:spcPct val="100000"/>
              </a:lnSpc>
              <a:spcBef>
                <a:spcPts val="0"/>
              </a:spcBef>
              <a:spcAft>
                <a:spcPts val="0"/>
              </a:spcAft>
              <a:buClrTx/>
              <a:buSzTx/>
              <a:buFontTx/>
              <a:buNone/>
              <a:tabLst/>
              <a:defRPr/>
            </a:pPr>
            <a:endParaRPr kumimoji="0" lang="zh-CN" altLang="en-US" sz="132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6599661" y="130676"/>
            <a:ext cx="2099892" cy="268350"/>
          </a:xfrm>
          <a:prstGeom prst="rect">
            <a:avLst/>
          </a:prstGeom>
        </p:spPr>
        <p:txBody>
          <a:bodyPr vert="horz" lIns="91436" tIns="45718" rIns="91436" bIns="45718" rtlCol="0" anchor="ctr"/>
          <a:lstStyle>
            <a:lvl1pPr algn="l">
              <a:defRPr sz="1176">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3"/>
          </p:nvPr>
        </p:nvSpPr>
        <p:spPr>
          <a:xfrm>
            <a:off x="3074844" y="4654123"/>
            <a:ext cx="2849853" cy="268350"/>
          </a:xfrm>
          <a:prstGeom prst="rect">
            <a:avLst/>
          </a:prstGeom>
        </p:spPr>
        <p:txBody>
          <a:bodyPr vert="horz" lIns="91436" tIns="45718" rIns="91436" bIns="45718" rtlCol="0" anchor="ctr"/>
          <a:lstStyle>
            <a:lvl1pPr algn="ctr">
              <a:defRPr sz="1176">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599969" y="4610954"/>
            <a:ext cx="7724604" cy="14405"/>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8328473" y="4515775"/>
            <a:ext cx="354313" cy="224014"/>
          </a:xfrm>
          <a:prstGeom prst="rect">
            <a:avLst/>
          </a:prstGeom>
        </p:spPr>
        <p:txBody>
          <a:bodyPr vert="horz" lIns="91436" tIns="45718" rIns="91436" bIns="45718" rtlCol="0" anchor="ctr"/>
          <a:lstStyle>
            <a:lvl1pPr algn="ctr">
              <a:defRPr sz="1176"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Lst>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hf hdr="0" ftr="0" dt="0"/>
  <p:txStyles>
    <p:titleStyle>
      <a:lvl1pPr algn="l" defTabSz="895846" rtl="0" eaLnBrk="1" latinLnBrk="0" hangingPunct="1">
        <a:spcBef>
          <a:spcPct val="0"/>
        </a:spcBef>
        <a:buNone/>
        <a:defRPr sz="3380" kern="1200">
          <a:solidFill>
            <a:srgbClr val="17375E"/>
          </a:solidFill>
          <a:latin typeface="Signika"/>
          <a:ea typeface="Open Sans Extrabold" pitchFamily="34" charset="0"/>
          <a:cs typeface="Signika"/>
        </a:defRPr>
      </a:lvl1pPr>
    </p:titleStyle>
    <p:bodyStyle>
      <a:lvl1pPr marL="335942" indent="-335942" algn="l" defTabSz="895846" rtl="0" eaLnBrk="1" latinLnBrk="0" hangingPunct="1">
        <a:spcBef>
          <a:spcPct val="20000"/>
        </a:spcBef>
        <a:buFont typeface="Arial" pitchFamily="34" charset="0"/>
        <a:buChar char="•"/>
        <a:defRPr sz="1984" kern="1200">
          <a:solidFill>
            <a:srgbClr val="17375E"/>
          </a:solidFill>
          <a:latin typeface="+mn-lt"/>
          <a:ea typeface="+mn-ea"/>
          <a:cs typeface="+mn-cs"/>
        </a:defRPr>
      </a:lvl1pPr>
      <a:lvl2pPr marL="727875" indent="-279951" algn="l" defTabSz="895846" rtl="0" eaLnBrk="1" latinLnBrk="0" hangingPunct="1">
        <a:spcBef>
          <a:spcPct val="20000"/>
        </a:spcBef>
        <a:buFont typeface="Arial" pitchFamily="34" charset="0"/>
        <a:buChar char="–"/>
        <a:defRPr sz="1764" kern="1200">
          <a:solidFill>
            <a:srgbClr val="17375E"/>
          </a:solidFill>
          <a:latin typeface="+mn-lt"/>
          <a:ea typeface="+mn-ea"/>
          <a:cs typeface="+mn-cs"/>
        </a:defRPr>
      </a:lvl2pPr>
      <a:lvl3pPr marL="1119807" indent="-223961" algn="l" defTabSz="895846" rtl="0" eaLnBrk="1" latinLnBrk="0" hangingPunct="1">
        <a:spcBef>
          <a:spcPct val="20000"/>
        </a:spcBef>
        <a:buFont typeface="Arial" pitchFamily="34" charset="0"/>
        <a:buChar char="•"/>
        <a:defRPr sz="1617" kern="1200">
          <a:solidFill>
            <a:srgbClr val="17375E"/>
          </a:solidFill>
          <a:latin typeface="+mn-lt"/>
          <a:ea typeface="+mn-ea"/>
          <a:cs typeface="+mn-cs"/>
        </a:defRPr>
      </a:lvl3pPr>
      <a:lvl4pPr marL="1567730"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4pPr>
      <a:lvl5pPr marL="2015653"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5pPr>
      <a:lvl6pPr marL="2463576"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6pPr>
      <a:lvl7pPr marL="2911499"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7pPr>
      <a:lvl8pPr marL="3359422"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8pPr>
      <a:lvl9pPr marL="3807344"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9pPr>
    </p:bodyStyle>
    <p:otherStyle>
      <a:defPPr>
        <a:defRPr lang="en-US"/>
      </a:defPPr>
      <a:lvl1pPr marL="0" algn="l" defTabSz="895846" rtl="0" eaLnBrk="1" latinLnBrk="0" hangingPunct="1">
        <a:defRPr sz="1764" kern="1200">
          <a:solidFill>
            <a:schemeClr val="tx1"/>
          </a:solidFill>
          <a:latin typeface="+mn-lt"/>
          <a:ea typeface="+mn-ea"/>
          <a:cs typeface="+mn-cs"/>
        </a:defRPr>
      </a:lvl1pPr>
      <a:lvl2pPr marL="447923" algn="l" defTabSz="895846" rtl="0" eaLnBrk="1" latinLnBrk="0" hangingPunct="1">
        <a:defRPr sz="1764" kern="1200">
          <a:solidFill>
            <a:schemeClr val="tx1"/>
          </a:solidFill>
          <a:latin typeface="+mn-lt"/>
          <a:ea typeface="+mn-ea"/>
          <a:cs typeface="+mn-cs"/>
        </a:defRPr>
      </a:lvl2pPr>
      <a:lvl3pPr marL="895846" algn="l" defTabSz="895846" rtl="0" eaLnBrk="1" latinLnBrk="0" hangingPunct="1">
        <a:defRPr sz="1764" kern="1200">
          <a:solidFill>
            <a:schemeClr val="tx1"/>
          </a:solidFill>
          <a:latin typeface="+mn-lt"/>
          <a:ea typeface="+mn-ea"/>
          <a:cs typeface="+mn-cs"/>
        </a:defRPr>
      </a:lvl3pPr>
      <a:lvl4pPr marL="1343768" algn="l" defTabSz="895846" rtl="0" eaLnBrk="1" latinLnBrk="0" hangingPunct="1">
        <a:defRPr sz="1764" kern="1200">
          <a:solidFill>
            <a:schemeClr val="tx1"/>
          </a:solidFill>
          <a:latin typeface="+mn-lt"/>
          <a:ea typeface="+mn-ea"/>
          <a:cs typeface="+mn-cs"/>
        </a:defRPr>
      </a:lvl4pPr>
      <a:lvl5pPr marL="1791691" algn="l" defTabSz="895846" rtl="0" eaLnBrk="1" latinLnBrk="0" hangingPunct="1">
        <a:defRPr sz="1764" kern="1200">
          <a:solidFill>
            <a:schemeClr val="tx1"/>
          </a:solidFill>
          <a:latin typeface="+mn-lt"/>
          <a:ea typeface="+mn-ea"/>
          <a:cs typeface="+mn-cs"/>
        </a:defRPr>
      </a:lvl5pPr>
      <a:lvl6pPr marL="2239615" algn="l" defTabSz="895846" rtl="0" eaLnBrk="1" latinLnBrk="0" hangingPunct="1">
        <a:defRPr sz="1764" kern="1200">
          <a:solidFill>
            <a:schemeClr val="tx1"/>
          </a:solidFill>
          <a:latin typeface="+mn-lt"/>
          <a:ea typeface="+mn-ea"/>
          <a:cs typeface="+mn-cs"/>
        </a:defRPr>
      </a:lvl6pPr>
      <a:lvl7pPr marL="2687538" algn="l" defTabSz="895846" rtl="0" eaLnBrk="1" latinLnBrk="0" hangingPunct="1">
        <a:defRPr sz="1764" kern="1200">
          <a:solidFill>
            <a:schemeClr val="tx1"/>
          </a:solidFill>
          <a:latin typeface="+mn-lt"/>
          <a:ea typeface="+mn-ea"/>
          <a:cs typeface="+mn-cs"/>
        </a:defRPr>
      </a:lvl7pPr>
      <a:lvl8pPr marL="3135460" algn="l" defTabSz="895846" rtl="0" eaLnBrk="1" latinLnBrk="0" hangingPunct="1">
        <a:defRPr sz="1764" kern="1200">
          <a:solidFill>
            <a:schemeClr val="tx1"/>
          </a:solidFill>
          <a:latin typeface="+mn-lt"/>
          <a:ea typeface="+mn-ea"/>
          <a:cs typeface="+mn-cs"/>
        </a:defRPr>
      </a:lvl8pPr>
      <a:lvl9pPr marL="3583383" algn="l" defTabSz="895846" rtl="0" eaLnBrk="1" latinLnBrk="0" hangingPunct="1">
        <a:defRPr sz="1764"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8999538" cy="5040313"/>
          </a:xfrm>
          <a:prstGeom prst="rect">
            <a:avLst/>
          </a:prstGeom>
        </p:spPr>
      </p:pic>
      <p:sp>
        <p:nvSpPr>
          <p:cNvPr id="2" name="Title Placeholder 1"/>
          <p:cNvSpPr>
            <a:spLocks noGrp="1"/>
          </p:cNvSpPr>
          <p:nvPr>
            <p:ph type="title"/>
          </p:nvPr>
        </p:nvSpPr>
        <p:spPr>
          <a:xfrm>
            <a:off x="449977" y="261351"/>
            <a:ext cx="8099584" cy="840052"/>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449977" y="1176075"/>
            <a:ext cx="8099584" cy="3061523"/>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8302711" y="4441000"/>
            <a:ext cx="398036" cy="3543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67186" tIns="33593" rIns="67186" bIns="33593" numCol="1" anchor="t" anchorCtr="0" compatLnSpc="1">
            <a:prstTxWarp prst="textNoShape">
              <a:avLst/>
            </a:prstTxWarp>
          </a:bodyPr>
          <a:lstStyle/>
          <a:p>
            <a:pPr marL="0" marR="0" lvl="0" indent="0" algn="l" defTabSz="671901" rtl="0" eaLnBrk="1" fontAlgn="auto" latinLnBrk="0" hangingPunct="1">
              <a:lnSpc>
                <a:spcPct val="100000"/>
              </a:lnSpc>
              <a:spcBef>
                <a:spcPts val="0"/>
              </a:spcBef>
              <a:spcAft>
                <a:spcPts val="0"/>
              </a:spcAft>
              <a:buClrTx/>
              <a:buSzTx/>
              <a:buFontTx/>
              <a:buNone/>
              <a:tabLst/>
              <a:defRPr/>
            </a:pPr>
            <a:endParaRPr kumimoji="0" lang="zh-CN" altLang="en-US" sz="132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6599661" y="130676"/>
            <a:ext cx="2099892" cy="268350"/>
          </a:xfrm>
          <a:prstGeom prst="rect">
            <a:avLst/>
          </a:prstGeom>
        </p:spPr>
        <p:txBody>
          <a:bodyPr vert="horz" lIns="91436" tIns="45718" rIns="91436" bIns="45718" rtlCol="0" anchor="ctr"/>
          <a:lstStyle>
            <a:lvl1pPr algn="l">
              <a:defRPr sz="1176">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26/09/2017</a:t>
            </a:fld>
            <a:endParaRPr lang="en-JM" dirty="0">
              <a:solidFill>
                <a:prstClr val="black">
                  <a:tint val="75000"/>
                </a:prstClr>
              </a:solidFill>
            </a:endParaRPr>
          </a:p>
        </p:txBody>
      </p:sp>
      <p:sp>
        <p:nvSpPr>
          <p:cNvPr id="5" name="Footer Placeholder 4"/>
          <p:cNvSpPr>
            <a:spLocks noGrp="1"/>
          </p:cNvSpPr>
          <p:nvPr>
            <p:ph type="ftr" sz="quarter" idx="3"/>
          </p:nvPr>
        </p:nvSpPr>
        <p:spPr>
          <a:xfrm>
            <a:off x="3074844" y="4654123"/>
            <a:ext cx="2849853" cy="268350"/>
          </a:xfrm>
          <a:prstGeom prst="rect">
            <a:avLst/>
          </a:prstGeom>
        </p:spPr>
        <p:txBody>
          <a:bodyPr vert="horz" lIns="91436" tIns="45718" rIns="91436" bIns="45718" rtlCol="0" anchor="ctr"/>
          <a:lstStyle>
            <a:lvl1pPr algn="ctr">
              <a:defRPr sz="1176">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599969" y="4610954"/>
            <a:ext cx="7724604" cy="14405"/>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8328473" y="4515775"/>
            <a:ext cx="354313" cy="224014"/>
          </a:xfrm>
          <a:prstGeom prst="rect">
            <a:avLst/>
          </a:prstGeom>
        </p:spPr>
        <p:txBody>
          <a:bodyPr vert="horz" lIns="91436" tIns="45718" rIns="91436" bIns="45718" rtlCol="0" anchor="ctr"/>
          <a:lstStyle>
            <a:lvl1pPr algn="ctr">
              <a:defRPr sz="1176"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Lst>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hf hdr="0" ftr="0" dt="0"/>
  <p:txStyles>
    <p:titleStyle>
      <a:lvl1pPr algn="l" defTabSz="895846" rtl="0" eaLnBrk="1" latinLnBrk="0" hangingPunct="1">
        <a:spcBef>
          <a:spcPct val="0"/>
        </a:spcBef>
        <a:buNone/>
        <a:defRPr sz="3380" kern="1200">
          <a:solidFill>
            <a:srgbClr val="17375E"/>
          </a:solidFill>
          <a:latin typeface="Signika"/>
          <a:ea typeface="Open Sans Extrabold" pitchFamily="34" charset="0"/>
          <a:cs typeface="Signika"/>
        </a:defRPr>
      </a:lvl1pPr>
    </p:titleStyle>
    <p:bodyStyle>
      <a:lvl1pPr marL="335942" indent="-335942" algn="l" defTabSz="895846" rtl="0" eaLnBrk="1" latinLnBrk="0" hangingPunct="1">
        <a:spcBef>
          <a:spcPct val="20000"/>
        </a:spcBef>
        <a:buFont typeface="Arial" pitchFamily="34" charset="0"/>
        <a:buChar char="•"/>
        <a:defRPr sz="1984" kern="1200">
          <a:solidFill>
            <a:srgbClr val="17375E"/>
          </a:solidFill>
          <a:latin typeface="+mn-lt"/>
          <a:ea typeface="+mn-ea"/>
          <a:cs typeface="+mn-cs"/>
        </a:defRPr>
      </a:lvl1pPr>
      <a:lvl2pPr marL="727875" indent="-279951" algn="l" defTabSz="895846" rtl="0" eaLnBrk="1" latinLnBrk="0" hangingPunct="1">
        <a:spcBef>
          <a:spcPct val="20000"/>
        </a:spcBef>
        <a:buFont typeface="Arial" pitchFamily="34" charset="0"/>
        <a:buChar char="–"/>
        <a:defRPr sz="1764" kern="1200">
          <a:solidFill>
            <a:srgbClr val="17375E"/>
          </a:solidFill>
          <a:latin typeface="+mn-lt"/>
          <a:ea typeface="+mn-ea"/>
          <a:cs typeface="+mn-cs"/>
        </a:defRPr>
      </a:lvl2pPr>
      <a:lvl3pPr marL="1119807" indent="-223961" algn="l" defTabSz="895846" rtl="0" eaLnBrk="1" latinLnBrk="0" hangingPunct="1">
        <a:spcBef>
          <a:spcPct val="20000"/>
        </a:spcBef>
        <a:buFont typeface="Arial" pitchFamily="34" charset="0"/>
        <a:buChar char="•"/>
        <a:defRPr sz="1617" kern="1200">
          <a:solidFill>
            <a:srgbClr val="17375E"/>
          </a:solidFill>
          <a:latin typeface="+mn-lt"/>
          <a:ea typeface="+mn-ea"/>
          <a:cs typeface="+mn-cs"/>
        </a:defRPr>
      </a:lvl3pPr>
      <a:lvl4pPr marL="1567730"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4pPr>
      <a:lvl5pPr marL="2015653" indent="-223961" algn="l" defTabSz="895846" rtl="0" eaLnBrk="1" latinLnBrk="0" hangingPunct="1">
        <a:spcBef>
          <a:spcPct val="20000"/>
        </a:spcBef>
        <a:buFont typeface="Arial" pitchFamily="34" charset="0"/>
        <a:buChar char="»"/>
        <a:defRPr sz="1396" kern="1200">
          <a:solidFill>
            <a:srgbClr val="17375E"/>
          </a:solidFill>
          <a:latin typeface="+mn-lt"/>
          <a:ea typeface="+mn-ea"/>
          <a:cs typeface="+mn-cs"/>
        </a:defRPr>
      </a:lvl5pPr>
      <a:lvl6pPr marL="2463576"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6pPr>
      <a:lvl7pPr marL="2911499"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7pPr>
      <a:lvl8pPr marL="3359422"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8pPr>
      <a:lvl9pPr marL="3807344"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9pPr>
    </p:bodyStyle>
    <p:otherStyle>
      <a:defPPr>
        <a:defRPr lang="en-US"/>
      </a:defPPr>
      <a:lvl1pPr marL="0" algn="l" defTabSz="895846" rtl="0" eaLnBrk="1" latinLnBrk="0" hangingPunct="1">
        <a:defRPr sz="1764" kern="1200">
          <a:solidFill>
            <a:schemeClr val="tx1"/>
          </a:solidFill>
          <a:latin typeface="+mn-lt"/>
          <a:ea typeface="+mn-ea"/>
          <a:cs typeface="+mn-cs"/>
        </a:defRPr>
      </a:lvl1pPr>
      <a:lvl2pPr marL="447923" algn="l" defTabSz="895846" rtl="0" eaLnBrk="1" latinLnBrk="0" hangingPunct="1">
        <a:defRPr sz="1764" kern="1200">
          <a:solidFill>
            <a:schemeClr val="tx1"/>
          </a:solidFill>
          <a:latin typeface="+mn-lt"/>
          <a:ea typeface="+mn-ea"/>
          <a:cs typeface="+mn-cs"/>
        </a:defRPr>
      </a:lvl2pPr>
      <a:lvl3pPr marL="895846" algn="l" defTabSz="895846" rtl="0" eaLnBrk="1" latinLnBrk="0" hangingPunct="1">
        <a:defRPr sz="1764" kern="1200">
          <a:solidFill>
            <a:schemeClr val="tx1"/>
          </a:solidFill>
          <a:latin typeface="+mn-lt"/>
          <a:ea typeface="+mn-ea"/>
          <a:cs typeface="+mn-cs"/>
        </a:defRPr>
      </a:lvl3pPr>
      <a:lvl4pPr marL="1343768" algn="l" defTabSz="895846" rtl="0" eaLnBrk="1" latinLnBrk="0" hangingPunct="1">
        <a:defRPr sz="1764" kern="1200">
          <a:solidFill>
            <a:schemeClr val="tx1"/>
          </a:solidFill>
          <a:latin typeface="+mn-lt"/>
          <a:ea typeface="+mn-ea"/>
          <a:cs typeface="+mn-cs"/>
        </a:defRPr>
      </a:lvl4pPr>
      <a:lvl5pPr marL="1791691" algn="l" defTabSz="895846" rtl="0" eaLnBrk="1" latinLnBrk="0" hangingPunct="1">
        <a:defRPr sz="1764" kern="1200">
          <a:solidFill>
            <a:schemeClr val="tx1"/>
          </a:solidFill>
          <a:latin typeface="+mn-lt"/>
          <a:ea typeface="+mn-ea"/>
          <a:cs typeface="+mn-cs"/>
        </a:defRPr>
      </a:lvl5pPr>
      <a:lvl6pPr marL="2239615" algn="l" defTabSz="895846" rtl="0" eaLnBrk="1" latinLnBrk="0" hangingPunct="1">
        <a:defRPr sz="1764" kern="1200">
          <a:solidFill>
            <a:schemeClr val="tx1"/>
          </a:solidFill>
          <a:latin typeface="+mn-lt"/>
          <a:ea typeface="+mn-ea"/>
          <a:cs typeface="+mn-cs"/>
        </a:defRPr>
      </a:lvl6pPr>
      <a:lvl7pPr marL="2687538" algn="l" defTabSz="895846" rtl="0" eaLnBrk="1" latinLnBrk="0" hangingPunct="1">
        <a:defRPr sz="1764" kern="1200">
          <a:solidFill>
            <a:schemeClr val="tx1"/>
          </a:solidFill>
          <a:latin typeface="+mn-lt"/>
          <a:ea typeface="+mn-ea"/>
          <a:cs typeface="+mn-cs"/>
        </a:defRPr>
      </a:lvl7pPr>
      <a:lvl8pPr marL="3135460" algn="l" defTabSz="895846" rtl="0" eaLnBrk="1" latinLnBrk="0" hangingPunct="1">
        <a:defRPr sz="1764" kern="1200">
          <a:solidFill>
            <a:schemeClr val="tx1"/>
          </a:solidFill>
          <a:latin typeface="+mn-lt"/>
          <a:ea typeface="+mn-ea"/>
          <a:cs typeface="+mn-cs"/>
        </a:defRPr>
      </a:lvl8pPr>
      <a:lvl9pPr marL="3583383" algn="l" defTabSz="895846" rtl="0" eaLnBrk="1" latinLnBrk="0" hangingPunct="1">
        <a:defRPr sz="1764"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1">
                <a:lumMod val="95000"/>
              </a:schemeClr>
            </a:gs>
            <a:gs pos="0">
              <a:schemeClr val="bg1">
                <a:lumMod val="9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9977" y="201848"/>
            <a:ext cx="8099584" cy="840052"/>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449977" y="1176074"/>
            <a:ext cx="8099584" cy="3326374"/>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49977" y="4671626"/>
            <a:ext cx="2099892" cy="268350"/>
          </a:xfrm>
          <a:prstGeom prst="rect">
            <a:avLst/>
          </a:prstGeom>
        </p:spPr>
        <p:txBody>
          <a:bodyPr vert="horz" lIns="91436" tIns="45718" rIns="91436" bIns="45718" rtlCol="0" anchor="ctr"/>
          <a:lstStyle>
            <a:lvl1pPr algn="l">
              <a:defRPr sz="1176">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9/26/2017</a:t>
            </a:fld>
            <a:endParaRPr lang="en-US" dirty="0">
              <a:solidFill>
                <a:prstClr val="black">
                  <a:tint val="75000"/>
                </a:prstClr>
              </a:solidFill>
            </a:endParaRPr>
          </a:p>
        </p:txBody>
      </p:sp>
      <p:sp>
        <p:nvSpPr>
          <p:cNvPr id="5" name="Footer Placeholder 4"/>
          <p:cNvSpPr>
            <a:spLocks noGrp="1"/>
          </p:cNvSpPr>
          <p:nvPr>
            <p:ph type="ftr" sz="quarter" idx="3"/>
          </p:nvPr>
        </p:nvSpPr>
        <p:spPr>
          <a:xfrm>
            <a:off x="3074844" y="4671626"/>
            <a:ext cx="2849853" cy="268350"/>
          </a:xfrm>
          <a:prstGeom prst="rect">
            <a:avLst/>
          </a:prstGeom>
        </p:spPr>
        <p:txBody>
          <a:bodyPr vert="horz" lIns="91436" tIns="45718" rIns="91436" bIns="45718" rtlCol="0" anchor="ctr"/>
          <a:lstStyle>
            <a:lvl1pPr algn="ctr">
              <a:defRPr sz="1176">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449669" y="4671626"/>
            <a:ext cx="2099892" cy="268350"/>
          </a:xfrm>
          <a:prstGeom prst="rect">
            <a:avLst/>
          </a:prstGeom>
        </p:spPr>
        <p:txBody>
          <a:bodyPr vert="horz" lIns="91436" tIns="45718" rIns="91436" bIns="45718" rtlCol="0" anchor="ctr"/>
          <a:lstStyle>
            <a:lvl1pPr algn="r">
              <a:defRPr sz="1176">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hf hdr="0" ftr="0" dt="0"/>
  <p:txStyles>
    <p:titleStyle>
      <a:lvl1pPr algn="ctr" defTabSz="895846" rtl="0" eaLnBrk="1" latinLnBrk="0" hangingPunct="1">
        <a:spcBef>
          <a:spcPct val="0"/>
        </a:spcBef>
        <a:buNone/>
        <a:defRPr sz="4335" kern="1200">
          <a:solidFill>
            <a:schemeClr val="tx1"/>
          </a:solidFill>
          <a:latin typeface="+mj-lt"/>
          <a:ea typeface="+mj-ea"/>
          <a:cs typeface="+mj-cs"/>
        </a:defRPr>
      </a:lvl1pPr>
    </p:titleStyle>
    <p:bodyStyle>
      <a:lvl1pPr marL="335942" indent="-335942" algn="l" defTabSz="895846" rtl="0" eaLnBrk="1" latinLnBrk="0" hangingPunct="1">
        <a:spcBef>
          <a:spcPct val="20000"/>
        </a:spcBef>
        <a:buFont typeface="Arial" pitchFamily="34" charset="0"/>
        <a:buChar char="•"/>
        <a:defRPr sz="3160" kern="1200">
          <a:solidFill>
            <a:schemeClr val="tx1"/>
          </a:solidFill>
          <a:latin typeface="+mn-lt"/>
          <a:ea typeface="+mn-ea"/>
          <a:cs typeface="+mn-cs"/>
        </a:defRPr>
      </a:lvl1pPr>
      <a:lvl2pPr marL="727875" indent="-279951" algn="l" defTabSz="895846" rtl="0" eaLnBrk="1" latinLnBrk="0" hangingPunct="1">
        <a:spcBef>
          <a:spcPct val="20000"/>
        </a:spcBef>
        <a:buFont typeface="Arial" pitchFamily="34" charset="0"/>
        <a:buChar char="–"/>
        <a:defRPr sz="2792" kern="1200">
          <a:solidFill>
            <a:schemeClr val="tx1"/>
          </a:solidFill>
          <a:latin typeface="+mn-lt"/>
          <a:ea typeface="+mn-ea"/>
          <a:cs typeface="+mn-cs"/>
        </a:defRPr>
      </a:lvl2pPr>
      <a:lvl3pPr marL="1119807" indent="-223961" algn="l" defTabSz="895846" rtl="0" eaLnBrk="1" latinLnBrk="0" hangingPunct="1">
        <a:spcBef>
          <a:spcPct val="20000"/>
        </a:spcBef>
        <a:buFont typeface="Arial" pitchFamily="34" charset="0"/>
        <a:buChar char="•"/>
        <a:defRPr sz="2351" kern="1200">
          <a:solidFill>
            <a:schemeClr val="tx1"/>
          </a:solidFill>
          <a:latin typeface="+mn-lt"/>
          <a:ea typeface="+mn-ea"/>
          <a:cs typeface="+mn-cs"/>
        </a:defRPr>
      </a:lvl3pPr>
      <a:lvl4pPr marL="1567730"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4pPr>
      <a:lvl5pPr marL="2015653"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5pPr>
      <a:lvl6pPr marL="2463576"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6pPr>
      <a:lvl7pPr marL="2911499"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7pPr>
      <a:lvl8pPr marL="3359422"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8pPr>
      <a:lvl9pPr marL="3807344" indent="-223961" algn="l" defTabSz="895846" rtl="0" eaLnBrk="1" latinLnBrk="0" hangingPunct="1">
        <a:spcBef>
          <a:spcPct val="20000"/>
        </a:spcBef>
        <a:buFont typeface="Arial" pitchFamily="34" charset="0"/>
        <a:buChar char="•"/>
        <a:defRPr sz="1984" kern="1200">
          <a:solidFill>
            <a:schemeClr val="tx1"/>
          </a:solidFill>
          <a:latin typeface="+mn-lt"/>
          <a:ea typeface="+mn-ea"/>
          <a:cs typeface="+mn-cs"/>
        </a:defRPr>
      </a:lvl9pPr>
    </p:bodyStyle>
    <p:otherStyle>
      <a:defPPr>
        <a:defRPr lang="en-US"/>
      </a:defPPr>
      <a:lvl1pPr marL="0" algn="l" defTabSz="895846" rtl="0" eaLnBrk="1" latinLnBrk="0" hangingPunct="1">
        <a:defRPr sz="1764" kern="1200">
          <a:solidFill>
            <a:schemeClr val="tx1"/>
          </a:solidFill>
          <a:latin typeface="+mn-lt"/>
          <a:ea typeface="+mn-ea"/>
          <a:cs typeface="+mn-cs"/>
        </a:defRPr>
      </a:lvl1pPr>
      <a:lvl2pPr marL="447923" algn="l" defTabSz="895846" rtl="0" eaLnBrk="1" latinLnBrk="0" hangingPunct="1">
        <a:defRPr sz="1764" kern="1200">
          <a:solidFill>
            <a:schemeClr val="tx1"/>
          </a:solidFill>
          <a:latin typeface="+mn-lt"/>
          <a:ea typeface="+mn-ea"/>
          <a:cs typeface="+mn-cs"/>
        </a:defRPr>
      </a:lvl2pPr>
      <a:lvl3pPr marL="895846" algn="l" defTabSz="895846" rtl="0" eaLnBrk="1" latinLnBrk="0" hangingPunct="1">
        <a:defRPr sz="1764" kern="1200">
          <a:solidFill>
            <a:schemeClr val="tx1"/>
          </a:solidFill>
          <a:latin typeface="+mn-lt"/>
          <a:ea typeface="+mn-ea"/>
          <a:cs typeface="+mn-cs"/>
        </a:defRPr>
      </a:lvl3pPr>
      <a:lvl4pPr marL="1343768" algn="l" defTabSz="895846" rtl="0" eaLnBrk="1" latinLnBrk="0" hangingPunct="1">
        <a:defRPr sz="1764" kern="1200">
          <a:solidFill>
            <a:schemeClr val="tx1"/>
          </a:solidFill>
          <a:latin typeface="+mn-lt"/>
          <a:ea typeface="+mn-ea"/>
          <a:cs typeface="+mn-cs"/>
        </a:defRPr>
      </a:lvl4pPr>
      <a:lvl5pPr marL="1791691" algn="l" defTabSz="895846" rtl="0" eaLnBrk="1" latinLnBrk="0" hangingPunct="1">
        <a:defRPr sz="1764" kern="1200">
          <a:solidFill>
            <a:schemeClr val="tx1"/>
          </a:solidFill>
          <a:latin typeface="+mn-lt"/>
          <a:ea typeface="+mn-ea"/>
          <a:cs typeface="+mn-cs"/>
        </a:defRPr>
      </a:lvl5pPr>
      <a:lvl6pPr marL="2239615" algn="l" defTabSz="895846" rtl="0" eaLnBrk="1" latinLnBrk="0" hangingPunct="1">
        <a:defRPr sz="1764" kern="1200">
          <a:solidFill>
            <a:schemeClr val="tx1"/>
          </a:solidFill>
          <a:latin typeface="+mn-lt"/>
          <a:ea typeface="+mn-ea"/>
          <a:cs typeface="+mn-cs"/>
        </a:defRPr>
      </a:lvl6pPr>
      <a:lvl7pPr marL="2687538" algn="l" defTabSz="895846" rtl="0" eaLnBrk="1" latinLnBrk="0" hangingPunct="1">
        <a:defRPr sz="1764" kern="1200">
          <a:solidFill>
            <a:schemeClr val="tx1"/>
          </a:solidFill>
          <a:latin typeface="+mn-lt"/>
          <a:ea typeface="+mn-ea"/>
          <a:cs typeface="+mn-cs"/>
        </a:defRPr>
      </a:lvl7pPr>
      <a:lvl8pPr marL="3135460" algn="l" defTabSz="895846" rtl="0" eaLnBrk="1" latinLnBrk="0" hangingPunct="1">
        <a:defRPr sz="1764" kern="1200">
          <a:solidFill>
            <a:schemeClr val="tx1"/>
          </a:solidFill>
          <a:latin typeface="+mn-lt"/>
          <a:ea typeface="+mn-ea"/>
          <a:cs typeface="+mn-cs"/>
        </a:defRPr>
      </a:lvl8pPr>
      <a:lvl9pPr marL="3583383" algn="l" defTabSz="895846" rtl="0" eaLnBrk="1" latinLnBrk="0" hangingPunct="1">
        <a:defRPr sz="176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2.jpg"/><Relationship Id="rId5" Type="http://schemas.openxmlformats.org/officeDocument/2006/relationships/notesSlide" Target="../notesSlides/notesSlide1.xml"/><Relationship Id="rId4"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7.xml"/><Relationship Id="rId6" Type="http://schemas.microsoft.com/office/2007/relationships/hdphoto" Target="../media/hdphoto3.wdp"/><Relationship Id="rId5" Type="http://schemas.openxmlformats.org/officeDocument/2006/relationships/image" Target="../media/image14.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7.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7.xml"/><Relationship Id="rId4" Type="http://schemas.microsoft.com/office/2007/relationships/hdphoto" Target="../media/hdphoto6.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7.xml"/><Relationship Id="rId4" Type="http://schemas.microsoft.com/office/2007/relationships/hdphoto" Target="../media/hdphoto7.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7.xml"/><Relationship Id="rId1" Type="http://schemas.openxmlformats.org/officeDocument/2006/relationships/tags" Target="../tags/tag3.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0000" b="-10000"/>
          </a:stretch>
        </a:blipFill>
        <a:effectLst/>
      </p:bgPr>
    </p:bg>
    <p:spTree>
      <p:nvGrpSpPr>
        <p:cNvPr id="1" name=""/>
        <p:cNvGrpSpPr/>
        <p:nvPr/>
      </p:nvGrpSpPr>
      <p:grpSpPr>
        <a:xfrm>
          <a:off x="0" y="0"/>
          <a:ext cx="0" cy="0"/>
          <a:chOff x="0" y="0"/>
          <a:chExt cx="0" cy="0"/>
        </a:xfrm>
      </p:grpSpPr>
      <p:sp>
        <p:nvSpPr>
          <p:cNvPr id="21" name="矩形 20"/>
          <p:cNvSpPr/>
          <p:nvPr/>
        </p:nvSpPr>
        <p:spPr>
          <a:xfrm>
            <a:off x="0" y="1805694"/>
            <a:ext cx="8978427" cy="1520414"/>
          </a:xfrm>
          <a:prstGeom prst="rect">
            <a:avLst/>
          </a:prstGeom>
          <a:solidFill>
            <a:srgbClr val="308BC4">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25" name="文本框 9"/>
          <p:cNvSpPr txBox="1"/>
          <p:nvPr/>
        </p:nvSpPr>
        <p:spPr>
          <a:xfrm>
            <a:off x="1588037" y="2282126"/>
            <a:ext cx="5820133" cy="770852"/>
          </a:xfrm>
          <a:prstGeom prst="rect">
            <a:avLst/>
          </a:prstGeom>
          <a:noFill/>
        </p:spPr>
        <p:txBody>
          <a:bodyPr wrap="square" rtlCol="0">
            <a:spAutoFit/>
          </a:bodyPr>
          <a:lstStyle/>
          <a:p>
            <a:pPr algn="ctr"/>
            <a:r>
              <a:rPr lang="zh-CN" altLang="en-US" sz="4409" b="1" dirty="0">
                <a:solidFill>
                  <a:schemeClr val="bg1"/>
                </a:solidFill>
                <a:latin typeface="微软雅黑" pitchFamily="34" charset="-122"/>
                <a:ea typeface="微软雅黑" pitchFamily="34" charset="-122"/>
              </a:rPr>
              <a:t>团队建设创业通用模板</a:t>
            </a:r>
          </a:p>
        </p:txBody>
      </p:sp>
      <p:sp>
        <p:nvSpPr>
          <p:cNvPr id="29" name="矩形 28"/>
          <p:cNvSpPr/>
          <p:nvPr/>
        </p:nvSpPr>
        <p:spPr>
          <a:xfrm>
            <a:off x="-173620" y="3317865"/>
            <a:ext cx="9149828" cy="63492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1" name="13"/>
          <p:cNvSpPr txBox="1"/>
          <p:nvPr>
            <p:custDataLst>
              <p:tags r:id="rId1"/>
            </p:custDataLst>
          </p:nvPr>
        </p:nvSpPr>
        <p:spPr>
          <a:xfrm>
            <a:off x="2245568" y="3477022"/>
            <a:ext cx="4508403" cy="216662"/>
          </a:xfrm>
          <a:prstGeom prst="rect">
            <a:avLst/>
          </a:prstGeom>
          <a:noFill/>
          <a:effectLst/>
        </p:spPr>
        <p:txBody>
          <a:bodyPr wrap="square" rtlCol="0">
            <a:spAutoFit/>
          </a:bodyPr>
          <a:lstStyle/>
          <a:p>
            <a:pPr algn="ctr"/>
            <a:r>
              <a:rPr lang="zh-CN" altLang="en-US" sz="808" dirty="0">
                <a:solidFill>
                  <a:srgbClr val="308BC4"/>
                </a:solidFill>
                <a:latin typeface="微软雅黑" pitchFamily="34" charset="-122"/>
                <a:ea typeface="微软雅黑" pitchFamily="34" charset="-122"/>
              </a:rPr>
              <a:t>汇报人：代用名     部门：设计部</a:t>
            </a:r>
            <a:endParaRPr lang="en-US" altLang="zh-CN" sz="808" dirty="0">
              <a:solidFill>
                <a:srgbClr val="308BC4"/>
              </a:solidFill>
              <a:latin typeface="微软雅黑" pitchFamily="34" charset="-122"/>
              <a:ea typeface="微软雅黑" pitchFamily="34" charset="-122"/>
            </a:endParaRPr>
          </a:p>
        </p:txBody>
      </p:sp>
      <p:pic>
        <p:nvPicPr>
          <p:cNvPr id="6" name="Audiomachine - Breath and Life">
            <a:hlinkClick r:id="" action="ppaction://media"/>
            <a:extLst>
              <a:ext uri="{FF2B5EF4-FFF2-40B4-BE49-F238E27FC236}">
                <a16:creationId xmlns:a16="http://schemas.microsoft.com/office/drawing/2014/main" xmlns="" id="{D41EA4A7-874A-48C3-ADF9-CF9B2D4F232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545272" y="1016635"/>
            <a:ext cx="487362" cy="487363"/>
          </a:xfrm>
          <a:prstGeom prst="rect">
            <a:avLst/>
          </a:prstGeom>
        </p:spPr>
      </p:pic>
    </p:spTree>
    <p:extLst>
      <p:ext uri="{BB962C8B-B14F-4D97-AF65-F5344CB8AC3E}">
        <p14:creationId xmlns:p14="http://schemas.microsoft.com/office/powerpoint/2010/main" val="232830606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4" presetClass="entr" presetSubtype="10" fill="hold" grpId="0" nodeType="after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randombar(horizontal)">
                                      <p:cBhvr>
                                        <p:cTn id="10" dur="750"/>
                                        <p:tgtEl>
                                          <p:spTgt spid="2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randombar(horizontal)">
                                      <p:cBhvr>
                                        <p:cTn id="13" dur="750"/>
                                        <p:tgtEl>
                                          <p:spTgt spid="29"/>
                                        </p:tgtEl>
                                      </p:cBhvr>
                                    </p:animEffect>
                                  </p:childTnLst>
                                </p:cTn>
                              </p:par>
                            </p:childTnLst>
                          </p:cTn>
                        </p:par>
                        <p:par>
                          <p:cTn id="14" fill="hold">
                            <p:stCondLst>
                              <p:cond delay="750"/>
                            </p:stCondLst>
                            <p:childTnLst>
                              <p:par>
                                <p:cTn id="15" presetID="16" presetClass="entr" presetSubtype="37"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barn(outVertical)">
                                      <p:cBhvr>
                                        <p:cTn id="17" dur="750"/>
                                        <p:tgtEl>
                                          <p:spTgt spid="3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1" repeatCount="indefinite" fill="hold" display="0">
                  <p:stCondLst>
                    <p:cond delay="indefinite"/>
                  </p:stCondLst>
                  <p:endCondLst>
                    <p:cond evt="onStopAudio" delay="0">
                      <p:tgtEl>
                        <p:sldTgt/>
                      </p:tgtEl>
                    </p:cond>
                  </p:endCondLst>
                </p:cTn>
                <p:tgtEl>
                  <p:spTgt spid="6"/>
                </p:tgtEl>
              </p:cMediaNode>
            </p:audio>
          </p:childTnLst>
        </p:cTn>
      </p:par>
    </p:tnLst>
    <p:bldLst>
      <p:bldP spid="21" grpId="0" animBg="1"/>
      <p:bldP spid="25" grpId="0"/>
      <p:bldP spid="29" grpId="0" animBg="1"/>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34">
            <a:extLst>
              <a:ext uri="{FF2B5EF4-FFF2-40B4-BE49-F238E27FC236}">
                <a16:creationId xmlns:a16="http://schemas.microsoft.com/office/drawing/2014/main" xmlns="" id="{F317A942-B6AC-4488-BEA5-9E7D0EA0AD47}"/>
              </a:ext>
            </a:extLst>
          </p:cNvPr>
          <p:cNvSpPr>
            <a:spLocks noChangeArrowheads="1"/>
          </p:cNvSpPr>
          <p:nvPr/>
        </p:nvSpPr>
        <p:spPr bwMode="auto">
          <a:xfrm>
            <a:off x="1781117" y="3130673"/>
            <a:ext cx="2129109" cy="377347"/>
          </a:xfrm>
          <a:prstGeom prst="rect">
            <a:avLst/>
          </a:prstGeom>
          <a:solidFill>
            <a:srgbClr val="005694"/>
          </a:solid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r>
              <a:rPr lang="zh-CN" altLang="en-US" sz="2058" dirty="0">
                <a:solidFill>
                  <a:schemeClr val="bg1"/>
                </a:solidFill>
                <a:latin typeface="微软雅黑" panose="020B0503020204020204" pitchFamily="34" charset="-122"/>
                <a:ea typeface="微软雅黑" panose="020B0503020204020204" pitchFamily="34" charset="-122"/>
              </a:rPr>
              <a:t>请在此添加标题</a:t>
            </a:r>
          </a:p>
        </p:txBody>
      </p:sp>
      <p:sp>
        <p:nvSpPr>
          <p:cNvPr id="16" name="Freeform 79">
            <a:extLst>
              <a:ext uri="{FF2B5EF4-FFF2-40B4-BE49-F238E27FC236}">
                <a16:creationId xmlns:a16="http://schemas.microsoft.com/office/drawing/2014/main" xmlns="" id="{A4D7197B-6FD7-47D3-8EF0-225C8B6DDFC5}"/>
              </a:ext>
            </a:extLst>
          </p:cNvPr>
          <p:cNvSpPr>
            <a:spLocks noEditPoints="1"/>
          </p:cNvSpPr>
          <p:nvPr/>
        </p:nvSpPr>
        <p:spPr bwMode="auto">
          <a:xfrm>
            <a:off x="1323960" y="3144149"/>
            <a:ext cx="295930" cy="295204"/>
          </a:xfrm>
          <a:custGeom>
            <a:avLst/>
            <a:gdLst>
              <a:gd name="T0" fmla="*/ 2147483646 w 838"/>
              <a:gd name="T1" fmla="*/ 2147483646 h 838"/>
              <a:gd name="T2" fmla="*/ 2147483646 w 838"/>
              <a:gd name="T3" fmla="*/ 2147483646 h 838"/>
              <a:gd name="T4" fmla="*/ 2147483646 w 838"/>
              <a:gd name="T5" fmla="*/ 0 h 838"/>
              <a:gd name="T6" fmla="*/ 0 w 838"/>
              <a:gd name="T7" fmla="*/ 2147483646 h 838"/>
              <a:gd name="T8" fmla="*/ 2147483646 w 838"/>
              <a:gd name="T9" fmla="*/ 2147483646 h 838"/>
              <a:gd name="T10" fmla="*/ 2147483646 w 838"/>
              <a:gd name="T11" fmla="*/ 2147483646 h 838"/>
              <a:gd name="T12" fmla="*/ 2147483646 w 838"/>
              <a:gd name="T13" fmla="*/ 2147483646 h 838"/>
              <a:gd name="T14" fmla="*/ 2147483646 w 838"/>
              <a:gd name="T15" fmla="*/ 2147483646 h 838"/>
              <a:gd name="T16" fmla="*/ 2147483646 w 838"/>
              <a:gd name="T17" fmla="*/ 2147483646 h 838"/>
              <a:gd name="T18" fmla="*/ 2147483646 w 838"/>
              <a:gd name="T19" fmla="*/ 2147483646 h 838"/>
              <a:gd name="T20" fmla="*/ 2147483646 w 838"/>
              <a:gd name="T21" fmla="*/ 2147483646 h 838"/>
              <a:gd name="T22" fmla="*/ 2147483646 w 838"/>
              <a:gd name="T23" fmla="*/ 2147483646 h 838"/>
              <a:gd name="T24" fmla="*/ 2147483646 w 838"/>
              <a:gd name="T25" fmla="*/ 2147483646 h 838"/>
              <a:gd name="T26" fmla="*/ 2147483646 w 838"/>
              <a:gd name="T27" fmla="*/ 2147483646 h 838"/>
              <a:gd name="T28" fmla="*/ 2147483646 w 838"/>
              <a:gd name="T29" fmla="*/ 2147483646 h 838"/>
              <a:gd name="T30" fmla="*/ 2147483646 w 838"/>
              <a:gd name="T31" fmla="*/ 2147483646 h 838"/>
              <a:gd name="T32" fmla="*/ 2147483646 w 838"/>
              <a:gd name="T33" fmla="*/ 2147483646 h 838"/>
              <a:gd name="T34" fmla="*/ 2147483646 w 838"/>
              <a:gd name="T35" fmla="*/ 2147483646 h 838"/>
              <a:gd name="T36" fmla="*/ 2147483646 w 838"/>
              <a:gd name="T37" fmla="*/ 2147483646 h 838"/>
              <a:gd name="T38" fmla="*/ 2147483646 w 838"/>
              <a:gd name="T39" fmla="*/ 2147483646 h 838"/>
              <a:gd name="T40" fmla="*/ 2147483646 w 838"/>
              <a:gd name="T41" fmla="*/ 2147483646 h 838"/>
              <a:gd name="T42" fmla="*/ 2147483646 w 838"/>
              <a:gd name="T43" fmla="*/ 2147483646 h 838"/>
              <a:gd name="T44" fmla="*/ 2147483646 w 838"/>
              <a:gd name="T45" fmla="*/ 2147483646 h 838"/>
              <a:gd name="T46" fmla="*/ 2147483646 w 838"/>
              <a:gd name="T47" fmla="*/ 2147483646 h 838"/>
              <a:gd name="T48" fmla="*/ 2147483646 w 838"/>
              <a:gd name="T49" fmla="*/ 2147483646 h 838"/>
              <a:gd name="T50" fmla="*/ 2147483646 w 838"/>
              <a:gd name="T51" fmla="*/ 2147483646 h 838"/>
              <a:gd name="T52" fmla="*/ 2147483646 w 838"/>
              <a:gd name="T53" fmla="*/ 2147483646 h 838"/>
              <a:gd name="T54" fmla="*/ 2147483646 w 838"/>
              <a:gd name="T55" fmla="*/ 2147483646 h 838"/>
              <a:gd name="T56" fmla="*/ 2147483646 w 838"/>
              <a:gd name="T57" fmla="*/ 2147483646 h 838"/>
              <a:gd name="T58" fmla="*/ 2147483646 w 838"/>
              <a:gd name="T59" fmla="*/ 2147483646 h 838"/>
              <a:gd name="T60" fmla="*/ 2147483646 w 838"/>
              <a:gd name="T61" fmla="*/ 2147483646 h 838"/>
              <a:gd name="T62" fmla="*/ 2147483646 w 838"/>
              <a:gd name="T63" fmla="*/ 2147483646 h 838"/>
              <a:gd name="T64" fmla="*/ 2147483646 w 838"/>
              <a:gd name="T65" fmla="*/ 2147483646 h 838"/>
              <a:gd name="T66" fmla="*/ 2147483646 w 838"/>
              <a:gd name="T67" fmla="*/ 2147483646 h 838"/>
              <a:gd name="T68" fmla="*/ 2147483646 w 838"/>
              <a:gd name="T69" fmla="*/ 2147483646 h 838"/>
              <a:gd name="T70" fmla="*/ 2147483646 w 838"/>
              <a:gd name="T71" fmla="*/ 2147483646 h 838"/>
              <a:gd name="T72" fmla="*/ 2147483646 w 838"/>
              <a:gd name="T73" fmla="*/ 2147483646 h 838"/>
              <a:gd name="T74" fmla="*/ 2147483646 w 838"/>
              <a:gd name="T75" fmla="*/ 2147483646 h 838"/>
              <a:gd name="T76" fmla="*/ 2147483646 w 838"/>
              <a:gd name="T77" fmla="*/ 2147483646 h 838"/>
              <a:gd name="T78" fmla="*/ 2147483646 w 838"/>
              <a:gd name="T79" fmla="*/ 2147483646 h 838"/>
              <a:gd name="T80" fmla="*/ 2147483646 w 838"/>
              <a:gd name="T81" fmla="*/ 2147483646 h 838"/>
              <a:gd name="T82" fmla="*/ 2147483646 w 838"/>
              <a:gd name="T83" fmla="*/ 2147483646 h 838"/>
              <a:gd name="T84" fmla="*/ 2147483646 w 838"/>
              <a:gd name="T85" fmla="*/ 2147483646 h 838"/>
              <a:gd name="T86" fmla="*/ 2147483646 w 838"/>
              <a:gd name="T87" fmla="*/ 2147483646 h 838"/>
              <a:gd name="T88" fmla="*/ 2147483646 w 838"/>
              <a:gd name="T89" fmla="*/ 2147483646 h 838"/>
              <a:gd name="T90" fmla="*/ 2147483646 w 838"/>
              <a:gd name="T91" fmla="*/ 2147483646 h 838"/>
              <a:gd name="T92" fmla="*/ 2147483646 w 838"/>
              <a:gd name="T93" fmla="*/ 2147483646 h 838"/>
              <a:gd name="T94" fmla="*/ 2147483646 w 838"/>
              <a:gd name="T95" fmla="*/ 2147483646 h 838"/>
              <a:gd name="T96" fmla="*/ 2147483646 w 838"/>
              <a:gd name="T97" fmla="*/ 2147483646 h 838"/>
              <a:gd name="T98" fmla="*/ 2147483646 w 838"/>
              <a:gd name="T99" fmla="*/ 2147483646 h 838"/>
              <a:gd name="T100" fmla="*/ 2147483646 w 838"/>
              <a:gd name="T101" fmla="*/ 2147483646 h 838"/>
              <a:gd name="T102" fmla="*/ 2147483646 w 838"/>
              <a:gd name="T103" fmla="*/ 2147483646 h 838"/>
              <a:gd name="T104" fmla="*/ 2147483646 w 838"/>
              <a:gd name="T105" fmla="*/ 2147483646 h 838"/>
              <a:gd name="T106" fmla="*/ 2147483646 w 838"/>
              <a:gd name="T107" fmla="*/ 2147483646 h 838"/>
              <a:gd name="T108" fmla="*/ 2147483646 w 838"/>
              <a:gd name="T109" fmla="*/ 2147483646 h 838"/>
              <a:gd name="T110" fmla="*/ 2147483646 w 838"/>
              <a:gd name="T111" fmla="*/ 2147483646 h 838"/>
              <a:gd name="T112" fmla="*/ 2147483646 w 838"/>
              <a:gd name="T113" fmla="*/ 2147483646 h 838"/>
              <a:gd name="T114" fmla="*/ 2147483646 w 838"/>
              <a:gd name="T115" fmla="*/ 2147483646 h 838"/>
              <a:gd name="T116" fmla="*/ 2147483646 w 838"/>
              <a:gd name="T117" fmla="*/ 2147483646 h 838"/>
              <a:gd name="T118" fmla="*/ 2147483646 w 838"/>
              <a:gd name="T119" fmla="*/ 2147483646 h 8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38" h="838">
                <a:moveTo>
                  <a:pt x="419" y="838"/>
                </a:moveTo>
                <a:cubicBezTo>
                  <a:pt x="650" y="838"/>
                  <a:pt x="838" y="650"/>
                  <a:pt x="838" y="419"/>
                </a:cubicBezTo>
                <a:cubicBezTo>
                  <a:pt x="838" y="188"/>
                  <a:pt x="650" y="0"/>
                  <a:pt x="419" y="0"/>
                </a:cubicBezTo>
                <a:cubicBezTo>
                  <a:pt x="188" y="0"/>
                  <a:pt x="0" y="188"/>
                  <a:pt x="0" y="419"/>
                </a:cubicBezTo>
                <a:cubicBezTo>
                  <a:pt x="0" y="650"/>
                  <a:pt x="188" y="838"/>
                  <a:pt x="419" y="838"/>
                </a:cubicBezTo>
                <a:close/>
                <a:moveTo>
                  <a:pt x="295" y="335"/>
                </a:moveTo>
                <a:cubicBezTo>
                  <a:pt x="324" y="347"/>
                  <a:pt x="359" y="355"/>
                  <a:pt x="399" y="358"/>
                </a:cubicBezTo>
                <a:cubicBezTo>
                  <a:pt x="399" y="339"/>
                  <a:pt x="399" y="339"/>
                  <a:pt x="399" y="339"/>
                </a:cubicBezTo>
                <a:cubicBezTo>
                  <a:pt x="359" y="336"/>
                  <a:pt x="323" y="327"/>
                  <a:pt x="295" y="314"/>
                </a:cubicBezTo>
                <a:cubicBezTo>
                  <a:pt x="295" y="289"/>
                  <a:pt x="295" y="289"/>
                  <a:pt x="295" y="289"/>
                </a:cubicBezTo>
                <a:cubicBezTo>
                  <a:pt x="324" y="301"/>
                  <a:pt x="360" y="309"/>
                  <a:pt x="399" y="312"/>
                </a:cubicBezTo>
                <a:cubicBezTo>
                  <a:pt x="399" y="293"/>
                  <a:pt x="399" y="293"/>
                  <a:pt x="399" y="293"/>
                </a:cubicBezTo>
                <a:cubicBezTo>
                  <a:pt x="359" y="290"/>
                  <a:pt x="323" y="281"/>
                  <a:pt x="295" y="268"/>
                </a:cubicBezTo>
                <a:cubicBezTo>
                  <a:pt x="295" y="242"/>
                  <a:pt x="295" y="242"/>
                  <a:pt x="295" y="242"/>
                </a:cubicBezTo>
                <a:cubicBezTo>
                  <a:pt x="295" y="242"/>
                  <a:pt x="295" y="242"/>
                  <a:pt x="295" y="242"/>
                </a:cubicBezTo>
                <a:cubicBezTo>
                  <a:pt x="324" y="254"/>
                  <a:pt x="360" y="262"/>
                  <a:pt x="399" y="265"/>
                </a:cubicBezTo>
                <a:cubicBezTo>
                  <a:pt x="399" y="246"/>
                  <a:pt x="399" y="246"/>
                  <a:pt x="399" y="246"/>
                </a:cubicBezTo>
                <a:cubicBezTo>
                  <a:pt x="360" y="244"/>
                  <a:pt x="324" y="235"/>
                  <a:pt x="296" y="222"/>
                </a:cubicBezTo>
                <a:cubicBezTo>
                  <a:pt x="305" y="159"/>
                  <a:pt x="355" y="111"/>
                  <a:pt x="416" y="111"/>
                </a:cubicBezTo>
                <a:cubicBezTo>
                  <a:pt x="419" y="111"/>
                  <a:pt x="419" y="111"/>
                  <a:pt x="419" y="111"/>
                </a:cubicBezTo>
                <a:cubicBezTo>
                  <a:pt x="422" y="111"/>
                  <a:pt x="422" y="111"/>
                  <a:pt x="422" y="111"/>
                </a:cubicBezTo>
                <a:cubicBezTo>
                  <a:pt x="484" y="111"/>
                  <a:pt x="535" y="161"/>
                  <a:pt x="542" y="227"/>
                </a:cubicBezTo>
                <a:cubicBezTo>
                  <a:pt x="513" y="238"/>
                  <a:pt x="478" y="245"/>
                  <a:pt x="439" y="247"/>
                </a:cubicBezTo>
                <a:cubicBezTo>
                  <a:pt x="439" y="265"/>
                  <a:pt x="439" y="265"/>
                  <a:pt x="439" y="265"/>
                </a:cubicBezTo>
                <a:cubicBezTo>
                  <a:pt x="478" y="264"/>
                  <a:pt x="513" y="257"/>
                  <a:pt x="543" y="247"/>
                </a:cubicBezTo>
                <a:cubicBezTo>
                  <a:pt x="543" y="274"/>
                  <a:pt x="543" y="274"/>
                  <a:pt x="543" y="274"/>
                </a:cubicBezTo>
                <a:cubicBezTo>
                  <a:pt x="514" y="285"/>
                  <a:pt x="478" y="292"/>
                  <a:pt x="439" y="294"/>
                </a:cubicBezTo>
                <a:cubicBezTo>
                  <a:pt x="439" y="312"/>
                  <a:pt x="439" y="312"/>
                  <a:pt x="439" y="312"/>
                </a:cubicBezTo>
                <a:cubicBezTo>
                  <a:pt x="478" y="311"/>
                  <a:pt x="513" y="304"/>
                  <a:pt x="543" y="294"/>
                </a:cubicBezTo>
                <a:cubicBezTo>
                  <a:pt x="543" y="320"/>
                  <a:pt x="543" y="320"/>
                  <a:pt x="543" y="320"/>
                </a:cubicBezTo>
                <a:cubicBezTo>
                  <a:pt x="514" y="331"/>
                  <a:pt x="478" y="339"/>
                  <a:pt x="439" y="340"/>
                </a:cubicBezTo>
                <a:cubicBezTo>
                  <a:pt x="439" y="358"/>
                  <a:pt x="439" y="358"/>
                  <a:pt x="439" y="358"/>
                </a:cubicBezTo>
                <a:cubicBezTo>
                  <a:pt x="478" y="357"/>
                  <a:pt x="513" y="351"/>
                  <a:pt x="543" y="340"/>
                </a:cubicBezTo>
                <a:cubicBezTo>
                  <a:pt x="543" y="405"/>
                  <a:pt x="543" y="405"/>
                  <a:pt x="543" y="405"/>
                </a:cubicBezTo>
                <a:cubicBezTo>
                  <a:pt x="543" y="478"/>
                  <a:pt x="489" y="537"/>
                  <a:pt x="422" y="537"/>
                </a:cubicBezTo>
                <a:cubicBezTo>
                  <a:pt x="419" y="537"/>
                  <a:pt x="419" y="537"/>
                  <a:pt x="419" y="537"/>
                </a:cubicBezTo>
                <a:cubicBezTo>
                  <a:pt x="416" y="537"/>
                  <a:pt x="416" y="537"/>
                  <a:pt x="416" y="537"/>
                </a:cubicBezTo>
                <a:cubicBezTo>
                  <a:pt x="349" y="537"/>
                  <a:pt x="295" y="478"/>
                  <a:pt x="295" y="405"/>
                </a:cubicBezTo>
                <a:lnTo>
                  <a:pt x="295" y="335"/>
                </a:lnTo>
                <a:close/>
                <a:moveTo>
                  <a:pt x="249" y="329"/>
                </a:moveTo>
                <a:cubicBezTo>
                  <a:pt x="277" y="329"/>
                  <a:pt x="277" y="329"/>
                  <a:pt x="277" y="329"/>
                </a:cubicBezTo>
                <a:cubicBezTo>
                  <a:pt x="277" y="488"/>
                  <a:pt x="277" y="488"/>
                  <a:pt x="277" y="488"/>
                </a:cubicBezTo>
                <a:cubicBezTo>
                  <a:pt x="277" y="535"/>
                  <a:pt x="315" y="572"/>
                  <a:pt x="361" y="572"/>
                </a:cubicBezTo>
                <a:cubicBezTo>
                  <a:pt x="419" y="572"/>
                  <a:pt x="419" y="572"/>
                  <a:pt x="419" y="572"/>
                </a:cubicBezTo>
                <a:cubicBezTo>
                  <a:pt x="477" y="572"/>
                  <a:pt x="477" y="572"/>
                  <a:pt x="477" y="572"/>
                </a:cubicBezTo>
                <a:cubicBezTo>
                  <a:pt x="523" y="572"/>
                  <a:pt x="561" y="535"/>
                  <a:pt x="561" y="488"/>
                </a:cubicBezTo>
                <a:cubicBezTo>
                  <a:pt x="561" y="329"/>
                  <a:pt x="561" y="329"/>
                  <a:pt x="561" y="329"/>
                </a:cubicBezTo>
                <a:cubicBezTo>
                  <a:pt x="589" y="329"/>
                  <a:pt x="589" y="329"/>
                  <a:pt x="589" y="329"/>
                </a:cubicBezTo>
                <a:cubicBezTo>
                  <a:pt x="589" y="488"/>
                  <a:pt x="589" y="488"/>
                  <a:pt x="589" y="488"/>
                </a:cubicBezTo>
                <a:cubicBezTo>
                  <a:pt x="589" y="550"/>
                  <a:pt x="539" y="600"/>
                  <a:pt x="477" y="600"/>
                </a:cubicBezTo>
                <a:cubicBezTo>
                  <a:pt x="451" y="600"/>
                  <a:pt x="451" y="600"/>
                  <a:pt x="451" y="600"/>
                </a:cubicBezTo>
                <a:cubicBezTo>
                  <a:pt x="451" y="654"/>
                  <a:pt x="451" y="654"/>
                  <a:pt x="451" y="654"/>
                </a:cubicBezTo>
                <a:cubicBezTo>
                  <a:pt x="525" y="661"/>
                  <a:pt x="581" y="691"/>
                  <a:pt x="581" y="727"/>
                </a:cubicBezTo>
                <a:cubicBezTo>
                  <a:pt x="419" y="727"/>
                  <a:pt x="419" y="727"/>
                  <a:pt x="419" y="727"/>
                </a:cubicBezTo>
                <a:cubicBezTo>
                  <a:pt x="257" y="727"/>
                  <a:pt x="257" y="727"/>
                  <a:pt x="257" y="727"/>
                </a:cubicBezTo>
                <a:cubicBezTo>
                  <a:pt x="258" y="691"/>
                  <a:pt x="313" y="661"/>
                  <a:pt x="387" y="654"/>
                </a:cubicBezTo>
                <a:cubicBezTo>
                  <a:pt x="387" y="600"/>
                  <a:pt x="387" y="600"/>
                  <a:pt x="387" y="600"/>
                </a:cubicBezTo>
                <a:cubicBezTo>
                  <a:pt x="361" y="600"/>
                  <a:pt x="361" y="600"/>
                  <a:pt x="361" y="600"/>
                </a:cubicBezTo>
                <a:cubicBezTo>
                  <a:pt x="299" y="600"/>
                  <a:pt x="249" y="550"/>
                  <a:pt x="249" y="488"/>
                </a:cubicBezTo>
                <a:lnTo>
                  <a:pt x="249" y="329"/>
                </a:lnTo>
                <a:close/>
              </a:path>
            </a:pathLst>
          </a:custGeom>
          <a:solidFill>
            <a:srgbClr val="005694"/>
          </a:solidFill>
          <a:ln>
            <a:noFill/>
          </a:ln>
        </p:spPr>
        <p:txBody>
          <a:bodyPr/>
          <a:lstStyle/>
          <a:p>
            <a:endParaRPr lang="zh-CN" altLang="en-US" sz="1029"/>
          </a:p>
        </p:txBody>
      </p:sp>
      <p:sp>
        <p:nvSpPr>
          <p:cNvPr id="20" name="矩形 2">
            <a:extLst>
              <a:ext uri="{FF2B5EF4-FFF2-40B4-BE49-F238E27FC236}">
                <a16:creationId xmlns:a16="http://schemas.microsoft.com/office/drawing/2014/main" xmlns="" id="{01F115A3-FDBF-4555-90B4-0339F697B488}"/>
              </a:ext>
            </a:extLst>
          </p:cNvPr>
          <p:cNvSpPr>
            <a:spLocks noChangeArrowheads="1"/>
          </p:cNvSpPr>
          <p:nvPr/>
        </p:nvSpPr>
        <p:spPr bwMode="auto">
          <a:xfrm>
            <a:off x="1765343" y="2012668"/>
            <a:ext cx="2129109" cy="377347"/>
          </a:xfrm>
          <a:prstGeom prst="rect">
            <a:avLst/>
          </a:prstGeom>
          <a:solidFill>
            <a:srgbClr val="005694"/>
          </a:solid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r>
              <a:rPr lang="zh-CN" altLang="en-US" sz="2058" dirty="0">
                <a:solidFill>
                  <a:schemeClr val="bg1"/>
                </a:solidFill>
                <a:latin typeface="微软雅黑" panose="020B0503020204020204" pitchFamily="34" charset="-122"/>
                <a:ea typeface="微软雅黑" panose="020B0503020204020204" pitchFamily="34" charset="-122"/>
              </a:rPr>
              <a:t>请在此添加标题</a:t>
            </a:r>
          </a:p>
        </p:txBody>
      </p:sp>
      <p:grpSp>
        <p:nvGrpSpPr>
          <p:cNvPr id="22" name="组合 21">
            <a:extLst>
              <a:ext uri="{FF2B5EF4-FFF2-40B4-BE49-F238E27FC236}">
                <a16:creationId xmlns:a16="http://schemas.microsoft.com/office/drawing/2014/main" xmlns="" id="{E6F32611-5C5A-4CB9-ACDE-42ADCD7F5009}"/>
              </a:ext>
            </a:extLst>
          </p:cNvPr>
          <p:cNvGrpSpPr/>
          <p:nvPr/>
        </p:nvGrpSpPr>
        <p:grpSpPr>
          <a:xfrm>
            <a:off x="1326264" y="2074899"/>
            <a:ext cx="299284" cy="299284"/>
            <a:chOff x="2347913" y="1039813"/>
            <a:chExt cx="496888" cy="496888"/>
          </a:xfrm>
          <a:solidFill>
            <a:srgbClr val="005694"/>
          </a:solidFill>
        </p:grpSpPr>
        <p:sp>
          <p:nvSpPr>
            <p:cNvPr id="23" name="Freeform 93">
              <a:extLst>
                <a:ext uri="{FF2B5EF4-FFF2-40B4-BE49-F238E27FC236}">
                  <a16:creationId xmlns:a16="http://schemas.microsoft.com/office/drawing/2014/main" xmlns="" id="{D180FFCC-F249-44E1-89F6-0B93F57902F5}"/>
                </a:ext>
              </a:extLst>
            </p:cNvPr>
            <p:cNvSpPr>
              <a:spLocks noEditPoints="1"/>
            </p:cNvSpPr>
            <p:nvPr/>
          </p:nvSpPr>
          <p:spPr bwMode="auto">
            <a:xfrm>
              <a:off x="2573338" y="1185863"/>
              <a:ext cx="44450" cy="46038"/>
            </a:xfrm>
            <a:custGeom>
              <a:avLst/>
              <a:gdLst>
                <a:gd name="T0" fmla="*/ 38 w 76"/>
                <a:gd name="T1" fmla="*/ 76 h 76"/>
                <a:gd name="T2" fmla="*/ 76 w 76"/>
                <a:gd name="T3" fmla="*/ 38 h 76"/>
                <a:gd name="T4" fmla="*/ 38 w 76"/>
                <a:gd name="T5" fmla="*/ 0 h 76"/>
                <a:gd name="T6" fmla="*/ 0 w 76"/>
                <a:gd name="T7" fmla="*/ 38 h 76"/>
                <a:gd name="T8" fmla="*/ 38 w 76"/>
                <a:gd name="T9" fmla="*/ 76 h 76"/>
                <a:gd name="T10" fmla="*/ 38 w 76"/>
                <a:gd name="T11" fmla="*/ 10 h 76"/>
                <a:gd name="T12" fmla="*/ 66 w 76"/>
                <a:gd name="T13" fmla="*/ 38 h 76"/>
                <a:gd name="T14" fmla="*/ 38 w 76"/>
                <a:gd name="T15" fmla="*/ 66 h 76"/>
                <a:gd name="T16" fmla="*/ 10 w 76"/>
                <a:gd name="T17" fmla="*/ 38 h 76"/>
                <a:gd name="T18" fmla="*/ 38 w 76"/>
                <a:gd name="T19" fmla="*/ 1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6">
                  <a:moveTo>
                    <a:pt x="38" y="76"/>
                  </a:moveTo>
                  <a:cubicBezTo>
                    <a:pt x="59" y="76"/>
                    <a:pt x="76" y="59"/>
                    <a:pt x="76" y="38"/>
                  </a:cubicBezTo>
                  <a:cubicBezTo>
                    <a:pt x="76" y="17"/>
                    <a:pt x="59" y="0"/>
                    <a:pt x="38" y="0"/>
                  </a:cubicBezTo>
                  <a:cubicBezTo>
                    <a:pt x="17" y="0"/>
                    <a:pt x="0" y="17"/>
                    <a:pt x="0" y="38"/>
                  </a:cubicBezTo>
                  <a:cubicBezTo>
                    <a:pt x="0" y="59"/>
                    <a:pt x="17" y="76"/>
                    <a:pt x="38" y="76"/>
                  </a:cubicBezTo>
                  <a:close/>
                  <a:moveTo>
                    <a:pt x="38" y="10"/>
                  </a:moveTo>
                  <a:cubicBezTo>
                    <a:pt x="54" y="10"/>
                    <a:pt x="66" y="22"/>
                    <a:pt x="66" y="38"/>
                  </a:cubicBezTo>
                  <a:cubicBezTo>
                    <a:pt x="66" y="53"/>
                    <a:pt x="54" y="66"/>
                    <a:pt x="38" y="66"/>
                  </a:cubicBezTo>
                  <a:cubicBezTo>
                    <a:pt x="22" y="66"/>
                    <a:pt x="10" y="53"/>
                    <a:pt x="10" y="38"/>
                  </a:cubicBezTo>
                  <a:cubicBezTo>
                    <a:pt x="10" y="22"/>
                    <a:pt x="22" y="10"/>
                    <a:pt x="38" y="10"/>
                  </a:cubicBezTo>
                  <a:close/>
                </a:path>
              </a:pathLst>
            </a:custGeom>
            <a:grpFill/>
            <a:ln>
              <a:noFill/>
            </a:ln>
          </p:spPr>
          <p:txBody>
            <a:bodyPr/>
            <a:lstStyle/>
            <a:p>
              <a:pPr eaLnBrk="1" hangingPunct="1">
                <a:defRPr/>
              </a:pPr>
              <a:endParaRPr lang="zh-CN" altLang="en-US" sz="1029"/>
            </a:p>
          </p:txBody>
        </p:sp>
        <p:sp>
          <p:nvSpPr>
            <p:cNvPr id="24" name="Freeform 94">
              <a:extLst>
                <a:ext uri="{FF2B5EF4-FFF2-40B4-BE49-F238E27FC236}">
                  <a16:creationId xmlns:a16="http://schemas.microsoft.com/office/drawing/2014/main" xmlns="" id="{904FE65B-2F9A-4AE4-8937-7B1874800EBD}"/>
                </a:ext>
              </a:extLst>
            </p:cNvPr>
            <p:cNvSpPr>
              <a:spLocks noEditPoints="1"/>
            </p:cNvSpPr>
            <p:nvPr/>
          </p:nvSpPr>
          <p:spPr bwMode="auto">
            <a:xfrm>
              <a:off x="2559051" y="1336676"/>
              <a:ext cx="74613" cy="74613"/>
            </a:xfrm>
            <a:custGeom>
              <a:avLst/>
              <a:gdLst>
                <a:gd name="T0" fmla="*/ 63 w 126"/>
                <a:gd name="T1" fmla="*/ 126 h 126"/>
                <a:gd name="T2" fmla="*/ 126 w 126"/>
                <a:gd name="T3" fmla="*/ 63 h 126"/>
                <a:gd name="T4" fmla="*/ 63 w 126"/>
                <a:gd name="T5" fmla="*/ 0 h 126"/>
                <a:gd name="T6" fmla="*/ 0 w 126"/>
                <a:gd name="T7" fmla="*/ 63 h 126"/>
                <a:gd name="T8" fmla="*/ 63 w 126"/>
                <a:gd name="T9" fmla="*/ 126 h 126"/>
                <a:gd name="T10" fmla="*/ 63 w 126"/>
                <a:gd name="T11" fmla="*/ 16 h 126"/>
                <a:gd name="T12" fmla="*/ 110 w 126"/>
                <a:gd name="T13" fmla="*/ 63 h 126"/>
                <a:gd name="T14" fmla="*/ 63 w 126"/>
                <a:gd name="T15" fmla="*/ 109 h 126"/>
                <a:gd name="T16" fmla="*/ 17 w 126"/>
                <a:gd name="T17" fmla="*/ 63 h 126"/>
                <a:gd name="T18" fmla="*/ 63 w 126"/>
                <a:gd name="T19" fmla="*/ 1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26">
                  <a:moveTo>
                    <a:pt x="63" y="126"/>
                  </a:moveTo>
                  <a:cubicBezTo>
                    <a:pt x="98" y="126"/>
                    <a:pt x="126" y="98"/>
                    <a:pt x="126" y="63"/>
                  </a:cubicBezTo>
                  <a:cubicBezTo>
                    <a:pt x="126" y="28"/>
                    <a:pt x="98" y="0"/>
                    <a:pt x="63" y="0"/>
                  </a:cubicBezTo>
                  <a:cubicBezTo>
                    <a:pt x="28" y="0"/>
                    <a:pt x="0" y="28"/>
                    <a:pt x="0" y="63"/>
                  </a:cubicBezTo>
                  <a:cubicBezTo>
                    <a:pt x="0" y="98"/>
                    <a:pt x="28" y="126"/>
                    <a:pt x="63" y="126"/>
                  </a:cubicBezTo>
                  <a:close/>
                  <a:moveTo>
                    <a:pt x="63" y="16"/>
                  </a:moveTo>
                  <a:cubicBezTo>
                    <a:pt x="89" y="16"/>
                    <a:pt x="110" y="37"/>
                    <a:pt x="110" y="63"/>
                  </a:cubicBezTo>
                  <a:cubicBezTo>
                    <a:pt x="110" y="89"/>
                    <a:pt x="89" y="109"/>
                    <a:pt x="63" y="109"/>
                  </a:cubicBezTo>
                  <a:cubicBezTo>
                    <a:pt x="37" y="109"/>
                    <a:pt x="17" y="89"/>
                    <a:pt x="17" y="63"/>
                  </a:cubicBezTo>
                  <a:cubicBezTo>
                    <a:pt x="17" y="37"/>
                    <a:pt x="37" y="16"/>
                    <a:pt x="63" y="16"/>
                  </a:cubicBezTo>
                  <a:close/>
                </a:path>
              </a:pathLst>
            </a:custGeom>
            <a:grpFill/>
            <a:ln>
              <a:noFill/>
            </a:ln>
          </p:spPr>
          <p:txBody>
            <a:bodyPr/>
            <a:lstStyle/>
            <a:p>
              <a:pPr eaLnBrk="1" hangingPunct="1">
                <a:defRPr/>
              </a:pPr>
              <a:endParaRPr lang="zh-CN" altLang="en-US" sz="1029"/>
            </a:p>
          </p:txBody>
        </p:sp>
        <p:sp>
          <p:nvSpPr>
            <p:cNvPr id="25" name="Freeform 95">
              <a:extLst>
                <a:ext uri="{FF2B5EF4-FFF2-40B4-BE49-F238E27FC236}">
                  <a16:creationId xmlns:a16="http://schemas.microsoft.com/office/drawing/2014/main" xmlns="" id="{5774CD21-4AD8-42FA-899F-372209D92AD6}"/>
                </a:ext>
              </a:extLst>
            </p:cNvPr>
            <p:cNvSpPr>
              <a:spLocks noEditPoints="1"/>
            </p:cNvSpPr>
            <p:nvPr/>
          </p:nvSpPr>
          <p:spPr bwMode="auto">
            <a:xfrm>
              <a:off x="2565401" y="1255713"/>
              <a:ext cx="61913" cy="61913"/>
            </a:xfrm>
            <a:custGeom>
              <a:avLst/>
              <a:gdLst>
                <a:gd name="T0" fmla="*/ 52 w 104"/>
                <a:gd name="T1" fmla="*/ 104 h 104"/>
                <a:gd name="T2" fmla="*/ 104 w 104"/>
                <a:gd name="T3" fmla="*/ 52 h 104"/>
                <a:gd name="T4" fmla="*/ 52 w 104"/>
                <a:gd name="T5" fmla="*/ 0 h 104"/>
                <a:gd name="T6" fmla="*/ 0 w 104"/>
                <a:gd name="T7" fmla="*/ 52 h 104"/>
                <a:gd name="T8" fmla="*/ 52 w 104"/>
                <a:gd name="T9" fmla="*/ 104 h 104"/>
                <a:gd name="T10" fmla="*/ 52 w 104"/>
                <a:gd name="T11" fmla="*/ 14 h 104"/>
                <a:gd name="T12" fmla="*/ 90 w 104"/>
                <a:gd name="T13" fmla="*/ 52 h 104"/>
                <a:gd name="T14" fmla="*/ 52 w 104"/>
                <a:gd name="T15" fmla="*/ 90 h 104"/>
                <a:gd name="T16" fmla="*/ 14 w 104"/>
                <a:gd name="T17" fmla="*/ 52 h 104"/>
                <a:gd name="T18" fmla="*/ 52 w 104"/>
                <a:gd name="T19" fmla="*/ 1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4">
                  <a:moveTo>
                    <a:pt x="52" y="104"/>
                  </a:moveTo>
                  <a:cubicBezTo>
                    <a:pt x="81" y="104"/>
                    <a:pt x="104" y="81"/>
                    <a:pt x="104" y="52"/>
                  </a:cubicBezTo>
                  <a:cubicBezTo>
                    <a:pt x="104" y="23"/>
                    <a:pt x="81" y="0"/>
                    <a:pt x="52" y="0"/>
                  </a:cubicBezTo>
                  <a:cubicBezTo>
                    <a:pt x="23" y="0"/>
                    <a:pt x="0" y="23"/>
                    <a:pt x="0" y="52"/>
                  </a:cubicBezTo>
                  <a:cubicBezTo>
                    <a:pt x="0" y="81"/>
                    <a:pt x="23" y="104"/>
                    <a:pt x="52" y="104"/>
                  </a:cubicBezTo>
                  <a:close/>
                  <a:moveTo>
                    <a:pt x="52" y="14"/>
                  </a:moveTo>
                  <a:cubicBezTo>
                    <a:pt x="73" y="14"/>
                    <a:pt x="90" y="31"/>
                    <a:pt x="90" y="52"/>
                  </a:cubicBezTo>
                  <a:cubicBezTo>
                    <a:pt x="90" y="73"/>
                    <a:pt x="73" y="90"/>
                    <a:pt x="52" y="90"/>
                  </a:cubicBezTo>
                  <a:cubicBezTo>
                    <a:pt x="31" y="90"/>
                    <a:pt x="14" y="73"/>
                    <a:pt x="14" y="52"/>
                  </a:cubicBezTo>
                  <a:cubicBezTo>
                    <a:pt x="14" y="31"/>
                    <a:pt x="31" y="14"/>
                    <a:pt x="52" y="14"/>
                  </a:cubicBezTo>
                  <a:close/>
                </a:path>
              </a:pathLst>
            </a:custGeom>
            <a:grpFill/>
            <a:ln>
              <a:noFill/>
            </a:ln>
          </p:spPr>
          <p:txBody>
            <a:bodyPr/>
            <a:lstStyle/>
            <a:p>
              <a:pPr eaLnBrk="1" hangingPunct="1">
                <a:defRPr/>
              </a:pPr>
              <a:endParaRPr lang="zh-CN" altLang="en-US" sz="1029"/>
            </a:p>
          </p:txBody>
        </p:sp>
        <p:sp>
          <p:nvSpPr>
            <p:cNvPr id="26" name="Freeform 96">
              <a:extLst>
                <a:ext uri="{FF2B5EF4-FFF2-40B4-BE49-F238E27FC236}">
                  <a16:creationId xmlns:a16="http://schemas.microsoft.com/office/drawing/2014/main" xmlns="" id="{0C33E626-DE32-446D-AEA9-F92F918E70A4}"/>
                </a:ext>
              </a:extLst>
            </p:cNvPr>
            <p:cNvSpPr>
              <a:spLocks noEditPoints="1"/>
            </p:cNvSpPr>
            <p:nvPr/>
          </p:nvSpPr>
          <p:spPr bwMode="auto">
            <a:xfrm>
              <a:off x="2347913" y="1039813"/>
              <a:ext cx="496888" cy="496888"/>
            </a:xfrm>
            <a:custGeom>
              <a:avLst/>
              <a:gdLst>
                <a:gd name="T0" fmla="*/ 419 w 838"/>
                <a:gd name="T1" fmla="*/ 837 h 837"/>
                <a:gd name="T2" fmla="*/ 838 w 838"/>
                <a:gd name="T3" fmla="*/ 418 h 837"/>
                <a:gd name="T4" fmla="*/ 419 w 838"/>
                <a:gd name="T5" fmla="*/ 0 h 837"/>
                <a:gd name="T6" fmla="*/ 0 w 838"/>
                <a:gd name="T7" fmla="*/ 418 h 837"/>
                <a:gd name="T8" fmla="*/ 419 w 838"/>
                <a:gd name="T9" fmla="*/ 837 h 837"/>
                <a:gd name="T10" fmla="*/ 519 w 838"/>
                <a:gd name="T11" fmla="*/ 731 h 837"/>
                <a:gd name="T12" fmla="*/ 319 w 838"/>
                <a:gd name="T13" fmla="*/ 731 h 837"/>
                <a:gd name="T14" fmla="*/ 305 w 838"/>
                <a:gd name="T15" fmla="*/ 674 h 837"/>
                <a:gd name="T16" fmla="*/ 533 w 838"/>
                <a:gd name="T17" fmla="*/ 674 h 837"/>
                <a:gd name="T18" fmla="*/ 519 w 838"/>
                <a:gd name="T19" fmla="*/ 731 h 837"/>
                <a:gd name="T20" fmla="*/ 637 w 838"/>
                <a:gd name="T21" fmla="*/ 548 h 837"/>
                <a:gd name="T22" fmla="*/ 627 w 838"/>
                <a:gd name="T23" fmla="*/ 693 h 837"/>
                <a:gd name="T24" fmla="*/ 543 w 838"/>
                <a:gd name="T25" fmla="*/ 652 h 837"/>
                <a:gd name="T26" fmla="*/ 543 w 838"/>
                <a:gd name="T27" fmla="*/ 648 h 837"/>
                <a:gd name="T28" fmla="*/ 551 w 838"/>
                <a:gd name="T29" fmla="*/ 515 h 837"/>
                <a:gd name="T30" fmla="*/ 637 w 838"/>
                <a:gd name="T31" fmla="*/ 548 h 837"/>
                <a:gd name="T32" fmla="*/ 419 w 838"/>
                <a:gd name="T33" fmla="*/ 105 h 837"/>
                <a:gd name="T34" fmla="*/ 498 w 838"/>
                <a:gd name="T35" fmla="*/ 197 h 837"/>
                <a:gd name="T36" fmla="*/ 340 w 838"/>
                <a:gd name="T37" fmla="*/ 197 h 837"/>
                <a:gd name="T38" fmla="*/ 419 w 838"/>
                <a:gd name="T39" fmla="*/ 105 h 837"/>
                <a:gd name="T40" fmla="*/ 340 w 838"/>
                <a:gd name="T41" fmla="*/ 204 h 837"/>
                <a:gd name="T42" fmla="*/ 498 w 838"/>
                <a:gd name="T43" fmla="*/ 204 h 837"/>
                <a:gd name="T44" fmla="*/ 544 w 838"/>
                <a:gd name="T45" fmla="*/ 511 h 837"/>
                <a:gd name="T46" fmla="*/ 544 w 838"/>
                <a:gd name="T47" fmla="*/ 515 h 837"/>
                <a:gd name="T48" fmla="*/ 536 w 838"/>
                <a:gd name="T49" fmla="*/ 648 h 837"/>
                <a:gd name="T50" fmla="*/ 534 w 838"/>
                <a:gd name="T51" fmla="*/ 668 h 837"/>
                <a:gd name="T52" fmla="*/ 304 w 838"/>
                <a:gd name="T53" fmla="*/ 668 h 837"/>
                <a:gd name="T54" fmla="*/ 303 w 838"/>
                <a:gd name="T55" fmla="*/ 656 h 837"/>
                <a:gd name="T56" fmla="*/ 294 w 838"/>
                <a:gd name="T57" fmla="*/ 511 h 837"/>
                <a:gd name="T58" fmla="*/ 340 w 838"/>
                <a:gd name="T59" fmla="*/ 204 h 837"/>
                <a:gd name="T60" fmla="*/ 204 w 838"/>
                <a:gd name="T61" fmla="*/ 552 h 837"/>
                <a:gd name="T62" fmla="*/ 287 w 838"/>
                <a:gd name="T63" fmla="*/ 511 h 837"/>
                <a:gd name="T64" fmla="*/ 296 w 838"/>
                <a:gd name="T65" fmla="*/ 656 h 837"/>
                <a:gd name="T66" fmla="*/ 201 w 838"/>
                <a:gd name="T67" fmla="*/ 693 h 837"/>
                <a:gd name="T68" fmla="*/ 204 w 838"/>
                <a:gd name="T69" fmla="*/ 552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8" h="837">
                  <a:moveTo>
                    <a:pt x="419" y="837"/>
                  </a:moveTo>
                  <a:cubicBezTo>
                    <a:pt x="650" y="837"/>
                    <a:pt x="838" y="649"/>
                    <a:pt x="838" y="418"/>
                  </a:cubicBezTo>
                  <a:cubicBezTo>
                    <a:pt x="838" y="187"/>
                    <a:pt x="650" y="0"/>
                    <a:pt x="419" y="0"/>
                  </a:cubicBezTo>
                  <a:cubicBezTo>
                    <a:pt x="188" y="0"/>
                    <a:pt x="0" y="187"/>
                    <a:pt x="0" y="418"/>
                  </a:cubicBezTo>
                  <a:cubicBezTo>
                    <a:pt x="0" y="649"/>
                    <a:pt x="188" y="837"/>
                    <a:pt x="419" y="837"/>
                  </a:cubicBezTo>
                  <a:close/>
                  <a:moveTo>
                    <a:pt x="519" y="731"/>
                  </a:moveTo>
                  <a:cubicBezTo>
                    <a:pt x="319" y="731"/>
                    <a:pt x="319" y="731"/>
                    <a:pt x="319" y="731"/>
                  </a:cubicBezTo>
                  <a:cubicBezTo>
                    <a:pt x="305" y="674"/>
                    <a:pt x="305" y="674"/>
                    <a:pt x="305" y="674"/>
                  </a:cubicBezTo>
                  <a:cubicBezTo>
                    <a:pt x="533" y="674"/>
                    <a:pt x="533" y="674"/>
                    <a:pt x="533" y="674"/>
                  </a:cubicBezTo>
                  <a:lnTo>
                    <a:pt x="519" y="731"/>
                  </a:lnTo>
                  <a:close/>
                  <a:moveTo>
                    <a:pt x="637" y="548"/>
                  </a:moveTo>
                  <a:cubicBezTo>
                    <a:pt x="627" y="693"/>
                    <a:pt x="627" y="693"/>
                    <a:pt x="627" y="693"/>
                  </a:cubicBezTo>
                  <a:cubicBezTo>
                    <a:pt x="543" y="652"/>
                    <a:pt x="543" y="652"/>
                    <a:pt x="543" y="652"/>
                  </a:cubicBezTo>
                  <a:cubicBezTo>
                    <a:pt x="543" y="648"/>
                    <a:pt x="543" y="648"/>
                    <a:pt x="543" y="648"/>
                  </a:cubicBezTo>
                  <a:cubicBezTo>
                    <a:pt x="548" y="606"/>
                    <a:pt x="550" y="561"/>
                    <a:pt x="551" y="515"/>
                  </a:cubicBezTo>
                  <a:lnTo>
                    <a:pt x="637" y="548"/>
                  </a:lnTo>
                  <a:close/>
                  <a:moveTo>
                    <a:pt x="419" y="105"/>
                  </a:moveTo>
                  <a:cubicBezTo>
                    <a:pt x="449" y="105"/>
                    <a:pt x="477" y="140"/>
                    <a:pt x="498" y="197"/>
                  </a:cubicBezTo>
                  <a:cubicBezTo>
                    <a:pt x="340" y="197"/>
                    <a:pt x="340" y="197"/>
                    <a:pt x="340" y="197"/>
                  </a:cubicBezTo>
                  <a:cubicBezTo>
                    <a:pt x="361" y="140"/>
                    <a:pt x="389" y="105"/>
                    <a:pt x="419" y="105"/>
                  </a:cubicBezTo>
                  <a:close/>
                  <a:moveTo>
                    <a:pt x="340" y="204"/>
                  </a:moveTo>
                  <a:cubicBezTo>
                    <a:pt x="498" y="204"/>
                    <a:pt x="498" y="204"/>
                    <a:pt x="498" y="204"/>
                  </a:cubicBezTo>
                  <a:cubicBezTo>
                    <a:pt x="526" y="277"/>
                    <a:pt x="544" y="387"/>
                    <a:pt x="544" y="511"/>
                  </a:cubicBezTo>
                  <a:cubicBezTo>
                    <a:pt x="544" y="512"/>
                    <a:pt x="544" y="514"/>
                    <a:pt x="544" y="515"/>
                  </a:cubicBezTo>
                  <a:cubicBezTo>
                    <a:pt x="544" y="561"/>
                    <a:pt x="541" y="606"/>
                    <a:pt x="536" y="648"/>
                  </a:cubicBezTo>
                  <a:cubicBezTo>
                    <a:pt x="535" y="654"/>
                    <a:pt x="535" y="661"/>
                    <a:pt x="534" y="668"/>
                  </a:cubicBezTo>
                  <a:cubicBezTo>
                    <a:pt x="304" y="668"/>
                    <a:pt x="304" y="668"/>
                    <a:pt x="304" y="668"/>
                  </a:cubicBezTo>
                  <a:cubicBezTo>
                    <a:pt x="304" y="664"/>
                    <a:pt x="303" y="660"/>
                    <a:pt x="303" y="656"/>
                  </a:cubicBezTo>
                  <a:cubicBezTo>
                    <a:pt x="297" y="611"/>
                    <a:pt x="294" y="562"/>
                    <a:pt x="294" y="511"/>
                  </a:cubicBezTo>
                  <a:cubicBezTo>
                    <a:pt x="294" y="387"/>
                    <a:pt x="312" y="277"/>
                    <a:pt x="340" y="204"/>
                  </a:cubicBezTo>
                  <a:close/>
                  <a:moveTo>
                    <a:pt x="204" y="552"/>
                  </a:moveTo>
                  <a:cubicBezTo>
                    <a:pt x="287" y="511"/>
                    <a:pt x="287" y="511"/>
                    <a:pt x="287" y="511"/>
                  </a:cubicBezTo>
                  <a:cubicBezTo>
                    <a:pt x="287" y="562"/>
                    <a:pt x="290" y="611"/>
                    <a:pt x="296" y="656"/>
                  </a:cubicBezTo>
                  <a:cubicBezTo>
                    <a:pt x="201" y="693"/>
                    <a:pt x="201" y="693"/>
                    <a:pt x="201" y="693"/>
                  </a:cubicBezTo>
                  <a:lnTo>
                    <a:pt x="204" y="552"/>
                  </a:lnTo>
                  <a:close/>
                </a:path>
              </a:pathLst>
            </a:custGeom>
            <a:grpFill/>
            <a:ln>
              <a:noFill/>
            </a:ln>
          </p:spPr>
          <p:txBody>
            <a:bodyPr/>
            <a:lstStyle/>
            <a:p>
              <a:pPr eaLnBrk="1" hangingPunct="1">
                <a:defRPr/>
              </a:pPr>
              <a:endParaRPr lang="zh-CN" altLang="en-US" sz="1029"/>
            </a:p>
          </p:txBody>
        </p:sp>
      </p:grpSp>
      <p:sp>
        <p:nvSpPr>
          <p:cNvPr id="27" name="矩形 35">
            <a:extLst>
              <a:ext uri="{FF2B5EF4-FFF2-40B4-BE49-F238E27FC236}">
                <a16:creationId xmlns:a16="http://schemas.microsoft.com/office/drawing/2014/main" xmlns="" id="{EB9F8DD9-2DC0-4D4A-91FE-662D79847DD4}"/>
              </a:ext>
            </a:extLst>
          </p:cNvPr>
          <p:cNvSpPr>
            <a:spLocks noChangeArrowheads="1"/>
          </p:cNvSpPr>
          <p:nvPr/>
        </p:nvSpPr>
        <p:spPr bwMode="auto">
          <a:xfrm>
            <a:off x="4895409" y="1991746"/>
            <a:ext cx="2129109" cy="377347"/>
          </a:xfrm>
          <a:prstGeom prst="rect">
            <a:avLst/>
          </a:prstGeom>
          <a:solidFill>
            <a:srgbClr val="005694"/>
          </a:solid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r>
              <a:rPr lang="zh-CN" altLang="en-US" sz="2058" dirty="0">
                <a:solidFill>
                  <a:schemeClr val="bg1"/>
                </a:solidFill>
                <a:latin typeface="微软雅黑" panose="020B0503020204020204" pitchFamily="34" charset="-122"/>
                <a:ea typeface="微软雅黑" panose="020B0503020204020204" pitchFamily="34" charset="-122"/>
              </a:rPr>
              <a:t>请在此添加标题</a:t>
            </a:r>
          </a:p>
        </p:txBody>
      </p:sp>
      <p:sp>
        <p:nvSpPr>
          <p:cNvPr id="28" name="矩形 37">
            <a:extLst>
              <a:ext uri="{FF2B5EF4-FFF2-40B4-BE49-F238E27FC236}">
                <a16:creationId xmlns:a16="http://schemas.microsoft.com/office/drawing/2014/main" xmlns="" id="{C43442CB-7000-4901-A282-9850F231A1C2}"/>
              </a:ext>
            </a:extLst>
          </p:cNvPr>
          <p:cNvSpPr>
            <a:spLocks noChangeArrowheads="1"/>
          </p:cNvSpPr>
          <p:nvPr/>
        </p:nvSpPr>
        <p:spPr bwMode="auto">
          <a:xfrm>
            <a:off x="4895409" y="3136371"/>
            <a:ext cx="2129109" cy="377347"/>
          </a:xfrm>
          <a:prstGeom prst="rect">
            <a:avLst/>
          </a:prstGeom>
          <a:solidFill>
            <a:srgbClr val="005694"/>
          </a:solid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r>
              <a:rPr lang="zh-CN" altLang="en-US" sz="2058" dirty="0">
                <a:solidFill>
                  <a:schemeClr val="bg1"/>
                </a:solidFill>
                <a:latin typeface="微软雅黑" panose="020B0503020204020204" pitchFamily="34" charset="-122"/>
                <a:ea typeface="微软雅黑" panose="020B0503020204020204" pitchFamily="34" charset="-122"/>
              </a:rPr>
              <a:t>请在此添加标题</a:t>
            </a:r>
          </a:p>
        </p:txBody>
      </p:sp>
      <p:grpSp>
        <p:nvGrpSpPr>
          <p:cNvPr id="29" name="组合 28">
            <a:extLst>
              <a:ext uri="{FF2B5EF4-FFF2-40B4-BE49-F238E27FC236}">
                <a16:creationId xmlns:a16="http://schemas.microsoft.com/office/drawing/2014/main" xmlns="" id="{33DF3283-2EDF-4E63-AF2C-05967EEBC05A}"/>
              </a:ext>
            </a:extLst>
          </p:cNvPr>
          <p:cNvGrpSpPr/>
          <p:nvPr/>
        </p:nvGrpSpPr>
        <p:grpSpPr>
          <a:xfrm>
            <a:off x="4467495" y="3206702"/>
            <a:ext cx="318318" cy="318318"/>
            <a:chOff x="7518401" y="2295526"/>
            <a:chExt cx="496888" cy="496888"/>
          </a:xfrm>
          <a:solidFill>
            <a:srgbClr val="005694"/>
          </a:solidFill>
        </p:grpSpPr>
        <p:sp>
          <p:nvSpPr>
            <p:cNvPr id="30" name="Freeform 151">
              <a:extLst>
                <a:ext uri="{FF2B5EF4-FFF2-40B4-BE49-F238E27FC236}">
                  <a16:creationId xmlns:a16="http://schemas.microsoft.com/office/drawing/2014/main" xmlns="" id="{B74483FC-B1E9-4A2B-B8F6-F162891DECA9}"/>
                </a:ext>
              </a:extLst>
            </p:cNvPr>
            <p:cNvSpPr>
              <a:spLocks noEditPoints="1"/>
            </p:cNvSpPr>
            <p:nvPr/>
          </p:nvSpPr>
          <p:spPr bwMode="auto">
            <a:xfrm>
              <a:off x="7707313" y="2584451"/>
              <a:ext cx="119063" cy="119063"/>
            </a:xfrm>
            <a:custGeom>
              <a:avLst/>
              <a:gdLst>
                <a:gd name="T0" fmla="*/ 100 w 200"/>
                <a:gd name="T1" fmla="*/ 0 h 199"/>
                <a:gd name="T2" fmla="*/ 0 w 200"/>
                <a:gd name="T3" fmla="*/ 100 h 199"/>
                <a:gd name="T4" fmla="*/ 100 w 200"/>
                <a:gd name="T5" fmla="*/ 199 h 199"/>
                <a:gd name="T6" fmla="*/ 200 w 200"/>
                <a:gd name="T7" fmla="*/ 100 h 199"/>
                <a:gd name="T8" fmla="*/ 100 w 200"/>
                <a:gd name="T9" fmla="*/ 0 h 199"/>
                <a:gd name="T10" fmla="*/ 139 w 200"/>
                <a:gd name="T11" fmla="*/ 157 h 199"/>
                <a:gd name="T12" fmla="*/ 100 w 200"/>
                <a:gd name="T13" fmla="*/ 136 h 199"/>
                <a:gd name="T14" fmla="*/ 60 w 200"/>
                <a:gd name="T15" fmla="*/ 157 h 199"/>
                <a:gd name="T16" fmla="*/ 68 w 200"/>
                <a:gd name="T17" fmla="*/ 113 h 199"/>
                <a:gd name="T18" fmla="*/ 36 w 200"/>
                <a:gd name="T19" fmla="*/ 82 h 199"/>
                <a:gd name="T20" fmla="*/ 80 w 200"/>
                <a:gd name="T21" fmla="*/ 76 h 199"/>
                <a:gd name="T22" fmla="*/ 100 w 200"/>
                <a:gd name="T23" fmla="*/ 36 h 199"/>
                <a:gd name="T24" fmla="*/ 119 w 200"/>
                <a:gd name="T25" fmla="*/ 76 h 199"/>
                <a:gd name="T26" fmla="*/ 163 w 200"/>
                <a:gd name="T27" fmla="*/ 82 h 199"/>
                <a:gd name="T28" fmla="*/ 132 w 200"/>
                <a:gd name="T29" fmla="*/ 113 h 199"/>
                <a:gd name="T30" fmla="*/ 139 w 200"/>
                <a:gd name="T31" fmla="*/ 15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0" h="199">
                  <a:moveTo>
                    <a:pt x="100" y="0"/>
                  </a:moveTo>
                  <a:cubicBezTo>
                    <a:pt x="45" y="0"/>
                    <a:pt x="0" y="45"/>
                    <a:pt x="0" y="100"/>
                  </a:cubicBezTo>
                  <a:cubicBezTo>
                    <a:pt x="0" y="155"/>
                    <a:pt x="45" y="199"/>
                    <a:pt x="100" y="199"/>
                  </a:cubicBezTo>
                  <a:cubicBezTo>
                    <a:pt x="155" y="199"/>
                    <a:pt x="200" y="155"/>
                    <a:pt x="200" y="100"/>
                  </a:cubicBezTo>
                  <a:cubicBezTo>
                    <a:pt x="200" y="45"/>
                    <a:pt x="155" y="0"/>
                    <a:pt x="100" y="0"/>
                  </a:cubicBezTo>
                  <a:close/>
                  <a:moveTo>
                    <a:pt x="139" y="157"/>
                  </a:moveTo>
                  <a:cubicBezTo>
                    <a:pt x="100" y="136"/>
                    <a:pt x="100" y="136"/>
                    <a:pt x="100" y="136"/>
                  </a:cubicBezTo>
                  <a:cubicBezTo>
                    <a:pt x="60" y="157"/>
                    <a:pt x="60" y="157"/>
                    <a:pt x="60" y="157"/>
                  </a:cubicBezTo>
                  <a:cubicBezTo>
                    <a:pt x="68" y="113"/>
                    <a:pt x="68" y="113"/>
                    <a:pt x="68" y="113"/>
                  </a:cubicBezTo>
                  <a:cubicBezTo>
                    <a:pt x="36" y="82"/>
                    <a:pt x="36" y="82"/>
                    <a:pt x="36" y="82"/>
                  </a:cubicBezTo>
                  <a:cubicBezTo>
                    <a:pt x="80" y="76"/>
                    <a:pt x="80" y="76"/>
                    <a:pt x="80" y="76"/>
                  </a:cubicBezTo>
                  <a:cubicBezTo>
                    <a:pt x="100" y="36"/>
                    <a:pt x="100" y="36"/>
                    <a:pt x="100" y="36"/>
                  </a:cubicBezTo>
                  <a:cubicBezTo>
                    <a:pt x="119" y="76"/>
                    <a:pt x="119" y="76"/>
                    <a:pt x="119" y="76"/>
                  </a:cubicBezTo>
                  <a:cubicBezTo>
                    <a:pt x="163" y="82"/>
                    <a:pt x="163" y="82"/>
                    <a:pt x="163" y="82"/>
                  </a:cubicBezTo>
                  <a:cubicBezTo>
                    <a:pt x="132" y="113"/>
                    <a:pt x="132" y="113"/>
                    <a:pt x="132" y="113"/>
                  </a:cubicBezTo>
                  <a:lnTo>
                    <a:pt x="139" y="157"/>
                  </a:lnTo>
                  <a:close/>
                </a:path>
              </a:pathLst>
            </a:custGeom>
            <a:grpFill/>
            <a:ln>
              <a:noFill/>
            </a:ln>
          </p:spPr>
          <p:txBody>
            <a:bodyPr/>
            <a:lstStyle/>
            <a:p>
              <a:pPr eaLnBrk="1" hangingPunct="1">
                <a:defRPr/>
              </a:pPr>
              <a:endParaRPr lang="zh-CN" altLang="en-US" sz="1029"/>
            </a:p>
          </p:txBody>
        </p:sp>
        <p:sp>
          <p:nvSpPr>
            <p:cNvPr id="31" name="Freeform 152">
              <a:extLst>
                <a:ext uri="{FF2B5EF4-FFF2-40B4-BE49-F238E27FC236}">
                  <a16:creationId xmlns:a16="http://schemas.microsoft.com/office/drawing/2014/main" xmlns="" id="{FECDE91B-A4E4-479E-9AEA-9E0AA7765901}"/>
                </a:ext>
              </a:extLst>
            </p:cNvPr>
            <p:cNvSpPr/>
            <p:nvPr/>
          </p:nvSpPr>
          <p:spPr bwMode="auto">
            <a:xfrm>
              <a:off x="7673976" y="2420939"/>
              <a:ext cx="185738" cy="133350"/>
            </a:xfrm>
            <a:custGeom>
              <a:avLst/>
              <a:gdLst>
                <a:gd name="T0" fmla="*/ 156 w 312"/>
                <a:gd name="T1" fmla="*/ 223 h 224"/>
                <a:gd name="T2" fmla="*/ 169 w 312"/>
                <a:gd name="T3" fmla="*/ 224 h 224"/>
                <a:gd name="T4" fmla="*/ 312 w 312"/>
                <a:gd name="T5" fmla="*/ 0 h 224"/>
                <a:gd name="T6" fmla="*/ 0 w 312"/>
                <a:gd name="T7" fmla="*/ 0 h 224"/>
                <a:gd name="T8" fmla="*/ 144 w 312"/>
                <a:gd name="T9" fmla="*/ 224 h 224"/>
                <a:gd name="T10" fmla="*/ 156 w 312"/>
                <a:gd name="T11" fmla="*/ 223 h 224"/>
              </a:gdLst>
              <a:ahLst/>
              <a:cxnLst>
                <a:cxn ang="0">
                  <a:pos x="T0" y="T1"/>
                </a:cxn>
                <a:cxn ang="0">
                  <a:pos x="T2" y="T3"/>
                </a:cxn>
                <a:cxn ang="0">
                  <a:pos x="T4" y="T5"/>
                </a:cxn>
                <a:cxn ang="0">
                  <a:pos x="T6" y="T7"/>
                </a:cxn>
                <a:cxn ang="0">
                  <a:pos x="T8" y="T9"/>
                </a:cxn>
                <a:cxn ang="0">
                  <a:pos x="T10" y="T11"/>
                </a:cxn>
              </a:cxnLst>
              <a:rect l="0" t="0" r="r" b="b"/>
              <a:pathLst>
                <a:path w="312" h="224">
                  <a:moveTo>
                    <a:pt x="156" y="223"/>
                  </a:moveTo>
                  <a:cubicBezTo>
                    <a:pt x="160" y="223"/>
                    <a:pt x="165" y="224"/>
                    <a:pt x="169" y="224"/>
                  </a:cubicBezTo>
                  <a:cubicBezTo>
                    <a:pt x="312" y="0"/>
                    <a:pt x="312" y="0"/>
                    <a:pt x="312" y="0"/>
                  </a:cubicBezTo>
                  <a:cubicBezTo>
                    <a:pt x="0" y="0"/>
                    <a:pt x="0" y="0"/>
                    <a:pt x="0" y="0"/>
                  </a:cubicBezTo>
                  <a:cubicBezTo>
                    <a:pt x="144" y="224"/>
                    <a:pt x="144" y="224"/>
                    <a:pt x="144" y="224"/>
                  </a:cubicBezTo>
                  <a:cubicBezTo>
                    <a:pt x="148" y="224"/>
                    <a:pt x="152" y="223"/>
                    <a:pt x="156" y="223"/>
                  </a:cubicBezTo>
                  <a:close/>
                </a:path>
              </a:pathLst>
            </a:custGeom>
            <a:grpFill/>
            <a:ln>
              <a:noFill/>
            </a:ln>
          </p:spPr>
          <p:txBody>
            <a:bodyPr/>
            <a:lstStyle/>
            <a:p>
              <a:pPr eaLnBrk="1" hangingPunct="1">
                <a:defRPr/>
              </a:pPr>
              <a:endParaRPr lang="zh-CN" altLang="en-US" sz="1029"/>
            </a:p>
          </p:txBody>
        </p:sp>
        <p:sp>
          <p:nvSpPr>
            <p:cNvPr id="32" name="Freeform 153">
              <a:extLst>
                <a:ext uri="{FF2B5EF4-FFF2-40B4-BE49-F238E27FC236}">
                  <a16:creationId xmlns:a16="http://schemas.microsoft.com/office/drawing/2014/main" xmlns="" id="{42C511EA-3237-401A-AF80-3B0E0F7EA8FE}"/>
                </a:ext>
              </a:extLst>
            </p:cNvPr>
            <p:cNvSpPr>
              <a:spLocks noEditPoints="1"/>
            </p:cNvSpPr>
            <p:nvPr/>
          </p:nvSpPr>
          <p:spPr bwMode="auto">
            <a:xfrm>
              <a:off x="7518401" y="2295526"/>
              <a:ext cx="496888" cy="496888"/>
            </a:xfrm>
            <a:custGeom>
              <a:avLst/>
              <a:gdLst>
                <a:gd name="T0" fmla="*/ 0 w 837"/>
                <a:gd name="T1" fmla="*/ 418 h 837"/>
                <a:gd name="T2" fmla="*/ 418 w 837"/>
                <a:gd name="T3" fmla="*/ 837 h 837"/>
                <a:gd name="T4" fmla="*/ 837 w 837"/>
                <a:gd name="T5" fmla="*/ 418 h 837"/>
                <a:gd name="T6" fmla="*/ 418 w 837"/>
                <a:gd name="T7" fmla="*/ 0 h 837"/>
                <a:gd name="T8" fmla="*/ 0 w 837"/>
                <a:gd name="T9" fmla="*/ 418 h 837"/>
                <a:gd name="T10" fmla="*/ 684 w 837"/>
                <a:gd name="T11" fmla="*/ 204 h 837"/>
                <a:gd name="T12" fmla="*/ 513 w 837"/>
                <a:gd name="T13" fmla="*/ 470 h 837"/>
                <a:gd name="T14" fmla="*/ 569 w 837"/>
                <a:gd name="T15" fmla="*/ 588 h 837"/>
                <a:gd name="T16" fmla="*/ 418 w 837"/>
                <a:gd name="T17" fmla="*/ 739 h 837"/>
                <a:gd name="T18" fmla="*/ 267 w 837"/>
                <a:gd name="T19" fmla="*/ 588 h 837"/>
                <a:gd name="T20" fmla="*/ 323 w 837"/>
                <a:gd name="T21" fmla="*/ 470 h 837"/>
                <a:gd name="T22" fmla="*/ 153 w 837"/>
                <a:gd name="T23" fmla="*/ 204 h 837"/>
                <a:gd name="T24" fmla="*/ 203 w 837"/>
                <a:gd name="T25" fmla="*/ 122 h 837"/>
                <a:gd name="T26" fmla="*/ 633 w 837"/>
                <a:gd name="T27" fmla="*/ 122 h 837"/>
                <a:gd name="T28" fmla="*/ 684 w 837"/>
                <a:gd name="T29" fmla="*/ 204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7" h="837">
                  <a:moveTo>
                    <a:pt x="0" y="418"/>
                  </a:moveTo>
                  <a:cubicBezTo>
                    <a:pt x="0" y="650"/>
                    <a:pt x="187" y="837"/>
                    <a:pt x="418" y="837"/>
                  </a:cubicBezTo>
                  <a:cubicBezTo>
                    <a:pt x="649" y="837"/>
                    <a:pt x="837" y="650"/>
                    <a:pt x="837" y="418"/>
                  </a:cubicBezTo>
                  <a:cubicBezTo>
                    <a:pt x="837" y="187"/>
                    <a:pt x="649" y="0"/>
                    <a:pt x="418" y="0"/>
                  </a:cubicBezTo>
                  <a:cubicBezTo>
                    <a:pt x="187" y="0"/>
                    <a:pt x="0" y="187"/>
                    <a:pt x="0" y="418"/>
                  </a:cubicBezTo>
                  <a:close/>
                  <a:moveTo>
                    <a:pt x="684" y="204"/>
                  </a:moveTo>
                  <a:cubicBezTo>
                    <a:pt x="513" y="470"/>
                    <a:pt x="513" y="470"/>
                    <a:pt x="513" y="470"/>
                  </a:cubicBezTo>
                  <a:cubicBezTo>
                    <a:pt x="547" y="498"/>
                    <a:pt x="569" y="540"/>
                    <a:pt x="569" y="588"/>
                  </a:cubicBezTo>
                  <a:cubicBezTo>
                    <a:pt x="569" y="671"/>
                    <a:pt x="502" y="739"/>
                    <a:pt x="418" y="739"/>
                  </a:cubicBezTo>
                  <a:cubicBezTo>
                    <a:pt x="335" y="739"/>
                    <a:pt x="267" y="671"/>
                    <a:pt x="267" y="588"/>
                  </a:cubicBezTo>
                  <a:cubicBezTo>
                    <a:pt x="267" y="540"/>
                    <a:pt x="289" y="498"/>
                    <a:pt x="323" y="470"/>
                  </a:cubicBezTo>
                  <a:cubicBezTo>
                    <a:pt x="153" y="204"/>
                    <a:pt x="153" y="204"/>
                    <a:pt x="153" y="204"/>
                  </a:cubicBezTo>
                  <a:cubicBezTo>
                    <a:pt x="203" y="122"/>
                    <a:pt x="203" y="122"/>
                    <a:pt x="203" y="122"/>
                  </a:cubicBezTo>
                  <a:cubicBezTo>
                    <a:pt x="633" y="122"/>
                    <a:pt x="633" y="122"/>
                    <a:pt x="633" y="122"/>
                  </a:cubicBezTo>
                  <a:lnTo>
                    <a:pt x="684" y="204"/>
                  </a:lnTo>
                  <a:close/>
                </a:path>
              </a:pathLst>
            </a:custGeom>
            <a:grpFill/>
            <a:ln>
              <a:noFill/>
            </a:ln>
          </p:spPr>
          <p:txBody>
            <a:bodyPr/>
            <a:lstStyle/>
            <a:p>
              <a:pPr eaLnBrk="1" hangingPunct="1">
                <a:defRPr/>
              </a:pPr>
              <a:endParaRPr lang="zh-CN" altLang="en-US" sz="1029"/>
            </a:p>
          </p:txBody>
        </p:sp>
      </p:grpSp>
      <p:sp>
        <p:nvSpPr>
          <p:cNvPr id="33" name="Freeform 78">
            <a:extLst>
              <a:ext uri="{FF2B5EF4-FFF2-40B4-BE49-F238E27FC236}">
                <a16:creationId xmlns:a16="http://schemas.microsoft.com/office/drawing/2014/main" xmlns="" id="{F2E7AD99-E512-453B-B8C4-3717FAB4643B}"/>
              </a:ext>
            </a:extLst>
          </p:cNvPr>
          <p:cNvSpPr>
            <a:spLocks noEditPoints="1"/>
          </p:cNvSpPr>
          <p:nvPr/>
        </p:nvSpPr>
        <p:spPr bwMode="auto">
          <a:xfrm>
            <a:off x="4467495" y="2127518"/>
            <a:ext cx="319866" cy="320591"/>
          </a:xfrm>
          <a:custGeom>
            <a:avLst/>
            <a:gdLst>
              <a:gd name="T0" fmla="*/ 2147483646 w 837"/>
              <a:gd name="T1" fmla="*/ 0 h 837"/>
              <a:gd name="T2" fmla="*/ 0 w 837"/>
              <a:gd name="T3" fmla="*/ 2147483646 h 837"/>
              <a:gd name="T4" fmla="*/ 2147483646 w 837"/>
              <a:gd name="T5" fmla="*/ 2147483646 h 837"/>
              <a:gd name="T6" fmla="*/ 2147483646 w 837"/>
              <a:gd name="T7" fmla="*/ 2147483646 h 837"/>
              <a:gd name="T8" fmla="*/ 2147483646 w 837"/>
              <a:gd name="T9" fmla="*/ 0 h 837"/>
              <a:gd name="T10" fmla="*/ 2147483646 w 837"/>
              <a:gd name="T11" fmla="*/ 2147483646 h 837"/>
              <a:gd name="T12" fmla="*/ 2147483646 w 837"/>
              <a:gd name="T13" fmla="*/ 2147483646 h 837"/>
              <a:gd name="T14" fmla="*/ 2147483646 w 837"/>
              <a:gd name="T15" fmla="*/ 2147483646 h 837"/>
              <a:gd name="T16" fmla="*/ 2147483646 w 837"/>
              <a:gd name="T17" fmla="*/ 2147483646 h 837"/>
              <a:gd name="T18" fmla="*/ 2147483646 w 837"/>
              <a:gd name="T19" fmla="*/ 2147483646 h 837"/>
              <a:gd name="T20" fmla="*/ 2147483646 w 837"/>
              <a:gd name="T21" fmla="*/ 2147483646 h 837"/>
              <a:gd name="T22" fmla="*/ 2147483646 w 837"/>
              <a:gd name="T23" fmla="*/ 2147483646 h 837"/>
              <a:gd name="T24" fmla="*/ 2147483646 w 837"/>
              <a:gd name="T25" fmla="*/ 2147483646 h 837"/>
              <a:gd name="T26" fmla="*/ 2147483646 w 837"/>
              <a:gd name="T27" fmla="*/ 2147483646 h 837"/>
              <a:gd name="T28" fmla="*/ 2147483646 w 837"/>
              <a:gd name="T29" fmla="*/ 2147483646 h 837"/>
              <a:gd name="T30" fmla="*/ 2147483646 w 837"/>
              <a:gd name="T31" fmla="*/ 2147483646 h 837"/>
              <a:gd name="T32" fmla="*/ 2147483646 w 837"/>
              <a:gd name="T33" fmla="*/ 2147483646 h 837"/>
              <a:gd name="T34" fmla="*/ 2147483646 w 837"/>
              <a:gd name="T35" fmla="*/ 2147483646 h 837"/>
              <a:gd name="T36" fmla="*/ 2147483646 w 837"/>
              <a:gd name="T37" fmla="*/ 2147483646 h 837"/>
              <a:gd name="T38" fmla="*/ 2147483646 w 837"/>
              <a:gd name="T39" fmla="*/ 2147483646 h 837"/>
              <a:gd name="T40" fmla="*/ 2147483646 w 837"/>
              <a:gd name="T41" fmla="*/ 2147483646 h 837"/>
              <a:gd name="T42" fmla="*/ 2147483646 w 837"/>
              <a:gd name="T43" fmla="*/ 2147483646 h 837"/>
              <a:gd name="T44" fmla="*/ 2147483646 w 837"/>
              <a:gd name="T45" fmla="*/ 2147483646 h 837"/>
              <a:gd name="T46" fmla="*/ 2147483646 w 837"/>
              <a:gd name="T47" fmla="*/ 2147483646 h 837"/>
              <a:gd name="T48" fmla="*/ 2147483646 w 837"/>
              <a:gd name="T49" fmla="*/ 2147483646 h 837"/>
              <a:gd name="T50" fmla="*/ 2147483646 w 837"/>
              <a:gd name="T51" fmla="*/ 2147483646 h 837"/>
              <a:gd name="T52" fmla="*/ 2147483646 w 837"/>
              <a:gd name="T53" fmla="*/ 2147483646 h 837"/>
              <a:gd name="T54" fmla="*/ 2147483646 w 837"/>
              <a:gd name="T55" fmla="*/ 2147483646 h 837"/>
              <a:gd name="T56" fmla="*/ 2147483646 w 837"/>
              <a:gd name="T57" fmla="*/ 2147483646 h 837"/>
              <a:gd name="T58" fmla="*/ 2147483646 w 837"/>
              <a:gd name="T59" fmla="*/ 2147483646 h 837"/>
              <a:gd name="T60" fmla="*/ 2147483646 w 837"/>
              <a:gd name="T61" fmla="*/ 2147483646 h 837"/>
              <a:gd name="T62" fmla="*/ 2147483646 w 837"/>
              <a:gd name="T63" fmla="*/ 2147483646 h 837"/>
              <a:gd name="T64" fmla="*/ 2147483646 w 837"/>
              <a:gd name="T65" fmla="*/ 2147483646 h 8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37" h="837">
                <a:moveTo>
                  <a:pt x="418" y="0"/>
                </a:moveTo>
                <a:cubicBezTo>
                  <a:pt x="187" y="0"/>
                  <a:pt x="0" y="187"/>
                  <a:pt x="0" y="419"/>
                </a:cubicBezTo>
                <a:cubicBezTo>
                  <a:pt x="0" y="650"/>
                  <a:pt x="187" y="837"/>
                  <a:pt x="418" y="837"/>
                </a:cubicBezTo>
                <a:cubicBezTo>
                  <a:pt x="649" y="837"/>
                  <a:pt x="837" y="650"/>
                  <a:pt x="837" y="419"/>
                </a:cubicBezTo>
                <a:cubicBezTo>
                  <a:pt x="837" y="187"/>
                  <a:pt x="649" y="0"/>
                  <a:pt x="418" y="0"/>
                </a:cubicBezTo>
                <a:close/>
                <a:moveTo>
                  <a:pt x="586" y="691"/>
                </a:moveTo>
                <a:cubicBezTo>
                  <a:pt x="586" y="722"/>
                  <a:pt x="586" y="722"/>
                  <a:pt x="586" y="722"/>
                </a:cubicBezTo>
                <a:cubicBezTo>
                  <a:pt x="251" y="722"/>
                  <a:pt x="251" y="722"/>
                  <a:pt x="251" y="722"/>
                </a:cubicBezTo>
                <a:cubicBezTo>
                  <a:pt x="251" y="691"/>
                  <a:pt x="251" y="691"/>
                  <a:pt x="251" y="691"/>
                </a:cubicBezTo>
                <a:cubicBezTo>
                  <a:pt x="283" y="691"/>
                  <a:pt x="283" y="691"/>
                  <a:pt x="283" y="691"/>
                </a:cubicBezTo>
                <a:cubicBezTo>
                  <a:pt x="264" y="687"/>
                  <a:pt x="249" y="670"/>
                  <a:pt x="249" y="650"/>
                </a:cubicBezTo>
                <a:cubicBezTo>
                  <a:pt x="249" y="626"/>
                  <a:pt x="268" y="607"/>
                  <a:pt x="292" y="607"/>
                </a:cubicBezTo>
                <a:cubicBezTo>
                  <a:pt x="292" y="556"/>
                  <a:pt x="292" y="556"/>
                  <a:pt x="292" y="556"/>
                </a:cubicBezTo>
                <a:cubicBezTo>
                  <a:pt x="358" y="489"/>
                  <a:pt x="376" y="412"/>
                  <a:pt x="379" y="351"/>
                </a:cubicBezTo>
                <a:cubicBezTo>
                  <a:pt x="348" y="351"/>
                  <a:pt x="348" y="351"/>
                  <a:pt x="348" y="351"/>
                </a:cubicBezTo>
                <a:cubicBezTo>
                  <a:pt x="338" y="351"/>
                  <a:pt x="329" y="341"/>
                  <a:pt x="329" y="329"/>
                </a:cubicBezTo>
                <a:cubicBezTo>
                  <a:pt x="329" y="316"/>
                  <a:pt x="338" y="307"/>
                  <a:pt x="348" y="307"/>
                </a:cubicBezTo>
                <a:cubicBezTo>
                  <a:pt x="378" y="307"/>
                  <a:pt x="378" y="307"/>
                  <a:pt x="378" y="307"/>
                </a:cubicBezTo>
                <a:cubicBezTo>
                  <a:pt x="376" y="284"/>
                  <a:pt x="372" y="266"/>
                  <a:pt x="370" y="255"/>
                </a:cubicBezTo>
                <a:cubicBezTo>
                  <a:pt x="351" y="241"/>
                  <a:pt x="340" y="219"/>
                  <a:pt x="340" y="194"/>
                </a:cubicBezTo>
                <a:cubicBezTo>
                  <a:pt x="340" y="151"/>
                  <a:pt x="375" y="115"/>
                  <a:pt x="418" y="115"/>
                </a:cubicBezTo>
                <a:cubicBezTo>
                  <a:pt x="462" y="115"/>
                  <a:pt x="497" y="151"/>
                  <a:pt x="497" y="194"/>
                </a:cubicBezTo>
                <a:cubicBezTo>
                  <a:pt x="497" y="220"/>
                  <a:pt x="484" y="242"/>
                  <a:pt x="465" y="257"/>
                </a:cubicBezTo>
                <a:cubicBezTo>
                  <a:pt x="463" y="268"/>
                  <a:pt x="459" y="285"/>
                  <a:pt x="458" y="307"/>
                </a:cubicBezTo>
                <a:cubicBezTo>
                  <a:pt x="489" y="307"/>
                  <a:pt x="489" y="307"/>
                  <a:pt x="489" y="307"/>
                </a:cubicBezTo>
                <a:cubicBezTo>
                  <a:pt x="499" y="307"/>
                  <a:pt x="507" y="316"/>
                  <a:pt x="507" y="329"/>
                </a:cubicBezTo>
                <a:cubicBezTo>
                  <a:pt x="507" y="341"/>
                  <a:pt x="499" y="351"/>
                  <a:pt x="489" y="351"/>
                </a:cubicBezTo>
                <a:cubicBezTo>
                  <a:pt x="457" y="351"/>
                  <a:pt x="457" y="351"/>
                  <a:pt x="457" y="351"/>
                </a:cubicBezTo>
                <a:cubicBezTo>
                  <a:pt x="460" y="412"/>
                  <a:pt x="479" y="489"/>
                  <a:pt x="545" y="556"/>
                </a:cubicBezTo>
                <a:cubicBezTo>
                  <a:pt x="545" y="607"/>
                  <a:pt x="545" y="607"/>
                  <a:pt x="545" y="607"/>
                </a:cubicBezTo>
                <a:cubicBezTo>
                  <a:pt x="568" y="607"/>
                  <a:pt x="587" y="626"/>
                  <a:pt x="587" y="650"/>
                </a:cubicBezTo>
                <a:cubicBezTo>
                  <a:pt x="587" y="670"/>
                  <a:pt x="573" y="687"/>
                  <a:pt x="553" y="691"/>
                </a:cubicBezTo>
                <a:lnTo>
                  <a:pt x="586" y="691"/>
                </a:lnTo>
                <a:close/>
              </a:path>
            </a:pathLst>
          </a:custGeom>
          <a:solidFill>
            <a:srgbClr val="005694"/>
          </a:solidFill>
          <a:ln>
            <a:noFill/>
          </a:ln>
        </p:spPr>
        <p:txBody>
          <a:bodyPr/>
          <a:lstStyle/>
          <a:p>
            <a:endParaRPr lang="zh-CN" altLang="en-US" sz="1029"/>
          </a:p>
        </p:txBody>
      </p:sp>
      <p:sp>
        <p:nvSpPr>
          <p:cNvPr id="34" name="矩形 33">
            <a:extLst>
              <a:ext uri="{FF2B5EF4-FFF2-40B4-BE49-F238E27FC236}">
                <a16:creationId xmlns:a16="http://schemas.microsoft.com/office/drawing/2014/main" xmlns="" id="{A7BB4670-7149-42F7-8BC4-753DEF3B50E7}"/>
              </a:ext>
            </a:extLst>
          </p:cNvPr>
          <p:cNvSpPr/>
          <p:nvPr/>
        </p:nvSpPr>
        <p:spPr>
          <a:xfrm rot="2746134" flipH="1">
            <a:off x="332127" y="-580343"/>
            <a:ext cx="634462" cy="2338845"/>
          </a:xfrm>
          <a:prstGeom prst="rect">
            <a:avLst/>
          </a:prstGeom>
          <a:solidFill>
            <a:schemeClr val="bg1"/>
          </a:solidFill>
          <a:ln>
            <a:solidFill>
              <a:srgbClr val="0056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solidFill>
            </a:endParaRPr>
          </a:p>
        </p:txBody>
      </p:sp>
      <p:sp>
        <p:nvSpPr>
          <p:cNvPr id="35" name="矩形 34">
            <a:extLst>
              <a:ext uri="{FF2B5EF4-FFF2-40B4-BE49-F238E27FC236}">
                <a16:creationId xmlns:a16="http://schemas.microsoft.com/office/drawing/2014/main" xmlns="" id="{EAFAB408-F380-433C-AAC5-EA990286D02A}"/>
              </a:ext>
            </a:extLst>
          </p:cNvPr>
          <p:cNvSpPr/>
          <p:nvPr/>
        </p:nvSpPr>
        <p:spPr>
          <a:xfrm rot="2746134">
            <a:off x="515638" y="-370383"/>
            <a:ext cx="389994" cy="1821214"/>
          </a:xfrm>
          <a:prstGeom prst="rect">
            <a:avLst/>
          </a:prstGeom>
          <a:solidFill>
            <a:srgbClr val="005694"/>
          </a:solid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solidFill>
            </a:endParaRPr>
          </a:p>
        </p:txBody>
      </p:sp>
      <p:sp>
        <p:nvSpPr>
          <p:cNvPr id="36" name="矩形 2">
            <a:extLst>
              <a:ext uri="{FF2B5EF4-FFF2-40B4-BE49-F238E27FC236}">
                <a16:creationId xmlns:a16="http://schemas.microsoft.com/office/drawing/2014/main" xmlns="" id="{3E038A58-E07E-49C8-A991-7BA5DE201715}"/>
              </a:ext>
            </a:extLst>
          </p:cNvPr>
          <p:cNvSpPr>
            <a:spLocks noChangeArrowheads="1"/>
          </p:cNvSpPr>
          <p:nvPr/>
        </p:nvSpPr>
        <p:spPr bwMode="auto">
          <a:xfrm rot="18946360">
            <a:off x="65911" y="349141"/>
            <a:ext cx="1314975" cy="36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764" b="1" dirty="0">
                <a:solidFill>
                  <a:schemeClr val="bg1"/>
                </a:solidFill>
                <a:latin typeface="微软雅黑" panose="020B0503020204020204" pitchFamily="34" charset="-122"/>
                <a:ea typeface="微软雅黑" panose="020B0503020204020204" pitchFamily="34" charset="-122"/>
              </a:rPr>
              <a:t>CONTENT</a:t>
            </a:r>
            <a:endParaRPr lang="zh-CN" altLang="en-US" sz="1764" dirty="0">
              <a:solidFill>
                <a:schemeClr val="bg1"/>
              </a:solidFill>
              <a:latin typeface="微软雅黑" panose="020B0503020204020204" pitchFamily="34" charset="-122"/>
              <a:ea typeface="微软雅黑" panose="020B0503020204020204" pitchFamily="34" charset="-122"/>
            </a:endParaRPr>
          </a:p>
        </p:txBody>
      </p:sp>
      <p:sp>
        <p:nvSpPr>
          <p:cNvPr id="37" name="自由: 形状 6">
            <a:extLst>
              <a:ext uri="{FF2B5EF4-FFF2-40B4-BE49-F238E27FC236}">
                <a16:creationId xmlns:a16="http://schemas.microsoft.com/office/drawing/2014/main" xmlns="" id="{0077E0F6-CDE4-4A85-A8AF-7A6D974612E5}"/>
              </a:ext>
            </a:extLst>
          </p:cNvPr>
          <p:cNvSpPr/>
          <p:nvPr/>
        </p:nvSpPr>
        <p:spPr>
          <a:xfrm rot="13500000" flipV="1">
            <a:off x="2449019" y="-809444"/>
            <a:ext cx="1401426" cy="1401427"/>
          </a:xfrm>
          <a:custGeom>
            <a:avLst/>
            <a:gdLst>
              <a:gd name="connsiteX0" fmla="*/ 3789396 w 3789396"/>
              <a:gd name="connsiteY0" fmla="*/ 3789397 h 3789397"/>
              <a:gd name="connsiteX1" fmla="*/ 0 w 3789396"/>
              <a:gd name="connsiteY1" fmla="*/ 0 h 3789397"/>
              <a:gd name="connsiteX2" fmla="*/ 0 w 3789396"/>
              <a:gd name="connsiteY2" fmla="*/ 3789397 h 3789397"/>
            </a:gdLst>
            <a:ahLst/>
            <a:cxnLst>
              <a:cxn ang="0">
                <a:pos x="connsiteX0" y="connsiteY0"/>
              </a:cxn>
              <a:cxn ang="0">
                <a:pos x="connsiteX1" y="connsiteY1"/>
              </a:cxn>
              <a:cxn ang="0">
                <a:pos x="connsiteX2" y="connsiteY2"/>
              </a:cxn>
            </a:cxnLst>
            <a:rect l="l" t="t" r="r" b="b"/>
            <a:pathLst>
              <a:path w="3789396" h="3789397">
                <a:moveTo>
                  <a:pt x="3789396" y="3789397"/>
                </a:moveTo>
                <a:lnTo>
                  <a:pt x="0" y="0"/>
                </a:lnTo>
                <a:lnTo>
                  <a:pt x="0" y="3789397"/>
                </a:lnTo>
                <a:close/>
              </a:path>
            </a:pathLst>
          </a:custGeom>
          <a:solidFill>
            <a:srgbClr val="308BC4"/>
          </a:soli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solidFill>
            </a:endParaRPr>
          </a:p>
        </p:txBody>
      </p:sp>
      <p:sp>
        <p:nvSpPr>
          <p:cNvPr id="40" name="自由: 形状 6">
            <a:extLst>
              <a:ext uri="{FF2B5EF4-FFF2-40B4-BE49-F238E27FC236}">
                <a16:creationId xmlns:a16="http://schemas.microsoft.com/office/drawing/2014/main" xmlns="" id="{21C3FCFC-4A37-4BE4-8F96-238D91D24A1F}"/>
              </a:ext>
            </a:extLst>
          </p:cNvPr>
          <p:cNvSpPr/>
          <p:nvPr/>
        </p:nvSpPr>
        <p:spPr>
          <a:xfrm rot="13500000" flipV="1">
            <a:off x="3107254" y="-1713073"/>
            <a:ext cx="2785031" cy="2785031"/>
          </a:xfrm>
          <a:custGeom>
            <a:avLst/>
            <a:gdLst>
              <a:gd name="connsiteX0" fmla="*/ 3789396 w 3789396"/>
              <a:gd name="connsiteY0" fmla="*/ 3789397 h 3789397"/>
              <a:gd name="connsiteX1" fmla="*/ 0 w 3789396"/>
              <a:gd name="connsiteY1" fmla="*/ 0 h 3789397"/>
              <a:gd name="connsiteX2" fmla="*/ 0 w 3789396"/>
              <a:gd name="connsiteY2" fmla="*/ 3789397 h 3789397"/>
            </a:gdLst>
            <a:ahLst/>
            <a:cxnLst>
              <a:cxn ang="0">
                <a:pos x="connsiteX0" y="connsiteY0"/>
              </a:cxn>
              <a:cxn ang="0">
                <a:pos x="connsiteX1" y="connsiteY1"/>
              </a:cxn>
              <a:cxn ang="0">
                <a:pos x="connsiteX2" y="connsiteY2"/>
              </a:cxn>
            </a:cxnLst>
            <a:rect l="l" t="t" r="r" b="b"/>
            <a:pathLst>
              <a:path w="3789396" h="3789397">
                <a:moveTo>
                  <a:pt x="3789396" y="3789397"/>
                </a:moveTo>
                <a:lnTo>
                  <a:pt x="0" y="0"/>
                </a:lnTo>
                <a:lnTo>
                  <a:pt x="0" y="3789397"/>
                </a:lnTo>
                <a:close/>
              </a:path>
            </a:pathLst>
          </a:custGeom>
          <a:solidFill>
            <a:srgbClr val="005694"/>
          </a:soli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solidFill>
            </a:endParaRPr>
          </a:p>
        </p:txBody>
      </p:sp>
      <p:sp>
        <p:nvSpPr>
          <p:cNvPr id="41" name="L 形 40">
            <a:extLst>
              <a:ext uri="{FF2B5EF4-FFF2-40B4-BE49-F238E27FC236}">
                <a16:creationId xmlns:a16="http://schemas.microsoft.com/office/drawing/2014/main" xmlns="" id="{B3249B87-60E5-4284-8655-90972A319AE8}"/>
              </a:ext>
            </a:extLst>
          </p:cNvPr>
          <p:cNvSpPr/>
          <p:nvPr/>
        </p:nvSpPr>
        <p:spPr>
          <a:xfrm rot="18900000">
            <a:off x="4195533" y="560555"/>
            <a:ext cx="608470" cy="608470"/>
          </a:xfrm>
          <a:prstGeom prst="corner">
            <a:avLst>
              <a:gd name="adj1" fmla="val 17663"/>
              <a:gd name="adj2" fmla="val 1766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solidFill>
            </a:endParaRPr>
          </a:p>
        </p:txBody>
      </p:sp>
      <p:sp>
        <p:nvSpPr>
          <p:cNvPr id="42" name="自由: 形状 6">
            <a:extLst>
              <a:ext uri="{FF2B5EF4-FFF2-40B4-BE49-F238E27FC236}">
                <a16:creationId xmlns:a16="http://schemas.microsoft.com/office/drawing/2014/main" xmlns="" id="{7837CA96-1056-4BF8-9928-D4B0251C4522}"/>
              </a:ext>
            </a:extLst>
          </p:cNvPr>
          <p:cNvSpPr/>
          <p:nvPr/>
        </p:nvSpPr>
        <p:spPr>
          <a:xfrm rot="13500000" flipV="1">
            <a:off x="5546943" y="-844551"/>
            <a:ext cx="1401426" cy="1401427"/>
          </a:xfrm>
          <a:custGeom>
            <a:avLst/>
            <a:gdLst>
              <a:gd name="connsiteX0" fmla="*/ 3789396 w 3789396"/>
              <a:gd name="connsiteY0" fmla="*/ 3789397 h 3789397"/>
              <a:gd name="connsiteX1" fmla="*/ 0 w 3789396"/>
              <a:gd name="connsiteY1" fmla="*/ 0 h 3789397"/>
              <a:gd name="connsiteX2" fmla="*/ 0 w 3789396"/>
              <a:gd name="connsiteY2" fmla="*/ 3789397 h 3789397"/>
            </a:gdLst>
            <a:ahLst/>
            <a:cxnLst>
              <a:cxn ang="0">
                <a:pos x="connsiteX0" y="connsiteY0"/>
              </a:cxn>
              <a:cxn ang="0">
                <a:pos x="connsiteX1" y="connsiteY1"/>
              </a:cxn>
              <a:cxn ang="0">
                <a:pos x="connsiteX2" y="connsiteY2"/>
              </a:cxn>
            </a:cxnLst>
            <a:rect l="l" t="t" r="r" b="b"/>
            <a:pathLst>
              <a:path w="3789396" h="3789397">
                <a:moveTo>
                  <a:pt x="3789396" y="3789397"/>
                </a:moveTo>
                <a:lnTo>
                  <a:pt x="0" y="0"/>
                </a:lnTo>
                <a:lnTo>
                  <a:pt x="0" y="3789397"/>
                </a:lnTo>
                <a:close/>
              </a:path>
            </a:pathLst>
          </a:custGeom>
          <a:solidFill>
            <a:srgbClr val="308BC4"/>
          </a:soli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solidFill>
            </a:endParaRPr>
          </a:p>
        </p:txBody>
      </p:sp>
    </p:spTree>
    <p:extLst>
      <p:ext uri="{BB962C8B-B14F-4D97-AF65-F5344CB8AC3E}">
        <p14:creationId xmlns:p14="http://schemas.microsoft.com/office/powerpoint/2010/main" val="54439440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barn(inVertical)">
                                      <p:cBhvr>
                                        <p:cTn id="10" dur="500"/>
                                        <p:tgtEl>
                                          <p:spTgt spid="3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barn(inVertical)">
                                      <p:cBhvr>
                                        <p:cTn id="13" dur="500"/>
                                        <p:tgtEl>
                                          <p:spTgt spid="36"/>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ppt_w</p:attrName>
                                        </p:attrNameLst>
                                      </p:cBhvr>
                                      <p:tavLst>
                                        <p:tav tm="0">
                                          <p:val>
                                            <p:fltVal val="0"/>
                                          </p:val>
                                        </p:tav>
                                        <p:tav tm="100000">
                                          <p:val>
                                            <p:strVal val="#ppt_w"/>
                                          </p:val>
                                        </p:tav>
                                      </p:tavLst>
                                    </p:anim>
                                    <p:anim calcmode="lin" valueType="num">
                                      <p:cBhvr>
                                        <p:cTn id="34" dur="500" fill="hold"/>
                                        <p:tgtEl>
                                          <p:spTgt spid="41"/>
                                        </p:tgtEl>
                                        <p:attrNameLst>
                                          <p:attrName>ppt_h</p:attrName>
                                        </p:attrNameLst>
                                      </p:cBhvr>
                                      <p:tavLst>
                                        <p:tav tm="0">
                                          <p:val>
                                            <p:fltVal val="0"/>
                                          </p:val>
                                        </p:tav>
                                        <p:tav tm="100000">
                                          <p:val>
                                            <p:strVal val="#ppt_h"/>
                                          </p:val>
                                        </p:tav>
                                      </p:tavLst>
                                    </p:anim>
                                    <p:animEffect transition="in" filter="fade">
                                      <p:cBhvr>
                                        <p:cTn id="35" dur="500"/>
                                        <p:tgtEl>
                                          <p:spTgt spid="41"/>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additive="base">
                                        <p:cTn id="40" dur="500" fill="hold"/>
                                        <p:tgtEl>
                                          <p:spTgt spid="22"/>
                                        </p:tgtEl>
                                        <p:attrNameLst>
                                          <p:attrName>ppt_x</p:attrName>
                                        </p:attrNameLst>
                                      </p:cBhvr>
                                      <p:tavLst>
                                        <p:tav tm="0">
                                          <p:val>
                                            <p:strVal val="#ppt_x"/>
                                          </p:val>
                                        </p:tav>
                                        <p:tav tm="100000">
                                          <p:val>
                                            <p:strVal val="#ppt_x"/>
                                          </p:val>
                                        </p:tav>
                                      </p:tavLst>
                                    </p:anim>
                                    <p:anim calcmode="lin" valueType="num">
                                      <p:cBhvr additive="base">
                                        <p:cTn id="41" dur="500" fill="hold"/>
                                        <p:tgtEl>
                                          <p:spTgt spid="2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fill="hold"/>
                                        <p:tgtEl>
                                          <p:spTgt spid="20"/>
                                        </p:tgtEl>
                                        <p:attrNameLst>
                                          <p:attrName>ppt_x</p:attrName>
                                        </p:attrNameLst>
                                      </p:cBhvr>
                                      <p:tavLst>
                                        <p:tav tm="0">
                                          <p:val>
                                            <p:strVal val="#ppt_x"/>
                                          </p:val>
                                        </p:tav>
                                        <p:tav tm="100000">
                                          <p:val>
                                            <p:strVal val="#ppt_x"/>
                                          </p:val>
                                        </p:tav>
                                      </p:tavLst>
                                    </p:anim>
                                    <p:anim calcmode="lin" valueType="num">
                                      <p:cBhvr additive="base">
                                        <p:cTn id="45" dur="500" fill="hold"/>
                                        <p:tgtEl>
                                          <p:spTgt spid="2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additive="base">
                                        <p:cTn id="56" dur="500" fill="hold"/>
                                        <p:tgtEl>
                                          <p:spTgt spid="29"/>
                                        </p:tgtEl>
                                        <p:attrNameLst>
                                          <p:attrName>ppt_x</p:attrName>
                                        </p:attrNameLst>
                                      </p:cBhvr>
                                      <p:tavLst>
                                        <p:tav tm="0">
                                          <p:val>
                                            <p:strVal val="#ppt_x"/>
                                          </p:val>
                                        </p:tav>
                                        <p:tav tm="100000">
                                          <p:val>
                                            <p:strVal val="#ppt_x"/>
                                          </p:val>
                                        </p:tav>
                                      </p:tavLst>
                                    </p:anim>
                                    <p:anim calcmode="lin" valueType="num">
                                      <p:cBhvr additive="base">
                                        <p:cTn id="57" dur="500" fill="hold"/>
                                        <p:tgtEl>
                                          <p:spTgt spid="29"/>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additive="base">
                                        <p:cTn id="60" dur="500" fill="hold"/>
                                        <p:tgtEl>
                                          <p:spTgt spid="33"/>
                                        </p:tgtEl>
                                        <p:attrNameLst>
                                          <p:attrName>ppt_x</p:attrName>
                                        </p:attrNameLst>
                                      </p:cBhvr>
                                      <p:tavLst>
                                        <p:tav tm="0">
                                          <p:val>
                                            <p:strVal val="#ppt_x"/>
                                          </p:val>
                                        </p:tav>
                                        <p:tav tm="100000">
                                          <p:val>
                                            <p:strVal val="#ppt_x"/>
                                          </p:val>
                                        </p:tav>
                                      </p:tavLst>
                                    </p:anim>
                                    <p:anim calcmode="lin" valueType="num">
                                      <p:cBhvr additive="base">
                                        <p:cTn id="61" dur="500" fill="hold"/>
                                        <p:tgtEl>
                                          <p:spTgt spid="33"/>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fill="hold"/>
                                        <p:tgtEl>
                                          <p:spTgt spid="27"/>
                                        </p:tgtEl>
                                        <p:attrNameLst>
                                          <p:attrName>ppt_x</p:attrName>
                                        </p:attrNameLst>
                                      </p:cBhvr>
                                      <p:tavLst>
                                        <p:tav tm="0">
                                          <p:val>
                                            <p:strVal val="#ppt_x"/>
                                          </p:val>
                                        </p:tav>
                                        <p:tav tm="100000">
                                          <p:val>
                                            <p:strVal val="#ppt_x"/>
                                          </p:val>
                                        </p:tav>
                                      </p:tavLst>
                                    </p:anim>
                                    <p:anim calcmode="lin" valueType="num">
                                      <p:cBhvr additive="base">
                                        <p:cTn id="65" dur="500" fill="hold"/>
                                        <p:tgtEl>
                                          <p:spTgt spid="2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20" grpId="0" animBg="1"/>
      <p:bldP spid="27" grpId="0" animBg="1"/>
      <p:bldP spid="28" grpId="0" animBg="1"/>
      <p:bldP spid="33" grpId="0" animBg="1"/>
      <p:bldP spid="34" grpId="0" animBg="1"/>
      <p:bldP spid="35" grpId="0" bldLvl="0" animBg="1"/>
      <p:bldP spid="36" grpId="0"/>
      <p:bldP spid="37" grpId="0" animBg="1"/>
      <p:bldP spid="40" grpId="0" animBg="1"/>
      <p:bldP spid="41" grpId="0" animBg="1"/>
      <p:bldP spid="4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0A3109A8-C32E-48CB-82E4-D9C2D332B7AA}"/>
              </a:ext>
            </a:extLst>
          </p:cNvPr>
          <p:cNvSpPr/>
          <p:nvPr/>
        </p:nvSpPr>
        <p:spPr>
          <a:xfrm>
            <a:off x="3417555" y="3235894"/>
            <a:ext cx="2179655" cy="242374"/>
          </a:xfrm>
          <a:prstGeom prst="rect">
            <a:avLst/>
          </a:prstGeom>
          <a:effectLst/>
        </p:spPr>
        <p:txBody>
          <a:bodyPr wrap="square">
            <a:spAutoFit/>
          </a:bodyPr>
          <a:lstStyle/>
          <a:p>
            <a:pPr algn="ctr">
              <a:spcBef>
                <a:spcPct val="0"/>
              </a:spcBef>
            </a:pPr>
            <a:r>
              <a:rPr lang="en-US" altLang="zh-CN" sz="975" dirty="0">
                <a:solidFill>
                  <a:srgbClr val="E7E6E6">
                    <a:lumMod val="25000"/>
                  </a:srgbClr>
                </a:solidFill>
                <a:latin typeface="微软雅黑" panose="020B0503020204020204" pitchFamily="34" charset="-122"/>
                <a:ea typeface="微软雅黑" panose="020B0503020204020204" pitchFamily="34" charset="-122"/>
              </a:rPr>
              <a:t>Please add the title here</a:t>
            </a:r>
          </a:p>
        </p:txBody>
      </p:sp>
      <p:sp>
        <p:nvSpPr>
          <p:cNvPr id="7" name="TextBox 76">
            <a:extLst>
              <a:ext uri="{FF2B5EF4-FFF2-40B4-BE49-F238E27FC236}">
                <a16:creationId xmlns:a16="http://schemas.microsoft.com/office/drawing/2014/main" xmlns="" id="{DCD172AD-F6FE-4E0F-9335-F3229E162B5E}"/>
              </a:ext>
            </a:extLst>
          </p:cNvPr>
          <p:cNvSpPr txBox="1"/>
          <p:nvPr/>
        </p:nvSpPr>
        <p:spPr>
          <a:xfrm>
            <a:off x="3393627" y="2873211"/>
            <a:ext cx="2301117" cy="409023"/>
          </a:xfrm>
          <a:prstGeom prst="rect">
            <a:avLst/>
          </a:prstGeom>
          <a:noFill/>
          <a:effectLst/>
        </p:spPr>
        <p:txBody>
          <a:bodyPr wrap="square" rtlCol="0">
            <a:spAutoFit/>
          </a:bodyPr>
          <a:lstStyle/>
          <a:p>
            <a:pPr algn="ctr"/>
            <a:r>
              <a:rPr lang="zh-CN" altLang="en-US" sz="2058" dirty="0">
                <a:solidFill>
                  <a:srgbClr val="308BC4"/>
                </a:solidFill>
                <a:latin typeface="微软雅黑" panose="020B0503020204020204" pitchFamily="34" charset="-122"/>
                <a:ea typeface="微软雅黑" panose="020B0503020204020204" pitchFamily="34" charset="-122"/>
              </a:rPr>
              <a:t>请在此添加标题</a:t>
            </a:r>
          </a:p>
        </p:txBody>
      </p:sp>
      <p:sp>
        <p:nvSpPr>
          <p:cNvPr id="8" name="文本框 21">
            <a:extLst>
              <a:ext uri="{FF2B5EF4-FFF2-40B4-BE49-F238E27FC236}">
                <a16:creationId xmlns:a16="http://schemas.microsoft.com/office/drawing/2014/main" xmlns="" id="{C76D9C16-C6FE-48F7-8B43-23D9863E12D3}"/>
              </a:ext>
            </a:extLst>
          </p:cNvPr>
          <p:cNvSpPr txBox="1"/>
          <p:nvPr/>
        </p:nvSpPr>
        <p:spPr>
          <a:xfrm>
            <a:off x="3024773" y="3508458"/>
            <a:ext cx="2965218" cy="4897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662" dirty="0">
                <a:solidFill>
                  <a:srgbClr val="E7E6E6">
                    <a:lumMod val="25000"/>
                  </a:srgbClr>
                </a:solidFill>
                <a:latin typeface="微软雅黑" panose="020B0503020204020204" pitchFamily="34" charset="-122"/>
                <a:ea typeface="微软雅黑" panose="020B0503020204020204" pitchFamily="34" charset="-122"/>
              </a:rPr>
              <a:t>Fresh business general template</a:t>
            </a:r>
          </a:p>
          <a:p>
            <a:pPr algn="ctr">
              <a:lnSpc>
                <a:spcPct val="130000"/>
              </a:lnSpc>
            </a:pPr>
            <a:r>
              <a:rPr lang="en-US" altLang="zh-CN" sz="662" dirty="0">
                <a:solidFill>
                  <a:srgbClr val="E7E6E6">
                    <a:lumMod val="25000"/>
                  </a:srgbClr>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662" dirty="0" err="1">
                <a:solidFill>
                  <a:srgbClr val="E7E6E6">
                    <a:lumMod val="25000"/>
                  </a:srgbClr>
                </a:solidFill>
                <a:latin typeface="微软雅黑" panose="020B0503020204020204" pitchFamily="34" charset="-122"/>
                <a:ea typeface="微软雅黑" panose="020B0503020204020204" pitchFamily="34" charset="-122"/>
              </a:rPr>
              <a:t>dataa</a:t>
            </a:r>
            <a:endParaRPr lang="zh-CN" altLang="en-US" sz="662"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9" name="任意多边形 16">
            <a:extLst>
              <a:ext uri="{FF2B5EF4-FFF2-40B4-BE49-F238E27FC236}">
                <a16:creationId xmlns:a16="http://schemas.microsoft.com/office/drawing/2014/main" xmlns="" id="{DC4EA5D0-99F9-45E1-9602-CF8667B135D9}"/>
              </a:ext>
            </a:extLst>
          </p:cNvPr>
          <p:cNvSpPr/>
          <p:nvPr/>
        </p:nvSpPr>
        <p:spPr>
          <a:xfrm>
            <a:off x="3597886" y="-886126"/>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dirty="0">
              <a:solidFill>
                <a:prstClr val="white"/>
              </a:solidFill>
            </a:endParaRPr>
          </a:p>
        </p:txBody>
      </p:sp>
      <p:sp>
        <p:nvSpPr>
          <p:cNvPr id="10" name="任意多边形 17">
            <a:extLst>
              <a:ext uri="{FF2B5EF4-FFF2-40B4-BE49-F238E27FC236}">
                <a16:creationId xmlns:a16="http://schemas.microsoft.com/office/drawing/2014/main" xmlns="" id="{33017249-D1D2-4417-9D5D-9736AA04DE3C}"/>
              </a:ext>
            </a:extLst>
          </p:cNvPr>
          <p:cNvSpPr/>
          <p:nvPr/>
        </p:nvSpPr>
        <p:spPr>
          <a:xfrm>
            <a:off x="4630837" y="83306"/>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dirty="0">
              <a:solidFill>
                <a:prstClr val="white"/>
              </a:solidFill>
            </a:endParaRPr>
          </a:p>
        </p:txBody>
      </p:sp>
      <p:sp>
        <p:nvSpPr>
          <p:cNvPr id="11" name="任意多边形 18">
            <a:extLst>
              <a:ext uri="{FF2B5EF4-FFF2-40B4-BE49-F238E27FC236}">
                <a16:creationId xmlns:a16="http://schemas.microsoft.com/office/drawing/2014/main" xmlns="" id="{5FC39156-FD25-4179-A2CC-9E2738AD8ACC}"/>
              </a:ext>
            </a:extLst>
          </p:cNvPr>
          <p:cNvSpPr/>
          <p:nvPr/>
        </p:nvSpPr>
        <p:spPr>
          <a:xfrm>
            <a:off x="2564934" y="83306"/>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dirty="0">
              <a:solidFill>
                <a:prstClr val="white"/>
              </a:solidFill>
            </a:endParaRPr>
          </a:p>
        </p:txBody>
      </p:sp>
      <p:sp>
        <p:nvSpPr>
          <p:cNvPr id="12" name="任意多边形 20">
            <a:extLst>
              <a:ext uri="{FF2B5EF4-FFF2-40B4-BE49-F238E27FC236}">
                <a16:creationId xmlns:a16="http://schemas.microsoft.com/office/drawing/2014/main" xmlns="" id="{8B15D9FF-D2C6-46B4-9B51-BAF6AD28B237}"/>
              </a:ext>
            </a:extLst>
          </p:cNvPr>
          <p:cNvSpPr/>
          <p:nvPr/>
        </p:nvSpPr>
        <p:spPr>
          <a:xfrm>
            <a:off x="3597886" y="1052738"/>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noFill/>
          <a:ln w="19050">
            <a:solidFill>
              <a:srgbClr val="308B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10" dirty="0">
                <a:solidFill>
                  <a:srgbClr val="308BC4"/>
                </a:solidFill>
                <a:latin typeface="微软雅黑" panose="020B0503020204020204" pitchFamily="34" charset="-122"/>
                <a:ea typeface="微软雅黑" panose="020B0503020204020204" pitchFamily="34" charset="-122"/>
              </a:rPr>
              <a:t>0</a:t>
            </a:r>
            <a:r>
              <a:rPr lang="en-US" altLang="zh-CN" sz="7056" dirty="0">
                <a:solidFill>
                  <a:srgbClr val="308BC4"/>
                </a:solidFill>
                <a:latin typeface="微软雅黑" panose="020B0503020204020204" pitchFamily="34" charset="-122"/>
                <a:ea typeface="微软雅黑" panose="020B0503020204020204" pitchFamily="34" charset="-122"/>
              </a:rPr>
              <a:t>1</a:t>
            </a:r>
            <a:endParaRPr lang="zh-CN" altLang="en-US" sz="7056" dirty="0">
              <a:solidFill>
                <a:srgbClr val="308BC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702027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Freeform 42">
            <a:extLst>
              <a:ext uri="{FF2B5EF4-FFF2-40B4-BE49-F238E27FC236}">
                <a16:creationId xmlns:a16="http://schemas.microsoft.com/office/drawing/2014/main" xmlns="" id="{58F7A621-1B41-424C-8AC0-EF6C45F5DDAF}"/>
              </a:ext>
            </a:extLst>
          </p:cNvPr>
          <p:cNvSpPr>
            <a:spLocks/>
          </p:cNvSpPr>
          <p:nvPr/>
        </p:nvSpPr>
        <p:spPr bwMode="auto">
          <a:xfrm>
            <a:off x="1806288" y="1406792"/>
            <a:ext cx="2159514" cy="492740"/>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0839" tIns="30419" rIns="60839" bIns="30419"/>
          <a:lstStyle/>
          <a:p>
            <a:pPr defTabSz="896090">
              <a:defRPr/>
            </a:pPr>
            <a:endParaRPr lang="zh-CN" altLang="en-US" sz="1764">
              <a:solidFill>
                <a:prstClr val="black"/>
              </a:solidFill>
              <a:latin typeface="微软雅黑" panose="020B0503020204020204" pitchFamily="34" charset="-122"/>
              <a:ea typeface="微软雅黑" panose="020B0503020204020204" pitchFamily="34" charset="-122"/>
            </a:endParaRPr>
          </a:p>
        </p:txBody>
      </p:sp>
      <p:sp>
        <p:nvSpPr>
          <p:cNvPr id="77" name="Freeform 42">
            <a:extLst>
              <a:ext uri="{FF2B5EF4-FFF2-40B4-BE49-F238E27FC236}">
                <a16:creationId xmlns:a16="http://schemas.microsoft.com/office/drawing/2014/main" xmlns="" id="{03A45F3B-EDC6-41C4-8191-D071B8977CD2}"/>
              </a:ext>
            </a:extLst>
          </p:cNvPr>
          <p:cNvSpPr>
            <a:spLocks/>
          </p:cNvSpPr>
          <p:nvPr/>
        </p:nvSpPr>
        <p:spPr bwMode="auto">
          <a:xfrm flipH="1">
            <a:off x="4990099" y="1406792"/>
            <a:ext cx="2159514" cy="492740"/>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0839" tIns="30419" rIns="60839" bIns="30419"/>
          <a:lstStyle/>
          <a:p>
            <a:pPr defTabSz="896090">
              <a:defRPr/>
            </a:pPr>
            <a:endParaRPr lang="zh-CN" altLang="en-US" sz="1764">
              <a:solidFill>
                <a:prstClr val="black"/>
              </a:solidFill>
              <a:latin typeface="微软雅黑" panose="020B0503020204020204" pitchFamily="34" charset="-122"/>
              <a:ea typeface="微软雅黑" panose="020B0503020204020204" pitchFamily="34" charset="-122"/>
            </a:endParaRPr>
          </a:p>
        </p:txBody>
      </p:sp>
      <p:sp>
        <p:nvSpPr>
          <p:cNvPr id="78" name="Freeform 42">
            <a:extLst>
              <a:ext uri="{FF2B5EF4-FFF2-40B4-BE49-F238E27FC236}">
                <a16:creationId xmlns:a16="http://schemas.microsoft.com/office/drawing/2014/main" xmlns="" id="{9A6F0E30-B80D-410D-BBBF-7CB5328BFB9D}"/>
              </a:ext>
            </a:extLst>
          </p:cNvPr>
          <p:cNvSpPr>
            <a:spLocks/>
          </p:cNvSpPr>
          <p:nvPr/>
        </p:nvSpPr>
        <p:spPr bwMode="auto">
          <a:xfrm flipV="1">
            <a:off x="1806288" y="3626237"/>
            <a:ext cx="2159514" cy="49168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0839" tIns="30419" rIns="60839" bIns="30419"/>
          <a:lstStyle/>
          <a:p>
            <a:pPr defTabSz="896090">
              <a:defRPr/>
            </a:pPr>
            <a:endParaRPr lang="zh-CN" altLang="en-US" sz="1764">
              <a:solidFill>
                <a:prstClr val="black"/>
              </a:solidFill>
              <a:latin typeface="微软雅黑" panose="020B0503020204020204" pitchFamily="34" charset="-122"/>
              <a:ea typeface="微软雅黑" panose="020B0503020204020204" pitchFamily="34" charset="-122"/>
            </a:endParaRPr>
          </a:p>
        </p:txBody>
      </p:sp>
      <p:sp>
        <p:nvSpPr>
          <p:cNvPr id="79" name="Freeform 42">
            <a:extLst>
              <a:ext uri="{FF2B5EF4-FFF2-40B4-BE49-F238E27FC236}">
                <a16:creationId xmlns:a16="http://schemas.microsoft.com/office/drawing/2014/main" xmlns="" id="{2896E78C-A653-4DE1-AE48-4DA551BEDDF0}"/>
              </a:ext>
            </a:extLst>
          </p:cNvPr>
          <p:cNvSpPr>
            <a:spLocks/>
          </p:cNvSpPr>
          <p:nvPr/>
        </p:nvSpPr>
        <p:spPr bwMode="auto">
          <a:xfrm flipH="1" flipV="1">
            <a:off x="4990099" y="3626237"/>
            <a:ext cx="2159514" cy="49168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0839" tIns="30419" rIns="60839" bIns="30419"/>
          <a:lstStyle/>
          <a:p>
            <a:pPr defTabSz="896090">
              <a:defRPr/>
            </a:pPr>
            <a:endParaRPr lang="zh-CN" altLang="en-US" sz="1764">
              <a:solidFill>
                <a:prstClr val="black"/>
              </a:solidFill>
              <a:latin typeface="微软雅黑" panose="020B0503020204020204" pitchFamily="34" charset="-122"/>
              <a:ea typeface="微软雅黑" panose="020B0503020204020204" pitchFamily="34" charset="-122"/>
            </a:endParaRPr>
          </a:p>
        </p:txBody>
      </p:sp>
      <p:sp>
        <p:nvSpPr>
          <p:cNvPr id="80" name="矩形 32">
            <a:extLst>
              <a:ext uri="{FF2B5EF4-FFF2-40B4-BE49-F238E27FC236}">
                <a16:creationId xmlns:a16="http://schemas.microsoft.com/office/drawing/2014/main" xmlns="" id="{8402A3F3-7D6A-4D6E-988C-6AC830E43044}"/>
              </a:ext>
            </a:extLst>
          </p:cNvPr>
          <p:cNvSpPr>
            <a:spLocks noChangeArrowheads="1"/>
          </p:cNvSpPr>
          <p:nvPr/>
        </p:nvSpPr>
        <p:spPr bwMode="auto">
          <a:xfrm>
            <a:off x="19491" y="2427166"/>
            <a:ext cx="8960556" cy="766601"/>
          </a:xfrm>
          <a:prstGeom prst="rect">
            <a:avLst/>
          </a:prstGeom>
          <a:solidFill>
            <a:sysClr val="window" lastClr="FFFFFF">
              <a:lumMod val="85000"/>
            </a:sysClr>
          </a:solidFill>
          <a:ln>
            <a:noFill/>
          </a:ln>
        </p:spPr>
        <p:txBody>
          <a:bodyPr lIns="60839" tIns="30419" rIns="60839" bIns="30419"/>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896090" eaLnBrk="1" fontAlgn="auto" latinLnBrk="0" hangingPunct="1">
              <a:lnSpc>
                <a:spcPct val="100000"/>
              </a:lnSpc>
              <a:spcBef>
                <a:spcPct val="0"/>
              </a:spcBef>
              <a:spcAft>
                <a:spcPts val="0"/>
              </a:spcAft>
              <a:buClrTx/>
              <a:buSzTx/>
              <a:buFontTx/>
              <a:buNone/>
              <a:tabLst/>
              <a:defRPr/>
            </a:pPr>
            <a:endParaRPr kumimoji="0" lang="zh-CN" altLang="en-US" sz="1176" b="0" i="0" u="none" strike="noStrike" kern="0" cap="none" spc="0" normalizeH="0" baseline="0" noProof="0">
              <a:ln>
                <a:noFill/>
              </a:ln>
              <a:solidFill>
                <a:prstClr val="black"/>
              </a:solidFill>
              <a:effectLst/>
              <a:uLnTx/>
              <a:uFillTx/>
              <a:latin typeface="微软雅黑" panose="020B0503020204020204" pitchFamily="34" charset="-122"/>
              <a:ea typeface="微软雅黑" pitchFamily="34" charset="-122"/>
            </a:endParaRPr>
          </a:p>
        </p:txBody>
      </p:sp>
      <p:sp>
        <p:nvSpPr>
          <p:cNvPr id="81" name="TextBox 33">
            <a:extLst>
              <a:ext uri="{FF2B5EF4-FFF2-40B4-BE49-F238E27FC236}">
                <a16:creationId xmlns:a16="http://schemas.microsoft.com/office/drawing/2014/main" xmlns="" id="{F987ABAC-D1E6-4BC3-8FF2-6114E6D8C2E2}"/>
              </a:ext>
            </a:extLst>
          </p:cNvPr>
          <p:cNvSpPr txBox="1">
            <a:spLocks noChangeArrowheads="1"/>
          </p:cNvSpPr>
          <p:nvPr/>
        </p:nvSpPr>
        <p:spPr bwMode="auto">
          <a:xfrm>
            <a:off x="3159065" y="2644986"/>
            <a:ext cx="2639581" cy="363053"/>
          </a:xfrm>
          <a:prstGeom prst="rect">
            <a:avLst/>
          </a:prstGeom>
          <a:noFill/>
          <a:ln>
            <a:noFill/>
          </a:ln>
        </p:spPr>
        <p:txBody>
          <a:bodyPr wrap="none" lIns="60839" tIns="30419" rIns="60839" bIns="3041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896090" eaLnBrk="1" hangingPunct="1">
              <a:spcBef>
                <a:spcPct val="0"/>
              </a:spcBef>
              <a:buFontTx/>
              <a:buNone/>
              <a:defRPr/>
            </a:pPr>
            <a:r>
              <a:rPr lang="zh-CN" altLang="en-US" sz="1960" b="1" dirty="0">
                <a:solidFill>
                  <a:prstClr val="black">
                    <a:lumMod val="75000"/>
                    <a:lumOff val="25000"/>
                  </a:prstClr>
                </a:solidFill>
                <a:latin typeface="微软雅黑" pitchFamily="34" charset="-122"/>
              </a:rPr>
              <a:t>点击添加表述内容标题</a:t>
            </a:r>
          </a:p>
        </p:txBody>
      </p:sp>
      <p:grpSp>
        <p:nvGrpSpPr>
          <p:cNvPr id="82" name="组合 34">
            <a:extLst>
              <a:ext uri="{FF2B5EF4-FFF2-40B4-BE49-F238E27FC236}">
                <a16:creationId xmlns:a16="http://schemas.microsoft.com/office/drawing/2014/main" xmlns="" id="{D87241C6-BDF0-4EB2-806D-2DA48BC1B81B}"/>
              </a:ext>
            </a:extLst>
          </p:cNvPr>
          <p:cNvGrpSpPr>
            <a:grpSpLocks/>
          </p:cNvGrpSpPr>
          <p:nvPr/>
        </p:nvGrpSpPr>
        <p:grpSpPr bwMode="auto">
          <a:xfrm>
            <a:off x="1433520" y="1851951"/>
            <a:ext cx="767710" cy="769774"/>
            <a:chOff x="0" y="0"/>
            <a:chExt cx="1154113" cy="1155699"/>
          </a:xfrm>
          <a:solidFill>
            <a:sysClr val="window" lastClr="FFFFFF">
              <a:lumMod val="65000"/>
            </a:sysClr>
          </a:solidFill>
        </p:grpSpPr>
        <p:sp>
          <p:nvSpPr>
            <p:cNvPr id="83" name="Oval 30">
              <a:extLst>
                <a:ext uri="{FF2B5EF4-FFF2-40B4-BE49-F238E27FC236}">
                  <a16:creationId xmlns:a16="http://schemas.microsoft.com/office/drawing/2014/main" xmlns="" id="{38B0AB36-9696-4CE5-A323-484FEF72876A}"/>
                </a:ext>
              </a:extLst>
            </p:cNvPr>
            <p:cNvSpPr>
              <a:spLocks noChangeArrowheads="1"/>
            </p:cNvSpPr>
            <p:nvPr/>
          </p:nvSpPr>
          <p:spPr bwMode="auto">
            <a:xfrm>
              <a:off x="0" y="0"/>
              <a:ext cx="1154113" cy="1155699"/>
            </a:xfrm>
            <a:prstGeom prst="ellipse">
              <a:avLst/>
            </a:prstGeom>
            <a:solidFill>
              <a:srgbClr val="0070C0"/>
            </a:solidFill>
            <a:ln w="63500">
              <a:solidFill>
                <a:sysClr val="window" lastClr="FFFFFF"/>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896090" eaLnBrk="1" fontAlgn="auto" latinLnBrk="0" hangingPunct="1">
                <a:lnSpc>
                  <a:spcPct val="100000"/>
                </a:lnSpc>
                <a:spcBef>
                  <a:spcPct val="0"/>
                </a:spcBef>
                <a:spcAft>
                  <a:spcPts val="0"/>
                </a:spcAft>
                <a:buClrTx/>
                <a:buSzTx/>
                <a:buFontTx/>
                <a:buNone/>
                <a:tabLst/>
                <a:defRPr/>
              </a:pPr>
              <a:endParaRPr kumimoji="0" lang="zh-CN" altLang="en-US" sz="1176" b="0" i="0" u="none" strike="noStrike" kern="0" cap="none" spc="0" normalizeH="0" baseline="0" noProof="0">
                <a:ln>
                  <a:noFill/>
                </a:ln>
                <a:solidFill>
                  <a:prstClr val="black"/>
                </a:solidFill>
                <a:effectLst/>
                <a:uLnTx/>
                <a:uFillTx/>
                <a:latin typeface="微软雅黑" panose="020B0503020204020204" pitchFamily="34" charset="-122"/>
                <a:ea typeface="微软雅黑" pitchFamily="34" charset="-122"/>
              </a:endParaRPr>
            </a:p>
          </p:txBody>
        </p:sp>
        <p:sp>
          <p:nvSpPr>
            <p:cNvPr id="84" name="Freeform 34">
              <a:extLst>
                <a:ext uri="{FF2B5EF4-FFF2-40B4-BE49-F238E27FC236}">
                  <a16:creationId xmlns:a16="http://schemas.microsoft.com/office/drawing/2014/main" xmlns="" id="{F7633F66-A219-4D25-AB4E-FEE9EF63652E}"/>
                </a:ext>
              </a:extLst>
            </p:cNvPr>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896090" eaLnBrk="1" fontAlgn="auto" latinLnBrk="0" hangingPunct="1">
                <a:lnSpc>
                  <a:spcPct val="100000"/>
                </a:lnSpc>
                <a:spcBef>
                  <a:spcPts val="0"/>
                </a:spcBef>
                <a:spcAft>
                  <a:spcPts val="0"/>
                </a:spcAft>
                <a:buClrTx/>
                <a:buSzTx/>
                <a:buFontTx/>
                <a:buNone/>
                <a:tabLst/>
                <a:defRPr/>
              </a:pPr>
              <a:endParaRPr kumimoji="0" lang="zh-CN" altLang="en-US" sz="1764"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85" name="组合 37">
            <a:extLst>
              <a:ext uri="{FF2B5EF4-FFF2-40B4-BE49-F238E27FC236}">
                <a16:creationId xmlns:a16="http://schemas.microsoft.com/office/drawing/2014/main" xmlns="" id="{64992886-3C8F-4D8A-ADD3-3459A7EF6140}"/>
              </a:ext>
            </a:extLst>
          </p:cNvPr>
          <p:cNvGrpSpPr>
            <a:grpSpLocks/>
          </p:cNvGrpSpPr>
          <p:nvPr/>
        </p:nvGrpSpPr>
        <p:grpSpPr bwMode="auto">
          <a:xfrm>
            <a:off x="1450417" y="2900874"/>
            <a:ext cx="767710" cy="769774"/>
            <a:chOff x="0" y="0"/>
            <a:chExt cx="1154113" cy="1155698"/>
          </a:xfrm>
          <a:solidFill>
            <a:sysClr val="window" lastClr="FFFFFF">
              <a:lumMod val="65000"/>
            </a:sysClr>
          </a:solidFill>
        </p:grpSpPr>
        <p:sp>
          <p:nvSpPr>
            <p:cNvPr id="86" name="Oval 31">
              <a:extLst>
                <a:ext uri="{FF2B5EF4-FFF2-40B4-BE49-F238E27FC236}">
                  <a16:creationId xmlns:a16="http://schemas.microsoft.com/office/drawing/2014/main" xmlns="" id="{159540C5-55DC-4E98-BD4A-CDCF9FF0273E}"/>
                </a:ext>
              </a:extLst>
            </p:cNvPr>
            <p:cNvSpPr>
              <a:spLocks noChangeArrowheads="1"/>
            </p:cNvSpPr>
            <p:nvPr/>
          </p:nvSpPr>
          <p:spPr bwMode="auto">
            <a:xfrm>
              <a:off x="0" y="0"/>
              <a:ext cx="1154113" cy="1155699"/>
            </a:xfrm>
            <a:prstGeom prst="ellipse">
              <a:avLst/>
            </a:prstGeom>
            <a:solidFill>
              <a:srgbClr val="0070C0"/>
            </a:solidFill>
            <a:ln w="63500">
              <a:solidFill>
                <a:sysClr val="window" lastClr="FFFFFF"/>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896090" eaLnBrk="1" fontAlgn="auto" latinLnBrk="0" hangingPunct="1">
                <a:lnSpc>
                  <a:spcPct val="100000"/>
                </a:lnSpc>
                <a:spcBef>
                  <a:spcPct val="0"/>
                </a:spcBef>
                <a:spcAft>
                  <a:spcPts val="0"/>
                </a:spcAft>
                <a:buClrTx/>
                <a:buSzTx/>
                <a:buFontTx/>
                <a:buNone/>
                <a:tabLst/>
                <a:defRPr/>
              </a:pPr>
              <a:endParaRPr kumimoji="0" lang="zh-CN" altLang="en-US" sz="1176" b="0" i="0" u="none" strike="noStrike" kern="0" cap="none" spc="0" normalizeH="0" baseline="0" noProof="0">
                <a:ln>
                  <a:noFill/>
                </a:ln>
                <a:solidFill>
                  <a:prstClr val="black"/>
                </a:solidFill>
                <a:effectLst/>
                <a:uLnTx/>
                <a:uFillTx/>
                <a:latin typeface="微软雅黑" panose="020B0503020204020204" pitchFamily="34" charset="-122"/>
                <a:ea typeface="微软雅黑" pitchFamily="34" charset="-122"/>
              </a:endParaRPr>
            </a:p>
          </p:txBody>
        </p:sp>
        <p:sp>
          <p:nvSpPr>
            <p:cNvPr id="87" name="Freeform 35">
              <a:extLst>
                <a:ext uri="{FF2B5EF4-FFF2-40B4-BE49-F238E27FC236}">
                  <a16:creationId xmlns:a16="http://schemas.microsoft.com/office/drawing/2014/main" xmlns="" id="{2A19FC49-6EC7-4F7E-B09F-617064434553}"/>
                </a:ext>
              </a:extLst>
            </p:cNvPr>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896090" eaLnBrk="1" fontAlgn="auto" latinLnBrk="0" hangingPunct="1">
                <a:lnSpc>
                  <a:spcPct val="100000"/>
                </a:lnSpc>
                <a:spcBef>
                  <a:spcPts val="0"/>
                </a:spcBef>
                <a:spcAft>
                  <a:spcPts val="0"/>
                </a:spcAft>
                <a:buClrTx/>
                <a:buSzTx/>
                <a:buFontTx/>
                <a:buNone/>
                <a:tabLst/>
                <a:defRPr/>
              </a:pPr>
              <a:endParaRPr kumimoji="0" lang="zh-CN" altLang="en-US" sz="1764"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88" name="组合 40">
            <a:extLst>
              <a:ext uri="{FF2B5EF4-FFF2-40B4-BE49-F238E27FC236}">
                <a16:creationId xmlns:a16="http://schemas.microsoft.com/office/drawing/2014/main" xmlns="" id="{A4E10863-B5FB-4619-9DCB-4DB96231A730}"/>
              </a:ext>
            </a:extLst>
          </p:cNvPr>
          <p:cNvGrpSpPr>
            <a:grpSpLocks/>
          </p:cNvGrpSpPr>
          <p:nvPr/>
        </p:nvGrpSpPr>
        <p:grpSpPr bwMode="auto">
          <a:xfrm>
            <a:off x="6734605" y="1873098"/>
            <a:ext cx="768767" cy="769774"/>
            <a:chOff x="0" y="0"/>
            <a:chExt cx="1155700" cy="1155698"/>
          </a:xfrm>
          <a:solidFill>
            <a:sysClr val="window" lastClr="FFFFFF">
              <a:lumMod val="65000"/>
            </a:sysClr>
          </a:solidFill>
        </p:grpSpPr>
        <p:sp>
          <p:nvSpPr>
            <p:cNvPr id="89" name="Oval 33">
              <a:extLst>
                <a:ext uri="{FF2B5EF4-FFF2-40B4-BE49-F238E27FC236}">
                  <a16:creationId xmlns:a16="http://schemas.microsoft.com/office/drawing/2014/main" xmlns="" id="{1594FF19-82A6-46E9-9294-B659DA2B0B81}"/>
                </a:ext>
              </a:extLst>
            </p:cNvPr>
            <p:cNvSpPr>
              <a:spLocks noChangeArrowheads="1"/>
            </p:cNvSpPr>
            <p:nvPr/>
          </p:nvSpPr>
          <p:spPr bwMode="auto">
            <a:xfrm>
              <a:off x="0" y="0"/>
              <a:ext cx="1155700" cy="1155698"/>
            </a:xfrm>
            <a:prstGeom prst="ellipse">
              <a:avLst/>
            </a:prstGeom>
            <a:solidFill>
              <a:srgbClr val="0070C0"/>
            </a:solidFill>
            <a:ln w="63500">
              <a:solidFill>
                <a:sysClr val="window" lastClr="FFFFFF"/>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896090" eaLnBrk="1" fontAlgn="auto" latinLnBrk="0" hangingPunct="1">
                <a:lnSpc>
                  <a:spcPct val="100000"/>
                </a:lnSpc>
                <a:spcBef>
                  <a:spcPct val="0"/>
                </a:spcBef>
                <a:spcAft>
                  <a:spcPts val="0"/>
                </a:spcAft>
                <a:buClrTx/>
                <a:buSzTx/>
                <a:buFontTx/>
                <a:buNone/>
                <a:tabLst/>
                <a:defRPr/>
              </a:pPr>
              <a:endParaRPr kumimoji="0" lang="zh-CN" altLang="en-US" sz="1176" b="0" i="0" u="none" strike="noStrike" kern="0" cap="none" spc="0" normalizeH="0" baseline="0" noProof="0">
                <a:ln>
                  <a:noFill/>
                </a:ln>
                <a:solidFill>
                  <a:prstClr val="black"/>
                </a:solidFill>
                <a:effectLst/>
                <a:uLnTx/>
                <a:uFillTx/>
                <a:latin typeface="微软雅黑" panose="020B0503020204020204" pitchFamily="34" charset="-122"/>
                <a:ea typeface="微软雅黑" pitchFamily="34" charset="-122"/>
              </a:endParaRPr>
            </a:p>
          </p:txBody>
        </p:sp>
        <p:sp>
          <p:nvSpPr>
            <p:cNvPr id="90" name="Freeform 36">
              <a:extLst>
                <a:ext uri="{FF2B5EF4-FFF2-40B4-BE49-F238E27FC236}">
                  <a16:creationId xmlns:a16="http://schemas.microsoft.com/office/drawing/2014/main" xmlns="" id="{F2A6E199-7F0A-4F10-8C36-72FEEEF22F05}"/>
                </a:ext>
              </a:extLst>
            </p:cNvPr>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896090" eaLnBrk="1" fontAlgn="auto" latinLnBrk="0" hangingPunct="1">
                <a:lnSpc>
                  <a:spcPct val="100000"/>
                </a:lnSpc>
                <a:spcBef>
                  <a:spcPts val="0"/>
                </a:spcBef>
                <a:spcAft>
                  <a:spcPts val="0"/>
                </a:spcAft>
                <a:buClrTx/>
                <a:buSzTx/>
                <a:buFontTx/>
                <a:buNone/>
                <a:tabLst/>
                <a:defRPr/>
              </a:pPr>
              <a:endParaRPr kumimoji="0" lang="zh-CN" altLang="en-US" sz="1764"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91" name="组合 43">
            <a:extLst>
              <a:ext uri="{FF2B5EF4-FFF2-40B4-BE49-F238E27FC236}">
                <a16:creationId xmlns:a16="http://schemas.microsoft.com/office/drawing/2014/main" xmlns="" id="{3439D067-1116-45DA-AF63-B8ACAA2D5F8A}"/>
              </a:ext>
            </a:extLst>
          </p:cNvPr>
          <p:cNvGrpSpPr>
            <a:grpSpLocks/>
          </p:cNvGrpSpPr>
          <p:nvPr/>
        </p:nvGrpSpPr>
        <p:grpSpPr bwMode="auto">
          <a:xfrm>
            <a:off x="6766286" y="2920965"/>
            <a:ext cx="767710" cy="769774"/>
            <a:chOff x="0" y="0"/>
            <a:chExt cx="1154113" cy="1155698"/>
          </a:xfrm>
          <a:solidFill>
            <a:sysClr val="window" lastClr="FFFFFF">
              <a:lumMod val="65000"/>
            </a:sysClr>
          </a:solidFill>
        </p:grpSpPr>
        <p:sp>
          <p:nvSpPr>
            <p:cNvPr id="92" name="Oval 32">
              <a:extLst>
                <a:ext uri="{FF2B5EF4-FFF2-40B4-BE49-F238E27FC236}">
                  <a16:creationId xmlns:a16="http://schemas.microsoft.com/office/drawing/2014/main" xmlns="" id="{AA279D6D-D44B-4DD8-BEF3-A7277B12E414}"/>
                </a:ext>
              </a:extLst>
            </p:cNvPr>
            <p:cNvSpPr>
              <a:spLocks noChangeArrowheads="1"/>
            </p:cNvSpPr>
            <p:nvPr/>
          </p:nvSpPr>
          <p:spPr bwMode="auto">
            <a:xfrm>
              <a:off x="0" y="0"/>
              <a:ext cx="1154113" cy="1155698"/>
            </a:xfrm>
            <a:prstGeom prst="ellipse">
              <a:avLst/>
            </a:prstGeom>
            <a:solidFill>
              <a:srgbClr val="0070C0"/>
            </a:solidFill>
            <a:ln w="63500">
              <a:solidFill>
                <a:sysClr val="window" lastClr="FFFFFF"/>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896090" eaLnBrk="1" fontAlgn="auto" latinLnBrk="0" hangingPunct="1">
                <a:lnSpc>
                  <a:spcPct val="100000"/>
                </a:lnSpc>
                <a:spcBef>
                  <a:spcPct val="0"/>
                </a:spcBef>
                <a:spcAft>
                  <a:spcPts val="0"/>
                </a:spcAft>
                <a:buClrTx/>
                <a:buSzTx/>
                <a:buFontTx/>
                <a:buNone/>
                <a:tabLst/>
                <a:defRPr/>
              </a:pPr>
              <a:endParaRPr kumimoji="0" lang="zh-CN" altLang="en-US" sz="1176" b="0" i="0" u="none" strike="noStrike" kern="0" cap="none" spc="0" normalizeH="0" baseline="0" noProof="0">
                <a:ln>
                  <a:noFill/>
                </a:ln>
                <a:solidFill>
                  <a:prstClr val="black"/>
                </a:solidFill>
                <a:effectLst/>
                <a:uLnTx/>
                <a:uFillTx/>
                <a:latin typeface="微软雅黑" panose="020B0503020204020204" pitchFamily="34" charset="-122"/>
                <a:ea typeface="微软雅黑" pitchFamily="34" charset="-122"/>
              </a:endParaRPr>
            </a:p>
          </p:txBody>
        </p:sp>
        <p:sp>
          <p:nvSpPr>
            <p:cNvPr id="93" name="Freeform 37">
              <a:extLst>
                <a:ext uri="{FF2B5EF4-FFF2-40B4-BE49-F238E27FC236}">
                  <a16:creationId xmlns:a16="http://schemas.microsoft.com/office/drawing/2014/main" xmlns="" id="{40FA476C-B19E-4E9E-A867-23196FB48DCE}"/>
                </a:ext>
              </a:extLst>
            </p:cNvPr>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896090" eaLnBrk="1" fontAlgn="auto" latinLnBrk="0" hangingPunct="1">
                <a:lnSpc>
                  <a:spcPct val="100000"/>
                </a:lnSpc>
                <a:spcBef>
                  <a:spcPts val="0"/>
                </a:spcBef>
                <a:spcAft>
                  <a:spcPts val="0"/>
                </a:spcAft>
                <a:buClrTx/>
                <a:buSzTx/>
                <a:buFontTx/>
                <a:buNone/>
                <a:tabLst/>
                <a:defRPr/>
              </a:pPr>
              <a:endParaRPr kumimoji="0" lang="zh-CN" altLang="en-US" sz="1764"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94" name="TextBox 46">
            <a:extLst>
              <a:ext uri="{FF2B5EF4-FFF2-40B4-BE49-F238E27FC236}">
                <a16:creationId xmlns:a16="http://schemas.microsoft.com/office/drawing/2014/main" xmlns="" id="{2236C843-DAB0-47F7-A0A9-E69601A6ECCB}"/>
              </a:ext>
            </a:extLst>
          </p:cNvPr>
          <p:cNvSpPr txBox="1">
            <a:spLocks noChangeArrowheads="1"/>
          </p:cNvSpPr>
          <p:nvPr/>
        </p:nvSpPr>
        <p:spPr bwMode="auto">
          <a:xfrm>
            <a:off x="2264589" y="1105437"/>
            <a:ext cx="1170046" cy="27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839" tIns="30419" rIns="60839" bIns="3041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896090" eaLnBrk="1" hangingPunct="1">
              <a:spcBef>
                <a:spcPct val="0"/>
              </a:spcBef>
              <a:buFontTx/>
              <a:buNone/>
              <a:defRPr/>
            </a:pPr>
            <a:r>
              <a:rPr lang="zh-CN" altLang="en-US" sz="1372" b="1" dirty="0">
                <a:solidFill>
                  <a:srgbClr val="0070C0"/>
                </a:solidFill>
                <a:latin typeface="微软雅黑" pitchFamily="34" charset="-122"/>
              </a:rPr>
              <a:t>添加标题内容</a:t>
            </a:r>
            <a:endParaRPr lang="en-US" altLang="zh-CN" sz="1372" b="1" dirty="0">
              <a:solidFill>
                <a:srgbClr val="0070C0"/>
              </a:solidFill>
              <a:latin typeface="微软雅黑" pitchFamily="34" charset="-122"/>
            </a:endParaRPr>
          </a:p>
        </p:txBody>
      </p:sp>
      <p:sp>
        <p:nvSpPr>
          <p:cNvPr id="95" name="TextBox 47">
            <a:extLst>
              <a:ext uri="{FF2B5EF4-FFF2-40B4-BE49-F238E27FC236}">
                <a16:creationId xmlns:a16="http://schemas.microsoft.com/office/drawing/2014/main" xmlns="" id="{646290B6-0881-438E-BCC9-161A927EF335}"/>
              </a:ext>
            </a:extLst>
          </p:cNvPr>
          <p:cNvSpPr txBox="1">
            <a:spLocks noChangeArrowheads="1"/>
          </p:cNvSpPr>
          <p:nvPr/>
        </p:nvSpPr>
        <p:spPr bwMode="auto">
          <a:xfrm>
            <a:off x="2213903" y="1489135"/>
            <a:ext cx="1724443" cy="724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839" tIns="30419" rIns="60839" bIns="3041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896090" eaLnBrk="1" hangingPunct="1">
              <a:spcBef>
                <a:spcPct val="0"/>
              </a:spcBef>
              <a:buFontTx/>
              <a:buNone/>
              <a:defRPr/>
            </a:pPr>
            <a:r>
              <a:rPr lang="zh-CN" altLang="en-US" sz="1078" dirty="0">
                <a:solidFill>
                  <a:prstClr val="black"/>
                </a:solidFill>
                <a:latin typeface="微软雅黑" panose="020B0503020204020204" pitchFamily="34" charset="-122"/>
              </a:rPr>
              <a:t>这里可以添加主要内容这里可以添加主要内容这里可以添加主要内容这里可以添加主要内容</a:t>
            </a:r>
          </a:p>
        </p:txBody>
      </p:sp>
      <p:sp>
        <p:nvSpPr>
          <p:cNvPr id="96" name="TextBox 48">
            <a:extLst>
              <a:ext uri="{FF2B5EF4-FFF2-40B4-BE49-F238E27FC236}">
                <a16:creationId xmlns:a16="http://schemas.microsoft.com/office/drawing/2014/main" xmlns="" id="{93CAFB63-79C8-43D7-A3E3-9A07C47344B9}"/>
              </a:ext>
            </a:extLst>
          </p:cNvPr>
          <p:cNvSpPr txBox="1">
            <a:spLocks noChangeArrowheads="1"/>
          </p:cNvSpPr>
          <p:nvPr/>
        </p:nvSpPr>
        <p:spPr bwMode="auto">
          <a:xfrm>
            <a:off x="5484305" y="1105437"/>
            <a:ext cx="1171101" cy="27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839" tIns="30419" rIns="60839" bIns="3041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896090" eaLnBrk="1" hangingPunct="1">
              <a:spcBef>
                <a:spcPct val="0"/>
              </a:spcBef>
              <a:buFontTx/>
              <a:buNone/>
              <a:defRPr/>
            </a:pPr>
            <a:r>
              <a:rPr lang="zh-CN" altLang="en-US" sz="1372" b="1" dirty="0">
                <a:solidFill>
                  <a:srgbClr val="0070C0"/>
                </a:solidFill>
                <a:latin typeface="微软雅黑" pitchFamily="34" charset="-122"/>
              </a:rPr>
              <a:t>添加标题内容</a:t>
            </a:r>
            <a:endParaRPr lang="en-US" altLang="zh-CN" sz="1372" b="1" dirty="0">
              <a:solidFill>
                <a:srgbClr val="0070C0"/>
              </a:solidFill>
              <a:latin typeface="微软雅黑" pitchFamily="34" charset="-122"/>
            </a:endParaRPr>
          </a:p>
        </p:txBody>
      </p:sp>
      <p:sp>
        <p:nvSpPr>
          <p:cNvPr id="97" name="TextBox 49">
            <a:extLst>
              <a:ext uri="{FF2B5EF4-FFF2-40B4-BE49-F238E27FC236}">
                <a16:creationId xmlns:a16="http://schemas.microsoft.com/office/drawing/2014/main" xmlns="" id="{1B79EB24-4483-46C2-A564-1B8BC5B0C65F}"/>
              </a:ext>
            </a:extLst>
          </p:cNvPr>
          <p:cNvSpPr txBox="1">
            <a:spLocks noChangeArrowheads="1"/>
          </p:cNvSpPr>
          <p:nvPr/>
        </p:nvSpPr>
        <p:spPr bwMode="auto">
          <a:xfrm>
            <a:off x="4994323" y="1489135"/>
            <a:ext cx="1724443" cy="724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839" tIns="30419" rIns="60839" bIns="3041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896090" eaLnBrk="1" hangingPunct="1">
              <a:spcBef>
                <a:spcPct val="0"/>
              </a:spcBef>
              <a:buFontTx/>
              <a:buNone/>
              <a:defRPr/>
            </a:pPr>
            <a:r>
              <a:rPr lang="zh-CN" altLang="en-US" sz="1078">
                <a:solidFill>
                  <a:prstClr val="black"/>
                </a:solidFill>
                <a:latin typeface="微软雅黑" panose="020B0503020204020204" pitchFamily="34" charset="-122"/>
              </a:rPr>
              <a:t>这里可以添加主要内容这里可以添加主要内容这里可以添加主要内容这里可以添加主要内容</a:t>
            </a:r>
          </a:p>
        </p:txBody>
      </p:sp>
      <p:sp>
        <p:nvSpPr>
          <p:cNvPr id="98" name="TextBox 50">
            <a:extLst>
              <a:ext uri="{FF2B5EF4-FFF2-40B4-BE49-F238E27FC236}">
                <a16:creationId xmlns:a16="http://schemas.microsoft.com/office/drawing/2014/main" xmlns="" id="{DED3C08E-7939-4945-BF98-439A37560AC7}"/>
              </a:ext>
            </a:extLst>
          </p:cNvPr>
          <p:cNvSpPr txBox="1">
            <a:spLocks noChangeArrowheads="1"/>
          </p:cNvSpPr>
          <p:nvPr/>
        </p:nvSpPr>
        <p:spPr bwMode="auto">
          <a:xfrm>
            <a:off x="2264589" y="4152814"/>
            <a:ext cx="1170046" cy="27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839" tIns="30419" rIns="60839" bIns="3041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896090" eaLnBrk="1" hangingPunct="1">
              <a:spcBef>
                <a:spcPct val="0"/>
              </a:spcBef>
              <a:buFontTx/>
              <a:buNone/>
              <a:defRPr/>
            </a:pPr>
            <a:r>
              <a:rPr lang="zh-CN" altLang="en-US" sz="1372" b="1" dirty="0">
                <a:solidFill>
                  <a:srgbClr val="0070C0"/>
                </a:solidFill>
                <a:latin typeface="微软雅黑" pitchFamily="34" charset="-122"/>
              </a:rPr>
              <a:t>添加标题内容</a:t>
            </a:r>
            <a:endParaRPr lang="en-US" altLang="zh-CN" sz="1372" b="1" dirty="0">
              <a:solidFill>
                <a:srgbClr val="0070C0"/>
              </a:solidFill>
              <a:latin typeface="微软雅黑" pitchFamily="34" charset="-122"/>
            </a:endParaRPr>
          </a:p>
        </p:txBody>
      </p:sp>
      <p:sp>
        <p:nvSpPr>
          <p:cNvPr id="99" name="TextBox 51">
            <a:extLst>
              <a:ext uri="{FF2B5EF4-FFF2-40B4-BE49-F238E27FC236}">
                <a16:creationId xmlns:a16="http://schemas.microsoft.com/office/drawing/2014/main" xmlns="" id="{A6C20F30-AB67-4A1E-B5CF-2A229C15D779}"/>
              </a:ext>
            </a:extLst>
          </p:cNvPr>
          <p:cNvSpPr txBox="1">
            <a:spLocks noChangeArrowheads="1"/>
          </p:cNvSpPr>
          <p:nvPr/>
        </p:nvSpPr>
        <p:spPr bwMode="auto">
          <a:xfrm>
            <a:off x="2213903" y="3345899"/>
            <a:ext cx="1724443" cy="724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839" tIns="30419" rIns="60839" bIns="3041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896090" eaLnBrk="1" hangingPunct="1">
              <a:spcBef>
                <a:spcPct val="0"/>
              </a:spcBef>
              <a:buFontTx/>
              <a:buNone/>
              <a:defRPr/>
            </a:pPr>
            <a:r>
              <a:rPr lang="zh-CN" altLang="en-US" sz="1078">
                <a:solidFill>
                  <a:prstClr val="black"/>
                </a:solidFill>
                <a:latin typeface="微软雅黑" panose="020B0503020204020204" pitchFamily="34" charset="-122"/>
              </a:rPr>
              <a:t>这里可以添加主要内容这里可以添加主要内容这里可以添加主要内容这里可以添加主要内容</a:t>
            </a:r>
          </a:p>
        </p:txBody>
      </p:sp>
      <p:sp>
        <p:nvSpPr>
          <p:cNvPr id="100" name="TextBox 52">
            <a:extLst>
              <a:ext uri="{FF2B5EF4-FFF2-40B4-BE49-F238E27FC236}">
                <a16:creationId xmlns:a16="http://schemas.microsoft.com/office/drawing/2014/main" xmlns="" id="{55937601-87A3-4492-ACC5-ACCCE6D886CD}"/>
              </a:ext>
            </a:extLst>
          </p:cNvPr>
          <p:cNvSpPr txBox="1">
            <a:spLocks noChangeArrowheads="1"/>
          </p:cNvSpPr>
          <p:nvPr/>
        </p:nvSpPr>
        <p:spPr bwMode="auto">
          <a:xfrm>
            <a:off x="5484305" y="4152814"/>
            <a:ext cx="1171101" cy="27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839" tIns="30419" rIns="60839" bIns="3041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896090" eaLnBrk="1" hangingPunct="1">
              <a:spcBef>
                <a:spcPct val="0"/>
              </a:spcBef>
              <a:buFontTx/>
              <a:buNone/>
              <a:defRPr/>
            </a:pPr>
            <a:r>
              <a:rPr lang="zh-CN" altLang="en-US" sz="1372" b="1" dirty="0">
                <a:solidFill>
                  <a:srgbClr val="0070C0"/>
                </a:solidFill>
                <a:latin typeface="微软雅黑" pitchFamily="34" charset="-122"/>
              </a:rPr>
              <a:t>添加标题内容</a:t>
            </a:r>
            <a:endParaRPr lang="en-US" altLang="zh-CN" sz="1372" b="1" dirty="0">
              <a:solidFill>
                <a:srgbClr val="0070C0"/>
              </a:solidFill>
              <a:latin typeface="微软雅黑" pitchFamily="34" charset="-122"/>
            </a:endParaRPr>
          </a:p>
        </p:txBody>
      </p:sp>
      <p:sp>
        <p:nvSpPr>
          <p:cNvPr id="101" name="TextBox 53">
            <a:extLst>
              <a:ext uri="{FF2B5EF4-FFF2-40B4-BE49-F238E27FC236}">
                <a16:creationId xmlns:a16="http://schemas.microsoft.com/office/drawing/2014/main" xmlns="" id="{75FF9D50-C7EB-4EBF-B80C-244BCF03D959}"/>
              </a:ext>
            </a:extLst>
          </p:cNvPr>
          <p:cNvSpPr txBox="1">
            <a:spLocks noChangeArrowheads="1"/>
          </p:cNvSpPr>
          <p:nvPr/>
        </p:nvSpPr>
        <p:spPr bwMode="auto">
          <a:xfrm>
            <a:off x="4994323" y="3345899"/>
            <a:ext cx="1724443" cy="724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839" tIns="30419" rIns="60839" bIns="3041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896090" eaLnBrk="1" hangingPunct="1">
              <a:spcBef>
                <a:spcPct val="0"/>
              </a:spcBef>
              <a:buFontTx/>
              <a:buNone/>
              <a:defRPr/>
            </a:pPr>
            <a:r>
              <a:rPr lang="zh-CN" altLang="en-US" sz="1078">
                <a:solidFill>
                  <a:prstClr val="black"/>
                </a:solidFill>
                <a:latin typeface="微软雅黑" panose="020B0503020204020204" pitchFamily="34" charset="-122"/>
              </a:rPr>
              <a:t>这里可以添加主要内容这里可以添加主要内容这里可以添加主要内容这里可以添加主要内容</a:t>
            </a:r>
          </a:p>
        </p:txBody>
      </p:sp>
      <p:grpSp>
        <p:nvGrpSpPr>
          <p:cNvPr id="102" name="组合 101">
            <a:extLst>
              <a:ext uri="{FF2B5EF4-FFF2-40B4-BE49-F238E27FC236}">
                <a16:creationId xmlns:a16="http://schemas.microsoft.com/office/drawing/2014/main" xmlns="" id="{5EE36E36-0665-4E09-9F45-ECD8391644FC}"/>
              </a:ext>
            </a:extLst>
          </p:cNvPr>
          <p:cNvGrpSpPr/>
          <p:nvPr/>
        </p:nvGrpSpPr>
        <p:grpSpPr>
          <a:xfrm>
            <a:off x="324412" y="285457"/>
            <a:ext cx="8675126" cy="316562"/>
            <a:chOff x="384045" y="156886"/>
            <a:chExt cx="11806368" cy="430824"/>
          </a:xfrm>
        </p:grpSpPr>
        <p:sp>
          <p:nvSpPr>
            <p:cNvPr id="103" name="矩形 102">
              <a:extLst>
                <a:ext uri="{FF2B5EF4-FFF2-40B4-BE49-F238E27FC236}">
                  <a16:creationId xmlns:a16="http://schemas.microsoft.com/office/drawing/2014/main" xmlns="" id="{DA66169C-E000-4B84-9AC2-8DF2354253BC}"/>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04" name="9">
              <a:extLst>
                <a:ext uri="{FF2B5EF4-FFF2-40B4-BE49-F238E27FC236}">
                  <a16:creationId xmlns:a16="http://schemas.microsoft.com/office/drawing/2014/main" xmlns="" id="{1A3DC3CA-EA2D-4F1D-9DCE-2BC675E0AC14}"/>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105" name="等腰三角形 104">
              <a:extLst>
                <a:ext uri="{FF2B5EF4-FFF2-40B4-BE49-F238E27FC236}">
                  <a16:creationId xmlns:a16="http://schemas.microsoft.com/office/drawing/2014/main" xmlns="" id="{42EB5C69-718A-49CB-B864-1590CB540047}"/>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3816567047"/>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1"/>
                                        </p:tgtEl>
                                        <p:attrNameLst>
                                          <p:attrName>style.visibility</p:attrName>
                                        </p:attrNameLst>
                                      </p:cBhvr>
                                      <p:to>
                                        <p:strVal val="visible"/>
                                      </p:to>
                                    </p:set>
                                    <p:anim calcmode="lin" valueType="num">
                                      <p:cBhvr>
                                        <p:cTn id="11" dur="500" fill="hold"/>
                                        <p:tgtEl>
                                          <p:spTgt spid="8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1"/>
                                        </p:tgtEl>
                                        <p:attrNameLst>
                                          <p:attrName>ppt_y</p:attrName>
                                        </p:attrNameLst>
                                      </p:cBhvr>
                                      <p:tavLst>
                                        <p:tav tm="0">
                                          <p:val>
                                            <p:strVal val="#ppt_y"/>
                                          </p:val>
                                        </p:tav>
                                        <p:tav tm="100000">
                                          <p:val>
                                            <p:strVal val="#ppt_y"/>
                                          </p:val>
                                        </p:tav>
                                      </p:tavLst>
                                    </p:anim>
                                    <p:anim calcmode="lin" valueType="num">
                                      <p:cBhvr>
                                        <p:cTn id="13" dur="500" fill="hold"/>
                                        <p:tgtEl>
                                          <p:spTgt spid="8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1"/>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8"/>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91"/>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82"/>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85"/>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88"/>
                                        </p:tgtEl>
                                        <p:attrNameLst>
                                          <p:attrName>ppt_x,ppt_y</p:attrName>
                                        </p:attrNameLst>
                                      </p:cBhvr>
                                      <p:rCtr x="-15400" y="6000"/>
                                    </p:animMotion>
                                  </p:childTnLst>
                                </p:cTn>
                              </p:par>
                            </p:childTnLst>
                          </p:cTn>
                        </p:par>
                        <p:par>
                          <p:cTn id="33" fill="hold">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wipe(left)">
                                      <p:cBhvr>
                                        <p:cTn id="36" dur="500"/>
                                        <p:tgtEl>
                                          <p:spTgt spid="76"/>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wipe(right)">
                                      <p:cBhvr>
                                        <p:cTn id="39" dur="500"/>
                                        <p:tgtEl>
                                          <p:spTgt spid="77"/>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wipe(right)">
                                      <p:cBhvr>
                                        <p:cTn id="42" dur="500"/>
                                        <p:tgtEl>
                                          <p:spTgt spid="79"/>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78"/>
                                        </p:tgtEl>
                                        <p:attrNameLst>
                                          <p:attrName>style.visibility</p:attrName>
                                        </p:attrNameLst>
                                      </p:cBhvr>
                                      <p:to>
                                        <p:strVal val="visible"/>
                                      </p:to>
                                    </p:set>
                                    <p:animEffect transition="in" filter="wipe(left)">
                                      <p:cBhvr>
                                        <p:cTn id="45" dur="500"/>
                                        <p:tgtEl>
                                          <p:spTgt spid="78"/>
                                        </p:tgtEl>
                                      </p:cBhvr>
                                    </p:animEffect>
                                  </p:childTnLst>
                                </p:cTn>
                              </p:par>
                            </p:childTnLst>
                          </p:cTn>
                        </p:par>
                        <p:par>
                          <p:cTn id="46" fill="hold">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94"/>
                                        </p:tgtEl>
                                        <p:attrNameLst>
                                          <p:attrName>style.visibility</p:attrName>
                                        </p:attrNameLst>
                                      </p:cBhvr>
                                      <p:to>
                                        <p:strVal val="visible"/>
                                      </p:to>
                                    </p:set>
                                    <p:animEffect transition="in" filter="fade">
                                      <p:cBhvr>
                                        <p:cTn id="49" dur="1000"/>
                                        <p:tgtEl>
                                          <p:spTgt spid="94"/>
                                        </p:tgtEl>
                                      </p:cBhvr>
                                    </p:animEffect>
                                    <p:anim calcmode="lin" valueType="num">
                                      <p:cBhvr>
                                        <p:cTn id="50" dur="1000" fill="hold"/>
                                        <p:tgtEl>
                                          <p:spTgt spid="94"/>
                                        </p:tgtEl>
                                        <p:attrNameLst>
                                          <p:attrName>ppt_x</p:attrName>
                                        </p:attrNameLst>
                                      </p:cBhvr>
                                      <p:tavLst>
                                        <p:tav tm="0">
                                          <p:val>
                                            <p:strVal val="#ppt_x"/>
                                          </p:val>
                                        </p:tav>
                                        <p:tav tm="100000">
                                          <p:val>
                                            <p:strVal val="#ppt_x"/>
                                          </p:val>
                                        </p:tav>
                                      </p:tavLst>
                                    </p:anim>
                                    <p:anim calcmode="lin" valueType="num">
                                      <p:cBhvr>
                                        <p:cTn id="51" dur="1000" fill="hold"/>
                                        <p:tgtEl>
                                          <p:spTgt spid="94"/>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96"/>
                                        </p:tgtEl>
                                        <p:attrNameLst>
                                          <p:attrName>style.visibility</p:attrName>
                                        </p:attrNameLst>
                                      </p:cBhvr>
                                      <p:to>
                                        <p:strVal val="visible"/>
                                      </p:to>
                                    </p:set>
                                    <p:animEffect transition="in" filter="fade">
                                      <p:cBhvr>
                                        <p:cTn id="54" dur="1000"/>
                                        <p:tgtEl>
                                          <p:spTgt spid="96"/>
                                        </p:tgtEl>
                                      </p:cBhvr>
                                    </p:animEffect>
                                    <p:anim calcmode="lin" valueType="num">
                                      <p:cBhvr>
                                        <p:cTn id="55" dur="1000" fill="hold"/>
                                        <p:tgtEl>
                                          <p:spTgt spid="96"/>
                                        </p:tgtEl>
                                        <p:attrNameLst>
                                          <p:attrName>ppt_x</p:attrName>
                                        </p:attrNameLst>
                                      </p:cBhvr>
                                      <p:tavLst>
                                        <p:tav tm="0">
                                          <p:val>
                                            <p:strVal val="#ppt_x"/>
                                          </p:val>
                                        </p:tav>
                                        <p:tav tm="100000">
                                          <p:val>
                                            <p:strVal val="#ppt_x"/>
                                          </p:val>
                                        </p:tav>
                                      </p:tavLst>
                                    </p:anim>
                                    <p:anim calcmode="lin" valueType="num">
                                      <p:cBhvr>
                                        <p:cTn id="56" dur="1000" fill="hold"/>
                                        <p:tgtEl>
                                          <p:spTgt spid="9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00"/>
                                        </p:tgtEl>
                                        <p:attrNameLst>
                                          <p:attrName>style.visibility</p:attrName>
                                        </p:attrNameLst>
                                      </p:cBhvr>
                                      <p:to>
                                        <p:strVal val="visible"/>
                                      </p:to>
                                    </p:set>
                                    <p:animEffect transition="in" filter="fade">
                                      <p:cBhvr>
                                        <p:cTn id="59" dur="1000"/>
                                        <p:tgtEl>
                                          <p:spTgt spid="100"/>
                                        </p:tgtEl>
                                      </p:cBhvr>
                                    </p:animEffect>
                                    <p:anim calcmode="lin" valueType="num">
                                      <p:cBhvr>
                                        <p:cTn id="60" dur="1000" fill="hold"/>
                                        <p:tgtEl>
                                          <p:spTgt spid="100"/>
                                        </p:tgtEl>
                                        <p:attrNameLst>
                                          <p:attrName>ppt_x</p:attrName>
                                        </p:attrNameLst>
                                      </p:cBhvr>
                                      <p:tavLst>
                                        <p:tav tm="0">
                                          <p:val>
                                            <p:strVal val="#ppt_x"/>
                                          </p:val>
                                        </p:tav>
                                        <p:tav tm="100000">
                                          <p:val>
                                            <p:strVal val="#ppt_x"/>
                                          </p:val>
                                        </p:tav>
                                      </p:tavLst>
                                    </p:anim>
                                    <p:anim calcmode="lin" valueType="num">
                                      <p:cBhvr>
                                        <p:cTn id="61" dur="1000" fill="hold"/>
                                        <p:tgtEl>
                                          <p:spTgt spid="10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1000"/>
                                        <p:tgtEl>
                                          <p:spTgt spid="98"/>
                                        </p:tgtEl>
                                      </p:cBhvr>
                                    </p:animEffect>
                                    <p:anim calcmode="lin" valueType="num">
                                      <p:cBhvr>
                                        <p:cTn id="65" dur="1000" fill="hold"/>
                                        <p:tgtEl>
                                          <p:spTgt spid="98"/>
                                        </p:tgtEl>
                                        <p:attrNameLst>
                                          <p:attrName>ppt_x</p:attrName>
                                        </p:attrNameLst>
                                      </p:cBhvr>
                                      <p:tavLst>
                                        <p:tav tm="0">
                                          <p:val>
                                            <p:strVal val="#ppt_x"/>
                                          </p:val>
                                        </p:tav>
                                        <p:tav tm="100000">
                                          <p:val>
                                            <p:strVal val="#ppt_x"/>
                                          </p:val>
                                        </p:tav>
                                      </p:tavLst>
                                    </p:anim>
                                    <p:anim calcmode="lin" valueType="num">
                                      <p:cBhvr>
                                        <p:cTn id="66" dur="1000" fill="hold"/>
                                        <p:tgtEl>
                                          <p:spTgt spid="98"/>
                                        </p:tgtEl>
                                        <p:attrNameLst>
                                          <p:attrName>ppt_y</p:attrName>
                                        </p:attrNameLst>
                                      </p:cBhvr>
                                      <p:tavLst>
                                        <p:tav tm="0">
                                          <p:val>
                                            <p:strVal val="#ppt_y+.1"/>
                                          </p:val>
                                        </p:tav>
                                        <p:tav tm="100000">
                                          <p:val>
                                            <p:strVal val="#ppt_y"/>
                                          </p:val>
                                        </p:tav>
                                      </p:tavLst>
                                    </p:anim>
                                  </p:childTnLst>
                                </p:cTn>
                              </p:par>
                            </p:childTnLst>
                          </p:cTn>
                        </p:par>
                        <p:par>
                          <p:cTn id="67" fill="hold">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95"/>
                                        </p:tgtEl>
                                        <p:attrNameLst>
                                          <p:attrName>style.visibility</p:attrName>
                                        </p:attrNameLst>
                                      </p:cBhvr>
                                      <p:to>
                                        <p:strVal val="visible"/>
                                      </p:to>
                                    </p:set>
                                    <p:animEffect transition="in" filter="wipe(up)">
                                      <p:cBhvr>
                                        <p:cTn id="70" dur="500"/>
                                        <p:tgtEl>
                                          <p:spTgt spid="95"/>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97"/>
                                        </p:tgtEl>
                                        <p:attrNameLst>
                                          <p:attrName>style.visibility</p:attrName>
                                        </p:attrNameLst>
                                      </p:cBhvr>
                                      <p:to>
                                        <p:strVal val="visible"/>
                                      </p:to>
                                    </p:set>
                                    <p:animEffect transition="in" filter="wipe(up)">
                                      <p:cBhvr>
                                        <p:cTn id="73" dur="500"/>
                                        <p:tgtEl>
                                          <p:spTgt spid="97"/>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99"/>
                                        </p:tgtEl>
                                        <p:attrNameLst>
                                          <p:attrName>style.visibility</p:attrName>
                                        </p:attrNameLst>
                                      </p:cBhvr>
                                      <p:to>
                                        <p:strVal val="visible"/>
                                      </p:to>
                                    </p:set>
                                    <p:animEffect transition="in" filter="wipe(down)">
                                      <p:cBhvr>
                                        <p:cTn id="76" dur="500"/>
                                        <p:tgtEl>
                                          <p:spTgt spid="99"/>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101"/>
                                        </p:tgtEl>
                                        <p:attrNameLst>
                                          <p:attrName>style.visibility</p:attrName>
                                        </p:attrNameLst>
                                      </p:cBhvr>
                                      <p:to>
                                        <p:strVal val="visible"/>
                                      </p:to>
                                    </p:set>
                                    <p:animEffect transition="in" filter="wipe(down)">
                                      <p:cBhvr>
                                        <p:cTn id="7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P spid="80" grpId="0" animBg="1" autoUpdateAnimBg="0"/>
      <p:bldP spid="81" grpId="0"/>
      <p:bldP spid="94" grpId="0" autoUpdateAnimBg="0"/>
      <p:bldP spid="95" grpId="0" autoUpdateAnimBg="0"/>
      <p:bldP spid="96" grpId="0" autoUpdateAnimBg="0"/>
      <p:bldP spid="97" grpId="0" autoUpdateAnimBg="0"/>
      <p:bldP spid="98" grpId="0" autoUpdateAnimBg="0"/>
      <p:bldP spid="99" grpId="0" autoUpdateAnimBg="0"/>
      <p:bldP spid="100" grpId="0" autoUpdateAnimBg="0"/>
      <p:bldP spid="101"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图表 45">
            <a:extLst>
              <a:ext uri="{FF2B5EF4-FFF2-40B4-BE49-F238E27FC236}">
                <a16:creationId xmlns:a16="http://schemas.microsoft.com/office/drawing/2014/main" xmlns="" id="{8BDEEC89-DB0E-40F5-A9E5-240A8C3AA720}"/>
              </a:ext>
            </a:extLst>
          </p:cNvPr>
          <p:cNvGraphicFramePr/>
          <p:nvPr>
            <p:extLst>
              <p:ext uri="{D42A27DB-BD31-4B8C-83A1-F6EECF244321}">
                <p14:modId xmlns:p14="http://schemas.microsoft.com/office/powerpoint/2010/main" val="3693270183"/>
              </p:ext>
            </p:extLst>
          </p:nvPr>
        </p:nvGraphicFramePr>
        <p:xfrm>
          <a:off x="1039869" y="2432834"/>
          <a:ext cx="3512320" cy="1903531"/>
        </p:xfrm>
        <a:graphic>
          <a:graphicData uri="http://schemas.openxmlformats.org/drawingml/2006/chart">
            <c:chart xmlns:c="http://schemas.openxmlformats.org/drawingml/2006/chart" xmlns:r="http://schemas.openxmlformats.org/officeDocument/2006/relationships" r:id="rId3"/>
          </a:graphicData>
        </a:graphic>
      </p:graphicFrame>
      <p:sp>
        <p:nvSpPr>
          <p:cNvPr id="87" name="TextBox 76">
            <a:extLst>
              <a:ext uri="{FF2B5EF4-FFF2-40B4-BE49-F238E27FC236}">
                <a16:creationId xmlns:a16="http://schemas.microsoft.com/office/drawing/2014/main" xmlns="" id="{2809E4F7-F917-4D2A-AE04-C9D3A8C00018}"/>
              </a:ext>
            </a:extLst>
          </p:cNvPr>
          <p:cNvSpPr txBox="1"/>
          <p:nvPr/>
        </p:nvSpPr>
        <p:spPr>
          <a:xfrm>
            <a:off x="1010894" y="1332197"/>
            <a:ext cx="869743" cy="242374"/>
          </a:xfrm>
          <a:prstGeom prst="rect">
            <a:avLst/>
          </a:prstGeom>
          <a:noFill/>
        </p:spPr>
        <p:txBody>
          <a:bodyPr wrap="square" rtlCol="0">
            <a:spAutoFit/>
          </a:bodyPr>
          <a:lstStyle/>
          <a:p>
            <a:r>
              <a:rPr lang="zh-CN" altLang="en-US" sz="975" b="1" dirty="0">
                <a:solidFill>
                  <a:srgbClr val="308BC4"/>
                </a:solidFill>
                <a:latin typeface="微软雅黑" panose="020B0503020204020204" pitchFamily="34" charset="-122"/>
                <a:ea typeface="微软雅黑" panose="020B0503020204020204" pitchFamily="34" charset="-122"/>
              </a:rPr>
              <a:t>添加标题</a:t>
            </a:r>
          </a:p>
        </p:txBody>
      </p:sp>
      <p:sp>
        <p:nvSpPr>
          <p:cNvPr id="88" name="文本框 87">
            <a:extLst>
              <a:ext uri="{FF2B5EF4-FFF2-40B4-BE49-F238E27FC236}">
                <a16:creationId xmlns:a16="http://schemas.microsoft.com/office/drawing/2014/main" xmlns="" id="{C287D32B-FE25-47FD-8608-897DB50CA073}"/>
              </a:ext>
            </a:extLst>
          </p:cNvPr>
          <p:cNvSpPr txBox="1"/>
          <p:nvPr/>
        </p:nvSpPr>
        <p:spPr>
          <a:xfrm>
            <a:off x="1010893" y="1579137"/>
            <a:ext cx="2061497" cy="445250"/>
          </a:xfrm>
          <a:prstGeom prst="rect">
            <a:avLst/>
          </a:prstGeom>
          <a:noFill/>
        </p:spPr>
        <p:txBody>
          <a:bodyPr wrap="square" rtlCol="0">
            <a:spAutoFit/>
          </a:bodyPr>
          <a:lstStyle/>
          <a:p>
            <a:pPr>
              <a:lnSpc>
                <a:spcPct val="130000"/>
              </a:lnSpc>
            </a:pPr>
            <a:r>
              <a:rPr lang="zh-CN" altLang="en-US" sz="882" dirty="0">
                <a:solidFill>
                  <a:schemeClr val="bg2">
                    <a:lumMod val="25000"/>
                  </a:schemeClr>
                </a:solidFill>
                <a:latin typeface="微软雅黑" panose="020B0503020204020204" pitchFamily="34" charset="-122"/>
                <a:ea typeface="微软雅黑" panose="020B0503020204020204" pitchFamily="34" charset="-122"/>
              </a:rPr>
              <a:t>请在此添加文字说明。请在此添加文字说明。请在此添加文字说明</a:t>
            </a:r>
            <a:endParaRPr lang="en-US" altLang="zh-CN" sz="882" dirty="0">
              <a:solidFill>
                <a:schemeClr val="bg2">
                  <a:lumMod val="25000"/>
                </a:schemeClr>
              </a:solidFill>
              <a:latin typeface="微软雅黑" panose="020B0503020204020204" pitchFamily="34" charset="-122"/>
              <a:ea typeface="微软雅黑" panose="020B0503020204020204" pitchFamily="34" charset="-122"/>
            </a:endParaRPr>
          </a:p>
        </p:txBody>
      </p:sp>
      <p:graphicFrame>
        <p:nvGraphicFramePr>
          <p:cNvPr id="89" name="图表 88">
            <a:extLst>
              <a:ext uri="{FF2B5EF4-FFF2-40B4-BE49-F238E27FC236}">
                <a16:creationId xmlns:a16="http://schemas.microsoft.com/office/drawing/2014/main" xmlns="" id="{DF05525A-1B6E-43A1-98A0-DFEA789E54CE}"/>
              </a:ext>
            </a:extLst>
          </p:cNvPr>
          <p:cNvGraphicFramePr/>
          <p:nvPr>
            <p:extLst>
              <p:ext uri="{D42A27DB-BD31-4B8C-83A1-F6EECF244321}">
                <p14:modId xmlns:p14="http://schemas.microsoft.com/office/powerpoint/2010/main" val="1711367638"/>
              </p:ext>
            </p:extLst>
          </p:nvPr>
        </p:nvGraphicFramePr>
        <p:xfrm>
          <a:off x="4736253" y="2432834"/>
          <a:ext cx="3512320" cy="1903531"/>
        </p:xfrm>
        <a:graphic>
          <a:graphicData uri="http://schemas.openxmlformats.org/drawingml/2006/chart">
            <c:chart xmlns:c="http://schemas.openxmlformats.org/drawingml/2006/chart" xmlns:r="http://schemas.openxmlformats.org/officeDocument/2006/relationships" r:id="rId4"/>
          </a:graphicData>
        </a:graphic>
      </p:graphicFrame>
      <p:sp>
        <p:nvSpPr>
          <p:cNvPr id="90" name="TextBox 76">
            <a:extLst>
              <a:ext uri="{FF2B5EF4-FFF2-40B4-BE49-F238E27FC236}">
                <a16:creationId xmlns:a16="http://schemas.microsoft.com/office/drawing/2014/main" xmlns="" id="{024DC07B-B924-4991-8AAB-8CE3632DDED7}"/>
              </a:ext>
            </a:extLst>
          </p:cNvPr>
          <p:cNvSpPr txBox="1"/>
          <p:nvPr/>
        </p:nvSpPr>
        <p:spPr>
          <a:xfrm>
            <a:off x="4707276" y="1332197"/>
            <a:ext cx="869744" cy="242374"/>
          </a:xfrm>
          <a:prstGeom prst="rect">
            <a:avLst/>
          </a:prstGeom>
          <a:noFill/>
        </p:spPr>
        <p:txBody>
          <a:bodyPr wrap="square" rtlCol="0">
            <a:spAutoFit/>
          </a:bodyPr>
          <a:lstStyle/>
          <a:p>
            <a:r>
              <a:rPr lang="zh-CN" altLang="en-US" sz="975" b="1" dirty="0">
                <a:solidFill>
                  <a:srgbClr val="595959"/>
                </a:solidFill>
                <a:latin typeface="微软雅黑" panose="020B0503020204020204" pitchFamily="34" charset="-122"/>
                <a:ea typeface="微软雅黑" panose="020B0503020204020204" pitchFamily="34" charset="-122"/>
              </a:rPr>
              <a:t>添加标题</a:t>
            </a:r>
          </a:p>
        </p:txBody>
      </p:sp>
      <p:sp>
        <p:nvSpPr>
          <p:cNvPr id="91" name="文本框 90">
            <a:extLst>
              <a:ext uri="{FF2B5EF4-FFF2-40B4-BE49-F238E27FC236}">
                <a16:creationId xmlns:a16="http://schemas.microsoft.com/office/drawing/2014/main" xmlns="" id="{AE2733D5-DF4D-4767-B365-A2549DAA910B}"/>
              </a:ext>
            </a:extLst>
          </p:cNvPr>
          <p:cNvSpPr txBox="1"/>
          <p:nvPr/>
        </p:nvSpPr>
        <p:spPr>
          <a:xfrm>
            <a:off x="4707276" y="1579137"/>
            <a:ext cx="2061497" cy="445250"/>
          </a:xfrm>
          <a:prstGeom prst="rect">
            <a:avLst/>
          </a:prstGeom>
          <a:noFill/>
        </p:spPr>
        <p:txBody>
          <a:bodyPr wrap="square" rtlCol="0">
            <a:spAutoFit/>
          </a:bodyPr>
          <a:lstStyle/>
          <a:p>
            <a:pPr>
              <a:lnSpc>
                <a:spcPct val="130000"/>
              </a:lnSpc>
            </a:pPr>
            <a:r>
              <a:rPr lang="zh-CN" altLang="en-US" sz="882" dirty="0">
                <a:solidFill>
                  <a:schemeClr val="bg2">
                    <a:lumMod val="25000"/>
                  </a:schemeClr>
                </a:solidFill>
                <a:latin typeface="微软雅黑" panose="020B0503020204020204" pitchFamily="34" charset="-122"/>
                <a:ea typeface="微软雅黑" panose="020B0503020204020204" pitchFamily="34" charset="-122"/>
              </a:rPr>
              <a:t>请在此添加文字说明。请在此添加文字说明。请在此添加文字说明</a:t>
            </a:r>
            <a:endParaRPr lang="en-US" altLang="zh-CN" sz="882"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12" name="组合 11">
            <a:extLst>
              <a:ext uri="{FF2B5EF4-FFF2-40B4-BE49-F238E27FC236}">
                <a16:creationId xmlns:a16="http://schemas.microsoft.com/office/drawing/2014/main" xmlns="" id="{00CC0DA5-56FE-4C01-A96D-D1209368303D}"/>
              </a:ext>
            </a:extLst>
          </p:cNvPr>
          <p:cNvGrpSpPr/>
          <p:nvPr/>
        </p:nvGrpSpPr>
        <p:grpSpPr>
          <a:xfrm>
            <a:off x="324412" y="285457"/>
            <a:ext cx="8675126" cy="316562"/>
            <a:chOff x="384045" y="156886"/>
            <a:chExt cx="11806368" cy="430824"/>
          </a:xfrm>
        </p:grpSpPr>
        <p:sp>
          <p:nvSpPr>
            <p:cNvPr id="13" name="矩形 12">
              <a:extLst>
                <a:ext uri="{FF2B5EF4-FFF2-40B4-BE49-F238E27FC236}">
                  <a16:creationId xmlns:a16="http://schemas.microsoft.com/office/drawing/2014/main" xmlns="" id="{876C6A03-0E04-40E0-8D17-D75E691F25D8}"/>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4" name="9">
              <a:extLst>
                <a:ext uri="{FF2B5EF4-FFF2-40B4-BE49-F238E27FC236}">
                  <a16:creationId xmlns:a16="http://schemas.microsoft.com/office/drawing/2014/main" xmlns="" id="{5C638F64-062A-4629-940B-8344E6816D7C}"/>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15" name="等腰三角形 14">
              <a:extLst>
                <a:ext uri="{FF2B5EF4-FFF2-40B4-BE49-F238E27FC236}">
                  <a16:creationId xmlns:a16="http://schemas.microsoft.com/office/drawing/2014/main" xmlns="" id="{828589BC-1E06-4B66-9A56-6A9656C45434}"/>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2003375697"/>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a:extLst>
              <a:ext uri="{FF2B5EF4-FFF2-40B4-BE49-F238E27FC236}">
                <a16:creationId xmlns:a16="http://schemas.microsoft.com/office/drawing/2014/main" xmlns="" id="{5CA77205-F15E-485A-8F84-A18B76BD7A11}"/>
              </a:ext>
            </a:extLst>
          </p:cNvPr>
          <p:cNvGrpSpPr/>
          <p:nvPr/>
        </p:nvGrpSpPr>
        <p:grpSpPr>
          <a:xfrm>
            <a:off x="2840026" y="1571840"/>
            <a:ext cx="3504824" cy="3523651"/>
            <a:chOff x="3513680" y="1931126"/>
            <a:chExt cx="5164640" cy="5192384"/>
          </a:xfrm>
        </p:grpSpPr>
        <p:pic>
          <p:nvPicPr>
            <p:cNvPr id="100" name="Picture 2" descr="E:\lizzy\PPT-by lizzy\自制PNG\iphone5-b.png">
              <a:extLst>
                <a:ext uri="{FF2B5EF4-FFF2-40B4-BE49-F238E27FC236}">
                  <a16:creationId xmlns:a16="http://schemas.microsoft.com/office/drawing/2014/main" xmlns="" id="{6805E102-3163-4EB7-B166-FEA659A1370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
            <a:stretch/>
          </p:blipFill>
          <p:spPr bwMode="auto">
            <a:xfrm>
              <a:off x="3513680" y="1931126"/>
              <a:ext cx="5164640" cy="5192384"/>
            </a:xfrm>
            <a:prstGeom prst="rect">
              <a:avLst/>
            </a:prstGeom>
            <a:noFill/>
            <a:extLst>
              <a:ext uri="{909E8E84-426E-40DD-AFC4-6F175D3DCCD1}">
                <a14:hiddenFill xmlns:a14="http://schemas.microsoft.com/office/drawing/2010/main">
                  <a:solidFill>
                    <a:srgbClr val="FFFFFF"/>
                  </a:solidFill>
                </a14:hiddenFill>
              </a:ext>
            </a:extLst>
          </p:spPr>
        </p:pic>
        <p:sp>
          <p:nvSpPr>
            <p:cNvPr id="101" name="矩形 100">
              <a:extLst>
                <a:ext uri="{FF2B5EF4-FFF2-40B4-BE49-F238E27FC236}">
                  <a16:creationId xmlns:a16="http://schemas.microsoft.com/office/drawing/2014/main" xmlns="" id="{7B1D0329-B726-4AA1-9162-4146D0A99549}"/>
                </a:ext>
              </a:extLst>
            </p:cNvPr>
            <p:cNvSpPr/>
            <p:nvPr/>
          </p:nvSpPr>
          <p:spPr>
            <a:xfrm>
              <a:off x="4405360" y="3112169"/>
              <a:ext cx="3276704" cy="4011341"/>
            </a:xfrm>
            <a:prstGeom prst="rect">
              <a:avLst/>
            </a:prstGeom>
            <a:blipFill>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2" name="组合 101">
            <a:extLst>
              <a:ext uri="{FF2B5EF4-FFF2-40B4-BE49-F238E27FC236}">
                <a16:creationId xmlns:a16="http://schemas.microsoft.com/office/drawing/2014/main" xmlns="" id="{38665457-3C51-468C-B2F9-30BFBE1511FD}"/>
              </a:ext>
            </a:extLst>
          </p:cNvPr>
          <p:cNvGrpSpPr/>
          <p:nvPr/>
        </p:nvGrpSpPr>
        <p:grpSpPr>
          <a:xfrm>
            <a:off x="2616103" y="2294147"/>
            <a:ext cx="1090780" cy="1090780"/>
            <a:chOff x="3427660" y="3452388"/>
            <a:chExt cx="1484148" cy="1484148"/>
          </a:xfrm>
        </p:grpSpPr>
        <p:sp>
          <p:nvSpPr>
            <p:cNvPr id="103" name="椭圆 102">
              <a:extLst>
                <a:ext uri="{FF2B5EF4-FFF2-40B4-BE49-F238E27FC236}">
                  <a16:creationId xmlns:a16="http://schemas.microsoft.com/office/drawing/2014/main" xmlns="" id="{A5D750AD-31A3-4893-9BAE-9E212A8E510E}"/>
                </a:ext>
              </a:extLst>
            </p:cNvPr>
            <p:cNvSpPr/>
            <p:nvPr/>
          </p:nvSpPr>
          <p:spPr>
            <a:xfrm>
              <a:off x="3427660" y="3452388"/>
              <a:ext cx="1484148" cy="1484148"/>
            </a:xfrm>
            <a:prstGeom prst="ellipse">
              <a:avLst/>
            </a:prstGeom>
            <a:solidFill>
              <a:srgbClr val="308BC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4" name="组合 103">
              <a:extLst>
                <a:ext uri="{FF2B5EF4-FFF2-40B4-BE49-F238E27FC236}">
                  <a16:creationId xmlns:a16="http://schemas.microsoft.com/office/drawing/2014/main" xmlns="" id="{C83A055D-82C1-4FF4-A1BD-F95F7BBFCE37}"/>
                </a:ext>
              </a:extLst>
            </p:cNvPr>
            <p:cNvGrpSpPr>
              <a:grpSpLocks noChangeAspect="1"/>
            </p:cNvGrpSpPr>
            <p:nvPr/>
          </p:nvGrpSpPr>
          <p:grpSpPr>
            <a:xfrm>
              <a:off x="3809886" y="3874477"/>
              <a:ext cx="719696" cy="551771"/>
              <a:chOff x="5611813" y="1835150"/>
              <a:chExt cx="285750" cy="219076"/>
            </a:xfrm>
            <a:solidFill>
              <a:schemeClr val="bg1"/>
            </a:solidFill>
          </p:grpSpPr>
          <p:sp>
            <p:nvSpPr>
              <p:cNvPr id="105" name="Freeform 57">
                <a:extLst>
                  <a:ext uri="{FF2B5EF4-FFF2-40B4-BE49-F238E27FC236}">
                    <a16:creationId xmlns:a16="http://schemas.microsoft.com/office/drawing/2014/main" xmlns="" id="{DC89E04A-DB31-462F-AC90-776BC621E555}"/>
                  </a:ext>
                </a:extLst>
              </p:cNvPr>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 name="Rectangle 58">
                <a:extLst>
                  <a:ext uri="{FF2B5EF4-FFF2-40B4-BE49-F238E27FC236}">
                    <a16:creationId xmlns:a16="http://schemas.microsoft.com/office/drawing/2014/main" xmlns="" id="{D8586D43-5C29-4D15-B44D-B498B51A280B}"/>
                  </a:ext>
                </a:extLst>
              </p:cNvPr>
              <p:cNvSpPr>
                <a:spLocks noChangeArrowheads="1"/>
              </p:cNvSpPr>
              <p:nvPr/>
            </p:nvSpPr>
            <p:spPr bwMode="auto">
              <a:xfrm>
                <a:off x="5648326" y="1884363"/>
                <a:ext cx="41275" cy="139700"/>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 name="Rectangle 59">
                <a:extLst>
                  <a:ext uri="{FF2B5EF4-FFF2-40B4-BE49-F238E27FC236}">
                    <a16:creationId xmlns:a16="http://schemas.microsoft.com/office/drawing/2014/main" xmlns="" id="{CC658CE2-0025-4EF4-95BB-FC4681A47CB4}"/>
                  </a:ext>
                </a:extLst>
              </p:cNvPr>
              <p:cNvSpPr>
                <a:spLocks noChangeArrowheads="1"/>
              </p:cNvSpPr>
              <p:nvPr/>
            </p:nvSpPr>
            <p:spPr bwMode="auto">
              <a:xfrm>
                <a:off x="5708651" y="1835150"/>
                <a:ext cx="41275" cy="1889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 name="Rectangle 60">
                <a:extLst>
                  <a:ext uri="{FF2B5EF4-FFF2-40B4-BE49-F238E27FC236}">
                    <a16:creationId xmlns:a16="http://schemas.microsoft.com/office/drawing/2014/main" xmlns="" id="{5371E4DB-F4C7-44B8-9E37-8D54921BD041}"/>
                  </a:ext>
                </a:extLst>
              </p:cNvPr>
              <p:cNvSpPr>
                <a:spLocks noChangeArrowheads="1"/>
              </p:cNvSpPr>
              <p:nvPr/>
            </p:nvSpPr>
            <p:spPr bwMode="auto">
              <a:xfrm>
                <a:off x="5768976" y="1895475"/>
                <a:ext cx="41275" cy="1285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 name="Rectangle 61">
                <a:extLst>
                  <a:ext uri="{FF2B5EF4-FFF2-40B4-BE49-F238E27FC236}">
                    <a16:creationId xmlns:a16="http://schemas.microsoft.com/office/drawing/2014/main" xmlns="" id="{B11C4518-4877-4344-B31D-9E0FA74AE4B4}"/>
                  </a:ext>
                </a:extLst>
              </p:cNvPr>
              <p:cNvSpPr>
                <a:spLocks noChangeArrowheads="1"/>
              </p:cNvSpPr>
              <p:nvPr/>
            </p:nvSpPr>
            <p:spPr bwMode="auto">
              <a:xfrm>
                <a:off x="5829301" y="1936750"/>
                <a:ext cx="41275" cy="873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10" name="组合 109">
            <a:extLst>
              <a:ext uri="{FF2B5EF4-FFF2-40B4-BE49-F238E27FC236}">
                <a16:creationId xmlns:a16="http://schemas.microsoft.com/office/drawing/2014/main" xmlns="" id="{55765388-763D-4649-8A1F-2A46728727F2}"/>
              </a:ext>
            </a:extLst>
          </p:cNvPr>
          <p:cNvGrpSpPr/>
          <p:nvPr/>
        </p:nvGrpSpPr>
        <p:grpSpPr>
          <a:xfrm>
            <a:off x="5403579" y="3003212"/>
            <a:ext cx="1090780" cy="1090780"/>
            <a:chOff x="7270150" y="4604902"/>
            <a:chExt cx="1484148" cy="1484148"/>
          </a:xfrm>
        </p:grpSpPr>
        <p:sp>
          <p:nvSpPr>
            <p:cNvPr id="111" name="椭圆 110">
              <a:extLst>
                <a:ext uri="{FF2B5EF4-FFF2-40B4-BE49-F238E27FC236}">
                  <a16:creationId xmlns:a16="http://schemas.microsoft.com/office/drawing/2014/main" xmlns="" id="{FE047D39-F511-438E-A63D-58D0D63ED35A}"/>
                </a:ext>
              </a:extLst>
            </p:cNvPr>
            <p:cNvSpPr/>
            <p:nvPr/>
          </p:nvSpPr>
          <p:spPr>
            <a:xfrm>
              <a:off x="7270150" y="4604902"/>
              <a:ext cx="1484148" cy="1484148"/>
            </a:xfrm>
            <a:prstGeom prst="ellipse">
              <a:avLst/>
            </a:prstGeom>
            <a:solidFill>
              <a:srgbClr val="308BC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椭圆形标注 26">
              <a:extLst>
                <a:ext uri="{FF2B5EF4-FFF2-40B4-BE49-F238E27FC236}">
                  <a16:creationId xmlns:a16="http://schemas.microsoft.com/office/drawing/2014/main" xmlns="" id="{7616A852-994C-4A52-A178-23AD7D34ADAA}"/>
                </a:ext>
              </a:extLst>
            </p:cNvPr>
            <p:cNvSpPr/>
            <p:nvPr/>
          </p:nvSpPr>
          <p:spPr>
            <a:xfrm>
              <a:off x="7640426" y="5076976"/>
              <a:ext cx="743596" cy="540000"/>
            </a:xfrm>
            <a:prstGeom prst="wedgeEllipseCallout">
              <a:avLst>
                <a:gd name="adj1" fmla="val -38188"/>
                <a:gd name="adj2" fmla="val 6182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3" name="矩形 112">
            <a:extLst>
              <a:ext uri="{FF2B5EF4-FFF2-40B4-BE49-F238E27FC236}">
                <a16:creationId xmlns:a16="http://schemas.microsoft.com/office/drawing/2014/main" xmlns="" id="{E35DB3A0-7FF0-4697-919E-702881022DD1}"/>
              </a:ext>
            </a:extLst>
          </p:cNvPr>
          <p:cNvSpPr/>
          <p:nvPr/>
        </p:nvSpPr>
        <p:spPr>
          <a:xfrm>
            <a:off x="6263040" y="924191"/>
            <a:ext cx="635849" cy="217899"/>
          </a:xfrm>
          <a:prstGeom prst="rect">
            <a:avLst/>
          </a:prstGeom>
        </p:spPr>
        <p:txBody>
          <a:bodyPr wrap="none" lIns="67200" tIns="33601" rIns="67200" bIns="33601">
            <a:spAutoFit/>
          </a:bodyPr>
          <a:lstStyle/>
          <a:p>
            <a:r>
              <a:rPr lang="zh-CN" altLang="en-US" sz="975" b="1" dirty="0">
                <a:solidFill>
                  <a:srgbClr val="2F5EB0"/>
                </a:solidFill>
                <a:latin typeface="微软雅黑" panose="020B0503020204020204" pitchFamily="34" charset="-122"/>
                <a:ea typeface="微软雅黑" pitchFamily="34" charset="-122"/>
                <a:sym typeface="微软雅黑" panose="020B0503020204020204" pitchFamily="34" charset="-122"/>
              </a:rPr>
              <a:t>添加标题</a:t>
            </a:r>
            <a:endParaRPr lang="en-US" altLang="zh-CN" sz="975" b="1" dirty="0">
              <a:solidFill>
                <a:srgbClr val="2F5EB0"/>
              </a:solidFill>
              <a:latin typeface="微软雅黑" panose="020B0503020204020204" pitchFamily="34" charset="-122"/>
              <a:ea typeface="微软雅黑" pitchFamily="34" charset="-122"/>
              <a:sym typeface="微软雅黑" panose="020B0503020204020204" pitchFamily="34" charset="-122"/>
            </a:endParaRPr>
          </a:p>
        </p:txBody>
      </p:sp>
      <p:sp>
        <p:nvSpPr>
          <p:cNvPr id="114" name="矩形 47">
            <a:extLst>
              <a:ext uri="{FF2B5EF4-FFF2-40B4-BE49-F238E27FC236}">
                <a16:creationId xmlns:a16="http://schemas.microsoft.com/office/drawing/2014/main" xmlns="" id="{89811250-4059-443F-9428-932899224C5A}"/>
              </a:ext>
            </a:extLst>
          </p:cNvPr>
          <p:cNvSpPr>
            <a:spLocks noChangeArrowheads="1"/>
          </p:cNvSpPr>
          <p:nvPr/>
        </p:nvSpPr>
        <p:spPr bwMode="auto">
          <a:xfrm>
            <a:off x="6263041" y="1144170"/>
            <a:ext cx="1557396" cy="638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33601" rIns="67200" bIns="33601">
            <a:spAutoFit/>
          </a:bodyPr>
          <a:lstStyle/>
          <a:p>
            <a:pPr>
              <a:lnSpc>
                <a:spcPct val="120000"/>
              </a:lnSpc>
              <a:spcBef>
                <a:spcPct val="0"/>
              </a:spcBef>
              <a:buFont typeface="Arial" charset="0"/>
              <a:buNone/>
            </a:pPr>
            <a:r>
              <a:rPr lang="zh-CN" altLang="en-US" sz="1029"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grpSp>
        <p:nvGrpSpPr>
          <p:cNvPr id="115" name="组合 114">
            <a:extLst>
              <a:ext uri="{FF2B5EF4-FFF2-40B4-BE49-F238E27FC236}">
                <a16:creationId xmlns:a16="http://schemas.microsoft.com/office/drawing/2014/main" xmlns="" id="{50E5F40A-B157-49C7-830F-74E8AE7B252B}"/>
              </a:ext>
            </a:extLst>
          </p:cNvPr>
          <p:cNvGrpSpPr/>
          <p:nvPr/>
        </p:nvGrpSpPr>
        <p:grpSpPr>
          <a:xfrm>
            <a:off x="5015643" y="910724"/>
            <a:ext cx="1090780" cy="1090780"/>
            <a:chOff x="7270150" y="1939337"/>
            <a:chExt cx="1484148" cy="1484148"/>
          </a:xfrm>
        </p:grpSpPr>
        <p:sp>
          <p:nvSpPr>
            <p:cNvPr id="116" name="椭圆 115">
              <a:extLst>
                <a:ext uri="{FF2B5EF4-FFF2-40B4-BE49-F238E27FC236}">
                  <a16:creationId xmlns:a16="http://schemas.microsoft.com/office/drawing/2014/main" xmlns="" id="{2EDCF8F0-8956-4D6A-B29F-221D94E00C25}"/>
                </a:ext>
              </a:extLst>
            </p:cNvPr>
            <p:cNvSpPr/>
            <p:nvPr/>
          </p:nvSpPr>
          <p:spPr>
            <a:xfrm>
              <a:off x="7270150" y="1939337"/>
              <a:ext cx="1484148" cy="1484148"/>
            </a:xfrm>
            <a:prstGeom prst="ellipse">
              <a:avLst/>
            </a:prstGeom>
            <a:solidFill>
              <a:srgbClr val="308BC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7" name="组合 116">
              <a:extLst>
                <a:ext uri="{FF2B5EF4-FFF2-40B4-BE49-F238E27FC236}">
                  <a16:creationId xmlns:a16="http://schemas.microsoft.com/office/drawing/2014/main" xmlns="" id="{E11F4BCD-AF5A-43D0-BA2D-92218AD11DD3}"/>
                </a:ext>
              </a:extLst>
            </p:cNvPr>
            <p:cNvGrpSpPr/>
            <p:nvPr/>
          </p:nvGrpSpPr>
          <p:grpSpPr>
            <a:xfrm>
              <a:off x="7628394" y="2388545"/>
              <a:ext cx="767661" cy="585733"/>
              <a:chOff x="12227116" y="4392007"/>
              <a:chExt cx="627436" cy="478740"/>
            </a:xfrm>
          </p:grpSpPr>
          <p:sp>
            <p:nvSpPr>
              <p:cNvPr id="118" name="Freeform 112">
                <a:extLst>
                  <a:ext uri="{FF2B5EF4-FFF2-40B4-BE49-F238E27FC236}">
                    <a16:creationId xmlns:a16="http://schemas.microsoft.com/office/drawing/2014/main" xmlns="" id="{D46619AB-B67B-4CBA-85BD-2B230F86384C}"/>
                  </a:ext>
                </a:extLst>
              </p:cNvPr>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9" name="Freeform 113">
                <a:extLst>
                  <a:ext uri="{FF2B5EF4-FFF2-40B4-BE49-F238E27FC236}">
                    <a16:creationId xmlns:a16="http://schemas.microsoft.com/office/drawing/2014/main" xmlns="" id="{6B45D714-3F1C-4966-B007-734C82AA549A}"/>
                  </a:ext>
                </a:extLst>
              </p:cNvPr>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20" name="矩形 119">
            <a:extLst>
              <a:ext uri="{FF2B5EF4-FFF2-40B4-BE49-F238E27FC236}">
                <a16:creationId xmlns:a16="http://schemas.microsoft.com/office/drawing/2014/main" xmlns="" id="{CFF5FA84-C861-4FC8-8838-CA6AD25E2D9F}"/>
              </a:ext>
            </a:extLst>
          </p:cNvPr>
          <p:cNvSpPr/>
          <p:nvPr/>
        </p:nvSpPr>
        <p:spPr>
          <a:xfrm>
            <a:off x="6626829" y="3053138"/>
            <a:ext cx="635849" cy="217899"/>
          </a:xfrm>
          <a:prstGeom prst="rect">
            <a:avLst/>
          </a:prstGeom>
        </p:spPr>
        <p:txBody>
          <a:bodyPr wrap="none" lIns="67200" tIns="33601" rIns="67200" bIns="33601">
            <a:spAutoFit/>
          </a:bodyPr>
          <a:lstStyle/>
          <a:p>
            <a:r>
              <a:rPr lang="zh-CN" altLang="en-US" sz="975" b="1" dirty="0">
                <a:solidFill>
                  <a:srgbClr val="2F5EB0"/>
                </a:solidFill>
                <a:latin typeface="微软雅黑" panose="020B0503020204020204" pitchFamily="34" charset="-122"/>
                <a:ea typeface="微软雅黑" pitchFamily="34" charset="-122"/>
                <a:sym typeface="微软雅黑" panose="020B0503020204020204" pitchFamily="34" charset="-122"/>
              </a:rPr>
              <a:t>添加标题</a:t>
            </a:r>
            <a:endParaRPr lang="en-US" altLang="zh-CN" sz="975" b="1" dirty="0">
              <a:solidFill>
                <a:srgbClr val="2F5EB0"/>
              </a:solidFill>
              <a:latin typeface="微软雅黑" panose="020B0503020204020204" pitchFamily="34" charset="-122"/>
              <a:ea typeface="微软雅黑" pitchFamily="34" charset="-122"/>
              <a:sym typeface="微软雅黑" panose="020B0503020204020204" pitchFamily="34" charset="-122"/>
            </a:endParaRPr>
          </a:p>
        </p:txBody>
      </p:sp>
      <p:sp>
        <p:nvSpPr>
          <p:cNvPr id="121" name="矩形 47">
            <a:extLst>
              <a:ext uri="{FF2B5EF4-FFF2-40B4-BE49-F238E27FC236}">
                <a16:creationId xmlns:a16="http://schemas.microsoft.com/office/drawing/2014/main" xmlns="" id="{D14A25CD-2975-4CD6-BD9A-6CF6837DEA43}"/>
              </a:ext>
            </a:extLst>
          </p:cNvPr>
          <p:cNvSpPr>
            <a:spLocks noChangeArrowheads="1"/>
          </p:cNvSpPr>
          <p:nvPr/>
        </p:nvSpPr>
        <p:spPr bwMode="auto">
          <a:xfrm>
            <a:off x="6626830" y="3273117"/>
            <a:ext cx="1789207" cy="828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33601" rIns="67200" bIns="33601">
            <a:spAutoFit/>
          </a:bodyPr>
          <a:lstStyle/>
          <a:p>
            <a:pPr>
              <a:lnSpc>
                <a:spcPct val="120000"/>
              </a:lnSpc>
              <a:spcBef>
                <a:spcPct val="0"/>
              </a:spcBef>
              <a:buFont typeface="Arial" charset="0"/>
              <a:buNone/>
            </a:pPr>
            <a:r>
              <a:rPr lang="zh-CN" altLang="en-US" sz="1029"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在此录入本图表的综合描述说明，在此录入本图表的综合描述说明，在此录入本图表的综合描述说明</a:t>
            </a:r>
          </a:p>
        </p:txBody>
      </p:sp>
      <p:sp>
        <p:nvSpPr>
          <p:cNvPr id="122" name="矩形 121">
            <a:extLst>
              <a:ext uri="{FF2B5EF4-FFF2-40B4-BE49-F238E27FC236}">
                <a16:creationId xmlns:a16="http://schemas.microsoft.com/office/drawing/2014/main" xmlns="" id="{E161F868-801F-40D0-A5F5-0B7A316EDD9A}"/>
              </a:ext>
            </a:extLst>
          </p:cNvPr>
          <p:cNvSpPr/>
          <p:nvPr/>
        </p:nvSpPr>
        <p:spPr>
          <a:xfrm>
            <a:off x="1861486" y="2288061"/>
            <a:ext cx="635849" cy="217899"/>
          </a:xfrm>
          <a:prstGeom prst="rect">
            <a:avLst/>
          </a:prstGeom>
        </p:spPr>
        <p:txBody>
          <a:bodyPr wrap="none" lIns="67200" tIns="33601" rIns="67200" bIns="33601">
            <a:spAutoFit/>
          </a:bodyPr>
          <a:lstStyle/>
          <a:p>
            <a:pPr algn="r"/>
            <a:r>
              <a:rPr lang="zh-CN" altLang="en-US" sz="975" b="1" dirty="0">
                <a:solidFill>
                  <a:srgbClr val="2F5EB0"/>
                </a:solidFill>
                <a:latin typeface="微软雅黑" panose="020B0503020204020204" pitchFamily="34" charset="-122"/>
                <a:ea typeface="微软雅黑" pitchFamily="34" charset="-122"/>
                <a:sym typeface="微软雅黑" panose="020B0503020204020204" pitchFamily="34" charset="-122"/>
              </a:rPr>
              <a:t>添加标题</a:t>
            </a:r>
            <a:endParaRPr lang="en-US" altLang="zh-CN" sz="975" b="1" dirty="0">
              <a:solidFill>
                <a:srgbClr val="2F5EB0"/>
              </a:solidFill>
              <a:latin typeface="微软雅黑" panose="020B0503020204020204" pitchFamily="34" charset="-122"/>
              <a:ea typeface="微软雅黑" pitchFamily="34" charset="-122"/>
              <a:sym typeface="微软雅黑" panose="020B0503020204020204" pitchFamily="34" charset="-122"/>
            </a:endParaRPr>
          </a:p>
        </p:txBody>
      </p:sp>
      <p:sp>
        <p:nvSpPr>
          <p:cNvPr id="123" name="矩形 47">
            <a:extLst>
              <a:ext uri="{FF2B5EF4-FFF2-40B4-BE49-F238E27FC236}">
                <a16:creationId xmlns:a16="http://schemas.microsoft.com/office/drawing/2014/main" xmlns="" id="{3B1D547E-C49B-4CC3-BDF3-F66AC34FF121}"/>
              </a:ext>
            </a:extLst>
          </p:cNvPr>
          <p:cNvSpPr>
            <a:spLocks noChangeArrowheads="1"/>
          </p:cNvSpPr>
          <p:nvPr/>
        </p:nvSpPr>
        <p:spPr bwMode="auto">
          <a:xfrm>
            <a:off x="742268" y="2508040"/>
            <a:ext cx="1755066" cy="828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33601" rIns="67200" bIns="33601">
            <a:spAutoFit/>
          </a:bodyPr>
          <a:lstStyle/>
          <a:p>
            <a:pPr algn="r">
              <a:lnSpc>
                <a:spcPct val="120000"/>
              </a:lnSpc>
              <a:spcBef>
                <a:spcPct val="0"/>
              </a:spcBef>
              <a:buFont typeface="Arial" charset="0"/>
              <a:buNone/>
            </a:pPr>
            <a:r>
              <a:rPr lang="zh-CN" altLang="en-US" sz="1029"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在此录入本图表的综合描述说明，在此录入本图表的综合描述说明，在此录入本图表的描述说明</a:t>
            </a:r>
          </a:p>
        </p:txBody>
      </p:sp>
      <p:grpSp>
        <p:nvGrpSpPr>
          <p:cNvPr id="124" name="组合 123">
            <a:extLst>
              <a:ext uri="{FF2B5EF4-FFF2-40B4-BE49-F238E27FC236}">
                <a16:creationId xmlns:a16="http://schemas.microsoft.com/office/drawing/2014/main" xmlns="" id="{C3EF359E-13B8-4F0A-A096-14E50132311B}"/>
              </a:ext>
            </a:extLst>
          </p:cNvPr>
          <p:cNvGrpSpPr/>
          <p:nvPr/>
        </p:nvGrpSpPr>
        <p:grpSpPr>
          <a:xfrm>
            <a:off x="324412" y="285457"/>
            <a:ext cx="8675126" cy="316562"/>
            <a:chOff x="384045" y="156886"/>
            <a:chExt cx="11806368" cy="430824"/>
          </a:xfrm>
        </p:grpSpPr>
        <p:sp>
          <p:nvSpPr>
            <p:cNvPr id="125" name="矩形 124">
              <a:extLst>
                <a:ext uri="{FF2B5EF4-FFF2-40B4-BE49-F238E27FC236}">
                  <a16:creationId xmlns:a16="http://schemas.microsoft.com/office/drawing/2014/main" xmlns="" id="{598D2CA7-7AE7-4028-B4AD-86DFAE30EBD3}"/>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26" name="9">
              <a:extLst>
                <a:ext uri="{FF2B5EF4-FFF2-40B4-BE49-F238E27FC236}">
                  <a16:creationId xmlns:a16="http://schemas.microsoft.com/office/drawing/2014/main" xmlns="" id="{C5A1A2C6-27EE-41D2-983B-FEE6E1440959}"/>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127" name="等腰三角形 126">
              <a:extLst>
                <a:ext uri="{FF2B5EF4-FFF2-40B4-BE49-F238E27FC236}">
                  <a16:creationId xmlns:a16="http://schemas.microsoft.com/office/drawing/2014/main" xmlns="" id="{4322BCA1-F8A9-4314-BDF1-52EFE26F0223}"/>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2003375697"/>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750"/>
                                        <p:tgtEl>
                                          <p:spTgt spid="99"/>
                                        </p:tgtEl>
                                      </p:cBhvr>
                                    </p:animEffect>
                                    <p:anim calcmode="lin" valueType="num">
                                      <p:cBhvr>
                                        <p:cTn id="8" dur="750" fill="hold"/>
                                        <p:tgtEl>
                                          <p:spTgt spid="99"/>
                                        </p:tgtEl>
                                        <p:attrNameLst>
                                          <p:attrName>ppt_x</p:attrName>
                                        </p:attrNameLst>
                                      </p:cBhvr>
                                      <p:tavLst>
                                        <p:tav tm="0">
                                          <p:val>
                                            <p:strVal val="#ppt_x"/>
                                          </p:val>
                                        </p:tav>
                                        <p:tav tm="100000">
                                          <p:val>
                                            <p:strVal val="#ppt_x"/>
                                          </p:val>
                                        </p:tav>
                                      </p:tavLst>
                                    </p:anim>
                                    <p:anim calcmode="lin" valueType="num">
                                      <p:cBhvr>
                                        <p:cTn id="9" dur="750" fill="hold"/>
                                        <p:tgtEl>
                                          <p:spTgt spid="9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3" presetClass="entr" presetSubtype="16" fill="hold" nodeType="afterEffect">
                                  <p:stCondLst>
                                    <p:cond delay="0"/>
                                  </p:stCondLst>
                                  <p:childTnLst>
                                    <p:set>
                                      <p:cBhvr>
                                        <p:cTn id="12" dur="1" fill="hold">
                                          <p:stCondLst>
                                            <p:cond delay="0"/>
                                          </p:stCondLst>
                                        </p:cTn>
                                        <p:tgtEl>
                                          <p:spTgt spid="102"/>
                                        </p:tgtEl>
                                        <p:attrNameLst>
                                          <p:attrName>style.visibility</p:attrName>
                                        </p:attrNameLst>
                                      </p:cBhvr>
                                      <p:to>
                                        <p:strVal val="visible"/>
                                      </p:to>
                                    </p:set>
                                    <p:anim calcmode="lin" valueType="num">
                                      <p:cBhvr>
                                        <p:cTn id="13" dur="500" fill="hold"/>
                                        <p:tgtEl>
                                          <p:spTgt spid="102"/>
                                        </p:tgtEl>
                                        <p:attrNameLst>
                                          <p:attrName>ppt_w</p:attrName>
                                        </p:attrNameLst>
                                      </p:cBhvr>
                                      <p:tavLst>
                                        <p:tav tm="0">
                                          <p:val>
                                            <p:fltVal val="0"/>
                                          </p:val>
                                        </p:tav>
                                        <p:tav tm="100000">
                                          <p:val>
                                            <p:strVal val="#ppt_w"/>
                                          </p:val>
                                        </p:tav>
                                      </p:tavLst>
                                    </p:anim>
                                    <p:anim calcmode="lin" valueType="num">
                                      <p:cBhvr>
                                        <p:cTn id="14" dur="500" fill="hold"/>
                                        <p:tgtEl>
                                          <p:spTgt spid="102"/>
                                        </p:tgtEl>
                                        <p:attrNameLst>
                                          <p:attrName>ppt_h</p:attrName>
                                        </p:attrNameLst>
                                      </p:cBhvr>
                                      <p:tavLst>
                                        <p:tav tm="0">
                                          <p:val>
                                            <p:fltVal val="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115"/>
                                        </p:tgtEl>
                                        <p:attrNameLst>
                                          <p:attrName>style.visibility</p:attrName>
                                        </p:attrNameLst>
                                      </p:cBhvr>
                                      <p:to>
                                        <p:strVal val="visible"/>
                                      </p:to>
                                    </p:set>
                                    <p:anim calcmode="lin" valueType="num">
                                      <p:cBhvr>
                                        <p:cTn id="17" dur="500" fill="hold"/>
                                        <p:tgtEl>
                                          <p:spTgt spid="115"/>
                                        </p:tgtEl>
                                        <p:attrNameLst>
                                          <p:attrName>ppt_w</p:attrName>
                                        </p:attrNameLst>
                                      </p:cBhvr>
                                      <p:tavLst>
                                        <p:tav tm="0">
                                          <p:val>
                                            <p:fltVal val="0"/>
                                          </p:val>
                                        </p:tav>
                                        <p:tav tm="100000">
                                          <p:val>
                                            <p:strVal val="#ppt_w"/>
                                          </p:val>
                                        </p:tav>
                                      </p:tavLst>
                                    </p:anim>
                                    <p:anim calcmode="lin" valueType="num">
                                      <p:cBhvr>
                                        <p:cTn id="18" dur="500" fill="hold"/>
                                        <p:tgtEl>
                                          <p:spTgt spid="115"/>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110"/>
                                        </p:tgtEl>
                                        <p:attrNameLst>
                                          <p:attrName>style.visibility</p:attrName>
                                        </p:attrNameLst>
                                      </p:cBhvr>
                                      <p:to>
                                        <p:strVal val="visible"/>
                                      </p:to>
                                    </p:set>
                                    <p:anim calcmode="lin" valueType="num">
                                      <p:cBhvr>
                                        <p:cTn id="21" dur="500" fill="hold"/>
                                        <p:tgtEl>
                                          <p:spTgt spid="110"/>
                                        </p:tgtEl>
                                        <p:attrNameLst>
                                          <p:attrName>ppt_w</p:attrName>
                                        </p:attrNameLst>
                                      </p:cBhvr>
                                      <p:tavLst>
                                        <p:tav tm="0">
                                          <p:val>
                                            <p:fltVal val="0"/>
                                          </p:val>
                                        </p:tav>
                                        <p:tav tm="100000">
                                          <p:val>
                                            <p:strVal val="#ppt_w"/>
                                          </p:val>
                                        </p:tav>
                                      </p:tavLst>
                                    </p:anim>
                                    <p:anim calcmode="lin" valueType="num">
                                      <p:cBhvr>
                                        <p:cTn id="22" dur="500" fill="hold"/>
                                        <p:tgtEl>
                                          <p:spTgt spid="110"/>
                                        </p:tgtEl>
                                        <p:attrNameLst>
                                          <p:attrName>ppt_h</p:attrName>
                                        </p:attrNameLst>
                                      </p:cBhvr>
                                      <p:tavLst>
                                        <p:tav tm="0">
                                          <p:val>
                                            <p:fltVal val="0"/>
                                          </p:val>
                                        </p:tav>
                                        <p:tav tm="100000">
                                          <p:val>
                                            <p:strVal val="#ppt_h"/>
                                          </p:val>
                                        </p:tav>
                                      </p:tavLst>
                                    </p:anim>
                                  </p:childTnLst>
                                </p:cTn>
                              </p:par>
                            </p:childTnLst>
                          </p:cTn>
                        </p:par>
                        <p:par>
                          <p:cTn id="23" fill="hold">
                            <p:stCondLst>
                              <p:cond delay="1250"/>
                            </p:stCondLst>
                            <p:childTnLst>
                              <p:par>
                                <p:cTn id="24" presetID="2" presetClass="entr" presetSubtype="2" fill="hold" grpId="0" nodeType="afterEffect">
                                  <p:stCondLst>
                                    <p:cond delay="0"/>
                                  </p:stCondLst>
                                  <p:childTnLst>
                                    <p:set>
                                      <p:cBhvr>
                                        <p:cTn id="25" dur="1" fill="hold">
                                          <p:stCondLst>
                                            <p:cond delay="0"/>
                                          </p:stCondLst>
                                        </p:cTn>
                                        <p:tgtEl>
                                          <p:spTgt spid="113"/>
                                        </p:tgtEl>
                                        <p:attrNameLst>
                                          <p:attrName>style.visibility</p:attrName>
                                        </p:attrNameLst>
                                      </p:cBhvr>
                                      <p:to>
                                        <p:strVal val="visible"/>
                                      </p:to>
                                    </p:set>
                                    <p:anim calcmode="lin" valueType="num">
                                      <p:cBhvr additive="base">
                                        <p:cTn id="26" dur="500" fill="hold"/>
                                        <p:tgtEl>
                                          <p:spTgt spid="113"/>
                                        </p:tgtEl>
                                        <p:attrNameLst>
                                          <p:attrName>ppt_x</p:attrName>
                                        </p:attrNameLst>
                                      </p:cBhvr>
                                      <p:tavLst>
                                        <p:tav tm="0">
                                          <p:val>
                                            <p:strVal val="1+#ppt_w/2"/>
                                          </p:val>
                                        </p:tav>
                                        <p:tav tm="100000">
                                          <p:val>
                                            <p:strVal val="#ppt_x"/>
                                          </p:val>
                                        </p:tav>
                                      </p:tavLst>
                                    </p:anim>
                                    <p:anim calcmode="lin" valueType="num">
                                      <p:cBhvr additive="base">
                                        <p:cTn id="27" dur="500" fill="hold"/>
                                        <p:tgtEl>
                                          <p:spTgt spid="113"/>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14"/>
                                        </p:tgtEl>
                                        <p:attrNameLst>
                                          <p:attrName>style.visibility</p:attrName>
                                        </p:attrNameLst>
                                      </p:cBhvr>
                                      <p:to>
                                        <p:strVal val="visible"/>
                                      </p:to>
                                    </p:set>
                                    <p:anim calcmode="lin" valueType="num">
                                      <p:cBhvr additive="base">
                                        <p:cTn id="30" dur="500" fill="hold"/>
                                        <p:tgtEl>
                                          <p:spTgt spid="114"/>
                                        </p:tgtEl>
                                        <p:attrNameLst>
                                          <p:attrName>ppt_x</p:attrName>
                                        </p:attrNameLst>
                                      </p:cBhvr>
                                      <p:tavLst>
                                        <p:tav tm="0">
                                          <p:val>
                                            <p:strVal val="1+#ppt_w/2"/>
                                          </p:val>
                                        </p:tav>
                                        <p:tav tm="100000">
                                          <p:val>
                                            <p:strVal val="#ppt_x"/>
                                          </p:val>
                                        </p:tav>
                                      </p:tavLst>
                                    </p:anim>
                                    <p:anim calcmode="lin" valueType="num">
                                      <p:cBhvr additive="base">
                                        <p:cTn id="31" dur="500" fill="hold"/>
                                        <p:tgtEl>
                                          <p:spTgt spid="114"/>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120"/>
                                        </p:tgtEl>
                                        <p:attrNameLst>
                                          <p:attrName>style.visibility</p:attrName>
                                        </p:attrNameLst>
                                      </p:cBhvr>
                                      <p:to>
                                        <p:strVal val="visible"/>
                                      </p:to>
                                    </p:set>
                                    <p:anim calcmode="lin" valueType="num">
                                      <p:cBhvr additive="base">
                                        <p:cTn id="34" dur="500" fill="hold"/>
                                        <p:tgtEl>
                                          <p:spTgt spid="120"/>
                                        </p:tgtEl>
                                        <p:attrNameLst>
                                          <p:attrName>ppt_x</p:attrName>
                                        </p:attrNameLst>
                                      </p:cBhvr>
                                      <p:tavLst>
                                        <p:tav tm="0">
                                          <p:val>
                                            <p:strVal val="1+#ppt_w/2"/>
                                          </p:val>
                                        </p:tav>
                                        <p:tav tm="100000">
                                          <p:val>
                                            <p:strVal val="#ppt_x"/>
                                          </p:val>
                                        </p:tav>
                                      </p:tavLst>
                                    </p:anim>
                                    <p:anim calcmode="lin" valueType="num">
                                      <p:cBhvr additive="base">
                                        <p:cTn id="35" dur="500" fill="hold"/>
                                        <p:tgtEl>
                                          <p:spTgt spid="120"/>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21"/>
                                        </p:tgtEl>
                                        <p:attrNameLst>
                                          <p:attrName>style.visibility</p:attrName>
                                        </p:attrNameLst>
                                      </p:cBhvr>
                                      <p:to>
                                        <p:strVal val="visible"/>
                                      </p:to>
                                    </p:set>
                                    <p:anim calcmode="lin" valueType="num">
                                      <p:cBhvr additive="base">
                                        <p:cTn id="38" dur="500" fill="hold"/>
                                        <p:tgtEl>
                                          <p:spTgt spid="121"/>
                                        </p:tgtEl>
                                        <p:attrNameLst>
                                          <p:attrName>ppt_x</p:attrName>
                                        </p:attrNameLst>
                                      </p:cBhvr>
                                      <p:tavLst>
                                        <p:tav tm="0">
                                          <p:val>
                                            <p:strVal val="1+#ppt_w/2"/>
                                          </p:val>
                                        </p:tav>
                                        <p:tav tm="100000">
                                          <p:val>
                                            <p:strVal val="#ppt_x"/>
                                          </p:val>
                                        </p:tav>
                                      </p:tavLst>
                                    </p:anim>
                                    <p:anim calcmode="lin" valueType="num">
                                      <p:cBhvr additive="base">
                                        <p:cTn id="39" dur="500" fill="hold"/>
                                        <p:tgtEl>
                                          <p:spTgt spid="121"/>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122"/>
                                        </p:tgtEl>
                                        <p:attrNameLst>
                                          <p:attrName>style.visibility</p:attrName>
                                        </p:attrNameLst>
                                      </p:cBhvr>
                                      <p:to>
                                        <p:strVal val="visible"/>
                                      </p:to>
                                    </p:set>
                                    <p:anim calcmode="lin" valueType="num">
                                      <p:cBhvr additive="base">
                                        <p:cTn id="42" dur="500" fill="hold"/>
                                        <p:tgtEl>
                                          <p:spTgt spid="122"/>
                                        </p:tgtEl>
                                        <p:attrNameLst>
                                          <p:attrName>ppt_x</p:attrName>
                                        </p:attrNameLst>
                                      </p:cBhvr>
                                      <p:tavLst>
                                        <p:tav tm="0">
                                          <p:val>
                                            <p:strVal val="0-#ppt_w/2"/>
                                          </p:val>
                                        </p:tav>
                                        <p:tav tm="100000">
                                          <p:val>
                                            <p:strVal val="#ppt_x"/>
                                          </p:val>
                                        </p:tav>
                                      </p:tavLst>
                                    </p:anim>
                                    <p:anim calcmode="lin" valueType="num">
                                      <p:cBhvr additive="base">
                                        <p:cTn id="43" dur="500" fill="hold"/>
                                        <p:tgtEl>
                                          <p:spTgt spid="122"/>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123"/>
                                        </p:tgtEl>
                                        <p:attrNameLst>
                                          <p:attrName>style.visibility</p:attrName>
                                        </p:attrNameLst>
                                      </p:cBhvr>
                                      <p:to>
                                        <p:strVal val="visible"/>
                                      </p:to>
                                    </p:set>
                                    <p:anim calcmode="lin" valueType="num">
                                      <p:cBhvr additive="base">
                                        <p:cTn id="46" dur="500" fill="hold"/>
                                        <p:tgtEl>
                                          <p:spTgt spid="123"/>
                                        </p:tgtEl>
                                        <p:attrNameLst>
                                          <p:attrName>ppt_x</p:attrName>
                                        </p:attrNameLst>
                                      </p:cBhvr>
                                      <p:tavLst>
                                        <p:tav tm="0">
                                          <p:val>
                                            <p:strVal val="0-#ppt_w/2"/>
                                          </p:val>
                                        </p:tav>
                                        <p:tav tm="100000">
                                          <p:val>
                                            <p:strVal val="#ppt_x"/>
                                          </p:val>
                                        </p:tav>
                                      </p:tavLst>
                                    </p:anim>
                                    <p:anim calcmode="lin" valueType="num">
                                      <p:cBhvr additive="base">
                                        <p:cTn id="47" dur="500" fill="hold"/>
                                        <p:tgtEl>
                                          <p:spTgt spid="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20" grpId="0"/>
      <p:bldP spid="121" grpId="0"/>
      <p:bldP spid="122" grpId="0"/>
      <p:bldP spid="1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70">
            <a:extLst>
              <a:ext uri="{FF2B5EF4-FFF2-40B4-BE49-F238E27FC236}">
                <a16:creationId xmlns:a16="http://schemas.microsoft.com/office/drawing/2014/main" xmlns="" id="{39CED0B3-0CE2-4A2F-B98B-78EEB772434B}"/>
              </a:ext>
            </a:extLst>
          </p:cNvPr>
          <p:cNvGrpSpPr/>
          <p:nvPr/>
        </p:nvGrpSpPr>
        <p:grpSpPr>
          <a:xfrm>
            <a:off x="458580" y="1241001"/>
            <a:ext cx="1721238" cy="3425694"/>
            <a:chOff x="458580" y="1241001"/>
            <a:chExt cx="1721238" cy="3425694"/>
          </a:xfrm>
        </p:grpSpPr>
        <p:sp>
          <p:nvSpPr>
            <p:cNvPr id="28" name="Rectangle 18">
              <a:extLst>
                <a:ext uri="{FF2B5EF4-FFF2-40B4-BE49-F238E27FC236}">
                  <a16:creationId xmlns:a16="http://schemas.microsoft.com/office/drawing/2014/main" xmlns="" id="{2D42D692-FD5A-48E8-B276-F7C03D281922}"/>
                </a:ext>
              </a:extLst>
            </p:cNvPr>
            <p:cNvSpPr/>
            <p:nvPr/>
          </p:nvSpPr>
          <p:spPr>
            <a:xfrm>
              <a:off x="571472" y="3143254"/>
              <a:ext cx="1507977" cy="307777"/>
            </a:xfrm>
            <a:prstGeom prst="rect">
              <a:avLst/>
            </a:prstGeom>
          </p:spPr>
          <p:txBody>
            <a:bodyPr wrap="none">
              <a:spAutoFit/>
            </a:bodyPr>
            <a:lstStyle/>
            <a:p>
              <a:pPr algn="ctr"/>
              <a:r>
                <a:rPr lang="en-US" sz="1400">
                  <a:solidFill>
                    <a:schemeClr val="bg1">
                      <a:lumMod val="65000"/>
                    </a:schemeClr>
                  </a:solidFill>
                  <a:latin typeface="Open Sans" pitchFamily="34" charset="0"/>
                  <a:ea typeface="Open Sans" pitchFamily="34" charset="0"/>
                  <a:cs typeface="Open Sans" pitchFamily="34" charset="0"/>
                </a:rPr>
                <a:t>MIKE TORONTO</a:t>
              </a:r>
            </a:p>
          </p:txBody>
        </p:sp>
        <p:sp>
          <p:nvSpPr>
            <p:cNvPr id="29" name="Freeform 11">
              <a:extLst>
                <a:ext uri="{FF2B5EF4-FFF2-40B4-BE49-F238E27FC236}">
                  <a16:creationId xmlns:a16="http://schemas.microsoft.com/office/drawing/2014/main" xmlns="" id="{6988A553-679A-401B-A24D-8027C567A528}"/>
                </a:ext>
              </a:extLst>
            </p:cNvPr>
            <p:cNvSpPr/>
            <p:nvPr/>
          </p:nvSpPr>
          <p:spPr bwMode="auto">
            <a:xfrm>
              <a:off x="794134" y="4500575"/>
              <a:ext cx="89092" cy="166120"/>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30" name="Freeform 16">
              <a:extLst>
                <a:ext uri="{FF2B5EF4-FFF2-40B4-BE49-F238E27FC236}">
                  <a16:creationId xmlns:a16="http://schemas.microsoft.com/office/drawing/2014/main" xmlns="" id="{CC5FAA80-F471-443F-8898-9E915A30BB81}"/>
                </a:ext>
              </a:extLst>
            </p:cNvPr>
            <p:cNvSpPr/>
            <p:nvPr/>
          </p:nvSpPr>
          <p:spPr bwMode="auto">
            <a:xfrm>
              <a:off x="1731965" y="4500576"/>
              <a:ext cx="186596" cy="166118"/>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31" name="Freeform 26">
              <a:extLst>
                <a:ext uri="{FF2B5EF4-FFF2-40B4-BE49-F238E27FC236}">
                  <a16:creationId xmlns:a16="http://schemas.microsoft.com/office/drawing/2014/main" xmlns="" id="{1BE17E60-B214-4517-8F7D-466101B79FD6}"/>
                </a:ext>
              </a:extLst>
            </p:cNvPr>
            <p:cNvSpPr>
              <a:spLocks noEditPoints="1"/>
            </p:cNvSpPr>
            <p:nvPr/>
          </p:nvSpPr>
          <p:spPr bwMode="auto">
            <a:xfrm>
              <a:off x="1229526" y="4500122"/>
              <a:ext cx="161270" cy="16127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33" name="Oval 38">
              <a:extLst>
                <a:ext uri="{FF2B5EF4-FFF2-40B4-BE49-F238E27FC236}">
                  <a16:creationId xmlns:a16="http://schemas.microsoft.com/office/drawing/2014/main" xmlns="" id="{8B500E4D-8027-4898-887E-9A9A0A8E55D0}"/>
                </a:ext>
              </a:extLst>
            </p:cNvPr>
            <p:cNvSpPr/>
            <p:nvPr/>
          </p:nvSpPr>
          <p:spPr>
            <a:xfrm>
              <a:off x="458580" y="1241001"/>
              <a:ext cx="1721238" cy="1721238"/>
            </a:xfrm>
            <a:prstGeom prst="ellips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7">
              <a:extLst>
                <a:ext uri="{FF2B5EF4-FFF2-40B4-BE49-F238E27FC236}">
                  <a16:creationId xmlns:a16="http://schemas.microsoft.com/office/drawing/2014/main" xmlns="" id="{8F4E7013-F87E-4BFD-AA20-C70EAB92B9DE}"/>
                </a:ext>
              </a:extLst>
            </p:cNvPr>
            <p:cNvSpPr/>
            <p:nvPr/>
          </p:nvSpPr>
          <p:spPr>
            <a:xfrm>
              <a:off x="549517" y="1335349"/>
              <a:ext cx="1532542" cy="1532542"/>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48">
              <a:extLst>
                <a:ext uri="{FF2B5EF4-FFF2-40B4-BE49-F238E27FC236}">
                  <a16:creationId xmlns:a16="http://schemas.microsoft.com/office/drawing/2014/main" xmlns="" id="{79A0C7AE-78FC-4998-A77E-D056C12ADE4B}"/>
                </a:ext>
              </a:extLst>
            </p:cNvPr>
            <p:cNvSpPr/>
            <p:nvPr/>
          </p:nvSpPr>
          <p:spPr>
            <a:xfrm>
              <a:off x="571472" y="3500444"/>
              <a:ext cx="1500198" cy="830997"/>
            </a:xfrm>
            <a:prstGeom prst="rect">
              <a:avLst/>
            </a:prstGeom>
          </p:spPr>
          <p:txBody>
            <a:bodyPr wrap="square">
              <a:spAutoFit/>
            </a:bodyPr>
            <a:lstStyle/>
            <a:p>
              <a:pPr algn="ctr"/>
              <a:r>
                <a:rPr lang="ms-MY" sz="800">
                  <a:solidFill>
                    <a:schemeClr val="bg1">
                      <a:lumMod val="6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grpSp>
        <p:nvGrpSpPr>
          <p:cNvPr id="36" name="Group 71">
            <a:extLst>
              <a:ext uri="{FF2B5EF4-FFF2-40B4-BE49-F238E27FC236}">
                <a16:creationId xmlns:a16="http://schemas.microsoft.com/office/drawing/2014/main" xmlns="" id="{038D4C8A-7D4F-4A1E-BE57-262A4A4E3266}"/>
              </a:ext>
            </a:extLst>
          </p:cNvPr>
          <p:cNvGrpSpPr/>
          <p:nvPr/>
        </p:nvGrpSpPr>
        <p:grpSpPr>
          <a:xfrm>
            <a:off x="2744596" y="1241001"/>
            <a:ext cx="1721238" cy="3425694"/>
            <a:chOff x="2744596" y="1241001"/>
            <a:chExt cx="1721238" cy="3425694"/>
          </a:xfrm>
        </p:grpSpPr>
        <p:sp>
          <p:nvSpPr>
            <p:cNvPr id="37" name="Oval 39">
              <a:extLst>
                <a:ext uri="{FF2B5EF4-FFF2-40B4-BE49-F238E27FC236}">
                  <a16:creationId xmlns:a16="http://schemas.microsoft.com/office/drawing/2014/main" xmlns="" id="{D7B51D53-6F4D-4B4D-8E32-D97EC07FA69A}"/>
                </a:ext>
              </a:extLst>
            </p:cNvPr>
            <p:cNvSpPr/>
            <p:nvPr/>
          </p:nvSpPr>
          <p:spPr>
            <a:xfrm>
              <a:off x="2744596" y="1241001"/>
              <a:ext cx="1721238" cy="1721238"/>
            </a:xfrm>
            <a:prstGeom prst="ellips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40">
              <a:extLst>
                <a:ext uri="{FF2B5EF4-FFF2-40B4-BE49-F238E27FC236}">
                  <a16:creationId xmlns:a16="http://schemas.microsoft.com/office/drawing/2014/main" xmlns="" id="{E544A9C9-3A10-4D86-8DEC-AD2BDE36908C}"/>
                </a:ext>
              </a:extLst>
            </p:cNvPr>
            <p:cNvSpPr/>
            <p:nvPr/>
          </p:nvSpPr>
          <p:spPr>
            <a:xfrm>
              <a:off x="2835533" y="1335349"/>
              <a:ext cx="1532542" cy="1532542"/>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45">
              <a:extLst>
                <a:ext uri="{FF2B5EF4-FFF2-40B4-BE49-F238E27FC236}">
                  <a16:creationId xmlns:a16="http://schemas.microsoft.com/office/drawing/2014/main" xmlns="" id="{2DA7CABE-B535-47B3-8159-395C17041CE9}"/>
                </a:ext>
              </a:extLst>
            </p:cNvPr>
            <p:cNvSpPr/>
            <p:nvPr/>
          </p:nvSpPr>
          <p:spPr>
            <a:xfrm>
              <a:off x="2928926" y="3143254"/>
              <a:ext cx="1409361" cy="307777"/>
            </a:xfrm>
            <a:prstGeom prst="rect">
              <a:avLst/>
            </a:prstGeom>
          </p:spPr>
          <p:txBody>
            <a:bodyPr wrap="none">
              <a:spAutoFit/>
            </a:bodyPr>
            <a:lstStyle/>
            <a:p>
              <a:pPr algn="ctr"/>
              <a:r>
                <a:rPr lang="en-US" sz="1400">
                  <a:solidFill>
                    <a:schemeClr val="bg1">
                      <a:lumMod val="65000"/>
                    </a:schemeClr>
                  </a:solidFill>
                  <a:latin typeface="Open Sans" pitchFamily="34" charset="0"/>
                  <a:ea typeface="Open Sans" pitchFamily="34" charset="0"/>
                  <a:cs typeface="Open Sans" pitchFamily="34" charset="0"/>
                </a:rPr>
                <a:t>JHONNY DUCK</a:t>
              </a:r>
            </a:p>
          </p:txBody>
        </p:sp>
        <p:sp>
          <p:nvSpPr>
            <p:cNvPr id="40" name="Freeform 11">
              <a:extLst>
                <a:ext uri="{FF2B5EF4-FFF2-40B4-BE49-F238E27FC236}">
                  <a16:creationId xmlns:a16="http://schemas.microsoft.com/office/drawing/2014/main" xmlns="" id="{6F059EED-0ABB-42E8-AAE3-5C3146AD1166}"/>
                </a:ext>
              </a:extLst>
            </p:cNvPr>
            <p:cNvSpPr/>
            <p:nvPr/>
          </p:nvSpPr>
          <p:spPr bwMode="auto">
            <a:xfrm>
              <a:off x="3080150" y="4500575"/>
              <a:ext cx="89092" cy="166120"/>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41" name="Freeform 16">
              <a:extLst>
                <a:ext uri="{FF2B5EF4-FFF2-40B4-BE49-F238E27FC236}">
                  <a16:creationId xmlns:a16="http://schemas.microsoft.com/office/drawing/2014/main" xmlns="" id="{DA06B6B9-CE7E-4722-9471-096E98FABE8D}"/>
                </a:ext>
              </a:extLst>
            </p:cNvPr>
            <p:cNvSpPr/>
            <p:nvPr/>
          </p:nvSpPr>
          <p:spPr bwMode="auto">
            <a:xfrm>
              <a:off x="4017981" y="4500576"/>
              <a:ext cx="186596" cy="166118"/>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42" name="Freeform 51">
              <a:extLst>
                <a:ext uri="{FF2B5EF4-FFF2-40B4-BE49-F238E27FC236}">
                  <a16:creationId xmlns:a16="http://schemas.microsoft.com/office/drawing/2014/main" xmlns="" id="{6660C086-2F97-488C-9DC4-2F3DBE7A5AF0}"/>
                </a:ext>
              </a:extLst>
            </p:cNvPr>
            <p:cNvSpPr>
              <a:spLocks noEditPoints="1"/>
            </p:cNvSpPr>
            <p:nvPr/>
          </p:nvSpPr>
          <p:spPr bwMode="auto">
            <a:xfrm>
              <a:off x="3515542" y="4500122"/>
              <a:ext cx="161270" cy="16127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43" name="Rectangle 52">
              <a:extLst>
                <a:ext uri="{FF2B5EF4-FFF2-40B4-BE49-F238E27FC236}">
                  <a16:creationId xmlns:a16="http://schemas.microsoft.com/office/drawing/2014/main" xmlns="" id="{EE6A5D9B-3685-4070-BD84-971AB8DCCB60}"/>
                </a:ext>
              </a:extLst>
            </p:cNvPr>
            <p:cNvSpPr/>
            <p:nvPr/>
          </p:nvSpPr>
          <p:spPr>
            <a:xfrm>
              <a:off x="2857488" y="3500444"/>
              <a:ext cx="1500198" cy="830997"/>
            </a:xfrm>
            <a:prstGeom prst="rect">
              <a:avLst/>
            </a:prstGeom>
          </p:spPr>
          <p:txBody>
            <a:bodyPr wrap="square">
              <a:spAutoFit/>
            </a:bodyPr>
            <a:lstStyle/>
            <a:p>
              <a:pPr algn="ctr"/>
              <a:r>
                <a:rPr lang="ms-MY" sz="800">
                  <a:solidFill>
                    <a:schemeClr val="bg1">
                      <a:lumMod val="6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grpSp>
        <p:nvGrpSpPr>
          <p:cNvPr id="44" name="Group 72">
            <a:extLst>
              <a:ext uri="{FF2B5EF4-FFF2-40B4-BE49-F238E27FC236}">
                <a16:creationId xmlns:a16="http://schemas.microsoft.com/office/drawing/2014/main" xmlns="" id="{4AF71BDD-83A2-4B98-A65D-ACDAD1D8B3D3}"/>
              </a:ext>
            </a:extLst>
          </p:cNvPr>
          <p:cNvGrpSpPr/>
          <p:nvPr/>
        </p:nvGrpSpPr>
        <p:grpSpPr>
          <a:xfrm>
            <a:off x="4889825" y="1241001"/>
            <a:ext cx="1721238" cy="3425694"/>
            <a:chOff x="4889825" y="1241001"/>
            <a:chExt cx="1721238" cy="3425694"/>
          </a:xfrm>
        </p:grpSpPr>
        <p:sp>
          <p:nvSpPr>
            <p:cNvPr id="45" name="Oval 41">
              <a:extLst>
                <a:ext uri="{FF2B5EF4-FFF2-40B4-BE49-F238E27FC236}">
                  <a16:creationId xmlns:a16="http://schemas.microsoft.com/office/drawing/2014/main" xmlns="" id="{08133F77-B887-4ADB-96C9-9461168D1798}"/>
                </a:ext>
              </a:extLst>
            </p:cNvPr>
            <p:cNvSpPr/>
            <p:nvPr/>
          </p:nvSpPr>
          <p:spPr>
            <a:xfrm>
              <a:off x="4889825" y="1241001"/>
              <a:ext cx="1721238" cy="1721238"/>
            </a:xfrm>
            <a:prstGeom prst="ellips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2">
              <a:extLst>
                <a:ext uri="{FF2B5EF4-FFF2-40B4-BE49-F238E27FC236}">
                  <a16:creationId xmlns:a16="http://schemas.microsoft.com/office/drawing/2014/main" xmlns="" id="{C21C534F-6276-438E-961C-3D6B65670BE6}"/>
                </a:ext>
              </a:extLst>
            </p:cNvPr>
            <p:cNvSpPr/>
            <p:nvPr/>
          </p:nvSpPr>
          <p:spPr>
            <a:xfrm>
              <a:off x="4980762" y="1335349"/>
              <a:ext cx="1532542" cy="1532542"/>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xmlns="" id="{450BDBFC-5D38-44D2-BF6E-46ACF042BCEC}"/>
                </a:ext>
              </a:extLst>
            </p:cNvPr>
            <p:cNvSpPr/>
            <p:nvPr/>
          </p:nvSpPr>
          <p:spPr>
            <a:xfrm>
              <a:off x="5000628" y="3143254"/>
              <a:ext cx="1516762" cy="307777"/>
            </a:xfrm>
            <a:prstGeom prst="rect">
              <a:avLst/>
            </a:prstGeom>
          </p:spPr>
          <p:txBody>
            <a:bodyPr wrap="none">
              <a:spAutoFit/>
            </a:bodyPr>
            <a:lstStyle/>
            <a:p>
              <a:pPr algn="ctr"/>
              <a:r>
                <a:rPr lang="en-US" sz="1400">
                  <a:solidFill>
                    <a:schemeClr val="bg1">
                      <a:lumMod val="65000"/>
                    </a:schemeClr>
                  </a:solidFill>
                  <a:latin typeface="Open Sans" pitchFamily="34" charset="0"/>
                  <a:ea typeface="Open Sans" pitchFamily="34" charset="0"/>
                  <a:cs typeface="Open Sans" pitchFamily="34" charset="0"/>
                </a:rPr>
                <a:t>ANGEL MONICA</a:t>
              </a:r>
            </a:p>
          </p:txBody>
        </p:sp>
        <p:sp>
          <p:nvSpPr>
            <p:cNvPr id="48" name="Freeform 11">
              <a:extLst>
                <a:ext uri="{FF2B5EF4-FFF2-40B4-BE49-F238E27FC236}">
                  <a16:creationId xmlns:a16="http://schemas.microsoft.com/office/drawing/2014/main" xmlns="" id="{57024606-063F-48D2-8014-18610C06A7B8}"/>
                </a:ext>
              </a:extLst>
            </p:cNvPr>
            <p:cNvSpPr/>
            <p:nvPr/>
          </p:nvSpPr>
          <p:spPr bwMode="auto">
            <a:xfrm>
              <a:off x="5223290" y="4500575"/>
              <a:ext cx="89092" cy="166120"/>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49" name="Freeform 16">
              <a:extLst>
                <a:ext uri="{FF2B5EF4-FFF2-40B4-BE49-F238E27FC236}">
                  <a16:creationId xmlns:a16="http://schemas.microsoft.com/office/drawing/2014/main" xmlns="" id="{42CB7B1F-5687-4C9C-B4A3-865CD80FCACC}"/>
                </a:ext>
              </a:extLst>
            </p:cNvPr>
            <p:cNvSpPr/>
            <p:nvPr/>
          </p:nvSpPr>
          <p:spPr bwMode="auto">
            <a:xfrm>
              <a:off x="6161121" y="4500576"/>
              <a:ext cx="186596" cy="166118"/>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50" name="Freeform 55">
              <a:extLst>
                <a:ext uri="{FF2B5EF4-FFF2-40B4-BE49-F238E27FC236}">
                  <a16:creationId xmlns:a16="http://schemas.microsoft.com/office/drawing/2014/main" xmlns="" id="{55C69015-4DFC-43D1-9CF1-452D59798D6A}"/>
                </a:ext>
              </a:extLst>
            </p:cNvPr>
            <p:cNvSpPr>
              <a:spLocks noEditPoints="1"/>
            </p:cNvSpPr>
            <p:nvPr/>
          </p:nvSpPr>
          <p:spPr bwMode="auto">
            <a:xfrm>
              <a:off x="5658682" y="4500122"/>
              <a:ext cx="161270" cy="16127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51" name="Rectangle 56">
              <a:extLst>
                <a:ext uri="{FF2B5EF4-FFF2-40B4-BE49-F238E27FC236}">
                  <a16:creationId xmlns:a16="http://schemas.microsoft.com/office/drawing/2014/main" xmlns="" id="{86227292-3D07-4226-BDB4-230E64B83DB1}"/>
                </a:ext>
              </a:extLst>
            </p:cNvPr>
            <p:cNvSpPr/>
            <p:nvPr/>
          </p:nvSpPr>
          <p:spPr>
            <a:xfrm>
              <a:off x="5000628" y="3500444"/>
              <a:ext cx="1500198" cy="830997"/>
            </a:xfrm>
            <a:prstGeom prst="rect">
              <a:avLst/>
            </a:prstGeom>
          </p:spPr>
          <p:txBody>
            <a:bodyPr wrap="square">
              <a:spAutoFit/>
            </a:bodyPr>
            <a:lstStyle/>
            <a:p>
              <a:pPr algn="ctr"/>
              <a:r>
                <a:rPr lang="ms-MY" sz="800">
                  <a:solidFill>
                    <a:schemeClr val="bg1">
                      <a:lumMod val="6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grpSp>
        <p:nvGrpSpPr>
          <p:cNvPr id="52" name="Group 73">
            <a:extLst>
              <a:ext uri="{FF2B5EF4-FFF2-40B4-BE49-F238E27FC236}">
                <a16:creationId xmlns:a16="http://schemas.microsoft.com/office/drawing/2014/main" xmlns="" id="{7F5282D3-1C7E-47F7-A891-0029411715E1}"/>
              </a:ext>
            </a:extLst>
          </p:cNvPr>
          <p:cNvGrpSpPr/>
          <p:nvPr/>
        </p:nvGrpSpPr>
        <p:grpSpPr>
          <a:xfrm>
            <a:off x="7030876" y="1241001"/>
            <a:ext cx="1721238" cy="3425694"/>
            <a:chOff x="7030876" y="1241001"/>
            <a:chExt cx="1721238" cy="3425694"/>
          </a:xfrm>
        </p:grpSpPr>
        <p:sp>
          <p:nvSpPr>
            <p:cNvPr id="53" name="Oval 43">
              <a:extLst>
                <a:ext uri="{FF2B5EF4-FFF2-40B4-BE49-F238E27FC236}">
                  <a16:creationId xmlns:a16="http://schemas.microsoft.com/office/drawing/2014/main" xmlns="" id="{6A776278-8996-4CDA-A521-A49A7A7D1FE1}"/>
                </a:ext>
              </a:extLst>
            </p:cNvPr>
            <p:cNvSpPr/>
            <p:nvPr/>
          </p:nvSpPr>
          <p:spPr>
            <a:xfrm>
              <a:off x="7030876" y="1241001"/>
              <a:ext cx="1721238" cy="1721238"/>
            </a:xfrm>
            <a:prstGeom prst="ellips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44">
              <a:extLst>
                <a:ext uri="{FF2B5EF4-FFF2-40B4-BE49-F238E27FC236}">
                  <a16:creationId xmlns:a16="http://schemas.microsoft.com/office/drawing/2014/main" xmlns="" id="{9B3A3D69-18E7-4264-A939-925172E9D793}"/>
                </a:ext>
              </a:extLst>
            </p:cNvPr>
            <p:cNvSpPr/>
            <p:nvPr/>
          </p:nvSpPr>
          <p:spPr>
            <a:xfrm>
              <a:off x="7121813" y="1335349"/>
              <a:ext cx="1532542" cy="1532542"/>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47">
              <a:extLst>
                <a:ext uri="{FF2B5EF4-FFF2-40B4-BE49-F238E27FC236}">
                  <a16:creationId xmlns:a16="http://schemas.microsoft.com/office/drawing/2014/main" xmlns="" id="{17580F30-BDAA-4BE5-B7E0-DA284D236985}"/>
                </a:ext>
              </a:extLst>
            </p:cNvPr>
            <p:cNvSpPr/>
            <p:nvPr/>
          </p:nvSpPr>
          <p:spPr>
            <a:xfrm>
              <a:off x="7215206" y="3143254"/>
              <a:ext cx="1313181" cy="307777"/>
            </a:xfrm>
            <a:prstGeom prst="rect">
              <a:avLst/>
            </a:prstGeom>
          </p:spPr>
          <p:txBody>
            <a:bodyPr wrap="none">
              <a:spAutoFit/>
            </a:bodyPr>
            <a:lstStyle/>
            <a:p>
              <a:pPr algn="ctr"/>
              <a:r>
                <a:rPr lang="en-US" sz="1400">
                  <a:solidFill>
                    <a:schemeClr val="bg1">
                      <a:lumMod val="65000"/>
                    </a:schemeClr>
                  </a:solidFill>
                  <a:latin typeface="Open Sans" pitchFamily="34" charset="0"/>
                  <a:ea typeface="Open Sans" pitchFamily="34" charset="0"/>
                  <a:cs typeface="Open Sans" pitchFamily="34" charset="0"/>
                </a:rPr>
                <a:t>DUNNY DUFF</a:t>
              </a:r>
            </a:p>
          </p:txBody>
        </p:sp>
        <p:sp>
          <p:nvSpPr>
            <p:cNvPr id="56" name="Freeform 11">
              <a:extLst>
                <a:ext uri="{FF2B5EF4-FFF2-40B4-BE49-F238E27FC236}">
                  <a16:creationId xmlns:a16="http://schemas.microsoft.com/office/drawing/2014/main" xmlns="" id="{1075AC23-EBE0-44BC-8ABE-D49453EFFE46}"/>
                </a:ext>
              </a:extLst>
            </p:cNvPr>
            <p:cNvSpPr/>
            <p:nvPr/>
          </p:nvSpPr>
          <p:spPr bwMode="auto">
            <a:xfrm>
              <a:off x="7366430" y="4500575"/>
              <a:ext cx="89092" cy="166120"/>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57" name="Freeform 16">
              <a:extLst>
                <a:ext uri="{FF2B5EF4-FFF2-40B4-BE49-F238E27FC236}">
                  <a16:creationId xmlns:a16="http://schemas.microsoft.com/office/drawing/2014/main" xmlns="" id="{5F1F949B-DC46-4B81-A34C-424703EBEE7B}"/>
                </a:ext>
              </a:extLst>
            </p:cNvPr>
            <p:cNvSpPr/>
            <p:nvPr/>
          </p:nvSpPr>
          <p:spPr bwMode="auto">
            <a:xfrm>
              <a:off x="8304261" y="4500576"/>
              <a:ext cx="186596" cy="166118"/>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58" name="Freeform 59">
              <a:extLst>
                <a:ext uri="{FF2B5EF4-FFF2-40B4-BE49-F238E27FC236}">
                  <a16:creationId xmlns:a16="http://schemas.microsoft.com/office/drawing/2014/main" xmlns="" id="{CE43D40C-0482-46D4-A746-9655F4D84CD8}"/>
                </a:ext>
              </a:extLst>
            </p:cNvPr>
            <p:cNvSpPr>
              <a:spLocks noEditPoints="1"/>
            </p:cNvSpPr>
            <p:nvPr/>
          </p:nvSpPr>
          <p:spPr bwMode="auto">
            <a:xfrm>
              <a:off x="7801822" y="4500122"/>
              <a:ext cx="161270" cy="16127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59" name="Rectangle 60">
              <a:extLst>
                <a:ext uri="{FF2B5EF4-FFF2-40B4-BE49-F238E27FC236}">
                  <a16:creationId xmlns:a16="http://schemas.microsoft.com/office/drawing/2014/main" xmlns="" id="{A2894708-2DEC-488C-8044-E9F9D1718F77}"/>
                </a:ext>
              </a:extLst>
            </p:cNvPr>
            <p:cNvSpPr/>
            <p:nvPr/>
          </p:nvSpPr>
          <p:spPr>
            <a:xfrm>
              <a:off x="7143768" y="3500444"/>
              <a:ext cx="1500198" cy="830997"/>
            </a:xfrm>
            <a:prstGeom prst="rect">
              <a:avLst/>
            </a:prstGeom>
          </p:spPr>
          <p:txBody>
            <a:bodyPr wrap="square">
              <a:spAutoFit/>
            </a:bodyPr>
            <a:lstStyle/>
            <a:p>
              <a:pPr algn="ctr"/>
              <a:r>
                <a:rPr lang="ms-MY" sz="800">
                  <a:solidFill>
                    <a:schemeClr val="bg1">
                      <a:lumMod val="6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grpSp>
        <p:nvGrpSpPr>
          <p:cNvPr id="60" name="组合 59">
            <a:extLst>
              <a:ext uri="{FF2B5EF4-FFF2-40B4-BE49-F238E27FC236}">
                <a16:creationId xmlns:a16="http://schemas.microsoft.com/office/drawing/2014/main" xmlns="" id="{619FFB56-BECF-4863-BAD1-56FD0B3FFCA1}"/>
              </a:ext>
            </a:extLst>
          </p:cNvPr>
          <p:cNvGrpSpPr/>
          <p:nvPr/>
        </p:nvGrpSpPr>
        <p:grpSpPr>
          <a:xfrm>
            <a:off x="324412" y="285457"/>
            <a:ext cx="8675126" cy="316562"/>
            <a:chOff x="384045" y="156886"/>
            <a:chExt cx="11806368" cy="430824"/>
          </a:xfrm>
        </p:grpSpPr>
        <p:sp>
          <p:nvSpPr>
            <p:cNvPr id="61" name="矩形 60">
              <a:extLst>
                <a:ext uri="{FF2B5EF4-FFF2-40B4-BE49-F238E27FC236}">
                  <a16:creationId xmlns:a16="http://schemas.microsoft.com/office/drawing/2014/main" xmlns="" id="{6083DEC9-8858-492E-87FE-21C677330B38}"/>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62" name="9">
              <a:extLst>
                <a:ext uri="{FF2B5EF4-FFF2-40B4-BE49-F238E27FC236}">
                  <a16:creationId xmlns:a16="http://schemas.microsoft.com/office/drawing/2014/main" xmlns="" id="{AE8EAF4D-9FF6-4EC8-8E30-871E9E9A74F9}"/>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63" name="等腰三角形 62">
              <a:extLst>
                <a:ext uri="{FF2B5EF4-FFF2-40B4-BE49-F238E27FC236}">
                  <a16:creationId xmlns:a16="http://schemas.microsoft.com/office/drawing/2014/main" xmlns="" id="{22774DB5-032E-46F0-9198-B290AFC7D4D1}"/>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2003375697"/>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childTnLst>
                                    <p:set>
                                      <p:cBhvr>
                                        <p:cTn id="6" dur="1" fill="hold">
                                          <p:stCondLst>
                                            <p:cond delay="0"/>
                                          </p:stCondLst>
                                        </p:cTn>
                                        <p:tgtEl>
                                          <p:spTgt spid="27"/>
                                        </p:tgtEl>
                                        <p:attrNameLst>
                                          <p:attrName>style.visibility</p:attrName>
                                        </p:attrNameLst>
                                      </p:cBhvr>
                                      <p:to>
                                        <p:strVal val="visible"/>
                                      </p:to>
                                    </p:set>
                                    <p:animEffect transition="in" filter="slide(fromTop)">
                                      <p:cBhvr>
                                        <p:cTn id="7" dur="500"/>
                                        <p:tgtEl>
                                          <p:spTgt spid="27"/>
                                        </p:tgtEl>
                                      </p:cBhvr>
                                    </p:animEffect>
                                  </p:childTnLst>
                                </p:cTn>
                              </p:par>
                            </p:childTnLst>
                          </p:cTn>
                        </p:par>
                        <p:par>
                          <p:cTn id="8" fill="hold">
                            <p:stCondLst>
                              <p:cond delay="500"/>
                            </p:stCondLst>
                            <p:childTnLst>
                              <p:par>
                                <p:cTn id="9" presetID="12" presetClass="entr" presetSubtype="1" fill="hold" nodeType="afterEffect">
                                  <p:childTnLst>
                                    <p:set>
                                      <p:cBhvr>
                                        <p:cTn id="10" dur="1" fill="hold">
                                          <p:stCondLst>
                                            <p:cond delay="0"/>
                                          </p:stCondLst>
                                        </p:cTn>
                                        <p:tgtEl>
                                          <p:spTgt spid="36"/>
                                        </p:tgtEl>
                                        <p:attrNameLst>
                                          <p:attrName>style.visibility</p:attrName>
                                        </p:attrNameLst>
                                      </p:cBhvr>
                                      <p:to>
                                        <p:strVal val="visible"/>
                                      </p:to>
                                    </p:set>
                                    <p:animEffect transition="in" filter="slide(fromTop)">
                                      <p:cBhvr>
                                        <p:cTn id="11" dur="500"/>
                                        <p:tgtEl>
                                          <p:spTgt spid="36"/>
                                        </p:tgtEl>
                                      </p:cBhvr>
                                    </p:animEffect>
                                  </p:childTnLst>
                                </p:cTn>
                              </p:par>
                            </p:childTnLst>
                          </p:cTn>
                        </p:par>
                        <p:par>
                          <p:cTn id="12" fill="hold">
                            <p:stCondLst>
                              <p:cond delay="1000"/>
                            </p:stCondLst>
                            <p:childTnLst>
                              <p:par>
                                <p:cTn id="13" presetID="12" presetClass="entr" presetSubtype="1" fill="hold" nodeType="afterEffect">
                                  <p:childTnLst>
                                    <p:set>
                                      <p:cBhvr>
                                        <p:cTn id="14" dur="1" fill="hold">
                                          <p:stCondLst>
                                            <p:cond delay="0"/>
                                          </p:stCondLst>
                                        </p:cTn>
                                        <p:tgtEl>
                                          <p:spTgt spid="44"/>
                                        </p:tgtEl>
                                        <p:attrNameLst>
                                          <p:attrName>style.visibility</p:attrName>
                                        </p:attrNameLst>
                                      </p:cBhvr>
                                      <p:to>
                                        <p:strVal val="visible"/>
                                      </p:to>
                                    </p:set>
                                    <p:animEffect transition="in" filter="slide(fromTop)">
                                      <p:cBhvr>
                                        <p:cTn id="15" dur="500"/>
                                        <p:tgtEl>
                                          <p:spTgt spid="44"/>
                                        </p:tgtEl>
                                      </p:cBhvr>
                                    </p:animEffect>
                                  </p:childTnLst>
                                </p:cTn>
                              </p:par>
                            </p:childTnLst>
                          </p:cTn>
                        </p:par>
                        <p:par>
                          <p:cTn id="16" fill="hold">
                            <p:stCondLst>
                              <p:cond delay="1500"/>
                            </p:stCondLst>
                            <p:childTnLst>
                              <p:par>
                                <p:cTn id="17" presetID="12" presetClass="entr" presetSubtype="1" fill="hold" nodeType="afterEffect">
                                  <p:childTnLst>
                                    <p:set>
                                      <p:cBhvr>
                                        <p:cTn id="18" dur="1" fill="hold">
                                          <p:stCondLst>
                                            <p:cond delay="0"/>
                                          </p:stCondLst>
                                        </p:cTn>
                                        <p:tgtEl>
                                          <p:spTgt spid="52"/>
                                        </p:tgtEl>
                                        <p:attrNameLst>
                                          <p:attrName>style.visibility</p:attrName>
                                        </p:attrNameLst>
                                      </p:cBhvr>
                                      <p:to>
                                        <p:strVal val="visible"/>
                                      </p:to>
                                    </p:set>
                                    <p:animEffect transition="in" filter="slide(fromTop)">
                                      <p:cBhvr>
                                        <p:cTn id="1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0A3109A8-C32E-48CB-82E4-D9C2D332B7AA}"/>
              </a:ext>
            </a:extLst>
          </p:cNvPr>
          <p:cNvSpPr/>
          <p:nvPr/>
        </p:nvSpPr>
        <p:spPr>
          <a:xfrm>
            <a:off x="3417555" y="3235894"/>
            <a:ext cx="2179655" cy="242374"/>
          </a:xfrm>
          <a:prstGeom prst="rect">
            <a:avLst/>
          </a:prstGeom>
          <a:effectLst/>
        </p:spPr>
        <p:txBody>
          <a:bodyPr wrap="square">
            <a:spAutoFit/>
          </a:bodyPr>
          <a:lstStyle/>
          <a:p>
            <a:pPr algn="ctr">
              <a:spcBef>
                <a:spcPct val="0"/>
              </a:spcBef>
            </a:pPr>
            <a:r>
              <a:rPr lang="en-US" altLang="zh-CN" sz="975" dirty="0">
                <a:solidFill>
                  <a:srgbClr val="E7E6E6">
                    <a:lumMod val="25000"/>
                  </a:srgbClr>
                </a:solidFill>
                <a:latin typeface="微软雅黑" panose="020B0503020204020204" pitchFamily="34" charset="-122"/>
                <a:ea typeface="微软雅黑" panose="020B0503020204020204" pitchFamily="34" charset="-122"/>
              </a:rPr>
              <a:t>Please add the title here</a:t>
            </a:r>
          </a:p>
        </p:txBody>
      </p:sp>
      <p:sp>
        <p:nvSpPr>
          <p:cNvPr id="7" name="TextBox 76">
            <a:extLst>
              <a:ext uri="{FF2B5EF4-FFF2-40B4-BE49-F238E27FC236}">
                <a16:creationId xmlns:a16="http://schemas.microsoft.com/office/drawing/2014/main" xmlns="" id="{DCD172AD-F6FE-4E0F-9335-F3229E162B5E}"/>
              </a:ext>
            </a:extLst>
          </p:cNvPr>
          <p:cNvSpPr txBox="1"/>
          <p:nvPr/>
        </p:nvSpPr>
        <p:spPr>
          <a:xfrm>
            <a:off x="3393627" y="2873211"/>
            <a:ext cx="2301117" cy="409023"/>
          </a:xfrm>
          <a:prstGeom prst="rect">
            <a:avLst/>
          </a:prstGeom>
          <a:noFill/>
          <a:effectLst/>
        </p:spPr>
        <p:txBody>
          <a:bodyPr wrap="square" rtlCol="0">
            <a:spAutoFit/>
          </a:bodyPr>
          <a:lstStyle/>
          <a:p>
            <a:pPr algn="ctr"/>
            <a:r>
              <a:rPr lang="zh-CN" altLang="en-US" sz="2058" dirty="0">
                <a:solidFill>
                  <a:srgbClr val="308BC4"/>
                </a:solidFill>
                <a:latin typeface="微软雅黑" panose="020B0503020204020204" pitchFamily="34" charset="-122"/>
                <a:ea typeface="微软雅黑" panose="020B0503020204020204" pitchFamily="34" charset="-122"/>
              </a:rPr>
              <a:t>请在此添加标题</a:t>
            </a:r>
          </a:p>
        </p:txBody>
      </p:sp>
      <p:sp>
        <p:nvSpPr>
          <p:cNvPr id="8" name="文本框 21">
            <a:extLst>
              <a:ext uri="{FF2B5EF4-FFF2-40B4-BE49-F238E27FC236}">
                <a16:creationId xmlns:a16="http://schemas.microsoft.com/office/drawing/2014/main" xmlns="" id="{C76D9C16-C6FE-48F7-8B43-23D9863E12D3}"/>
              </a:ext>
            </a:extLst>
          </p:cNvPr>
          <p:cNvSpPr txBox="1"/>
          <p:nvPr/>
        </p:nvSpPr>
        <p:spPr>
          <a:xfrm>
            <a:off x="3024773" y="3508458"/>
            <a:ext cx="2965218" cy="4897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662" dirty="0">
                <a:solidFill>
                  <a:srgbClr val="E7E6E6">
                    <a:lumMod val="25000"/>
                  </a:srgbClr>
                </a:solidFill>
                <a:latin typeface="微软雅黑" panose="020B0503020204020204" pitchFamily="34" charset="-122"/>
                <a:ea typeface="微软雅黑" panose="020B0503020204020204" pitchFamily="34" charset="-122"/>
              </a:rPr>
              <a:t>Fresh business general template</a:t>
            </a:r>
          </a:p>
          <a:p>
            <a:pPr algn="ctr">
              <a:lnSpc>
                <a:spcPct val="130000"/>
              </a:lnSpc>
            </a:pPr>
            <a:r>
              <a:rPr lang="en-US" altLang="zh-CN" sz="662" dirty="0">
                <a:solidFill>
                  <a:srgbClr val="E7E6E6">
                    <a:lumMod val="25000"/>
                  </a:srgbClr>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662" dirty="0" err="1">
                <a:solidFill>
                  <a:srgbClr val="E7E6E6">
                    <a:lumMod val="25000"/>
                  </a:srgbClr>
                </a:solidFill>
                <a:latin typeface="微软雅黑" panose="020B0503020204020204" pitchFamily="34" charset="-122"/>
                <a:ea typeface="微软雅黑" panose="020B0503020204020204" pitchFamily="34" charset="-122"/>
              </a:rPr>
              <a:t>dataa</a:t>
            </a:r>
            <a:endParaRPr lang="zh-CN" altLang="en-US" sz="662"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9" name="任意多边形 16">
            <a:extLst>
              <a:ext uri="{FF2B5EF4-FFF2-40B4-BE49-F238E27FC236}">
                <a16:creationId xmlns:a16="http://schemas.microsoft.com/office/drawing/2014/main" xmlns="" id="{DC4EA5D0-99F9-45E1-9602-CF8667B135D9}"/>
              </a:ext>
            </a:extLst>
          </p:cNvPr>
          <p:cNvSpPr/>
          <p:nvPr/>
        </p:nvSpPr>
        <p:spPr>
          <a:xfrm>
            <a:off x="3597886" y="-886126"/>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dirty="0">
              <a:solidFill>
                <a:prstClr val="white"/>
              </a:solidFill>
            </a:endParaRPr>
          </a:p>
        </p:txBody>
      </p:sp>
      <p:sp>
        <p:nvSpPr>
          <p:cNvPr id="10" name="任意多边形 17">
            <a:extLst>
              <a:ext uri="{FF2B5EF4-FFF2-40B4-BE49-F238E27FC236}">
                <a16:creationId xmlns:a16="http://schemas.microsoft.com/office/drawing/2014/main" xmlns="" id="{33017249-D1D2-4417-9D5D-9736AA04DE3C}"/>
              </a:ext>
            </a:extLst>
          </p:cNvPr>
          <p:cNvSpPr/>
          <p:nvPr/>
        </p:nvSpPr>
        <p:spPr>
          <a:xfrm>
            <a:off x="4630837" y="83306"/>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dirty="0">
              <a:solidFill>
                <a:prstClr val="white"/>
              </a:solidFill>
            </a:endParaRPr>
          </a:p>
        </p:txBody>
      </p:sp>
      <p:sp>
        <p:nvSpPr>
          <p:cNvPr id="11" name="任意多边形 18">
            <a:extLst>
              <a:ext uri="{FF2B5EF4-FFF2-40B4-BE49-F238E27FC236}">
                <a16:creationId xmlns:a16="http://schemas.microsoft.com/office/drawing/2014/main" xmlns="" id="{5FC39156-FD25-4179-A2CC-9E2738AD8ACC}"/>
              </a:ext>
            </a:extLst>
          </p:cNvPr>
          <p:cNvSpPr/>
          <p:nvPr/>
        </p:nvSpPr>
        <p:spPr>
          <a:xfrm>
            <a:off x="2564934" y="83306"/>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dirty="0">
              <a:solidFill>
                <a:prstClr val="white"/>
              </a:solidFill>
            </a:endParaRPr>
          </a:p>
        </p:txBody>
      </p:sp>
      <p:sp>
        <p:nvSpPr>
          <p:cNvPr id="12" name="任意多边形 20">
            <a:extLst>
              <a:ext uri="{FF2B5EF4-FFF2-40B4-BE49-F238E27FC236}">
                <a16:creationId xmlns:a16="http://schemas.microsoft.com/office/drawing/2014/main" xmlns="" id="{8B15D9FF-D2C6-46B4-9B51-BAF6AD28B237}"/>
              </a:ext>
            </a:extLst>
          </p:cNvPr>
          <p:cNvSpPr/>
          <p:nvPr/>
        </p:nvSpPr>
        <p:spPr>
          <a:xfrm>
            <a:off x="3597886" y="1052738"/>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noFill/>
          <a:ln w="19050">
            <a:solidFill>
              <a:srgbClr val="308B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10" dirty="0">
                <a:solidFill>
                  <a:srgbClr val="308BC4"/>
                </a:solidFill>
                <a:latin typeface="微软雅黑" panose="020B0503020204020204" pitchFamily="34" charset="-122"/>
                <a:ea typeface="微软雅黑" panose="020B0503020204020204" pitchFamily="34" charset="-122"/>
              </a:rPr>
              <a:t>0</a:t>
            </a:r>
            <a:r>
              <a:rPr lang="en-US" altLang="zh-CN" sz="7056" dirty="0">
                <a:solidFill>
                  <a:srgbClr val="308BC4"/>
                </a:solidFill>
                <a:latin typeface="微软雅黑" panose="020B0503020204020204" pitchFamily="34" charset="-122"/>
                <a:ea typeface="微软雅黑" panose="020B0503020204020204" pitchFamily="34" charset="-122"/>
              </a:rPr>
              <a:t>2</a:t>
            </a:r>
            <a:endParaRPr lang="zh-CN" altLang="en-US" sz="7056" dirty="0">
              <a:solidFill>
                <a:srgbClr val="308BC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0556584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5"/>
          <p:cNvSpPr/>
          <p:nvPr/>
        </p:nvSpPr>
        <p:spPr>
          <a:xfrm>
            <a:off x="5101927" y="1325002"/>
            <a:ext cx="3429743" cy="1257267"/>
          </a:xfrm>
          <a:prstGeom prst="rect">
            <a:avLst/>
          </a:prstGeom>
        </p:spPr>
        <p:txBody>
          <a:bodyPr wrap="square">
            <a:spAutoFit/>
          </a:bodyPr>
          <a:lstStyle/>
          <a:p>
            <a:pPr>
              <a:lnSpc>
                <a:spcPct val="130000"/>
              </a:lnSpc>
            </a:pPr>
            <a:r>
              <a:rPr lang="en-US" sz="975"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t>
            </a:r>
            <a:r>
              <a:rPr lang="en-US" sz="975"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Informations</a:t>
            </a:r>
            <a:endParaRPr lang="en-US" sz="975"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endParaRPr lang="en-US" sz="808"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808"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a:t>
            </a:r>
            <a:r>
              <a:rPr lang="en-US" sz="808"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disintermediate</a:t>
            </a:r>
            <a:r>
              <a:rPr lang="en-US" sz="808"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maintainable leadership with team building internal or "organic" sources. Globally deploy enterprise-wide </a:t>
            </a:r>
            <a:r>
              <a:rPr lang="en-US" sz="808"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vortals</a:t>
            </a:r>
            <a:r>
              <a:rPr lang="en-US" sz="808"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for magnetic quality vectors. </a:t>
            </a:r>
          </a:p>
        </p:txBody>
      </p:sp>
      <p:sp>
        <p:nvSpPr>
          <p:cNvPr id="7" name="TextBox 6"/>
          <p:cNvSpPr txBox="1"/>
          <p:nvPr/>
        </p:nvSpPr>
        <p:spPr>
          <a:xfrm>
            <a:off x="5186180" y="2765671"/>
            <a:ext cx="451552" cy="202255"/>
          </a:xfrm>
          <a:prstGeom prst="roundRect">
            <a:avLst/>
          </a:prstGeom>
          <a:solidFill>
            <a:srgbClr val="308BC4"/>
          </a:solidFill>
        </p:spPr>
        <p:txBody>
          <a:bodyPr wrap="none" rtlCol="0">
            <a:spAutoFit/>
          </a:bodyPr>
          <a:lstStyle/>
          <a:p>
            <a:r>
              <a:rPr lang="en-US" sz="588">
                <a:solidFill>
                  <a:schemeClr val="bg1"/>
                </a:solidFill>
                <a:latin typeface="Roboto" panose="02000000000000000000" pitchFamily="2" charset="0"/>
                <a:ea typeface="Roboto" panose="02000000000000000000" pitchFamily="2" charset="0"/>
              </a:rPr>
              <a:t>CLEAN</a:t>
            </a:r>
          </a:p>
        </p:txBody>
      </p:sp>
      <p:sp>
        <p:nvSpPr>
          <p:cNvPr id="8" name="TextBox 7"/>
          <p:cNvSpPr txBox="1"/>
          <p:nvPr/>
        </p:nvSpPr>
        <p:spPr>
          <a:xfrm>
            <a:off x="5599540" y="2765670"/>
            <a:ext cx="784652" cy="202255"/>
          </a:xfrm>
          <a:prstGeom prst="roundRect">
            <a:avLst/>
          </a:prstGeom>
          <a:solidFill>
            <a:srgbClr val="308BC4"/>
          </a:solidFill>
        </p:spPr>
        <p:txBody>
          <a:bodyPr wrap="none" rtlCol="0">
            <a:spAutoFit/>
          </a:bodyPr>
          <a:lstStyle/>
          <a:p>
            <a:r>
              <a:rPr lang="en-US" sz="588" dirty="0">
                <a:solidFill>
                  <a:schemeClr val="bg1"/>
                </a:solidFill>
                <a:latin typeface="Roboto" panose="02000000000000000000" pitchFamily="2" charset="0"/>
                <a:ea typeface="Roboto" panose="02000000000000000000" pitchFamily="2" charset="0"/>
              </a:rPr>
              <a:t>PROFESSIONAL</a:t>
            </a:r>
          </a:p>
        </p:txBody>
      </p:sp>
      <p:sp>
        <p:nvSpPr>
          <p:cNvPr id="9" name="TextBox 8"/>
          <p:cNvSpPr txBox="1"/>
          <p:nvPr/>
        </p:nvSpPr>
        <p:spPr>
          <a:xfrm>
            <a:off x="6323889" y="2765669"/>
            <a:ext cx="792821" cy="202255"/>
          </a:xfrm>
          <a:prstGeom prst="roundRect">
            <a:avLst/>
          </a:prstGeom>
          <a:solidFill>
            <a:srgbClr val="308BC4"/>
          </a:solidFill>
        </p:spPr>
        <p:txBody>
          <a:bodyPr wrap="none" rtlCol="0">
            <a:spAutoFit/>
          </a:bodyPr>
          <a:lstStyle/>
          <a:p>
            <a:r>
              <a:rPr lang="en-US" sz="588">
                <a:solidFill>
                  <a:schemeClr val="bg1"/>
                </a:solidFill>
                <a:latin typeface="Roboto" panose="02000000000000000000" pitchFamily="2" charset="0"/>
                <a:ea typeface="Roboto" panose="02000000000000000000" pitchFamily="2" charset="0"/>
              </a:rPr>
              <a:t>MULTIPURPOSE</a:t>
            </a:r>
          </a:p>
        </p:txBody>
      </p:sp>
      <p:sp>
        <p:nvSpPr>
          <p:cNvPr id="10" name="TextBox 9"/>
          <p:cNvSpPr txBox="1"/>
          <p:nvPr/>
        </p:nvSpPr>
        <p:spPr>
          <a:xfrm>
            <a:off x="7063846" y="2765669"/>
            <a:ext cx="351564" cy="202255"/>
          </a:xfrm>
          <a:prstGeom prst="roundRect">
            <a:avLst/>
          </a:prstGeom>
          <a:solidFill>
            <a:srgbClr val="308BC4"/>
          </a:solidFill>
        </p:spPr>
        <p:txBody>
          <a:bodyPr wrap="none" rtlCol="0">
            <a:spAutoFit/>
          </a:bodyPr>
          <a:lstStyle/>
          <a:p>
            <a:r>
              <a:rPr lang="en-US" sz="588">
                <a:solidFill>
                  <a:schemeClr val="bg1"/>
                </a:solidFill>
                <a:latin typeface="Roboto" panose="02000000000000000000" pitchFamily="2" charset="0"/>
                <a:ea typeface="Roboto" panose="02000000000000000000" pitchFamily="2" charset="0"/>
              </a:rPr>
              <a:t>ART</a:t>
            </a:r>
          </a:p>
        </p:txBody>
      </p:sp>
      <p:sp>
        <p:nvSpPr>
          <p:cNvPr id="11" name="TextBox 10"/>
          <p:cNvSpPr txBox="1"/>
          <p:nvPr/>
        </p:nvSpPr>
        <p:spPr>
          <a:xfrm>
            <a:off x="5186180" y="3039112"/>
            <a:ext cx="956222" cy="202255"/>
          </a:xfrm>
          <a:prstGeom prst="roundRect">
            <a:avLst/>
          </a:prstGeom>
          <a:solidFill>
            <a:srgbClr val="308BC4"/>
          </a:solidFill>
        </p:spPr>
        <p:txBody>
          <a:bodyPr wrap="none" rtlCol="0">
            <a:spAutoFit/>
          </a:bodyPr>
          <a:lstStyle/>
          <a:p>
            <a:r>
              <a:rPr lang="en-US" sz="588">
                <a:solidFill>
                  <a:schemeClr val="bg1"/>
                </a:solidFill>
                <a:latin typeface="Roboto" panose="02000000000000000000" pitchFamily="2" charset="0"/>
                <a:ea typeface="Roboto" panose="02000000000000000000" pitchFamily="2" charset="0"/>
              </a:rPr>
              <a:t>MARKETING PROMO</a:t>
            </a:r>
          </a:p>
        </p:txBody>
      </p:sp>
      <p:sp>
        <p:nvSpPr>
          <p:cNvPr id="12" name="TextBox 11"/>
          <p:cNvSpPr txBox="1"/>
          <p:nvPr/>
        </p:nvSpPr>
        <p:spPr>
          <a:xfrm>
            <a:off x="6085953" y="3039112"/>
            <a:ext cx="607351" cy="202255"/>
          </a:xfrm>
          <a:prstGeom prst="roundRect">
            <a:avLst/>
          </a:prstGeom>
          <a:solidFill>
            <a:srgbClr val="308BC4"/>
          </a:solidFill>
        </p:spPr>
        <p:txBody>
          <a:bodyPr wrap="none" rtlCol="0">
            <a:spAutoFit/>
          </a:bodyPr>
          <a:lstStyle/>
          <a:p>
            <a:r>
              <a:rPr lang="en-US" sz="588">
                <a:solidFill>
                  <a:schemeClr val="bg1"/>
                </a:solidFill>
                <a:latin typeface="Roboto" panose="02000000000000000000" pitchFamily="2" charset="0"/>
                <a:ea typeface="Roboto" panose="02000000000000000000" pitchFamily="2" charset="0"/>
              </a:rPr>
              <a:t>STRATEGY</a:t>
            </a:r>
          </a:p>
        </p:txBody>
      </p:sp>
      <p:sp>
        <p:nvSpPr>
          <p:cNvPr id="13" name="Rectangle 12"/>
          <p:cNvSpPr/>
          <p:nvPr/>
        </p:nvSpPr>
        <p:spPr>
          <a:xfrm>
            <a:off x="5101927" y="3667388"/>
            <a:ext cx="1638999" cy="738920"/>
          </a:xfrm>
          <a:prstGeom prst="rect">
            <a:avLst/>
          </a:prstGeom>
        </p:spPr>
        <p:txBody>
          <a:bodyPr wrap="square">
            <a:spAutoFit/>
          </a:bodyPr>
          <a:lstStyle/>
          <a:p>
            <a:pPr>
              <a:lnSpc>
                <a:spcPct val="130000"/>
              </a:lnSpc>
            </a:pPr>
            <a:r>
              <a:rPr lang="en-US" sz="808"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Design and Illsutartions</a:t>
            </a:r>
            <a:endParaRPr lang="en-US" sz="808">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808">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pic>
        <p:nvPicPr>
          <p:cNvPr id="14" name="图片占位符 5"/>
          <p:cNvPicPr>
            <a:picLocks noChangeAspect="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a:xfrm>
            <a:off x="469035" y="1399762"/>
            <a:ext cx="4031317" cy="2801765"/>
          </a:xfrm>
          <a:prstGeom prst="rect">
            <a:avLst/>
          </a:prstGeom>
        </p:spPr>
      </p:pic>
      <p:grpSp>
        <p:nvGrpSpPr>
          <p:cNvPr id="15" name="组合 14">
            <a:extLst>
              <a:ext uri="{FF2B5EF4-FFF2-40B4-BE49-F238E27FC236}">
                <a16:creationId xmlns:a16="http://schemas.microsoft.com/office/drawing/2014/main" xmlns="" id="{52294454-59A4-45F7-8305-7A57000E2A3B}"/>
              </a:ext>
            </a:extLst>
          </p:cNvPr>
          <p:cNvGrpSpPr/>
          <p:nvPr/>
        </p:nvGrpSpPr>
        <p:grpSpPr>
          <a:xfrm>
            <a:off x="324412" y="285457"/>
            <a:ext cx="8675126" cy="316562"/>
            <a:chOff x="384045" y="156886"/>
            <a:chExt cx="11806368" cy="430824"/>
          </a:xfrm>
        </p:grpSpPr>
        <p:sp>
          <p:nvSpPr>
            <p:cNvPr id="16" name="矩形 15">
              <a:extLst>
                <a:ext uri="{FF2B5EF4-FFF2-40B4-BE49-F238E27FC236}">
                  <a16:creationId xmlns:a16="http://schemas.microsoft.com/office/drawing/2014/main" xmlns="" id="{4C9E3BBB-A081-4FBB-AA9C-DEDB43604D4E}"/>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7" name="9">
              <a:extLst>
                <a:ext uri="{FF2B5EF4-FFF2-40B4-BE49-F238E27FC236}">
                  <a16:creationId xmlns:a16="http://schemas.microsoft.com/office/drawing/2014/main" xmlns="" id="{DAE53BBB-A7FB-4700-ACAF-6EAD5C54DB90}"/>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18" name="等腰三角形 17">
              <a:extLst>
                <a:ext uri="{FF2B5EF4-FFF2-40B4-BE49-F238E27FC236}">
                  <a16:creationId xmlns:a16="http://schemas.microsoft.com/office/drawing/2014/main" xmlns="" id="{E021247E-E37C-4A6E-9818-C0369AEA026E}"/>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1135502704"/>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anim calcmode="lin" valueType="num">
                                      <p:cBhvr>
                                        <p:cTn id="14" dur="250" fill="hold"/>
                                        <p:tgtEl>
                                          <p:spTgt spid="7"/>
                                        </p:tgtEl>
                                        <p:attrNameLst>
                                          <p:attrName>ppt_x</p:attrName>
                                        </p:attrNameLst>
                                      </p:cBhvr>
                                      <p:tavLst>
                                        <p:tav tm="0">
                                          <p:val>
                                            <p:strVal val="#ppt_x"/>
                                          </p:val>
                                        </p:tav>
                                        <p:tav tm="100000">
                                          <p:val>
                                            <p:strVal val="#ppt_x"/>
                                          </p:val>
                                        </p:tav>
                                      </p:tavLst>
                                    </p:anim>
                                    <p:anim calcmode="lin" valueType="num">
                                      <p:cBhvr>
                                        <p:cTn id="15" dur="2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50"/>
                                        <p:tgtEl>
                                          <p:spTgt spid="8"/>
                                        </p:tgtEl>
                                      </p:cBhvr>
                                    </p:animEffect>
                                    <p:anim calcmode="lin" valueType="num">
                                      <p:cBhvr>
                                        <p:cTn id="20" dur="250" fill="hold"/>
                                        <p:tgtEl>
                                          <p:spTgt spid="8"/>
                                        </p:tgtEl>
                                        <p:attrNameLst>
                                          <p:attrName>ppt_x</p:attrName>
                                        </p:attrNameLst>
                                      </p:cBhvr>
                                      <p:tavLst>
                                        <p:tav tm="0">
                                          <p:val>
                                            <p:strVal val="#ppt_x"/>
                                          </p:val>
                                        </p:tav>
                                        <p:tav tm="100000">
                                          <p:val>
                                            <p:strVal val="#ppt_x"/>
                                          </p:val>
                                        </p:tav>
                                      </p:tavLst>
                                    </p:anim>
                                    <p:anim calcmode="lin" valueType="num">
                                      <p:cBhvr>
                                        <p:cTn id="21" dur="25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animBg="1"/>
      <p:bldP spid="12" grpId="0" animBg="1"/>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1664508" y="2151852"/>
            <a:ext cx="2623988" cy="590171"/>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prstClr val="white"/>
              </a:solidFill>
            </a:endParaRPr>
          </a:p>
        </p:txBody>
      </p:sp>
      <p:sp>
        <p:nvSpPr>
          <p:cNvPr id="7" name="五边形 6"/>
          <p:cNvSpPr/>
          <p:nvPr/>
        </p:nvSpPr>
        <p:spPr>
          <a:xfrm rot="16200000">
            <a:off x="3633952" y="1497308"/>
            <a:ext cx="718918" cy="590170"/>
          </a:xfrm>
          <a:prstGeom prst="homePlate">
            <a:avLst>
              <a:gd name="adj" fmla="val 31538"/>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prstClr val="white"/>
              </a:solidFill>
            </a:endParaRPr>
          </a:p>
        </p:txBody>
      </p:sp>
      <p:sp>
        <p:nvSpPr>
          <p:cNvPr id="8" name="任意多边形 7"/>
          <p:cNvSpPr/>
          <p:nvPr/>
        </p:nvSpPr>
        <p:spPr>
          <a:xfrm rot="10800000">
            <a:off x="4790897" y="2897766"/>
            <a:ext cx="2623988" cy="590171"/>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prstClr val="white"/>
              </a:solidFill>
            </a:endParaRPr>
          </a:p>
        </p:txBody>
      </p:sp>
      <p:sp>
        <p:nvSpPr>
          <p:cNvPr id="9" name="五边形 8"/>
          <p:cNvSpPr/>
          <p:nvPr/>
        </p:nvSpPr>
        <p:spPr>
          <a:xfrm rot="5400000">
            <a:off x="4726523" y="3552311"/>
            <a:ext cx="718918" cy="590170"/>
          </a:xfrm>
          <a:prstGeom prst="homePlate">
            <a:avLst>
              <a:gd name="adj" fmla="val 31538"/>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prstClr val="white"/>
              </a:solidFill>
            </a:endParaRPr>
          </a:p>
        </p:txBody>
      </p:sp>
      <p:sp>
        <p:nvSpPr>
          <p:cNvPr id="10" name="任意多边形 9"/>
          <p:cNvSpPr/>
          <p:nvPr/>
        </p:nvSpPr>
        <p:spPr>
          <a:xfrm rot="10800000" flipV="1">
            <a:off x="4790896" y="2151852"/>
            <a:ext cx="2623988" cy="590171"/>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prstClr val="white"/>
              </a:solidFill>
            </a:endParaRPr>
          </a:p>
        </p:txBody>
      </p:sp>
      <p:sp>
        <p:nvSpPr>
          <p:cNvPr id="11" name="五边形 10"/>
          <p:cNvSpPr/>
          <p:nvPr/>
        </p:nvSpPr>
        <p:spPr>
          <a:xfrm rot="16200000" flipV="1">
            <a:off x="4726522" y="1497308"/>
            <a:ext cx="718918" cy="590170"/>
          </a:xfrm>
          <a:prstGeom prst="homePlate">
            <a:avLst>
              <a:gd name="adj" fmla="val 31538"/>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prstClr val="white"/>
              </a:solidFill>
            </a:endParaRPr>
          </a:p>
        </p:txBody>
      </p:sp>
      <p:sp>
        <p:nvSpPr>
          <p:cNvPr id="12" name="任意多边形 11"/>
          <p:cNvSpPr/>
          <p:nvPr/>
        </p:nvSpPr>
        <p:spPr>
          <a:xfrm flipV="1">
            <a:off x="1664508" y="2897766"/>
            <a:ext cx="2623988" cy="590171"/>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prstClr val="white"/>
              </a:solidFill>
            </a:endParaRPr>
          </a:p>
        </p:txBody>
      </p:sp>
      <p:sp>
        <p:nvSpPr>
          <p:cNvPr id="13" name="五边形 12"/>
          <p:cNvSpPr/>
          <p:nvPr/>
        </p:nvSpPr>
        <p:spPr>
          <a:xfrm rot="5400000" flipV="1">
            <a:off x="3633952" y="3552312"/>
            <a:ext cx="718918" cy="590170"/>
          </a:xfrm>
          <a:prstGeom prst="homePlate">
            <a:avLst>
              <a:gd name="adj" fmla="val 31538"/>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prstClr val="white"/>
              </a:solidFill>
            </a:endParaRPr>
          </a:p>
        </p:txBody>
      </p:sp>
      <p:grpSp>
        <p:nvGrpSpPr>
          <p:cNvPr id="14" name="组合 13"/>
          <p:cNvGrpSpPr/>
          <p:nvPr/>
        </p:nvGrpSpPr>
        <p:grpSpPr>
          <a:xfrm>
            <a:off x="2624593" y="3056551"/>
            <a:ext cx="335444" cy="334124"/>
            <a:chOff x="4557733" y="2434359"/>
            <a:chExt cx="512624" cy="510606"/>
          </a:xfrm>
          <a:solidFill>
            <a:schemeClr val="bg1"/>
          </a:solidFill>
        </p:grpSpPr>
        <p:sp>
          <p:nvSpPr>
            <p:cNvPr id="15" name="Freeform 7"/>
            <p:cNvSpPr>
              <a:spLocks noEditPoints="1"/>
            </p:cNvSpPr>
            <p:nvPr/>
          </p:nvSpPr>
          <p:spPr bwMode="auto">
            <a:xfrm>
              <a:off x="4557733" y="2434359"/>
              <a:ext cx="512624" cy="510606"/>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189" tIns="33594" rIns="67189" bIns="33594" numCol="1" anchor="t" anchorCtr="0" compatLnSpc="1">
              <a:prstTxWarp prst="textNoShape">
                <a:avLst/>
              </a:prstTxWarp>
            </a:bodyPr>
            <a:lstStyle/>
            <a:p>
              <a:endParaRPr lang="zh-CN" altLang="en-US" sz="975">
                <a:solidFill>
                  <a:prstClr val="black"/>
                </a:solidFill>
              </a:endParaRPr>
            </a:p>
          </p:txBody>
        </p:sp>
        <p:sp>
          <p:nvSpPr>
            <p:cNvPr id="16" name="Freeform 8"/>
            <p:cNvSpPr>
              <a:spLocks/>
            </p:cNvSpPr>
            <p:nvPr/>
          </p:nvSpPr>
          <p:spPr bwMode="auto">
            <a:xfrm>
              <a:off x="4781753" y="2529215"/>
              <a:ext cx="129165" cy="254294"/>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189" tIns="33594" rIns="67189" bIns="33594" numCol="1" anchor="t" anchorCtr="0" compatLnSpc="1">
              <a:prstTxWarp prst="textNoShape">
                <a:avLst/>
              </a:prstTxWarp>
            </a:bodyPr>
            <a:lstStyle/>
            <a:p>
              <a:endParaRPr lang="zh-CN" altLang="en-US" sz="975">
                <a:solidFill>
                  <a:prstClr val="black"/>
                </a:solidFill>
              </a:endParaRPr>
            </a:p>
          </p:txBody>
        </p:sp>
      </p:grpSp>
      <p:grpSp>
        <p:nvGrpSpPr>
          <p:cNvPr id="17" name="组合 16"/>
          <p:cNvGrpSpPr/>
          <p:nvPr/>
        </p:nvGrpSpPr>
        <p:grpSpPr>
          <a:xfrm>
            <a:off x="2651609" y="2266843"/>
            <a:ext cx="307149" cy="295381"/>
            <a:chOff x="6159731" y="1864447"/>
            <a:chExt cx="469385" cy="451400"/>
          </a:xfrm>
          <a:solidFill>
            <a:schemeClr val="bg1"/>
          </a:solidFill>
        </p:grpSpPr>
        <p:sp>
          <p:nvSpPr>
            <p:cNvPr id="18" name="Oval 131"/>
            <p:cNvSpPr>
              <a:spLocks noChangeArrowheads="1"/>
            </p:cNvSpPr>
            <p:nvPr/>
          </p:nvSpPr>
          <p:spPr bwMode="auto">
            <a:xfrm>
              <a:off x="6288812" y="1864447"/>
              <a:ext cx="211223" cy="21392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189" tIns="33594" rIns="67189" bIns="33594" numCol="1" anchor="t" anchorCtr="0" compatLnSpc="1">
              <a:prstTxWarp prst="textNoShape">
                <a:avLst/>
              </a:prstTxWarp>
            </a:bodyPr>
            <a:lstStyle/>
            <a:p>
              <a:endParaRPr lang="zh-CN" altLang="en-US" sz="2057">
                <a:solidFill>
                  <a:prstClr val="black"/>
                </a:solidFill>
              </a:endParaRPr>
            </a:p>
          </p:txBody>
        </p:sp>
        <p:sp>
          <p:nvSpPr>
            <p:cNvPr id="19" name="Freeform 134"/>
            <p:cNvSpPr>
              <a:spLocks/>
            </p:cNvSpPr>
            <p:nvPr/>
          </p:nvSpPr>
          <p:spPr bwMode="auto">
            <a:xfrm>
              <a:off x="6159731" y="2111736"/>
              <a:ext cx="469385" cy="204111"/>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189" tIns="33594" rIns="67189" bIns="33594" numCol="1" anchor="t" anchorCtr="0" compatLnSpc="1">
              <a:prstTxWarp prst="textNoShape">
                <a:avLst/>
              </a:prstTxWarp>
            </a:bodyPr>
            <a:lstStyle/>
            <a:p>
              <a:endParaRPr lang="zh-CN" altLang="en-US" sz="2057">
                <a:solidFill>
                  <a:prstClr val="black"/>
                </a:solidFill>
              </a:endParaRPr>
            </a:p>
          </p:txBody>
        </p:sp>
      </p:grpSp>
      <p:grpSp>
        <p:nvGrpSpPr>
          <p:cNvPr id="20" name="组合 19"/>
          <p:cNvGrpSpPr/>
          <p:nvPr/>
        </p:nvGrpSpPr>
        <p:grpSpPr>
          <a:xfrm>
            <a:off x="6202388" y="3103297"/>
            <a:ext cx="277650" cy="240631"/>
            <a:chOff x="7090992" y="4839631"/>
            <a:chExt cx="424306" cy="367732"/>
          </a:xfrm>
          <a:solidFill>
            <a:schemeClr val="bg1"/>
          </a:solidFill>
        </p:grpSpPr>
        <p:sp>
          <p:nvSpPr>
            <p:cNvPr id="21" name="Freeform 19"/>
            <p:cNvSpPr>
              <a:spLocks/>
            </p:cNvSpPr>
            <p:nvPr/>
          </p:nvSpPr>
          <p:spPr bwMode="auto">
            <a:xfrm>
              <a:off x="7156995" y="4994536"/>
              <a:ext cx="86882" cy="15288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189" tIns="33594" rIns="67189" bIns="33594" numCol="1" anchor="t" anchorCtr="0" compatLnSpc="1">
              <a:prstTxWarp prst="textNoShape">
                <a:avLst/>
              </a:prstTxWarp>
            </a:bodyPr>
            <a:lstStyle/>
            <a:p>
              <a:endParaRPr lang="zh-CN" altLang="en-US" sz="1470">
                <a:solidFill>
                  <a:prstClr val="black"/>
                </a:solidFill>
              </a:endParaRPr>
            </a:p>
          </p:txBody>
        </p:sp>
        <p:sp>
          <p:nvSpPr>
            <p:cNvPr id="22" name="Freeform 20"/>
            <p:cNvSpPr>
              <a:spLocks/>
            </p:cNvSpPr>
            <p:nvPr/>
          </p:nvSpPr>
          <p:spPr bwMode="auto">
            <a:xfrm>
              <a:off x="7282266" y="4937962"/>
              <a:ext cx="86882" cy="20945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189" tIns="33594" rIns="67189" bIns="33594" numCol="1" anchor="t" anchorCtr="0" compatLnSpc="1">
              <a:prstTxWarp prst="textNoShape">
                <a:avLst/>
              </a:prstTxWarp>
            </a:bodyPr>
            <a:lstStyle/>
            <a:p>
              <a:endParaRPr lang="zh-CN" altLang="en-US" sz="1470">
                <a:solidFill>
                  <a:prstClr val="black"/>
                </a:solidFill>
              </a:endParaRPr>
            </a:p>
          </p:txBody>
        </p:sp>
        <p:sp>
          <p:nvSpPr>
            <p:cNvPr id="23" name="Freeform 21"/>
            <p:cNvSpPr>
              <a:spLocks/>
            </p:cNvSpPr>
            <p:nvPr/>
          </p:nvSpPr>
          <p:spPr bwMode="auto">
            <a:xfrm>
              <a:off x="7408885" y="4891491"/>
              <a:ext cx="86882" cy="25593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189" tIns="33594" rIns="67189" bIns="33594" numCol="1" anchor="t" anchorCtr="0" compatLnSpc="1">
              <a:prstTxWarp prst="textNoShape">
                <a:avLst/>
              </a:prstTxWarp>
            </a:bodyPr>
            <a:lstStyle/>
            <a:p>
              <a:endParaRPr lang="zh-CN" altLang="en-US" sz="1470">
                <a:solidFill>
                  <a:prstClr val="black"/>
                </a:solidFill>
              </a:endParaRPr>
            </a:p>
          </p:txBody>
        </p:sp>
        <p:sp>
          <p:nvSpPr>
            <p:cNvPr id="24" name="Freeform 22"/>
            <p:cNvSpPr>
              <a:spLocks/>
            </p:cNvSpPr>
            <p:nvPr/>
          </p:nvSpPr>
          <p:spPr bwMode="auto">
            <a:xfrm>
              <a:off x="7090992" y="4839631"/>
              <a:ext cx="424306" cy="367732"/>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189" tIns="33594" rIns="67189" bIns="33594" numCol="1" anchor="t" anchorCtr="0" compatLnSpc="1">
              <a:prstTxWarp prst="textNoShape">
                <a:avLst/>
              </a:prstTxWarp>
            </a:bodyPr>
            <a:lstStyle/>
            <a:p>
              <a:endParaRPr lang="zh-CN" altLang="en-US" sz="1470">
                <a:solidFill>
                  <a:prstClr val="black"/>
                </a:solidFill>
              </a:endParaRPr>
            </a:p>
          </p:txBody>
        </p:sp>
      </p:grpSp>
      <p:grpSp>
        <p:nvGrpSpPr>
          <p:cNvPr id="25" name="组合 24"/>
          <p:cNvGrpSpPr/>
          <p:nvPr/>
        </p:nvGrpSpPr>
        <p:grpSpPr>
          <a:xfrm>
            <a:off x="6202388" y="2320467"/>
            <a:ext cx="255575" cy="252940"/>
            <a:chOff x="4270293" y="4090633"/>
            <a:chExt cx="390570" cy="386543"/>
          </a:xfrm>
          <a:solidFill>
            <a:schemeClr val="bg1"/>
          </a:solidFill>
        </p:grpSpPr>
        <p:sp>
          <p:nvSpPr>
            <p:cNvPr id="26" name="Freeform 136"/>
            <p:cNvSpPr>
              <a:spLocks/>
            </p:cNvSpPr>
            <p:nvPr/>
          </p:nvSpPr>
          <p:spPr bwMode="auto">
            <a:xfrm>
              <a:off x="4270293" y="4307258"/>
              <a:ext cx="390570" cy="169918"/>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189" tIns="33594" rIns="67189" bIns="33594" numCol="1" anchor="t" anchorCtr="0" compatLnSpc="1">
              <a:prstTxWarp prst="textNoShape">
                <a:avLst/>
              </a:prstTxWarp>
            </a:bodyPr>
            <a:lstStyle/>
            <a:p>
              <a:endParaRPr lang="zh-CN" altLang="en-US" sz="1470">
                <a:solidFill>
                  <a:prstClr val="black"/>
                </a:solidFill>
              </a:endParaRPr>
            </a:p>
          </p:txBody>
        </p:sp>
        <p:sp>
          <p:nvSpPr>
            <p:cNvPr id="27" name="Freeform 137"/>
            <p:cNvSpPr>
              <a:spLocks noEditPoints="1"/>
            </p:cNvSpPr>
            <p:nvPr/>
          </p:nvSpPr>
          <p:spPr bwMode="auto">
            <a:xfrm>
              <a:off x="4270293" y="4090633"/>
              <a:ext cx="390570" cy="224678"/>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189" tIns="33594" rIns="67189" bIns="33594" numCol="1" anchor="t" anchorCtr="0" compatLnSpc="1">
              <a:prstTxWarp prst="textNoShape">
                <a:avLst/>
              </a:prstTxWarp>
            </a:bodyPr>
            <a:lstStyle/>
            <a:p>
              <a:endParaRPr lang="zh-CN" altLang="en-US" sz="1470">
                <a:solidFill>
                  <a:prstClr val="black"/>
                </a:solidFill>
              </a:endParaRPr>
            </a:p>
          </p:txBody>
        </p:sp>
      </p:grpSp>
      <p:sp>
        <p:nvSpPr>
          <p:cNvPr id="28" name="矩形 27"/>
          <p:cNvSpPr/>
          <p:nvPr/>
        </p:nvSpPr>
        <p:spPr>
          <a:xfrm>
            <a:off x="3683267" y="1651463"/>
            <a:ext cx="654337" cy="363818"/>
          </a:xfrm>
          <a:prstGeom prst="rect">
            <a:avLst/>
          </a:prstGeom>
        </p:spPr>
        <p:txBody>
          <a:bodyPr wrap="square">
            <a:spAutoFit/>
          </a:bodyPr>
          <a:lstStyle/>
          <a:p>
            <a:pPr algn="ctr"/>
            <a:r>
              <a:rPr lang="en-US" altLang="zh-CN" sz="1764" dirty="0">
                <a:solidFill>
                  <a:prstClr val="white"/>
                </a:solidFill>
                <a:latin typeface="Haettenschweiler" panose="020B0706040902060204" pitchFamily="34" charset="0"/>
                <a:ea typeface="微软雅黑" panose="020B0503020204020204" pitchFamily="34" charset="-122"/>
              </a:rPr>
              <a:t>01</a:t>
            </a:r>
            <a:endParaRPr lang="zh-CN" altLang="en-US" sz="1764" dirty="0">
              <a:solidFill>
                <a:prstClr val="white"/>
              </a:solidFill>
              <a:latin typeface="Haettenschweiler" panose="020B0706040902060204" pitchFamily="34" charset="0"/>
              <a:ea typeface="微软雅黑" panose="020B0503020204020204" pitchFamily="34" charset="-122"/>
            </a:endParaRPr>
          </a:p>
        </p:txBody>
      </p:sp>
      <p:sp>
        <p:nvSpPr>
          <p:cNvPr id="29" name="矩形 28"/>
          <p:cNvSpPr/>
          <p:nvPr/>
        </p:nvSpPr>
        <p:spPr>
          <a:xfrm>
            <a:off x="3666242" y="3611074"/>
            <a:ext cx="654337" cy="363818"/>
          </a:xfrm>
          <a:prstGeom prst="rect">
            <a:avLst/>
          </a:prstGeom>
        </p:spPr>
        <p:txBody>
          <a:bodyPr wrap="square">
            <a:spAutoFit/>
          </a:bodyPr>
          <a:lstStyle/>
          <a:p>
            <a:pPr algn="ctr"/>
            <a:r>
              <a:rPr lang="en-US" altLang="zh-CN" sz="1764" dirty="0">
                <a:solidFill>
                  <a:prstClr val="white"/>
                </a:solidFill>
                <a:latin typeface="Haettenschweiler" panose="020B0706040902060204" pitchFamily="34" charset="0"/>
                <a:ea typeface="微软雅黑" panose="020B0503020204020204" pitchFamily="34" charset="-122"/>
              </a:rPr>
              <a:t>02</a:t>
            </a:r>
            <a:endParaRPr lang="zh-CN" altLang="en-US" sz="1764" dirty="0">
              <a:solidFill>
                <a:prstClr val="white"/>
              </a:solidFill>
              <a:latin typeface="Haettenschweiler" panose="020B0706040902060204" pitchFamily="34" charset="0"/>
              <a:ea typeface="微软雅黑" panose="020B0503020204020204" pitchFamily="34" charset="-122"/>
            </a:endParaRPr>
          </a:p>
        </p:txBody>
      </p:sp>
      <p:sp>
        <p:nvSpPr>
          <p:cNvPr id="30" name="矩形 29"/>
          <p:cNvSpPr/>
          <p:nvPr/>
        </p:nvSpPr>
        <p:spPr>
          <a:xfrm>
            <a:off x="4758812" y="1654279"/>
            <a:ext cx="654337" cy="363818"/>
          </a:xfrm>
          <a:prstGeom prst="rect">
            <a:avLst/>
          </a:prstGeom>
        </p:spPr>
        <p:txBody>
          <a:bodyPr wrap="square">
            <a:spAutoFit/>
          </a:bodyPr>
          <a:lstStyle/>
          <a:p>
            <a:pPr algn="ctr"/>
            <a:r>
              <a:rPr lang="en-US" altLang="zh-CN" sz="1764" dirty="0">
                <a:solidFill>
                  <a:prstClr val="white"/>
                </a:solidFill>
                <a:latin typeface="Haettenschweiler" panose="020B0706040902060204" pitchFamily="34" charset="0"/>
                <a:ea typeface="微软雅黑" panose="020B0503020204020204" pitchFamily="34" charset="-122"/>
              </a:rPr>
              <a:t>03</a:t>
            </a:r>
            <a:endParaRPr lang="zh-CN" altLang="en-US" sz="1764" dirty="0">
              <a:solidFill>
                <a:prstClr val="white"/>
              </a:solidFill>
              <a:latin typeface="Haettenschweiler" panose="020B0706040902060204" pitchFamily="34" charset="0"/>
              <a:ea typeface="微软雅黑" panose="020B0503020204020204" pitchFamily="34" charset="-122"/>
            </a:endParaRPr>
          </a:p>
        </p:txBody>
      </p:sp>
      <p:sp>
        <p:nvSpPr>
          <p:cNvPr id="31" name="矩形 30"/>
          <p:cNvSpPr/>
          <p:nvPr/>
        </p:nvSpPr>
        <p:spPr>
          <a:xfrm>
            <a:off x="4834256" y="3666476"/>
            <a:ext cx="500054" cy="363818"/>
          </a:xfrm>
          <a:prstGeom prst="rect">
            <a:avLst/>
          </a:prstGeom>
        </p:spPr>
        <p:txBody>
          <a:bodyPr wrap="square">
            <a:spAutoFit/>
          </a:bodyPr>
          <a:lstStyle/>
          <a:p>
            <a:pPr algn="ctr"/>
            <a:r>
              <a:rPr lang="en-US" altLang="zh-CN" sz="1764" dirty="0">
                <a:solidFill>
                  <a:prstClr val="white"/>
                </a:solidFill>
                <a:latin typeface="Haettenschweiler" panose="020B0706040902060204" pitchFamily="34" charset="0"/>
                <a:ea typeface="微软雅黑" panose="020B0503020204020204" pitchFamily="34" charset="-122"/>
              </a:rPr>
              <a:t>04</a:t>
            </a:r>
            <a:endParaRPr lang="zh-CN" altLang="en-US" sz="1764" dirty="0">
              <a:solidFill>
                <a:prstClr val="white"/>
              </a:solidFill>
              <a:latin typeface="Haettenschweiler" panose="020B0706040902060204" pitchFamily="34" charset="0"/>
              <a:ea typeface="微软雅黑" panose="020B0503020204020204" pitchFamily="34" charset="-122"/>
            </a:endParaRPr>
          </a:p>
        </p:txBody>
      </p:sp>
      <p:sp>
        <p:nvSpPr>
          <p:cNvPr id="33" name="矩形 32"/>
          <p:cNvSpPr/>
          <p:nvPr/>
        </p:nvSpPr>
        <p:spPr>
          <a:xfrm rot="2700000">
            <a:off x="4122624" y="2410281"/>
            <a:ext cx="839070" cy="839070"/>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prstClr val="white"/>
              </a:solidFill>
            </a:endParaRPr>
          </a:p>
        </p:txBody>
      </p:sp>
      <p:sp>
        <p:nvSpPr>
          <p:cNvPr id="34" name="文本框 40"/>
          <p:cNvSpPr txBox="1"/>
          <p:nvPr/>
        </p:nvSpPr>
        <p:spPr>
          <a:xfrm>
            <a:off x="1262479" y="1429133"/>
            <a:ext cx="1758815" cy="544765"/>
          </a:xfrm>
          <a:prstGeom prst="rect">
            <a:avLst/>
          </a:prstGeom>
          <a:noFill/>
          <a:effectLst/>
        </p:spPr>
        <p:txBody>
          <a:bodyPr wrap="none" rtlCol="0">
            <a:spAutoFit/>
          </a:bodyPr>
          <a:lstStyle/>
          <a:p>
            <a:r>
              <a:rPr lang="en-US" altLang="zh-CN" sz="1029" b="1" dirty="0">
                <a:solidFill>
                  <a:schemeClr val="bg1">
                    <a:lumMod val="50000"/>
                  </a:schemeClr>
                </a:solidFill>
                <a:latin typeface="方正姚体" panose="02010601030101010101" pitchFamily="2" charset="-122"/>
                <a:ea typeface="方正姚体" panose="02010601030101010101" pitchFamily="2" charset="-122"/>
              </a:rPr>
              <a:t> </a:t>
            </a:r>
            <a:r>
              <a:rPr lang="en-US" altLang="zh-CN" sz="1176"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772"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882"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882"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176" dirty="0">
              <a:solidFill>
                <a:schemeClr val="bg1">
                  <a:lumMod val="50000"/>
                </a:schemeClr>
              </a:solidFill>
              <a:latin typeface="方正姚体" panose="02010601030101010101" pitchFamily="2" charset="-122"/>
              <a:ea typeface="方正姚体" panose="02010601030101010101" pitchFamily="2" charset="-122"/>
            </a:endParaRPr>
          </a:p>
        </p:txBody>
      </p:sp>
      <p:sp>
        <p:nvSpPr>
          <p:cNvPr id="35" name="文本框 41"/>
          <p:cNvSpPr txBox="1"/>
          <p:nvPr/>
        </p:nvSpPr>
        <p:spPr>
          <a:xfrm>
            <a:off x="6026101" y="1428938"/>
            <a:ext cx="1758815" cy="544765"/>
          </a:xfrm>
          <a:prstGeom prst="rect">
            <a:avLst/>
          </a:prstGeom>
          <a:noFill/>
          <a:effectLst/>
        </p:spPr>
        <p:txBody>
          <a:bodyPr wrap="none" rtlCol="0">
            <a:spAutoFit/>
          </a:bodyPr>
          <a:lstStyle/>
          <a:p>
            <a:r>
              <a:rPr lang="en-US" altLang="zh-CN" sz="1029" b="1" dirty="0">
                <a:solidFill>
                  <a:schemeClr val="bg1">
                    <a:lumMod val="50000"/>
                  </a:schemeClr>
                </a:solidFill>
                <a:latin typeface="方正姚体" panose="02010601030101010101" pitchFamily="2" charset="-122"/>
                <a:ea typeface="方正姚体" panose="02010601030101010101" pitchFamily="2" charset="-122"/>
              </a:rPr>
              <a:t> </a:t>
            </a:r>
            <a:r>
              <a:rPr lang="en-US" altLang="zh-CN" sz="1176"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772"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882"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882"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176" dirty="0">
              <a:solidFill>
                <a:schemeClr val="bg1">
                  <a:lumMod val="50000"/>
                </a:schemeClr>
              </a:solidFill>
              <a:latin typeface="方正姚体" panose="02010601030101010101" pitchFamily="2" charset="-122"/>
              <a:ea typeface="方正姚体" panose="02010601030101010101" pitchFamily="2" charset="-122"/>
            </a:endParaRPr>
          </a:p>
        </p:txBody>
      </p:sp>
      <p:sp>
        <p:nvSpPr>
          <p:cNvPr id="36" name="文本框 42"/>
          <p:cNvSpPr txBox="1"/>
          <p:nvPr/>
        </p:nvSpPr>
        <p:spPr>
          <a:xfrm>
            <a:off x="1244735" y="3773770"/>
            <a:ext cx="1758815" cy="544765"/>
          </a:xfrm>
          <a:prstGeom prst="rect">
            <a:avLst/>
          </a:prstGeom>
          <a:noFill/>
          <a:effectLst/>
        </p:spPr>
        <p:txBody>
          <a:bodyPr wrap="none" rtlCol="0">
            <a:spAutoFit/>
          </a:bodyPr>
          <a:lstStyle/>
          <a:p>
            <a:r>
              <a:rPr lang="en-US" altLang="zh-CN" sz="1029" b="1" dirty="0">
                <a:solidFill>
                  <a:schemeClr val="bg1">
                    <a:lumMod val="50000"/>
                  </a:schemeClr>
                </a:solidFill>
                <a:latin typeface="方正姚体" panose="02010601030101010101" pitchFamily="2" charset="-122"/>
                <a:ea typeface="方正姚体" panose="02010601030101010101" pitchFamily="2" charset="-122"/>
              </a:rPr>
              <a:t> </a:t>
            </a:r>
            <a:r>
              <a:rPr lang="en-US" altLang="zh-CN" sz="1176"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772"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882"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882"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176" dirty="0">
              <a:solidFill>
                <a:schemeClr val="bg1">
                  <a:lumMod val="50000"/>
                </a:schemeClr>
              </a:solidFill>
              <a:latin typeface="方正姚体" panose="02010601030101010101" pitchFamily="2" charset="-122"/>
              <a:ea typeface="方正姚体" panose="02010601030101010101" pitchFamily="2" charset="-122"/>
            </a:endParaRPr>
          </a:p>
        </p:txBody>
      </p:sp>
      <p:sp>
        <p:nvSpPr>
          <p:cNvPr id="37" name="文本框 43"/>
          <p:cNvSpPr txBox="1"/>
          <p:nvPr/>
        </p:nvSpPr>
        <p:spPr>
          <a:xfrm>
            <a:off x="6008358" y="3773575"/>
            <a:ext cx="1758815" cy="544765"/>
          </a:xfrm>
          <a:prstGeom prst="rect">
            <a:avLst/>
          </a:prstGeom>
          <a:noFill/>
          <a:effectLst/>
        </p:spPr>
        <p:txBody>
          <a:bodyPr wrap="none" rtlCol="0">
            <a:spAutoFit/>
          </a:bodyPr>
          <a:lstStyle/>
          <a:p>
            <a:r>
              <a:rPr lang="en-US" altLang="zh-CN" sz="1029" b="1" dirty="0">
                <a:solidFill>
                  <a:schemeClr val="bg1">
                    <a:lumMod val="50000"/>
                  </a:schemeClr>
                </a:solidFill>
                <a:latin typeface="方正姚体" panose="02010601030101010101" pitchFamily="2" charset="-122"/>
                <a:ea typeface="方正姚体" panose="02010601030101010101" pitchFamily="2" charset="-122"/>
              </a:rPr>
              <a:t> </a:t>
            </a:r>
            <a:r>
              <a:rPr lang="en-US" altLang="zh-CN" sz="1176"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772"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882"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882"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176" dirty="0">
              <a:solidFill>
                <a:schemeClr val="bg1">
                  <a:lumMod val="50000"/>
                </a:schemeClr>
              </a:solidFill>
              <a:latin typeface="方正姚体" panose="02010601030101010101" pitchFamily="2" charset="-122"/>
              <a:ea typeface="方正姚体" panose="02010601030101010101" pitchFamily="2" charset="-122"/>
            </a:endParaRPr>
          </a:p>
        </p:txBody>
      </p:sp>
      <p:grpSp>
        <p:nvGrpSpPr>
          <p:cNvPr id="38" name="组合 37">
            <a:extLst>
              <a:ext uri="{FF2B5EF4-FFF2-40B4-BE49-F238E27FC236}">
                <a16:creationId xmlns:a16="http://schemas.microsoft.com/office/drawing/2014/main" xmlns="" id="{D8AF5120-3D9F-44FE-9569-3F592DF6CEAC}"/>
              </a:ext>
            </a:extLst>
          </p:cNvPr>
          <p:cNvGrpSpPr/>
          <p:nvPr/>
        </p:nvGrpSpPr>
        <p:grpSpPr>
          <a:xfrm>
            <a:off x="324412" y="285457"/>
            <a:ext cx="8675126" cy="316562"/>
            <a:chOff x="384045" y="156886"/>
            <a:chExt cx="11806368" cy="430824"/>
          </a:xfrm>
        </p:grpSpPr>
        <p:sp>
          <p:nvSpPr>
            <p:cNvPr id="39" name="矩形 38">
              <a:extLst>
                <a:ext uri="{FF2B5EF4-FFF2-40B4-BE49-F238E27FC236}">
                  <a16:creationId xmlns:a16="http://schemas.microsoft.com/office/drawing/2014/main" xmlns="" id="{E2FD5A95-EBB2-4C80-96DF-E6F7ECECC6B6}"/>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40" name="9">
              <a:extLst>
                <a:ext uri="{FF2B5EF4-FFF2-40B4-BE49-F238E27FC236}">
                  <a16:creationId xmlns:a16="http://schemas.microsoft.com/office/drawing/2014/main" xmlns="" id="{A4C00110-55A6-4E8E-BA40-7015D2C46A68}"/>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41" name="等腰三角形 40">
              <a:extLst>
                <a:ext uri="{FF2B5EF4-FFF2-40B4-BE49-F238E27FC236}">
                  <a16:creationId xmlns:a16="http://schemas.microsoft.com/office/drawing/2014/main" xmlns="" id="{6CC72C28-3BEF-487F-82CD-9B92378B1F2D}"/>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916243018"/>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anim calcmode="lin" valueType="num">
                                      <p:cBhvr>
                                        <p:cTn id="14" dur="250" fill="hold"/>
                                        <p:tgtEl>
                                          <p:spTgt spid="7"/>
                                        </p:tgtEl>
                                        <p:attrNameLst>
                                          <p:attrName>ppt_x</p:attrName>
                                        </p:attrNameLst>
                                      </p:cBhvr>
                                      <p:tavLst>
                                        <p:tav tm="0">
                                          <p:val>
                                            <p:strVal val="#ppt_x"/>
                                          </p:val>
                                        </p:tav>
                                        <p:tav tm="100000">
                                          <p:val>
                                            <p:strVal val="#ppt_x"/>
                                          </p:val>
                                        </p:tav>
                                      </p:tavLst>
                                    </p:anim>
                                    <p:anim calcmode="lin" valueType="num">
                                      <p:cBhvr>
                                        <p:cTn id="15" dur="2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50"/>
                                        <p:tgtEl>
                                          <p:spTgt spid="8"/>
                                        </p:tgtEl>
                                      </p:cBhvr>
                                    </p:animEffect>
                                    <p:anim calcmode="lin" valueType="num">
                                      <p:cBhvr>
                                        <p:cTn id="20" dur="250" fill="hold"/>
                                        <p:tgtEl>
                                          <p:spTgt spid="8"/>
                                        </p:tgtEl>
                                        <p:attrNameLst>
                                          <p:attrName>ppt_x</p:attrName>
                                        </p:attrNameLst>
                                      </p:cBhvr>
                                      <p:tavLst>
                                        <p:tav tm="0">
                                          <p:val>
                                            <p:strVal val="#ppt_x"/>
                                          </p:val>
                                        </p:tav>
                                        <p:tav tm="100000">
                                          <p:val>
                                            <p:strVal val="#ppt_x"/>
                                          </p:val>
                                        </p:tav>
                                      </p:tavLst>
                                    </p:anim>
                                    <p:anim calcmode="lin" valueType="num">
                                      <p:cBhvr>
                                        <p:cTn id="21" dur="25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50"/>
                                        <p:tgtEl>
                                          <p:spTgt spid="17"/>
                                        </p:tgtEl>
                                      </p:cBhvr>
                                    </p:animEffect>
                                    <p:anim calcmode="lin" valueType="num">
                                      <p:cBhvr>
                                        <p:cTn id="62" dur="250" fill="hold"/>
                                        <p:tgtEl>
                                          <p:spTgt spid="17"/>
                                        </p:tgtEl>
                                        <p:attrNameLst>
                                          <p:attrName>ppt_x</p:attrName>
                                        </p:attrNameLst>
                                      </p:cBhvr>
                                      <p:tavLst>
                                        <p:tav tm="0">
                                          <p:val>
                                            <p:strVal val="#ppt_x"/>
                                          </p:val>
                                        </p:tav>
                                        <p:tav tm="100000">
                                          <p:val>
                                            <p:strVal val="#ppt_x"/>
                                          </p:val>
                                        </p:tav>
                                      </p:tavLst>
                                    </p:anim>
                                    <p:anim calcmode="lin" valueType="num">
                                      <p:cBhvr>
                                        <p:cTn id="63" dur="2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250"/>
                                        <p:tgtEl>
                                          <p:spTgt spid="20"/>
                                        </p:tgtEl>
                                      </p:cBhvr>
                                    </p:animEffect>
                                    <p:anim calcmode="lin" valueType="num">
                                      <p:cBhvr>
                                        <p:cTn id="68" dur="250" fill="hold"/>
                                        <p:tgtEl>
                                          <p:spTgt spid="20"/>
                                        </p:tgtEl>
                                        <p:attrNameLst>
                                          <p:attrName>ppt_x</p:attrName>
                                        </p:attrNameLst>
                                      </p:cBhvr>
                                      <p:tavLst>
                                        <p:tav tm="0">
                                          <p:val>
                                            <p:strVal val="#ppt_x"/>
                                          </p:val>
                                        </p:tav>
                                        <p:tav tm="100000">
                                          <p:val>
                                            <p:strVal val="#ppt_x"/>
                                          </p:val>
                                        </p:tav>
                                      </p:tavLst>
                                    </p:anim>
                                    <p:anim calcmode="lin" valueType="num">
                                      <p:cBhvr>
                                        <p:cTn id="69" dur="250" fill="hold"/>
                                        <p:tgtEl>
                                          <p:spTgt spid="20"/>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250"/>
                                        <p:tgtEl>
                                          <p:spTgt spid="25"/>
                                        </p:tgtEl>
                                      </p:cBhvr>
                                    </p:animEffect>
                                    <p:anim calcmode="lin" valueType="num">
                                      <p:cBhvr>
                                        <p:cTn id="74" dur="250" fill="hold"/>
                                        <p:tgtEl>
                                          <p:spTgt spid="25"/>
                                        </p:tgtEl>
                                        <p:attrNameLst>
                                          <p:attrName>ppt_x</p:attrName>
                                        </p:attrNameLst>
                                      </p:cBhvr>
                                      <p:tavLst>
                                        <p:tav tm="0">
                                          <p:val>
                                            <p:strVal val="#ppt_x"/>
                                          </p:val>
                                        </p:tav>
                                        <p:tav tm="100000">
                                          <p:val>
                                            <p:strVal val="#ppt_x"/>
                                          </p:val>
                                        </p:tav>
                                      </p:tavLst>
                                    </p:anim>
                                    <p:anim calcmode="lin" valueType="num">
                                      <p:cBhvr>
                                        <p:cTn id="75" dur="250" fill="hold"/>
                                        <p:tgtEl>
                                          <p:spTgt spid="25"/>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250"/>
                                        <p:tgtEl>
                                          <p:spTgt spid="28"/>
                                        </p:tgtEl>
                                      </p:cBhvr>
                                    </p:animEffect>
                                    <p:anim calcmode="lin" valueType="num">
                                      <p:cBhvr>
                                        <p:cTn id="80" dur="250" fill="hold"/>
                                        <p:tgtEl>
                                          <p:spTgt spid="28"/>
                                        </p:tgtEl>
                                        <p:attrNameLst>
                                          <p:attrName>ppt_x</p:attrName>
                                        </p:attrNameLst>
                                      </p:cBhvr>
                                      <p:tavLst>
                                        <p:tav tm="0">
                                          <p:val>
                                            <p:strVal val="#ppt_x"/>
                                          </p:val>
                                        </p:tav>
                                        <p:tav tm="100000">
                                          <p:val>
                                            <p:strVal val="#ppt_x"/>
                                          </p:val>
                                        </p:tav>
                                      </p:tavLst>
                                    </p:anim>
                                    <p:anim calcmode="lin" valueType="num">
                                      <p:cBhvr>
                                        <p:cTn id="81" dur="250" fill="hold"/>
                                        <p:tgtEl>
                                          <p:spTgt spid="28"/>
                                        </p:tgtEl>
                                        <p:attrNameLst>
                                          <p:attrName>ppt_y</p:attrName>
                                        </p:attrNameLst>
                                      </p:cBhvr>
                                      <p:tavLst>
                                        <p:tav tm="0">
                                          <p:val>
                                            <p:strVal val="#ppt_y+.1"/>
                                          </p:val>
                                        </p:tav>
                                        <p:tav tm="100000">
                                          <p:val>
                                            <p:strVal val="#ppt_y"/>
                                          </p:val>
                                        </p:tav>
                                      </p:tavLst>
                                    </p:anim>
                                  </p:childTnLst>
                                </p:cTn>
                              </p:par>
                            </p:childTnLst>
                          </p:cTn>
                        </p:par>
                        <p:par>
                          <p:cTn id="82" fill="hold">
                            <p:stCondLst>
                              <p:cond delay="3250"/>
                            </p:stCondLst>
                            <p:childTnLst>
                              <p:par>
                                <p:cTn id="83" presetID="42" presetClass="entr" presetSubtype="0"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250"/>
                                        <p:tgtEl>
                                          <p:spTgt spid="29"/>
                                        </p:tgtEl>
                                      </p:cBhvr>
                                    </p:animEffect>
                                    <p:anim calcmode="lin" valueType="num">
                                      <p:cBhvr>
                                        <p:cTn id="86" dur="250" fill="hold"/>
                                        <p:tgtEl>
                                          <p:spTgt spid="29"/>
                                        </p:tgtEl>
                                        <p:attrNameLst>
                                          <p:attrName>ppt_x</p:attrName>
                                        </p:attrNameLst>
                                      </p:cBhvr>
                                      <p:tavLst>
                                        <p:tav tm="0">
                                          <p:val>
                                            <p:strVal val="#ppt_x"/>
                                          </p:val>
                                        </p:tav>
                                        <p:tav tm="100000">
                                          <p:val>
                                            <p:strVal val="#ppt_x"/>
                                          </p:val>
                                        </p:tav>
                                      </p:tavLst>
                                    </p:anim>
                                    <p:anim calcmode="lin" valueType="num">
                                      <p:cBhvr>
                                        <p:cTn id="87" dur="250" fill="hold"/>
                                        <p:tgtEl>
                                          <p:spTgt spid="29"/>
                                        </p:tgtEl>
                                        <p:attrNameLst>
                                          <p:attrName>ppt_y</p:attrName>
                                        </p:attrNameLst>
                                      </p:cBhvr>
                                      <p:tavLst>
                                        <p:tav tm="0">
                                          <p:val>
                                            <p:strVal val="#ppt_y+.1"/>
                                          </p:val>
                                        </p:tav>
                                        <p:tav tm="100000">
                                          <p:val>
                                            <p:strVal val="#ppt_y"/>
                                          </p:val>
                                        </p:tav>
                                      </p:tavLst>
                                    </p:anim>
                                  </p:childTnLst>
                                </p:cTn>
                              </p:par>
                            </p:childTnLst>
                          </p:cTn>
                        </p:par>
                        <p:par>
                          <p:cTn id="88" fill="hold">
                            <p:stCondLst>
                              <p:cond delay="3500"/>
                            </p:stCondLst>
                            <p:childTnLst>
                              <p:par>
                                <p:cTn id="89" presetID="42" presetClass="entr" presetSubtype="0"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250"/>
                                        <p:tgtEl>
                                          <p:spTgt spid="30"/>
                                        </p:tgtEl>
                                      </p:cBhvr>
                                    </p:animEffect>
                                    <p:anim calcmode="lin" valueType="num">
                                      <p:cBhvr>
                                        <p:cTn id="92" dur="250" fill="hold"/>
                                        <p:tgtEl>
                                          <p:spTgt spid="30"/>
                                        </p:tgtEl>
                                        <p:attrNameLst>
                                          <p:attrName>ppt_x</p:attrName>
                                        </p:attrNameLst>
                                      </p:cBhvr>
                                      <p:tavLst>
                                        <p:tav tm="0">
                                          <p:val>
                                            <p:strVal val="#ppt_x"/>
                                          </p:val>
                                        </p:tav>
                                        <p:tav tm="100000">
                                          <p:val>
                                            <p:strVal val="#ppt_x"/>
                                          </p:val>
                                        </p:tav>
                                      </p:tavLst>
                                    </p:anim>
                                    <p:anim calcmode="lin" valueType="num">
                                      <p:cBhvr>
                                        <p:cTn id="93" dur="250" fill="hold"/>
                                        <p:tgtEl>
                                          <p:spTgt spid="30"/>
                                        </p:tgtEl>
                                        <p:attrNameLst>
                                          <p:attrName>ppt_y</p:attrName>
                                        </p:attrNameLst>
                                      </p:cBhvr>
                                      <p:tavLst>
                                        <p:tav tm="0">
                                          <p:val>
                                            <p:strVal val="#ppt_y+.1"/>
                                          </p:val>
                                        </p:tav>
                                        <p:tav tm="100000">
                                          <p:val>
                                            <p:strVal val="#ppt_y"/>
                                          </p:val>
                                        </p:tav>
                                      </p:tavLst>
                                    </p:anim>
                                  </p:childTnLst>
                                </p:cTn>
                              </p:par>
                            </p:childTnLst>
                          </p:cTn>
                        </p:par>
                        <p:par>
                          <p:cTn id="94" fill="hold">
                            <p:stCondLst>
                              <p:cond delay="3750"/>
                            </p:stCondLst>
                            <p:childTnLst>
                              <p:par>
                                <p:cTn id="95" presetID="42" presetClass="entr" presetSubtype="0" fill="hold" grpId="0" nodeType="after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250"/>
                                        <p:tgtEl>
                                          <p:spTgt spid="31"/>
                                        </p:tgtEl>
                                      </p:cBhvr>
                                    </p:animEffect>
                                    <p:anim calcmode="lin" valueType="num">
                                      <p:cBhvr>
                                        <p:cTn id="98" dur="250" fill="hold"/>
                                        <p:tgtEl>
                                          <p:spTgt spid="31"/>
                                        </p:tgtEl>
                                        <p:attrNameLst>
                                          <p:attrName>ppt_x</p:attrName>
                                        </p:attrNameLst>
                                      </p:cBhvr>
                                      <p:tavLst>
                                        <p:tav tm="0">
                                          <p:val>
                                            <p:strVal val="#ppt_x"/>
                                          </p:val>
                                        </p:tav>
                                        <p:tav tm="100000">
                                          <p:val>
                                            <p:strVal val="#ppt_x"/>
                                          </p:val>
                                        </p:tav>
                                      </p:tavLst>
                                    </p:anim>
                                    <p:anim calcmode="lin" valueType="num">
                                      <p:cBhvr>
                                        <p:cTn id="99" dur="250" fill="hold"/>
                                        <p:tgtEl>
                                          <p:spTgt spid="31"/>
                                        </p:tgtEl>
                                        <p:attrNameLst>
                                          <p:attrName>ppt_y</p:attrName>
                                        </p:attrNameLst>
                                      </p:cBhvr>
                                      <p:tavLst>
                                        <p:tav tm="0">
                                          <p:val>
                                            <p:strVal val="#ppt_y+.1"/>
                                          </p:val>
                                        </p:tav>
                                        <p:tav tm="100000">
                                          <p:val>
                                            <p:strVal val="#ppt_y"/>
                                          </p:val>
                                        </p:tav>
                                      </p:tavLst>
                                    </p:anim>
                                  </p:childTnLst>
                                </p:cTn>
                              </p:par>
                            </p:childTnLst>
                          </p:cTn>
                        </p:par>
                        <p:par>
                          <p:cTn id="100" fill="hold">
                            <p:stCondLst>
                              <p:cond delay="4000"/>
                            </p:stCondLst>
                            <p:childTnLst>
                              <p:par>
                                <p:cTn id="101" presetID="42"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50"/>
                                        <p:tgtEl>
                                          <p:spTgt spid="33"/>
                                        </p:tgtEl>
                                      </p:cBhvr>
                                    </p:animEffect>
                                    <p:anim calcmode="lin" valueType="num">
                                      <p:cBhvr>
                                        <p:cTn id="104" dur="250" fill="hold"/>
                                        <p:tgtEl>
                                          <p:spTgt spid="33"/>
                                        </p:tgtEl>
                                        <p:attrNameLst>
                                          <p:attrName>ppt_x</p:attrName>
                                        </p:attrNameLst>
                                      </p:cBhvr>
                                      <p:tavLst>
                                        <p:tav tm="0">
                                          <p:val>
                                            <p:strVal val="#ppt_x"/>
                                          </p:val>
                                        </p:tav>
                                        <p:tav tm="100000">
                                          <p:val>
                                            <p:strVal val="#ppt_x"/>
                                          </p:val>
                                        </p:tav>
                                      </p:tavLst>
                                    </p:anim>
                                    <p:anim calcmode="lin" valueType="num">
                                      <p:cBhvr>
                                        <p:cTn id="105" dur="250" fill="hold"/>
                                        <p:tgtEl>
                                          <p:spTgt spid="33"/>
                                        </p:tgtEl>
                                        <p:attrNameLst>
                                          <p:attrName>ppt_y</p:attrName>
                                        </p:attrNameLst>
                                      </p:cBhvr>
                                      <p:tavLst>
                                        <p:tav tm="0">
                                          <p:val>
                                            <p:strVal val="#ppt_y+.1"/>
                                          </p:val>
                                        </p:tav>
                                        <p:tav tm="100000">
                                          <p:val>
                                            <p:strVal val="#ppt_y"/>
                                          </p:val>
                                        </p:tav>
                                      </p:tavLst>
                                    </p:anim>
                                  </p:childTnLst>
                                </p:cTn>
                              </p:par>
                            </p:childTnLst>
                          </p:cTn>
                        </p:par>
                        <p:par>
                          <p:cTn id="106" fill="hold">
                            <p:stCondLst>
                              <p:cond delay="4250"/>
                            </p:stCondLst>
                            <p:childTnLst>
                              <p:par>
                                <p:cTn id="107" presetID="42" presetClass="entr" presetSubtype="0" fill="hold" grpId="0" nodeType="after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fade">
                                      <p:cBhvr>
                                        <p:cTn id="109" dur="250"/>
                                        <p:tgtEl>
                                          <p:spTgt spid="34"/>
                                        </p:tgtEl>
                                      </p:cBhvr>
                                    </p:animEffect>
                                    <p:anim calcmode="lin" valueType="num">
                                      <p:cBhvr>
                                        <p:cTn id="110" dur="250" fill="hold"/>
                                        <p:tgtEl>
                                          <p:spTgt spid="34"/>
                                        </p:tgtEl>
                                        <p:attrNameLst>
                                          <p:attrName>ppt_x</p:attrName>
                                        </p:attrNameLst>
                                      </p:cBhvr>
                                      <p:tavLst>
                                        <p:tav tm="0">
                                          <p:val>
                                            <p:strVal val="#ppt_x"/>
                                          </p:val>
                                        </p:tav>
                                        <p:tav tm="100000">
                                          <p:val>
                                            <p:strVal val="#ppt_x"/>
                                          </p:val>
                                        </p:tav>
                                      </p:tavLst>
                                    </p:anim>
                                    <p:anim calcmode="lin" valueType="num">
                                      <p:cBhvr>
                                        <p:cTn id="111" dur="250" fill="hold"/>
                                        <p:tgtEl>
                                          <p:spTgt spid="34"/>
                                        </p:tgtEl>
                                        <p:attrNameLst>
                                          <p:attrName>ppt_y</p:attrName>
                                        </p:attrNameLst>
                                      </p:cBhvr>
                                      <p:tavLst>
                                        <p:tav tm="0">
                                          <p:val>
                                            <p:strVal val="#ppt_y+.1"/>
                                          </p:val>
                                        </p:tav>
                                        <p:tav tm="100000">
                                          <p:val>
                                            <p:strVal val="#ppt_y"/>
                                          </p:val>
                                        </p:tav>
                                      </p:tavLst>
                                    </p:anim>
                                  </p:childTnLst>
                                </p:cTn>
                              </p:par>
                            </p:childTnLst>
                          </p:cTn>
                        </p:par>
                        <p:par>
                          <p:cTn id="112" fill="hold">
                            <p:stCondLst>
                              <p:cond delay="4500"/>
                            </p:stCondLst>
                            <p:childTnLst>
                              <p:par>
                                <p:cTn id="113" presetID="42" presetClass="entr" presetSubtype="0" fill="hold" grpId="0" nodeType="after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fade">
                                      <p:cBhvr>
                                        <p:cTn id="115" dur="250"/>
                                        <p:tgtEl>
                                          <p:spTgt spid="35"/>
                                        </p:tgtEl>
                                      </p:cBhvr>
                                    </p:animEffect>
                                    <p:anim calcmode="lin" valueType="num">
                                      <p:cBhvr>
                                        <p:cTn id="116" dur="250" fill="hold"/>
                                        <p:tgtEl>
                                          <p:spTgt spid="35"/>
                                        </p:tgtEl>
                                        <p:attrNameLst>
                                          <p:attrName>ppt_x</p:attrName>
                                        </p:attrNameLst>
                                      </p:cBhvr>
                                      <p:tavLst>
                                        <p:tav tm="0">
                                          <p:val>
                                            <p:strVal val="#ppt_x"/>
                                          </p:val>
                                        </p:tav>
                                        <p:tav tm="100000">
                                          <p:val>
                                            <p:strVal val="#ppt_x"/>
                                          </p:val>
                                        </p:tav>
                                      </p:tavLst>
                                    </p:anim>
                                    <p:anim calcmode="lin" valueType="num">
                                      <p:cBhvr>
                                        <p:cTn id="117" dur="250" fill="hold"/>
                                        <p:tgtEl>
                                          <p:spTgt spid="35"/>
                                        </p:tgtEl>
                                        <p:attrNameLst>
                                          <p:attrName>ppt_y</p:attrName>
                                        </p:attrNameLst>
                                      </p:cBhvr>
                                      <p:tavLst>
                                        <p:tav tm="0">
                                          <p:val>
                                            <p:strVal val="#ppt_y+.1"/>
                                          </p:val>
                                        </p:tav>
                                        <p:tav tm="100000">
                                          <p:val>
                                            <p:strVal val="#ppt_y"/>
                                          </p:val>
                                        </p:tav>
                                      </p:tavLst>
                                    </p:anim>
                                  </p:childTnLst>
                                </p:cTn>
                              </p:par>
                            </p:childTnLst>
                          </p:cTn>
                        </p:par>
                        <p:par>
                          <p:cTn id="118" fill="hold">
                            <p:stCondLst>
                              <p:cond delay="4750"/>
                            </p:stCondLst>
                            <p:childTnLst>
                              <p:par>
                                <p:cTn id="119" presetID="42" presetClass="entr" presetSubtype="0" fill="hold" grpId="0" nodeType="afterEffect">
                                  <p:stCondLst>
                                    <p:cond delay="0"/>
                                  </p:stCondLst>
                                  <p:childTnLst>
                                    <p:set>
                                      <p:cBhvr>
                                        <p:cTn id="120" dur="1" fill="hold">
                                          <p:stCondLst>
                                            <p:cond delay="0"/>
                                          </p:stCondLst>
                                        </p:cTn>
                                        <p:tgtEl>
                                          <p:spTgt spid="36"/>
                                        </p:tgtEl>
                                        <p:attrNameLst>
                                          <p:attrName>style.visibility</p:attrName>
                                        </p:attrNameLst>
                                      </p:cBhvr>
                                      <p:to>
                                        <p:strVal val="visible"/>
                                      </p:to>
                                    </p:set>
                                    <p:animEffect transition="in" filter="fade">
                                      <p:cBhvr>
                                        <p:cTn id="121" dur="250"/>
                                        <p:tgtEl>
                                          <p:spTgt spid="36"/>
                                        </p:tgtEl>
                                      </p:cBhvr>
                                    </p:animEffect>
                                    <p:anim calcmode="lin" valueType="num">
                                      <p:cBhvr>
                                        <p:cTn id="122" dur="250" fill="hold"/>
                                        <p:tgtEl>
                                          <p:spTgt spid="36"/>
                                        </p:tgtEl>
                                        <p:attrNameLst>
                                          <p:attrName>ppt_x</p:attrName>
                                        </p:attrNameLst>
                                      </p:cBhvr>
                                      <p:tavLst>
                                        <p:tav tm="0">
                                          <p:val>
                                            <p:strVal val="#ppt_x"/>
                                          </p:val>
                                        </p:tav>
                                        <p:tav tm="100000">
                                          <p:val>
                                            <p:strVal val="#ppt_x"/>
                                          </p:val>
                                        </p:tav>
                                      </p:tavLst>
                                    </p:anim>
                                    <p:anim calcmode="lin" valueType="num">
                                      <p:cBhvr>
                                        <p:cTn id="123" dur="250" fill="hold"/>
                                        <p:tgtEl>
                                          <p:spTgt spid="36"/>
                                        </p:tgtEl>
                                        <p:attrNameLst>
                                          <p:attrName>ppt_y</p:attrName>
                                        </p:attrNameLst>
                                      </p:cBhvr>
                                      <p:tavLst>
                                        <p:tav tm="0">
                                          <p:val>
                                            <p:strVal val="#ppt_y+.1"/>
                                          </p:val>
                                        </p:tav>
                                        <p:tav tm="100000">
                                          <p:val>
                                            <p:strVal val="#ppt_y"/>
                                          </p:val>
                                        </p:tav>
                                      </p:tavLst>
                                    </p:anim>
                                  </p:childTnLst>
                                </p:cTn>
                              </p:par>
                            </p:childTnLst>
                          </p:cTn>
                        </p:par>
                        <p:par>
                          <p:cTn id="124" fill="hold">
                            <p:stCondLst>
                              <p:cond delay="5000"/>
                            </p:stCondLst>
                            <p:childTnLst>
                              <p:par>
                                <p:cTn id="125" presetID="42" presetClass="entr" presetSubtype="0" fill="hold" grpId="0" nodeType="afterEffect">
                                  <p:stCondLst>
                                    <p:cond delay="0"/>
                                  </p:stCondLst>
                                  <p:childTnLst>
                                    <p:set>
                                      <p:cBhvr>
                                        <p:cTn id="126" dur="1" fill="hold">
                                          <p:stCondLst>
                                            <p:cond delay="0"/>
                                          </p:stCondLst>
                                        </p:cTn>
                                        <p:tgtEl>
                                          <p:spTgt spid="37"/>
                                        </p:tgtEl>
                                        <p:attrNameLst>
                                          <p:attrName>style.visibility</p:attrName>
                                        </p:attrNameLst>
                                      </p:cBhvr>
                                      <p:to>
                                        <p:strVal val="visible"/>
                                      </p:to>
                                    </p:set>
                                    <p:animEffect transition="in" filter="fade">
                                      <p:cBhvr>
                                        <p:cTn id="127" dur="250"/>
                                        <p:tgtEl>
                                          <p:spTgt spid="37"/>
                                        </p:tgtEl>
                                      </p:cBhvr>
                                    </p:animEffect>
                                    <p:anim calcmode="lin" valueType="num">
                                      <p:cBhvr>
                                        <p:cTn id="128" dur="250" fill="hold"/>
                                        <p:tgtEl>
                                          <p:spTgt spid="37"/>
                                        </p:tgtEl>
                                        <p:attrNameLst>
                                          <p:attrName>ppt_x</p:attrName>
                                        </p:attrNameLst>
                                      </p:cBhvr>
                                      <p:tavLst>
                                        <p:tav tm="0">
                                          <p:val>
                                            <p:strVal val="#ppt_x"/>
                                          </p:val>
                                        </p:tav>
                                        <p:tav tm="100000">
                                          <p:val>
                                            <p:strVal val="#ppt_x"/>
                                          </p:val>
                                        </p:tav>
                                      </p:tavLst>
                                    </p:anim>
                                    <p:anim calcmode="lin" valueType="num">
                                      <p:cBhvr>
                                        <p:cTn id="129"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28" grpId="0"/>
      <p:bldP spid="29" grpId="0"/>
      <p:bldP spid="30" grpId="0"/>
      <p:bldP spid="31" grpId="0"/>
      <p:bldP spid="33" grpId="0" animBg="1"/>
      <p:bldP spid="34" grpId="0"/>
      <p:bldP spid="35" grpId="0"/>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6" descr="G:\设计\图片\办公\741.jpg741">
            <a:extLst>
              <a:ext uri="{FF2B5EF4-FFF2-40B4-BE49-F238E27FC236}">
                <a16:creationId xmlns:a16="http://schemas.microsoft.com/office/drawing/2014/main" xmlns="" id="{708CC539-4D27-4157-BFF6-E70115718CF7}"/>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Lst>
          </a:blip>
          <a:srcRect/>
          <a:stretch>
            <a:fillRect/>
          </a:stretch>
        </p:blipFill>
        <p:spPr>
          <a:xfrm>
            <a:off x="2653988" y="2747437"/>
            <a:ext cx="2249006" cy="1499493"/>
          </a:xfrm>
          <a:prstGeom prst="rect">
            <a:avLst/>
          </a:prstGeom>
          <a:noFill/>
          <a:ln w="9525">
            <a:noFill/>
          </a:ln>
        </p:spPr>
      </p:pic>
      <p:pic>
        <p:nvPicPr>
          <p:cNvPr id="31" name="图片 14" descr="G:\设计\图片\办公\100477757.jpg100477757">
            <a:extLst>
              <a:ext uri="{FF2B5EF4-FFF2-40B4-BE49-F238E27FC236}">
                <a16:creationId xmlns:a16="http://schemas.microsoft.com/office/drawing/2014/main" xmlns="" id="{AD13A19F-CE75-472B-9DF2-299AD4E50BB2}"/>
              </a:ext>
            </a:extLst>
          </p:cNvPr>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Lst>
          </a:blip>
          <a:srcRect/>
          <a:stretch>
            <a:fillRect/>
          </a:stretch>
        </p:blipFill>
        <p:spPr>
          <a:xfrm>
            <a:off x="102096" y="1174673"/>
            <a:ext cx="2396949" cy="1491092"/>
          </a:xfrm>
          <a:prstGeom prst="rect">
            <a:avLst/>
          </a:prstGeom>
          <a:noFill/>
          <a:ln w="9525">
            <a:noFill/>
          </a:ln>
        </p:spPr>
      </p:pic>
      <p:pic>
        <p:nvPicPr>
          <p:cNvPr id="33" name="图片 8" descr="G:\设计\图片\办公\500007055 (1).jpg500007055 (1)">
            <a:extLst>
              <a:ext uri="{FF2B5EF4-FFF2-40B4-BE49-F238E27FC236}">
                <a16:creationId xmlns:a16="http://schemas.microsoft.com/office/drawing/2014/main" xmlns="" id="{BCAE0448-B9F5-44C3-9385-5010AD31F7A7}"/>
              </a:ext>
            </a:extLst>
          </p:cNvPr>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Lst>
          </a:blip>
          <a:srcRect/>
          <a:stretch>
            <a:fillRect/>
          </a:stretch>
        </p:blipFill>
        <p:spPr>
          <a:xfrm>
            <a:off x="2647921" y="1178406"/>
            <a:ext cx="2251806" cy="1501360"/>
          </a:xfrm>
          <a:prstGeom prst="rect">
            <a:avLst/>
          </a:prstGeom>
          <a:noFill/>
          <a:ln w="9525">
            <a:noFill/>
          </a:ln>
        </p:spPr>
      </p:pic>
      <p:pic>
        <p:nvPicPr>
          <p:cNvPr id="34" name="图片 9" descr="G:\设计\图片\办公\500007009.jpg500007009">
            <a:extLst>
              <a:ext uri="{FF2B5EF4-FFF2-40B4-BE49-F238E27FC236}">
                <a16:creationId xmlns:a16="http://schemas.microsoft.com/office/drawing/2014/main" xmlns="" id="{43A79302-7AC7-433E-B8CE-CD04DCC7F5F4}"/>
              </a:ext>
            </a:extLst>
          </p:cNvPr>
          <p:cNvPicPr>
            <a:picLocks noChangeAspect="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Lst>
          </a:blip>
          <a:srcRect/>
          <a:stretch>
            <a:fillRect/>
          </a:stretch>
        </p:blipFill>
        <p:spPr>
          <a:xfrm>
            <a:off x="117497" y="2747437"/>
            <a:ext cx="2382014" cy="1498093"/>
          </a:xfrm>
          <a:prstGeom prst="rect">
            <a:avLst/>
          </a:prstGeom>
          <a:noFill/>
          <a:ln w="9525">
            <a:noFill/>
          </a:ln>
        </p:spPr>
      </p:pic>
      <p:sp>
        <p:nvSpPr>
          <p:cNvPr id="35" name="TextBox 76">
            <a:extLst>
              <a:ext uri="{FF2B5EF4-FFF2-40B4-BE49-F238E27FC236}">
                <a16:creationId xmlns:a16="http://schemas.microsoft.com/office/drawing/2014/main" xmlns="" id="{03AADB53-3622-40EA-A590-DE904F0A2E0A}"/>
              </a:ext>
            </a:extLst>
          </p:cNvPr>
          <p:cNvSpPr txBox="1"/>
          <p:nvPr/>
        </p:nvSpPr>
        <p:spPr>
          <a:xfrm>
            <a:off x="5244615" y="1464490"/>
            <a:ext cx="807383" cy="242374"/>
          </a:xfrm>
          <a:prstGeom prst="rect">
            <a:avLst/>
          </a:prstGeom>
          <a:noFill/>
          <a:effectLst/>
        </p:spPr>
        <p:txBody>
          <a:bodyPr wrap="square" rtlCol="0">
            <a:spAutoFit/>
          </a:bodyPr>
          <a:lstStyle/>
          <a:p>
            <a:r>
              <a:rPr lang="zh-CN" altLang="en-US" sz="975" b="1" dirty="0">
                <a:solidFill>
                  <a:srgbClr val="308BC4">
                    <a:alpha val="95000"/>
                  </a:srgbClr>
                </a:solidFill>
                <a:latin typeface="微软雅黑" panose="020B0503020204020204" charset="-122"/>
                <a:ea typeface="微软雅黑" panose="020B0503020204020204" charset="-122"/>
              </a:rPr>
              <a:t>添加标题</a:t>
            </a:r>
          </a:p>
        </p:txBody>
      </p:sp>
      <p:sp>
        <p:nvSpPr>
          <p:cNvPr id="36" name="文本框 35">
            <a:extLst>
              <a:ext uri="{FF2B5EF4-FFF2-40B4-BE49-F238E27FC236}">
                <a16:creationId xmlns:a16="http://schemas.microsoft.com/office/drawing/2014/main" xmlns="" id="{CCE2D5A4-5F8D-40F4-AC0F-A634EDFF71F5}"/>
              </a:ext>
            </a:extLst>
          </p:cNvPr>
          <p:cNvSpPr txBox="1"/>
          <p:nvPr/>
        </p:nvSpPr>
        <p:spPr>
          <a:xfrm>
            <a:off x="5244616" y="1681970"/>
            <a:ext cx="3592156" cy="1721240"/>
          </a:xfrm>
          <a:prstGeom prst="rect">
            <a:avLst/>
          </a:prstGeom>
          <a:noFill/>
        </p:spPr>
        <p:txBody>
          <a:bodyPr wrap="square" rtlCol="0" anchor="t">
            <a:spAutoFit/>
          </a:bodyPr>
          <a:lstStyle/>
          <a:p>
            <a:pPr>
              <a:lnSpc>
                <a:spcPct val="200000"/>
              </a:lnSpc>
            </a:pPr>
            <a:r>
              <a:rPr lang="zh-CN" altLang="zh-CN" sz="882" dirty="0">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a:t>
            </a:r>
          </a:p>
        </p:txBody>
      </p:sp>
      <p:grpSp>
        <p:nvGrpSpPr>
          <p:cNvPr id="37" name="组合 36">
            <a:extLst>
              <a:ext uri="{FF2B5EF4-FFF2-40B4-BE49-F238E27FC236}">
                <a16:creationId xmlns:a16="http://schemas.microsoft.com/office/drawing/2014/main" xmlns="" id="{B0DE967D-119C-4FEE-9A44-B0CAE05C8FF7}"/>
              </a:ext>
            </a:extLst>
          </p:cNvPr>
          <p:cNvGrpSpPr/>
          <p:nvPr/>
        </p:nvGrpSpPr>
        <p:grpSpPr>
          <a:xfrm>
            <a:off x="324412" y="285457"/>
            <a:ext cx="8675126" cy="316562"/>
            <a:chOff x="384045" y="156886"/>
            <a:chExt cx="11806368" cy="430824"/>
          </a:xfrm>
        </p:grpSpPr>
        <p:sp>
          <p:nvSpPr>
            <p:cNvPr id="38" name="矩形 37">
              <a:extLst>
                <a:ext uri="{FF2B5EF4-FFF2-40B4-BE49-F238E27FC236}">
                  <a16:creationId xmlns:a16="http://schemas.microsoft.com/office/drawing/2014/main" xmlns="" id="{2C2BC94A-160B-46F7-BD87-1E578C3EB2C9}"/>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9" name="9">
              <a:extLst>
                <a:ext uri="{FF2B5EF4-FFF2-40B4-BE49-F238E27FC236}">
                  <a16:creationId xmlns:a16="http://schemas.microsoft.com/office/drawing/2014/main" xmlns="" id="{C2A977AB-B318-48B9-ABF1-53065E0AA91F}"/>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40" name="等腰三角形 39">
              <a:extLst>
                <a:ext uri="{FF2B5EF4-FFF2-40B4-BE49-F238E27FC236}">
                  <a16:creationId xmlns:a16="http://schemas.microsoft.com/office/drawing/2014/main" xmlns="" id="{24D8F181-D193-4358-AF7F-9F76A1BBBA52}"/>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386630862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000" fill="hold"/>
                                        <p:tgtEl>
                                          <p:spTgt spid="30"/>
                                        </p:tgtEl>
                                        <p:attrNameLst>
                                          <p:attrName>ppt_x</p:attrName>
                                        </p:attrNameLst>
                                      </p:cBhvr>
                                      <p:tavLst>
                                        <p:tav tm="0">
                                          <p:val>
                                            <p:strVal val="#ppt_x"/>
                                          </p:val>
                                        </p:tav>
                                        <p:tav tm="100000">
                                          <p:val>
                                            <p:strVal val="#ppt_x"/>
                                          </p:val>
                                        </p:tav>
                                      </p:tavLst>
                                    </p:anim>
                                    <p:anim calcmode="lin" valueType="num">
                                      <p:cBhvr additive="base">
                                        <p:cTn id="8" dur="20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000" fill="hold"/>
                                        <p:tgtEl>
                                          <p:spTgt spid="31"/>
                                        </p:tgtEl>
                                        <p:attrNameLst>
                                          <p:attrName>ppt_x</p:attrName>
                                        </p:attrNameLst>
                                      </p:cBhvr>
                                      <p:tavLst>
                                        <p:tav tm="0">
                                          <p:val>
                                            <p:strVal val="#ppt_x"/>
                                          </p:val>
                                        </p:tav>
                                        <p:tav tm="100000">
                                          <p:val>
                                            <p:strVal val="#ppt_x"/>
                                          </p:val>
                                        </p:tav>
                                      </p:tavLst>
                                    </p:anim>
                                    <p:anim calcmode="lin" valueType="num">
                                      <p:cBhvr additive="base">
                                        <p:cTn id="12" dur="20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2000" fill="hold"/>
                                        <p:tgtEl>
                                          <p:spTgt spid="33"/>
                                        </p:tgtEl>
                                        <p:attrNameLst>
                                          <p:attrName>ppt_x</p:attrName>
                                        </p:attrNameLst>
                                      </p:cBhvr>
                                      <p:tavLst>
                                        <p:tav tm="0">
                                          <p:val>
                                            <p:strVal val="#ppt_x"/>
                                          </p:val>
                                        </p:tav>
                                        <p:tav tm="100000">
                                          <p:val>
                                            <p:strVal val="#ppt_x"/>
                                          </p:val>
                                        </p:tav>
                                      </p:tavLst>
                                    </p:anim>
                                    <p:anim calcmode="lin" valueType="num">
                                      <p:cBhvr additive="base">
                                        <p:cTn id="16" dur="20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2000" fill="hold"/>
                                        <p:tgtEl>
                                          <p:spTgt spid="34"/>
                                        </p:tgtEl>
                                        <p:attrNameLst>
                                          <p:attrName>ppt_x</p:attrName>
                                        </p:attrNameLst>
                                      </p:cBhvr>
                                      <p:tavLst>
                                        <p:tav tm="0">
                                          <p:val>
                                            <p:strVal val="#ppt_x"/>
                                          </p:val>
                                        </p:tav>
                                        <p:tav tm="100000">
                                          <p:val>
                                            <p:strVal val="#ppt_x"/>
                                          </p:val>
                                        </p:tav>
                                      </p:tavLst>
                                    </p:anim>
                                    <p:anim calcmode="lin" valueType="num">
                                      <p:cBhvr additive="base">
                                        <p:cTn id="20" dur="200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2000" fill="hold"/>
                                        <p:tgtEl>
                                          <p:spTgt spid="35"/>
                                        </p:tgtEl>
                                        <p:attrNameLst>
                                          <p:attrName>ppt_x</p:attrName>
                                        </p:attrNameLst>
                                      </p:cBhvr>
                                      <p:tavLst>
                                        <p:tav tm="0">
                                          <p:val>
                                            <p:strVal val="#ppt_x"/>
                                          </p:val>
                                        </p:tav>
                                        <p:tav tm="100000">
                                          <p:val>
                                            <p:strVal val="#ppt_x"/>
                                          </p:val>
                                        </p:tav>
                                      </p:tavLst>
                                    </p:anim>
                                    <p:anim calcmode="lin" valueType="num">
                                      <p:cBhvr additive="base">
                                        <p:cTn id="24" dur="20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2000" fill="hold"/>
                                        <p:tgtEl>
                                          <p:spTgt spid="36"/>
                                        </p:tgtEl>
                                        <p:attrNameLst>
                                          <p:attrName>ppt_x</p:attrName>
                                        </p:attrNameLst>
                                      </p:cBhvr>
                                      <p:tavLst>
                                        <p:tav tm="0">
                                          <p:val>
                                            <p:strVal val="#ppt_x"/>
                                          </p:val>
                                        </p:tav>
                                        <p:tav tm="100000">
                                          <p:val>
                                            <p:strVal val="#ppt_x"/>
                                          </p:val>
                                        </p:tav>
                                      </p:tavLst>
                                    </p:anim>
                                    <p:anim calcmode="lin" valueType="num">
                                      <p:cBhvr additive="base">
                                        <p:cTn id="28" dur="20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2">
            <a:extLst>
              <a:ext uri="{FF2B5EF4-FFF2-40B4-BE49-F238E27FC236}">
                <a16:creationId xmlns:a16="http://schemas.microsoft.com/office/drawing/2014/main" xmlns="" id="{B033B349-91C7-48C8-90B5-1D31F811360A}"/>
              </a:ext>
            </a:extLst>
          </p:cNvPr>
          <p:cNvSpPr>
            <a:spLocks noChangeArrowheads="1"/>
          </p:cNvSpPr>
          <p:nvPr/>
        </p:nvSpPr>
        <p:spPr bwMode="auto">
          <a:xfrm>
            <a:off x="19246" y="1927732"/>
            <a:ext cx="8980292" cy="1161616"/>
          </a:xfrm>
          <a:prstGeom prst="rect">
            <a:avLst/>
          </a:prstGeom>
          <a:solidFill>
            <a:srgbClr val="308BC4"/>
          </a:solidFill>
          <a:ln>
            <a:noFill/>
          </a:ln>
          <a:extLst/>
        </p:spPr>
        <p:txBody>
          <a:bodyPr anchor="ctr"/>
          <a:lstStyle/>
          <a:p>
            <a:pPr algn="ctr">
              <a:buFont typeface="Arial" pitchFamily="34" charset="0"/>
              <a:buNone/>
            </a:pPr>
            <a:endParaRPr lang="zh-CN" altLang="zh-CN">
              <a:solidFill>
                <a:srgbClr val="FFFFFF"/>
              </a:solidFill>
              <a:latin typeface="宋体" pitchFamily="2" charset="-122"/>
              <a:sym typeface="宋体" pitchFamily="2" charset="-122"/>
            </a:endParaRPr>
          </a:p>
        </p:txBody>
      </p:sp>
      <p:sp>
        <p:nvSpPr>
          <p:cNvPr id="40" name="TextBox 15">
            <a:extLst>
              <a:ext uri="{FF2B5EF4-FFF2-40B4-BE49-F238E27FC236}">
                <a16:creationId xmlns:a16="http://schemas.microsoft.com/office/drawing/2014/main" xmlns="" id="{ABEE5A4A-CD4D-4F1A-BDB0-094E292968FA}"/>
              </a:ext>
            </a:extLst>
          </p:cNvPr>
          <p:cNvSpPr>
            <a:spLocks noChangeArrowheads="1"/>
          </p:cNvSpPr>
          <p:nvPr/>
        </p:nvSpPr>
        <p:spPr bwMode="auto">
          <a:xfrm>
            <a:off x="3590987" y="1289757"/>
            <a:ext cx="4300718" cy="55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buFont typeface="Arial" pitchFamily="34" charset="0"/>
              <a:buNone/>
            </a:pPr>
            <a:r>
              <a:rPr lang="zh-CN" altLang="en-US" sz="1008" dirty="0">
                <a:solidFill>
                  <a:srgbClr val="3D6869"/>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a:t>
            </a:r>
          </a:p>
        </p:txBody>
      </p:sp>
      <p:sp>
        <p:nvSpPr>
          <p:cNvPr id="41" name="TextBox 15">
            <a:extLst>
              <a:ext uri="{FF2B5EF4-FFF2-40B4-BE49-F238E27FC236}">
                <a16:creationId xmlns:a16="http://schemas.microsoft.com/office/drawing/2014/main" xmlns="" id="{D718882C-EECE-45D2-8903-8B05ADC03FD1}"/>
              </a:ext>
            </a:extLst>
          </p:cNvPr>
          <p:cNvSpPr>
            <a:spLocks noChangeArrowheads="1"/>
          </p:cNvSpPr>
          <p:nvPr/>
        </p:nvSpPr>
        <p:spPr bwMode="auto">
          <a:xfrm>
            <a:off x="1183007" y="3597703"/>
            <a:ext cx="3199230" cy="790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buFont typeface="Arial" pitchFamily="34" charset="0"/>
              <a:buNone/>
            </a:pPr>
            <a:r>
              <a:rPr lang="zh-CN" altLang="en-US" sz="1008">
                <a:solidFill>
                  <a:srgbClr val="3D6869"/>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a:t>
            </a:r>
          </a:p>
        </p:txBody>
      </p:sp>
      <p:sp>
        <p:nvSpPr>
          <p:cNvPr id="42" name="矩形 33">
            <a:extLst>
              <a:ext uri="{FF2B5EF4-FFF2-40B4-BE49-F238E27FC236}">
                <a16:creationId xmlns:a16="http://schemas.microsoft.com/office/drawing/2014/main" xmlns="" id="{8D19AB55-C685-4B37-A2CE-816DD3B5A373}"/>
              </a:ext>
            </a:extLst>
          </p:cNvPr>
          <p:cNvSpPr>
            <a:spLocks noChangeArrowheads="1"/>
          </p:cNvSpPr>
          <p:nvPr/>
        </p:nvSpPr>
        <p:spPr bwMode="auto">
          <a:xfrm>
            <a:off x="3644722" y="858726"/>
            <a:ext cx="3507083" cy="447045"/>
          </a:xfrm>
          <a:prstGeom prst="rect">
            <a:avLst/>
          </a:prstGeom>
          <a:solidFill>
            <a:srgbClr val="308BC4"/>
          </a:solidFill>
          <a:ln>
            <a:noFill/>
          </a:ln>
          <a:extLst/>
        </p:spPr>
        <p:txBody>
          <a:bodyPr wrap="square">
            <a:spAutoFit/>
          </a:bodyPr>
          <a:lstStyle/>
          <a:p>
            <a:pPr>
              <a:buFont typeface="Arial" pitchFamily="34" charset="0"/>
              <a:buNone/>
            </a:pPr>
            <a:r>
              <a:rPr lang="zh-CN" altLang="en-US" sz="2305" b="1" dirty="0">
                <a:solidFill>
                  <a:schemeClr val="bg1"/>
                </a:solidFill>
                <a:latin typeface="微软雅黑" pitchFamily="34" charset="-122"/>
                <a:ea typeface="微软雅黑" pitchFamily="34" charset="-122"/>
                <a:sym typeface="微软雅黑" pitchFamily="34" charset="-122"/>
              </a:rPr>
              <a:t>这里输入简单的文字概述</a:t>
            </a:r>
            <a:endParaRPr lang="zh-CN" altLang="en-US" sz="2305" b="1" dirty="0">
              <a:solidFill>
                <a:schemeClr val="bg1"/>
              </a:solidFill>
              <a:sym typeface="宋体" pitchFamily="2" charset="-122"/>
            </a:endParaRPr>
          </a:p>
        </p:txBody>
      </p:sp>
      <p:sp>
        <p:nvSpPr>
          <p:cNvPr id="43" name="矩形 34">
            <a:extLst>
              <a:ext uri="{FF2B5EF4-FFF2-40B4-BE49-F238E27FC236}">
                <a16:creationId xmlns:a16="http://schemas.microsoft.com/office/drawing/2014/main" xmlns="" id="{846601F4-5445-489E-8C23-E86EA58BF7B3}"/>
              </a:ext>
            </a:extLst>
          </p:cNvPr>
          <p:cNvSpPr>
            <a:spLocks noChangeArrowheads="1"/>
          </p:cNvSpPr>
          <p:nvPr/>
        </p:nvSpPr>
        <p:spPr bwMode="auto">
          <a:xfrm>
            <a:off x="1739805" y="3222693"/>
            <a:ext cx="2677528" cy="358240"/>
          </a:xfrm>
          <a:prstGeom prst="rect">
            <a:avLst/>
          </a:prstGeom>
          <a:solidFill>
            <a:srgbClr val="308BC4"/>
          </a:solidFill>
          <a:ln>
            <a:noFill/>
          </a:ln>
          <a:extLst/>
        </p:spPr>
        <p:txBody>
          <a:bodyPr wrap="square">
            <a:spAutoFit/>
          </a:bodyPr>
          <a:lstStyle/>
          <a:p>
            <a:pPr>
              <a:buFont typeface="Arial" pitchFamily="34" charset="0"/>
              <a:buNone/>
            </a:pPr>
            <a:r>
              <a:rPr lang="zh-CN" altLang="en-US" sz="1728" b="1" dirty="0">
                <a:solidFill>
                  <a:schemeClr val="bg1"/>
                </a:solidFill>
                <a:latin typeface="微软雅黑" pitchFamily="34" charset="-122"/>
                <a:ea typeface="微软雅黑" pitchFamily="34" charset="-122"/>
                <a:sym typeface="微软雅黑" pitchFamily="34" charset="-122"/>
              </a:rPr>
              <a:t>这里输入简单的文字概述</a:t>
            </a:r>
            <a:endParaRPr lang="zh-CN" altLang="en-US" sz="1728" b="1" dirty="0">
              <a:solidFill>
                <a:schemeClr val="bg1"/>
              </a:solidFill>
              <a:sym typeface="宋体" pitchFamily="2" charset="-122"/>
            </a:endParaRPr>
          </a:p>
        </p:txBody>
      </p:sp>
      <p:pic>
        <p:nvPicPr>
          <p:cNvPr id="44" name="图片 13">
            <a:extLst>
              <a:ext uri="{FF2B5EF4-FFF2-40B4-BE49-F238E27FC236}">
                <a16:creationId xmlns:a16="http://schemas.microsoft.com/office/drawing/2014/main" xmlns="" id="{F408EB5A-5116-4BE9-A8B3-ADB630A983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r="795" b="4871"/>
          <a:stretch>
            <a:fillRect/>
          </a:stretch>
        </p:blipFill>
        <p:spPr bwMode="auto">
          <a:xfrm>
            <a:off x="588620" y="690656"/>
            <a:ext cx="2581834" cy="1591506"/>
          </a:xfrm>
          <a:prstGeom prst="rect">
            <a:avLst/>
          </a:prstGeom>
          <a:noFill/>
          <a:ln w="9525">
            <a:solidFill>
              <a:schemeClr val="bg1"/>
            </a:solidFill>
            <a:bevel/>
            <a:headEnd/>
            <a:tailEnd/>
          </a:ln>
          <a:extLst>
            <a:ext uri="{909E8E84-426E-40DD-AFC4-6F175D3DCCD1}">
              <a14:hiddenFill xmlns:a14="http://schemas.microsoft.com/office/drawing/2010/main">
                <a:solidFill>
                  <a:srgbClr val="FFFFFF"/>
                </a:solidFill>
              </a14:hiddenFill>
            </a:ext>
          </a:extLst>
        </p:spPr>
      </p:pic>
      <p:pic>
        <p:nvPicPr>
          <p:cNvPr id="45" name="图片 14">
            <a:extLst>
              <a:ext uri="{FF2B5EF4-FFF2-40B4-BE49-F238E27FC236}">
                <a16:creationId xmlns:a16="http://schemas.microsoft.com/office/drawing/2014/main" xmlns="" id="{A3FB5AFB-0120-431A-8E1E-8489A74C2DB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r="577" b="4575"/>
          <a:stretch>
            <a:fillRect/>
          </a:stretch>
        </p:blipFill>
        <p:spPr bwMode="auto">
          <a:xfrm>
            <a:off x="5096743" y="2648025"/>
            <a:ext cx="2632114" cy="1614372"/>
          </a:xfrm>
          <a:prstGeom prst="rect">
            <a:avLst/>
          </a:prstGeom>
          <a:noFill/>
          <a:ln w="9525">
            <a:solidFill>
              <a:schemeClr val="bg1"/>
            </a:solidFill>
            <a:bevel/>
            <a:headEnd/>
            <a:tailEnd/>
          </a:ln>
          <a:extLst>
            <a:ext uri="{909E8E84-426E-40DD-AFC4-6F175D3DCCD1}">
              <a14:hiddenFill xmlns:a14="http://schemas.microsoft.com/office/drawing/2010/main">
                <a:solidFill>
                  <a:srgbClr val="FFFFFF"/>
                </a:solidFill>
              </a14:hiddenFill>
            </a:ext>
          </a:extLst>
        </p:spPr>
      </p:pic>
      <p:grpSp>
        <p:nvGrpSpPr>
          <p:cNvPr id="46" name="组合 45">
            <a:extLst>
              <a:ext uri="{FF2B5EF4-FFF2-40B4-BE49-F238E27FC236}">
                <a16:creationId xmlns:a16="http://schemas.microsoft.com/office/drawing/2014/main" xmlns="" id="{6F1D3760-A466-4D4F-8371-2A14B7C6F881}"/>
              </a:ext>
            </a:extLst>
          </p:cNvPr>
          <p:cNvGrpSpPr/>
          <p:nvPr/>
        </p:nvGrpSpPr>
        <p:grpSpPr>
          <a:xfrm>
            <a:off x="324412" y="285457"/>
            <a:ext cx="8675126" cy="316562"/>
            <a:chOff x="384045" y="156886"/>
            <a:chExt cx="11806368" cy="430824"/>
          </a:xfrm>
        </p:grpSpPr>
        <p:sp>
          <p:nvSpPr>
            <p:cNvPr id="47" name="矩形 46">
              <a:extLst>
                <a:ext uri="{FF2B5EF4-FFF2-40B4-BE49-F238E27FC236}">
                  <a16:creationId xmlns:a16="http://schemas.microsoft.com/office/drawing/2014/main" xmlns="" id="{4809A7D4-276E-4EE4-97AD-301B1CF6F645}"/>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48" name="9">
              <a:extLst>
                <a:ext uri="{FF2B5EF4-FFF2-40B4-BE49-F238E27FC236}">
                  <a16:creationId xmlns:a16="http://schemas.microsoft.com/office/drawing/2014/main" xmlns="" id="{1A96CF7D-4549-4E3A-9016-01B174144E95}"/>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49" name="等腰三角形 48">
              <a:extLst>
                <a:ext uri="{FF2B5EF4-FFF2-40B4-BE49-F238E27FC236}">
                  <a16:creationId xmlns:a16="http://schemas.microsoft.com/office/drawing/2014/main" xmlns="" id="{2C38637F-9CED-47F3-94A3-DC45DE84DDAB}"/>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368861226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61"/>
          <p:cNvSpPr>
            <a:spLocks/>
          </p:cNvSpPr>
          <p:nvPr/>
        </p:nvSpPr>
        <p:spPr bwMode="auto">
          <a:xfrm>
            <a:off x="1961899" y="1889616"/>
            <a:ext cx="601017" cy="942120"/>
          </a:xfrm>
          <a:custGeom>
            <a:avLst/>
            <a:gdLst>
              <a:gd name="T0" fmla="*/ 111 w 731"/>
              <a:gd name="T1" fmla="*/ 870 h 1146"/>
              <a:gd name="T2" fmla="*/ 507 w 731"/>
              <a:gd name="T3" fmla="*/ 1086 h 1146"/>
              <a:gd name="T4" fmla="*/ 649 w 731"/>
              <a:gd name="T5" fmla="*/ 917 h 1146"/>
              <a:gd name="T6" fmla="*/ 617 w 731"/>
              <a:gd name="T7" fmla="*/ 140 h 1146"/>
              <a:gd name="T8" fmla="*/ 484 w 731"/>
              <a:gd name="T9" fmla="*/ 52 h 1146"/>
              <a:gd name="T10" fmla="*/ 75 w 731"/>
              <a:gd name="T11" fmla="*/ 302 h 1146"/>
              <a:gd name="T12" fmla="*/ 23 w 731"/>
              <a:gd name="T13" fmla="*/ 401 h 1146"/>
              <a:gd name="T14" fmla="*/ 41 w 731"/>
              <a:gd name="T15" fmla="*/ 692 h 1146"/>
              <a:gd name="T16" fmla="*/ 111 w 731"/>
              <a:gd name="T17" fmla="*/ 87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111" y="870"/>
                </a:moveTo>
                <a:cubicBezTo>
                  <a:pt x="176" y="904"/>
                  <a:pt x="507" y="1086"/>
                  <a:pt x="507" y="1086"/>
                </a:cubicBezTo>
                <a:cubicBezTo>
                  <a:pt x="507" y="1086"/>
                  <a:pt x="584" y="1146"/>
                  <a:pt x="649" y="917"/>
                </a:cubicBezTo>
                <a:cubicBezTo>
                  <a:pt x="714" y="689"/>
                  <a:pt x="731" y="416"/>
                  <a:pt x="617" y="140"/>
                </a:cubicBezTo>
                <a:cubicBezTo>
                  <a:pt x="602" y="104"/>
                  <a:pt x="565" y="0"/>
                  <a:pt x="484" y="52"/>
                </a:cubicBezTo>
                <a:cubicBezTo>
                  <a:pt x="403" y="103"/>
                  <a:pt x="75" y="302"/>
                  <a:pt x="75" y="302"/>
                </a:cubicBezTo>
                <a:cubicBezTo>
                  <a:pt x="75" y="302"/>
                  <a:pt x="11" y="338"/>
                  <a:pt x="23" y="401"/>
                </a:cubicBezTo>
                <a:cubicBezTo>
                  <a:pt x="36" y="463"/>
                  <a:pt x="60" y="594"/>
                  <a:pt x="41" y="692"/>
                </a:cubicBezTo>
                <a:cubicBezTo>
                  <a:pt x="23" y="782"/>
                  <a:pt x="0" y="813"/>
                  <a:pt x="111" y="870"/>
                </a:cubicBezTo>
                <a:close/>
              </a:path>
            </a:pathLst>
          </a:custGeom>
          <a:solidFill>
            <a:srgbClr val="308BC4"/>
          </a:solidFill>
          <a:ln>
            <a:noFill/>
          </a:ln>
          <a:extLst/>
        </p:spPr>
        <p:txBody>
          <a:bodyPr vert="horz" wrap="square" lIns="67189" tIns="33594" rIns="67189" bIns="33594" numCol="1" anchor="t" anchorCtr="0" compatLnSpc="1">
            <a:prstTxWarp prst="textNoShape">
              <a:avLst/>
            </a:prstTxWarp>
          </a:bodyPr>
          <a:lstStyle/>
          <a:p>
            <a:endParaRPr lang="en-US" sz="975"/>
          </a:p>
        </p:txBody>
      </p:sp>
      <p:sp>
        <p:nvSpPr>
          <p:cNvPr id="7" name="Freeform 162"/>
          <p:cNvSpPr>
            <a:spLocks/>
          </p:cNvSpPr>
          <p:nvPr/>
        </p:nvSpPr>
        <p:spPr bwMode="auto">
          <a:xfrm>
            <a:off x="1601725" y="1380686"/>
            <a:ext cx="818429" cy="739965"/>
          </a:xfrm>
          <a:custGeom>
            <a:avLst/>
            <a:gdLst>
              <a:gd name="T0" fmla="*/ 517 w 995"/>
              <a:gd name="T1" fmla="*/ 834 h 900"/>
              <a:gd name="T2" fmla="*/ 905 w 995"/>
              <a:gd name="T3" fmla="*/ 604 h 900"/>
              <a:gd name="T4" fmla="*/ 831 w 995"/>
              <a:gd name="T5" fmla="*/ 395 h 900"/>
              <a:gd name="T6" fmla="*/ 147 w 995"/>
              <a:gd name="T7" fmla="*/ 26 h 900"/>
              <a:gd name="T8" fmla="*/ 3 w 995"/>
              <a:gd name="T9" fmla="*/ 96 h 900"/>
              <a:gd name="T10" fmla="*/ 9 w 995"/>
              <a:gd name="T11" fmla="*/ 576 h 900"/>
              <a:gd name="T12" fmla="*/ 68 w 995"/>
              <a:gd name="T13" fmla="*/ 670 h 900"/>
              <a:gd name="T14" fmla="*/ 328 w 995"/>
              <a:gd name="T15" fmla="*/ 804 h 900"/>
              <a:gd name="T16" fmla="*/ 517 w 995"/>
              <a:gd name="T17" fmla="*/ 83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5" h="900">
                <a:moveTo>
                  <a:pt x="517" y="834"/>
                </a:moveTo>
                <a:cubicBezTo>
                  <a:pt x="579" y="796"/>
                  <a:pt x="905" y="604"/>
                  <a:pt x="905" y="604"/>
                </a:cubicBezTo>
                <a:cubicBezTo>
                  <a:pt x="905" y="604"/>
                  <a:pt x="995" y="568"/>
                  <a:pt x="831" y="395"/>
                </a:cubicBezTo>
                <a:cubicBezTo>
                  <a:pt x="669" y="223"/>
                  <a:pt x="442" y="70"/>
                  <a:pt x="147" y="26"/>
                </a:cubicBezTo>
                <a:cubicBezTo>
                  <a:pt x="108" y="21"/>
                  <a:pt x="0" y="0"/>
                  <a:pt x="3" y="96"/>
                </a:cubicBezTo>
                <a:cubicBezTo>
                  <a:pt x="6" y="192"/>
                  <a:pt x="9" y="576"/>
                  <a:pt x="9" y="576"/>
                </a:cubicBezTo>
                <a:cubicBezTo>
                  <a:pt x="9" y="576"/>
                  <a:pt x="8" y="649"/>
                  <a:pt x="68" y="670"/>
                </a:cubicBezTo>
                <a:cubicBezTo>
                  <a:pt x="128" y="692"/>
                  <a:pt x="253" y="737"/>
                  <a:pt x="328" y="804"/>
                </a:cubicBezTo>
                <a:cubicBezTo>
                  <a:pt x="396" y="865"/>
                  <a:pt x="411" y="900"/>
                  <a:pt x="517" y="834"/>
                </a:cubicBezTo>
                <a:close/>
              </a:path>
            </a:pathLst>
          </a:custGeom>
          <a:solidFill>
            <a:srgbClr val="308BC4"/>
          </a:solidFill>
          <a:ln>
            <a:noFill/>
          </a:ln>
          <a:extLst/>
        </p:spPr>
        <p:txBody>
          <a:bodyPr vert="horz" wrap="square" lIns="67189" tIns="33594" rIns="67189" bIns="33594" numCol="1" anchor="t" anchorCtr="0" compatLnSpc="1">
            <a:prstTxWarp prst="textNoShape">
              <a:avLst/>
            </a:prstTxWarp>
          </a:bodyPr>
          <a:lstStyle/>
          <a:p>
            <a:pPr algn="ctr"/>
            <a:endParaRPr lang="en-US" sz="975"/>
          </a:p>
        </p:txBody>
      </p:sp>
      <p:sp>
        <p:nvSpPr>
          <p:cNvPr id="8" name="Freeform 165"/>
          <p:cNvSpPr>
            <a:spLocks/>
          </p:cNvSpPr>
          <p:nvPr/>
        </p:nvSpPr>
        <p:spPr bwMode="auto">
          <a:xfrm>
            <a:off x="578416" y="1891797"/>
            <a:ext cx="601017" cy="942665"/>
          </a:xfrm>
          <a:custGeom>
            <a:avLst/>
            <a:gdLst>
              <a:gd name="T0" fmla="*/ 620 w 731"/>
              <a:gd name="T1" fmla="*/ 276 h 1146"/>
              <a:gd name="T2" fmla="*/ 224 w 731"/>
              <a:gd name="T3" fmla="*/ 59 h 1146"/>
              <a:gd name="T4" fmla="*/ 81 w 731"/>
              <a:gd name="T5" fmla="*/ 229 h 1146"/>
              <a:gd name="T6" fmla="*/ 113 w 731"/>
              <a:gd name="T7" fmla="*/ 1006 h 1146"/>
              <a:gd name="T8" fmla="*/ 246 w 731"/>
              <a:gd name="T9" fmla="*/ 1094 h 1146"/>
              <a:gd name="T10" fmla="*/ 656 w 731"/>
              <a:gd name="T11" fmla="*/ 844 h 1146"/>
              <a:gd name="T12" fmla="*/ 707 w 731"/>
              <a:gd name="T13" fmla="*/ 745 h 1146"/>
              <a:gd name="T14" fmla="*/ 690 w 731"/>
              <a:gd name="T15" fmla="*/ 453 h 1146"/>
              <a:gd name="T16" fmla="*/ 620 w 731"/>
              <a:gd name="T17" fmla="*/ 276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620" y="276"/>
                </a:moveTo>
                <a:cubicBezTo>
                  <a:pt x="555" y="242"/>
                  <a:pt x="224" y="59"/>
                  <a:pt x="224" y="59"/>
                </a:cubicBezTo>
                <a:cubicBezTo>
                  <a:pt x="224" y="59"/>
                  <a:pt x="147" y="0"/>
                  <a:pt x="81" y="229"/>
                </a:cubicBezTo>
                <a:cubicBezTo>
                  <a:pt x="17" y="456"/>
                  <a:pt x="0" y="730"/>
                  <a:pt x="113" y="1006"/>
                </a:cubicBezTo>
                <a:cubicBezTo>
                  <a:pt x="128" y="1042"/>
                  <a:pt x="166" y="1146"/>
                  <a:pt x="246" y="1094"/>
                </a:cubicBezTo>
                <a:cubicBezTo>
                  <a:pt x="327" y="1042"/>
                  <a:pt x="656" y="844"/>
                  <a:pt x="656" y="844"/>
                </a:cubicBezTo>
                <a:cubicBezTo>
                  <a:pt x="656" y="844"/>
                  <a:pt x="719" y="807"/>
                  <a:pt x="707" y="745"/>
                </a:cubicBezTo>
                <a:cubicBezTo>
                  <a:pt x="695" y="682"/>
                  <a:pt x="670" y="552"/>
                  <a:pt x="690" y="453"/>
                </a:cubicBezTo>
                <a:cubicBezTo>
                  <a:pt x="708" y="363"/>
                  <a:pt x="731" y="333"/>
                  <a:pt x="620" y="276"/>
                </a:cubicBezTo>
                <a:close/>
              </a:path>
            </a:pathLst>
          </a:custGeom>
          <a:solidFill>
            <a:srgbClr val="308BC4"/>
          </a:solidFill>
          <a:ln>
            <a:noFill/>
          </a:ln>
          <a:extLst/>
        </p:spPr>
        <p:txBody>
          <a:bodyPr vert="horz" wrap="square" lIns="67189" tIns="33594" rIns="67189" bIns="33594" numCol="1" anchor="t" anchorCtr="0" compatLnSpc="1">
            <a:prstTxWarp prst="textNoShape">
              <a:avLst/>
            </a:prstTxWarp>
          </a:bodyPr>
          <a:lstStyle/>
          <a:p>
            <a:endParaRPr lang="en-US" sz="975"/>
          </a:p>
        </p:txBody>
      </p:sp>
      <p:sp>
        <p:nvSpPr>
          <p:cNvPr id="9" name="Freeform 166"/>
          <p:cNvSpPr>
            <a:spLocks/>
          </p:cNvSpPr>
          <p:nvPr/>
        </p:nvSpPr>
        <p:spPr bwMode="auto">
          <a:xfrm>
            <a:off x="729352" y="1376327"/>
            <a:ext cx="818974" cy="731791"/>
          </a:xfrm>
          <a:custGeom>
            <a:avLst/>
            <a:gdLst>
              <a:gd name="T0" fmla="*/ 982 w 996"/>
              <a:gd name="T1" fmla="*/ 547 h 890"/>
              <a:gd name="T2" fmla="*/ 982 w 996"/>
              <a:gd name="T3" fmla="*/ 96 h 890"/>
              <a:gd name="T4" fmla="*/ 764 w 996"/>
              <a:gd name="T5" fmla="*/ 53 h 890"/>
              <a:gd name="T6" fmla="*/ 98 w 996"/>
              <a:gd name="T7" fmla="*/ 453 h 890"/>
              <a:gd name="T8" fmla="*/ 85 w 996"/>
              <a:gd name="T9" fmla="*/ 613 h 890"/>
              <a:gd name="T10" fmla="*/ 501 w 996"/>
              <a:gd name="T11" fmla="*/ 852 h 890"/>
              <a:gd name="T12" fmla="*/ 612 w 996"/>
              <a:gd name="T13" fmla="*/ 849 h 890"/>
              <a:gd name="T14" fmla="*/ 859 w 996"/>
              <a:gd name="T15" fmla="*/ 694 h 890"/>
              <a:gd name="T16" fmla="*/ 982 w 996"/>
              <a:gd name="T17" fmla="*/ 547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890">
                <a:moveTo>
                  <a:pt x="982" y="547"/>
                </a:moveTo>
                <a:cubicBezTo>
                  <a:pt x="980" y="474"/>
                  <a:pt x="982" y="96"/>
                  <a:pt x="982" y="96"/>
                </a:cubicBezTo>
                <a:cubicBezTo>
                  <a:pt x="982" y="96"/>
                  <a:pt x="996" y="0"/>
                  <a:pt x="764" y="53"/>
                </a:cubicBezTo>
                <a:cubicBezTo>
                  <a:pt x="534" y="105"/>
                  <a:pt x="286" y="222"/>
                  <a:pt x="98" y="453"/>
                </a:cubicBezTo>
                <a:cubicBezTo>
                  <a:pt x="73" y="484"/>
                  <a:pt x="0" y="567"/>
                  <a:pt x="85" y="613"/>
                </a:cubicBezTo>
                <a:cubicBezTo>
                  <a:pt x="169" y="659"/>
                  <a:pt x="501" y="852"/>
                  <a:pt x="501" y="852"/>
                </a:cubicBezTo>
                <a:cubicBezTo>
                  <a:pt x="501" y="852"/>
                  <a:pt x="563" y="890"/>
                  <a:pt x="612" y="849"/>
                </a:cubicBezTo>
                <a:cubicBezTo>
                  <a:pt x="661" y="808"/>
                  <a:pt x="764" y="724"/>
                  <a:pt x="859" y="694"/>
                </a:cubicBezTo>
                <a:cubicBezTo>
                  <a:pt x="947" y="667"/>
                  <a:pt x="984" y="672"/>
                  <a:pt x="982" y="547"/>
                </a:cubicBezTo>
                <a:close/>
              </a:path>
            </a:pathLst>
          </a:custGeom>
          <a:solidFill>
            <a:srgbClr val="308BC4"/>
          </a:solidFill>
          <a:ln>
            <a:noFill/>
          </a:ln>
          <a:extLst/>
        </p:spPr>
        <p:txBody>
          <a:bodyPr vert="horz" wrap="square" lIns="67189" tIns="33594" rIns="67189" bIns="33594" numCol="1" anchor="t" anchorCtr="0" compatLnSpc="1">
            <a:prstTxWarp prst="textNoShape">
              <a:avLst/>
            </a:prstTxWarp>
          </a:bodyPr>
          <a:lstStyle/>
          <a:p>
            <a:endParaRPr lang="en-US" sz="975"/>
          </a:p>
        </p:txBody>
      </p:sp>
      <p:sp>
        <p:nvSpPr>
          <p:cNvPr id="10" name="Freeform 56"/>
          <p:cNvSpPr>
            <a:spLocks/>
          </p:cNvSpPr>
          <p:nvPr/>
        </p:nvSpPr>
        <p:spPr bwMode="auto">
          <a:xfrm flipH="1">
            <a:off x="787829" y="2619185"/>
            <a:ext cx="1401997" cy="1580103"/>
          </a:xfrm>
          <a:custGeom>
            <a:avLst/>
            <a:gdLst>
              <a:gd name="T0" fmla="*/ 240 w 1330"/>
              <a:gd name="T1" fmla="*/ 1082 h 1500"/>
              <a:gd name="T2" fmla="*/ 166 w 1330"/>
              <a:gd name="T3" fmla="*/ 1500 h 1500"/>
              <a:gd name="T4" fmla="*/ 824 w 1330"/>
              <a:gd name="T5" fmla="*/ 1500 h 1500"/>
              <a:gd name="T6" fmla="*/ 866 w 1330"/>
              <a:gd name="T7" fmla="*/ 1322 h 1500"/>
              <a:gd name="T8" fmla="*/ 1134 w 1330"/>
              <a:gd name="T9" fmla="*/ 1293 h 1500"/>
              <a:gd name="T10" fmla="*/ 1188 w 1330"/>
              <a:gd name="T11" fmla="*/ 1207 h 1500"/>
              <a:gd name="T12" fmla="*/ 1195 w 1330"/>
              <a:gd name="T13" fmla="*/ 1123 h 1500"/>
              <a:gd name="T14" fmla="*/ 1206 w 1330"/>
              <a:gd name="T15" fmla="*/ 1055 h 1500"/>
              <a:gd name="T16" fmla="*/ 1226 w 1330"/>
              <a:gd name="T17" fmla="*/ 978 h 1500"/>
              <a:gd name="T18" fmla="*/ 1254 w 1330"/>
              <a:gd name="T19" fmla="*/ 922 h 1500"/>
              <a:gd name="T20" fmla="*/ 1319 w 1330"/>
              <a:gd name="T21" fmla="*/ 869 h 1500"/>
              <a:gd name="T22" fmla="*/ 1225 w 1330"/>
              <a:gd name="T23" fmla="*/ 727 h 1500"/>
              <a:gd name="T24" fmla="*/ 1169 w 1330"/>
              <a:gd name="T25" fmla="*/ 629 h 1500"/>
              <a:gd name="T26" fmla="*/ 1193 w 1330"/>
              <a:gd name="T27" fmla="*/ 552 h 1500"/>
              <a:gd name="T28" fmla="*/ 628 w 1330"/>
              <a:gd name="T29" fmla="*/ 0 h 1500"/>
              <a:gd name="T30" fmla="*/ 0 w 1330"/>
              <a:gd name="T31" fmla="*/ 544 h 1500"/>
              <a:gd name="T32" fmla="*/ 240 w 1330"/>
              <a:gd name="T33" fmla="*/ 1082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30" h="1500">
                <a:moveTo>
                  <a:pt x="240" y="1082"/>
                </a:moveTo>
                <a:cubicBezTo>
                  <a:pt x="296" y="1206"/>
                  <a:pt x="216" y="1374"/>
                  <a:pt x="166" y="1500"/>
                </a:cubicBezTo>
                <a:cubicBezTo>
                  <a:pt x="362" y="1500"/>
                  <a:pt x="824" y="1500"/>
                  <a:pt x="824" y="1500"/>
                </a:cubicBezTo>
                <a:cubicBezTo>
                  <a:pt x="824" y="1500"/>
                  <a:pt x="825" y="1358"/>
                  <a:pt x="866" y="1322"/>
                </a:cubicBezTo>
                <a:cubicBezTo>
                  <a:pt x="907" y="1286"/>
                  <a:pt x="1089" y="1308"/>
                  <a:pt x="1134" y="1293"/>
                </a:cubicBezTo>
                <a:cubicBezTo>
                  <a:pt x="1179" y="1278"/>
                  <a:pt x="1196" y="1242"/>
                  <a:pt x="1188" y="1207"/>
                </a:cubicBezTo>
                <a:cubicBezTo>
                  <a:pt x="1180" y="1172"/>
                  <a:pt x="1170" y="1143"/>
                  <a:pt x="1195" y="1123"/>
                </a:cubicBezTo>
                <a:cubicBezTo>
                  <a:pt x="1220" y="1103"/>
                  <a:pt x="1224" y="1081"/>
                  <a:pt x="1206" y="1055"/>
                </a:cubicBezTo>
                <a:cubicBezTo>
                  <a:pt x="1249" y="1038"/>
                  <a:pt x="1245" y="1003"/>
                  <a:pt x="1226" y="978"/>
                </a:cubicBezTo>
                <a:cubicBezTo>
                  <a:pt x="1207" y="953"/>
                  <a:pt x="1208" y="931"/>
                  <a:pt x="1254" y="922"/>
                </a:cubicBezTo>
                <a:cubicBezTo>
                  <a:pt x="1300" y="913"/>
                  <a:pt x="1330" y="895"/>
                  <a:pt x="1319" y="869"/>
                </a:cubicBezTo>
                <a:cubicBezTo>
                  <a:pt x="1308" y="843"/>
                  <a:pt x="1262" y="774"/>
                  <a:pt x="1225" y="727"/>
                </a:cubicBezTo>
                <a:cubicBezTo>
                  <a:pt x="1188" y="680"/>
                  <a:pt x="1166" y="642"/>
                  <a:pt x="1169" y="629"/>
                </a:cubicBezTo>
                <a:cubicBezTo>
                  <a:pt x="1172" y="616"/>
                  <a:pt x="1193" y="588"/>
                  <a:pt x="1193" y="552"/>
                </a:cubicBezTo>
                <a:cubicBezTo>
                  <a:pt x="1193" y="451"/>
                  <a:pt x="1076" y="0"/>
                  <a:pt x="628" y="0"/>
                </a:cubicBezTo>
                <a:cubicBezTo>
                  <a:pt x="180" y="0"/>
                  <a:pt x="0" y="208"/>
                  <a:pt x="0" y="544"/>
                </a:cubicBezTo>
                <a:cubicBezTo>
                  <a:pt x="0" y="806"/>
                  <a:pt x="184" y="958"/>
                  <a:pt x="240" y="1082"/>
                </a:cubicBezTo>
                <a:close/>
              </a:path>
            </a:pathLst>
          </a:custGeom>
          <a:solidFill>
            <a:srgbClr val="308BC4"/>
          </a:solidFill>
          <a:ln>
            <a:noFill/>
          </a:ln>
        </p:spPr>
        <p:txBody>
          <a:bodyPr vert="horz" wrap="square" lIns="67189" tIns="33594" rIns="67189" bIns="33594" numCol="1" anchor="t" anchorCtr="0" compatLnSpc="1">
            <a:prstTxWarp prst="textNoShape">
              <a:avLst/>
            </a:prstTxWarp>
          </a:bodyPr>
          <a:lstStyle/>
          <a:p>
            <a:endParaRPr lang="id-ID" sz="975"/>
          </a:p>
        </p:txBody>
      </p:sp>
      <p:sp>
        <p:nvSpPr>
          <p:cNvPr id="11" name="Rectangle 191"/>
          <p:cNvSpPr/>
          <p:nvPr/>
        </p:nvSpPr>
        <p:spPr>
          <a:xfrm>
            <a:off x="3093240" y="1332521"/>
            <a:ext cx="5237012" cy="945452"/>
          </a:xfrm>
          <a:prstGeom prst="rect">
            <a:avLst/>
          </a:prstGeom>
        </p:spPr>
        <p:txBody>
          <a:bodyPr wrap="square">
            <a:spAutoFit/>
          </a:bodyPr>
          <a:lstStyle/>
          <a:p>
            <a:pPr>
              <a:lnSpc>
                <a:spcPct val="130000"/>
              </a:lnSpc>
            </a:pPr>
            <a:r>
              <a:rPr lang="en-US" sz="1176"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Data Description</a:t>
            </a:r>
          </a:p>
          <a:p>
            <a:pPr>
              <a:lnSpc>
                <a:spcPct val="130000"/>
              </a:lnSpc>
            </a:pPr>
            <a:endParaRPr lang="en-US" sz="772"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772"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a:t>
            </a:r>
            <a:r>
              <a:rPr lang="en-US" sz="772"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disintermediate</a:t>
            </a:r>
            <a:r>
              <a:rPr lang="en-US" sz="772"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maintainable leadership with team building internal or "organic" sources. Globally deploy enterprise-wide </a:t>
            </a:r>
            <a:r>
              <a:rPr lang="en-US" sz="772"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vortals</a:t>
            </a:r>
            <a:r>
              <a:rPr lang="en-US" sz="772"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for magnetic quality vectors. </a:t>
            </a:r>
          </a:p>
        </p:txBody>
      </p:sp>
      <p:sp>
        <p:nvSpPr>
          <p:cNvPr id="12" name="TextBox 11"/>
          <p:cNvSpPr txBox="1"/>
          <p:nvPr/>
        </p:nvSpPr>
        <p:spPr>
          <a:xfrm>
            <a:off x="3818044" y="2648070"/>
            <a:ext cx="328936" cy="242374"/>
          </a:xfrm>
          <a:prstGeom prst="rect">
            <a:avLst/>
          </a:prstGeom>
          <a:noFill/>
        </p:spPr>
        <p:txBody>
          <a:bodyPr wrap="none" rtlCol="0">
            <a:spAutoFit/>
          </a:bodyPr>
          <a:lstStyle/>
          <a:p>
            <a:r>
              <a:rPr lang="en-US" sz="975"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01</a:t>
            </a:r>
          </a:p>
        </p:txBody>
      </p:sp>
      <p:sp>
        <p:nvSpPr>
          <p:cNvPr id="13" name="Isosceles Triangle 193"/>
          <p:cNvSpPr/>
          <p:nvPr/>
        </p:nvSpPr>
        <p:spPr>
          <a:xfrm rot="5400000" flipH="1">
            <a:off x="4151741" y="2744804"/>
            <a:ext cx="80626" cy="6718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a:p>
        </p:txBody>
      </p:sp>
      <p:sp>
        <p:nvSpPr>
          <p:cNvPr id="14" name="Rectangle 194"/>
          <p:cNvSpPr/>
          <p:nvPr/>
        </p:nvSpPr>
        <p:spPr>
          <a:xfrm>
            <a:off x="4290473" y="2648069"/>
            <a:ext cx="1754175" cy="864660"/>
          </a:xfrm>
          <a:prstGeom prst="rect">
            <a:avLst/>
          </a:prstGeom>
        </p:spPr>
        <p:txBody>
          <a:bodyPr wrap="square">
            <a:spAutoFit/>
          </a:bodyPr>
          <a:lstStyle/>
          <a:p>
            <a:pPr>
              <a:lnSpc>
                <a:spcPct val="130000"/>
              </a:lnSpc>
            </a:pPr>
            <a:r>
              <a:rPr lang="en-US" sz="772"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EASY OPTIONS</a:t>
            </a:r>
          </a:p>
          <a:p>
            <a:pPr>
              <a:lnSpc>
                <a:spcPct val="130000"/>
              </a:lnSpc>
            </a:pPr>
            <a:endPar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5" name="TextBox 14"/>
          <p:cNvSpPr txBox="1"/>
          <p:nvPr/>
        </p:nvSpPr>
        <p:spPr>
          <a:xfrm>
            <a:off x="3818044" y="3610590"/>
            <a:ext cx="328936" cy="242374"/>
          </a:xfrm>
          <a:prstGeom prst="rect">
            <a:avLst/>
          </a:prstGeom>
          <a:noFill/>
        </p:spPr>
        <p:txBody>
          <a:bodyPr wrap="none" rtlCol="0">
            <a:spAutoFit/>
          </a:bodyPr>
          <a:lstStyle/>
          <a:p>
            <a:r>
              <a:rPr lang="en-US" sz="975"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03</a:t>
            </a:r>
          </a:p>
        </p:txBody>
      </p:sp>
      <p:sp>
        <p:nvSpPr>
          <p:cNvPr id="16" name="Isosceles Triangle 199"/>
          <p:cNvSpPr/>
          <p:nvPr/>
        </p:nvSpPr>
        <p:spPr>
          <a:xfrm rot="5400000" flipH="1">
            <a:off x="4151741" y="3707324"/>
            <a:ext cx="80626" cy="6718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a:p>
        </p:txBody>
      </p:sp>
      <p:sp>
        <p:nvSpPr>
          <p:cNvPr id="17" name="Rectangle 200"/>
          <p:cNvSpPr/>
          <p:nvPr/>
        </p:nvSpPr>
        <p:spPr>
          <a:xfrm>
            <a:off x="4290473" y="3610590"/>
            <a:ext cx="1754175" cy="864660"/>
          </a:xfrm>
          <a:prstGeom prst="rect">
            <a:avLst/>
          </a:prstGeom>
        </p:spPr>
        <p:txBody>
          <a:bodyPr wrap="square">
            <a:spAutoFit/>
          </a:bodyPr>
          <a:lstStyle/>
          <a:p>
            <a:pPr>
              <a:lnSpc>
                <a:spcPct val="130000"/>
              </a:lnSpc>
            </a:pPr>
            <a:r>
              <a:rPr lang="en-US" sz="772"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CONSULTING</a:t>
            </a:r>
          </a:p>
          <a:p>
            <a:pPr>
              <a:lnSpc>
                <a:spcPct val="130000"/>
              </a:lnSpc>
            </a:pPr>
            <a:endPar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8" name="TextBox 17"/>
          <p:cNvSpPr txBox="1"/>
          <p:nvPr/>
        </p:nvSpPr>
        <p:spPr>
          <a:xfrm>
            <a:off x="6103647" y="2648070"/>
            <a:ext cx="328936" cy="242374"/>
          </a:xfrm>
          <a:prstGeom prst="rect">
            <a:avLst/>
          </a:prstGeom>
          <a:noFill/>
        </p:spPr>
        <p:txBody>
          <a:bodyPr wrap="none" rtlCol="0">
            <a:spAutoFit/>
          </a:bodyPr>
          <a:lstStyle/>
          <a:p>
            <a:r>
              <a:rPr lang="en-US" sz="975"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02</a:t>
            </a:r>
          </a:p>
        </p:txBody>
      </p:sp>
      <p:sp>
        <p:nvSpPr>
          <p:cNvPr id="19" name="Isosceles Triangle 205"/>
          <p:cNvSpPr/>
          <p:nvPr/>
        </p:nvSpPr>
        <p:spPr>
          <a:xfrm rot="5400000" flipH="1">
            <a:off x="6437344" y="2744804"/>
            <a:ext cx="80626" cy="6718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a:p>
        </p:txBody>
      </p:sp>
      <p:sp>
        <p:nvSpPr>
          <p:cNvPr id="20" name="Rectangle 206"/>
          <p:cNvSpPr/>
          <p:nvPr/>
        </p:nvSpPr>
        <p:spPr>
          <a:xfrm>
            <a:off x="6576077" y="2648069"/>
            <a:ext cx="1754175" cy="864660"/>
          </a:xfrm>
          <a:prstGeom prst="rect">
            <a:avLst/>
          </a:prstGeom>
        </p:spPr>
        <p:txBody>
          <a:bodyPr wrap="square">
            <a:spAutoFit/>
          </a:bodyPr>
          <a:lstStyle/>
          <a:p>
            <a:pPr>
              <a:lnSpc>
                <a:spcPct val="130000"/>
              </a:lnSpc>
            </a:pPr>
            <a:r>
              <a:rPr lang="en-US" sz="772"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FREE IMAGE</a:t>
            </a:r>
          </a:p>
          <a:p>
            <a:pPr>
              <a:lnSpc>
                <a:spcPct val="130000"/>
              </a:lnSpc>
            </a:pPr>
            <a:endPar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21" name="TextBox 20"/>
          <p:cNvSpPr txBox="1"/>
          <p:nvPr/>
        </p:nvSpPr>
        <p:spPr>
          <a:xfrm>
            <a:off x="6103647" y="3610590"/>
            <a:ext cx="328936" cy="242374"/>
          </a:xfrm>
          <a:prstGeom prst="rect">
            <a:avLst/>
          </a:prstGeom>
          <a:noFill/>
        </p:spPr>
        <p:txBody>
          <a:bodyPr wrap="none" rtlCol="0">
            <a:spAutoFit/>
          </a:bodyPr>
          <a:lstStyle/>
          <a:p>
            <a:r>
              <a:rPr lang="en-US" sz="975"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04</a:t>
            </a:r>
          </a:p>
        </p:txBody>
      </p:sp>
      <p:sp>
        <p:nvSpPr>
          <p:cNvPr id="22" name="Isosceles Triangle 208"/>
          <p:cNvSpPr/>
          <p:nvPr/>
        </p:nvSpPr>
        <p:spPr>
          <a:xfrm rot="5400000" flipH="1">
            <a:off x="6437344" y="3707324"/>
            <a:ext cx="80626" cy="6718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a:p>
        </p:txBody>
      </p:sp>
      <p:sp>
        <p:nvSpPr>
          <p:cNvPr id="23" name="Rectangle 209"/>
          <p:cNvSpPr/>
          <p:nvPr/>
        </p:nvSpPr>
        <p:spPr>
          <a:xfrm>
            <a:off x="6576077" y="3610590"/>
            <a:ext cx="1754175" cy="864660"/>
          </a:xfrm>
          <a:prstGeom prst="rect">
            <a:avLst/>
          </a:prstGeom>
        </p:spPr>
        <p:txBody>
          <a:bodyPr wrap="square">
            <a:spAutoFit/>
          </a:bodyPr>
          <a:lstStyle/>
          <a:p>
            <a:pPr>
              <a:lnSpc>
                <a:spcPct val="130000"/>
              </a:lnSpc>
            </a:pPr>
            <a:r>
              <a:rPr lang="en-US" sz="772"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PROJECT</a:t>
            </a:r>
          </a:p>
          <a:p>
            <a:pPr>
              <a:lnSpc>
                <a:spcPct val="130000"/>
              </a:lnSpc>
            </a:pPr>
            <a:endPar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24" name="Freeform 279"/>
          <p:cNvSpPr>
            <a:spLocks/>
          </p:cNvSpPr>
          <p:nvPr/>
        </p:nvSpPr>
        <p:spPr bwMode="auto">
          <a:xfrm>
            <a:off x="1147368" y="1706505"/>
            <a:ext cx="117814" cy="117814"/>
          </a:xfrm>
          <a:custGeom>
            <a:avLst/>
            <a:gdLst>
              <a:gd name="T0" fmla="*/ 54 w 75"/>
              <a:gd name="T1" fmla="*/ 2 h 75"/>
              <a:gd name="T2" fmla="*/ 37 w 75"/>
              <a:gd name="T3" fmla="*/ 19 h 75"/>
              <a:gd name="T4" fmla="*/ 21 w 75"/>
              <a:gd name="T5" fmla="*/ 2 h 75"/>
              <a:gd name="T6" fmla="*/ 16 w 75"/>
              <a:gd name="T7" fmla="*/ 0 h 75"/>
              <a:gd name="T8" fmla="*/ 1 w 75"/>
              <a:gd name="T9" fmla="*/ 15 h 75"/>
              <a:gd name="T10" fmla="*/ 2 w 75"/>
              <a:gd name="T11" fmla="*/ 20 h 75"/>
              <a:gd name="T12" fmla="*/ 19 w 75"/>
              <a:gd name="T13" fmla="*/ 37 h 75"/>
              <a:gd name="T14" fmla="*/ 2 w 75"/>
              <a:gd name="T15" fmla="*/ 54 h 75"/>
              <a:gd name="T16" fmla="*/ 1 w 75"/>
              <a:gd name="T17" fmla="*/ 59 h 75"/>
              <a:gd name="T18" fmla="*/ 16 w 75"/>
              <a:gd name="T19" fmla="*/ 74 h 75"/>
              <a:gd name="T20" fmla="*/ 21 w 75"/>
              <a:gd name="T21" fmla="*/ 72 h 75"/>
              <a:gd name="T22" fmla="*/ 37 w 75"/>
              <a:gd name="T23" fmla="*/ 55 h 75"/>
              <a:gd name="T24" fmla="*/ 54 w 75"/>
              <a:gd name="T25" fmla="*/ 72 h 75"/>
              <a:gd name="T26" fmla="*/ 59 w 75"/>
              <a:gd name="T27" fmla="*/ 74 h 75"/>
              <a:gd name="T28" fmla="*/ 74 w 75"/>
              <a:gd name="T29" fmla="*/ 59 h 75"/>
              <a:gd name="T30" fmla="*/ 72 w 75"/>
              <a:gd name="T31" fmla="*/ 54 h 75"/>
              <a:gd name="T32" fmla="*/ 55 w 75"/>
              <a:gd name="T33" fmla="*/ 37 h 75"/>
              <a:gd name="T34" fmla="*/ 72 w 75"/>
              <a:gd name="T35" fmla="*/ 20 h 75"/>
              <a:gd name="T36" fmla="*/ 74 w 75"/>
              <a:gd name="T37" fmla="*/ 15 h 75"/>
              <a:gd name="T38" fmla="*/ 59 w 75"/>
              <a:gd name="T39" fmla="*/ 0 h 75"/>
              <a:gd name="T40" fmla="*/ 54 w 75"/>
              <a:gd name="T41" fmla="*/ 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 h="75">
                <a:moveTo>
                  <a:pt x="54" y="2"/>
                </a:moveTo>
                <a:cubicBezTo>
                  <a:pt x="37" y="19"/>
                  <a:pt x="37" y="19"/>
                  <a:pt x="37" y="19"/>
                </a:cubicBezTo>
                <a:cubicBezTo>
                  <a:pt x="21" y="2"/>
                  <a:pt x="21" y="2"/>
                  <a:pt x="21" y="2"/>
                </a:cubicBezTo>
                <a:cubicBezTo>
                  <a:pt x="19" y="0"/>
                  <a:pt x="16" y="0"/>
                  <a:pt x="16" y="0"/>
                </a:cubicBezTo>
                <a:cubicBezTo>
                  <a:pt x="1" y="15"/>
                  <a:pt x="1" y="15"/>
                  <a:pt x="1" y="15"/>
                </a:cubicBezTo>
                <a:cubicBezTo>
                  <a:pt x="0" y="16"/>
                  <a:pt x="1" y="18"/>
                  <a:pt x="2" y="20"/>
                </a:cubicBezTo>
                <a:cubicBezTo>
                  <a:pt x="19" y="37"/>
                  <a:pt x="19" y="37"/>
                  <a:pt x="19" y="37"/>
                </a:cubicBezTo>
                <a:cubicBezTo>
                  <a:pt x="2" y="54"/>
                  <a:pt x="2" y="54"/>
                  <a:pt x="2" y="54"/>
                </a:cubicBezTo>
                <a:cubicBezTo>
                  <a:pt x="1" y="56"/>
                  <a:pt x="0" y="58"/>
                  <a:pt x="1" y="59"/>
                </a:cubicBezTo>
                <a:cubicBezTo>
                  <a:pt x="16" y="74"/>
                  <a:pt x="16" y="74"/>
                  <a:pt x="16" y="74"/>
                </a:cubicBezTo>
                <a:cubicBezTo>
                  <a:pt x="16" y="75"/>
                  <a:pt x="19" y="74"/>
                  <a:pt x="21" y="72"/>
                </a:cubicBezTo>
                <a:cubicBezTo>
                  <a:pt x="37" y="55"/>
                  <a:pt x="37" y="55"/>
                  <a:pt x="37" y="55"/>
                </a:cubicBezTo>
                <a:cubicBezTo>
                  <a:pt x="54" y="72"/>
                  <a:pt x="54" y="72"/>
                  <a:pt x="54" y="72"/>
                </a:cubicBezTo>
                <a:cubicBezTo>
                  <a:pt x="56" y="74"/>
                  <a:pt x="58" y="75"/>
                  <a:pt x="59" y="74"/>
                </a:cubicBezTo>
                <a:cubicBezTo>
                  <a:pt x="74" y="59"/>
                  <a:pt x="74" y="59"/>
                  <a:pt x="74" y="59"/>
                </a:cubicBezTo>
                <a:cubicBezTo>
                  <a:pt x="75" y="58"/>
                  <a:pt x="74" y="56"/>
                  <a:pt x="72" y="54"/>
                </a:cubicBezTo>
                <a:cubicBezTo>
                  <a:pt x="55" y="37"/>
                  <a:pt x="55" y="37"/>
                  <a:pt x="55" y="37"/>
                </a:cubicBezTo>
                <a:cubicBezTo>
                  <a:pt x="72" y="20"/>
                  <a:pt x="72" y="20"/>
                  <a:pt x="72" y="20"/>
                </a:cubicBezTo>
                <a:cubicBezTo>
                  <a:pt x="74" y="18"/>
                  <a:pt x="75" y="16"/>
                  <a:pt x="74" y="15"/>
                </a:cubicBezTo>
                <a:cubicBezTo>
                  <a:pt x="59" y="0"/>
                  <a:pt x="59" y="0"/>
                  <a:pt x="59" y="0"/>
                </a:cubicBezTo>
                <a:cubicBezTo>
                  <a:pt x="58" y="0"/>
                  <a:pt x="56" y="0"/>
                  <a:pt x="54" y="2"/>
                </a:cubicBezTo>
                <a:close/>
              </a:path>
            </a:pathLst>
          </a:custGeom>
          <a:solidFill>
            <a:schemeClr val="bg1"/>
          </a:solidFill>
          <a:ln>
            <a:noFill/>
          </a:ln>
          <a:extLst/>
        </p:spPr>
        <p:txBody>
          <a:bodyPr vert="horz" wrap="square" lIns="67189" tIns="33594" rIns="67189" bIns="33594" numCol="1" anchor="t" anchorCtr="0" compatLnSpc="1">
            <a:prstTxWarp prst="textNoShape">
              <a:avLst/>
            </a:prstTxWarp>
          </a:bodyPr>
          <a:lstStyle/>
          <a:p>
            <a:endParaRPr lang="zh-CN" altLang="en-US" sz="975"/>
          </a:p>
        </p:txBody>
      </p:sp>
      <p:sp>
        <p:nvSpPr>
          <p:cNvPr id="25" name="Freeform 285"/>
          <p:cNvSpPr>
            <a:spLocks noEditPoints="1"/>
          </p:cNvSpPr>
          <p:nvPr/>
        </p:nvSpPr>
        <p:spPr bwMode="auto">
          <a:xfrm>
            <a:off x="797676" y="2222785"/>
            <a:ext cx="121313" cy="174970"/>
          </a:xfrm>
          <a:custGeom>
            <a:avLst/>
            <a:gdLst>
              <a:gd name="T0" fmla="*/ 76 w 77"/>
              <a:gd name="T1" fmla="*/ 22 h 111"/>
              <a:gd name="T2" fmla="*/ 75 w 77"/>
              <a:gd name="T3" fmla="*/ 24 h 111"/>
              <a:gd name="T4" fmla="*/ 74 w 77"/>
              <a:gd name="T5" fmla="*/ 46 h 111"/>
              <a:gd name="T6" fmla="*/ 72 w 77"/>
              <a:gd name="T7" fmla="*/ 45 h 111"/>
              <a:gd name="T8" fmla="*/ 67 w 77"/>
              <a:gd name="T9" fmla="*/ 42 h 111"/>
              <a:gd name="T10" fmla="*/ 62 w 77"/>
              <a:gd name="T11" fmla="*/ 40 h 111"/>
              <a:gd name="T12" fmla="*/ 60 w 77"/>
              <a:gd name="T13" fmla="*/ 36 h 111"/>
              <a:gd name="T14" fmla="*/ 56 w 77"/>
              <a:gd name="T15" fmla="*/ 32 h 111"/>
              <a:gd name="T16" fmla="*/ 52 w 77"/>
              <a:gd name="T17" fmla="*/ 29 h 111"/>
              <a:gd name="T18" fmla="*/ 46 w 77"/>
              <a:gd name="T19" fmla="*/ 25 h 111"/>
              <a:gd name="T20" fmla="*/ 46 w 77"/>
              <a:gd name="T21" fmla="*/ 25 h 111"/>
              <a:gd name="T22" fmla="*/ 47 w 77"/>
              <a:gd name="T23" fmla="*/ 19 h 111"/>
              <a:gd name="T24" fmla="*/ 45 w 77"/>
              <a:gd name="T25" fmla="*/ 16 h 111"/>
              <a:gd name="T26" fmla="*/ 44 w 77"/>
              <a:gd name="T27" fmla="*/ 16 h 111"/>
              <a:gd name="T28" fmla="*/ 36 w 77"/>
              <a:gd name="T29" fmla="*/ 19 h 111"/>
              <a:gd name="T30" fmla="*/ 24 w 77"/>
              <a:gd name="T31" fmla="*/ 26 h 111"/>
              <a:gd name="T32" fmla="*/ 18 w 77"/>
              <a:gd name="T33" fmla="*/ 31 h 111"/>
              <a:gd name="T34" fmla="*/ 11 w 77"/>
              <a:gd name="T35" fmla="*/ 37 h 111"/>
              <a:gd name="T36" fmla="*/ 6 w 77"/>
              <a:gd name="T37" fmla="*/ 45 h 111"/>
              <a:gd name="T38" fmla="*/ 1 w 77"/>
              <a:gd name="T39" fmla="*/ 56 h 111"/>
              <a:gd name="T40" fmla="*/ 3 w 77"/>
              <a:gd name="T41" fmla="*/ 58 h 111"/>
              <a:gd name="T42" fmla="*/ 11 w 77"/>
              <a:gd name="T43" fmla="*/ 52 h 111"/>
              <a:gd name="T44" fmla="*/ 18 w 77"/>
              <a:gd name="T45" fmla="*/ 44 h 111"/>
              <a:gd name="T46" fmla="*/ 20 w 77"/>
              <a:gd name="T47" fmla="*/ 39 h 111"/>
              <a:gd name="T48" fmla="*/ 29 w 77"/>
              <a:gd name="T49" fmla="*/ 35 h 111"/>
              <a:gd name="T50" fmla="*/ 29 w 77"/>
              <a:gd name="T51" fmla="*/ 34 h 111"/>
              <a:gd name="T52" fmla="*/ 26 w 77"/>
              <a:gd name="T53" fmla="*/ 39 h 111"/>
              <a:gd name="T54" fmla="*/ 20 w 77"/>
              <a:gd name="T55" fmla="*/ 67 h 111"/>
              <a:gd name="T56" fmla="*/ 6 w 77"/>
              <a:gd name="T57" fmla="*/ 105 h 111"/>
              <a:gd name="T58" fmla="*/ 9 w 77"/>
              <a:gd name="T59" fmla="*/ 109 h 111"/>
              <a:gd name="T60" fmla="*/ 17 w 77"/>
              <a:gd name="T61" fmla="*/ 105 h 111"/>
              <a:gd name="T62" fmla="*/ 26 w 77"/>
              <a:gd name="T63" fmla="*/ 85 h 111"/>
              <a:gd name="T64" fmla="*/ 30 w 77"/>
              <a:gd name="T65" fmla="*/ 64 h 111"/>
              <a:gd name="T66" fmla="*/ 32 w 77"/>
              <a:gd name="T67" fmla="*/ 67 h 111"/>
              <a:gd name="T68" fmla="*/ 35 w 77"/>
              <a:gd name="T69" fmla="*/ 71 h 111"/>
              <a:gd name="T70" fmla="*/ 47 w 77"/>
              <a:gd name="T71" fmla="*/ 77 h 111"/>
              <a:gd name="T72" fmla="*/ 46 w 77"/>
              <a:gd name="T73" fmla="*/ 95 h 111"/>
              <a:gd name="T74" fmla="*/ 47 w 77"/>
              <a:gd name="T75" fmla="*/ 106 h 111"/>
              <a:gd name="T76" fmla="*/ 48 w 77"/>
              <a:gd name="T77" fmla="*/ 108 h 111"/>
              <a:gd name="T78" fmla="*/ 56 w 77"/>
              <a:gd name="T79" fmla="*/ 106 h 111"/>
              <a:gd name="T80" fmla="*/ 45 w 77"/>
              <a:gd name="T81" fmla="*/ 63 h 111"/>
              <a:gd name="T82" fmla="*/ 34 w 77"/>
              <a:gd name="T83" fmla="*/ 57 h 111"/>
              <a:gd name="T84" fmla="*/ 43 w 77"/>
              <a:gd name="T85" fmla="*/ 43 h 111"/>
              <a:gd name="T86" fmla="*/ 44 w 77"/>
              <a:gd name="T87" fmla="*/ 35 h 111"/>
              <a:gd name="T88" fmla="*/ 47 w 77"/>
              <a:gd name="T89" fmla="*/ 38 h 111"/>
              <a:gd name="T90" fmla="*/ 58 w 77"/>
              <a:gd name="T91" fmla="*/ 44 h 111"/>
              <a:gd name="T92" fmla="*/ 70 w 77"/>
              <a:gd name="T93" fmla="*/ 51 h 111"/>
              <a:gd name="T94" fmla="*/ 74 w 77"/>
              <a:gd name="T95" fmla="*/ 50 h 111"/>
              <a:gd name="T96" fmla="*/ 73 w 77"/>
              <a:gd name="T97" fmla="*/ 106 h 111"/>
              <a:gd name="T98" fmla="*/ 74 w 77"/>
              <a:gd name="T99" fmla="*/ 107 h 111"/>
              <a:gd name="T100" fmla="*/ 74 w 77"/>
              <a:gd name="T101" fmla="*/ 107 h 111"/>
              <a:gd name="T102" fmla="*/ 75 w 77"/>
              <a:gd name="T103" fmla="*/ 106 h 111"/>
              <a:gd name="T104" fmla="*/ 77 w 77"/>
              <a:gd name="T105" fmla="*/ 24 h 111"/>
              <a:gd name="T106" fmla="*/ 76 w 77"/>
              <a:gd name="T107" fmla="*/ 22 h 111"/>
              <a:gd name="T108" fmla="*/ 48 w 77"/>
              <a:gd name="T109" fmla="*/ 13 h 111"/>
              <a:gd name="T110" fmla="*/ 55 w 77"/>
              <a:gd name="T111" fmla="*/ 7 h 111"/>
              <a:gd name="T112" fmla="*/ 48 w 77"/>
              <a:gd name="T113" fmla="*/ 0 h 111"/>
              <a:gd name="T114" fmla="*/ 41 w 77"/>
              <a:gd name="T115" fmla="*/ 7 h 111"/>
              <a:gd name="T116" fmla="*/ 48 w 77"/>
              <a:gd name="T117"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 h="111">
                <a:moveTo>
                  <a:pt x="76" y="22"/>
                </a:moveTo>
                <a:cubicBezTo>
                  <a:pt x="75" y="22"/>
                  <a:pt x="75" y="23"/>
                  <a:pt x="75" y="24"/>
                </a:cubicBezTo>
                <a:cubicBezTo>
                  <a:pt x="74" y="46"/>
                  <a:pt x="74" y="46"/>
                  <a:pt x="74" y="46"/>
                </a:cubicBezTo>
                <a:cubicBezTo>
                  <a:pt x="74" y="45"/>
                  <a:pt x="73" y="45"/>
                  <a:pt x="72" y="45"/>
                </a:cubicBezTo>
                <a:cubicBezTo>
                  <a:pt x="71" y="44"/>
                  <a:pt x="69" y="43"/>
                  <a:pt x="67" y="42"/>
                </a:cubicBezTo>
                <a:cubicBezTo>
                  <a:pt x="66" y="41"/>
                  <a:pt x="64" y="40"/>
                  <a:pt x="62" y="40"/>
                </a:cubicBezTo>
                <a:cubicBezTo>
                  <a:pt x="62" y="39"/>
                  <a:pt x="61" y="37"/>
                  <a:pt x="60" y="36"/>
                </a:cubicBezTo>
                <a:cubicBezTo>
                  <a:pt x="59" y="35"/>
                  <a:pt x="58" y="34"/>
                  <a:pt x="56" y="32"/>
                </a:cubicBezTo>
                <a:cubicBezTo>
                  <a:pt x="55" y="31"/>
                  <a:pt x="53" y="30"/>
                  <a:pt x="52" y="29"/>
                </a:cubicBezTo>
                <a:cubicBezTo>
                  <a:pt x="50" y="27"/>
                  <a:pt x="48" y="26"/>
                  <a:pt x="46" y="25"/>
                </a:cubicBezTo>
                <a:cubicBezTo>
                  <a:pt x="46" y="25"/>
                  <a:pt x="46" y="25"/>
                  <a:pt x="46" y="25"/>
                </a:cubicBezTo>
                <a:cubicBezTo>
                  <a:pt x="47" y="23"/>
                  <a:pt x="48" y="21"/>
                  <a:pt x="47" y="19"/>
                </a:cubicBezTo>
                <a:cubicBezTo>
                  <a:pt x="48" y="18"/>
                  <a:pt x="47" y="16"/>
                  <a:pt x="45" y="16"/>
                </a:cubicBezTo>
                <a:cubicBezTo>
                  <a:pt x="45" y="16"/>
                  <a:pt x="44" y="15"/>
                  <a:pt x="44" y="16"/>
                </a:cubicBezTo>
                <a:cubicBezTo>
                  <a:pt x="42" y="16"/>
                  <a:pt x="37" y="18"/>
                  <a:pt x="36" y="19"/>
                </a:cubicBezTo>
                <a:cubicBezTo>
                  <a:pt x="32" y="22"/>
                  <a:pt x="28" y="24"/>
                  <a:pt x="24" y="26"/>
                </a:cubicBezTo>
                <a:cubicBezTo>
                  <a:pt x="22" y="28"/>
                  <a:pt x="20" y="29"/>
                  <a:pt x="18" y="31"/>
                </a:cubicBezTo>
                <a:cubicBezTo>
                  <a:pt x="15" y="32"/>
                  <a:pt x="13" y="35"/>
                  <a:pt x="11" y="37"/>
                </a:cubicBezTo>
                <a:cubicBezTo>
                  <a:pt x="9" y="40"/>
                  <a:pt x="8" y="43"/>
                  <a:pt x="6" y="45"/>
                </a:cubicBezTo>
                <a:cubicBezTo>
                  <a:pt x="4" y="48"/>
                  <a:pt x="0" y="53"/>
                  <a:pt x="1" y="56"/>
                </a:cubicBezTo>
                <a:cubicBezTo>
                  <a:pt x="1" y="57"/>
                  <a:pt x="2" y="58"/>
                  <a:pt x="3" y="58"/>
                </a:cubicBezTo>
                <a:cubicBezTo>
                  <a:pt x="6" y="58"/>
                  <a:pt x="10" y="53"/>
                  <a:pt x="11" y="52"/>
                </a:cubicBezTo>
                <a:cubicBezTo>
                  <a:pt x="14" y="50"/>
                  <a:pt x="16" y="47"/>
                  <a:pt x="18" y="44"/>
                </a:cubicBezTo>
                <a:cubicBezTo>
                  <a:pt x="19" y="43"/>
                  <a:pt x="19" y="41"/>
                  <a:pt x="20" y="39"/>
                </a:cubicBezTo>
                <a:cubicBezTo>
                  <a:pt x="22" y="41"/>
                  <a:pt x="27" y="36"/>
                  <a:pt x="29" y="35"/>
                </a:cubicBezTo>
                <a:cubicBezTo>
                  <a:pt x="29" y="35"/>
                  <a:pt x="29" y="35"/>
                  <a:pt x="29" y="34"/>
                </a:cubicBezTo>
                <a:cubicBezTo>
                  <a:pt x="28" y="36"/>
                  <a:pt x="27" y="37"/>
                  <a:pt x="26" y="39"/>
                </a:cubicBezTo>
                <a:cubicBezTo>
                  <a:pt x="20" y="48"/>
                  <a:pt x="23" y="57"/>
                  <a:pt x="20" y="67"/>
                </a:cubicBezTo>
                <a:cubicBezTo>
                  <a:pt x="15" y="79"/>
                  <a:pt x="11" y="92"/>
                  <a:pt x="6" y="105"/>
                </a:cubicBezTo>
                <a:cubicBezTo>
                  <a:pt x="5" y="107"/>
                  <a:pt x="7" y="109"/>
                  <a:pt x="9" y="109"/>
                </a:cubicBezTo>
                <a:cubicBezTo>
                  <a:pt x="13" y="110"/>
                  <a:pt x="16" y="108"/>
                  <a:pt x="17" y="105"/>
                </a:cubicBezTo>
                <a:cubicBezTo>
                  <a:pt x="21" y="99"/>
                  <a:pt x="23" y="92"/>
                  <a:pt x="26" y="85"/>
                </a:cubicBezTo>
                <a:cubicBezTo>
                  <a:pt x="28" y="78"/>
                  <a:pt x="28" y="71"/>
                  <a:pt x="30" y="64"/>
                </a:cubicBezTo>
                <a:cubicBezTo>
                  <a:pt x="30" y="65"/>
                  <a:pt x="31" y="66"/>
                  <a:pt x="32" y="67"/>
                </a:cubicBezTo>
                <a:cubicBezTo>
                  <a:pt x="33" y="68"/>
                  <a:pt x="34" y="70"/>
                  <a:pt x="35" y="71"/>
                </a:cubicBezTo>
                <a:cubicBezTo>
                  <a:pt x="38" y="74"/>
                  <a:pt x="43" y="76"/>
                  <a:pt x="47" y="77"/>
                </a:cubicBezTo>
                <a:cubicBezTo>
                  <a:pt x="45" y="77"/>
                  <a:pt x="46" y="94"/>
                  <a:pt x="46" y="95"/>
                </a:cubicBezTo>
                <a:cubicBezTo>
                  <a:pt x="46" y="99"/>
                  <a:pt x="47" y="103"/>
                  <a:pt x="47" y="106"/>
                </a:cubicBezTo>
                <a:cubicBezTo>
                  <a:pt x="47" y="107"/>
                  <a:pt x="48" y="108"/>
                  <a:pt x="48" y="108"/>
                </a:cubicBezTo>
                <a:cubicBezTo>
                  <a:pt x="51" y="111"/>
                  <a:pt x="56" y="109"/>
                  <a:pt x="56" y="106"/>
                </a:cubicBezTo>
                <a:cubicBezTo>
                  <a:pt x="56" y="91"/>
                  <a:pt x="59" y="75"/>
                  <a:pt x="45" y="63"/>
                </a:cubicBezTo>
                <a:cubicBezTo>
                  <a:pt x="42" y="61"/>
                  <a:pt x="38" y="58"/>
                  <a:pt x="34" y="57"/>
                </a:cubicBezTo>
                <a:cubicBezTo>
                  <a:pt x="38" y="52"/>
                  <a:pt x="41" y="49"/>
                  <a:pt x="43" y="43"/>
                </a:cubicBezTo>
                <a:cubicBezTo>
                  <a:pt x="44" y="40"/>
                  <a:pt x="44" y="37"/>
                  <a:pt x="44" y="35"/>
                </a:cubicBezTo>
                <a:cubicBezTo>
                  <a:pt x="45" y="36"/>
                  <a:pt x="46" y="37"/>
                  <a:pt x="47" y="38"/>
                </a:cubicBezTo>
                <a:cubicBezTo>
                  <a:pt x="50" y="41"/>
                  <a:pt x="54" y="44"/>
                  <a:pt x="58" y="44"/>
                </a:cubicBezTo>
                <a:cubicBezTo>
                  <a:pt x="61" y="48"/>
                  <a:pt x="65" y="50"/>
                  <a:pt x="70" y="51"/>
                </a:cubicBezTo>
                <a:cubicBezTo>
                  <a:pt x="71" y="51"/>
                  <a:pt x="73" y="51"/>
                  <a:pt x="74" y="50"/>
                </a:cubicBezTo>
                <a:cubicBezTo>
                  <a:pt x="73" y="106"/>
                  <a:pt x="73" y="106"/>
                  <a:pt x="73" y="106"/>
                </a:cubicBezTo>
                <a:cubicBezTo>
                  <a:pt x="73" y="106"/>
                  <a:pt x="73" y="107"/>
                  <a:pt x="74" y="107"/>
                </a:cubicBezTo>
                <a:cubicBezTo>
                  <a:pt x="74" y="107"/>
                  <a:pt x="74" y="107"/>
                  <a:pt x="74" y="107"/>
                </a:cubicBezTo>
                <a:cubicBezTo>
                  <a:pt x="75" y="107"/>
                  <a:pt x="75" y="106"/>
                  <a:pt x="75" y="106"/>
                </a:cubicBezTo>
                <a:cubicBezTo>
                  <a:pt x="77" y="24"/>
                  <a:pt x="77" y="24"/>
                  <a:pt x="77" y="24"/>
                </a:cubicBezTo>
                <a:cubicBezTo>
                  <a:pt x="77" y="23"/>
                  <a:pt x="77" y="22"/>
                  <a:pt x="76" y="22"/>
                </a:cubicBezTo>
                <a:close/>
                <a:moveTo>
                  <a:pt x="48" y="13"/>
                </a:moveTo>
                <a:cubicBezTo>
                  <a:pt x="52" y="13"/>
                  <a:pt x="55" y="10"/>
                  <a:pt x="55" y="7"/>
                </a:cubicBezTo>
                <a:cubicBezTo>
                  <a:pt x="55" y="3"/>
                  <a:pt x="52" y="0"/>
                  <a:pt x="48" y="0"/>
                </a:cubicBezTo>
                <a:cubicBezTo>
                  <a:pt x="44" y="0"/>
                  <a:pt x="41" y="3"/>
                  <a:pt x="41" y="7"/>
                </a:cubicBezTo>
                <a:cubicBezTo>
                  <a:pt x="41" y="10"/>
                  <a:pt x="44" y="13"/>
                  <a:pt x="48" y="13"/>
                </a:cubicBezTo>
                <a:close/>
              </a:path>
            </a:pathLst>
          </a:custGeom>
          <a:solidFill>
            <a:schemeClr val="bg1"/>
          </a:solidFill>
          <a:ln>
            <a:noFill/>
          </a:ln>
          <a:extLst/>
        </p:spPr>
        <p:txBody>
          <a:bodyPr vert="horz" wrap="square" lIns="67189" tIns="33594" rIns="67189" bIns="33594" numCol="1" anchor="t" anchorCtr="0" compatLnSpc="1">
            <a:prstTxWarp prst="textNoShape">
              <a:avLst/>
            </a:prstTxWarp>
          </a:bodyPr>
          <a:lstStyle/>
          <a:p>
            <a:endParaRPr lang="zh-CN" altLang="en-US" sz="975"/>
          </a:p>
        </p:txBody>
      </p:sp>
      <p:sp>
        <p:nvSpPr>
          <p:cNvPr id="26" name="Freeform 292"/>
          <p:cNvSpPr>
            <a:spLocks/>
          </p:cNvSpPr>
          <p:nvPr/>
        </p:nvSpPr>
        <p:spPr bwMode="auto">
          <a:xfrm>
            <a:off x="2197668" y="2310270"/>
            <a:ext cx="129478" cy="87486"/>
          </a:xfrm>
          <a:custGeom>
            <a:avLst/>
            <a:gdLst>
              <a:gd name="T0" fmla="*/ 68 w 111"/>
              <a:gd name="T1" fmla="*/ 0 h 75"/>
              <a:gd name="T2" fmla="*/ 41 w 111"/>
              <a:gd name="T3" fmla="*/ 48 h 75"/>
              <a:gd name="T4" fmla="*/ 29 w 111"/>
              <a:gd name="T5" fmla="*/ 26 h 75"/>
              <a:gd name="T6" fmla="*/ 0 w 111"/>
              <a:gd name="T7" fmla="*/ 75 h 75"/>
              <a:gd name="T8" fmla="*/ 111 w 111"/>
              <a:gd name="T9" fmla="*/ 75 h 75"/>
              <a:gd name="T10" fmla="*/ 68 w 111"/>
              <a:gd name="T11" fmla="*/ 0 h 75"/>
            </a:gdLst>
            <a:ahLst/>
            <a:cxnLst>
              <a:cxn ang="0">
                <a:pos x="T0" y="T1"/>
              </a:cxn>
              <a:cxn ang="0">
                <a:pos x="T2" y="T3"/>
              </a:cxn>
              <a:cxn ang="0">
                <a:pos x="T4" y="T5"/>
              </a:cxn>
              <a:cxn ang="0">
                <a:pos x="T6" y="T7"/>
              </a:cxn>
              <a:cxn ang="0">
                <a:pos x="T8" y="T9"/>
              </a:cxn>
              <a:cxn ang="0">
                <a:pos x="T10" y="T11"/>
              </a:cxn>
            </a:cxnLst>
            <a:rect l="0" t="0" r="r" b="b"/>
            <a:pathLst>
              <a:path w="111" h="75">
                <a:moveTo>
                  <a:pt x="68" y="0"/>
                </a:moveTo>
                <a:lnTo>
                  <a:pt x="41" y="48"/>
                </a:lnTo>
                <a:lnTo>
                  <a:pt x="29" y="26"/>
                </a:lnTo>
                <a:lnTo>
                  <a:pt x="0" y="75"/>
                </a:lnTo>
                <a:lnTo>
                  <a:pt x="111" y="75"/>
                </a:lnTo>
                <a:lnTo>
                  <a:pt x="68" y="0"/>
                </a:lnTo>
                <a:close/>
              </a:path>
            </a:pathLst>
          </a:custGeom>
          <a:solidFill>
            <a:schemeClr val="bg1"/>
          </a:solidFill>
          <a:ln>
            <a:noFill/>
          </a:ln>
          <a:extLst/>
        </p:spPr>
        <p:txBody>
          <a:bodyPr vert="horz" wrap="square" lIns="67189" tIns="33594" rIns="67189" bIns="33594" numCol="1" anchor="t" anchorCtr="0" compatLnSpc="1">
            <a:prstTxWarp prst="textNoShape">
              <a:avLst/>
            </a:prstTxWarp>
          </a:bodyPr>
          <a:lstStyle/>
          <a:p>
            <a:endParaRPr lang="zh-CN" altLang="en-US" sz="975"/>
          </a:p>
        </p:txBody>
      </p:sp>
      <p:sp>
        <p:nvSpPr>
          <p:cNvPr id="27" name="Freeform 296"/>
          <p:cNvSpPr>
            <a:spLocks noEditPoints="1"/>
          </p:cNvSpPr>
          <p:nvPr/>
        </p:nvSpPr>
        <p:spPr bwMode="auto">
          <a:xfrm>
            <a:off x="1840649" y="1668735"/>
            <a:ext cx="141143" cy="146975"/>
          </a:xfrm>
          <a:custGeom>
            <a:avLst/>
            <a:gdLst>
              <a:gd name="T0" fmla="*/ 46 w 90"/>
              <a:gd name="T1" fmla="*/ 52 h 94"/>
              <a:gd name="T2" fmla="*/ 44 w 90"/>
              <a:gd name="T3" fmla="*/ 51 h 94"/>
              <a:gd name="T4" fmla="*/ 44 w 90"/>
              <a:gd name="T5" fmla="*/ 50 h 94"/>
              <a:gd name="T6" fmla="*/ 30 w 90"/>
              <a:gd name="T7" fmla="*/ 37 h 94"/>
              <a:gd name="T8" fmla="*/ 12 w 90"/>
              <a:gd name="T9" fmla="*/ 19 h 94"/>
              <a:gd name="T10" fmla="*/ 0 w 90"/>
              <a:gd name="T11" fmla="*/ 50 h 94"/>
              <a:gd name="T12" fmla="*/ 45 w 90"/>
              <a:gd name="T13" fmla="*/ 94 h 94"/>
              <a:gd name="T14" fmla="*/ 86 w 90"/>
              <a:gd name="T15" fmla="*/ 66 h 94"/>
              <a:gd name="T16" fmla="*/ 73 w 90"/>
              <a:gd name="T17" fmla="*/ 61 h 94"/>
              <a:gd name="T18" fmla="*/ 46 w 90"/>
              <a:gd name="T19" fmla="*/ 52 h 94"/>
              <a:gd name="T20" fmla="*/ 42 w 90"/>
              <a:gd name="T21" fmla="*/ 41 h 94"/>
              <a:gd name="T22" fmla="*/ 42 w 90"/>
              <a:gd name="T23" fmla="*/ 0 h 94"/>
              <a:gd name="T24" fmla="*/ 13 w 90"/>
              <a:gd name="T25" fmla="*/ 12 h 94"/>
              <a:gd name="T26" fmla="*/ 36 w 90"/>
              <a:gd name="T27" fmla="*/ 35 h 94"/>
              <a:gd name="T28" fmla="*/ 42 w 90"/>
              <a:gd name="T29" fmla="*/ 41 h 94"/>
              <a:gd name="T30" fmla="*/ 47 w 90"/>
              <a:gd name="T31" fmla="*/ 2 h 94"/>
              <a:gd name="T32" fmla="*/ 47 w 90"/>
              <a:gd name="T33" fmla="*/ 45 h 94"/>
              <a:gd name="T34" fmla="*/ 88 w 90"/>
              <a:gd name="T35" fmla="*/ 60 h 94"/>
              <a:gd name="T36" fmla="*/ 90 w 90"/>
              <a:gd name="T37" fmla="*/ 46 h 94"/>
              <a:gd name="T38" fmla="*/ 47 w 90"/>
              <a:gd name="T39" fmla="*/ 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 h="94">
                <a:moveTo>
                  <a:pt x="46" y="52"/>
                </a:moveTo>
                <a:cubicBezTo>
                  <a:pt x="44" y="51"/>
                  <a:pt x="44" y="51"/>
                  <a:pt x="44" y="51"/>
                </a:cubicBezTo>
                <a:cubicBezTo>
                  <a:pt x="44" y="50"/>
                  <a:pt x="44" y="50"/>
                  <a:pt x="44" y="50"/>
                </a:cubicBezTo>
                <a:cubicBezTo>
                  <a:pt x="30" y="37"/>
                  <a:pt x="30" y="37"/>
                  <a:pt x="30" y="37"/>
                </a:cubicBezTo>
                <a:cubicBezTo>
                  <a:pt x="12" y="19"/>
                  <a:pt x="12" y="19"/>
                  <a:pt x="12" y="19"/>
                </a:cubicBezTo>
                <a:cubicBezTo>
                  <a:pt x="5" y="27"/>
                  <a:pt x="0" y="38"/>
                  <a:pt x="0" y="50"/>
                </a:cubicBezTo>
                <a:cubicBezTo>
                  <a:pt x="0" y="74"/>
                  <a:pt x="20" y="94"/>
                  <a:pt x="45" y="94"/>
                </a:cubicBezTo>
                <a:cubicBezTo>
                  <a:pt x="64" y="94"/>
                  <a:pt x="80" y="82"/>
                  <a:pt x="86" y="66"/>
                </a:cubicBezTo>
                <a:cubicBezTo>
                  <a:pt x="73" y="61"/>
                  <a:pt x="73" y="61"/>
                  <a:pt x="73" y="61"/>
                </a:cubicBezTo>
                <a:lnTo>
                  <a:pt x="46" y="52"/>
                </a:lnTo>
                <a:close/>
                <a:moveTo>
                  <a:pt x="42" y="41"/>
                </a:moveTo>
                <a:cubicBezTo>
                  <a:pt x="42" y="0"/>
                  <a:pt x="42" y="0"/>
                  <a:pt x="42" y="0"/>
                </a:cubicBezTo>
                <a:cubicBezTo>
                  <a:pt x="31" y="1"/>
                  <a:pt x="20" y="5"/>
                  <a:pt x="13" y="12"/>
                </a:cubicBezTo>
                <a:cubicBezTo>
                  <a:pt x="36" y="35"/>
                  <a:pt x="36" y="35"/>
                  <a:pt x="36" y="35"/>
                </a:cubicBezTo>
                <a:lnTo>
                  <a:pt x="42" y="41"/>
                </a:lnTo>
                <a:close/>
                <a:moveTo>
                  <a:pt x="47" y="2"/>
                </a:moveTo>
                <a:cubicBezTo>
                  <a:pt x="47" y="45"/>
                  <a:pt x="47" y="45"/>
                  <a:pt x="47" y="45"/>
                </a:cubicBezTo>
                <a:cubicBezTo>
                  <a:pt x="88" y="60"/>
                  <a:pt x="88" y="60"/>
                  <a:pt x="88" y="60"/>
                </a:cubicBezTo>
                <a:cubicBezTo>
                  <a:pt x="90" y="56"/>
                  <a:pt x="90" y="51"/>
                  <a:pt x="90" y="46"/>
                </a:cubicBezTo>
                <a:cubicBezTo>
                  <a:pt x="90" y="22"/>
                  <a:pt x="71" y="3"/>
                  <a:pt x="47" y="2"/>
                </a:cubicBezTo>
                <a:close/>
              </a:path>
            </a:pathLst>
          </a:custGeom>
          <a:solidFill>
            <a:schemeClr val="bg1"/>
          </a:solidFill>
          <a:ln>
            <a:noFill/>
          </a:ln>
          <a:extLst/>
        </p:spPr>
        <p:txBody>
          <a:bodyPr vert="horz" wrap="square" lIns="67189" tIns="33594" rIns="67189" bIns="33594" numCol="1" anchor="t" anchorCtr="0" compatLnSpc="1">
            <a:prstTxWarp prst="textNoShape">
              <a:avLst/>
            </a:prstTxWarp>
          </a:bodyPr>
          <a:lstStyle/>
          <a:p>
            <a:endParaRPr lang="zh-CN" altLang="en-US" sz="975"/>
          </a:p>
        </p:txBody>
      </p:sp>
      <p:grpSp>
        <p:nvGrpSpPr>
          <p:cNvPr id="28" name="组合 27">
            <a:extLst>
              <a:ext uri="{FF2B5EF4-FFF2-40B4-BE49-F238E27FC236}">
                <a16:creationId xmlns:a16="http://schemas.microsoft.com/office/drawing/2014/main" xmlns="" id="{AA865987-029E-4D5C-84F8-0C7606B38D17}"/>
              </a:ext>
            </a:extLst>
          </p:cNvPr>
          <p:cNvGrpSpPr/>
          <p:nvPr/>
        </p:nvGrpSpPr>
        <p:grpSpPr>
          <a:xfrm>
            <a:off x="324412" y="285457"/>
            <a:ext cx="8675126" cy="316562"/>
            <a:chOff x="384045" y="156886"/>
            <a:chExt cx="11806368" cy="430824"/>
          </a:xfrm>
        </p:grpSpPr>
        <p:sp>
          <p:nvSpPr>
            <p:cNvPr id="29" name="矩形 28">
              <a:extLst>
                <a:ext uri="{FF2B5EF4-FFF2-40B4-BE49-F238E27FC236}">
                  <a16:creationId xmlns:a16="http://schemas.microsoft.com/office/drawing/2014/main" xmlns="" id="{D079FBCD-5E24-46B7-966D-2A3DA5D6DFD0}"/>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0" name="9">
              <a:extLst>
                <a:ext uri="{FF2B5EF4-FFF2-40B4-BE49-F238E27FC236}">
                  <a16:creationId xmlns:a16="http://schemas.microsoft.com/office/drawing/2014/main" xmlns="" id="{5793BB09-A3CA-4866-BFE8-00ABB8DA44E1}"/>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31" name="等腰三角形 30">
              <a:extLst>
                <a:ext uri="{FF2B5EF4-FFF2-40B4-BE49-F238E27FC236}">
                  <a16:creationId xmlns:a16="http://schemas.microsoft.com/office/drawing/2014/main" xmlns="" id="{046B9018-A7F9-4820-82F7-AD608081600F}"/>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194656813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anim calcmode="lin" valueType="num">
                                      <p:cBhvr>
                                        <p:cTn id="14" dur="250" fill="hold"/>
                                        <p:tgtEl>
                                          <p:spTgt spid="7"/>
                                        </p:tgtEl>
                                        <p:attrNameLst>
                                          <p:attrName>ppt_x</p:attrName>
                                        </p:attrNameLst>
                                      </p:cBhvr>
                                      <p:tavLst>
                                        <p:tav tm="0">
                                          <p:val>
                                            <p:strVal val="#ppt_x"/>
                                          </p:val>
                                        </p:tav>
                                        <p:tav tm="100000">
                                          <p:val>
                                            <p:strVal val="#ppt_x"/>
                                          </p:val>
                                        </p:tav>
                                      </p:tavLst>
                                    </p:anim>
                                    <p:anim calcmode="lin" valueType="num">
                                      <p:cBhvr>
                                        <p:cTn id="15" dur="2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50"/>
                                        <p:tgtEl>
                                          <p:spTgt spid="8"/>
                                        </p:tgtEl>
                                      </p:cBhvr>
                                    </p:animEffect>
                                    <p:anim calcmode="lin" valueType="num">
                                      <p:cBhvr>
                                        <p:cTn id="20" dur="250" fill="hold"/>
                                        <p:tgtEl>
                                          <p:spTgt spid="8"/>
                                        </p:tgtEl>
                                        <p:attrNameLst>
                                          <p:attrName>ppt_x</p:attrName>
                                        </p:attrNameLst>
                                      </p:cBhvr>
                                      <p:tavLst>
                                        <p:tav tm="0">
                                          <p:val>
                                            <p:strVal val="#ppt_x"/>
                                          </p:val>
                                        </p:tav>
                                        <p:tav tm="100000">
                                          <p:val>
                                            <p:strVal val="#ppt_x"/>
                                          </p:val>
                                        </p:tav>
                                      </p:tavLst>
                                    </p:anim>
                                    <p:anim calcmode="lin" valueType="num">
                                      <p:cBhvr>
                                        <p:cTn id="21" dur="25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50"/>
                                        <p:tgtEl>
                                          <p:spTgt spid="15"/>
                                        </p:tgtEl>
                                      </p:cBhvr>
                                    </p:animEffec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250"/>
                                        <p:tgtEl>
                                          <p:spTgt spid="16"/>
                                        </p:tgtEl>
                                      </p:cBhvr>
                                    </p:animEffect>
                                    <p:anim calcmode="lin" valueType="num">
                                      <p:cBhvr>
                                        <p:cTn id="68" dur="250" fill="hold"/>
                                        <p:tgtEl>
                                          <p:spTgt spid="16"/>
                                        </p:tgtEl>
                                        <p:attrNameLst>
                                          <p:attrName>ppt_x</p:attrName>
                                        </p:attrNameLst>
                                      </p:cBhvr>
                                      <p:tavLst>
                                        <p:tav tm="0">
                                          <p:val>
                                            <p:strVal val="#ppt_x"/>
                                          </p:val>
                                        </p:tav>
                                        <p:tav tm="100000">
                                          <p:val>
                                            <p:strVal val="#ppt_x"/>
                                          </p:val>
                                        </p:tav>
                                      </p:tavLst>
                                    </p:anim>
                                    <p:anim calcmode="lin" valueType="num">
                                      <p:cBhvr>
                                        <p:cTn id="69" dur="250" fill="hold"/>
                                        <p:tgtEl>
                                          <p:spTgt spid="16"/>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250"/>
                                        <p:tgtEl>
                                          <p:spTgt spid="17"/>
                                        </p:tgtEl>
                                      </p:cBhvr>
                                    </p:animEffect>
                                    <p:anim calcmode="lin" valueType="num">
                                      <p:cBhvr>
                                        <p:cTn id="74" dur="250" fill="hold"/>
                                        <p:tgtEl>
                                          <p:spTgt spid="17"/>
                                        </p:tgtEl>
                                        <p:attrNameLst>
                                          <p:attrName>ppt_x</p:attrName>
                                        </p:attrNameLst>
                                      </p:cBhvr>
                                      <p:tavLst>
                                        <p:tav tm="0">
                                          <p:val>
                                            <p:strVal val="#ppt_x"/>
                                          </p:val>
                                        </p:tav>
                                        <p:tav tm="100000">
                                          <p:val>
                                            <p:strVal val="#ppt_x"/>
                                          </p:val>
                                        </p:tav>
                                      </p:tavLst>
                                    </p:anim>
                                    <p:anim calcmode="lin" valueType="num">
                                      <p:cBhvr>
                                        <p:cTn id="75" dur="250" fill="hold"/>
                                        <p:tgtEl>
                                          <p:spTgt spid="17"/>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250"/>
                                        <p:tgtEl>
                                          <p:spTgt spid="18"/>
                                        </p:tgtEl>
                                      </p:cBhvr>
                                    </p:animEffect>
                                    <p:anim calcmode="lin" valueType="num">
                                      <p:cBhvr>
                                        <p:cTn id="80" dur="250" fill="hold"/>
                                        <p:tgtEl>
                                          <p:spTgt spid="18"/>
                                        </p:tgtEl>
                                        <p:attrNameLst>
                                          <p:attrName>ppt_x</p:attrName>
                                        </p:attrNameLst>
                                      </p:cBhvr>
                                      <p:tavLst>
                                        <p:tav tm="0">
                                          <p:val>
                                            <p:strVal val="#ppt_x"/>
                                          </p:val>
                                        </p:tav>
                                        <p:tav tm="100000">
                                          <p:val>
                                            <p:strVal val="#ppt_x"/>
                                          </p:val>
                                        </p:tav>
                                      </p:tavLst>
                                    </p:anim>
                                    <p:anim calcmode="lin" valueType="num">
                                      <p:cBhvr>
                                        <p:cTn id="81" dur="250" fill="hold"/>
                                        <p:tgtEl>
                                          <p:spTgt spid="18"/>
                                        </p:tgtEl>
                                        <p:attrNameLst>
                                          <p:attrName>ppt_y</p:attrName>
                                        </p:attrNameLst>
                                      </p:cBhvr>
                                      <p:tavLst>
                                        <p:tav tm="0">
                                          <p:val>
                                            <p:strVal val="#ppt_y+.1"/>
                                          </p:val>
                                        </p:tav>
                                        <p:tav tm="100000">
                                          <p:val>
                                            <p:strVal val="#ppt_y"/>
                                          </p:val>
                                        </p:tav>
                                      </p:tavLst>
                                    </p:anim>
                                  </p:childTnLst>
                                </p:cTn>
                              </p:par>
                            </p:childTnLst>
                          </p:cTn>
                        </p:par>
                        <p:par>
                          <p:cTn id="82" fill="hold">
                            <p:stCondLst>
                              <p:cond delay="3250"/>
                            </p:stCondLst>
                            <p:childTnLst>
                              <p:par>
                                <p:cTn id="83" presetID="42"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250"/>
                                        <p:tgtEl>
                                          <p:spTgt spid="19"/>
                                        </p:tgtEl>
                                      </p:cBhvr>
                                    </p:animEffect>
                                    <p:anim calcmode="lin" valueType="num">
                                      <p:cBhvr>
                                        <p:cTn id="86" dur="250" fill="hold"/>
                                        <p:tgtEl>
                                          <p:spTgt spid="19"/>
                                        </p:tgtEl>
                                        <p:attrNameLst>
                                          <p:attrName>ppt_x</p:attrName>
                                        </p:attrNameLst>
                                      </p:cBhvr>
                                      <p:tavLst>
                                        <p:tav tm="0">
                                          <p:val>
                                            <p:strVal val="#ppt_x"/>
                                          </p:val>
                                        </p:tav>
                                        <p:tav tm="100000">
                                          <p:val>
                                            <p:strVal val="#ppt_x"/>
                                          </p:val>
                                        </p:tav>
                                      </p:tavLst>
                                    </p:anim>
                                    <p:anim calcmode="lin" valueType="num">
                                      <p:cBhvr>
                                        <p:cTn id="87" dur="250" fill="hold"/>
                                        <p:tgtEl>
                                          <p:spTgt spid="19"/>
                                        </p:tgtEl>
                                        <p:attrNameLst>
                                          <p:attrName>ppt_y</p:attrName>
                                        </p:attrNameLst>
                                      </p:cBhvr>
                                      <p:tavLst>
                                        <p:tav tm="0">
                                          <p:val>
                                            <p:strVal val="#ppt_y+.1"/>
                                          </p:val>
                                        </p:tav>
                                        <p:tav tm="100000">
                                          <p:val>
                                            <p:strVal val="#ppt_y"/>
                                          </p:val>
                                        </p:tav>
                                      </p:tavLst>
                                    </p:anim>
                                  </p:childTnLst>
                                </p:cTn>
                              </p:par>
                            </p:childTnLst>
                          </p:cTn>
                        </p:par>
                        <p:par>
                          <p:cTn id="88" fill="hold">
                            <p:stCondLst>
                              <p:cond delay="3500"/>
                            </p:stCondLst>
                            <p:childTnLst>
                              <p:par>
                                <p:cTn id="89" presetID="42"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250"/>
                                        <p:tgtEl>
                                          <p:spTgt spid="20"/>
                                        </p:tgtEl>
                                      </p:cBhvr>
                                    </p:animEffect>
                                    <p:anim calcmode="lin" valueType="num">
                                      <p:cBhvr>
                                        <p:cTn id="92" dur="250" fill="hold"/>
                                        <p:tgtEl>
                                          <p:spTgt spid="20"/>
                                        </p:tgtEl>
                                        <p:attrNameLst>
                                          <p:attrName>ppt_x</p:attrName>
                                        </p:attrNameLst>
                                      </p:cBhvr>
                                      <p:tavLst>
                                        <p:tav tm="0">
                                          <p:val>
                                            <p:strVal val="#ppt_x"/>
                                          </p:val>
                                        </p:tav>
                                        <p:tav tm="100000">
                                          <p:val>
                                            <p:strVal val="#ppt_x"/>
                                          </p:val>
                                        </p:tav>
                                      </p:tavLst>
                                    </p:anim>
                                    <p:anim calcmode="lin" valueType="num">
                                      <p:cBhvr>
                                        <p:cTn id="93" dur="250" fill="hold"/>
                                        <p:tgtEl>
                                          <p:spTgt spid="20"/>
                                        </p:tgtEl>
                                        <p:attrNameLst>
                                          <p:attrName>ppt_y</p:attrName>
                                        </p:attrNameLst>
                                      </p:cBhvr>
                                      <p:tavLst>
                                        <p:tav tm="0">
                                          <p:val>
                                            <p:strVal val="#ppt_y+.1"/>
                                          </p:val>
                                        </p:tav>
                                        <p:tav tm="100000">
                                          <p:val>
                                            <p:strVal val="#ppt_y"/>
                                          </p:val>
                                        </p:tav>
                                      </p:tavLst>
                                    </p:anim>
                                  </p:childTnLst>
                                </p:cTn>
                              </p:par>
                            </p:childTnLst>
                          </p:cTn>
                        </p:par>
                        <p:par>
                          <p:cTn id="94" fill="hold">
                            <p:stCondLst>
                              <p:cond delay="3750"/>
                            </p:stCondLst>
                            <p:childTnLst>
                              <p:par>
                                <p:cTn id="95" presetID="42" presetClass="entr" presetSubtype="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250"/>
                                        <p:tgtEl>
                                          <p:spTgt spid="21"/>
                                        </p:tgtEl>
                                      </p:cBhvr>
                                    </p:animEffect>
                                    <p:anim calcmode="lin" valueType="num">
                                      <p:cBhvr>
                                        <p:cTn id="98" dur="250" fill="hold"/>
                                        <p:tgtEl>
                                          <p:spTgt spid="21"/>
                                        </p:tgtEl>
                                        <p:attrNameLst>
                                          <p:attrName>ppt_x</p:attrName>
                                        </p:attrNameLst>
                                      </p:cBhvr>
                                      <p:tavLst>
                                        <p:tav tm="0">
                                          <p:val>
                                            <p:strVal val="#ppt_x"/>
                                          </p:val>
                                        </p:tav>
                                        <p:tav tm="100000">
                                          <p:val>
                                            <p:strVal val="#ppt_x"/>
                                          </p:val>
                                        </p:tav>
                                      </p:tavLst>
                                    </p:anim>
                                    <p:anim calcmode="lin" valueType="num">
                                      <p:cBhvr>
                                        <p:cTn id="99" dur="250" fill="hold"/>
                                        <p:tgtEl>
                                          <p:spTgt spid="21"/>
                                        </p:tgtEl>
                                        <p:attrNameLst>
                                          <p:attrName>ppt_y</p:attrName>
                                        </p:attrNameLst>
                                      </p:cBhvr>
                                      <p:tavLst>
                                        <p:tav tm="0">
                                          <p:val>
                                            <p:strVal val="#ppt_y+.1"/>
                                          </p:val>
                                        </p:tav>
                                        <p:tav tm="100000">
                                          <p:val>
                                            <p:strVal val="#ppt_y"/>
                                          </p:val>
                                        </p:tav>
                                      </p:tavLst>
                                    </p:anim>
                                  </p:childTnLst>
                                </p:cTn>
                              </p:par>
                            </p:childTnLst>
                          </p:cTn>
                        </p:par>
                        <p:par>
                          <p:cTn id="100" fill="hold">
                            <p:stCondLst>
                              <p:cond delay="4000"/>
                            </p:stCondLst>
                            <p:childTnLst>
                              <p:par>
                                <p:cTn id="101" presetID="42"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250"/>
                                        <p:tgtEl>
                                          <p:spTgt spid="22"/>
                                        </p:tgtEl>
                                      </p:cBhvr>
                                    </p:animEffect>
                                    <p:anim calcmode="lin" valueType="num">
                                      <p:cBhvr>
                                        <p:cTn id="104" dur="250" fill="hold"/>
                                        <p:tgtEl>
                                          <p:spTgt spid="22"/>
                                        </p:tgtEl>
                                        <p:attrNameLst>
                                          <p:attrName>ppt_x</p:attrName>
                                        </p:attrNameLst>
                                      </p:cBhvr>
                                      <p:tavLst>
                                        <p:tav tm="0">
                                          <p:val>
                                            <p:strVal val="#ppt_x"/>
                                          </p:val>
                                        </p:tav>
                                        <p:tav tm="100000">
                                          <p:val>
                                            <p:strVal val="#ppt_x"/>
                                          </p:val>
                                        </p:tav>
                                      </p:tavLst>
                                    </p:anim>
                                    <p:anim calcmode="lin" valueType="num">
                                      <p:cBhvr>
                                        <p:cTn id="105" dur="250" fill="hold"/>
                                        <p:tgtEl>
                                          <p:spTgt spid="22"/>
                                        </p:tgtEl>
                                        <p:attrNameLst>
                                          <p:attrName>ppt_y</p:attrName>
                                        </p:attrNameLst>
                                      </p:cBhvr>
                                      <p:tavLst>
                                        <p:tav tm="0">
                                          <p:val>
                                            <p:strVal val="#ppt_y+.1"/>
                                          </p:val>
                                        </p:tav>
                                        <p:tav tm="100000">
                                          <p:val>
                                            <p:strVal val="#ppt_y"/>
                                          </p:val>
                                        </p:tav>
                                      </p:tavLst>
                                    </p:anim>
                                  </p:childTnLst>
                                </p:cTn>
                              </p:par>
                            </p:childTnLst>
                          </p:cTn>
                        </p:par>
                        <p:par>
                          <p:cTn id="106" fill="hold">
                            <p:stCondLst>
                              <p:cond delay="4250"/>
                            </p:stCondLst>
                            <p:childTnLst>
                              <p:par>
                                <p:cTn id="107" presetID="42" presetClass="entr" presetSubtype="0" fill="hold" grpId="0" nodeType="afterEffect">
                                  <p:stCondLst>
                                    <p:cond delay="0"/>
                                  </p:stCondLst>
                                  <p:childTnLst>
                                    <p:set>
                                      <p:cBhvr>
                                        <p:cTn id="108" dur="1" fill="hold">
                                          <p:stCondLst>
                                            <p:cond delay="0"/>
                                          </p:stCondLst>
                                        </p:cTn>
                                        <p:tgtEl>
                                          <p:spTgt spid="23"/>
                                        </p:tgtEl>
                                        <p:attrNameLst>
                                          <p:attrName>style.visibility</p:attrName>
                                        </p:attrNameLst>
                                      </p:cBhvr>
                                      <p:to>
                                        <p:strVal val="visible"/>
                                      </p:to>
                                    </p:set>
                                    <p:animEffect transition="in" filter="fade">
                                      <p:cBhvr>
                                        <p:cTn id="109" dur="250"/>
                                        <p:tgtEl>
                                          <p:spTgt spid="23"/>
                                        </p:tgtEl>
                                      </p:cBhvr>
                                    </p:animEffect>
                                    <p:anim calcmode="lin" valueType="num">
                                      <p:cBhvr>
                                        <p:cTn id="110" dur="250" fill="hold"/>
                                        <p:tgtEl>
                                          <p:spTgt spid="23"/>
                                        </p:tgtEl>
                                        <p:attrNameLst>
                                          <p:attrName>ppt_x</p:attrName>
                                        </p:attrNameLst>
                                      </p:cBhvr>
                                      <p:tavLst>
                                        <p:tav tm="0">
                                          <p:val>
                                            <p:strVal val="#ppt_x"/>
                                          </p:val>
                                        </p:tav>
                                        <p:tav tm="100000">
                                          <p:val>
                                            <p:strVal val="#ppt_x"/>
                                          </p:val>
                                        </p:tav>
                                      </p:tavLst>
                                    </p:anim>
                                    <p:anim calcmode="lin" valueType="num">
                                      <p:cBhvr>
                                        <p:cTn id="111" dur="250" fill="hold"/>
                                        <p:tgtEl>
                                          <p:spTgt spid="23"/>
                                        </p:tgtEl>
                                        <p:attrNameLst>
                                          <p:attrName>ppt_y</p:attrName>
                                        </p:attrNameLst>
                                      </p:cBhvr>
                                      <p:tavLst>
                                        <p:tav tm="0">
                                          <p:val>
                                            <p:strVal val="#ppt_y+.1"/>
                                          </p:val>
                                        </p:tav>
                                        <p:tav tm="100000">
                                          <p:val>
                                            <p:strVal val="#ppt_y"/>
                                          </p:val>
                                        </p:tav>
                                      </p:tavLst>
                                    </p:anim>
                                  </p:childTnLst>
                                </p:cTn>
                              </p:par>
                            </p:childTnLst>
                          </p:cTn>
                        </p:par>
                        <p:par>
                          <p:cTn id="112" fill="hold">
                            <p:stCondLst>
                              <p:cond delay="4500"/>
                            </p:stCondLst>
                            <p:childTnLst>
                              <p:par>
                                <p:cTn id="113" presetID="42" presetClass="entr" presetSubtype="0" fill="hold" grpId="0" nodeType="afterEffect">
                                  <p:stCondLst>
                                    <p:cond delay="0"/>
                                  </p:stCondLst>
                                  <p:childTnLst>
                                    <p:set>
                                      <p:cBhvr>
                                        <p:cTn id="114" dur="1" fill="hold">
                                          <p:stCondLst>
                                            <p:cond delay="0"/>
                                          </p:stCondLst>
                                        </p:cTn>
                                        <p:tgtEl>
                                          <p:spTgt spid="24"/>
                                        </p:tgtEl>
                                        <p:attrNameLst>
                                          <p:attrName>style.visibility</p:attrName>
                                        </p:attrNameLst>
                                      </p:cBhvr>
                                      <p:to>
                                        <p:strVal val="visible"/>
                                      </p:to>
                                    </p:set>
                                    <p:animEffect transition="in" filter="fade">
                                      <p:cBhvr>
                                        <p:cTn id="115" dur="250"/>
                                        <p:tgtEl>
                                          <p:spTgt spid="24"/>
                                        </p:tgtEl>
                                      </p:cBhvr>
                                    </p:animEffect>
                                    <p:anim calcmode="lin" valueType="num">
                                      <p:cBhvr>
                                        <p:cTn id="116" dur="250" fill="hold"/>
                                        <p:tgtEl>
                                          <p:spTgt spid="24"/>
                                        </p:tgtEl>
                                        <p:attrNameLst>
                                          <p:attrName>ppt_x</p:attrName>
                                        </p:attrNameLst>
                                      </p:cBhvr>
                                      <p:tavLst>
                                        <p:tav tm="0">
                                          <p:val>
                                            <p:strVal val="#ppt_x"/>
                                          </p:val>
                                        </p:tav>
                                        <p:tav tm="100000">
                                          <p:val>
                                            <p:strVal val="#ppt_x"/>
                                          </p:val>
                                        </p:tav>
                                      </p:tavLst>
                                    </p:anim>
                                    <p:anim calcmode="lin" valueType="num">
                                      <p:cBhvr>
                                        <p:cTn id="117" dur="250" fill="hold"/>
                                        <p:tgtEl>
                                          <p:spTgt spid="24"/>
                                        </p:tgtEl>
                                        <p:attrNameLst>
                                          <p:attrName>ppt_y</p:attrName>
                                        </p:attrNameLst>
                                      </p:cBhvr>
                                      <p:tavLst>
                                        <p:tav tm="0">
                                          <p:val>
                                            <p:strVal val="#ppt_y+.1"/>
                                          </p:val>
                                        </p:tav>
                                        <p:tav tm="100000">
                                          <p:val>
                                            <p:strVal val="#ppt_y"/>
                                          </p:val>
                                        </p:tav>
                                      </p:tavLst>
                                    </p:anim>
                                  </p:childTnLst>
                                </p:cTn>
                              </p:par>
                            </p:childTnLst>
                          </p:cTn>
                        </p:par>
                        <p:par>
                          <p:cTn id="118" fill="hold">
                            <p:stCondLst>
                              <p:cond delay="4750"/>
                            </p:stCondLst>
                            <p:childTnLst>
                              <p:par>
                                <p:cTn id="119" presetID="42" presetClass="entr" presetSubtype="0" fill="hold" grpId="0" nodeType="after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fade">
                                      <p:cBhvr>
                                        <p:cTn id="121" dur="250"/>
                                        <p:tgtEl>
                                          <p:spTgt spid="25"/>
                                        </p:tgtEl>
                                      </p:cBhvr>
                                    </p:animEffect>
                                    <p:anim calcmode="lin" valueType="num">
                                      <p:cBhvr>
                                        <p:cTn id="122" dur="250" fill="hold"/>
                                        <p:tgtEl>
                                          <p:spTgt spid="25"/>
                                        </p:tgtEl>
                                        <p:attrNameLst>
                                          <p:attrName>ppt_x</p:attrName>
                                        </p:attrNameLst>
                                      </p:cBhvr>
                                      <p:tavLst>
                                        <p:tav tm="0">
                                          <p:val>
                                            <p:strVal val="#ppt_x"/>
                                          </p:val>
                                        </p:tav>
                                        <p:tav tm="100000">
                                          <p:val>
                                            <p:strVal val="#ppt_x"/>
                                          </p:val>
                                        </p:tav>
                                      </p:tavLst>
                                    </p:anim>
                                    <p:anim calcmode="lin" valueType="num">
                                      <p:cBhvr>
                                        <p:cTn id="123" dur="250" fill="hold"/>
                                        <p:tgtEl>
                                          <p:spTgt spid="25"/>
                                        </p:tgtEl>
                                        <p:attrNameLst>
                                          <p:attrName>ppt_y</p:attrName>
                                        </p:attrNameLst>
                                      </p:cBhvr>
                                      <p:tavLst>
                                        <p:tav tm="0">
                                          <p:val>
                                            <p:strVal val="#ppt_y+.1"/>
                                          </p:val>
                                        </p:tav>
                                        <p:tav tm="100000">
                                          <p:val>
                                            <p:strVal val="#ppt_y"/>
                                          </p:val>
                                        </p:tav>
                                      </p:tavLst>
                                    </p:anim>
                                  </p:childTnLst>
                                </p:cTn>
                              </p:par>
                            </p:childTnLst>
                          </p:cTn>
                        </p:par>
                        <p:par>
                          <p:cTn id="124" fill="hold">
                            <p:stCondLst>
                              <p:cond delay="5000"/>
                            </p:stCondLst>
                            <p:childTnLst>
                              <p:par>
                                <p:cTn id="125" presetID="42" presetClass="entr" presetSubtype="0" fill="hold" grpId="0" nodeType="afterEffect">
                                  <p:stCondLst>
                                    <p:cond delay="0"/>
                                  </p:stCondLst>
                                  <p:childTnLst>
                                    <p:set>
                                      <p:cBhvr>
                                        <p:cTn id="126" dur="1" fill="hold">
                                          <p:stCondLst>
                                            <p:cond delay="0"/>
                                          </p:stCondLst>
                                        </p:cTn>
                                        <p:tgtEl>
                                          <p:spTgt spid="26"/>
                                        </p:tgtEl>
                                        <p:attrNameLst>
                                          <p:attrName>style.visibility</p:attrName>
                                        </p:attrNameLst>
                                      </p:cBhvr>
                                      <p:to>
                                        <p:strVal val="visible"/>
                                      </p:to>
                                    </p:set>
                                    <p:animEffect transition="in" filter="fade">
                                      <p:cBhvr>
                                        <p:cTn id="127" dur="250"/>
                                        <p:tgtEl>
                                          <p:spTgt spid="26"/>
                                        </p:tgtEl>
                                      </p:cBhvr>
                                    </p:animEffect>
                                    <p:anim calcmode="lin" valueType="num">
                                      <p:cBhvr>
                                        <p:cTn id="128" dur="250" fill="hold"/>
                                        <p:tgtEl>
                                          <p:spTgt spid="26"/>
                                        </p:tgtEl>
                                        <p:attrNameLst>
                                          <p:attrName>ppt_x</p:attrName>
                                        </p:attrNameLst>
                                      </p:cBhvr>
                                      <p:tavLst>
                                        <p:tav tm="0">
                                          <p:val>
                                            <p:strVal val="#ppt_x"/>
                                          </p:val>
                                        </p:tav>
                                        <p:tav tm="100000">
                                          <p:val>
                                            <p:strVal val="#ppt_x"/>
                                          </p:val>
                                        </p:tav>
                                      </p:tavLst>
                                    </p:anim>
                                    <p:anim calcmode="lin" valueType="num">
                                      <p:cBhvr>
                                        <p:cTn id="129" dur="250" fill="hold"/>
                                        <p:tgtEl>
                                          <p:spTgt spid="26"/>
                                        </p:tgtEl>
                                        <p:attrNameLst>
                                          <p:attrName>ppt_y</p:attrName>
                                        </p:attrNameLst>
                                      </p:cBhvr>
                                      <p:tavLst>
                                        <p:tav tm="0">
                                          <p:val>
                                            <p:strVal val="#ppt_y+.1"/>
                                          </p:val>
                                        </p:tav>
                                        <p:tav tm="100000">
                                          <p:val>
                                            <p:strVal val="#ppt_y"/>
                                          </p:val>
                                        </p:tav>
                                      </p:tavLst>
                                    </p:anim>
                                  </p:childTnLst>
                                </p:cTn>
                              </p:par>
                            </p:childTnLst>
                          </p:cTn>
                        </p:par>
                        <p:par>
                          <p:cTn id="130" fill="hold">
                            <p:stCondLst>
                              <p:cond delay="5250"/>
                            </p:stCondLst>
                            <p:childTnLst>
                              <p:par>
                                <p:cTn id="131" presetID="42" presetClass="entr" presetSubtype="0" fill="hold" grpId="0" nodeType="afterEffect">
                                  <p:stCondLst>
                                    <p:cond delay="0"/>
                                  </p:stCondLst>
                                  <p:childTnLst>
                                    <p:set>
                                      <p:cBhvr>
                                        <p:cTn id="132" dur="1" fill="hold">
                                          <p:stCondLst>
                                            <p:cond delay="0"/>
                                          </p:stCondLst>
                                        </p:cTn>
                                        <p:tgtEl>
                                          <p:spTgt spid="27"/>
                                        </p:tgtEl>
                                        <p:attrNameLst>
                                          <p:attrName>style.visibility</p:attrName>
                                        </p:attrNameLst>
                                      </p:cBhvr>
                                      <p:to>
                                        <p:strVal val="visible"/>
                                      </p:to>
                                    </p:set>
                                    <p:animEffect transition="in" filter="fade">
                                      <p:cBhvr>
                                        <p:cTn id="133" dur="250"/>
                                        <p:tgtEl>
                                          <p:spTgt spid="27"/>
                                        </p:tgtEl>
                                      </p:cBhvr>
                                    </p:animEffect>
                                    <p:anim calcmode="lin" valueType="num">
                                      <p:cBhvr>
                                        <p:cTn id="134" dur="250" fill="hold"/>
                                        <p:tgtEl>
                                          <p:spTgt spid="27"/>
                                        </p:tgtEl>
                                        <p:attrNameLst>
                                          <p:attrName>ppt_x</p:attrName>
                                        </p:attrNameLst>
                                      </p:cBhvr>
                                      <p:tavLst>
                                        <p:tav tm="0">
                                          <p:val>
                                            <p:strVal val="#ppt_x"/>
                                          </p:val>
                                        </p:tav>
                                        <p:tav tm="100000">
                                          <p:val>
                                            <p:strVal val="#ppt_x"/>
                                          </p:val>
                                        </p:tav>
                                      </p:tavLst>
                                    </p:anim>
                                    <p:anim calcmode="lin" valueType="num">
                                      <p:cBhvr>
                                        <p:cTn id="135"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animBg="1"/>
      <p:bldP spid="14" grpId="0"/>
      <p:bldP spid="15" grpId="0"/>
      <p:bldP spid="16" grpId="0" animBg="1"/>
      <p:bldP spid="17" grpId="0"/>
      <p:bldP spid="18" grpId="0"/>
      <p:bldP spid="19" grpId="0" animBg="1"/>
      <p:bldP spid="20" grpId="0"/>
      <p:bldP spid="21" grpId="0"/>
      <p:bldP spid="22" grpId="0" animBg="1"/>
      <p:bldP spid="23" grpId="0"/>
      <p:bldP spid="24" grpId="0" animBg="1"/>
      <p:bldP spid="25"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0A3109A8-C32E-48CB-82E4-D9C2D332B7AA}"/>
              </a:ext>
            </a:extLst>
          </p:cNvPr>
          <p:cNvSpPr/>
          <p:nvPr/>
        </p:nvSpPr>
        <p:spPr>
          <a:xfrm>
            <a:off x="3417555" y="3235894"/>
            <a:ext cx="2179655" cy="242374"/>
          </a:xfrm>
          <a:prstGeom prst="rect">
            <a:avLst/>
          </a:prstGeom>
          <a:effectLst/>
        </p:spPr>
        <p:txBody>
          <a:bodyPr wrap="square">
            <a:spAutoFit/>
          </a:bodyPr>
          <a:lstStyle/>
          <a:p>
            <a:pPr algn="ctr">
              <a:spcBef>
                <a:spcPct val="0"/>
              </a:spcBef>
            </a:pPr>
            <a:r>
              <a:rPr lang="en-US" altLang="zh-CN" sz="975" dirty="0">
                <a:solidFill>
                  <a:srgbClr val="E7E6E6">
                    <a:lumMod val="25000"/>
                  </a:srgbClr>
                </a:solidFill>
                <a:latin typeface="微软雅黑" panose="020B0503020204020204" pitchFamily="34" charset="-122"/>
                <a:ea typeface="微软雅黑" panose="020B0503020204020204" pitchFamily="34" charset="-122"/>
              </a:rPr>
              <a:t>Please add the title here</a:t>
            </a:r>
          </a:p>
        </p:txBody>
      </p:sp>
      <p:sp>
        <p:nvSpPr>
          <p:cNvPr id="7" name="TextBox 76">
            <a:extLst>
              <a:ext uri="{FF2B5EF4-FFF2-40B4-BE49-F238E27FC236}">
                <a16:creationId xmlns:a16="http://schemas.microsoft.com/office/drawing/2014/main" xmlns="" id="{DCD172AD-F6FE-4E0F-9335-F3229E162B5E}"/>
              </a:ext>
            </a:extLst>
          </p:cNvPr>
          <p:cNvSpPr txBox="1"/>
          <p:nvPr/>
        </p:nvSpPr>
        <p:spPr>
          <a:xfrm>
            <a:off x="3393627" y="2873211"/>
            <a:ext cx="2301117" cy="409023"/>
          </a:xfrm>
          <a:prstGeom prst="rect">
            <a:avLst/>
          </a:prstGeom>
          <a:noFill/>
          <a:effectLst/>
        </p:spPr>
        <p:txBody>
          <a:bodyPr wrap="square" rtlCol="0">
            <a:spAutoFit/>
          </a:bodyPr>
          <a:lstStyle/>
          <a:p>
            <a:pPr algn="ctr"/>
            <a:r>
              <a:rPr lang="zh-CN" altLang="en-US" sz="2058" dirty="0">
                <a:solidFill>
                  <a:srgbClr val="308BC4"/>
                </a:solidFill>
                <a:latin typeface="微软雅黑" panose="020B0503020204020204" pitchFamily="34" charset="-122"/>
                <a:ea typeface="微软雅黑" panose="020B0503020204020204" pitchFamily="34" charset="-122"/>
              </a:rPr>
              <a:t>请在此添加标题</a:t>
            </a:r>
          </a:p>
        </p:txBody>
      </p:sp>
      <p:sp>
        <p:nvSpPr>
          <p:cNvPr id="8" name="文本框 21">
            <a:extLst>
              <a:ext uri="{FF2B5EF4-FFF2-40B4-BE49-F238E27FC236}">
                <a16:creationId xmlns:a16="http://schemas.microsoft.com/office/drawing/2014/main" xmlns="" id="{C76D9C16-C6FE-48F7-8B43-23D9863E12D3}"/>
              </a:ext>
            </a:extLst>
          </p:cNvPr>
          <p:cNvSpPr txBox="1"/>
          <p:nvPr/>
        </p:nvSpPr>
        <p:spPr>
          <a:xfrm>
            <a:off x="3024773" y="3508458"/>
            <a:ext cx="2965218" cy="4897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662" dirty="0">
                <a:solidFill>
                  <a:srgbClr val="E7E6E6">
                    <a:lumMod val="25000"/>
                  </a:srgbClr>
                </a:solidFill>
                <a:latin typeface="微软雅黑" panose="020B0503020204020204" pitchFamily="34" charset="-122"/>
                <a:ea typeface="微软雅黑" panose="020B0503020204020204" pitchFamily="34" charset="-122"/>
              </a:rPr>
              <a:t>Fresh business general template</a:t>
            </a:r>
          </a:p>
          <a:p>
            <a:pPr algn="ctr">
              <a:lnSpc>
                <a:spcPct val="130000"/>
              </a:lnSpc>
            </a:pPr>
            <a:r>
              <a:rPr lang="en-US" altLang="zh-CN" sz="662" dirty="0">
                <a:solidFill>
                  <a:srgbClr val="E7E6E6">
                    <a:lumMod val="25000"/>
                  </a:srgbClr>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662" dirty="0" err="1">
                <a:solidFill>
                  <a:srgbClr val="E7E6E6">
                    <a:lumMod val="25000"/>
                  </a:srgbClr>
                </a:solidFill>
                <a:latin typeface="微软雅黑" panose="020B0503020204020204" pitchFamily="34" charset="-122"/>
                <a:ea typeface="微软雅黑" panose="020B0503020204020204" pitchFamily="34" charset="-122"/>
              </a:rPr>
              <a:t>dataa</a:t>
            </a:r>
            <a:endParaRPr lang="zh-CN" altLang="en-US" sz="662"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9" name="任意多边形 16">
            <a:extLst>
              <a:ext uri="{FF2B5EF4-FFF2-40B4-BE49-F238E27FC236}">
                <a16:creationId xmlns:a16="http://schemas.microsoft.com/office/drawing/2014/main" xmlns="" id="{DC4EA5D0-99F9-45E1-9602-CF8667B135D9}"/>
              </a:ext>
            </a:extLst>
          </p:cNvPr>
          <p:cNvSpPr/>
          <p:nvPr/>
        </p:nvSpPr>
        <p:spPr>
          <a:xfrm>
            <a:off x="3597886" y="-886126"/>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dirty="0">
              <a:solidFill>
                <a:prstClr val="white"/>
              </a:solidFill>
            </a:endParaRPr>
          </a:p>
        </p:txBody>
      </p:sp>
      <p:sp>
        <p:nvSpPr>
          <p:cNvPr id="10" name="任意多边形 17">
            <a:extLst>
              <a:ext uri="{FF2B5EF4-FFF2-40B4-BE49-F238E27FC236}">
                <a16:creationId xmlns:a16="http://schemas.microsoft.com/office/drawing/2014/main" xmlns="" id="{33017249-D1D2-4417-9D5D-9736AA04DE3C}"/>
              </a:ext>
            </a:extLst>
          </p:cNvPr>
          <p:cNvSpPr/>
          <p:nvPr/>
        </p:nvSpPr>
        <p:spPr>
          <a:xfrm>
            <a:off x="4630837" y="83306"/>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dirty="0">
              <a:solidFill>
                <a:prstClr val="white"/>
              </a:solidFill>
            </a:endParaRPr>
          </a:p>
        </p:txBody>
      </p:sp>
      <p:sp>
        <p:nvSpPr>
          <p:cNvPr id="11" name="任意多边形 18">
            <a:extLst>
              <a:ext uri="{FF2B5EF4-FFF2-40B4-BE49-F238E27FC236}">
                <a16:creationId xmlns:a16="http://schemas.microsoft.com/office/drawing/2014/main" xmlns="" id="{5FC39156-FD25-4179-A2CC-9E2738AD8ACC}"/>
              </a:ext>
            </a:extLst>
          </p:cNvPr>
          <p:cNvSpPr/>
          <p:nvPr/>
        </p:nvSpPr>
        <p:spPr>
          <a:xfrm>
            <a:off x="2564934" y="83306"/>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dirty="0">
              <a:solidFill>
                <a:prstClr val="white"/>
              </a:solidFill>
            </a:endParaRPr>
          </a:p>
        </p:txBody>
      </p:sp>
      <p:sp>
        <p:nvSpPr>
          <p:cNvPr id="12" name="任意多边形 20">
            <a:extLst>
              <a:ext uri="{FF2B5EF4-FFF2-40B4-BE49-F238E27FC236}">
                <a16:creationId xmlns:a16="http://schemas.microsoft.com/office/drawing/2014/main" xmlns="" id="{8B15D9FF-D2C6-46B4-9B51-BAF6AD28B237}"/>
              </a:ext>
            </a:extLst>
          </p:cNvPr>
          <p:cNvSpPr/>
          <p:nvPr/>
        </p:nvSpPr>
        <p:spPr>
          <a:xfrm>
            <a:off x="3597886" y="1052738"/>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noFill/>
          <a:ln w="19050">
            <a:solidFill>
              <a:srgbClr val="308B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10" dirty="0">
                <a:solidFill>
                  <a:srgbClr val="308BC4"/>
                </a:solidFill>
                <a:latin typeface="微软雅黑" panose="020B0503020204020204" pitchFamily="34" charset="-122"/>
                <a:ea typeface="微软雅黑" panose="020B0503020204020204" pitchFamily="34" charset="-122"/>
              </a:rPr>
              <a:t>0</a:t>
            </a:r>
            <a:r>
              <a:rPr lang="en-US" altLang="zh-CN" sz="7056" dirty="0">
                <a:solidFill>
                  <a:srgbClr val="308BC4"/>
                </a:solidFill>
                <a:latin typeface="微软雅黑" panose="020B0503020204020204" pitchFamily="34" charset="-122"/>
                <a:ea typeface="微软雅黑" panose="020B0503020204020204" pitchFamily="34" charset="-122"/>
              </a:rPr>
              <a:t>3</a:t>
            </a:r>
            <a:endParaRPr lang="zh-CN" altLang="en-US" sz="7056" dirty="0">
              <a:solidFill>
                <a:srgbClr val="308BC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394181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p:nvPr/>
        </p:nvSpPr>
        <p:spPr>
          <a:xfrm>
            <a:off x="3738366" y="1255943"/>
            <a:ext cx="4771974" cy="1254382"/>
          </a:xfrm>
          <a:prstGeom prst="rect">
            <a:avLst/>
          </a:prstGeom>
        </p:spPr>
        <p:txBody>
          <a:bodyPr wrap="square">
            <a:spAutoFit/>
          </a:bodyPr>
          <a:lstStyle/>
          <a:p>
            <a:pPr>
              <a:lnSpc>
                <a:spcPct val="130000"/>
              </a:lnSpc>
            </a:pPr>
            <a:r>
              <a:rPr lang="en-US" sz="1176">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Essential Service information</a:t>
            </a:r>
          </a:p>
          <a:p>
            <a:pPr>
              <a:lnSpc>
                <a:spcPct val="130000"/>
              </a:lnSpc>
            </a:pPr>
            <a:endPar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 with team building internal or "organic" sources. Globally deploy enterprise-wide vortals for magnetic quality vectors. </a:t>
            </a:r>
          </a:p>
          <a:p>
            <a:pPr>
              <a:lnSpc>
                <a:spcPct val="130000"/>
              </a:lnSpc>
            </a:pPr>
            <a:endPar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CEO, Founder : Sean Hamilton</a:t>
            </a:r>
          </a:p>
        </p:txBody>
      </p:sp>
      <p:sp>
        <p:nvSpPr>
          <p:cNvPr id="7" name="Oval 8"/>
          <p:cNvSpPr/>
          <p:nvPr/>
        </p:nvSpPr>
        <p:spPr>
          <a:xfrm>
            <a:off x="3833675" y="2947260"/>
            <a:ext cx="453133" cy="453133"/>
          </a:xfrm>
          <a:prstGeom prst="ellips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dirty="0">
              <a:solidFill>
                <a:schemeClr val="bg1"/>
              </a:solidFill>
            </a:endParaRPr>
          </a:p>
        </p:txBody>
      </p:sp>
      <p:sp>
        <p:nvSpPr>
          <p:cNvPr id="8" name="Rectangle 9"/>
          <p:cNvSpPr/>
          <p:nvPr/>
        </p:nvSpPr>
        <p:spPr>
          <a:xfrm>
            <a:off x="4479023" y="2877470"/>
            <a:ext cx="1638999" cy="710194"/>
          </a:xfrm>
          <a:prstGeom prst="rect">
            <a:avLst/>
          </a:prstGeom>
        </p:spPr>
        <p:txBody>
          <a:bodyPr wrap="square">
            <a:spAutoFit/>
          </a:bodyPr>
          <a:lstStyle/>
          <a:p>
            <a:pPr>
              <a:lnSpc>
                <a:spcPct val="130000"/>
              </a:lnSpc>
            </a:pPr>
            <a:r>
              <a:rPr lang="en-US" sz="772"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Design and </a:t>
            </a:r>
            <a:r>
              <a:rPr lang="en-US" sz="772" b="1"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Illsutartions</a:t>
            </a:r>
            <a:endParaRPr lang="en-US" sz="772"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772"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9" name="Oval 10"/>
          <p:cNvSpPr/>
          <p:nvPr/>
        </p:nvSpPr>
        <p:spPr>
          <a:xfrm>
            <a:off x="6294653" y="2941458"/>
            <a:ext cx="453133" cy="453133"/>
          </a:xfrm>
          <a:prstGeom prst="ellips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dirty="0">
              <a:solidFill>
                <a:schemeClr val="bg1"/>
              </a:solidFill>
            </a:endParaRPr>
          </a:p>
        </p:txBody>
      </p:sp>
      <p:sp>
        <p:nvSpPr>
          <p:cNvPr id="10" name="Rectangle 11"/>
          <p:cNvSpPr/>
          <p:nvPr/>
        </p:nvSpPr>
        <p:spPr>
          <a:xfrm>
            <a:off x="6940002" y="2871668"/>
            <a:ext cx="1638999" cy="710194"/>
          </a:xfrm>
          <a:prstGeom prst="rect">
            <a:avLst/>
          </a:prstGeom>
        </p:spPr>
        <p:txBody>
          <a:bodyPr wrap="square">
            <a:spAutoFit/>
          </a:bodyPr>
          <a:lstStyle/>
          <a:p>
            <a:pPr>
              <a:lnSpc>
                <a:spcPct val="130000"/>
              </a:lnSpc>
            </a:pPr>
            <a:r>
              <a:rPr lang="en-US" sz="772"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Analysis</a:t>
            </a:r>
            <a:endPar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1" name="Oval 12"/>
          <p:cNvSpPr/>
          <p:nvPr/>
        </p:nvSpPr>
        <p:spPr>
          <a:xfrm>
            <a:off x="3833675" y="3751962"/>
            <a:ext cx="453133" cy="453133"/>
          </a:xfrm>
          <a:prstGeom prst="ellips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dirty="0">
              <a:solidFill>
                <a:schemeClr val="bg1"/>
              </a:solidFill>
            </a:endParaRPr>
          </a:p>
        </p:txBody>
      </p:sp>
      <p:sp>
        <p:nvSpPr>
          <p:cNvPr id="12" name="Rectangle 13"/>
          <p:cNvSpPr/>
          <p:nvPr/>
        </p:nvSpPr>
        <p:spPr>
          <a:xfrm>
            <a:off x="4479023" y="3682172"/>
            <a:ext cx="1638999" cy="710194"/>
          </a:xfrm>
          <a:prstGeom prst="rect">
            <a:avLst/>
          </a:prstGeom>
        </p:spPr>
        <p:txBody>
          <a:bodyPr wrap="square">
            <a:spAutoFit/>
          </a:bodyPr>
          <a:lstStyle/>
          <a:p>
            <a:pPr>
              <a:lnSpc>
                <a:spcPct val="130000"/>
              </a:lnSpc>
            </a:pPr>
            <a:r>
              <a:rPr lang="en-US" sz="772"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Web &amp; App Development</a:t>
            </a:r>
            <a:endPar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3" name="Oval 14"/>
          <p:cNvSpPr/>
          <p:nvPr/>
        </p:nvSpPr>
        <p:spPr>
          <a:xfrm>
            <a:off x="6294653" y="3746160"/>
            <a:ext cx="453133" cy="453133"/>
          </a:xfrm>
          <a:prstGeom prst="ellips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dirty="0">
              <a:solidFill>
                <a:schemeClr val="bg1"/>
              </a:solidFill>
            </a:endParaRPr>
          </a:p>
        </p:txBody>
      </p:sp>
      <p:sp>
        <p:nvSpPr>
          <p:cNvPr id="14" name="Rectangle 15"/>
          <p:cNvSpPr/>
          <p:nvPr/>
        </p:nvSpPr>
        <p:spPr>
          <a:xfrm>
            <a:off x="6940002" y="3676370"/>
            <a:ext cx="1638999" cy="710194"/>
          </a:xfrm>
          <a:prstGeom prst="rect">
            <a:avLst/>
          </a:prstGeom>
        </p:spPr>
        <p:txBody>
          <a:bodyPr wrap="square">
            <a:spAutoFit/>
          </a:bodyPr>
          <a:lstStyle/>
          <a:p>
            <a:pPr>
              <a:lnSpc>
                <a:spcPct val="130000"/>
              </a:lnSpc>
            </a:pPr>
            <a:r>
              <a:rPr lang="en-US" sz="772"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Strategy</a:t>
            </a:r>
            <a:endPar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pic>
        <p:nvPicPr>
          <p:cNvPr id="15" name="图片占位符 5"/>
          <p:cNvPicPr>
            <a:picLocks noChangeAspect="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a:xfrm>
            <a:off x="469036" y="1399762"/>
            <a:ext cx="2685212" cy="2801859"/>
          </a:xfrm>
          <a:prstGeom prst="rect">
            <a:avLst/>
          </a:prstGeom>
        </p:spPr>
      </p:pic>
      <p:sp>
        <p:nvSpPr>
          <p:cNvPr id="16" name="Freeform 11"/>
          <p:cNvSpPr>
            <a:spLocks noEditPoints="1"/>
          </p:cNvSpPr>
          <p:nvPr/>
        </p:nvSpPr>
        <p:spPr bwMode="auto">
          <a:xfrm>
            <a:off x="3932543" y="3854231"/>
            <a:ext cx="242449" cy="23698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67189" tIns="33594" rIns="67189" bIns="33594" numCol="1" anchor="t" anchorCtr="0" compatLnSpc="1">
            <a:prstTxWarp prst="textNoShape">
              <a:avLst/>
            </a:prstTxWarp>
          </a:bodyPr>
          <a:lstStyle/>
          <a:p>
            <a:endParaRPr lang="zh-CN" altLang="en-US" sz="975">
              <a:solidFill>
                <a:prstClr val="black"/>
              </a:solidFill>
            </a:endParaRPr>
          </a:p>
        </p:txBody>
      </p:sp>
      <p:sp>
        <p:nvSpPr>
          <p:cNvPr id="17" name="Freeform 70"/>
          <p:cNvSpPr>
            <a:spLocks/>
          </p:cNvSpPr>
          <p:nvPr/>
        </p:nvSpPr>
        <p:spPr bwMode="auto">
          <a:xfrm>
            <a:off x="6411461" y="3862372"/>
            <a:ext cx="219515" cy="202041"/>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xtLst/>
        </p:spPr>
        <p:txBody>
          <a:bodyPr vert="horz" wrap="square" lIns="67189" tIns="33594" rIns="67189" bIns="33594" numCol="1" anchor="t" anchorCtr="0" compatLnSpc="1">
            <a:prstTxWarp prst="textNoShape">
              <a:avLst/>
            </a:prstTxWarp>
          </a:bodyPr>
          <a:lstStyle/>
          <a:p>
            <a:endParaRPr lang="zh-CN" altLang="en-US" sz="975">
              <a:solidFill>
                <a:prstClr val="black"/>
              </a:solidFill>
            </a:endParaRPr>
          </a:p>
        </p:txBody>
      </p:sp>
      <p:sp>
        <p:nvSpPr>
          <p:cNvPr id="18" name="Freeform 71"/>
          <p:cNvSpPr>
            <a:spLocks noEditPoints="1"/>
          </p:cNvSpPr>
          <p:nvPr/>
        </p:nvSpPr>
        <p:spPr bwMode="auto">
          <a:xfrm>
            <a:off x="6399994" y="3028309"/>
            <a:ext cx="242449" cy="256647"/>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a:extLst/>
        </p:spPr>
        <p:txBody>
          <a:bodyPr vert="horz" wrap="square" lIns="67189" tIns="33594" rIns="67189" bIns="33594" numCol="1" anchor="t" anchorCtr="0" compatLnSpc="1">
            <a:prstTxWarp prst="textNoShape">
              <a:avLst/>
            </a:prstTxWarp>
          </a:bodyPr>
          <a:lstStyle/>
          <a:p>
            <a:endParaRPr lang="zh-CN" altLang="en-US" sz="975">
              <a:solidFill>
                <a:prstClr val="black"/>
              </a:solidFill>
            </a:endParaRPr>
          </a:p>
        </p:txBody>
      </p:sp>
      <p:sp>
        <p:nvSpPr>
          <p:cNvPr id="19" name="Freeform 105"/>
          <p:cNvSpPr>
            <a:spLocks noEditPoints="1"/>
          </p:cNvSpPr>
          <p:nvPr/>
        </p:nvSpPr>
        <p:spPr bwMode="auto">
          <a:xfrm>
            <a:off x="3976227" y="3044691"/>
            <a:ext cx="198765" cy="24026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67189" tIns="33594" rIns="67189" bIns="33594" numCol="1" anchor="t" anchorCtr="0" compatLnSpc="1">
            <a:prstTxWarp prst="textNoShape">
              <a:avLst/>
            </a:prstTxWarp>
          </a:bodyPr>
          <a:lstStyle/>
          <a:p>
            <a:endParaRPr lang="zh-CN" altLang="en-US" sz="975">
              <a:solidFill>
                <a:prstClr val="black"/>
              </a:solidFill>
            </a:endParaRPr>
          </a:p>
        </p:txBody>
      </p:sp>
      <p:grpSp>
        <p:nvGrpSpPr>
          <p:cNvPr id="20" name="组合 19">
            <a:extLst>
              <a:ext uri="{FF2B5EF4-FFF2-40B4-BE49-F238E27FC236}">
                <a16:creationId xmlns:a16="http://schemas.microsoft.com/office/drawing/2014/main" xmlns="" id="{4FC1EF4F-CAA8-4A74-A5D9-82C6E3CE6012}"/>
              </a:ext>
            </a:extLst>
          </p:cNvPr>
          <p:cNvGrpSpPr/>
          <p:nvPr/>
        </p:nvGrpSpPr>
        <p:grpSpPr>
          <a:xfrm>
            <a:off x="324412" y="285457"/>
            <a:ext cx="8675126" cy="316562"/>
            <a:chOff x="384045" y="156886"/>
            <a:chExt cx="11806368" cy="430824"/>
          </a:xfrm>
        </p:grpSpPr>
        <p:sp>
          <p:nvSpPr>
            <p:cNvPr id="21" name="矩形 20">
              <a:extLst>
                <a:ext uri="{FF2B5EF4-FFF2-40B4-BE49-F238E27FC236}">
                  <a16:creationId xmlns:a16="http://schemas.microsoft.com/office/drawing/2014/main" xmlns="" id="{4A749F92-1333-42C9-8145-A37E65512CC1}"/>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22" name="9">
              <a:extLst>
                <a:ext uri="{FF2B5EF4-FFF2-40B4-BE49-F238E27FC236}">
                  <a16:creationId xmlns:a16="http://schemas.microsoft.com/office/drawing/2014/main" xmlns="" id="{BAB8706B-AFE3-4318-B96D-D7E5CF3202B8}"/>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23" name="等腰三角形 22">
              <a:extLst>
                <a:ext uri="{FF2B5EF4-FFF2-40B4-BE49-F238E27FC236}">
                  <a16:creationId xmlns:a16="http://schemas.microsoft.com/office/drawing/2014/main" xmlns="" id="{C1011429-D028-4E19-B297-11B75168452B}"/>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1135502704"/>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anim calcmode="lin" valueType="num">
                                      <p:cBhvr>
                                        <p:cTn id="14" dur="250" fill="hold"/>
                                        <p:tgtEl>
                                          <p:spTgt spid="7"/>
                                        </p:tgtEl>
                                        <p:attrNameLst>
                                          <p:attrName>ppt_x</p:attrName>
                                        </p:attrNameLst>
                                      </p:cBhvr>
                                      <p:tavLst>
                                        <p:tav tm="0">
                                          <p:val>
                                            <p:strVal val="#ppt_x"/>
                                          </p:val>
                                        </p:tav>
                                        <p:tav tm="100000">
                                          <p:val>
                                            <p:strVal val="#ppt_x"/>
                                          </p:val>
                                        </p:tav>
                                      </p:tavLst>
                                    </p:anim>
                                    <p:anim calcmode="lin" valueType="num">
                                      <p:cBhvr>
                                        <p:cTn id="15" dur="2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50"/>
                                        <p:tgtEl>
                                          <p:spTgt spid="8"/>
                                        </p:tgtEl>
                                      </p:cBhvr>
                                    </p:animEffect>
                                    <p:anim calcmode="lin" valueType="num">
                                      <p:cBhvr>
                                        <p:cTn id="20" dur="250" fill="hold"/>
                                        <p:tgtEl>
                                          <p:spTgt spid="8"/>
                                        </p:tgtEl>
                                        <p:attrNameLst>
                                          <p:attrName>ppt_x</p:attrName>
                                        </p:attrNameLst>
                                      </p:cBhvr>
                                      <p:tavLst>
                                        <p:tav tm="0">
                                          <p:val>
                                            <p:strVal val="#ppt_x"/>
                                          </p:val>
                                        </p:tav>
                                        <p:tav tm="100000">
                                          <p:val>
                                            <p:strVal val="#ppt_x"/>
                                          </p:val>
                                        </p:tav>
                                      </p:tavLst>
                                    </p:anim>
                                    <p:anim calcmode="lin" valueType="num">
                                      <p:cBhvr>
                                        <p:cTn id="21" dur="25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50"/>
                                        <p:tgtEl>
                                          <p:spTgt spid="15"/>
                                        </p:tgtEl>
                                      </p:cBhvr>
                                    </p:animEffec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250"/>
                                        <p:tgtEl>
                                          <p:spTgt spid="16"/>
                                        </p:tgtEl>
                                      </p:cBhvr>
                                    </p:animEffect>
                                    <p:anim calcmode="lin" valueType="num">
                                      <p:cBhvr>
                                        <p:cTn id="68" dur="250" fill="hold"/>
                                        <p:tgtEl>
                                          <p:spTgt spid="16"/>
                                        </p:tgtEl>
                                        <p:attrNameLst>
                                          <p:attrName>ppt_x</p:attrName>
                                        </p:attrNameLst>
                                      </p:cBhvr>
                                      <p:tavLst>
                                        <p:tav tm="0">
                                          <p:val>
                                            <p:strVal val="#ppt_x"/>
                                          </p:val>
                                        </p:tav>
                                        <p:tav tm="100000">
                                          <p:val>
                                            <p:strVal val="#ppt_x"/>
                                          </p:val>
                                        </p:tav>
                                      </p:tavLst>
                                    </p:anim>
                                    <p:anim calcmode="lin" valueType="num">
                                      <p:cBhvr>
                                        <p:cTn id="69" dur="250" fill="hold"/>
                                        <p:tgtEl>
                                          <p:spTgt spid="16"/>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250"/>
                                        <p:tgtEl>
                                          <p:spTgt spid="17"/>
                                        </p:tgtEl>
                                      </p:cBhvr>
                                    </p:animEffect>
                                    <p:anim calcmode="lin" valueType="num">
                                      <p:cBhvr>
                                        <p:cTn id="74" dur="250" fill="hold"/>
                                        <p:tgtEl>
                                          <p:spTgt spid="17"/>
                                        </p:tgtEl>
                                        <p:attrNameLst>
                                          <p:attrName>ppt_x</p:attrName>
                                        </p:attrNameLst>
                                      </p:cBhvr>
                                      <p:tavLst>
                                        <p:tav tm="0">
                                          <p:val>
                                            <p:strVal val="#ppt_x"/>
                                          </p:val>
                                        </p:tav>
                                        <p:tav tm="100000">
                                          <p:val>
                                            <p:strVal val="#ppt_x"/>
                                          </p:val>
                                        </p:tav>
                                      </p:tavLst>
                                    </p:anim>
                                    <p:anim calcmode="lin" valueType="num">
                                      <p:cBhvr>
                                        <p:cTn id="75" dur="250" fill="hold"/>
                                        <p:tgtEl>
                                          <p:spTgt spid="17"/>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250"/>
                                        <p:tgtEl>
                                          <p:spTgt spid="18"/>
                                        </p:tgtEl>
                                      </p:cBhvr>
                                    </p:animEffect>
                                    <p:anim calcmode="lin" valueType="num">
                                      <p:cBhvr>
                                        <p:cTn id="80" dur="250" fill="hold"/>
                                        <p:tgtEl>
                                          <p:spTgt spid="18"/>
                                        </p:tgtEl>
                                        <p:attrNameLst>
                                          <p:attrName>ppt_x</p:attrName>
                                        </p:attrNameLst>
                                      </p:cBhvr>
                                      <p:tavLst>
                                        <p:tav tm="0">
                                          <p:val>
                                            <p:strVal val="#ppt_x"/>
                                          </p:val>
                                        </p:tav>
                                        <p:tav tm="100000">
                                          <p:val>
                                            <p:strVal val="#ppt_x"/>
                                          </p:val>
                                        </p:tav>
                                      </p:tavLst>
                                    </p:anim>
                                    <p:anim calcmode="lin" valueType="num">
                                      <p:cBhvr>
                                        <p:cTn id="81" dur="250" fill="hold"/>
                                        <p:tgtEl>
                                          <p:spTgt spid="18"/>
                                        </p:tgtEl>
                                        <p:attrNameLst>
                                          <p:attrName>ppt_y</p:attrName>
                                        </p:attrNameLst>
                                      </p:cBhvr>
                                      <p:tavLst>
                                        <p:tav tm="0">
                                          <p:val>
                                            <p:strVal val="#ppt_y+.1"/>
                                          </p:val>
                                        </p:tav>
                                        <p:tav tm="100000">
                                          <p:val>
                                            <p:strVal val="#ppt_y"/>
                                          </p:val>
                                        </p:tav>
                                      </p:tavLst>
                                    </p:anim>
                                  </p:childTnLst>
                                </p:cTn>
                              </p:par>
                            </p:childTnLst>
                          </p:cTn>
                        </p:par>
                        <p:par>
                          <p:cTn id="82" fill="hold">
                            <p:stCondLst>
                              <p:cond delay="3250"/>
                            </p:stCondLst>
                            <p:childTnLst>
                              <p:par>
                                <p:cTn id="83" presetID="42"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250"/>
                                        <p:tgtEl>
                                          <p:spTgt spid="19"/>
                                        </p:tgtEl>
                                      </p:cBhvr>
                                    </p:animEffect>
                                    <p:anim calcmode="lin" valueType="num">
                                      <p:cBhvr>
                                        <p:cTn id="86" dur="250" fill="hold"/>
                                        <p:tgtEl>
                                          <p:spTgt spid="19"/>
                                        </p:tgtEl>
                                        <p:attrNameLst>
                                          <p:attrName>ppt_x</p:attrName>
                                        </p:attrNameLst>
                                      </p:cBhvr>
                                      <p:tavLst>
                                        <p:tav tm="0">
                                          <p:val>
                                            <p:strVal val="#ppt_x"/>
                                          </p:val>
                                        </p:tav>
                                        <p:tav tm="100000">
                                          <p:val>
                                            <p:strVal val="#ppt_x"/>
                                          </p:val>
                                        </p:tav>
                                      </p:tavLst>
                                    </p:anim>
                                    <p:anim calcmode="lin" valueType="num">
                                      <p:cBhvr>
                                        <p:cTn id="87"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animBg="1"/>
      <p:bldP spid="10" grpId="0"/>
      <p:bldP spid="11" grpId="0" animBg="1"/>
      <p:bldP spid="12" grpId="0"/>
      <p:bldP spid="13" grpId="0" animBg="1"/>
      <p:bldP spid="14" grpId="0"/>
      <p:bldP spid="16" grpId="0" animBg="1"/>
      <p:bldP spid="17"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
            <a:extLst>
              <a:ext uri="{FF2B5EF4-FFF2-40B4-BE49-F238E27FC236}">
                <a16:creationId xmlns:a16="http://schemas.microsoft.com/office/drawing/2014/main" xmlns="" id="{59071896-0CF4-46E3-B7E6-12ED4AE5ACDE}"/>
              </a:ext>
            </a:extLst>
          </p:cNvPr>
          <p:cNvSpPr>
            <a:spLocks noChangeArrowheads="1"/>
          </p:cNvSpPr>
          <p:nvPr/>
        </p:nvSpPr>
        <p:spPr bwMode="auto">
          <a:xfrm>
            <a:off x="19246" y="1927732"/>
            <a:ext cx="8780720" cy="1161616"/>
          </a:xfrm>
          <a:prstGeom prst="rect">
            <a:avLst/>
          </a:prstGeom>
          <a:solidFill>
            <a:srgbClr val="308BC4"/>
          </a:solidFill>
          <a:ln>
            <a:noFill/>
          </a:ln>
          <a:extLst/>
        </p:spPr>
        <p:txBody>
          <a:bodyPr anchor="ctr"/>
          <a:lstStyle/>
          <a:p>
            <a:pPr algn="ctr">
              <a:buFont typeface="Arial" pitchFamily="34" charset="0"/>
              <a:buNone/>
            </a:pPr>
            <a:endParaRPr lang="zh-CN" altLang="zh-CN">
              <a:solidFill>
                <a:srgbClr val="FFFFFF"/>
              </a:solidFill>
              <a:latin typeface="宋体" pitchFamily="2" charset="-122"/>
              <a:sym typeface="宋体" pitchFamily="2" charset="-122"/>
            </a:endParaRPr>
          </a:p>
        </p:txBody>
      </p:sp>
      <p:grpSp>
        <p:nvGrpSpPr>
          <p:cNvPr id="29" name="组合 1">
            <a:extLst>
              <a:ext uri="{FF2B5EF4-FFF2-40B4-BE49-F238E27FC236}">
                <a16:creationId xmlns:a16="http://schemas.microsoft.com/office/drawing/2014/main" xmlns="" id="{2FF635D6-0751-47F4-9C08-90668BE6C539}"/>
              </a:ext>
            </a:extLst>
          </p:cNvPr>
          <p:cNvGrpSpPr>
            <a:grpSpLocks/>
          </p:cNvGrpSpPr>
          <p:nvPr/>
        </p:nvGrpSpPr>
        <p:grpSpPr bwMode="auto">
          <a:xfrm>
            <a:off x="1642765" y="1326344"/>
            <a:ext cx="5441074" cy="1039281"/>
            <a:chOff x="0" y="0"/>
            <a:chExt cx="6032665" cy="1152128"/>
          </a:xfrm>
        </p:grpSpPr>
        <p:sp>
          <p:nvSpPr>
            <p:cNvPr id="30" name="直接连接符 2">
              <a:extLst>
                <a:ext uri="{FF2B5EF4-FFF2-40B4-BE49-F238E27FC236}">
                  <a16:creationId xmlns:a16="http://schemas.microsoft.com/office/drawing/2014/main" xmlns="" id="{974BD4C1-3758-4453-9723-784366538A89}"/>
                </a:ext>
              </a:extLst>
            </p:cNvPr>
            <p:cNvSpPr>
              <a:spLocks noChangeShapeType="1"/>
            </p:cNvSpPr>
            <p:nvPr/>
          </p:nvSpPr>
          <p:spPr bwMode="auto">
            <a:xfrm>
              <a:off x="0" y="504056"/>
              <a:ext cx="6032665" cy="1"/>
            </a:xfrm>
            <a:prstGeom prst="line">
              <a:avLst/>
            </a:prstGeom>
            <a:noFill/>
            <a:ln w="6350">
              <a:solidFill>
                <a:srgbClr val="7F7F7F"/>
              </a:solidFill>
              <a:bevel/>
              <a:headEnd/>
              <a:tailEnd/>
            </a:ln>
            <a:extLst>
              <a:ext uri="{909E8E84-426E-40DD-AFC4-6F175D3DCCD1}">
                <a14:hiddenFill xmlns:a14="http://schemas.microsoft.com/office/drawing/2010/main">
                  <a:noFill/>
                </a14:hiddenFill>
              </a:ext>
            </a:extLst>
          </p:spPr>
          <p:txBody>
            <a:bodyPr/>
            <a:lstStyle/>
            <a:p>
              <a:endParaRPr lang="zh-CN" altLang="en-US"/>
            </a:p>
          </p:txBody>
        </p:sp>
        <p:cxnSp>
          <p:nvCxnSpPr>
            <p:cNvPr id="31" name="直接箭头连接符 3">
              <a:extLst>
                <a:ext uri="{FF2B5EF4-FFF2-40B4-BE49-F238E27FC236}">
                  <a16:creationId xmlns:a16="http://schemas.microsoft.com/office/drawing/2014/main" xmlns="" id="{973C62C3-3E2F-4BDF-BDFE-6806E916516B}"/>
                </a:ext>
              </a:extLst>
            </p:cNvPr>
            <p:cNvCxnSpPr>
              <a:cxnSpLocks noChangeShapeType="1"/>
            </p:cNvCxnSpPr>
            <p:nvPr/>
          </p:nvCxnSpPr>
          <p:spPr bwMode="auto">
            <a:xfrm>
              <a:off x="0" y="504056"/>
              <a:ext cx="1" cy="648072"/>
            </a:xfrm>
            <a:prstGeom prst="straightConnector1">
              <a:avLst/>
            </a:prstGeom>
            <a:noFill/>
            <a:ln w="6350">
              <a:solidFill>
                <a:srgbClr val="7F7F7F"/>
              </a:solidFill>
              <a:bevel/>
              <a:headEnd/>
              <a:tailEnd type="arrow" w="med" len="med"/>
            </a:ln>
            <a:extLst>
              <a:ext uri="{909E8E84-426E-40DD-AFC4-6F175D3DCCD1}">
                <a14:hiddenFill xmlns:a14="http://schemas.microsoft.com/office/drawing/2010/main">
                  <a:noFill/>
                </a14:hiddenFill>
              </a:ext>
            </a:extLst>
          </p:spPr>
        </p:cxnSp>
        <p:cxnSp>
          <p:nvCxnSpPr>
            <p:cNvPr id="33" name="直接箭头连接符 4">
              <a:extLst>
                <a:ext uri="{FF2B5EF4-FFF2-40B4-BE49-F238E27FC236}">
                  <a16:creationId xmlns:a16="http://schemas.microsoft.com/office/drawing/2014/main" xmlns="" id="{A9946989-32BC-4EDF-A224-42D4D8711633}"/>
                </a:ext>
              </a:extLst>
            </p:cNvPr>
            <p:cNvCxnSpPr>
              <a:cxnSpLocks noChangeShapeType="1"/>
            </p:cNvCxnSpPr>
            <p:nvPr/>
          </p:nvCxnSpPr>
          <p:spPr bwMode="auto">
            <a:xfrm>
              <a:off x="2031485" y="504056"/>
              <a:ext cx="1" cy="648072"/>
            </a:xfrm>
            <a:prstGeom prst="straightConnector1">
              <a:avLst/>
            </a:prstGeom>
            <a:noFill/>
            <a:ln w="6350">
              <a:solidFill>
                <a:srgbClr val="7F7F7F"/>
              </a:solidFill>
              <a:bevel/>
              <a:headEnd/>
              <a:tailEnd type="arrow" w="med" len="med"/>
            </a:ln>
            <a:extLst>
              <a:ext uri="{909E8E84-426E-40DD-AFC4-6F175D3DCCD1}">
                <a14:hiddenFill xmlns:a14="http://schemas.microsoft.com/office/drawing/2010/main">
                  <a:noFill/>
                </a14:hiddenFill>
              </a:ext>
            </a:extLst>
          </p:spPr>
        </p:cxnSp>
        <p:cxnSp>
          <p:nvCxnSpPr>
            <p:cNvPr id="34" name="直接箭头连接符 5">
              <a:extLst>
                <a:ext uri="{FF2B5EF4-FFF2-40B4-BE49-F238E27FC236}">
                  <a16:creationId xmlns:a16="http://schemas.microsoft.com/office/drawing/2014/main" xmlns="" id="{926BA66B-AC61-4A20-9ADE-65BB118FF679}"/>
                </a:ext>
              </a:extLst>
            </p:cNvPr>
            <p:cNvCxnSpPr>
              <a:cxnSpLocks noChangeShapeType="1"/>
            </p:cNvCxnSpPr>
            <p:nvPr/>
          </p:nvCxnSpPr>
          <p:spPr bwMode="auto">
            <a:xfrm>
              <a:off x="4144450" y="504056"/>
              <a:ext cx="1" cy="648072"/>
            </a:xfrm>
            <a:prstGeom prst="straightConnector1">
              <a:avLst/>
            </a:prstGeom>
            <a:noFill/>
            <a:ln w="6350">
              <a:solidFill>
                <a:srgbClr val="7F7F7F"/>
              </a:solidFill>
              <a:bevel/>
              <a:headEnd/>
              <a:tailEnd type="arrow" w="med" len="med"/>
            </a:ln>
            <a:extLst>
              <a:ext uri="{909E8E84-426E-40DD-AFC4-6F175D3DCCD1}">
                <a14:hiddenFill xmlns:a14="http://schemas.microsoft.com/office/drawing/2010/main">
                  <a:noFill/>
                </a14:hiddenFill>
              </a:ext>
            </a:extLst>
          </p:spPr>
        </p:cxnSp>
        <p:cxnSp>
          <p:nvCxnSpPr>
            <p:cNvPr id="35" name="直接箭头连接符 6">
              <a:extLst>
                <a:ext uri="{FF2B5EF4-FFF2-40B4-BE49-F238E27FC236}">
                  <a16:creationId xmlns:a16="http://schemas.microsoft.com/office/drawing/2014/main" xmlns="" id="{92AAB807-F5A2-44B2-AFFD-EFE08092E047}"/>
                </a:ext>
              </a:extLst>
            </p:cNvPr>
            <p:cNvCxnSpPr>
              <a:cxnSpLocks noChangeShapeType="1"/>
            </p:cNvCxnSpPr>
            <p:nvPr/>
          </p:nvCxnSpPr>
          <p:spPr bwMode="auto">
            <a:xfrm>
              <a:off x="6030758" y="504056"/>
              <a:ext cx="1" cy="648072"/>
            </a:xfrm>
            <a:prstGeom prst="straightConnector1">
              <a:avLst/>
            </a:prstGeom>
            <a:noFill/>
            <a:ln w="6350">
              <a:solidFill>
                <a:srgbClr val="7F7F7F"/>
              </a:solidFill>
              <a:bevel/>
              <a:headEnd/>
              <a:tailEnd type="arrow" w="med" len="med"/>
            </a:ln>
            <a:extLst>
              <a:ext uri="{909E8E84-426E-40DD-AFC4-6F175D3DCCD1}">
                <a14:hiddenFill xmlns:a14="http://schemas.microsoft.com/office/drawing/2010/main">
                  <a:noFill/>
                </a14:hiddenFill>
              </a:ext>
            </a:extLst>
          </p:spPr>
        </p:cxnSp>
        <p:sp>
          <p:nvSpPr>
            <p:cNvPr id="36" name="直接连接符 7">
              <a:extLst>
                <a:ext uri="{FF2B5EF4-FFF2-40B4-BE49-F238E27FC236}">
                  <a16:creationId xmlns:a16="http://schemas.microsoft.com/office/drawing/2014/main" xmlns="" id="{2F5DD4D9-C1D0-4B2A-AB91-03A3ED097E6B}"/>
                </a:ext>
              </a:extLst>
            </p:cNvPr>
            <p:cNvSpPr>
              <a:spLocks noChangeShapeType="1"/>
            </p:cNvSpPr>
            <p:nvPr/>
          </p:nvSpPr>
          <p:spPr bwMode="auto">
            <a:xfrm flipH="1">
              <a:off x="3080337" y="0"/>
              <a:ext cx="1" cy="504056"/>
            </a:xfrm>
            <a:prstGeom prst="line">
              <a:avLst/>
            </a:prstGeom>
            <a:noFill/>
            <a:ln w="6350">
              <a:solidFill>
                <a:srgbClr val="7F7F7F"/>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37" name="TextBox 29">
            <a:extLst>
              <a:ext uri="{FF2B5EF4-FFF2-40B4-BE49-F238E27FC236}">
                <a16:creationId xmlns:a16="http://schemas.microsoft.com/office/drawing/2014/main" xmlns="" id="{B42847A9-AE9E-4D77-A5EF-1BC2707B7332}"/>
              </a:ext>
            </a:extLst>
          </p:cNvPr>
          <p:cNvSpPr>
            <a:spLocks noChangeArrowheads="1"/>
          </p:cNvSpPr>
          <p:nvPr/>
        </p:nvSpPr>
        <p:spPr bwMode="auto">
          <a:xfrm>
            <a:off x="675514" y="2939573"/>
            <a:ext cx="1817883" cy="55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buFont typeface="Arial" pitchFamily="34" charset="0"/>
              <a:buNone/>
            </a:pPr>
            <a:r>
              <a:rPr lang="zh-CN" altLang="en-US" sz="1008" dirty="0">
                <a:solidFill>
                  <a:srgbClr val="3D6869"/>
                </a:solidFill>
                <a:latin typeface="微软雅黑" pitchFamily="34" charset="-122"/>
                <a:ea typeface="微软雅黑" pitchFamily="34" charset="-122"/>
                <a:sym typeface="微软雅黑" pitchFamily="34" charset="-122"/>
              </a:rPr>
              <a:t>点击添加文字说明</a:t>
            </a:r>
          </a:p>
          <a:p>
            <a:pPr algn="ctr">
              <a:lnSpc>
                <a:spcPct val="150000"/>
              </a:lnSpc>
              <a:buFont typeface="Arial" pitchFamily="34" charset="0"/>
              <a:buNone/>
            </a:pPr>
            <a:r>
              <a:rPr lang="zh-CN" altLang="en-US" sz="1008" dirty="0">
                <a:solidFill>
                  <a:srgbClr val="3D6869"/>
                </a:solidFill>
                <a:latin typeface="微软雅黑" pitchFamily="34" charset="-122"/>
                <a:ea typeface="微软雅黑" pitchFamily="34" charset="-122"/>
                <a:sym typeface="微软雅黑" pitchFamily="34" charset="-122"/>
              </a:rPr>
              <a:t>点击添加文字说明</a:t>
            </a:r>
            <a:endParaRPr lang="zh-CN" altLang="en-US" dirty="0"/>
          </a:p>
        </p:txBody>
      </p:sp>
      <p:sp>
        <p:nvSpPr>
          <p:cNvPr id="38" name="TextBox 30">
            <a:extLst>
              <a:ext uri="{FF2B5EF4-FFF2-40B4-BE49-F238E27FC236}">
                <a16:creationId xmlns:a16="http://schemas.microsoft.com/office/drawing/2014/main" xmlns="" id="{6900EDE7-EFC1-4A59-B203-6F0540E9DCF2}"/>
              </a:ext>
            </a:extLst>
          </p:cNvPr>
          <p:cNvSpPr>
            <a:spLocks noChangeArrowheads="1"/>
          </p:cNvSpPr>
          <p:nvPr/>
        </p:nvSpPr>
        <p:spPr bwMode="auto">
          <a:xfrm>
            <a:off x="2493397" y="2939573"/>
            <a:ext cx="1819027" cy="55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buFont typeface="Arial" pitchFamily="34" charset="0"/>
              <a:buNone/>
            </a:pPr>
            <a:r>
              <a:rPr lang="zh-CN" altLang="en-US" sz="1008">
                <a:solidFill>
                  <a:srgbClr val="3D6869"/>
                </a:solidFill>
                <a:latin typeface="微软雅黑" pitchFamily="34" charset="-122"/>
                <a:ea typeface="微软雅黑" pitchFamily="34" charset="-122"/>
                <a:sym typeface="微软雅黑" pitchFamily="34" charset="-122"/>
              </a:rPr>
              <a:t>点击添加文字说明</a:t>
            </a:r>
          </a:p>
          <a:p>
            <a:pPr algn="ctr">
              <a:lnSpc>
                <a:spcPct val="150000"/>
              </a:lnSpc>
              <a:buFont typeface="Arial" pitchFamily="34" charset="0"/>
              <a:buNone/>
            </a:pPr>
            <a:r>
              <a:rPr lang="zh-CN" altLang="en-US" sz="1008">
                <a:solidFill>
                  <a:srgbClr val="3D6869"/>
                </a:solidFill>
                <a:latin typeface="微软雅黑" pitchFamily="34" charset="-122"/>
                <a:ea typeface="微软雅黑" pitchFamily="34" charset="-122"/>
                <a:sym typeface="微软雅黑" pitchFamily="34" charset="-122"/>
              </a:rPr>
              <a:t>点击添加文字说明</a:t>
            </a:r>
            <a:endParaRPr lang="zh-CN" altLang="en-US"/>
          </a:p>
        </p:txBody>
      </p:sp>
      <p:sp>
        <p:nvSpPr>
          <p:cNvPr id="39" name="TextBox 31">
            <a:extLst>
              <a:ext uri="{FF2B5EF4-FFF2-40B4-BE49-F238E27FC236}">
                <a16:creationId xmlns:a16="http://schemas.microsoft.com/office/drawing/2014/main" xmlns="" id="{F3340AE6-50F3-403E-8F23-09285B28A37A}"/>
              </a:ext>
            </a:extLst>
          </p:cNvPr>
          <p:cNvSpPr>
            <a:spLocks noChangeArrowheads="1"/>
          </p:cNvSpPr>
          <p:nvPr/>
        </p:nvSpPr>
        <p:spPr bwMode="auto">
          <a:xfrm>
            <a:off x="4377593" y="2939573"/>
            <a:ext cx="1817883" cy="55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buFont typeface="Arial" pitchFamily="34" charset="0"/>
              <a:buNone/>
            </a:pPr>
            <a:r>
              <a:rPr lang="zh-CN" altLang="en-US" sz="1008">
                <a:solidFill>
                  <a:srgbClr val="3D6869"/>
                </a:solidFill>
                <a:latin typeface="微软雅黑" pitchFamily="34" charset="-122"/>
                <a:ea typeface="微软雅黑" pitchFamily="34" charset="-122"/>
                <a:sym typeface="微软雅黑" pitchFamily="34" charset="-122"/>
              </a:rPr>
              <a:t>点击添加文字说明</a:t>
            </a:r>
          </a:p>
          <a:p>
            <a:pPr algn="ctr">
              <a:lnSpc>
                <a:spcPct val="150000"/>
              </a:lnSpc>
              <a:buFont typeface="Arial" pitchFamily="34" charset="0"/>
              <a:buNone/>
            </a:pPr>
            <a:r>
              <a:rPr lang="zh-CN" altLang="en-US" sz="1008">
                <a:solidFill>
                  <a:srgbClr val="3D6869"/>
                </a:solidFill>
                <a:latin typeface="微软雅黑" pitchFamily="34" charset="-122"/>
                <a:ea typeface="微软雅黑" pitchFamily="34" charset="-122"/>
                <a:sym typeface="微软雅黑" pitchFamily="34" charset="-122"/>
              </a:rPr>
              <a:t>点击添加文字说明</a:t>
            </a:r>
            <a:endParaRPr lang="zh-CN" altLang="en-US"/>
          </a:p>
        </p:txBody>
      </p:sp>
      <p:sp>
        <p:nvSpPr>
          <p:cNvPr id="40" name="TextBox 32">
            <a:extLst>
              <a:ext uri="{FF2B5EF4-FFF2-40B4-BE49-F238E27FC236}">
                <a16:creationId xmlns:a16="http://schemas.microsoft.com/office/drawing/2014/main" xmlns="" id="{7DEED9FA-0A9D-47E7-A1D4-41841F4DC829}"/>
              </a:ext>
            </a:extLst>
          </p:cNvPr>
          <p:cNvSpPr>
            <a:spLocks noChangeArrowheads="1"/>
          </p:cNvSpPr>
          <p:nvPr/>
        </p:nvSpPr>
        <p:spPr bwMode="auto">
          <a:xfrm>
            <a:off x="6325815" y="2939573"/>
            <a:ext cx="1817883" cy="55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buFont typeface="Arial" pitchFamily="34" charset="0"/>
              <a:buNone/>
            </a:pPr>
            <a:r>
              <a:rPr lang="zh-CN" altLang="en-US" sz="1008">
                <a:solidFill>
                  <a:srgbClr val="3D6869"/>
                </a:solidFill>
                <a:latin typeface="微软雅黑" pitchFamily="34" charset="-122"/>
                <a:ea typeface="微软雅黑" pitchFamily="34" charset="-122"/>
                <a:sym typeface="微软雅黑" pitchFamily="34" charset="-122"/>
              </a:rPr>
              <a:t>点击添加文字说明</a:t>
            </a:r>
          </a:p>
          <a:p>
            <a:pPr algn="ctr">
              <a:lnSpc>
                <a:spcPct val="150000"/>
              </a:lnSpc>
              <a:buFont typeface="Arial" pitchFamily="34" charset="0"/>
              <a:buNone/>
            </a:pPr>
            <a:r>
              <a:rPr lang="zh-CN" altLang="en-US" sz="1008">
                <a:solidFill>
                  <a:srgbClr val="3D6869"/>
                </a:solidFill>
                <a:latin typeface="微软雅黑" pitchFamily="34" charset="-122"/>
                <a:ea typeface="微软雅黑" pitchFamily="34" charset="-122"/>
                <a:sym typeface="微软雅黑" pitchFamily="34" charset="-122"/>
              </a:rPr>
              <a:t>点击添加文字说明</a:t>
            </a:r>
            <a:endParaRPr lang="zh-CN" altLang="en-US"/>
          </a:p>
        </p:txBody>
      </p:sp>
      <p:sp>
        <p:nvSpPr>
          <p:cNvPr id="41" name="等腰三角形 12">
            <a:extLst>
              <a:ext uri="{FF2B5EF4-FFF2-40B4-BE49-F238E27FC236}">
                <a16:creationId xmlns:a16="http://schemas.microsoft.com/office/drawing/2014/main" xmlns="" id="{8C8AC14F-75CB-4A5B-9654-6279F3A7598F}"/>
              </a:ext>
            </a:extLst>
          </p:cNvPr>
          <p:cNvSpPr>
            <a:spLocks noChangeArrowheads="1"/>
          </p:cNvSpPr>
          <p:nvPr/>
        </p:nvSpPr>
        <p:spPr bwMode="auto">
          <a:xfrm rot="5400000">
            <a:off x="1372368" y="3877669"/>
            <a:ext cx="259535" cy="224091"/>
          </a:xfrm>
          <a:prstGeom prst="triangle">
            <a:avLst>
              <a:gd name="adj" fmla="val 50000"/>
            </a:avLst>
          </a:prstGeom>
          <a:solidFill>
            <a:srgbClr val="42717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buFont typeface="Arial" pitchFamily="34" charset="0"/>
              <a:buNone/>
            </a:pPr>
            <a:endParaRPr lang="zh-CN" altLang="zh-CN">
              <a:solidFill>
                <a:schemeClr val="bg1"/>
              </a:solidFill>
              <a:latin typeface="宋体" pitchFamily="2" charset="-122"/>
              <a:sym typeface="宋体" pitchFamily="2" charset="-122"/>
            </a:endParaRPr>
          </a:p>
        </p:txBody>
      </p:sp>
      <p:sp>
        <p:nvSpPr>
          <p:cNvPr id="42" name="TextBox 34">
            <a:extLst>
              <a:ext uri="{FF2B5EF4-FFF2-40B4-BE49-F238E27FC236}">
                <a16:creationId xmlns:a16="http://schemas.microsoft.com/office/drawing/2014/main" xmlns="" id="{ED493DA4-E9D8-4D46-88C5-43A0DD066F83}"/>
              </a:ext>
            </a:extLst>
          </p:cNvPr>
          <p:cNvSpPr>
            <a:spLocks noChangeArrowheads="1"/>
          </p:cNvSpPr>
          <p:nvPr/>
        </p:nvSpPr>
        <p:spPr bwMode="auto">
          <a:xfrm>
            <a:off x="1642764" y="3819932"/>
            <a:ext cx="5881253" cy="32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Font typeface="Arial" pitchFamily="34" charset="0"/>
              <a:buNone/>
            </a:pPr>
            <a:r>
              <a:rPr lang="zh-CN" altLang="en-US" sz="1008">
                <a:solidFill>
                  <a:srgbClr val="3D6869"/>
                </a:solidFill>
                <a:latin typeface="微软雅黑" pitchFamily="34" charset="-122"/>
                <a:ea typeface="微软雅黑" pitchFamily="34" charset="-122"/>
                <a:sym typeface="微软雅黑" pitchFamily="34" charset="-122"/>
              </a:rPr>
              <a:t>这里输入简单的文字概述里输入简单文字概述输入简单的文字概述里输入输入里</a:t>
            </a:r>
            <a:endParaRPr lang="en-US" sz="1008">
              <a:solidFill>
                <a:srgbClr val="3D6869"/>
              </a:solidFill>
              <a:latin typeface="微软雅黑" pitchFamily="34" charset="-122"/>
              <a:ea typeface="微软雅黑" pitchFamily="34" charset="-122"/>
              <a:sym typeface="微软雅黑" pitchFamily="34" charset="-122"/>
            </a:endParaRPr>
          </a:p>
        </p:txBody>
      </p:sp>
      <p:grpSp>
        <p:nvGrpSpPr>
          <p:cNvPr id="43" name="组合 14">
            <a:extLst>
              <a:ext uri="{FF2B5EF4-FFF2-40B4-BE49-F238E27FC236}">
                <a16:creationId xmlns:a16="http://schemas.microsoft.com/office/drawing/2014/main" xmlns="" id="{E57F9889-5A8E-4C4A-90C1-A1AFB84697BC}"/>
              </a:ext>
            </a:extLst>
          </p:cNvPr>
          <p:cNvGrpSpPr>
            <a:grpSpLocks/>
          </p:cNvGrpSpPr>
          <p:nvPr/>
        </p:nvGrpSpPr>
        <p:grpSpPr bwMode="auto">
          <a:xfrm>
            <a:off x="3363466" y="807276"/>
            <a:ext cx="2092281" cy="519069"/>
            <a:chOff x="0" y="0"/>
            <a:chExt cx="2320263" cy="576064"/>
          </a:xfrm>
          <a:solidFill>
            <a:srgbClr val="308BC4"/>
          </a:solidFill>
        </p:grpSpPr>
        <p:sp>
          <p:nvSpPr>
            <p:cNvPr id="44" name="矩形 15">
              <a:extLst>
                <a:ext uri="{FF2B5EF4-FFF2-40B4-BE49-F238E27FC236}">
                  <a16:creationId xmlns:a16="http://schemas.microsoft.com/office/drawing/2014/main" xmlns="" id="{32AB6EFD-CE1A-4F67-B9A1-EFA9ED113D17}"/>
                </a:ext>
              </a:extLst>
            </p:cNvPr>
            <p:cNvSpPr>
              <a:spLocks noChangeArrowheads="1"/>
            </p:cNvSpPr>
            <p:nvPr/>
          </p:nvSpPr>
          <p:spPr bwMode="auto">
            <a:xfrm>
              <a:off x="0" y="0"/>
              <a:ext cx="2320263" cy="576064"/>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buFont typeface="Arial" pitchFamily="34" charset="0"/>
                <a:buNone/>
              </a:pPr>
              <a:endParaRPr lang="zh-CN" altLang="zh-CN">
                <a:solidFill>
                  <a:schemeClr val="bg1"/>
                </a:solidFill>
                <a:latin typeface="宋体" pitchFamily="2" charset="-122"/>
                <a:sym typeface="宋体" pitchFamily="2" charset="-122"/>
              </a:endParaRPr>
            </a:p>
          </p:txBody>
        </p:sp>
        <p:sp>
          <p:nvSpPr>
            <p:cNvPr id="45" name="TextBox 35">
              <a:extLst>
                <a:ext uri="{FF2B5EF4-FFF2-40B4-BE49-F238E27FC236}">
                  <a16:creationId xmlns:a16="http://schemas.microsoft.com/office/drawing/2014/main" xmlns="" id="{A276E862-E975-4999-9B99-8BD8AFD2E67E}"/>
                </a:ext>
              </a:extLst>
            </p:cNvPr>
            <p:cNvSpPr>
              <a:spLocks noChangeArrowheads="1"/>
            </p:cNvSpPr>
            <p:nvPr/>
          </p:nvSpPr>
          <p:spPr bwMode="auto">
            <a:xfrm>
              <a:off x="434694" y="128274"/>
              <a:ext cx="1431382" cy="34840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Font typeface="Arial" pitchFamily="34" charset="0"/>
                <a:buNone/>
              </a:pPr>
              <a:r>
                <a:rPr lang="zh-CN" altLang="en-US" sz="1440" b="1">
                  <a:solidFill>
                    <a:schemeClr val="bg1"/>
                  </a:solidFill>
                  <a:latin typeface="微软雅黑" pitchFamily="34" charset="-122"/>
                  <a:ea typeface="微软雅黑" pitchFamily="34" charset="-122"/>
                  <a:sym typeface="微软雅黑" pitchFamily="34" charset="-122"/>
                </a:rPr>
                <a:t>此处输入标题</a:t>
              </a:r>
            </a:p>
          </p:txBody>
        </p:sp>
      </p:grpSp>
      <p:grpSp>
        <p:nvGrpSpPr>
          <p:cNvPr id="46" name="组合 17">
            <a:extLst>
              <a:ext uri="{FF2B5EF4-FFF2-40B4-BE49-F238E27FC236}">
                <a16:creationId xmlns:a16="http://schemas.microsoft.com/office/drawing/2014/main" xmlns="" id="{35524ABF-123A-4F3D-A36A-DD4CA3726402}"/>
              </a:ext>
            </a:extLst>
          </p:cNvPr>
          <p:cNvGrpSpPr>
            <a:grpSpLocks/>
          </p:cNvGrpSpPr>
          <p:nvPr/>
        </p:nvGrpSpPr>
        <p:grpSpPr bwMode="auto">
          <a:xfrm>
            <a:off x="740683" y="2365626"/>
            <a:ext cx="1717271" cy="520211"/>
            <a:chOff x="0" y="0"/>
            <a:chExt cx="1904222" cy="576064"/>
          </a:xfrm>
          <a:solidFill>
            <a:srgbClr val="308BC4"/>
          </a:solidFill>
        </p:grpSpPr>
        <p:sp>
          <p:nvSpPr>
            <p:cNvPr id="47" name="矩形 18">
              <a:extLst>
                <a:ext uri="{FF2B5EF4-FFF2-40B4-BE49-F238E27FC236}">
                  <a16:creationId xmlns:a16="http://schemas.microsoft.com/office/drawing/2014/main" xmlns="" id="{7C21414C-3210-47C4-A682-89B2185EBFCA}"/>
                </a:ext>
              </a:extLst>
            </p:cNvPr>
            <p:cNvSpPr>
              <a:spLocks noChangeArrowheads="1"/>
            </p:cNvSpPr>
            <p:nvPr/>
          </p:nvSpPr>
          <p:spPr bwMode="auto">
            <a:xfrm>
              <a:off x="0" y="0"/>
              <a:ext cx="1904222" cy="576064"/>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buFont typeface="Arial" pitchFamily="34" charset="0"/>
                <a:buNone/>
              </a:pPr>
              <a:endParaRPr lang="zh-CN" altLang="zh-CN">
                <a:solidFill>
                  <a:schemeClr val="bg1"/>
                </a:solidFill>
                <a:latin typeface="宋体" pitchFamily="2" charset="-122"/>
                <a:sym typeface="宋体" pitchFamily="2" charset="-122"/>
              </a:endParaRPr>
            </a:p>
          </p:txBody>
        </p:sp>
        <p:sp>
          <p:nvSpPr>
            <p:cNvPr id="48" name="TextBox 36">
              <a:extLst>
                <a:ext uri="{FF2B5EF4-FFF2-40B4-BE49-F238E27FC236}">
                  <a16:creationId xmlns:a16="http://schemas.microsoft.com/office/drawing/2014/main" xmlns="" id="{6E1FA981-FA30-4548-9134-6F54FB7005F3}"/>
                </a:ext>
              </a:extLst>
            </p:cNvPr>
            <p:cNvSpPr>
              <a:spLocks noChangeArrowheads="1"/>
            </p:cNvSpPr>
            <p:nvPr/>
          </p:nvSpPr>
          <p:spPr bwMode="auto">
            <a:xfrm>
              <a:off x="81840" y="140564"/>
              <a:ext cx="1740541" cy="4089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Font typeface="Arial" pitchFamily="34" charset="0"/>
                <a:buNone/>
              </a:pPr>
              <a:r>
                <a:rPr lang="zh-CN" altLang="en-US">
                  <a:solidFill>
                    <a:schemeClr val="bg1"/>
                  </a:solidFill>
                  <a:latin typeface="微软雅黑" pitchFamily="34" charset="-122"/>
                  <a:ea typeface="微软雅黑" pitchFamily="34" charset="-122"/>
                  <a:sym typeface="微软雅黑" pitchFamily="34" charset="-122"/>
                </a:rPr>
                <a:t>此处输入标题</a:t>
              </a:r>
            </a:p>
          </p:txBody>
        </p:sp>
      </p:grpSp>
      <p:grpSp>
        <p:nvGrpSpPr>
          <p:cNvPr id="49" name="组合 20">
            <a:extLst>
              <a:ext uri="{FF2B5EF4-FFF2-40B4-BE49-F238E27FC236}">
                <a16:creationId xmlns:a16="http://schemas.microsoft.com/office/drawing/2014/main" xmlns="" id="{A94079C8-072C-4D0B-9B35-AE52141076DD}"/>
              </a:ext>
            </a:extLst>
          </p:cNvPr>
          <p:cNvGrpSpPr>
            <a:grpSpLocks/>
          </p:cNvGrpSpPr>
          <p:nvPr/>
        </p:nvGrpSpPr>
        <p:grpSpPr bwMode="auto">
          <a:xfrm>
            <a:off x="2595153" y="2365626"/>
            <a:ext cx="1717271" cy="520211"/>
            <a:chOff x="0" y="0"/>
            <a:chExt cx="1904222" cy="576064"/>
          </a:xfrm>
          <a:solidFill>
            <a:srgbClr val="308BC4"/>
          </a:solidFill>
        </p:grpSpPr>
        <p:sp>
          <p:nvSpPr>
            <p:cNvPr id="50" name="矩形 21">
              <a:extLst>
                <a:ext uri="{FF2B5EF4-FFF2-40B4-BE49-F238E27FC236}">
                  <a16:creationId xmlns:a16="http://schemas.microsoft.com/office/drawing/2014/main" xmlns="" id="{B0D42A32-3BAF-4188-85CB-95A4DAF8C864}"/>
                </a:ext>
              </a:extLst>
            </p:cNvPr>
            <p:cNvSpPr>
              <a:spLocks noChangeArrowheads="1"/>
            </p:cNvSpPr>
            <p:nvPr/>
          </p:nvSpPr>
          <p:spPr bwMode="auto">
            <a:xfrm>
              <a:off x="0" y="0"/>
              <a:ext cx="1904222" cy="576064"/>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buFont typeface="Arial" pitchFamily="34" charset="0"/>
                <a:buNone/>
              </a:pPr>
              <a:endParaRPr lang="zh-CN" altLang="zh-CN">
                <a:solidFill>
                  <a:schemeClr val="bg1"/>
                </a:solidFill>
                <a:latin typeface="宋体" pitchFamily="2" charset="-122"/>
                <a:sym typeface="宋体" pitchFamily="2" charset="-122"/>
              </a:endParaRPr>
            </a:p>
          </p:txBody>
        </p:sp>
        <p:sp>
          <p:nvSpPr>
            <p:cNvPr id="51" name="TextBox 37">
              <a:extLst>
                <a:ext uri="{FF2B5EF4-FFF2-40B4-BE49-F238E27FC236}">
                  <a16:creationId xmlns:a16="http://schemas.microsoft.com/office/drawing/2014/main" xmlns="" id="{3E947C29-93B8-4C5E-99E9-253F570B55C3}"/>
                </a:ext>
              </a:extLst>
            </p:cNvPr>
            <p:cNvSpPr>
              <a:spLocks noChangeArrowheads="1"/>
            </p:cNvSpPr>
            <p:nvPr/>
          </p:nvSpPr>
          <p:spPr bwMode="auto">
            <a:xfrm>
              <a:off x="81840" y="140564"/>
              <a:ext cx="1740541" cy="4089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Font typeface="Arial" pitchFamily="34" charset="0"/>
                <a:buNone/>
              </a:pPr>
              <a:r>
                <a:rPr lang="zh-CN" altLang="en-US">
                  <a:solidFill>
                    <a:schemeClr val="bg1"/>
                  </a:solidFill>
                  <a:latin typeface="微软雅黑" pitchFamily="34" charset="-122"/>
                  <a:ea typeface="微软雅黑" pitchFamily="34" charset="-122"/>
                  <a:sym typeface="微软雅黑" pitchFamily="34" charset="-122"/>
                </a:rPr>
                <a:t>此处输入标题</a:t>
              </a:r>
            </a:p>
          </p:txBody>
        </p:sp>
      </p:grpSp>
      <p:grpSp>
        <p:nvGrpSpPr>
          <p:cNvPr id="52" name="组合 23">
            <a:extLst>
              <a:ext uri="{FF2B5EF4-FFF2-40B4-BE49-F238E27FC236}">
                <a16:creationId xmlns:a16="http://schemas.microsoft.com/office/drawing/2014/main" xmlns="" id="{3B9783C3-C7B0-46AE-928A-6E9F1BB1D508}"/>
              </a:ext>
            </a:extLst>
          </p:cNvPr>
          <p:cNvGrpSpPr>
            <a:grpSpLocks/>
          </p:cNvGrpSpPr>
          <p:nvPr/>
        </p:nvGrpSpPr>
        <p:grpSpPr bwMode="auto">
          <a:xfrm>
            <a:off x="4478205" y="2365626"/>
            <a:ext cx="1717271" cy="520211"/>
            <a:chOff x="0" y="0"/>
            <a:chExt cx="1904222" cy="576064"/>
          </a:xfrm>
          <a:solidFill>
            <a:srgbClr val="308BC4"/>
          </a:solidFill>
        </p:grpSpPr>
        <p:sp>
          <p:nvSpPr>
            <p:cNvPr id="53" name="矩形 24">
              <a:extLst>
                <a:ext uri="{FF2B5EF4-FFF2-40B4-BE49-F238E27FC236}">
                  <a16:creationId xmlns:a16="http://schemas.microsoft.com/office/drawing/2014/main" xmlns="" id="{2651BFA3-066C-4BE4-92AA-5EB0F464BF04}"/>
                </a:ext>
              </a:extLst>
            </p:cNvPr>
            <p:cNvSpPr>
              <a:spLocks noChangeArrowheads="1"/>
            </p:cNvSpPr>
            <p:nvPr/>
          </p:nvSpPr>
          <p:spPr bwMode="auto">
            <a:xfrm>
              <a:off x="0" y="0"/>
              <a:ext cx="1904222" cy="576064"/>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buFont typeface="Arial" pitchFamily="34" charset="0"/>
                <a:buNone/>
              </a:pPr>
              <a:endParaRPr lang="zh-CN" altLang="zh-CN">
                <a:solidFill>
                  <a:schemeClr val="bg1"/>
                </a:solidFill>
                <a:latin typeface="宋体" pitchFamily="2" charset="-122"/>
                <a:sym typeface="宋体" pitchFamily="2" charset="-122"/>
              </a:endParaRPr>
            </a:p>
          </p:txBody>
        </p:sp>
        <p:sp>
          <p:nvSpPr>
            <p:cNvPr id="54" name="TextBox 38">
              <a:extLst>
                <a:ext uri="{FF2B5EF4-FFF2-40B4-BE49-F238E27FC236}">
                  <a16:creationId xmlns:a16="http://schemas.microsoft.com/office/drawing/2014/main" xmlns="" id="{BDAFECF9-96DB-4A1F-8EF0-05B7FAA91C1A}"/>
                </a:ext>
              </a:extLst>
            </p:cNvPr>
            <p:cNvSpPr>
              <a:spLocks noChangeArrowheads="1"/>
            </p:cNvSpPr>
            <p:nvPr/>
          </p:nvSpPr>
          <p:spPr bwMode="auto">
            <a:xfrm>
              <a:off x="81840" y="140564"/>
              <a:ext cx="1740541" cy="4089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Font typeface="Arial" pitchFamily="34" charset="0"/>
                <a:buNone/>
              </a:pPr>
              <a:r>
                <a:rPr lang="zh-CN" altLang="en-US">
                  <a:solidFill>
                    <a:schemeClr val="bg1"/>
                  </a:solidFill>
                  <a:latin typeface="微软雅黑" pitchFamily="34" charset="-122"/>
                  <a:ea typeface="微软雅黑" pitchFamily="34" charset="-122"/>
                  <a:sym typeface="微软雅黑" pitchFamily="34" charset="-122"/>
                </a:rPr>
                <a:t>此处输入标题</a:t>
              </a:r>
            </a:p>
          </p:txBody>
        </p:sp>
      </p:grpSp>
      <p:grpSp>
        <p:nvGrpSpPr>
          <p:cNvPr id="55" name="组合 26">
            <a:extLst>
              <a:ext uri="{FF2B5EF4-FFF2-40B4-BE49-F238E27FC236}">
                <a16:creationId xmlns:a16="http://schemas.microsoft.com/office/drawing/2014/main" xmlns="" id="{72ECD1F3-5F8B-4693-99B6-DBA2A3DE01F2}"/>
              </a:ext>
            </a:extLst>
          </p:cNvPr>
          <p:cNvGrpSpPr>
            <a:grpSpLocks/>
          </p:cNvGrpSpPr>
          <p:nvPr/>
        </p:nvGrpSpPr>
        <p:grpSpPr bwMode="auto">
          <a:xfrm>
            <a:off x="6361258" y="2365626"/>
            <a:ext cx="1717271" cy="520211"/>
            <a:chOff x="0" y="0"/>
            <a:chExt cx="1904222" cy="576064"/>
          </a:xfrm>
          <a:solidFill>
            <a:srgbClr val="308BC4"/>
          </a:solidFill>
        </p:grpSpPr>
        <p:sp>
          <p:nvSpPr>
            <p:cNvPr id="56" name="矩形 27">
              <a:extLst>
                <a:ext uri="{FF2B5EF4-FFF2-40B4-BE49-F238E27FC236}">
                  <a16:creationId xmlns:a16="http://schemas.microsoft.com/office/drawing/2014/main" xmlns="" id="{05F975E7-9D86-4294-B5CD-34401C4E2C66}"/>
                </a:ext>
              </a:extLst>
            </p:cNvPr>
            <p:cNvSpPr>
              <a:spLocks noChangeArrowheads="1"/>
            </p:cNvSpPr>
            <p:nvPr/>
          </p:nvSpPr>
          <p:spPr bwMode="auto">
            <a:xfrm>
              <a:off x="0" y="0"/>
              <a:ext cx="1904222" cy="576064"/>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buFont typeface="Arial" pitchFamily="34" charset="0"/>
                <a:buNone/>
              </a:pPr>
              <a:endParaRPr lang="zh-CN" altLang="zh-CN">
                <a:solidFill>
                  <a:schemeClr val="bg1"/>
                </a:solidFill>
                <a:latin typeface="宋体" pitchFamily="2" charset="-122"/>
                <a:sym typeface="宋体" pitchFamily="2" charset="-122"/>
              </a:endParaRPr>
            </a:p>
          </p:txBody>
        </p:sp>
        <p:sp>
          <p:nvSpPr>
            <p:cNvPr id="57" name="TextBox 39">
              <a:extLst>
                <a:ext uri="{FF2B5EF4-FFF2-40B4-BE49-F238E27FC236}">
                  <a16:creationId xmlns:a16="http://schemas.microsoft.com/office/drawing/2014/main" xmlns="" id="{0126C470-C1D3-4E17-99E9-730B961482C3}"/>
                </a:ext>
              </a:extLst>
            </p:cNvPr>
            <p:cNvSpPr>
              <a:spLocks noChangeArrowheads="1"/>
            </p:cNvSpPr>
            <p:nvPr/>
          </p:nvSpPr>
          <p:spPr bwMode="auto">
            <a:xfrm>
              <a:off x="81840" y="140564"/>
              <a:ext cx="1740541" cy="4089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Font typeface="Arial" pitchFamily="34" charset="0"/>
                <a:buNone/>
              </a:pPr>
              <a:r>
                <a:rPr lang="zh-CN" altLang="en-US">
                  <a:solidFill>
                    <a:schemeClr val="bg1"/>
                  </a:solidFill>
                  <a:latin typeface="微软雅黑" pitchFamily="34" charset="-122"/>
                  <a:ea typeface="微软雅黑" pitchFamily="34" charset="-122"/>
                  <a:sym typeface="微软雅黑" pitchFamily="34" charset="-122"/>
                </a:rPr>
                <a:t>此处输入标题</a:t>
              </a:r>
            </a:p>
          </p:txBody>
        </p:sp>
      </p:grpSp>
      <p:grpSp>
        <p:nvGrpSpPr>
          <p:cNvPr id="58" name="组合 57">
            <a:extLst>
              <a:ext uri="{FF2B5EF4-FFF2-40B4-BE49-F238E27FC236}">
                <a16:creationId xmlns:a16="http://schemas.microsoft.com/office/drawing/2014/main" xmlns="" id="{ED0FBD15-BA44-4F74-B1A4-AC1228C4F8E8}"/>
              </a:ext>
            </a:extLst>
          </p:cNvPr>
          <p:cNvGrpSpPr/>
          <p:nvPr/>
        </p:nvGrpSpPr>
        <p:grpSpPr>
          <a:xfrm>
            <a:off x="324412" y="285457"/>
            <a:ext cx="8675126" cy="316562"/>
            <a:chOff x="384045" y="156886"/>
            <a:chExt cx="11806368" cy="430824"/>
          </a:xfrm>
        </p:grpSpPr>
        <p:sp>
          <p:nvSpPr>
            <p:cNvPr id="59" name="矩形 58">
              <a:extLst>
                <a:ext uri="{FF2B5EF4-FFF2-40B4-BE49-F238E27FC236}">
                  <a16:creationId xmlns:a16="http://schemas.microsoft.com/office/drawing/2014/main" xmlns="" id="{BC1A5743-BF3E-4077-82DA-2E2779A553B6}"/>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60" name="9">
              <a:extLst>
                <a:ext uri="{FF2B5EF4-FFF2-40B4-BE49-F238E27FC236}">
                  <a16:creationId xmlns:a16="http://schemas.microsoft.com/office/drawing/2014/main" xmlns="" id="{87171BB8-CD8C-46C0-AC45-EB5BCB4D4E1C}"/>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61" name="等腰三角形 60">
              <a:extLst>
                <a:ext uri="{FF2B5EF4-FFF2-40B4-BE49-F238E27FC236}">
                  <a16:creationId xmlns:a16="http://schemas.microsoft.com/office/drawing/2014/main" xmlns="" id="{D671F278-17F9-46F2-889E-3CDFD7B48124}"/>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194656813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六边形 47">
            <a:extLst>
              <a:ext uri="{FF2B5EF4-FFF2-40B4-BE49-F238E27FC236}">
                <a16:creationId xmlns:a16="http://schemas.microsoft.com/office/drawing/2014/main" xmlns="" id="{31414832-8E8B-4AE8-9A70-03E02AB73FAD}"/>
              </a:ext>
            </a:extLst>
          </p:cNvPr>
          <p:cNvSpPr/>
          <p:nvPr/>
        </p:nvSpPr>
        <p:spPr>
          <a:xfrm>
            <a:off x="1804264" y="1788179"/>
            <a:ext cx="1427264" cy="1230208"/>
          </a:xfrm>
          <a:prstGeom prst="hexagon">
            <a:avLst>
              <a:gd name="adj" fmla="val 24999"/>
              <a:gd name="vf" fmla="val 115470"/>
            </a:avLst>
          </a:prstGeom>
          <a:solidFill>
            <a:srgbClr val="308BC4"/>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indent="0" algn="ctr" eaLnBrk="1" hangingPunct="1">
              <a:spcBef>
                <a:spcPct val="0"/>
              </a:spcBef>
              <a:buNone/>
            </a:pPr>
            <a:endParaRPr lang="zh-CN" altLang="zh-CN" sz="1254" dirty="0">
              <a:solidFill>
                <a:srgbClr val="FFFFFF"/>
              </a:solidFill>
              <a:cs typeface="+mn-ea"/>
              <a:sym typeface="+mn-lt"/>
            </a:endParaRPr>
          </a:p>
        </p:txBody>
      </p:sp>
      <p:sp>
        <p:nvSpPr>
          <p:cNvPr id="49" name="六边形 48">
            <a:extLst>
              <a:ext uri="{FF2B5EF4-FFF2-40B4-BE49-F238E27FC236}">
                <a16:creationId xmlns:a16="http://schemas.microsoft.com/office/drawing/2014/main" xmlns="" id="{27CBBBF7-5799-4A9F-BC71-49648AF4B201}"/>
              </a:ext>
            </a:extLst>
          </p:cNvPr>
          <p:cNvSpPr/>
          <p:nvPr/>
        </p:nvSpPr>
        <p:spPr>
          <a:xfrm>
            <a:off x="2970630" y="2403283"/>
            <a:ext cx="1427264" cy="1230208"/>
          </a:xfrm>
          <a:prstGeom prst="hexagon">
            <a:avLst>
              <a:gd name="adj" fmla="val 24999"/>
              <a:gd name="vf" fmla="val 115470"/>
            </a:avLst>
          </a:prstGeom>
          <a:solidFill>
            <a:srgbClr val="308BC4"/>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indent="0" algn="ctr" eaLnBrk="1" hangingPunct="1">
              <a:spcBef>
                <a:spcPct val="0"/>
              </a:spcBef>
              <a:buNone/>
            </a:pPr>
            <a:endParaRPr lang="zh-CN" altLang="zh-CN" sz="1254" dirty="0">
              <a:solidFill>
                <a:srgbClr val="FFFFFF"/>
              </a:solidFill>
              <a:cs typeface="+mn-ea"/>
              <a:sym typeface="+mn-lt"/>
            </a:endParaRPr>
          </a:p>
        </p:txBody>
      </p:sp>
      <p:sp>
        <p:nvSpPr>
          <p:cNvPr id="50" name="六边形 49">
            <a:extLst>
              <a:ext uri="{FF2B5EF4-FFF2-40B4-BE49-F238E27FC236}">
                <a16:creationId xmlns:a16="http://schemas.microsoft.com/office/drawing/2014/main" xmlns="" id="{0F613F20-EAB9-4301-AE06-E14470BC49CF}"/>
              </a:ext>
            </a:extLst>
          </p:cNvPr>
          <p:cNvSpPr/>
          <p:nvPr/>
        </p:nvSpPr>
        <p:spPr>
          <a:xfrm>
            <a:off x="4136997" y="1788179"/>
            <a:ext cx="1427264" cy="1230208"/>
          </a:xfrm>
          <a:prstGeom prst="hexagon">
            <a:avLst>
              <a:gd name="adj" fmla="val 24999"/>
              <a:gd name="vf" fmla="val 115470"/>
            </a:avLst>
          </a:prstGeom>
          <a:solidFill>
            <a:srgbClr val="308BC4"/>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indent="0" algn="ctr" eaLnBrk="1" hangingPunct="1">
              <a:spcBef>
                <a:spcPct val="0"/>
              </a:spcBef>
              <a:buNone/>
            </a:pPr>
            <a:endParaRPr lang="zh-CN" altLang="zh-CN" sz="1254" dirty="0">
              <a:solidFill>
                <a:srgbClr val="FFFFFF"/>
              </a:solidFill>
              <a:cs typeface="+mn-ea"/>
              <a:sym typeface="+mn-lt"/>
            </a:endParaRPr>
          </a:p>
        </p:txBody>
      </p:sp>
      <p:sp>
        <p:nvSpPr>
          <p:cNvPr id="51" name="六边形 50">
            <a:extLst>
              <a:ext uri="{FF2B5EF4-FFF2-40B4-BE49-F238E27FC236}">
                <a16:creationId xmlns:a16="http://schemas.microsoft.com/office/drawing/2014/main" xmlns="" id="{7BA74E73-8149-40CB-A066-7FBAF7CC03A9}"/>
              </a:ext>
            </a:extLst>
          </p:cNvPr>
          <p:cNvSpPr/>
          <p:nvPr/>
        </p:nvSpPr>
        <p:spPr>
          <a:xfrm>
            <a:off x="5303363" y="2403283"/>
            <a:ext cx="1427264" cy="1230208"/>
          </a:xfrm>
          <a:prstGeom prst="hexagon">
            <a:avLst>
              <a:gd name="adj" fmla="val 24999"/>
              <a:gd name="vf" fmla="val 115470"/>
            </a:avLst>
          </a:prstGeom>
          <a:solidFill>
            <a:srgbClr val="308BC4"/>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indent="0" algn="ctr" eaLnBrk="1" hangingPunct="1">
              <a:spcBef>
                <a:spcPct val="0"/>
              </a:spcBef>
              <a:buNone/>
            </a:pPr>
            <a:endParaRPr lang="zh-CN" altLang="zh-CN" sz="1254" dirty="0">
              <a:solidFill>
                <a:srgbClr val="FFFFFF"/>
              </a:solidFill>
              <a:cs typeface="+mn-ea"/>
              <a:sym typeface="+mn-lt"/>
            </a:endParaRPr>
          </a:p>
        </p:txBody>
      </p:sp>
      <p:sp>
        <p:nvSpPr>
          <p:cNvPr id="52" name="六边形 51">
            <a:extLst>
              <a:ext uri="{FF2B5EF4-FFF2-40B4-BE49-F238E27FC236}">
                <a16:creationId xmlns:a16="http://schemas.microsoft.com/office/drawing/2014/main" xmlns="" id="{52141824-C432-4BD0-97DB-1DD5183A3ACD}"/>
              </a:ext>
            </a:extLst>
          </p:cNvPr>
          <p:cNvSpPr/>
          <p:nvPr/>
        </p:nvSpPr>
        <p:spPr>
          <a:xfrm>
            <a:off x="638221" y="2403283"/>
            <a:ext cx="1427130" cy="1230208"/>
          </a:xfrm>
          <a:prstGeom prst="hexagon">
            <a:avLst>
              <a:gd name="adj" fmla="val 24994"/>
              <a:gd name="vf" fmla="val 115470"/>
            </a:avLst>
          </a:prstGeom>
          <a:noFill/>
          <a:ln w="12700" cap="flat" cmpd="sng">
            <a:solidFill>
              <a:srgbClr val="308BC4"/>
            </a:solidFill>
            <a:prstDash val="solid"/>
            <a:bevel/>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indent="0" algn="ctr" eaLnBrk="1" hangingPunct="1">
              <a:spcBef>
                <a:spcPct val="0"/>
              </a:spcBef>
              <a:buNone/>
            </a:pPr>
            <a:endParaRPr lang="zh-CN" altLang="zh-CN" sz="1254" dirty="0">
              <a:solidFill>
                <a:srgbClr val="FFFFFF"/>
              </a:solidFill>
              <a:cs typeface="+mn-ea"/>
              <a:sym typeface="+mn-lt"/>
            </a:endParaRPr>
          </a:p>
        </p:txBody>
      </p:sp>
      <p:sp>
        <p:nvSpPr>
          <p:cNvPr id="53" name="六边形 52">
            <a:extLst>
              <a:ext uri="{FF2B5EF4-FFF2-40B4-BE49-F238E27FC236}">
                <a16:creationId xmlns:a16="http://schemas.microsoft.com/office/drawing/2014/main" xmlns="" id="{EB59C0F7-C353-41E2-BDE4-040CD528E4EC}"/>
              </a:ext>
            </a:extLst>
          </p:cNvPr>
          <p:cNvSpPr/>
          <p:nvPr/>
        </p:nvSpPr>
        <p:spPr>
          <a:xfrm>
            <a:off x="6469540" y="1805880"/>
            <a:ext cx="1427130" cy="1230208"/>
          </a:xfrm>
          <a:prstGeom prst="hexagon">
            <a:avLst>
              <a:gd name="adj" fmla="val 24994"/>
              <a:gd name="vf" fmla="val 115470"/>
            </a:avLst>
          </a:prstGeom>
          <a:noFill/>
          <a:ln w="12700" cap="flat" cmpd="sng">
            <a:solidFill>
              <a:srgbClr val="308BC4"/>
            </a:solidFill>
            <a:prstDash val="solid"/>
            <a:bevel/>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indent="0" algn="ctr" eaLnBrk="1" hangingPunct="1">
              <a:spcBef>
                <a:spcPct val="0"/>
              </a:spcBef>
              <a:buNone/>
            </a:pPr>
            <a:endParaRPr lang="zh-CN" altLang="zh-CN" sz="1254" dirty="0">
              <a:solidFill>
                <a:srgbClr val="FFFFFF"/>
              </a:solidFill>
              <a:cs typeface="+mn-ea"/>
              <a:sym typeface="+mn-lt"/>
            </a:endParaRPr>
          </a:p>
        </p:txBody>
      </p:sp>
      <p:sp>
        <p:nvSpPr>
          <p:cNvPr id="54" name="文本框 103">
            <a:extLst>
              <a:ext uri="{FF2B5EF4-FFF2-40B4-BE49-F238E27FC236}">
                <a16:creationId xmlns:a16="http://schemas.microsoft.com/office/drawing/2014/main" xmlns="" id="{A70F787F-74DC-4C0C-BABA-5558DCDD3914}"/>
              </a:ext>
            </a:extLst>
          </p:cNvPr>
          <p:cNvSpPr/>
          <p:nvPr/>
        </p:nvSpPr>
        <p:spPr>
          <a:xfrm>
            <a:off x="2167572" y="2214106"/>
            <a:ext cx="755335" cy="401200"/>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indent="0" eaLnBrk="1" hangingPunct="1">
              <a:spcBef>
                <a:spcPct val="0"/>
              </a:spcBef>
              <a:buNone/>
            </a:pPr>
            <a:r>
              <a:rPr lang="zh-CN" altLang="en-US" sz="2230" b="1" dirty="0">
                <a:solidFill>
                  <a:srgbClr val="FFF6E7"/>
                </a:solidFill>
                <a:cs typeface="+mn-ea"/>
                <a:sym typeface="+mn-lt"/>
              </a:rPr>
              <a:t>标题</a:t>
            </a:r>
          </a:p>
        </p:txBody>
      </p:sp>
      <p:sp>
        <p:nvSpPr>
          <p:cNvPr id="55" name="Freeform 2345">
            <a:extLst>
              <a:ext uri="{FF2B5EF4-FFF2-40B4-BE49-F238E27FC236}">
                <a16:creationId xmlns:a16="http://schemas.microsoft.com/office/drawing/2014/main" xmlns="" id="{193FE3A7-1B80-4A12-B0CA-DB7F185D140E}"/>
              </a:ext>
            </a:extLst>
          </p:cNvPr>
          <p:cNvSpPr>
            <a:spLocks noEditPoints="1"/>
          </p:cNvSpPr>
          <p:nvPr/>
        </p:nvSpPr>
        <p:spPr>
          <a:xfrm>
            <a:off x="1174423" y="2705923"/>
            <a:ext cx="408226" cy="755604"/>
          </a:xfrm>
          <a:custGeom>
            <a:avLst/>
            <a:gdLst>
              <a:gd name="txL" fmla="*/ 0 w 86"/>
              <a:gd name="txT" fmla="*/ 0 h 164"/>
              <a:gd name="txR" fmla="*/ 86 w 86"/>
              <a:gd name="txB" fmla="*/ 164 h 164"/>
            </a:gdLst>
            <a:ahLst/>
            <a:cxnLst>
              <a:cxn ang="0">
                <a:pos x="1995044075" y="0"/>
              </a:cxn>
              <a:cxn ang="0">
                <a:pos x="1345493733" y="480810695"/>
              </a:cxn>
              <a:cxn ang="0">
                <a:pos x="556757437" y="568232624"/>
              </a:cxn>
              <a:cxn ang="0">
                <a:pos x="463964530" y="1311302496"/>
              </a:cxn>
              <a:cxn ang="0">
                <a:pos x="0" y="1923242779"/>
              </a:cxn>
              <a:cxn ang="0">
                <a:pos x="463964530" y="2147483646"/>
              </a:cxn>
              <a:cxn ang="0">
                <a:pos x="556757437" y="2147483646"/>
              </a:cxn>
              <a:cxn ang="0">
                <a:pos x="1345493733" y="2147483646"/>
              </a:cxn>
              <a:cxn ang="0">
                <a:pos x="1995044075" y="2147483646"/>
              </a:cxn>
              <a:cxn ang="0">
                <a:pos x="2147483646" y="2147483646"/>
              </a:cxn>
              <a:cxn ang="0">
                <a:pos x="2147483646" y="2147483646"/>
              </a:cxn>
              <a:cxn ang="0">
                <a:pos x="2147483646" y="2147483646"/>
              </a:cxn>
              <a:cxn ang="0">
                <a:pos x="2147483646" y="1923242779"/>
              </a:cxn>
              <a:cxn ang="0">
                <a:pos x="2147483646" y="1311302496"/>
              </a:cxn>
              <a:cxn ang="0">
                <a:pos x="2147483646" y="568232624"/>
              </a:cxn>
              <a:cxn ang="0">
                <a:pos x="2147483646" y="480810695"/>
              </a:cxn>
              <a:cxn ang="0">
                <a:pos x="1995044075" y="0"/>
              </a:cxn>
              <a:cxn ang="0">
                <a:pos x="1995044075" y="1049036708"/>
              </a:cxn>
              <a:cxn ang="0">
                <a:pos x="2147483646" y="1923242779"/>
              </a:cxn>
              <a:cxn ang="0">
                <a:pos x="1995044075" y="2147483646"/>
              </a:cxn>
              <a:cxn ang="0">
                <a:pos x="1113514873" y="1923242779"/>
              </a:cxn>
              <a:cxn ang="0">
                <a:pos x="1995044075" y="1049036708"/>
              </a:cxn>
              <a:cxn ang="0">
                <a:pos x="1345493733" y="2147483646"/>
              </a:cxn>
              <a:cxn ang="0">
                <a:pos x="881529202" y="2147483646"/>
              </a:cxn>
              <a:cxn ang="0">
                <a:pos x="881529202" y="2147483646"/>
              </a:cxn>
              <a:cxn ang="0">
                <a:pos x="2147483646" y="2147483646"/>
              </a:cxn>
              <a:cxn ang="0">
                <a:pos x="2147483646" y="2147483646"/>
              </a:cxn>
              <a:cxn ang="0">
                <a:pos x="2147483646" y="2147483646"/>
              </a:cxn>
              <a:cxn ang="0">
                <a:pos x="1995044075" y="2147483646"/>
              </a:cxn>
              <a:cxn ang="0">
                <a:pos x="1345493733" y="2147483646"/>
              </a:cxn>
            </a:cxnLst>
            <a:rect l="txL" t="txT" r="txR" b="txB"/>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rgbClr val="308BC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54">
              <a:cs typeface="+mn-ea"/>
              <a:sym typeface="+mn-lt"/>
            </a:endParaRPr>
          </a:p>
        </p:txBody>
      </p:sp>
      <p:sp>
        <p:nvSpPr>
          <p:cNvPr id="56" name="Freeform 2345">
            <a:extLst>
              <a:ext uri="{FF2B5EF4-FFF2-40B4-BE49-F238E27FC236}">
                <a16:creationId xmlns:a16="http://schemas.microsoft.com/office/drawing/2014/main" xmlns="" id="{7AD859E2-8E69-4BD9-8E50-3C12F6B4F231}"/>
              </a:ext>
            </a:extLst>
          </p:cNvPr>
          <p:cNvSpPr>
            <a:spLocks noEditPoints="1"/>
          </p:cNvSpPr>
          <p:nvPr/>
        </p:nvSpPr>
        <p:spPr>
          <a:xfrm>
            <a:off x="6967375" y="2074712"/>
            <a:ext cx="408226" cy="755604"/>
          </a:xfrm>
          <a:custGeom>
            <a:avLst/>
            <a:gdLst>
              <a:gd name="txL" fmla="*/ 0 w 86"/>
              <a:gd name="txT" fmla="*/ 0 h 164"/>
              <a:gd name="txR" fmla="*/ 86 w 86"/>
              <a:gd name="txB" fmla="*/ 164 h 164"/>
            </a:gdLst>
            <a:ahLst/>
            <a:cxnLst>
              <a:cxn ang="0">
                <a:pos x="1995044075" y="0"/>
              </a:cxn>
              <a:cxn ang="0">
                <a:pos x="1345493733" y="480810695"/>
              </a:cxn>
              <a:cxn ang="0">
                <a:pos x="556757437" y="568232624"/>
              </a:cxn>
              <a:cxn ang="0">
                <a:pos x="463964530" y="1311302496"/>
              </a:cxn>
              <a:cxn ang="0">
                <a:pos x="0" y="1923242779"/>
              </a:cxn>
              <a:cxn ang="0">
                <a:pos x="463964530" y="2147483646"/>
              </a:cxn>
              <a:cxn ang="0">
                <a:pos x="556757437" y="2147483646"/>
              </a:cxn>
              <a:cxn ang="0">
                <a:pos x="1345493733" y="2147483646"/>
              </a:cxn>
              <a:cxn ang="0">
                <a:pos x="1995044075" y="2147483646"/>
              </a:cxn>
              <a:cxn ang="0">
                <a:pos x="2147483646" y="2147483646"/>
              </a:cxn>
              <a:cxn ang="0">
                <a:pos x="2147483646" y="2147483646"/>
              </a:cxn>
              <a:cxn ang="0">
                <a:pos x="2147483646" y="2147483646"/>
              </a:cxn>
              <a:cxn ang="0">
                <a:pos x="2147483646" y="1923242779"/>
              </a:cxn>
              <a:cxn ang="0">
                <a:pos x="2147483646" y="1311302496"/>
              </a:cxn>
              <a:cxn ang="0">
                <a:pos x="2147483646" y="568232624"/>
              </a:cxn>
              <a:cxn ang="0">
                <a:pos x="2147483646" y="480810695"/>
              </a:cxn>
              <a:cxn ang="0">
                <a:pos x="1995044075" y="0"/>
              </a:cxn>
              <a:cxn ang="0">
                <a:pos x="1995044075" y="1049036708"/>
              </a:cxn>
              <a:cxn ang="0">
                <a:pos x="2147483646" y="1923242779"/>
              </a:cxn>
              <a:cxn ang="0">
                <a:pos x="1995044075" y="2147483646"/>
              </a:cxn>
              <a:cxn ang="0">
                <a:pos x="1113514873" y="1923242779"/>
              </a:cxn>
              <a:cxn ang="0">
                <a:pos x="1995044075" y="1049036708"/>
              </a:cxn>
              <a:cxn ang="0">
                <a:pos x="1345493733" y="2147483646"/>
              </a:cxn>
              <a:cxn ang="0">
                <a:pos x="881529202" y="2147483646"/>
              </a:cxn>
              <a:cxn ang="0">
                <a:pos x="881529202" y="2147483646"/>
              </a:cxn>
              <a:cxn ang="0">
                <a:pos x="2147483646" y="2147483646"/>
              </a:cxn>
              <a:cxn ang="0">
                <a:pos x="2147483646" y="2147483646"/>
              </a:cxn>
              <a:cxn ang="0">
                <a:pos x="2147483646" y="2147483646"/>
              </a:cxn>
              <a:cxn ang="0">
                <a:pos x="1995044075" y="2147483646"/>
              </a:cxn>
              <a:cxn ang="0">
                <a:pos x="1345493733" y="2147483646"/>
              </a:cxn>
            </a:cxnLst>
            <a:rect l="txL" t="txT" r="txR" b="txB"/>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rgbClr val="308BC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54">
              <a:cs typeface="+mn-ea"/>
              <a:sym typeface="+mn-lt"/>
            </a:endParaRPr>
          </a:p>
        </p:txBody>
      </p:sp>
      <p:sp>
        <p:nvSpPr>
          <p:cNvPr id="57" name="TextBox 19">
            <a:extLst>
              <a:ext uri="{FF2B5EF4-FFF2-40B4-BE49-F238E27FC236}">
                <a16:creationId xmlns:a16="http://schemas.microsoft.com/office/drawing/2014/main" xmlns="" id="{F9814850-1024-43ED-ABB5-8444D3F7D567}"/>
              </a:ext>
            </a:extLst>
          </p:cNvPr>
          <p:cNvSpPr txBox="1"/>
          <p:nvPr/>
        </p:nvSpPr>
        <p:spPr>
          <a:xfrm>
            <a:off x="1428120" y="1134171"/>
            <a:ext cx="2414505" cy="549381"/>
          </a:xfrm>
          <a:prstGeom prst="rect">
            <a:avLst/>
          </a:prstGeom>
          <a:noFill/>
        </p:spPr>
        <p:txBody>
          <a:bodyPr wrap="square" rtlCol="0">
            <a:spAutoFit/>
          </a:bodyPr>
          <a:lstStyle/>
          <a:p>
            <a:pPr>
              <a:lnSpc>
                <a:spcPct val="150000"/>
              </a:lnSpc>
            </a:pPr>
            <a:r>
              <a:rPr lang="zh-CN" altLang="en-US" sz="1050" dirty="0">
                <a:solidFill>
                  <a:schemeClr val="tx1">
                    <a:lumMod val="65000"/>
                    <a:lumOff val="35000"/>
                  </a:schemeClr>
                </a:solidFill>
                <a:cs typeface="+mn-ea"/>
                <a:sym typeface="+mn-lt"/>
              </a:rPr>
              <a:t>这里填写文字内容这里填写文字内容这里填写文字内容这里填写文字内容</a:t>
            </a:r>
          </a:p>
        </p:txBody>
      </p:sp>
      <p:sp>
        <p:nvSpPr>
          <p:cNvPr id="58" name="TextBox 20">
            <a:extLst>
              <a:ext uri="{FF2B5EF4-FFF2-40B4-BE49-F238E27FC236}">
                <a16:creationId xmlns:a16="http://schemas.microsoft.com/office/drawing/2014/main" xmlns="" id="{46CA6011-1D9F-4EDD-898D-826A96184A98}"/>
              </a:ext>
            </a:extLst>
          </p:cNvPr>
          <p:cNvSpPr txBox="1"/>
          <p:nvPr/>
        </p:nvSpPr>
        <p:spPr>
          <a:xfrm>
            <a:off x="1439222" y="850985"/>
            <a:ext cx="2155248" cy="321306"/>
          </a:xfrm>
          <a:prstGeom prst="rect">
            <a:avLst/>
          </a:prstGeom>
          <a:noFill/>
        </p:spPr>
        <p:txBody>
          <a:bodyPr wrap="square" rtlCol="0">
            <a:spAutoFit/>
          </a:bodyPr>
          <a:lstStyle/>
          <a:p>
            <a:r>
              <a:rPr lang="zh-CN" altLang="en-US" sz="1488" b="1" dirty="0">
                <a:solidFill>
                  <a:schemeClr val="tx1">
                    <a:lumMod val="65000"/>
                    <a:lumOff val="35000"/>
                  </a:schemeClr>
                </a:solidFill>
                <a:cs typeface="+mn-ea"/>
                <a:sym typeface="+mn-lt"/>
              </a:rPr>
              <a:t>这里添加标题</a:t>
            </a:r>
          </a:p>
        </p:txBody>
      </p:sp>
      <p:sp>
        <p:nvSpPr>
          <p:cNvPr id="59" name="TextBox 19">
            <a:extLst>
              <a:ext uri="{FF2B5EF4-FFF2-40B4-BE49-F238E27FC236}">
                <a16:creationId xmlns:a16="http://schemas.microsoft.com/office/drawing/2014/main" xmlns="" id="{F9DA35BC-A971-480D-B48E-E789C9A5D08E}"/>
              </a:ext>
            </a:extLst>
          </p:cNvPr>
          <p:cNvSpPr txBox="1"/>
          <p:nvPr/>
        </p:nvSpPr>
        <p:spPr>
          <a:xfrm>
            <a:off x="2030025" y="3991577"/>
            <a:ext cx="2414505" cy="549381"/>
          </a:xfrm>
          <a:prstGeom prst="rect">
            <a:avLst/>
          </a:prstGeom>
          <a:noFill/>
        </p:spPr>
        <p:txBody>
          <a:bodyPr wrap="square" rtlCol="0">
            <a:spAutoFit/>
          </a:bodyPr>
          <a:lstStyle/>
          <a:p>
            <a:pPr>
              <a:lnSpc>
                <a:spcPct val="150000"/>
              </a:lnSpc>
            </a:pPr>
            <a:r>
              <a:rPr lang="zh-CN" altLang="en-US" sz="1050" dirty="0">
                <a:solidFill>
                  <a:schemeClr val="tx1">
                    <a:lumMod val="65000"/>
                    <a:lumOff val="35000"/>
                  </a:schemeClr>
                </a:solidFill>
                <a:cs typeface="+mn-ea"/>
                <a:sym typeface="+mn-lt"/>
              </a:rPr>
              <a:t>这里填写文字内容这里填写文字内容这里填写文字内容这里填写文字内容</a:t>
            </a:r>
          </a:p>
        </p:txBody>
      </p:sp>
      <p:sp>
        <p:nvSpPr>
          <p:cNvPr id="60" name="TextBox 20">
            <a:extLst>
              <a:ext uri="{FF2B5EF4-FFF2-40B4-BE49-F238E27FC236}">
                <a16:creationId xmlns:a16="http://schemas.microsoft.com/office/drawing/2014/main" xmlns="" id="{F68499FF-D86A-45E8-AD96-CBBEDF27A306}"/>
              </a:ext>
            </a:extLst>
          </p:cNvPr>
          <p:cNvSpPr txBox="1"/>
          <p:nvPr/>
        </p:nvSpPr>
        <p:spPr>
          <a:xfrm>
            <a:off x="2041127" y="3708392"/>
            <a:ext cx="2155248" cy="321306"/>
          </a:xfrm>
          <a:prstGeom prst="rect">
            <a:avLst/>
          </a:prstGeom>
          <a:noFill/>
        </p:spPr>
        <p:txBody>
          <a:bodyPr wrap="square" rtlCol="0">
            <a:spAutoFit/>
          </a:bodyPr>
          <a:lstStyle/>
          <a:p>
            <a:r>
              <a:rPr lang="zh-CN" altLang="en-US" sz="1488" b="1" dirty="0">
                <a:solidFill>
                  <a:schemeClr val="tx1">
                    <a:lumMod val="65000"/>
                    <a:lumOff val="35000"/>
                  </a:schemeClr>
                </a:solidFill>
                <a:cs typeface="+mn-ea"/>
                <a:sym typeface="+mn-lt"/>
              </a:rPr>
              <a:t>这里添加标题</a:t>
            </a:r>
          </a:p>
        </p:txBody>
      </p:sp>
      <p:sp>
        <p:nvSpPr>
          <p:cNvPr id="61" name="TextBox 19">
            <a:extLst>
              <a:ext uri="{FF2B5EF4-FFF2-40B4-BE49-F238E27FC236}">
                <a16:creationId xmlns:a16="http://schemas.microsoft.com/office/drawing/2014/main" xmlns="" id="{8DC8BA20-C4AC-4FDA-AE43-5E92C18419EF}"/>
              </a:ext>
            </a:extLst>
          </p:cNvPr>
          <p:cNvSpPr txBox="1"/>
          <p:nvPr/>
        </p:nvSpPr>
        <p:spPr>
          <a:xfrm>
            <a:off x="5209252" y="3991577"/>
            <a:ext cx="2414505" cy="549381"/>
          </a:xfrm>
          <a:prstGeom prst="rect">
            <a:avLst/>
          </a:prstGeom>
          <a:noFill/>
        </p:spPr>
        <p:txBody>
          <a:bodyPr wrap="square" rtlCol="0">
            <a:spAutoFit/>
          </a:bodyPr>
          <a:lstStyle/>
          <a:p>
            <a:pPr>
              <a:lnSpc>
                <a:spcPct val="150000"/>
              </a:lnSpc>
            </a:pPr>
            <a:r>
              <a:rPr lang="zh-CN" altLang="en-US" sz="1050" dirty="0">
                <a:solidFill>
                  <a:schemeClr val="tx1">
                    <a:lumMod val="65000"/>
                    <a:lumOff val="35000"/>
                  </a:schemeClr>
                </a:solidFill>
                <a:cs typeface="+mn-ea"/>
                <a:sym typeface="+mn-lt"/>
              </a:rPr>
              <a:t>这里填写文字内容这里填写文字内容这里填写文字内容这里填写文字内容</a:t>
            </a:r>
          </a:p>
        </p:txBody>
      </p:sp>
      <p:sp>
        <p:nvSpPr>
          <p:cNvPr id="62" name="TextBox 20">
            <a:extLst>
              <a:ext uri="{FF2B5EF4-FFF2-40B4-BE49-F238E27FC236}">
                <a16:creationId xmlns:a16="http://schemas.microsoft.com/office/drawing/2014/main" xmlns="" id="{80DC7F6D-4B28-4920-A939-CFADE1F86149}"/>
              </a:ext>
            </a:extLst>
          </p:cNvPr>
          <p:cNvSpPr txBox="1"/>
          <p:nvPr/>
        </p:nvSpPr>
        <p:spPr>
          <a:xfrm>
            <a:off x="5220353" y="3708392"/>
            <a:ext cx="2155248" cy="321306"/>
          </a:xfrm>
          <a:prstGeom prst="rect">
            <a:avLst/>
          </a:prstGeom>
          <a:noFill/>
        </p:spPr>
        <p:txBody>
          <a:bodyPr wrap="square" rtlCol="0">
            <a:spAutoFit/>
          </a:bodyPr>
          <a:lstStyle/>
          <a:p>
            <a:r>
              <a:rPr lang="zh-CN" altLang="en-US" sz="1488" b="1" dirty="0">
                <a:solidFill>
                  <a:schemeClr val="tx1">
                    <a:lumMod val="65000"/>
                    <a:lumOff val="35000"/>
                  </a:schemeClr>
                </a:solidFill>
                <a:cs typeface="+mn-ea"/>
                <a:sym typeface="+mn-lt"/>
              </a:rPr>
              <a:t>这里添加标题</a:t>
            </a:r>
          </a:p>
        </p:txBody>
      </p:sp>
      <p:sp>
        <p:nvSpPr>
          <p:cNvPr id="63" name="TextBox 19">
            <a:extLst>
              <a:ext uri="{FF2B5EF4-FFF2-40B4-BE49-F238E27FC236}">
                <a16:creationId xmlns:a16="http://schemas.microsoft.com/office/drawing/2014/main" xmlns="" id="{110530D5-348D-474E-B65A-7C8E81538B07}"/>
              </a:ext>
            </a:extLst>
          </p:cNvPr>
          <p:cNvSpPr txBox="1"/>
          <p:nvPr/>
        </p:nvSpPr>
        <p:spPr>
          <a:xfrm>
            <a:off x="4552871" y="1134171"/>
            <a:ext cx="2414505" cy="549381"/>
          </a:xfrm>
          <a:prstGeom prst="rect">
            <a:avLst/>
          </a:prstGeom>
          <a:noFill/>
        </p:spPr>
        <p:txBody>
          <a:bodyPr wrap="square" rtlCol="0">
            <a:spAutoFit/>
          </a:bodyPr>
          <a:lstStyle/>
          <a:p>
            <a:pPr>
              <a:lnSpc>
                <a:spcPct val="150000"/>
              </a:lnSpc>
            </a:pPr>
            <a:r>
              <a:rPr lang="zh-CN" altLang="en-US" sz="1050" dirty="0">
                <a:solidFill>
                  <a:schemeClr val="tx1">
                    <a:lumMod val="65000"/>
                    <a:lumOff val="35000"/>
                  </a:schemeClr>
                </a:solidFill>
                <a:cs typeface="+mn-ea"/>
                <a:sym typeface="+mn-lt"/>
              </a:rPr>
              <a:t>这里填写文字内容这里填写文字内容这里填写文字内容这里填写文字内容</a:t>
            </a:r>
          </a:p>
        </p:txBody>
      </p:sp>
      <p:sp>
        <p:nvSpPr>
          <p:cNvPr id="64" name="TextBox 20">
            <a:extLst>
              <a:ext uri="{FF2B5EF4-FFF2-40B4-BE49-F238E27FC236}">
                <a16:creationId xmlns:a16="http://schemas.microsoft.com/office/drawing/2014/main" xmlns="" id="{ECA144E2-BABE-4390-9580-680CEF31C5FB}"/>
              </a:ext>
            </a:extLst>
          </p:cNvPr>
          <p:cNvSpPr txBox="1"/>
          <p:nvPr/>
        </p:nvSpPr>
        <p:spPr>
          <a:xfrm>
            <a:off x="4563972" y="850985"/>
            <a:ext cx="2155248" cy="321306"/>
          </a:xfrm>
          <a:prstGeom prst="rect">
            <a:avLst/>
          </a:prstGeom>
          <a:noFill/>
        </p:spPr>
        <p:txBody>
          <a:bodyPr wrap="square" rtlCol="0">
            <a:spAutoFit/>
          </a:bodyPr>
          <a:lstStyle/>
          <a:p>
            <a:r>
              <a:rPr lang="zh-CN" altLang="en-US" sz="1488" b="1" dirty="0">
                <a:solidFill>
                  <a:schemeClr val="tx1">
                    <a:lumMod val="65000"/>
                    <a:lumOff val="35000"/>
                  </a:schemeClr>
                </a:solidFill>
                <a:cs typeface="+mn-ea"/>
                <a:sym typeface="+mn-lt"/>
              </a:rPr>
              <a:t>这里添加标题</a:t>
            </a:r>
          </a:p>
        </p:txBody>
      </p:sp>
      <p:sp>
        <p:nvSpPr>
          <p:cNvPr id="65" name="文本框 103">
            <a:extLst>
              <a:ext uri="{FF2B5EF4-FFF2-40B4-BE49-F238E27FC236}">
                <a16:creationId xmlns:a16="http://schemas.microsoft.com/office/drawing/2014/main" xmlns="" id="{1D041520-1824-4A74-A9B7-5D967591A3D2}"/>
              </a:ext>
            </a:extLst>
          </p:cNvPr>
          <p:cNvSpPr/>
          <p:nvPr/>
        </p:nvSpPr>
        <p:spPr>
          <a:xfrm>
            <a:off x="3333843" y="2889866"/>
            <a:ext cx="755335" cy="401200"/>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indent="0" eaLnBrk="1" hangingPunct="1">
              <a:spcBef>
                <a:spcPct val="0"/>
              </a:spcBef>
              <a:buNone/>
            </a:pPr>
            <a:r>
              <a:rPr lang="zh-CN" altLang="en-US" sz="2230" b="1" dirty="0">
                <a:solidFill>
                  <a:srgbClr val="FFF6E7"/>
                </a:solidFill>
                <a:cs typeface="+mn-ea"/>
                <a:sym typeface="+mn-lt"/>
              </a:rPr>
              <a:t>标题</a:t>
            </a:r>
          </a:p>
        </p:txBody>
      </p:sp>
      <p:sp>
        <p:nvSpPr>
          <p:cNvPr id="66" name="文本框 103">
            <a:extLst>
              <a:ext uri="{FF2B5EF4-FFF2-40B4-BE49-F238E27FC236}">
                <a16:creationId xmlns:a16="http://schemas.microsoft.com/office/drawing/2014/main" xmlns="" id="{D2FA8ADF-87AB-4B27-A6C5-E47EAF8A04AE}"/>
              </a:ext>
            </a:extLst>
          </p:cNvPr>
          <p:cNvSpPr/>
          <p:nvPr/>
        </p:nvSpPr>
        <p:spPr>
          <a:xfrm>
            <a:off x="4500210" y="2234382"/>
            <a:ext cx="755335" cy="401200"/>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indent="0" eaLnBrk="1" hangingPunct="1">
              <a:spcBef>
                <a:spcPct val="0"/>
              </a:spcBef>
              <a:buNone/>
            </a:pPr>
            <a:r>
              <a:rPr lang="zh-CN" altLang="en-US" sz="2230" b="1" dirty="0">
                <a:solidFill>
                  <a:srgbClr val="FFF6E7"/>
                </a:solidFill>
                <a:cs typeface="+mn-ea"/>
                <a:sym typeface="+mn-lt"/>
              </a:rPr>
              <a:t>标题</a:t>
            </a:r>
          </a:p>
        </p:txBody>
      </p:sp>
      <p:sp>
        <p:nvSpPr>
          <p:cNvPr id="67" name="文本框 103">
            <a:extLst>
              <a:ext uri="{FF2B5EF4-FFF2-40B4-BE49-F238E27FC236}">
                <a16:creationId xmlns:a16="http://schemas.microsoft.com/office/drawing/2014/main" xmlns="" id="{921B6481-F37F-41E6-8890-53F9108BB847}"/>
              </a:ext>
            </a:extLst>
          </p:cNvPr>
          <p:cNvSpPr/>
          <p:nvPr/>
        </p:nvSpPr>
        <p:spPr>
          <a:xfrm>
            <a:off x="5666671" y="2889866"/>
            <a:ext cx="755335" cy="401200"/>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indent="0" eaLnBrk="1" hangingPunct="1">
              <a:spcBef>
                <a:spcPct val="0"/>
              </a:spcBef>
              <a:buNone/>
            </a:pPr>
            <a:r>
              <a:rPr lang="zh-CN" altLang="en-US" sz="2230" b="1" dirty="0">
                <a:solidFill>
                  <a:srgbClr val="FFF6E7"/>
                </a:solidFill>
                <a:cs typeface="+mn-ea"/>
                <a:sym typeface="+mn-lt"/>
              </a:rPr>
              <a:t>标题</a:t>
            </a:r>
          </a:p>
        </p:txBody>
      </p:sp>
      <p:grpSp>
        <p:nvGrpSpPr>
          <p:cNvPr id="68" name="组合 67">
            <a:extLst>
              <a:ext uri="{FF2B5EF4-FFF2-40B4-BE49-F238E27FC236}">
                <a16:creationId xmlns:a16="http://schemas.microsoft.com/office/drawing/2014/main" xmlns="" id="{942E8044-4E1C-41EF-8D9A-53F1C7C2B1B3}"/>
              </a:ext>
            </a:extLst>
          </p:cNvPr>
          <p:cNvGrpSpPr/>
          <p:nvPr/>
        </p:nvGrpSpPr>
        <p:grpSpPr>
          <a:xfrm>
            <a:off x="324412" y="285457"/>
            <a:ext cx="8675126" cy="316562"/>
            <a:chOff x="384045" y="156886"/>
            <a:chExt cx="11806368" cy="430824"/>
          </a:xfrm>
        </p:grpSpPr>
        <p:sp>
          <p:nvSpPr>
            <p:cNvPr id="69" name="矩形 68">
              <a:extLst>
                <a:ext uri="{FF2B5EF4-FFF2-40B4-BE49-F238E27FC236}">
                  <a16:creationId xmlns:a16="http://schemas.microsoft.com/office/drawing/2014/main" xmlns="" id="{534E81D9-0298-4E35-8219-451EAB06F40A}"/>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70" name="9">
              <a:extLst>
                <a:ext uri="{FF2B5EF4-FFF2-40B4-BE49-F238E27FC236}">
                  <a16:creationId xmlns:a16="http://schemas.microsoft.com/office/drawing/2014/main" xmlns="" id="{CD88D67A-5B95-4352-8A10-970A4F038E66}"/>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71" name="等腰三角形 70">
              <a:extLst>
                <a:ext uri="{FF2B5EF4-FFF2-40B4-BE49-F238E27FC236}">
                  <a16:creationId xmlns:a16="http://schemas.microsoft.com/office/drawing/2014/main" xmlns="" id="{F12E5958-884F-4AF5-92C1-63CB8C416821}"/>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386630862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
            <a:extLst>
              <a:ext uri="{FF2B5EF4-FFF2-40B4-BE49-F238E27FC236}">
                <a16:creationId xmlns:a16="http://schemas.microsoft.com/office/drawing/2014/main" xmlns="" id="{B7329851-A86E-479D-995B-05BAB0F6C2BB}"/>
              </a:ext>
            </a:extLst>
          </p:cNvPr>
          <p:cNvGrpSpPr>
            <a:grpSpLocks/>
          </p:cNvGrpSpPr>
          <p:nvPr/>
        </p:nvGrpSpPr>
        <p:grpSpPr bwMode="auto">
          <a:xfrm>
            <a:off x="3536107" y="682653"/>
            <a:ext cx="1746998" cy="3643770"/>
            <a:chOff x="0" y="0"/>
            <a:chExt cx="1528" cy="3187"/>
          </a:xfrm>
        </p:grpSpPr>
        <p:sp>
          <p:nvSpPr>
            <p:cNvPr id="43" name="Freeform 5">
              <a:extLst>
                <a:ext uri="{FF2B5EF4-FFF2-40B4-BE49-F238E27FC236}">
                  <a16:creationId xmlns:a16="http://schemas.microsoft.com/office/drawing/2014/main" xmlns="" id="{B5E8F924-8FAD-4126-9EA4-1A1FA187418A}"/>
                </a:ext>
              </a:extLst>
            </p:cNvPr>
            <p:cNvSpPr>
              <a:spLocks noEditPoints="1" noChangeArrowheads="1"/>
            </p:cNvSpPr>
            <p:nvPr/>
          </p:nvSpPr>
          <p:spPr bwMode="auto">
            <a:xfrm>
              <a:off x="0" y="0"/>
              <a:ext cx="1528" cy="3187"/>
            </a:xfrm>
            <a:custGeom>
              <a:avLst/>
              <a:gdLst>
                <a:gd name="T0" fmla="*/ 1264 w 1546"/>
                <a:gd name="T1" fmla="*/ 26 h 3226"/>
                <a:gd name="T2" fmla="*/ 1259 w 1546"/>
                <a:gd name="T3" fmla="*/ 8 h 3226"/>
                <a:gd name="T4" fmla="*/ 1244 w 1546"/>
                <a:gd name="T5" fmla="*/ 0 h 3226"/>
                <a:gd name="T6" fmla="*/ 1018 w 1546"/>
                <a:gd name="T7" fmla="*/ 1 h 3226"/>
                <a:gd name="T8" fmla="*/ 1002 w 1546"/>
                <a:gd name="T9" fmla="*/ 18 h 3226"/>
                <a:gd name="T10" fmla="*/ 88 w 1546"/>
                <a:gd name="T11" fmla="*/ 92 h 3226"/>
                <a:gd name="T12" fmla="*/ 18 w 1546"/>
                <a:gd name="T13" fmla="*/ 449 h 3226"/>
                <a:gd name="T14" fmla="*/ 3 w 1546"/>
                <a:gd name="T15" fmla="*/ 457 h 3226"/>
                <a:gd name="T16" fmla="*/ 0 w 1546"/>
                <a:gd name="T17" fmla="*/ 598 h 3226"/>
                <a:gd name="T18" fmla="*/ 9 w 1546"/>
                <a:gd name="T19" fmla="*/ 611 h 3226"/>
                <a:gd name="T20" fmla="*/ 22 w 1546"/>
                <a:gd name="T21" fmla="*/ 614 h 3226"/>
                <a:gd name="T22" fmla="*/ 13 w 1546"/>
                <a:gd name="T23" fmla="*/ 744 h 3226"/>
                <a:gd name="T24" fmla="*/ 0 w 1546"/>
                <a:gd name="T25" fmla="*/ 757 h 3226"/>
                <a:gd name="T26" fmla="*/ 0 w 1546"/>
                <a:gd name="T27" fmla="*/ 863 h 3226"/>
                <a:gd name="T28" fmla="*/ 13 w 1546"/>
                <a:gd name="T29" fmla="*/ 876 h 3226"/>
                <a:gd name="T30" fmla="*/ 22 w 1546"/>
                <a:gd name="T31" fmla="*/ 1004 h 3226"/>
                <a:gd name="T32" fmla="*/ 9 w 1546"/>
                <a:gd name="T33" fmla="*/ 1007 h 3226"/>
                <a:gd name="T34" fmla="*/ 0 w 1546"/>
                <a:gd name="T35" fmla="*/ 1021 h 3226"/>
                <a:gd name="T36" fmla="*/ 3 w 1546"/>
                <a:gd name="T37" fmla="*/ 1126 h 3226"/>
                <a:gd name="T38" fmla="*/ 18 w 1546"/>
                <a:gd name="T39" fmla="*/ 1136 h 3226"/>
                <a:gd name="T40" fmla="*/ 88 w 1546"/>
                <a:gd name="T41" fmla="*/ 3082 h 3226"/>
                <a:gd name="T42" fmla="*/ 1444 w 1546"/>
                <a:gd name="T43" fmla="*/ 3082 h 3226"/>
                <a:gd name="T44" fmla="*/ 1444 w 1546"/>
                <a:gd name="T45" fmla="*/ 92 h 3226"/>
                <a:gd name="T46" fmla="*/ 1244 w 1546"/>
                <a:gd name="T47" fmla="*/ 12 h 3226"/>
                <a:gd name="T48" fmla="*/ 1014 w 1546"/>
                <a:gd name="T49" fmla="*/ 26 h 3226"/>
                <a:gd name="T50" fmla="*/ 248 w 1546"/>
                <a:gd name="T51" fmla="*/ 41 h 3226"/>
                <a:gd name="T52" fmla="*/ 1494 w 1546"/>
                <a:gd name="T53" fmla="*/ 252 h 3226"/>
                <a:gd name="T54" fmla="*/ 1479 w 1546"/>
                <a:gd name="T55" fmla="*/ 252 h 3226"/>
                <a:gd name="T56" fmla="*/ 52 w 1546"/>
                <a:gd name="T57" fmla="*/ 252 h 3226"/>
                <a:gd name="T58" fmla="*/ 38 w 1546"/>
                <a:gd name="T59" fmla="*/ 252 h 3226"/>
                <a:gd name="T60" fmla="*/ 1494 w 1546"/>
                <a:gd name="T61" fmla="*/ 2852 h 3226"/>
                <a:gd name="T62" fmla="*/ 1494 w 1546"/>
                <a:gd name="T63" fmla="*/ 324 h 3226"/>
                <a:gd name="T64" fmla="*/ 1283 w 1546"/>
                <a:gd name="T65" fmla="*/ 3102 h 3226"/>
                <a:gd name="T66" fmla="*/ 68 w 1546"/>
                <a:gd name="T67" fmla="*/ 252 h 3226"/>
                <a:gd name="T68" fmla="*/ 1464 w 1546"/>
                <a:gd name="T69" fmla="*/ 252 h 3226"/>
                <a:gd name="T70" fmla="*/ 38 w 1546"/>
                <a:gd name="T71" fmla="*/ 1015 h 3226"/>
                <a:gd name="T72" fmla="*/ 38 w 1546"/>
                <a:gd name="T73" fmla="*/ 864 h 3226"/>
                <a:gd name="T74" fmla="*/ 38 w 1546"/>
                <a:gd name="T75" fmla="*/ 614 h 3226"/>
                <a:gd name="T76" fmla="*/ 38 w 1546"/>
                <a:gd name="T77" fmla="*/ 449 h 3226"/>
                <a:gd name="T78" fmla="*/ 52 w 1546"/>
                <a:gd name="T79" fmla="*/ 2852 h 3226"/>
                <a:gd name="T80" fmla="*/ 18 w 1546"/>
                <a:gd name="T81" fmla="*/ 604 h 3226"/>
                <a:gd name="T82" fmla="*/ 18 w 1546"/>
                <a:gd name="T83" fmla="*/ 460 h 3226"/>
                <a:gd name="T84" fmla="*/ 18 w 1546"/>
                <a:gd name="T85" fmla="*/ 604 h 3226"/>
                <a:gd name="T86" fmla="*/ 12 w 1546"/>
                <a:gd name="T87" fmla="*/ 762 h 3226"/>
                <a:gd name="T88" fmla="*/ 22 w 1546"/>
                <a:gd name="T89" fmla="*/ 864 h 3226"/>
                <a:gd name="T90" fmla="*/ 12 w 1546"/>
                <a:gd name="T91" fmla="*/ 1118 h 3226"/>
                <a:gd name="T92" fmla="*/ 22 w 1546"/>
                <a:gd name="T93" fmla="*/ 1015 h 3226"/>
                <a:gd name="T94" fmla="*/ 1432 w 1546"/>
                <a:gd name="T95" fmla="*/ 3071 h 3226"/>
                <a:gd name="T96" fmla="*/ 99 w 1546"/>
                <a:gd name="T97" fmla="*/ 3071 h 3226"/>
                <a:gd name="T98" fmla="*/ 52 w 1546"/>
                <a:gd name="T99" fmla="*/ 2875 h 3226"/>
                <a:gd name="T100" fmla="*/ 1283 w 1546"/>
                <a:gd name="T101" fmla="*/ 3117 h 3226"/>
                <a:gd name="T102" fmla="*/ 1494 w 1546"/>
                <a:gd name="T103" fmla="*/ 2875 h 32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546"/>
                <a:gd name="T157" fmla="*/ 0 h 3226"/>
                <a:gd name="T158" fmla="*/ 1546 w 1546"/>
                <a:gd name="T159" fmla="*/ 3226 h 32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546" h="3226">
                  <a:moveTo>
                    <a:pt x="1478" y="94"/>
                  </a:moveTo>
                  <a:cubicBezTo>
                    <a:pt x="1434" y="50"/>
                    <a:pt x="1375" y="26"/>
                    <a:pt x="1313" y="26"/>
                  </a:cubicBezTo>
                  <a:cubicBezTo>
                    <a:pt x="1294" y="26"/>
                    <a:pt x="1294" y="26"/>
                    <a:pt x="1294" y="26"/>
                  </a:cubicBezTo>
                  <a:cubicBezTo>
                    <a:pt x="1294" y="18"/>
                    <a:pt x="1294" y="18"/>
                    <a:pt x="1294" y="18"/>
                  </a:cubicBezTo>
                  <a:cubicBezTo>
                    <a:pt x="1294" y="12"/>
                    <a:pt x="1294" y="12"/>
                    <a:pt x="1294" y="12"/>
                  </a:cubicBezTo>
                  <a:cubicBezTo>
                    <a:pt x="1289" y="8"/>
                    <a:pt x="1289" y="8"/>
                    <a:pt x="1289" y="8"/>
                  </a:cubicBezTo>
                  <a:cubicBezTo>
                    <a:pt x="1281" y="2"/>
                    <a:pt x="1281" y="2"/>
                    <a:pt x="1281" y="2"/>
                  </a:cubicBezTo>
                  <a:cubicBezTo>
                    <a:pt x="1278" y="0"/>
                    <a:pt x="1278" y="0"/>
                    <a:pt x="1278" y="0"/>
                  </a:cubicBezTo>
                  <a:cubicBezTo>
                    <a:pt x="1274" y="0"/>
                    <a:pt x="1274" y="0"/>
                    <a:pt x="1274" y="0"/>
                  </a:cubicBezTo>
                  <a:cubicBezTo>
                    <a:pt x="1048" y="0"/>
                    <a:pt x="1048" y="0"/>
                    <a:pt x="1048" y="0"/>
                  </a:cubicBezTo>
                  <a:cubicBezTo>
                    <a:pt x="1045" y="0"/>
                    <a:pt x="1045" y="0"/>
                    <a:pt x="1045" y="0"/>
                  </a:cubicBezTo>
                  <a:cubicBezTo>
                    <a:pt x="1042" y="1"/>
                    <a:pt x="1042" y="1"/>
                    <a:pt x="1042" y="1"/>
                  </a:cubicBezTo>
                  <a:cubicBezTo>
                    <a:pt x="1032" y="7"/>
                    <a:pt x="1032" y="7"/>
                    <a:pt x="1032" y="7"/>
                  </a:cubicBezTo>
                  <a:cubicBezTo>
                    <a:pt x="1026" y="11"/>
                    <a:pt x="1026" y="11"/>
                    <a:pt x="1026" y="11"/>
                  </a:cubicBezTo>
                  <a:cubicBezTo>
                    <a:pt x="1026" y="18"/>
                    <a:pt x="1026" y="18"/>
                    <a:pt x="1026" y="18"/>
                  </a:cubicBezTo>
                  <a:cubicBezTo>
                    <a:pt x="1026" y="26"/>
                    <a:pt x="1026" y="26"/>
                    <a:pt x="1026" y="26"/>
                  </a:cubicBezTo>
                  <a:cubicBezTo>
                    <a:pt x="254" y="26"/>
                    <a:pt x="254" y="26"/>
                    <a:pt x="254" y="26"/>
                  </a:cubicBezTo>
                  <a:cubicBezTo>
                    <a:pt x="192" y="26"/>
                    <a:pt x="134" y="50"/>
                    <a:pt x="90" y="94"/>
                  </a:cubicBezTo>
                  <a:cubicBezTo>
                    <a:pt x="46" y="138"/>
                    <a:pt x="22" y="196"/>
                    <a:pt x="22" y="258"/>
                  </a:cubicBezTo>
                  <a:cubicBezTo>
                    <a:pt x="22" y="460"/>
                    <a:pt x="22" y="460"/>
                    <a:pt x="22" y="460"/>
                  </a:cubicBezTo>
                  <a:cubicBezTo>
                    <a:pt x="18" y="460"/>
                    <a:pt x="18" y="460"/>
                    <a:pt x="18" y="460"/>
                  </a:cubicBezTo>
                  <a:cubicBezTo>
                    <a:pt x="13" y="460"/>
                    <a:pt x="13" y="460"/>
                    <a:pt x="13" y="460"/>
                  </a:cubicBezTo>
                  <a:cubicBezTo>
                    <a:pt x="9" y="463"/>
                    <a:pt x="9" y="463"/>
                    <a:pt x="9" y="463"/>
                  </a:cubicBezTo>
                  <a:cubicBezTo>
                    <a:pt x="3" y="469"/>
                    <a:pt x="3" y="469"/>
                    <a:pt x="3" y="469"/>
                  </a:cubicBezTo>
                  <a:cubicBezTo>
                    <a:pt x="0" y="473"/>
                    <a:pt x="0" y="473"/>
                    <a:pt x="0" y="473"/>
                  </a:cubicBezTo>
                  <a:cubicBezTo>
                    <a:pt x="0" y="478"/>
                    <a:pt x="0" y="478"/>
                    <a:pt x="0" y="478"/>
                  </a:cubicBezTo>
                  <a:cubicBezTo>
                    <a:pt x="0" y="612"/>
                    <a:pt x="0" y="612"/>
                    <a:pt x="0" y="612"/>
                  </a:cubicBezTo>
                  <a:cubicBezTo>
                    <a:pt x="0" y="617"/>
                    <a:pt x="0" y="617"/>
                    <a:pt x="0" y="617"/>
                  </a:cubicBezTo>
                  <a:cubicBezTo>
                    <a:pt x="3" y="620"/>
                    <a:pt x="3" y="620"/>
                    <a:pt x="3" y="620"/>
                  </a:cubicBezTo>
                  <a:cubicBezTo>
                    <a:pt x="9" y="626"/>
                    <a:pt x="9" y="626"/>
                    <a:pt x="9" y="626"/>
                  </a:cubicBezTo>
                  <a:cubicBezTo>
                    <a:pt x="13" y="630"/>
                    <a:pt x="13" y="630"/>
                    <a:pt x="13" y="630"/>
                  </a:cubicBezTo>
                  <a:cubicBezTo>
                    <a:pt x="18" y="630"/>
                    <a:pt x="18" y="630"/>
                    <a:pt x="18" y="630"/>
                  </a:cubicBezTo>
                  <a:cubicBezTo>
                    <a:pt x="22" y="630"/>
                    <a:pt x="22" y="630"/>
                    <a:pt x="22" y="630"/>
                  </a:cubicBezTo>
                  <a:cubicBezTo>
                    <a:pt x="22" y="762"/>
                    <a:pt x="22" y="762"/>
                    <a:pt x="22" y="762"/>
                  </a:cubicBezTo>
                  <a:cubicBezTo>
                    <a:pt x="18" y="762"/>
                    <a:pt x="18" y="762"/>
                    <a:pt x="18" y="762"/>
                  </a:cubicBezTo>
                  <a:cubicBezTo>
                    <a:pt x="13" y="762"/>
                    <a:pt x="13" y="762"/>
                    <a:pt x="13" y="762"/>
                  </a:cubicBezTo>
                  <a:cubicBezTo>
                    <a:pt x="9" y="765"/>
                    <a:pt x="9" y="765"/>
                    <a:pt x="9" y="765"/>
                  </a:cubicBezTo>
                  <a:cubicBezTo>
                    <a:pt x="3" y="771"/>
                    <a:pt x="3" y="771"/>
                    <a:pt x="3" y="771"/>
                  </a:cubicBezTo>
                  <a:cubicBezTo>
                    <a:pt x="0" y="775"/>
                    <a:pt x="0" y="775"/>
                    <a:pt x="0" y="775"/>
                  </a:cubicBezTo>
                  <a:cubicBezTo>
                    <a:pt x="0" y="780"/>
                    <a:pt x="0" y="780"/>
                    <a:pt x="0" y="780"/>
                  </a:cubicBezTo>
                  <a:cubicBezTo>
                    <a:pt x="0" y="880"/>
                    <a:pt x="0" y="880"/>
                    <a:pt x="0" y="880"/>
                  </a:cubicBezTo>
                  <a:cubicBezTo>
                    <a:pt x="0" y="885"/>
                    <a:pt x="0" y="885"/>
                    <a:pt x="0" y="885"/>
                  </a:cubicBezTo>
                  <a:cubicBezTo>
                    <a:pt x="3" y="888"/>
                    <a:pt x="3" y="888"/>
                    <a:pt x="3" y="888"/>
                  </a:cubicBezTo>
                  <a:cubicBezTo>
                    <a:pt x="9" y="894"/>
                    <a:pt x="9" y="894"/>
                    <a:pt x="9" y="894"/>
                  </a:cubicBezTo>
                  <a:cubicBezTo>
                    <a:pt x="13" y="898"/>
                    <a:pt x="13" y="898"/>
                    <a:pt x="13" y="898"/>
                  </a:cubicBezTo>
                  <a:cubicBezTo>
                    <a:pt x="18" y="898"/>
                    <a:pt x="18" y="898"/>
                    <a:pt x="18" y="898"/>
                  </a:cubicBezTo>
                  <a:cubicBezTo>
                    <a:pt x="22" y="898"/>
                    <a:pt x="22" y="898"/>
                    <a:pt x="22" y="898"/>
                  </a:cubicBezTo>
                  <a:cubicBezTo>
                    <a:pt x="22" y="1028"/>
                    <a:pt x="22" y="1028"/>
                    <a:pt x="22" y="1028"/>
                  </a:cubicBezTo>
                  <a:cubicBezTo>
                    <a:pt x="18" y="1028"/>
                    <a:pt x="18" y="1028"/>
                    <a:pt x="18" y="1028"/>
                  </a:cubicBezTo>
                  <a:cubicBezTo>
                    <a:pt x="13" y="1028"/>
                    <a:pt x="13" y="1028"/>
                    <a:pt x="13" y="1028"/>
                  </a:cubicBezTo>
                  <a:cubicBezTo>
                    <a:pt x="9" y="1031"/>
                    <a:pt x="9" y="1031"/>
                    <a:pt x="9" y="1031"/>
                  </a:cubicBezTo>
                  <a:cubicBezTo>
                    <a:pt x="3" y="1037"/>
                    <a:pt x="3" y="1037"/>
                    <a:pt x="3" y="1037"/>
                  </a:cubicBezTo>
                  <a:cubicBezTo>
                    <a:pt x="0" y="1041"/>
                    <a:pt x="0" y="1041"/>
                    <a:pt x="0" y="1041"/>
                  </a:cubicBezTo>
                  <a:cubicBezTo>
                    <a:pt x="0" y="1046"/>
                    <a:pt x="0" y="1046"/>
                    <a:pt x="0" y="1046"/>
                  </a:cubicBezTo>
                  <a:cubicBezTo>
                    <a:pt x="0" y="1146"/>
                    <a:pt x="0" y="1146"/>
                    <a:pt x="0" y="1146"/>
                  </a:cubicBezTo>
                  <a:cubicBezTo>
                    <a:pt x="0" y="1151"/>
                    <a:pt x="0" y="1151"/>
                    <a:pt x="0" y="1151"/>
                  </a:cubicBezTo>
                  <a:cubicBezTo>
                    <a:pt x="3" y="1154"/>
                    <a:pt x="3" y="1154"/>
                    <a:pt x="3" y="1154"/>
                  </a:cubicBezTo>
                  <a:cubicBezTo>
                    <a:pt x="9" y="1160"/>
                    <a:pt x="9" y="1160"/>
                    <a:pt x="9" y="1160"/>
                  </a:cubicBezTo>
                  <a:cubicBezTo>
                    <a:pt x="13" y="1164"/>
                    <a:pt x="13" y="1164"/>
                    <a:pt x="13" y="1164"/>
                  </a:cubicBezTo>
                  <a:cubicBezTo>
                    <a:pt x="18" y="1164"/>
                    <a:pt x="18" y="1164"/>
                    <a:pt x="18" y="1164"/>
                  </a:cubicBezTo>
                  <a:cubicBezTo>
                    <a:pt x="22" y="1164"/>
                    <a:pt x="22" y="1164"/>
                    <a:pt x="22" y="1164"/>
                  </a:cubicBezTo>
                  <a:cubicBezTo>
                    <a:pt x="22" y="2994"/>
                    <a:pt x="22" y="2994"/>
                    <a:pt x="22" y="2994"/>
                  </a:cubicBezTo>
                  <a:cubicBezTo>
                    <a:pt x="22" y="3056"/>
                    <a:pt x="46" y="3114"/>
                    <a:pt x="90" y="3158"/>
                  </a:cubicBezTo>
                  <a:cubicBezTo>
                    <a:pt x="134" y="3202"/>
                    <a:pt x="192" y="3226"/>
                    <a:pt x="254" y="3226"/>
                  </a:cubicBezTo>
                  <a:cubicBezTo>
                    <a:pt x="1313" y="3226"/>
                    <a:pt x="1313" y="3226"/>
                    <a:pt x="1313" y="3226"/>
                  </a:cubicBezTo>
                  <a:cubicBezTo>
                    <a:pt x="1375" y="3226"/>
                    <a:pt x="1434" y="3202"/>
                    <a:pt x="1478" y="3158"/>
                  </a:cubicBezTo>
                  <a:cubicBezTo>
                    <a:pt x="1521" y="3114"/>
                    <a:pt x="1546" y="3056"/>
                    <a:pt x="1546" y="2994"/>
                  </a:cubicBezTo>
                  <a:cubicBezTo>
                    <a:pt x="1546" y="258"/>
                    <a:pt x="1546" y="258"/>
                    <a:pt x="1546" y="258"/>
                  </a:cubicBezTo>
                  <a:cubicBezTo>
                    <a:pt x="1546" y="196"/>
                    <a:pt x="1521" y="138"/>
                    <a:pt x="1478" y="94"/>
                  </a:cubicBezTo>
                  <a:close/>
                  <a:moveTo>
                    <a:pt x="1038" y="18"/>
                  </a:moveTo>
                  <a:cubicBezTo>
                    <a:pt x="1048" y="12"/>
                    <a:pt x="1048" y="12"/>
                    <a:pt x="1048" y="12"/>
                  </a:cubicBezTo>
                  <a:cubicBezTo>
                    <a:pt x="1274" y="12"/>
                    <a:pt x="1274" y="12"/>
                    <a:pt x="1274" y="12"/>
                  </a:cubicBezTo>
                  <a:cubicBezTo>
                    <a:pt x="1282" y="18"/>
                    <a:pt x="1282" y="18"/>
                    <a:pt x="1282" y="18"/>
                  </a:cubicBezTo>
                  <a:cubicBezTo>
                    <a:pt x="1282" y="26"/>
                    <a:pt x="1282" y="26"/>
                    <a:pt x="1282" y="26"/>
                  </a:cubicBezTo>
                  <a:cubicBezTo>
                    <a:pt x="1038" y="26"/>
                    <a:pt x="1038" y="26"/>
                    <a:pt x="1038" y="26"/>
                  </a:cubicBezTo>
                  <a:lnTo>
                    <a:pt x="1038" y="18"/>
                  </a:lnTo>
                  <a:close/>
                  <a:moveTo>
                    <a:pt x="101" y="105"/>
                  </a:moveTo>
                  <a:cubicBezTo>
                    <a:pt x="142" y="64"/>
                    <a:pt x="196" y="42"/>
                    <a:pt x="254" y="42"/>
                  </a:cubicBezTo>
                  <a:cubicBezTo>
                    <a:pt x="1313" y="42"/>
                    <a:pt x="1313" y="42"/>
                    <a:pt x="1313" y="42"/>
                  </a:cubicBezTo>
                  <a:cubicBezTo>
                    <a:pt x="1371" y="42"/>
                    <a:pt x="1425" y="64"/>
                    <a:pt x="1466" y="105"/>
                  </a:cubicBezTo>
                  <a:cubicBezTo>
                    <a:pt x="1507" y="146"/>
                    <a:pt x="1530" y="200"/>
                    <a:pt x="1530" y="258"/>
                  </a:cubicBezTo>
                  <a:cubicBezTo>
                    <a:pt x="1530" y="308"/>
                    <a:pt x="1530" y="308"/>
                    <a:pt x="1530" y="308"/>
                  </a:cubicBezTo>
                  <a:cubicBezTo>
                    <a:pt x="1514" y="308"/>
                    <a:pt x="1514" y="308"/>
                    <a:pt x="1514" y="308"/>
                  </a:cubicBezTo>
                  <a:cubicBezTo>
                    <a:pt x="1514" y="258"/>
                    <a:pt x="1514" y="258"/>
                    <a:pt x="1514" y="258"/>
                  </a:cubicBezTo>
                  <a:cubicBezTo>
                    <a:pt x="1514" y="147"/>
                    <a:pt x="1424" y="58"/>
                    <a:pt x="1313" y="58"/>
                  </a:cubicBezTo>
                  <a:cubicBezTo>
                    <a:pt x="254" y="58"/>
                    <a:pt x="254" y="58"/>
                    <a:pt x="254" y="58"/>
                  </a:cubicBezTo>
                  <a:cubicBezTo>
                    <a:pt x="143" y="58"/>
                    <a:pt x="54" y="147"/>
                    <a:pt x="54" y="258"/>
                  </a:cubicBezTo>
                  <a:cubicBezTo>
                    <a:pt x="54" y="308"/>
                    <a:pt x="54" y="308"/>
                    <a:pt x="54" y="308"/>
                  </a:cubicBezTo>
                  <a:cubicBezTo>
                    <a:pt x="38" y="308"/>
                    <a:pt x="38" y="308"/>
                    <a:pt x="38" y="308"/>
                  </a:cubicBezTo>
                  <a:cubicBezTo>
                    <a:pt x="38" y="258"/>
                    <a:pt x="38" y="258"/>
                    <a:pt x="38" y="258"/>
                  </a:cubicBezTo>
                  <a:cubicBezTo>
                    <a:pt x="38" y="200"/>
                    <a:pt x="60" y="146"/>
                    <a:pt x="101" y="105"/>
                  </a:cubicBezTo>
                  <a:close/>
                  <a:moveTo>
                    <a:pt x="1530" y="332"/>
                  </a:moveTo>
                  <a:cubicBezTo>
                    <a:pt x="1530" y="2922"/>
                    <a:pt x="1530" y="2922"/>
                    <a:pt x="1530" y="2922"/>
                  </a:cubicBezTo>
                  <a:cubicBezTo>
                    <a:pt x="1514" y="2922"/>
                    <a:pt x="1514" y="2922"/>
                    <a:pt x="1514" y="2922"/>
                  </a:cubicBezTo>
                  <a:cubicBezTo>
                    <a:pt x="1514" y="332"/>
                    <a:pt x="1514" y="332"/>
                    <a:pt x="1514" y="332"/>
                  </a:cubicBezTo>
                  <a:lnTo>
                    <a:pt x="1530" y="332"/>
                  </a:lnTo>
                  <a:close/>
                  <a:moveTo>
                    <a:pt x="1498" y="258"/>
                  </a:moveTo>
                  <a:cubicBezTo>
                    <a:pt x="1498" y="2994"/>
                    <a:pt x="1498" y="2994"/>
                    <a:pt x="1498" y="2994"/>
                  </a:cubicBezTo>
                  <a:cubicBezTo>
                    <a:pt x="1498" y="3095"/>
                    <a:pt x="1415" y="3178"/>
                    <a:pt x="1313" y="3178"/>
                  </a:cubicBezTo>
                  <a:cubicBezTo>
                    <a:pt x="254" y="3178"/>
                    <a:pt x="254" y="3178"/>
                    <a:pt x="254" y="3178"/>
                  </a:cubicBezTo>
                  <a:cubicBezTo>
                    <a:pt x="152" y="3178"/>
                    <a:pt x="70" y="3095"/>
                    <a:pt x="70" y="2994"/>
                  </a:cubicBezTo>
                  <a:cubicBezTo>
                    <a:pt x="70" y="258"/>
                    <a:pt x="70" y="258"/>
                    <a:pt x="70" y="258"/>
                  </a:cubicBezTo>
                  <a:cubicBezTo>
                    <a:pt x="70" y="156"/>
                    <a:pt x="152" y="74"/>
                    <a:pt x="254" y="74"/>
                  </a:cubicBezTo>
                  <a:cubicBezTo>
                    <a:pt x="1313" y="74"/>
                    <a:pt x="1313" y="74"/>
                    <a:pt x="1313" y="74"/>
                  </a:cubicBezTo>
                  <a:cubicBezTo>
                    <a:pt x="1415" y="74"/>
                    <a:pt x="1498" y="156"/>
                    <a:pt x="1498" y="258"/>
                  </a:cubicBezTo>
                  <a:close/>
                  <a:moveTo>
                    <a:pt x="38" y="1164"/>
                  </a:moveTo>
                  <a:cubicBezTo>
                    <a:pt x="38" y="1152"/>
                    <a:pt x="38" y="1152"/>
                    <a:pt x="38" y="1152"/>
                  </a:cubicBezTo>
                  <a:cubicBezTo>
                    <a:pt x="38" y="1040"/>
                    <a:pt x="38" y="1040"/>
                    <a:pt x="38" y="1040"/>
                  </a:cubicBezTo>
                  <a:cubicBezTo>
                    <a:pt x="38" y="1028"/>
                    <a:pt x="38" y="1028"/>
                    <a:pt x="38" y="1028"/>
                  </a:cubicBezTo>
                  <a:cubicBezTo>
                    <a:pt x="38" y="898"/>
                    <a:pt x="38" y="898"/>
                    <a:pt x="38" y="898"/>
                  </a:cubicBezTo>
                  <a:cubicBezTo>
                    <a:pt x="38" y="886"/>
                    <a:pt x="38" y="886"/>
                    <a:pt x="38" y="886"/>
                  </a:cubicBezTo>
                  <a:cubicBezTo>
                    <a:pt x="38" y="774"/>
                    <a:pt x="38" y="774"/>
                    <a:pt x="38" y="774"/>
                  </a:cubicBezTo>
                  <a:cubicBezTo>
                    <a:pt x="38" y="762"/>
                    <a:pt x="38" y="762"/>
                    <a:pt x="38" y="762"/>
                  </a:cubicBezTo>
                  <a:cubicBezTo>
                    <a:pt x="38" y="630"/>
                    <a:pt x="38" y="630"/>
                    <a:pt x="38" y="630"/>
                  </a:cubicBezTo>
                  <a:cubicBezTo>
                    <a:pt x="38" y="618"/>
                    <a:pt x="38" y="618"/>
                    <a:pt x="38" y="618"/>
                  </a:cubicBezTo>
                  <a:cubicBezTo>
                    <a:pt x="38" y="472"/>
                    <a:pt x="38" y="472"/>
                    <a:pt x="38" y="472"/>
                  </a:cubicBezTo>
                  <a:cubicBezTo>
                    <a:pt x="38" y="460"/>
                    <a:pt x="38" y="460"/>
                    <a:pt x="38" y="460"/>
                  </a:cubicBezTo>
                  <a:cubicBezTo>
                    <a:pt x="38" y="332"/>
                    <a:pt x="38" y="332"/>
                    <a:pt x="38" y="332"/>
                  </a:cubicBezTo>
                  <a:cubicBezTo>
                    <a:pt x="54" y="332"/>
                    <a:pt x="54" y="332"/>
                    <a:pt x="54" y="332"/>
                  </a:cubicBezTo>
                  <a:cubicBezTo>
                    <a:pt x="54" y="2922"/>
                    <a:pt x="54" y="2922"/>
                    <a:pt x="54" y="2922"/>
                  </a:cubicBezTo>
                  <a:cubicBezTo>
                    <a:pt x="38" y="2922"/>
                    <a:pt x="38" y="2922"/>
                    <a:pt x="38" y="2922"/>
                  </a:cubicBezTo>
                  <a:lnTo>
                    <a:pt x="38" y="1164"/>
                  </a:lnTo>
                  <a:close/>
                  <a:moveTo>
                    <a:pt x="18" y="618"/>
                  </a:moveTo>
                  <a:cubicBezTo>
                    <a:pt x="12" y="612"/>
                    <a:pt x="12" y="612"/>
                    <a:pt x="12" y="612"/>
                  </a:cubicBezTo>
                  <a:cubicBezTo>
                    <a:pt x="12" y="478"/>
                    <a:pt x="12" y="478"/>
                    <a:pt x="12" y="478"/>
                  </a:cubicBezTo>
                  <a:cubicBezTo>
                    <a:pt x="13" y="476"/>
                    <a:pt x="15" y="474"/>
                    <a:pt x="18" y="472"/>
                  </a:cubicBezTo>
                  <a:cubicBezTo>
                    <a:pt x="22" y="472"/>
                    <a:pt x="22" y="472"/>
                    <a:pt x="22" y="472"/>
                  </a:cubicBezTo>
                  <a:cubicBezTo>
                    <a:pt x="22" y="618"/>
                    <a:pt x="22" y="618"/>
                    <a:pt x="22" y="618"/>
                  </a:cubicBezTo>
                  <a:lnTo>
                    <a:pt x="18" y="618"/>
                  </a:lnTo>
                  <a:close/>
                  <a:moveTo>
                    <a:pt x="18" y="886"/>
                  </a:moveTo>
                  <a:cubicBezTo>
                    <a:pt x="12" y="880"/>
                    <a:pt x="12" y="880"/>
                    <a:pt x="12" y="880"/>
                  </a:cubicBezTo>
                  <a:cubicBezTo>
                    <a:pt x="12" y="780"/>
                    <a:pt x="12" y="780"/>
                    <a:pt x="12" y="780"/>
                  </a:cubicBezTo>
                  <a:cubicBezTo>
                    <a:pt x="13" y="778"/>
                    <a:pt x="15" y="776"/>
                    <a:pt x="18" y="774"/>
                  </a:cubicBezTo>
                  <a:cubicBezTo>
                    <a:pt x="22" y="774"/>
                    <a:pt x="22" y="774"/>
                    <a:pt x="22" y="774"/>
                  </a:cubicBezTo>
                  <a:cubicBezTo>
                    <a:pt x="22" y="886"/>
                    <a:pt x="22" y="886"/>
                    <a:pt x="22" y="886"/>
                  </a:cubicBezTo>
                  <a:lnTo>
                    <a:pt x="18" y="886"/>
                  </a:lnTo>
                  <a:close/>
                  <a:moveTo>
                    <a:pt x="18" y="1152"/>
                  </a:moveTo>
                  <a:cubicBezTo>
                    <a:pt x="12" y="1146"/>
                    <a:pt x="12" y="1146"/>
                    <a:pt x="12" y="1146"/>
                  </a:cubicBezTo>
                  <a:cubicBezTo>
                    <a:pt x="12" y="1046"/>
                    <a:pt x="12" y="1046"/>
                    <a:pt x="12" y="1046"/>
                  </a:cubicBezTo>
                  <a:cubicBezTo>
                    <a:pt x="13" y="1044"/>
                    <a:pt x="15" y="1042"/>
                    <a:pt x="18" y="1040"/>
                  </a:cubicBezTo>
                  <a:cubicBezTo>
                    <a:pt x="22" y="1040"/>
                    <a:pt x="22" y="1040"/>
                    <a:pt x="22" y="1040"/>
                  </a:cubicBezTo>
                  <a:cubicBezTo>
                    <a:pt x="22" y="1152"/>
                    <a:pt x="22" y="1152"/>
                    <a:pt x="22" y="1152"/>
                  </a:cubicBezTo>
                  <a:lnTo>
                    <a:pt x="18" y="1152"/>
                  </a:lnTo>
                  <a:close/>
                  <a:moveTo>
                    <a:pt x="1466" y="3147"/>
                  </a:moveTo>
                  <a:cubicBezTo>
                    <a:pt x="1425" y="3187"/>
                    <a:pt x="1371" y="3210"/>
                    <a:pt x="1313" y="3210"/>
                  </a:cubicBezTo>
                  <a:cubicBezTo>
                    <a:pt x="254" y="3210"/>
                    <a:pt x="254" y="3210"/>
                    <a:pt x="254" y="3210"/>
                  </a:cubicBezTo>
                  <a:cubicBezTo>
                    <a:pt x="196" y="3210"/>
                    <a:pt x="142" y="3187"/>
                    <a:pt x="101" y="3147"/>
                  </a:cubicBezTo>
                  <a:cubicBezTo>
                    <a:pt x="60" y="3106"/>
                    <a:pt x="38" y="3051"/>
                    <a:pt x="38" y="2994"/>
                  </a:cubicBezTo>
                  <a:cubicBezTo>
                    <a:pt x="38" y="2946"/>
                    <a:pt x="38" y="2946"/>
                    <a:pt x="38" y="2946"/>
                  </a:cubicBezTo>
                  <a:cubicBezTo>
                    <a:pt x="54" y="2946"/>
                    <a:pt x="54" y="2946"/>
                    <a:pt x="54" y="2946"/>
                  </a:cubicBezTo>
                  <a:cubicBezTo>
                    <a:pt x="54" y="2994"/>
                    <a:pt x="54" y="2994"/>
                    <a:pt x="54" y="2994"/>
                  </a:cubicBezTo>
                  <a:cubicBezTo>
                    <a:pt x="54" y="3104"/>
                    <a:pt x="143" y="3194"/>
                    <a:pt x="254" y="3194"/>
                  </a:cubicBezTo>
                  <a:cubicBezTo>
                    <a:pt x="1313" y="3194"/>
                    <a:pt x="1313" y="3194"/>
                    <a:pt x="1313" y="3194"/>
                  </a:cubicBezTo>
                  <a:cubicBezTo>
                    <a:pt x="1424" y="3194"/>
                    <a:pt x="1514" y="3104"/>
                    <a:pt x="1514" y="2994"/>
                  </a:cubicBezTo>
                  <a:cubicBezTo>
                    <a:pt x="1514" y="2946"/>
                    <a:pt x="1514" y="2946"/>
                    <a:pt x="1514" y="2946"/>
                  </a:cubicBezTo>
                  <a:cubicBezTo>
                    <a:pt x="1530" y="2946"/>
                    <a:pt x="1530" y="2946"/>
                    <a:pt x="1530" y="2946"/>
                  </a:cubicBezTo>
                  <a:cubicBezTo>
                    <a:pt x="1530" y="2994"/>
                    <a:pt x="1530" y="2994"/>
                    <a:pt x="1530" y="2994"/>
                  </a:cubicBezTo>
                  <a:cubicBezTo>
                    <a:pt x="1530" y="3051"/>
                    <a:pt x="1507" y="3106"/>
                    <a:pt x="1466" y="3147"/>
                  </a:cubicBezTo>
                  <a:close/>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4" name="Freeform 6">
              <a:extLst>
                <a:ext uri="{FF2B5EF4-FFF2-40B4-BE49-F238E27FC236}">
                  <a16:creationId xmlns:a16="http://schemas.microsoft.com/office/drawing/2014/main" xmlns="" id="{A3DCAFD7-3BC6-474E-9754-92A929D98FA1}"/>
                </a:ext>
              </a:extLst>
            </p:cNvPr>
            <p:cNvSpPr>
              <a:spLocks noEditPoints="1" noChangeArrowheads="1"/>
            </p:cNvSpPr>
            <p:nvPr/>
          </p:nvSpPr>
          <p:spPr bwMode="auto">
            <a:xfrm>
              <a:off x="633" y="277"/>
              <a:ext cx="276" cy="59"/>
            </a:xfrm>
            <a:custGeom>
              <a:avLst/>
              <a:gdLst>
                <a:gd name="T0" fmla="*/ 30 w 280"/>
                <a:gd name="T1" fmla="*/ 58 h 60"/>
                <a:gd name="T2" fmla="*/ 242 w 280"/>
                <a:gd name="T3" fmla="*/ 58 h 60"/>
                <a:gd name="T4" fmla="*/ 272 w 280"/>
                <a:gd name="T5" fmla="*/ 30 h 60"/>
                <a:gd name="T6" fmla="*/ 242 w 280"/>
                <a:gd name="T7" fmla="*/ 0 h 60"/>
                <a:gd name="T8" fmla="*/ 30 w 280"/>
                <a:gd name="T9" fmla="*/ 0 h 60"/>
                <a:gd name="T10" fmla="*/ 0 w 280"/>
                <a:gd name="T11" fmla="*/ 30 h 60"/>
                <a:gd name="T12" fmla="*/ 30 w 280"/>
                <a:gd name="T13" fmla="*/ 58 h 60"/>
                <a:gd name="T14" fmla="*/ 30 w 280"/>
                <a:gd name="T15" fmla="*/ 16 h 60"/>
                <a:gd name="T16" fmla="*/ 242 w 280"/>
                <a:gd name="T17" fmla="*/ 16 h 60"/>
                <a:gd name="T18" fmla="*/ 256 w 280"/>
                <a:gd name="T19" fmla="*/ 30 h 60"/>
                <a:gd name="T20" fmla="*/ 242 w 280"/>
                <a:gd name="T21" fmla="*/ 42 h 60"/>
                <a:gd name="T22" fmla="*/ 30 w 280"/>
                <a:gd name="T23" fmla="*/ 42 h 60"/>
                <a:gd name="T24" fmla="*/ 16 w 280"/>
                <a:gd name="T25" fmla="*/ 30 h 60"/>
                <a:gd name="T26" fmla="*/ 30 w 280"/>
                <a:gd name="T27" fmla="*/ 16 h 6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0"/>
                <a:gd name="T43" fmla="*/ 0 h 60"/>
                <a:gd name="T44" fmla="*/ 280 w 280"/>
                <a:gd name="T45" fmla="*/ 60 h 6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0" h="60">
                  <a:moveTo>
                    <a:pt x="30" y="60"/>
                  </a:moveTo>
                  <a:cubicBezTo>
                    <a:pt x="250" y="60"/>
                    <a:pt x="250" y="60"/>
                    <a:pt x="250" y="60"/>
                  </a:cubicBezTo>
                  <a:cubicBezTo>
                    <a:pt x="266" y="60"/>
                    <a:pt x="280" y="46"/>
                    <a:pt x="280" y="30"/>
                  </a:cubicBezTo>
                  <a:cubicBezTo>
                    <a:pt x="280" y="13"/>
                    <a:pt x="266" y="0"/>
                    <a:pt x="250" y="0"/>
                  </a:cubicBezTo>
                  <a:cubicBezTo>
                    <a:pt x="30" y="0"/>
                    <a:pt x="30" y="0"/>
                    <a:pt x="30" y="0"/>
                  </a:cubicBezTo>
                  <a:cubicBezTo>
                    <a:pt x="13" y="0"/>
                    <a:pt x="0" y="13"/>
                    <a:pt x="0" y="30"/>
                  </a:cubicBezTo>
                  <a:cubicBezTo>
                    <a:pt x="0" y="46"/>
                    <a:pt x="13" y="60"/>
                    <a:pt x="30" y="60"/>
                  </a:cubicBezTo>
                  <a:close/>
                  <a:moveTo>
                    <a:pt x="30" y="16"/>
                  </a:moveTo>
                  <a:cubicBezTo>
                    <a:pt x="250" y="16"/>
                    <a:pt x="250" y="16"/>
                    <a:pt x="250" y="16"/>
                  </a:cubicBezTo>
                  <a:cubicBezTo>
                    <a:pt x="257" y="16"/>
                    <a:pt x="264" y="22"/>
                    <a:pt x="264" y="30"/>
                  </a:cubicBezTo>
                  <a:cubicBezTo>
                    <a:pt x="264" y="38"/>
                    <a:pt x="257" y="44"/>
                    <a:pt x="250" y="44"/>
                  </a:cubicBezTo>
                  <a:cubicBezTo>
                    <a:pt x="30" y="44"/>
                    <a:pt x="30" y="44"/>
                    <a:pt x="30" y="44"/>
                  </a:cubicBezTo>
                  <a:cubicBezTo>
                    <a:pt x="22" y="44"/>
                    <a:pt x="16" y="38"/>
                    <a:pt x="16" y="30"/>
                  </a:cubicBezTo>
                  <a:cubicBezTo>
                    <a:pt x="16" y="22"/>
                    <a:pt x="22" y="16"/>
                    <a:pt x="30" y="16"/>
                  </a:cubicBezTo>
                  <a:close/>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5" name="Freeform 7">
              <a:extLst>
                <a:ext uri="{FF2B5EF4-FFF2-40B4-BE49-F238E27FC236}">
                  <a16:creationId xmlns:a16="http://schemas.microsoft.com/office/drawing/2014/main" xmlns="" id="{820CD3F6-1085-43AA-B9A3-1CA6602A74E8}"/>
                </a:ext>
              </a:extLst>
            </p:cNvPr>
            <p:cNvSpPr>
              <a:spLocks noEditPoints="1" noChangeArrowheads="1"/>
            </p:cNvSpPr>
            <p:nvPr/>
          </p:nvSpPr>
          <p:spPr bwMode="auto">
            <a:xfrm>
              <a:off x="125" y="468"/>
              <a:ext cx="1296" cy="2276"/>
            </a:xfrm>
            <a:custGeom>
              <a:avLst/>
              <a:gdLst>
                <a:gd name="T0" fmla="*/ 1264 w 1312"/>
                <a:gd name="T1" fmla="*/ 0 h 2304"/>
                <a:gd name="T2" fmla="*/ 16 w 1312"/>
                <a:gd name="T3" fmla="*/ 0 h 2304"/>
                <a:gd name="T4" fmla="*/ 0 w 1312"/>
                <a:gd name="T5" fmla="*/ 16 h 2304"/>
                <a:gd name="T6" fmla="*/ 0 w 1312"/>
                <a:gd name="T7" fmla="*/ 2233 h 2304"/>
                <a:gd name="T8" fmla="*/ 16 w 1312"/>
                <a:gd name="T9" fmla="*/ 2248 h 2304"/>
                <a:gd name="T10" fmla="*/ 1264 w 1312"/>
                <a:gd name="T11" fmla="*/ 2248 h 2304"/>
                <a:gd name="T12" fmla="*/ 1280 w 1312"/>
                <a:gd name="T13" fmla="*/ 2233 h 2304"/>
                <a:gd name="T14" fmla="*/ 1280 w 1312"/>
                <a:gd name="T15" fmla="*/ 16 h 2304"/>
                <a:gd name="T16" fmla="*/ 1264 w 1312"/>
                <a:gd name="T17" fmla="*/ 0 h 2304"/>
                <a:gd name="T18" fmla="*/ 1264 w 1312"/>
                <a:gd name="T19" fmla="*/ 2233 h 2304"/>
                <a:gd name="T20" fmla="*/ 16 w 1312"/>
                <a:gd name="T21" fmla="*/ 2233 h 2304"/>
                <a:gd name="T22" fmla="*/ 16 w 1312"/>
                <a:gd name="T23" fmla="*/ 16 h 2304"/>
                <a:gd name="T24" fmla="*/ 1264 w 1312"/>
                <a:gd name="T25" fmla="*/ 16 h 2304"/>
                <a:gd name="T26" fmla="*/ 1264 w 1312"/>
                <a:gd name="T27" fmla="*/ 2233 h 23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12"/>
                <a:gd name="T43" fmla="*/ 0 h 2304"/>
                <a:gd name="T44" fmla="*/ 1312 w 1312"/>
                <a:gd name="T45" fmla="*/ 2304 h 23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12" h="2304">
                  <a:moveTo>
                    <a:pt x="1296" y="0"/>
                  </a:moveTo>
                  <a:cubicBezTo>
                    <a:pt x="16" y="0"/>
                    <a:pt x="16" y="0"/>
                    <a:pt x="16" y="0"/>
                  </a:cubicBezTo>
                  <a:cubicBezTo>
                    <a:pt x="7" y="0"/>
                    <a:pt x="0" y="7"/>
                    <a:pt x="0" y="16"/>
                  </a:cubicBezTo>
                  <a:cubicBezTo>
                    <a:pt x="0" y="2288"/>
                    <a:pt x="0" y="2288"/>
                    <a:pt x="0" y="2288"/>
                  </a:cubicBezTo>
                  <a:cubicBezTo>
                    <a:pt x="0" y="2297"/>
                    <a:pt x="7" y="2304"/>
                    <a:pt x="16" y="2304"/>
                  </a:cubicBezTo>
                  <a:cubicBezTo>
                    <a:pt x="1296" y="2304"/>
                    <a:pt x="1296" y="2304"/>
                    <a:pt x="1296" y="2304"/>
                  </a:cubicBezTo>
                  <a:cubicBezTo>
                    <a:pt x="1304" y="2304"/>
                    <a:pt x="1312" y="2297"/>
                    <a:pt x="1312" y="2288"/>
                  </a:cubicBezTo>
                  <a:cubicBezTo>
                    <a:pt x="1312" y="16"/>
                    <a:pt x="1312" y="16"/>
                    <a:pt x="1312" y="16"/>
                  </a:cubicBezTo>
                  <a:cubicBezTo>
                    <a:pt x="1312" y="7"/>
                    <a:pt x="1304" y="0"/>
                    <a:pt x="1296" y="0"/>
                  </a:cubicBezTo>
                  <a:moveTo>
                    <a:pt x="1296" y="2288"/>
                  </a:moveTo>
                  <a:cubicBezTo>
                    <a:pt x="16" y="2288"/>
                    <a:pt x="16" y="2288"/>
                    <a:pt x="16" y="2288"/>
                  </a:cubicBezTo>
                  <a:cubicBezTo>
                    <a:pt x="16" y="16"/>
                    <a:pt x="16" y="16"/>
                    <a:pt x="16" y="16"/>
                  </a:cubicBezTo>
                  <a:cubicBezTo>
                    <a:pt x="1296" y="16"/>
                    <a:pt x="1296" y="16"/>
                    <a:pt x="1296" y="16"/>
                  </a:cubicBezTo>
                  <a:cubicBezTo>
                    <a:pt x="1296" y="2288"/>
                    <a:pt x="1296" y="2288"/>
                    <a:pt x="1296" y="2288"/>
                  </a:cubicBezTo>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6" name="Freeform 8">
              <a:extLst>
                <a:ext uri="{FF2B5EF4-FFF2-40B4-BE49-F238E27FC236}">
                  <a16:creationId xmlns:a16="http://schemas.microsoft.com/office/drawing/2014/main" xmlns="" id="{FC6E53EA-BA5E-456B-9C5F-40C644C85D44}"/>
                </a:ext>
              </a:extLst>
            </p:cNvPr>
            <p:cNvSpPr>
              <a:spLocks noEditPoints="1" noChangeArrowheads="1"/>
            </p:cNvSpPr>
            <p:nvPr/>
          </p:nvSpPr>
          <p:spPr bwMode="auto">
            <a:xfrm>
              <a:off x="641" y="2816"/>
              <a:ext cx="266" cy="266"/>
            </a:xfrm>
            <a:custGeom>
              <a:avLst/>
              <a:gdLst>
                <a:gd name="T0" fmla="*/ 131 w 270"/>
                <a:gd name="T1" fmla="*/ 0 h 270"/>
                <a:gd name="T2" fmla="*/ 0 w 270"/>
                <a:gd name="T3" fmla="*/ 131 h 270"/>
                <a:gd name="T4" fmla="*/ 131 w 270"/>
                <a:gd name="T5" fmla="*/ 262 h 270"/>
                <a:gd name="T6" fmla="*/ 262 w 270"/>
                <a:gd name="T7" fmla="*/ 131 h 270"/>
                <a:gd name="T8" fmla="*/ 131 w 270"/>
                <a:gd name="T9" fmla="*/ 0 h 270"/>
                <a:gd name="T10" fmla="*/ 131 w 270"/>
                <a:gd name="T11" fmla="*/ 246 h 270"/>
                <a:gd name="T12" fmla="*/ 16 w 270"/>
                <a:gd name="T13" fmla="*/ 131 h 270"/>
                <a:gd name="T14" fmla="*/ 131 w 270"/>
                <a:gd name="T15" fmla="*/ 16 h 270"/>
                <a:gd name="T16" fmla="*/ 246 w 270"/>
                <a:gd name="T17" fmla="*/ 131 h 270"/>
                <a:gd name="T18" fmla="*/ 131 w 270"/>
                <a:gd name="T19" fmla="*/ 246 h 2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0"/>
                <a:gd name="T31" fmla="*/ 0 h 270"/>
                <a:gd name="T32" fmla="*/ 270 w 270"/>
                <a:gd name="T33" fmla="*/ 270 h 27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0" h="270">
                  <a:moveTo>
                    <a:pt x="135" y="0"/>
                  </a:moveTo>
                  <a:cubicBezTo>
                    <a:pt x="60" y="0"/>
                    <a:pt x="0" y="60"/>
                    <a:pt x="0" y="135"/>
                  </a:cubicBezTo>
                  <a:cubicBezTo>
                    <a:pt x="0" y="209"/>
                    <a:pt x="60" y="270"/>
                    <a:pt x="135" y="270"/>
                  </a:cubicBezTo>
                  <a:cubicBezTo>
                    <a:pt x="209" y="270"/>
                    <a:pt x="270" y="209"/>
                    <a:pt x="270" y="135"/>
                  </a:cubicBezTo>
                  <a:cubicBezTo>
                    <a:pt x="270" y="60"/>
                    <a:pt x="209" y="0"/>
                    <a:pt x="135" y="0"/>
                  </a:cubicBezTo>
                  <a:close/>
                  <a:moveTo>
                    <a:pt x="135" y="254"/>
                  </a:moveTo>
                  <a:cubicBezTo>
                    <a:pt x="69" y="254"/>
                    <a:pt x="16" y="200"/>
                    <a:pt x="16" y="135"/>
                  </a:cubicBezTo>
                  <a:cubicBezTo>
                    <a:pt x="16" y="69"/>
                    <a:pt x="69" y="16"/>
                    <a:pt x="135" y="16"/>
                  </a:cubicBezTo>
                  <a:cubicBezTo>
                    <a:pt x="200" y="16"/>
                    <a:pt x="254" y="69"/>
                    <a:pt x="254" y="135"/>
                  </a:cubicBezTo>
                  <a:cubicBezTo>
                    <a:pt x="254" y="200"/>
                    <a:pt x="200" y="254"/>
                    <a:pt x="135" y="254"/>
                  </a:cubicBezTo>
                  <a:close/>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7" name="Freeform 9">
              <a:extLst>
                <a:ext uri="{FF2B5EF4-FFF2-40B4-BE49-F238E27FC236}">
                  <a16:creationId xmlns:a16="http://schemas.microsoft.com/office/drawing/2014/main" xmlns="" id="{2090A328-895A-4546-B6AC-9C06F0D602E9}"/>
                </a:ext>
              </a:extLst>
            </p:cNvPr>
            <p:cNvSpPr>
              <a:spLocks noEditPoints="1" noChangeArrowheads="1"/>
            </p:cNvSpPr>
            <p:nvPr/>
          </p:nvSpPr>
          <p:spPr bwMode="auto">
            <a:xfrm>
              <a:off x="739" y="153"/>
              <a:ext cx="68" cy="67"/>
            </a:xfrm>
            <a:custGeom>
              <a:avLst/>
              <a:gdLst>
                <a:gd name="T0" fmla="*/ 34 w 68"/>
                <a:gd name="T1" fmla="*/ 66 h 68"/>
                <a:gd name="T2" fmla="*/ 68 w 68"/>
                <a:gd name="T3" fmla="*/ 34 h 68"/>
                <a:gd name="T4" fmla="*/ 34 w 68"/>
                <a:gd name="T5" fmla="*/ 0 h 68"/>
                <a:gd name="T6" fmla="*/ 0 w 68"/>
                <a:gd name="T7" fmla="*/ 34 h 68"/>
                <a:gd name="T8" fmla="*/ 34 w 68"/>
                <a:gd name="T9" fmla="*/ 66 h 68"/>
                <a:gd name="T10" fmla="*/ 34 w 68"/>
                <a:gd name="T11" fmla="*/ 12 h 68"/>
                <a:gd name="T12" fmla="*/ 56 w 68"/>
                <a:gd name="T13" fmla="*/ 34 h 68"/>
                <a:gd name="T14" fmla="*/ 34 w 68"/>
                <a:gd name="T15" fmla="*/ 54 h 68"/>
                <a:gd name="T16" fmla="*/ 12 w 68"/>
                <a:gd name="T17" fmla="*/ 34 h 68"/>
                <a:gd name="T18" fmla="*/ 34 w 68"/>
                <a:gd name="T19" fmla="*/ 12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68"/>
                <a:gd name="T32" fmla="*/ 68 w 6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68">
                  <a:moveTo>
                    <a:pt x="34" y="68"/>
                  </a:moveTo>
                  <a:cubicBezTo>
                    <a:pt x="52" y="68"/>
                    <a:pt x="68" y="53"/>
                    <a:pt x="68" y="34"/>
                  </a:cubicBezTo>
                  <a:cubicBezTo>
                    <a:pt x="68" y="15"/>
                    <a:pt x="52" y="0"/>
                    <a:pt x="34" y="0"/>
                  </a:cubicBezTo>
                  <a:cubicBezTo>
                    <a:pt x="15" y="0"/>
                    <a:pt x="0" y="15"/>
                    <a:pt x="0" y="34"/>
                  </a:cubicBezTo>
                  <a:cubicBezTo>
                    <a:pt x="0" y="53"/>
                    <a:pt x="15" y="68"/>
                    <a:pt x="34" y="68"/>
                  </a:cubicBezTo>
                  <a:close/>
                  <a:moveTo>
                    <a:pt x="34" y="12"/>
                  </a:moveTo>
                  <a:cubicBezTo>
                    <a:pt x="46" y="12"/>
                    <a:pt x="56" y="22"/>
                    <a:pt x="56" y="34"/>
                  </a:cubicBezTo>
                  <a:cubicBezTo>
                    <a:pt x="56" y="46"/>
                    <a:pt x="46" y="56"/>
                    <a:pt x="34" y="56"/>
                  </a:cubicBezTo>
                  <a:cubicBezTo>
                    <a:pt x="22" y="56"/>
                    <a:pt x="12" y="46"/>
                    <a:pt x="12" y="34"/>
                  </a:cubicBezTo>
                  <a:cubicBezTo>
                    <a:pt x="12" y="22"/>
                    <a:pt x="22" y="12"/>
                    <a:pt x="34" y="12"/>
                  </a:cubicBezTo>
                  <a:close/>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8" name="Oval 10">
              <a:extLst>
                <a:ext uri="{FF2B5EF4-FFF2-40B4-BE49-F238E27FC236}">
                  <a16:creationId xmlns:a16="http://schemas.microsoft.com/office/drawing/2014/main" xmlns="" id="{F9045360-94AE-49D5-B0D6-908C2894DC5C}"/>
                </a:ext>
              </a:extLst>
            </p:cNvPr>
            <p:cNvSpPr>
              <a:spLocks noChangeArrowheads="1"/>
            </p:cNvSpPr>
            <p:nvPr/>
          </p:nvSpPr>
          <p:spPr bwMode="auto">
            <a:xfrm>
              <a:off x="761" y="175"/>
              <a:ext cx="24" cy="24"/>
            </a:xfrm>
            <a:prstGeom prst="ellipse">
              <a:avLst/>
            </a:prstGeom>
            <a:solidFill>
              <a:srgbClr val="BFBFB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a:buFont typeface="Arial" pitchFamily="34" charset="0"/>
                <a:buNone/>
              </a:pPr>
              <a:endParaRPr lang="zh-CN" altLang="zh-CN">
                <a:solidFill>
                  <a:srgbClr val="000000"/>
                </a:solidFill>
                <a:latin typeface="Calibri" pitchFamily="34" charset="0"/>
                <a:sym typeface="宋体" pitchFamily="2" charset="-122"/>
              </a:endParaRPr>
            </a:p>
          </p:txBody>
        </p:sp>
        <p:sp>
          <p:nvSpPr>
            <p:cNvPr id="49" name="Rectangle 11">
              <a:extLst>
                <a:ext uri="{FF2B5EF4-FFF2-40B4-BE49-F238E27FC236}">
                  <a16:creationId xmlns:a16="http://schemas.microsoft.com/office/drawing/2014/main" xmlns="" id="{82A1BAEF-B0B8-4009-8601-D98D48075FF3}"/>
                </a:ext>
              </a:extLst>
            </p:cNvPr>
            <p:cNvSpPr>
              <a:spLocks noChangeArrowheads="1"/>
            </p:cNvSpPr>
            <p:nvPr/>
          </p:nvSpPr>
          <p:spPr bwMode="auto">
            <a:xfrm>
              <a:off x="140" y="484"/>
              <a:ext cx="1266" cy="2245"/>
            </a:xfrm>
            <a:prstGeom prst="rect">
              <a:avLst/>
            </a:prstGeom>
            <a:solidFill>
              <a:srgbClr val="BFBFB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a:buFont typeface="Arial" pitchFamily="34" charset="0"/>
                <a:buNone/>
              </a:pPr>
              <a:endParaRPr lang="zh-CN" altLang="zh-CN">
                <a:solidFill>
                  <a:srgbClr val="000000"/>
                </a:solidFill>
                <a:latin typeface="Calibri" pitchFamily="34" charset="0"/>
                <a:sym typeface="宋体" pitchFamily="2" charset="-122"/>
              </a:endParaRPr>
            </a:p>
          </p:txBody>
        </p:sp>
        <p:sp>
          <p:nvSpPr>
            <p:cNvPr id="50" name="Rectangle 12">
              <a:extLst>
                <a:ext uri="{FF2B5EF4-FFF2-40B4-BE49-F238E27FC236}">
                  <a16:creationId xmlns:a16="http://schemas.microsoft.com/office/drawing/2014/main" xmlns="" id="{30D7182F-0963-4FBC-AD70-D8A13577F1E2}"/>
                </a:ext>
              </a:extLst>
            </p:cNvPr>
            <p:cNvSpPr>
              <a:spLocks noChangeArrowheads="1"/>
            </p:cNvSpPr>
            <p:nvPr/>
          </p:nvSpPr>
          <p:spPr bwMode="auto">
            <a:xfrm>
              <a:off x="140" y="484"/>
              <a:ext cx="1266" cy="224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pPr>
              <a:endParaRPr lang="zh-CN" altLang="zh-CN" dirty="0">
                <a:solidFill>
                  <a:srgbClr val="000000"/>
                </a:solidFill>
                <a:latin typeface="Calibri" pitchFamily="34" charset="0"/>
                <a:sym typeface="宋体" pitchFamily="2" charset="-122"/>
              </a:endParaRPr>
            </a:p>
          </p:txBody>
        </p:sp>
        <p:sp>
          <p:nvSpPr>
            <p:cNvPr id="51" name="Freeform 13">
              <a:extLst>
                <a:ext uri="{FF2B5EF4-FFF2-40B4-BE49-F238E27FC236}">
                  <a16:creationId xmlns:a16="http://schemas.microsoft.com/office/drawing/2014/main" xmlns="" id="{C695D038-94FB-4AB1-897A-33F77D95411C}"/>
                </a:ext>
              </a:extLst>
            </p:cNvPr>
            <p:cNvSpPr>
              <a:spLocks noChangeArrowheads="1"/>
            </p:cNvSpPr>
            <p:nvPr/>
          </p:nvSpPr>
          <p:spPr bwMode="auto">
            <a:xfrm>
              <a:off x="140" y="484"/>
              <a:ext cx="1266" cy="2245"/>
            </a:xfrm>
            <a:custGeom>
              <a:avLst/>
              <a:gdLst>
                <a:gd name="T0" fmla="*/ 1266 w 1266"/>
                <a:gd name="T1" fmla="*/ 0 h 2245"/>
                <a:gd name="T2" fmla="*/ 1266 w 1266"/>
                <a:gd name="T3" fmla="*/ 0 h 2245"/>
                <a:gd name="T4" fmla="*/ 1266 w 1266"/>
                <a:gd name="T5" fmla="*/ 2245 h 2245"/>
                <a:gd name="T6" fmla="*/ 0 w 1266"/>
                <a:gd name="T7" fmla="*/ 2245 h 2245"/>
                <a:gd name="T8" fmla="*/ 0 w 1266"/>
                <a:gd name="T9" fmla="*/ 2245 h 2245"/>
                <a:gd name="T10" fmla="*/ 1266 w 1266"/>
                <a:gd name="T11" fmla="*/ 2245 h 2245"/>
                <a:gd name="T12" fmla="*/ 1266 w 1266"/>
                <a:gd name="T13" fmla="*/ 0 h 2245"/>
                <a:gd name="T14" fmla="*/ 0 60000 65536"/>
                <a:gd name="T15" fmla="*/ 0 60000 65536"/>
                <a:gd name="T16" fmla="*/ 0 60000 65536"/>
                <a:gd name="T17" fmla="*/ 0 60000 65536"/>
                <a:gd name="T18" fmla="*/ 0 60000 65536"/>
                <a:gd name="T19" fmla="*/ 0 60000 65536"/>
                <a:gd name="T20" fmla="*/ 0 60000 65536"/>
                <a:gd name="T21" fmla="*/ 0 w 1266"/>
                <a:gd name="T22" fmla="*/ 0 h 2245"/>
                <a:gd name="T23" fmla="*/ 1266 w 1266"/>
                <a:gd name="T24" fmla="*/ 2245 h 22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6" h="2245">
                  <a:moveTo>
                    <a:pt x="1266" y="0"/>
                  </a:moveTo>
                  <a:lnTo>
                    <a:pt x="1266" y="0"/>
                  </a:lnTo>
                  <a:lnTo>
                    <a:pt x="1266" y="2245"/>
                  </a:lnTo>
                  <a:lnTo>
                    <a:pt x="0" y="2245"/>
                  </a:lnTo>
                  <a:lnTo>
                    <a:pt x="1266" y="2245"/>
                  </a:lnTo>
                  <a:lnTo>
                    <a:pt x="1266" y="0"/>
                  </a:lnTo>
                  <a:close/>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2" name="Freeform 14">
              <a:extLst>
                <a:ext uri="{FF2B5EF4-FFF2-40B4-BE49-F238E27FC236}">
                  <a16:creationId xmlns:a16="http://schemas.microsoft.com/office/drawing/2014/main" xmlns="" id="{6A4683D8-54C8-4EDE-94F5-E7BC4FF2A351}"/>
                </a:ext>
              </a:extLst>
            </p:cNvPr>
            <p:cNvSpPr>
              <a:spLocks noChangeArrowheads="1"/>
            </p:cNvSpPr>
            <p:nvPr/>
          </p:nvSpPr>
          <p:spPr bwMode="auto">
            <a:xfrm>
              <a:off x="140" y="484"/>
              <a:ext cx="1266" cy="2245"/>
            </a:xfrm>
            <a:custGeom>
              <a:avLst/>
              <a:gdLst>
                <a:gd name="T0" fmla="*/ 1266 w 1266"/>
                <a:gd name="T1" fmla="*/ 0 h 2245"/>
                <a:gd name="T2" fmla="*/ 1266 w 1266"/>
                <a:gd name="T3" fmla="*/ 0 h 2245"/>
                <a:gd name="T4" fmla="*/ 1266 w 1266"/>
                <a:gd name="T5" fmla="*/ 2245 h 2245"/>
                <a:gd name="T6" fmla="*/ 0 w 1266"/>
                <a:gd name="T7" fmla="*/ 2245 h 2245"/>
                <a:gd name="T8" fmla="*/ 0 w 1266"/>
                <a:gd name="T9" fmla="*/ 2245 h 2245"/>
                <a:gd name="T10" fmla="*/ 1266 w 1266"/>
                <a:gd name="T11" fmla="*/ 2245 h 2245"/>
                <a:gd name="T12" fmla="*/ 1266 w 1266"/>
                <a:gd name="T13" fmla="*/ 0 h 2245"/>
                <a:gd name="T14" fmla="*/ 0 60000 65536"/>
                <a:gd name="T15" fmla="*/ 0 60000 65536"/>
                <a:gd name="T16" fmla="*/ 0 60000 65536"/>
                <a:gd name="T17" fmla="*/ 0 60000 65536"/>
                <a:gd name="T18" fmla="*/ 0 60000 65536"/>
                <a:gd name="T19" fmla="*/ 0 60000 65536"/>
                <a:gd name="T20" fmla="*/ 0 60000 65536"/>
                <a:gd name="T21" fmla="*/ 0 w 1266"/>
                <a:gd name="T22" fmla="*/ 0 h 2245"/>
                <a:gd name="T23" fmla="*/ 1266 w 1266"/>
                <a:gd name="T24" fmla="*/ 2245 h 22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6" h="2245">
                  <a:moveTo>
                    <a:pt x="1266" y="0"/>
                  </a:moveTo>
                  <a:lnTo>
                    <a:pt x="1266" y="0"/>
                  </a:lnTo>
                  <a:lnTo>
                    <a:pt x="1266" y="2245"/>
                  </a:lnTo>
                  <a:lnTo>
                    <a:pt x="0" y="2245"/>
                  </a:lnTo>
                  <a:lnTo>
                    <a:pt x="1266" y="2245"/>
                  </a:lnTo>
                  <a:lnTo>
                    <a:pt x="1266" y="0"/>
                  </a:lnTo>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53" name="任意多边形 73">
            <a:extLst>
              <a:ext uri="{FF2B5EF4-FFF2-40B4-BE49-F238E27FC236}">
                <a16:creationId xmlns:a16="http://schemas.microsoft.com/office/drawing/2014/main" xmlns="" id="{E29BD95F-B3E1-4D3C-8B5D-F139AC04EB95}"/>
              </a:ext>
            </a:extLst>
          </p:cNvPr>
          <p:cNvSpPr>
            <a:spLocks noChangeArrowheads="1"/>
          </p:cNvSpPr>
          <p:nvPr/>
        </p:nvSpPr>
        <p:spPr bwMode="auto">
          <a:xfrm>
            <a:off x="869878" y="1513849"/>
            <a:ext cx="2732542" cy="674561"/>
          </a:xfrm>
          <a:custGeom>
            <a:avLst/>
            <a:gdLst>
              <a:gd name="T0" fmla="*/ 468041 w 3793537"/>
              <a:gd name="T1" fmla="*/ 0 h 935790"/>
              <a:gd name="T2" fmla="*/ 3704199 w 3793537"/>
              <a:gd name="T3" fmla="*/ 0 h 935790"/>
              <a:gd name="T4" fmla="*/ 3794713 w 3793537"/>
              <a:gd name="T5" fmla="*/ 9138 h 935790"/>
              <a:gd name="T6" fmla="*/ 3794713 w 3793537"/>
              <a:gd name="T7" fmla="*/ 928323 h 935790"/>
              <a:gd name="T8" fmla="*/ 3704199 w 3793537"/>
              <a:gd name="T9" fmla="*/ 937461 h 935790"/>
              <a:gd name="T10" fmla="*/ 468041 w 3793537"/>
              <a:gd name="T11" fmla="*/ 937461 h 935790"/>
              <a:gd name="T12" fmla="*/ 0 w 3793537"/>
              <a:gd name="T13" fmla="*/ 468731 h 935790"/>
              <a:gd name="T14" fmla="*/ 468041 w 3793537"/>
              <a:gd name="T15" fmla="*/ 0 h 935790"/>
              <a:gd name="T16" fmla="*/ 0 60000 65536"/>
              <a:gd name="T17" fmla="*/ 0 60000 65536"/>
              <a:gd name="T18" fmla="*/ 0 60000 65536"/>
              <a:gd name="T19" fmla="*/ 0 60000 65536"/>
              <a:gd name="T20" fmla="*/ 0 60000 65536"/>
              <a:gd name="T21" fmla="*/ 0 60000 65536"/>
              <a:gd name="T22" fmla="*/ 0 60000 65536"/>
              <a:gd name="T23" fmla="*/ 0 60000 65536"/>
              <a:gd name="T24" fmla="*/ 0 w 3793537"/>
              <a:gd name="T25" fmla="*/ 0 h 935790"/>
              <a:gd name="T26" fmla="*/ 3793537 w 3793537"/>
              <a:gd name="T27" fmla="*/ 935790 h 9357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93537" h="935790">
                <a:moveTo>
                  <a:pt x="467895" y="0"/>
                </a:moveTo>
                <a:lnTo>
                  <a:pt x="3703051" y="0"/>
                </a:lnTo>
                <a:lnTo>
                  <a:pt x="3793537" y="9122"/>
                </a:lnTo>
                <a:lnTo>
                  <a:pt x="3793537" y="926668"/>
                </a:lnTo>
                <a:lnTo>
                  <a:pt x="3703051" y="935790"/>
                </a:lnTo>
                <a:lnTo>
                  <a:pt x="467895" y="935790"/>
                </a:lnTo>
                <a:cubicBezTo>
                  <a:pt x="209484" y="935790"/>
                  <a:pt x="0" y="726306"/>
                  <a:pt x="0" y="467895"/>
                </a:cubicBezTo>
                <a:cubicBezTo>
                  <a:pt x="0" y="209484"/>
                  <a:pt x="209484" y="0"/>
                  <a:pt x="467895" y="0"/>
                </a:cubicBezTo>
                <a:close/>
              </a:path>
            </a:pathLst>
          </a:custGeom>
          <a:solidFill>
            <a:srgbClr val="308BC4"/>
          </a:solidFill>
          <a:ln>
            <a:noFill/>
          </a:ln>
          <a:extLst/>
        </p:spPr>
        <p:txBody>
          <a:bodyPr anchor="ctr"/>
          <a:lstStyle/>
          <a:p>
            <a:endParaRPr lang="zh-CN" altLang="en-US"/>
          </a:p>
        </p:txBody>
      </p:sp>
      <p:sp>
        <p:nvSpPr>
          <p:cNvPr id="54" name="等腰三角形 3">
            <a:extLst>
              <a:ext uri="{FF2B5EF4-FFF2-40B4-BE49-F238E27FC236}">
                <a16:creationId xmlns:a16="http://schemas.microsoft.com/office/drawing/2014/main" xmlns="" id="{F0961459-1A50-4123-B608-67300E3E15AC}"/>
              </a:ext>
            </a:extLst>
          </p:cNvPr>
          <p:cNvSpPr>
            <a:spLocks noChangeArrowheads="1"/>
          </p:cNvSpPr>
          <p:nvPr/>
        </p:nvSpPr>
        <p:spPr bwMode="auto">
          <a:xfrm rot="5400000">
            <a:off x="3476655" y="1639615"/>
            <a:ext cx="1058717" cy="807186"/>
          </a:xfrm>
          <a:custGeom>
            <a:avLst/>
            <a:gdLst>
              <a:gd name="T0" fmla="*/ 0 w 1470182"/>
              <a:gd name="T1" fmla="*/ 1120857 h 1120693"/>
              <a:gd name="T2" fmla="*/ 1469868 w 1470182"/>
              <a:gd name="T3" fmla="*/ 0 h 1120693"/>
              <a:gd name="T4" fmla="*/ 935591 w 1470182"/>
              <a:gd name="T5" fmla="*/ 1120857 h 1120693"/>
              <a:gd name="T6" fmla="*/ 0 w 1470182"/>
              <a:gd name="T7" fmla="*/ 1120857 h 1120693"/>
              <a:gd name="T8" fmla="*/ 0 60000 65536"/>
              <a:gd name="T9" fmla="*/ 0 60000 65536"/>
              <a:gd name="T10" fmla="*/ 0 60000 65536"/>
              <a:gd name="T11" fmla="*/ 0 60000 65536"/>
              <a:gd name="T12" fmla="*/ 0 w 1470182"/>
              <a:gd name="T13" fmla="*/ 0 h 1120693"/>
              <a:gd name="T14" fmla="*/ 1470182 w 1470182"/>
              <a:gd name="T15" fmla="*/ 1120693 h 1120693"/>
            </a:gdLst>
            <a:ahLst/>
            <a:cxnLst>
              <a:cxn ang="T8">
                <a:pos x="T0" y="T1"/>
              </a:cxn>
              <a:cxn ang="T9">
                <a:pos x="T2" y="T3"/>
              </a:cxn>
              <a:cxn ang="T10">
                <a:pos x="T4" y="T5"/>
              </a:cxn>
              <a:cxn ang="T11">
                <a:pos x="T6" y="T7"/>
              </a:cxn>
            </a:cxnLst>
            <a:rect l="T12" t="T13" r="T14" b="T15"/>
            <a:pathLst>
              <a:path w="1470182" h="1120693">
                <a:moveTo>
                  <a:pt x="0" y="1120693"/>
                </a:moveTo>
                <a:lnTo>
                  <a:pt x="1470182" y="0"/>
                </a:lnTo>
                <a:lnTo>
                  <a:pt x="935791" y="1120693"/>
                </a:lnTo>
                <a:lnTo>
                  <a:pt x="0" y="1120693"/>
                </a:lnTo>
                <a:close/>
              </a:path>
            </a:pathLst>
          </a:custGeom>
          <a:solidFill>
            <a:srgbClr val="308BC4">
              <a:alpha val="69019"/>
            </a:srgbClr>
          </a:solidFill>
          <a:ln>
            <a:noFill/>
          </a:ln>
          <a:extLst/>
        </p:spPr>
        <p:txBody>
          <a:bodyPr anchor="ctr"/>
          <a:lstStyle/>
          <a:p>
            <a:endParaRPr lang="zh-CN" altLang="en-US"/>
          </a:p>
        </p:txBody>
      </p:sp>
      <p:sp>
        <p:nvSpPr>
          <p:cNvPr id="55" name="等腰三角形 3">
            <a:extLst>
              <a:ext uri="{FF2B5EF4-FFF2-40B4-BE49-F238E27FC236}">
                <a16:creationId xmlns:a16="http://schemas.microsoft.com/office/drawing/2014/main" xmlns="" id="{88B9E3B3-498D-488D-959C-CE576888C547}"/>
              </a:ext>
            </a:extLst>
          </p:cNvPr>
          <p:cNvSpPr>
            <a:spLocks noChangeArrowheads="1"/>
          </p:cNvSpPr>
          <p:nvPr/>
        </p:nvSpPr>
        <p:spPr bwMode="auto">
          <a:xfrm rot="16200000" flipV="1">
            <a:off x="3476655" y="2725771"/>
            <a:ext cx="1058717" cy="807186"/>
          </a:xfrm>
          <a:custGeom>
            <a:avLst/>
            <a:gdLst>
              <a:gd name="T0" fmla="*/ 0 w 1470182"/>
              <a:gd name="T1" fmla="*/ 1120857 h 1120693"/>
              <a:gd name="T2" fmla="*/ 1469868 w 1470182"/>
              <a:gd name="T3" fmla="*/ 0 h 1120693"/>
              <a:gd name="T4" fmla="*/ 935591 w 1470182"/>
              <a:gd name="T5" fmla="*/ 1120857 h 1120693"/>
              <a:gd name="T6" fmla="*/ 0 w 1470182"/>
              <a:gd name="T7" fmla="*/ 1120857 h 1120693"/>
              <a:gd name="T8" fmla="*/ 0 60000 65536"/>
              <a:gd name="T9" fmla="*/ 0 60000 65536"/>
              <a:gd name="T10" fmla="*/ 0 60000 65536"/>
              <a:gd name="T11" fmla="*/ 0 60000 65536"/>
              <a:gd name="T12" fmla="*/ 0 w 1470182"/>
              <a:gd name="T13" fmla="*/ 0 h 1120693"/>
              <a:gd name="T14" fmla="*/ 1470182 w 1470182"/>
              <a:gd name="T15" fmla="*/ 1120693 h 1120693"/>
            </a:gdLst>
            <a:ahLst/>
            <a:cxnLst>
              <a:cxn ang="T8">
                <a:pos x="T0" y="T1"/>
              </a:cxn>
              <a:cxn ang="T9">
                <a:pos x="T2" y="T3"/>
              </a:cxn>
              <a:cxn ang="T10">
                <a:pos x="T4" y="T5"/>
              </a:cxn>
              <a:cxn ang="T11">
                <a:pos x="T6" y="T7"/>
              </a:cxn>
            </a:cxnLst>
            <a:rect l="T12" t="T13" r="T14" b="T15"/>
            <a:pathLst>
              <a:path w="1470182" h="1120693">
                <a:moveTo>
                  <a:pt x="0" y="1120693"/>
                </a:moveTo>
                <a:lnTo>
                  <a:pt x="1470182" y="0"/>
                </a:lnTo>
                <a:lnTo>
                  <a:pt x="935791" y="1120693"/>
                </a:lnTo>
                <a:lnTo>
                  <a:pt x="0" y="1120693"/>
                </a:lnTo>
                <a:close/>
              </a:path>
            </a:pathLst>
          </a:custGeom>
          <a:solidFill>
            <a:srgbClr val="308BC4">
              <a:alpha val="69019"/>
            </a:srgbClr>
          </a:solidFill>
          <a:ln>
            <a:noFill/>
          </a:ln>
          <a:extLst/>
        </p:spPr>
        <p:txBody>
          <a:bodyPr anchor="ctr"/>
          <a:lstStyle/>
          <a:p>
            <a:endParaRPr lang="zh-CN" altLang="en-US"/>
          </a:p>
        </p:txBody>
      </p:sp>
      <p:sp>
        <p:nvSpPr>
          <p:cNvPr id="56" name="任意多边形 76">
            <a:extLst>
              <a:ext uri="{FF2B5EF4-FFF2-40B4-BE49-F238E27FC236}">
                <a16:creationId xmlns:a16="http://schemas.microsoft.com/office/drawing/2014/main" xmlns="" id="{9391E3F7-9A02-4949-9669-756C0F998D86}"/>
              </a:ext>
            </a:extLst>
          </p:cNvPr>
          <p:cNvSpPr>
            <a:spLocks noChangeArrowheads="1"/>
          </p:cNvSpPr>
          <p:nvPr/>
        </p:nvSpPr>
        <p:spPr bwMode="auto">
          <a:xfrm>
            <a:off x="869878" y="2985306"/>
            <a:ext cx="2732542" cy="673417"/>
          </a:xfrm>
          <a:custGeom>
            <a:avLst/>
            <a:gdLst>
              <a:gd name="T0" fmla="*/ 468041 w 3793537"/>
              <a:gd name="T1" fmla="*/ 0 h 935790"/>
              <a:gd name="T2" fmla="*/ 3704199 w 3793537"/>
              <a:gd name="T3" fmla="*/ 0 h 935790"/>
              <a:gd name="T4" fmla="*/ 3794713 w 3793537"/>
              <a:gd name="T5" fmla="*/ 9108 h 935790"/>
              <a:gd name="T6" fmla="*/ 3794713 w 3793537"/>
              <a:gd name="T7" fmla="*/ 925177 h 935790"/>
              <a:gd name="T8" fmla="*/ 3704199 w 3793537"/>
              <a:gd name="T9" fmla="*/ 934285 h 935790"/>
              <a:gd name="T10" fmla="*/ 468041 w 3793537"/>
              <a:gd name="T11" fmla="*/ 934285 h 935790"/>
              <a:gd name="T12" fmla="*/ 0 w 3793537"/>
              <a:gd name="T13" fmla="*/ 467143 h 935790"/>
              <a:gd name="T14" fmla="*/ 468041 w 3793537"/>
              <a:gd name="T15" fmla="*/ 0 h 935790"/>
              <a:gd name="T16" fmla="*/ 0 60000 65536"/>
              <a:gd name="T17" fmla="*/ 0 60000 65536"/>
              <a:gd name="T18" fmla="*/ 0 60000 65536"/>
              <a:gd name="T19" fmla="*/ 0 60000 65536"/>
              <a:gd name="T20" fmla="*/ 0 60000 65536"/>
              <a:gd name="T21" fmla="*/ 0 60000 65536"/>
              <a:gd name="T22" fmla="*/ 0 60000 65536"/>
              <a:gd name="T23" fmla="*/ 0 60000 65536"/>
              <a:gd name="T24" fmla="*/ 0 w 3793537"/>
              <a:gd name="T25" fmla="*/ 0 h 935790"/>
              <a:gd name="T26" fmla="*/ 3793537 w 3793537"/>
              <a:gd name="T27" fmla="*/ 935790 h 9357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93537" h="935790">
                <a:moveTo>
                  <a:pt x="467895" y="0"/>
                </a:moveTo>
                <a:lnTo>
                  <a:pt x="3703051" y="0"/>
                </a:lnTo>
                <a:lnTo>
                  <a:pt x="3793537" y="9122"/>
                </a:lnTo>
                <a:lnTo>
                  <a:pt x="3793537" y="926668"/>
                </a:lnTo>
                <a:lnTo>
                  <a:pt x="3703051" y="935790"/>
                </a:lnTo>
                <a:lnTo>
                  <a:pt x="467895" y="935790"/>
                </a:lnTo>
                <a:cubicBezTo>
                  <a:pt x="209484" y="935790"/>
                  <a:pt x="0" y="726306"/>
                  <a:pt x="0" y="467895"/>
                </a:cubicBezTo>
                <a:cubicBezTo>
                  <a:pt x="0" y="209484"/>
                  <a:pt x="209484" y="0"/>
                  <a:pt x="467895" y="0"/>
                </a:cubicBezTo>
                <a:close/>
              </a:path>
            </a:pathLst>
          </a:custGeom>
          <a:solidFill>
            <a:srgbClr val="308BC4"/>
          </a:solidFill>
          <a:ln>
            <a:noFill/>
          </a:ln>
          <a:extLst/>
        </p:spPr>
        <p:txBody>
          <a:bodyPr anchor="ctr"/>
          <a:lstStyle/>
          <a:p>
            <a:endParaRPr lang="zh-CN" altLang="en-US"/>
          </a:p>
        </p:txBody>
      </p:sp>
      <p:sp>
        <p:nvSpPr>
          <p:cNvPr id="57" name="等腰三角形 3">
            <a:extLst>
              <a:ext uri="{FF2B5EF4-FFF2-40B4-BE49-F238E27FC236}">
                <a16:creationId xmlns:a16="http://schemas.microsoft.com/office/drawing/2014/main" xmlns="" id="{E6660629-C4B7-458F-841E-8BBECA866CA0}"/>
              </a:ext>
            </a:extLst>
          </p:cNvPr>
          <p:cNvSpPr>
            <a:spLocks noChangeArrowheads="1"/>
          </p:cNvSpPr>
          <p:nvPr/>
        </p:nvSpPr>
        <p:spPr bwMode="auto">
          <a:xfrm rot="16200000" flipH="1">
            <a:off x="4283841" y="1639615"/>
            <a:ext cx="1058717" cy="807186"/>
          </a:xfrm>
          <a:custGeom>
            <a:avLst/>
            <a:gdLst>
              <a:gd name="T0" fmla="*/ 0 w 1470182"/>
              <a:gd name="T1" fmla="*/ 1120857 h 1120693"/>
              <a:gd name="T2" fmla="*/ 1469868 w 1470182"/>
              <a:gd name="T3" fmla="*/ 0 h 1120693"/>
              <a:gd name="T4" fmla="*/ 935591 w 1470182"/>
              <a:gd name="T5" fmla="*/ 1120857 h 1120693"/>
              <a:gd name="T6" fmla="*/ 0 w 1470182"/>
              <a:gd name="T7" fmla="*/ 1120857 h 1120693"/>
              <a:gd name="T8" fmla="*/ 0 60000 65536"/>
              <a:gd name="T9" fmla="*/ 0 60000 65536"/>
              <a:gd name="T10" fmla="*/ 0 60000 65536"/>
              <a:gd name="T11" fmla="*/ 0 60000 65536"/>
              <a:gd name="T12" fmla="*/ 0 w 1470182"/>
              <a:gd name="T13" fmla="*/ 0 h 1120693"/>
              <a:gd name="T14" fmla="*/ 1470182 w 1470182"/>
              <a:gd name="T15" fmla="*/ 1120693 h 1120693"/>
            </a:gdLst>
            <a:ahLst/>
            <a:cxnLst>
              <a:cxn ang="T8">
                <a:pos x="T0" y="T1"/>
              </a:cxn>
              <a:cxn ang="T9">
                <a:pos x="T2" y="T3"/>
              </a:cxn>
              <a:cxn ang="T10">
                <a:pos x="T4" y="T5"/>
              </a:cxn>
              <a:cxn ang="T11">
                <a:pos x="T6" y="T7"/>
              </a:cxn>
            </a:cxnLst>
            <a:rect l="T12" t="T13" r="T14" b="T15"/>
            <a:pathLst>
              <a:path w="1470182" h="1120693">
                <a:moveTo>
                  <a:pt x="0" y="1120693"/>
                </a:moveTo>
                <a:lnTo>
                  <a:pt x="1470182" y="0"/>
                </a:lnTo>
                <a:lnTo>
                  <a:pt x="935791" y="1120693"/>
                </a:lnTo>
                <a:lnTo>
                  <a:pt x="0" y="1120693"/>
                </a:lnTo>
                <a:close/>
              </a:path>
            </a:pathLst>
          </a:custGeom>
          <a:solidFill>
            <a:srgbClr val="308BC4">
              <a:alpha val="69019"/>
            </a:srgbClr>
          </a:solidFill>
          <a:ln>
            <a:noFill/>
          </a:ln>
          <a:extLst/>
        </p:spPr>
        <p:txBody>
          <a:bodyPr anchor="ctr"/>
          <a:lstStyle/>
          <a:p>
            <a:endParaRPr lang="zh-CN" altLang="en-US"/>
          </a:p>
        </p:txBody>
      </p:sp>
      <p:sp>
        <p:nvSpPr>
          <p:cNvPr id="58" name="等腰三角形 3">
            <a:extLst>
              <a:ext uri="{FF2B5EF4-FFF2-40B4-BE49-F238E27FC236}">
                <a16:creationId xmlns:a16="http://schemas.microsoft.com/office/drawing/2014/main" xmlns="" id="{98673AAC-B513-4AC1-B9C3-1581764AACE9}"/>
              </a:ext>
            </a:extLst>
          </p:cNvPr>
          <p:cNvSpPr>
            <a:spLocks noChangeArrowheads="1"/>
          </p:cNvSpPr>
          <p:nvPr/>
        </p:nvSpPr>
        <p:spPr bwMode="auto">
          <a:xfrm rot="5400000" flipH="1" flipV="1">
            <a:off x="4283841" y="2725771"/>
            <a:ext cx="1058717" cy="807186"/>
          </a:xfrm>
          <a:custGeom>
            <a:avLst/>
            <a:gdLst>
              <a:gd name="T0" fmla="*/ 0 w 1470182"/>
              <a:gd name="T1" fmla="*/ 1120857 h 1120693"/>
              <a:gd name="T2" fmla="*/ 1469868 w 1470182"/>
              <a:gd name="T3" fmla="*/ 0 h 1120693"/>
              <a:gd name="T4" fmla="*/ 935591 w 1470182"/>
              <a:gd name="T5" fmla="*/ 1120857 h 1120693"/>
              <a:gd name="T6" fmla="*/ 0 w 1470182"/>
              <a:gd name="T7" fmla="*/ 1120857 h 1120693"/>
              <a:gd name="T8" fmla="*/ 0 60000 65536"/>
              <a:gd name="T9" fmla="*/ 0 60000 65536"/>
              <a:gd name="T10" fmla="*/ 0 60000 65536"/>
              <a:gd name="T11" fmla="*/ 0 60000 65536"/>
              <a:gd name="T12" fmla="*/ 0 w 1470182"/>
              <a:gd name="T13" fmla="*/ 0 h 1120693"/>
              <a:gd name="T14" fmla="*/ 1470182 w 1470182"/>
              <a:gd name="T15" fmla="*/ 1120693 h 1120693"/>
            </a:gdLst>
            <a:ahLst/>
            <a:cxnLst>
              <a:cxn ang="T8">
                <a:pos x="T0" y="T1"/>
              </a:cxn>
              <a:cxn ang="T9">
                <a:pos x="T2" y="T3"/>
              </a:cxn>
              <a:cxn ang="T10">
                <a:pos x="T4" y="T5"/>
              </a:cxn>
              <a:cxn ang="T11">
                <a:pos x="T6" y="T7"/>
              </a:cxn>
            </a:cxnLst>
            <a:rect l="T12" t="T13" r="T14" b="T15"/>
            <a:pathLst>
              <a:path w="1470182" h="1120693">
                <a:moveTo>
                  <a:pt x="0" y="1120693"/>
                </a:moveTo>
                <a:lnTo>
                  <a:pt x="1470182" y="0"/>
                </a:lnTo>
                <a:lnTo>
                  <a:pt x="935791" y="1120693"/>
                </a:lnTo>
                <a:lnTo>
                  <a:pt x="0" y="1120693"/>
                </a:lnTo>
                <a:close/>
              </a:path>
            </a:pathLst>
          </a:custGeom>
          <a:solidFill>
            <a:srgbClr val="308BC4">
              <a:alpha val="69019"/>
            </a:srgbClr>
          </a:solidFill>
          <a:ln>
            <a:noFill/>
          </a:ln>
          <a:extLst/>
        </p:spPr>
        <p:txBody>
          <a:bodyPr anchor="ctr"/>
          <a:lstStyle/>
          <a:p>
            <a:endParaRPr lang="zh-CN" altLang="en-US"/>
          </a:p>
        </p:txBody>
      </p:sp>
      <p:sp>
        <p:nvSpPr>
          <p:cNvPr id="59" name="任意多边形 79">
            <a:extLst>
              <a:ext uri="{FF2B5EF4-FFF2-40B4-BE49-F238E27FC236}">
                <a16:creationId xmlns:a16="http://schemas.microsoft.com/office/drawing/2014/main" xmlns="" id="{2C76C894-B429-409B-8618-EBD541F0072C}"/>
              </a:ext>
            </a:extLst>
          </p:cNvPr>
          <p:cNvSpPr>
            <a:spLocks noChangeArrowheads="1"/>
          </p:cNvSpPr>
          <p:nvPr/>
        </p:nvSpPr>
        <p:spPr bwMode="auto">
          <a:xfrm flipH="1">
            <a:off x="5216792" y="1513849"/>
            <a:ext cx="2732542" cy="674561"/>
          </a:xfrm>
          <a:custGeom>
            <a:avLst/>
            <a:gdLst>
              <a:gd name="T0" fmla="*/ 468041 w 3793537"/>
              <a:gd name="T1" fmla="*/ 0 h 935790"/>
              <a:gd name="T2" fmla="*/ 3704199 w 3793537"/>
              <a:gd name="T3" fmla="*/ 0 h 935790"/>
              <a:gd name="T4" fmla="*/ 3794713 w 3793537"/>
              <a:gd name="T5" fmla="*/ 9138 h 935790"/>
              <a:gd name="T6" fmla="*/ 3794713 w 3793537"/>
              <a:gd name="T7" fmla="*/ 928323 h 935790"/>
              <a:gd name="T8" fmla="*/ 3704199 w 3793537"/>
              <a:gd name="T9" fmla="*/ 937461 h 935790"/>
              <a:gd name="T10" fmla="*/ 468041 w 3793537"/>
              <a:gd name="T11" fmla="*/ 937461 h 935790"/>
              <a:gd name="T12" fmla="*/ 0 w 3793537"/>
              <a:gd name="T13" fmla="*/ 468731 h 935790"/>
              <a:gd name="T14" fmla="*/ 468041 w 3793537"/>
              <a:gd name="T15" fmla="*/ 0 h 935790"/>
              <a:gd name="T16" fmla="*/ 0 60000 65536"/>
              <a:gd name="T17" fmla="*/ 0 60000 65536"/>
              <a:gd name="T18" fmla="*/ 0 60000 65536"/>
              <a:gd name="T19" fmla="*/ 0 60000 65536"/>
              <a:gd name="T20" fmla="*/ 0 60000 65536"/>
              <a:gd name="T21" fmla="*/ 0 60000 65536"/>
              <a:gd name="T22" fmla="*/ 0 60000 65536"/>
              <a:gd name="T23" fmla="*/ 0 60000 65536"/>
              <a:gd name="T24" fmla="*/ 0 w 3793537"/>
              <a:gd name="T25" fmla="*/ 0 h 935790"/>
              <a:gd name="T26" fmla="*/ 3793537 w 3793537"/>
              <a:gd name="T27" fmla="*/ 935790 h 9357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93537" h="935790">
                <a:moveTo>
                  <a:pt x="467895" y="0"/>
                </a:moveTo>
                <a:lnTo>
                  <a:pt x="3703051" y="0"/>
                </a:lnTo>
                <a:lnTo>
                  <a:pt x="3793537" y="9122"/>
                </a:lnTo>
                <a:lnTo>
                  <a:pt x="3793537" y="926668"/>
                </a:lnTo>
                <a:lnTo>
                  <a:pt x="3703051" y="935790"/>
                </a:lnTo>
                <a:lnTo>
                  <a:pt x="467895" y="935790"/>
                </a:lnTo>
                <a:cubicBezTo>
                  <a:pt x="209484" y="935790"/>
                  <a:pt x="0" y="726306"/>
                  <a:pt x="0" y="467895"/>
                </a:cubicBezTo>
                <a:cubicBezTo>
                  <a:pt x="0" y="209484"/>
                  <a:pt x="209484" y="0"/>
                  <a:pt x="467895" y="0"/>
                </a:cubicBezTo>
                <a:close/>
              </a:path>
            </a:pathLst>
          </a:custGeom>
          <a:solidFill>
            <a:srgbClr val="308BC4"/>
          </a:solidFill>
          <a:ln>
            <a:noFill/>
          </a:ln>
          <a:extLst/>
        </p:spPr>
        <p:txBody>
          <a:bodyPr anchor="ctr"/>
          <a:lstStyle/>
          <a:p>
            <a:endParaRPr lang="zh-CN" altLang="en-US"/>
          </a:p>
        </p:txBody>
      </p:sp>
      <p:sp>
        <p:nvSpPr>
          <p:cNvPr id="60" name="任意多边形 80">
            <a:extLst>
              <a:ext uri="{FF2B5EF4-FFF2-40B4-BE49-F238E27FC236}">
                <a16:creationId xmlns:a16="http://schemas.microsoft.com/office/drawing/2014/main" xmlns="" id="{8EB3D3B3-6017-4291-9BBB-BAE6D421C921}"/>
              </a:ext>
            </a:extLst>
          </p:cNvPr>
          <p:cNvSpPr>
            <a:spLocks noChangeArrowheads="1"/>
          </p:cNvSpPr>
          <p:nvPr/>
        </p:nvSpPr>
        <p:spPr bwMode="auto">
          <a:xfrm flipH="1">
            <a:off x="5216792" y="2985306"/>
            <a:ext cx="2732542" cy="673417"/>
          </a:xfrm>
          <a:custGeom>
            <a:avLst/>
            <a:gdLst>
              <a:gd name="T0" fmla="*/ 468041 w 3793537"/>
              <a:gd name="T1" fmla="*/ 0 h 935790"/>
              <a:gd name="T2" fmla="*/ 3704199 w 3793537"/>
              <a:gd name="T3" fmla="*/ 0 h 935790"/>
              <a:gd name="T4" fmla="*/ 3794713 w 3793537"/>
              <a:gd name="T5" fmla="*/ 9108 h 935790"/>
              <a:gd name="T6" fmla="*/ 3794713 w 3793537"/>
              <a:gd name="T7" fmla="*/ 925177 h 935790"/>
              <a:gd name="T8" fmla="*/ 3704199 w 3793537"/>
              <a:gd name="T9" fmla="*/ 934285 h 935790"/>
              <a:gd name="T10" fmla="*/ 468041 w 3793537"/>
              <a:gd name="T11" fmla="*/ 934285 h 935790"/>
              <a:gd name="T12" fmla="*/ 0 w 3793537"/>
              <a:gd name="T13" fmla="*/ 467143 h 935790"/>
              <a:gd name="T14" fmla="*/ 468041 w 3793537"/>
              <a:gd name="T15" fmla="*/ 0 h 935790"/>
              <a:gd name="T16" fmla="*/ 0 60000 65536"/>
              <a:gd name="T17" fmla="*/ 0 60000 65536"/>
              <a:gd name="T18" fmla="*/ 0 60000 65536"/>
              <a:gd name="T19" fmla="*/ 0 60000 65536"/>
              <a:gd name="T20" fmla="*/ 0 60000 65536"/>
              <a:gd name="T21" fmla="*/ 0 60000 65536"/>
              <a:gd name="T22" fmla="*/ 0 60000 65536"/>
              <a:gd name="T23" fmla="*/ 0 60000 65536"/>
              <a:gd name="T24" fmla="*/ 0 w 3793537"/>
              <a:gd name="T25" fmla="*/ 0 h 935790"/>
              <a:gd name="T26" fmla="*/ 3793537 w 3793537"/>
              <a:gd name="T27" fmla="*/ 935790 h 9357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93537" h="935790">
                <a:moveTo>
                  <a:pt x="467895" y="0"/>
                </a:moveTo>
                <a:lnTo>
                  <a:pt x="3703051" y="0"/>
                </a:lnTo>
                <a:lnTo>
                  <a:pt x="3793537" y="9122"/>
                </a:lnTo>
                <a:lnTo>
                  <a:pt x="3793537" y="926668"/>
                </a:lnTo>
                <a:lnTo>
                  <a:pt x="3703051" y="935790"/>
                </a:lnTo>
                <a:lnTo>
                  <a:pt x="467895" y="935790"/>
                </a:lnTo>
                <a:cubicBezTo>
                  <a:pt x="209484" y="935790"/>
                  <a:pt x="0" y="726306"/>
                  <a:pt x="0" y="467895"/>
                </a:cubicBezTo>
                <a:cubicBezTo>
                  <a:pt x="0" y="209484"/>
                  <a:pt x="209484" y="0"/>
                  <a:pt x="467895" y="0"/>
                </a:cubicBezTo>
                <a:close/>
              </a:path>
            </a:pathLst>
          </a:custGeom>
          <a:solidFill>
            <a:srgbClr val="308BC4"/>
          </a:solidFill>
          <a:ln>
            <a:noFill/>
          </a:ln>
          <a:extLst/>
        </p:spPr>
        <p:txBody>
          <a:bodyPr anchor="ctr"/>
          <a:lstStyle/>
          <a:p>
            <a:endParaRPr lang="zh-CN" altLang="en-US"/>
          </a:p>
        </p:txBody>
      </p:sp>
      <p:sp>
        <p:nvSpPr>
          <p:cNvPr id="61" name="Freeform 5">
            <a:extLst>
              <a:ext uri="{FF2B5EF4-FFF2-40B4-BE49-F238E27FC236}">
                <a16:creationId xmlns:a16="http://schemas.microsoft.com/office/drawing/2014/main" xmlns="" id="{81C06E69-4031-4484-8E1F-25571ED79DD1}"/>
              </a:ext>
            </a:extLst>
          </p:cNvPr>
          <p:cNvSpPr>
            <a:spLocks noEditPoints="1" noChangeArrowheads="1"/>
          </p:cNvSpPr>
          <p:nvPr/>
        </p:nvSpPr>
        <p:spPr bwMode="auto">
          <a:xfrm>
            <a:off x="1061956" y="1629325"/>
            <a:ext cx="466476" cy="491629"/>
          </a:xfrm>
          <a:custGeom>
            <a:avLst/>
            <a:gdLst>
              <a:gd name="T0" fmla="*/ 1776252480 w 195"/>
              <a:gd name="T1" fmla="*/ 1176592929 h 200"/>
              <a:gd name="T2" fmla="*/ 1676958409 w 195"/>
              <a:gd name="T3" fmla="*/ 1153291524 h 200"/>
              <a:gd name="T4" fmla="*/ 1754187500 w 195"/>
              <a:gd name="T5" fmla="*/ 1013500164 h 200"/>
              <a:gd name="T6" fmla="*/ 1776252480 w 195"/>
              <a:gd name="T7" fmla="*/ 1013500164 h 200"/>
              <a:gd name="T8" fmla="*/ 2030001411 w 195"/>
              <a:gd name="T9" fmla="*/ 535874278 h 200"/>
              <a:gd name="T10" fmla="*/ 1809348289 w 195"/>
              <a:gd name="T11" fmla="*/ 267937139 h 200"/>
              <a:gd name="T12" fmla="*/ 1809348289 w 195"/>
              <a:gd name="T13" fmla="*/ 104844374 h 200"/>
              <a:gd name="T14" fmla="*/ 2147483647 w 195"/>
              <a:gd name="T15" fmla="*/ 535874278 h 200"/>
              <a:gd name="T16" fmla="*/ 1776252480 w 195"/>
              <a:gd name="T17" fmla="*/ 1176592929 h 200"/>
              <a:gd name="T18" fmla="*/ 1081197306 w 195"/>
              <a:gd name="T19" fmla="*/ 1514424041 h 200"/>
              <a:gd name="T20" fmla="*/ 397172962 w 195"/>
              <a:gd name="T21" fmla="*/ 465976891 h 200"/>
              <a:gd name="T22" fmla="*/ 397172962 w 195"/>
              <a:gd name="T23" fmla="*/ 0 h 200"/>
              <a:gd name="T24" fmla="*/ 1765218329 w 195"/>
              <a:gd name="T25" fmla="*/ 0 h 200"/>
              <a:gd name="T26" fmla="*/ 1765218329 w 195"/>
              <a:gd name="T27" fmla="*/ 465976891 h 200"/>
              <a:gd name="T28" fmla="*/ 1081197306 w 195"/>
              <a:gd name="T29" fmla="*/ 1514424041 h 200"/>
              <a:gd name="T30" fmla="*/ 739185134 w 195"/>
              <a:gd name="T31" fmla="*/ 139794774 h 200"/>
              <a:gd name="T32" fmla="*/ 573696123 w 195"/>
              <a:gd name="T33" fmla="*/ 139794774 h 200"/>
              <a:gd name="T34" fmla="*/ 1092228135 w 195"/>
              <a:gd name="T35" fmla="*/ 1386281676 h 200"/>
              <a:gd name="T36" fmla="*/ 739185134 w 195"/>
              <a:gd name="T37" fmla="*/ 139794774 h 200"/>
              <a:gd name="T38" fmla="*/ 375107982 w 195"/>
              <a:gd name="T39" fmla="*/ 1013500164 h 200"/>
              <a:gd name="T40" fmla="*/ 397172962 w 195"/>
              <a:gd name="T41" fmla="*/ 1013500164 h 200"/>
              <a:gd name="T42" fmla="*/ 474402052 w 195"/>
              <a:gd name="T43" fmla="*/ 1153291524 h 200"/>
              <a:gd name="T44" fmla="*/ 375107982 w 195"/>
              <a:gd name="T45" fmla="*/ 1176592929 h 200"/>
              <a:gd name="T46" fmla="*/ 0 w 195"/>
              <a:gd name="T47" fmla="*/ 535874278 h 200"/>
              <a:gd name="T48" fmla="*/ 342012172 w 195"/>
              <a:gd name="T49" fmla="*/ 104844374 h 200"/>
              <a:gd name="T50" fmla="*/ 342012172 w 195"/>
              <a:gd name="T51" fmla="*/ 267937139 h 200"/>
              <a:gd name="T52" fmla="*/ 121359051 w 195"/>
              <a:gd name="T53" fmla="*/ 535874278 h 200"/>
              <a:gd name="T54" fmla="*/ 375107982 w 195"/>
              <a:gd name="T55" fmla="*/ 1013500164 h 200"/>
              <a:gd name="T56" fmla="*/ 959838255 w 195"/>
              <a:gd name="T57" fmla="*/ 1712463793 h 200"/>
              <a:gd name="T58" fmla="*/ 1070163155 w 195"/>
              <a:gd name="T59" fmla="*/ 1584321428 h 200"/>
              <a:gd name="T60" fmla="*/ 1191522206 w 195"/>
              <a:gd name="T61" fmla="*/ 1712463793 h 200"/>
              <a:gd name="T62" fmla="*/ 1070163155 w 195"/>
              <a:gd name="T63" fmla="*/ 1828960576 h 200"/>
              <a:gd name="T64" fmla="*/ 959838255 w 195"/>
              <a:gd name="T65" fmla="*/ 1712463793 h 200"/>
              <a:gd name="T66" fmla="*/ 1412175328 w 195"/>
              <a:gd name="T67" fmla="*/ 1980400932 h 200"/>
              <a:gd name="T68" fmla="*/ 1301850428 w 195"/>
              <a:gd name="T69" fmla="*/ 2096897714 h 200"/>
              <a:gd name="T70" fmla="*/ 860544185 w 195"/>
              <a:gd name="T71" fmla="*/ 2096897714 h 200"/>
              <a:gd name="T72" fmla="*/ 750219285 w 195"/>
              <a:gd name="T73" fmla="*/ 1980400932 h 200"/>
              <a:gd name="T74" fmla="*/ 860544185 w 195"/>
              <a:gd name="T75" fmla="*/ 1863907563 h 200"/>
              <a:gd name="T76" fmla="*/ 1301850428 w 195"/>
              <a:gd name="T77" fmla="*/ 1863907563 h 200"/>
              <a:gd name="T78" fmla="*/ 1412175328 w 195"/>
              <a:gd name="T79" fmla="*/ 1980400932 h 200"/>
              <a:gd name="T80" fmla="*/ 639891063 w 195"/>
              <a:gd name="T81" fmla="*/ 2143493697 h 200"/>
              <a:gd name="T82" fmla="*/ 1478370268 w 195"/>
              <a:gd name="T83" fmla="*/ 2143493697 h 200"/>
              <a:gd name="T84" fmla="*/ 1588698489 w 195"/>
              <a:gd name="T85" fmla="*/ 2147483647 h 200"/>
              <a:gd name="T86" fmla="*/ 529566163 w 195"/>
              <a:gd name="T87" fmla="*/ 2147483647 h 200"/>
              <a:gd name="T88" fmla="*/ 639891063 w 195"/>
              <a:gd name="T89" fmla="*/ 2143493697 h 2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95"/>
              <a:gd name="T136" fmla="*/ 0 h 200"/>
              <a:gd name="T137" fmla="*/ 195 w 195"/>
              <a:gd name="T138" fmla="*/ 200 h 20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2" name="Freeform 9">
            <a:extLst>
              <a:ext uri="{FF2B5EF4-FFF2-40B4-BE49-F238E27FC236}">
                <a16:creationId xmlns:a16="http://schemas.microsoft.com/office/drawing/2014/main" xmlns="" id="{67C3A78B-5E8B-4B14-8909-F56BD6554B77}"/>
              </a:ext>
            </a:extLst>
          </p:cNvPr>
          <p:cNvSpPr>
            <a:spLocks noEditPoints="1" noChangeArrowheads="1"/>
          </p:cNvSpPr>
          <p:nvPr/>
        </p:nvSpPr>
        <p:spPr bwMode="auto">
          <a:xfrm>
            <a:off x="7361666" y="3028752"/>
            <a:ext cx="420743" cy="485912"/>
          </a:xfrm>
          <a:custGeom>
            <a:avLst/>
            <a:gdLst>
              <a:gd name="T0" fmla="*/ 634495544 w 172"/>
              <a:gd name="T1" fmla="*/ 1712714987 h 199"/>
              <a:gd name="T2" fmla="*/ 738323508 w 172"/>
              <a:gd name="T3" fmla="*/ 1632250934 h 199"/>
              <a:gd name="T4" fmla="*/ 738323508 w 172"/>
              <a:gd name="T5" fmla="*/ 1069009343 h 199"/>
              <a:gd name="T6" fmla="*/ 634495544 w 172"/>
              <a:gd name="T7" fmla="*/ 988545290 h 199"/>
              <a:gd name="T8" fmla="*/ 542205530 w 172"/>
              <a:gd name="T9" fmla="*/ 1069009343 h 199"/>
              <a:gd name="T10" fmla="*/ 542205530 w 172"/>
              <a:gd name="T11" fmla="*/ 1632250934 h 199"/>
              <a:gd name="T12" fmla="*/ 634495544 w 172"/>
              <a:gd name="T13" fmla="*/ 1712714987 h 199"/>
              <a:gd name="T14" fmla="*/ 1834269122 w 172"/>
              <a:gd name="T15" fmla="*/ 413810287 h 199"/>
              <a:gd name="T16" fmla="*/ 1430498613 w 172"/>
              <a:gd name="T17" fmla="*/ 413810287 h 199"/>
              <a:gd name="T18" fmla="*/ 992121047 w 172"/>
              <a:gd name="T19" fmla="*/ 0 h 199"/>
              <a:gd name="T20" fmla="*/ 565278034 w 172"/>
              <a:gd name="T21" fmla="*/ 413810287 h 199"/>
              <a:gd name="T22" fmla="*/ 138435021 w 172"/>
              <a:gd name="T23" fmla="*/ 413810287 h 199"/>
              <a:gd name="T24" fmla="*/ 0 w 172"/>
              <a:gd name="T25" fmla="*/ 563241591 h 199"/>
              <a:gd name="T26" fmla="*/ 126900467 w 172"/>
              <a:gd name="T27" fmla="*/ 712672895 h 199"/>
              <a:gd name="T28" fmla="*/ 126900467 w 172"/>
              <a:gd name="T29" fmla="*/ 1862146291 h 199"/>
              <a:gd name="T30" fmla="*/ 565278034 w 172"/>
              <a:gd name="T31" fmla="*/ 2147483647 h 199"/>
              <a:gd name="T32" fmla="*/ 1430498613 w 172"/>
              <a:gd name="T33" fmla="*/ 2147483647 h 199"/>
              <a:gd name="T34" fmla="*/ 1834269122 w 172"/>
              <a:gd name="T35" fmla="*/ 1862146291 h 199"/>
              <a:gd name="T36" fmla="*/ 1834269122 w 172"/>
              <a:gd name="T37" fmla="*/ 712672895 h 199"/>
              <a:gd name="T38" fmla="*/ 1984242093 w 172"/>
              <a:gd name="T39" fmla="*/ 563241591 h 199"/>
              <a:gd name="T40" fmla="*/ 1834269122 w 172"/>
              <a:gd name="T41" fmla="*/ 413810287 h 199"/>
              <a:gd name="T42" fmla="*/ 992121047 w 172"/>
              <a:gd name="T43" fmla="*/ 252885571 h 199"/>
              <a:gd name="T44" fmla="*/ 1142094017 w 172"/>
              <a:gd name="T45" fmla="*/ 413810287 h 199"/>
              <a:gd name="T46" fmla="*/ 853686026 w 172"/>
              <a:gd name="T47" fmla="*/ 413810287 h 199"/>
              <a:gd name="T48" fmla="*/ 992121047 w 172"/>
              <a:gd name="T49" fmla="*/ 252885571 h 199"/>
              <a:gd name="T50" fmla="*/ 1568937030 w 172"/>
              <a:gd name="T51" fmla="*/ 1873639703 h 199"/>
              <a:gd name="T52" fmla="*/ 1418964059 w 172"/>
              <a:gd name="T53" fmla="*/ 2023071007 h 199"/>
              <a:gd name="T54" fmla="*/ 553743480 w 172"/>
              <a:gd name="T55" fmla="*/ 2023071007 h 199"/>
              <a:gd name="T56" fmla="*/ 415305063 w 172"/>
              <a:gd name="T57" fmla="*/ 1873639703 h 199"/>
              <a:gd name="T58" fmla="*/ 415305063 w 172"/>
              <a:gd name="T59" fmla="*/ 724166307 h 199"/>
              <a:gd name="T60" fmla="*/ 1568937030 w 172"/>
              <a:gd name="T61" fmla="*/ 724166307 h 199"/>
              <a:gd name="T62" fmla="*/ 1568937030 w 172"/>
              <a:gd name="T63" fmla="*/ 1873639703 h 199"/>
              <a:gd name="T64" fmla="*/ 1326674045 w 172"/>
              <a:gd name="T65" fmla="*/ 1712714987 h 199"/>
              <a:gd name="T66" fmla="*/ 1430498613 w 172"/>
              <a:gd name="T67" fmla="*/ 1632250934 h 199"/>
              <a:gd name="T68" fmla="*/ 1430498613 w 172"/>
              <a:gd name="T69" fmla="*/ 1069009343 h 199"/>
              <a:gd name="T70" fmla="*/ 1326674045 w 172"/>
              <a:gd name="T71" fmla="*/ 988545290 h 199"/>
              <a:gd name="T72" fmla="*/ 1234384031 w 172"/>
              <a:gd name="T73" fmla="*/ 1069009343 h 199"/>
              <a:gd name="T74" fmla="*/ 1234384031 w 172"/>
              <a:gd name="T75" fmla="*/ 1632250934 h 199"/>
              <a:gd name="T76" fmla="*/ 1326674045 w 172"/>
              <a:gd name="T77" fmla="*/ 1712714987 h 199"/>
              <a:gd name="T78" fmla="*/ 969048543 w 172"/>
              <a:gd name="T79" fmla="*/ 1712714987 h 199"/>
              <a:gd name="T80" fmla="*/ 1072876507 w 172"/>
              <a:gd name="T81" fmla="*/ 1632250934 h 199"/>
              <a:gd name="T82" fmla="*/ 1072876507 w 172"/>
              <a:gd name="T83" fmla="*/ 1069009343 h 199"/>
              <a:gd name="T84" fmla="*/ 969048543 w 172"/>
              <a:gd name="T85" fmla="*/ 988545290 h 199"/>
              <a:gd name="T86" fmla="*/ 876758529 w 172"/>
              <a:gd name="T87" fmla="*/ 1069009343 h 199"/>
              <a:gd name="T88" fmla="*/ 876758529 w 172"/>
              <a:gd name="T89" fmla="*/ 1632250934 h 199"/>
              <a:gd name="T90" fmla="*/ 969048543 w 172"/>
              <a:gd name="T91" fmla="*/ 1712714987 h 19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2"/>
              <a:gd name="T139" fmla="*/ 0 h 199"/>
              <a:gd name="T140" fmla="*/ 172 w 172"/>
              <a:gd name="T141" fmla="*/ 199 h 19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2" h="199">
                <a:moveTo>
                  <a:pt x="55" y="149"/>
                </a:moveTo>
                <a:cubicBezTo>
                  <a:pt x="58" y="149"/>
                  <a:pt x="64" y="146"/>
                  <a:pt x="64" y="142"/>
                </a:cubicBezTo>
                <a:cubicBezTo>
                  <a:pt x="64" y="93"/>
                  <a:pt x="64" y="93"/>
                  <a:pt x="64" y="93"/>
                </a:cubicBezTo>
                <a:cubicBezTo>
                  <a:pt x="64" y="89"/>
                  <a:pt x="58" y="86"/>
                  <a:pt x="55" y="86"/>
                </a:cubicBezTo>
                <a:cubicBezTo>
                  <a:pt x="51" y="86"/>
                  <a:pt x="47" y="89"/>
                  <a:pt x="47" y="93"/>
                </a:cubicBezTo>
                <a:cubicBezTo>
                  <a:pt x="47" y="142"/>
                  <a:pt x="47" y="142"/>
                  <a:pt x="47" y="142"/>
                </a:cubicBezTo>
                <a:cubicBezTo>
                  <a:pt x="47" y="146"/>
                  <a:pt x="51" y="149"/>
                  <a:pt x="55" y="149"/>
                </a:cubicBezTo>
                <a:close/>
                <a:moveTo>
                  <a:pt x="159" y="36"/>
                </a:moveTo>
                <a:cubicBezTo>
                  <a:pt x="124" y="36"/>
                  <a:pt x="124" y="36"/>
                  <a:pt x="124" y="36"/>
                </a:cubicBezTo>
                <a:cubicBezTo>
                  <a:pt x="124" y="15"/>
                  <a:pt x="107" y="0"/>
                  <a:pt x="86" y="0"/>
                </a:cubicBezTo>
                <a:cubicBezTo>
                  <a:pt x="66" y="0"/>
                  <a:pt x="49" y="15"/>
                  <a:pt x="49" y="36"/>
                </a:cubicBezTo>
                <a:cubicBezTo>
                  <a:pt x="12" y="36"/>
                  <a:pt x="12" y="36"/>
                  <a:pt x="12" y="36"/>
                </a:cubicBezTo>
                <a:cubicBezTo>
                  <a:pt x="5" y="36"/>
                  <a:pt x="0" y="42"/>
                  <a:pt x="0" y="49"/>
                </a:cubicBezTo>
                <a:cubicBezTo>
                  <a:pt x="0" y="56"/>
                  <a:pt x="4" y="62"/>
                  <a:pt x="11" y="62"/>
                </a:cubicBezTo>
                <a:cubicBezTo>
                  <a:pt x="11" y="162"/>
                  <a:pt x="11" y="162"/>
                  <a:pt x="11" y="162"/>
                </a:cubicBezTo>
                <a:cubicBezTo>
                  <a:pt x="11" y="183"/>
                  <a:pt x="29" y="199"/>
                  <a:pt x="49" y="199"/>
                </a:cubicBezTo>
                <a:cubicBezTo>
                  <a:pt x="124" y="199"/>
                  <a:pt x="124" y="199"/>
                  <a:pt x="124" y="199"/>
                </a:cubicBezTo>
                <a:cubicBezTo>
                  <a:pt x="144" y="199"/>
                  <a:pt x="159" y="183"/>
                  <a:pt x="159" y="162"/>
                </a:cubicBezTo>
                <a:cubicBezTo>
                  <a:pt x="159" y="62"/>
                  <a:pt x="159" y="62"/>
                  <a:pt x="159" y="62"/>
                </a:cubicBezTo>
                <a:cubicBezTo>
                  <a:pt x="166" y="62"/>
                  <a:pt x="172" y="56"/>
                  <a:pt x="172" y="49"/>
                </a:cubicBezTo>
                <a:cubicBezTo>
                  <a:pt x="172" y="42"/>
                  <a:pt x="166" y="36"/>
                  <a:pt x="159" y="36"/>
                </a:cubicBezTo>
                <a:close/>
                <a:moveTo>
                  <a:pt x="86" y="22"/>
                </a:moveTo>
                <a:cubicBezTo>
                  <a:pt x="93" y="22"/>
                  <a:pt x="99" y="29"/>
                  <a:pt x="99" y="36"/>
                </a:cubicBezTo>
                <a:cubicBezTo>
                  <a:pt x="74" y="36"/>
                  <a:pt x="74" y="36"/>
                  <a:pt x="74" y="36"/>
                </a:cubicBezTo>
                <a:cubicBezTo>
                  <a:pt x="74" y="29"/>
                  <a:pt x="80" y="22"/>
                  <a:pt x="86" y="22"/>
                </a:cubicBezTo>
                <a:close/>
                <a:moveTo>
                  <a:pt x="136" y="163"/>
                </a:moveTo>
                <a:cubicBezTo>
                  <a:pt x="136" y="170"/>
                  <a:pt x="130" y="176"/>
                  <a:pt x="123" y="176"/>
                </a:cubicBezTo>
                <a:cubicBezTo>
                  <a:pt x="48" y="176"/>
                  <a:pt x="48" y="176"/>
                  <a:pt x="48" y="176"/>
                </a:cubicBezTo>
                <a:cubicBezTo>
                  <a:pt x="41" y="176"/>
                  <a:pt x="36" y="170"/>
                  <a:pt x="36" y="163"/>
                </a:cubicBezTo>
                <a:cubicBezTo>
                  <a:pt x="36" y="63"/>
                  <a:pt x="36" y="63"/>
                  <a:pt x="36" y="63"/>
                </a:cubicBezTo>
                <a:cubicBezTo>
                  <a:pt x="136" y="63"/>
                  <a:pt x="136" y="63"/>
                  <a:pt x="136" y="63"/>
                </a:cubicBezTo>
                <a:lnTo>
                  <a:pt x="136" y="163"/>
                </a:lnTo>
                <a:close/>
                <a:moveTo>
                  <a:pt x="115" y="149"/>
                </a:moveTo>
                <a:cubicBezTo>
                  <a:pt x="118" y="149"/>
                  <a:pt x="124" y="146"/>
                  <a:pt x="124" y="142"/>
                </a:cubicBezTo>
                <a:cubicBezTo>
                  <a:pt x="124" y="93"/>
                  <a:pt x="124" y="93"/>
                  <a:pt x="124" y="93"/>
                </a:cubicBezTo>
                <a:cubicBezTo>
                  <a:pt x="124" y="89"/>
                  <a:pt x="118" y="86"/>
                  <a:pt x="115" y="86"/>
                </a:cubicBezTo>
                <a:cubicBezTo>
                  <a:pt x="111" y="86"/>
                  <a:pt x="107" y="89"/>
                  <a:pt x="107" y="93"/>
                </a:cubicBezTo>
                <a:cubicBezTo>
                  <a:pt x="107" y="142"/>
                  <a:pt x="107" y="142"/>
                  <a:pt x="107" y="142"/>
                </a:cubicBezTo>
                <a:cubicBezTo>
                  <a:pt x="107" y="146"/>
                  <a:pt x="111" y="149"/>
                  <a:pt x="115" y="149"/>
                </a:cubicBezTo>
                <a:close/>
                <a:moveTo>
                  <a:pt x="84" y="149"/>
                </a:moveTo>
                <a:cubicBezTo>
                  <a:pt x="87" y="149"/>
                  <a:pt x="93" y="146"/>
                  <a:pt x="93" y="142"/>
                </a:cubicBezTo>
                <a:cubicBezTo>
                  <a:pt x="93" y="93"/>
                  <a:pt x="93" y="93"/>
                  <a:pt x="93" y="93"/>
                </a:cubicBezTo>
                <a:cubicBezTo>
                  <a:pt x="93" y="89"/>
                  <a:pt x="87" y="86"/>
                  <a:pt x="84" y="86"/>
                </a:cubicBezTo>
                <a:cubicBezTo>
                  <a:pt x="80" y="86"/>
                  <a:pt x="76" y="89"/>
                  <a:pt x="76" y="93"/>
                </a:cubicBezTo>
                <a:cubicBezTo>
                  <a:pt x="76" y="142"/>
                  <a:pt x="76" y="142"/>
                  <a:pt x="76" y="142"/>
                </a:cubicBezTo>
                <a:cubicBezTo>
                  <a:pt x="76" y="146"/>
                  <a:pt x="80" y="149"/>
                  <a:pt x="84" y="14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3" name="Freeform 13">
            <a:extLst>
              <a:ext uri="{FF2B5EF4-FFF2-40B4-BE49-F238E27FC236}">
                <a16:creationId xmlns:a16="http://schemas.microsoft.com/office/drawing/2014/main" xmlns="" id="{C414F3AE-BB11-45A5-B755-5604723D955B}"/>
              </a:ext>
            </a:extLst>
          </p:cNvPr>
          <p:cNvSpPr>
            <a:spLocks noEditPoints="1" noChangeArrowheads="1"/>
          </p:cNvSpPr>
          <p:nvPr/>
        </p:nvSpPr>
        <p:spPr bwMode="auto">
          <a:xfrm>
            <a:off x="1048236" y="3067625"/>
            <a:ext cx="480196" cy="479052"/>
          </a:xfrm>
          <a:custGeom>
            <a:avLst/>
            <a:gdLst>
              <a:gd name="T0" fmla="*/ 1683878817 w 197"/>
              <a:gd name="T1" fmla="*/ 1485703807 h 196"/>
              <a:gd name="T2" fmla="*/ 1099677206 w 197"/>
              <a:gd name="T3" fmla="*/ 575853820 h 196"/>
              <a:gd name="T4" fmla="*/ 2147483647 w 197"/>
              <a:gd name="T5" fmla="*/ 575853820 h 196"/>
              <a:gd name="T6" fmla="*/ 1672425609 w 197"/>
              <a:gd name="T7" fmla="*/ 115171443 h 196"/>
              <a:gd name="T8" fmla="*/ 1672425609 w 197"/>
              <a:gd name="T9" fmla="*/ 944401080 h 196"/>
              <a:gd name="T10" fmla="*/ 1672425609 w 197"/>
              <a:gd name="T11" fmla="*/ 115171443 h 196"/>
              <a:gd name="T12" fmla="*/ 1832794214 w 197"/>
              <a:gd name="T13" fmla="*/ 691025263 h 196"/>
              <a:gd name="T14" fmla="*/ 1706788618 w 197"/>
              <a:gd name="T15" fmla="*/ 737094519 h 196"/>
              <a:gd name="T16" fmla="*/ 1683878817 w 197"/>
              <a:gd name="T17" fmla="*/ 587371983 h 196"/>
              <a:gd name="T18" fmla="*/ 1603692822 w 197"/>
              <a:gd name="T19" fmla="*/ 621923076 h 196"/>
              <a:gd name="T20" fmla="*/ 1523510212 w 197"/>
              <a:gd name="T21" fmla="*/ 737094519 h 196"/>
              <a:gd name="T22" fmla="*/ 1477690610 w 197"/>
              <a:gd name="T23" fmla="*/ 495233471 h 196"/>
              <a:gd name="T24" fmla="*/ 1660969016 w 197"/>
              <a:gd name="T25" fmla="*/ 253375817 h 196"/>
              <a:gd name="T26" fmla="*/ 1786974613 w 197"/>
              <a:gd name="T27" fmla="*/ 322478004 h 196"/>
              <a:gd name="T28" fmla="*/ 1844247423 w 197"/>
              <a:gd name="T29" fmla="*/ 437649447 h 196"/>
              <a:gd name="T30" fmla="*/ 1901523617 w 197"/>
              <a:gd name="T31" fmla="*/ 495233471 h 196"/>
              <a:gd name="T32" fmla="*/ 1008038003 w 197"/>
              <a:gd name="T33" fmla="*/ 1243846153 h 196"/>
              <a:gd name="T34" fmla="*/ 1271499019 w 197"/>
              <a:gd name="T35" fmla="*/ 1335981271 h 196"/>
              <a:gd name="T36" fmla="*/ 1008038003 w 197"/>
              <a:gd name="T37" fmla="*/ 1646944506 h 196"/>
              <a:gd name="T38" fmla="*/ 1397504615 w 197"/>
              <a:gd name="T39" fmla="*/ 1462670876 h 196"/>
              <a:gd name="T40" fmla="*/ 1397504615 w 197"/>
              <a:gd name="T41" fmla="*/ 1762115949 h 196"/>
              <a:gd name="T42" fmla="*/ 1775518020 w 197"/>
              <a:gd name="T43" fmla="*/ 1623908181 h 196"/>
              <a:gd name="T44" fmla="*/ 973671609 w 197"/>
              <a:gd name="T45" fmla="*/ 2147483647 h 196"/>
              <a:gd name="T46" fmla="*/ 973671609 w 197"/>
              <a:gd name="T47" fmla="*/ 322478004 h 196"/>
              <a:gd name="T48" fmla="*/ 939305216 w 197"/>
              <a:gd name="T49" fmla="*/ 529784565 h 196"/>
              <a:gd name="T50" fmla="*/ 1019491211 w 197"/>
              <a:gd name="T51" fmla="*/ 921368149 h 196"/>
              <a:gd name="T52" fmla="*/ 1008038003 w 197"/>
              <a:gd name="T53" fmla="*/ 1243846153 h 196"/>
              <a:gd name="T54" fmla="*/ 1374594815 w 197"/>
              <a:gd name="T55" fmla="*/ 1831218135 h 196"/>
              <a:gd name="T56" fmla="*/ 1569329813 w 197"/>
              <a:gd name="T57" fmla="*/ 1946389578 h 196"/>
              <a:gd name="T58" fmla="*/ 1099677206 w 197"/>
              <a:gd name="T59" fmla="*/ 2147483647 h 196"/>
              <a:gd name="T60" fmla="*/ 1008038003 w 197"/>
              <a:gd name="T61" fmla="*/ 1739079624 h 196"/>
              <a:gd name="T62" fmla="*/ 721663801 w 197"/>
              <a:gd name="T63" fmla="*/ 2130659814 h 196"/>
              <a:gd name="T64" fmla="*/ 378013405 w 197"/>
              <a:gd name="T65" fmla="*/ 1946389578 h 196"/>
              <a:gd name="T66" fmla="*/ 309284003 w 197"/>
              <a:gd name="T67" fmla="*/ 1877283998 h 196"/>
              <a:gd name="T68" fmla="*/ 435289599 w 197"/>
              <a:gd name="T69" fmla="*/ 1335981271 h 196"/>
              <a:gd name="T70" fmla="*/ 309284003 w 197"/>
              <a:gd name="T71" fmla="*/ 1877283998 h 196"/>
              <a:gd name="T72" fmla="*/ 435289599 w 197"/>
              <a:gd name="T73" fmla="*/ 1243846153 h 196"/>
              <a:gd name="T74" fmla="*/ 309284003 w 197"/>
              <a:gd name="T75" fmla="*/ 691025263 h 196"/>
              <a:gd name="T76" fmla="*/ 378013405 w 197"/>
              <a:gd name="T77" fmla="*/ 633441239 h 196"/>
              <a:gd name="T78" fmla="*/ 721663801 w 197"/>
              <a:gd name="T79" fmla="*/ 437649447 h 196"/>
              <a:gd name="T80" fmla="*/ 916395415 w 197"/>
              <a:gd name="T81" fmla="*/ 403098353 h 196"/>
              <a:gd name="T82" fmla="*/ 641477806 w 197"/>
              <a:gd name="T83" fmla="*/ 771645613 h 196"/>
              <a:gd name="T84" fmla="*/ 916395415 w 197"/>
              <a:gd name="T85" fmla="*/ 403098353 h 196"/>
              <a:gd name="T86" fmla="*/ 607111412 w 197"/>
              <a:gd name="T87" fmla="*/ 840747800 h 196"/>
              <a:gd name="T88" fmla="*/ 916395415 w 197"/>
              <a:gd name="T89" fmla="*/ 1243846153 h 196"/>
              <a:gd name="T90" fmla="*/ 916395415 w 197"/>
              <a:gd name="T91" fmla="*/ 1335981271 h 196"/>
              <a:gd name="T92" fmla="*/ 607111412 w 197"/>
              <a:gd name="T93" fmla="*/ 1727564855 h 196"/>
              <a:gd name="T94" fmla="*/ 916395415 w 197"/>
              <a:gd name="T95" fmla="*/ 1335981271 h 196"/>
              <a:gd name="T96" fmla="*/ 641477806 w 197"/>
              <a:gd name="T97" fmla="*/ 1796667042 h 196"/>
              <a:gd name="T98" fmla="*/ 916395415 w 197"/>
              <a:gd name="T99" fmla="*/ 2147483647 h 19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97"/>
              <a:gd name="T151" fmla="*/ 0 h 196"/>
              <a:gd name="T152" fmla="*/ 197 w 197"/>
              <a:gd name="T153" fmla="*/ 196 h 19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97" h="196">
                <a:moveTo>
                  <a:pt x="196" y="56"/>
                </a:moveTo>
                <a:cubicBezTo>
                  <a:pt x="195" y="100"/>
                  <a:pt x="147" y="129"/>
                  <a:pt x="147" y="129"/>
                </a:cubicBezTo>
                <a:cubicBezTo>
                  <a:pt x="147" y="129"/>
                  <a:pt x="106" y="104"/>
                  <a:pt x="99" y="66"/>
                </a:cubicBezTo>
                <a:cubicBezTo>
                  <a:pt x="97" y="61"/>
                  <a:pt x="96" y="56"/>
                  <a:pt x="96" y="50"/>
                </a:cubicBezTo>
                <a:cubicBezTo>
                  <a:pt x="96" y="22"/>
                  <a:pt x="119" y="0"/>
                  <a:pt x="146" y="0"/>
                </a:cubicBezTo>
                <a:cubicBezTo>
                  <a:pt x="174" y="0"/>
                  <a:pt x="197" y="22"/>
                  <a:pt x="197" y="50"/>
                </a:cubicBezTo>
                <a:cubicBezTo>
                  <a:pt x="197" y="52"/>
                  <a:pt x="197" y="54"/>
                  <a:pt x="196" y="56"/>
                </a:cubicBezTo>
                <a:close/>
                <a:moveTo>
                  <a:pt x="146" y="10"/>
                </a:moveTo>
                <a:cubicBezTo>
                  <a:pt x="127" y="10"/>
                  <a:pt x="111" y="26"/>
                  <a:pt x="111" y="46"/>
                </a:cubicBezTo>
                <a:cubicBezTo>
                  <a:pt x="111" y="66"/>
                  <a:pt x="127" y="82"/>
                  <a:pt x="146" y="82"/>
                </a:cubicBezTo>
                <a:cubicBezTo>
                  <a:pt x="166" y="82"/>
                  <a:pt x="182" y="66"/>
                  <a:pt x="182" y="46"/>
                </a:cubicBezTo>
                <a:cubicBezTo>
                  <a:pt x="182" y="26"/>
                  <a:pt x="166" y="10"/>
                  <a:pt x="146" y="10"/>
                </a:cubicBezTo>
                <a:close/>
                <a:moveTo>
                  <a:pt x="160" y="43"/>
                </a:moveTo>
                <a:cubicBezTo>
                  <a:pt x="160" y="60"/>
                  <a:pt x="160" y="60"/>
                  <a:pt x="160" y="60"/>
                </a:cubicBezTo>
                <a:cubicBezTo>
                  <a:pt x="160" y="62"/>
                  <a:pt x="159" y="64"/>
                  <a:pt x="157" y="64"/>
                </a:cubicBezTo>
                <a:cubicBezTo>
                  <a:pt x="157" y="64"/>
                  <a:pt x="154" y="64"/>
                  <a:pt x="149" y="64"/>
                </a:cubicBezTo>
                <a:cubicBezTo>
                  <a:pt x="149" y="60"/>
                  <a:pt x="149" y="54"/>
                  <a:pt x="149" y="54"/>
                </a:cubicBezTo>
                <a:cubicBezTo>
                  <a:pt x="149" y="53"/>
                  <a:pt x="148" y="51"/>
                  <a:pt x="147" y="51"/>
                </a:cubicBezTo>
                <a:cubicBezTo>
                  <a:pt x="145" y="51"/>
                  <a:pt x="145" y="51"/>
                  <a:pt x="142" y="51"/>
                </a:cubicBezTo>
                <a:cubicBezTo>
                  <a:pt x="141" y="51"/>
                  <a:pt x="140" y="53"/>
                  <a:pt x="140" y="54"/>
                </a:cubicBezTo>
                <a:cubicBezTo>
                  <a:pt x="140" y="56"/>
                  <a:pt x="140" y="59"/>
                  <a:pt x="140" y="64"/>
                </a:cubicBezTo>
                <a:cubicBezTo>
                  <a:pt x="136" y="64"/>
                  <a:pt x="133" y="64"/>
                  <a:pt x="133" y="64"/>
                </a:cubicBezTo>
                <a:cubicBezTo>
                  <a:pt x="131" y="64"/>
                  <a:pt x="129" y="62"/>
                  <a:pt x="129" y="60"/>
                </a:cubicBezTo>
                <a:cubicBezTo>
                  <a:pt x="129" y="43"/>
                  <a:pt x="129" y="43"/>
                  <a:pt x="129" y="43"/>
                </a:cubicBezTo>
                <a:cubicBezTo>
                  <a:pt x="123" y="43"/>
                  <a:pt x="123" y="43"/>
                  <a:pt x="123" y="43"/>
                </a:cubicBezTo>
                <a:cubicBezTo>
                  <a:pt x="145" y="22"/>
                  <a:pt x="145" y="22"/>
                  <a:pt x="145" y="22"/>
                </a:cubicBezTo>
                <a:cubicBezTo>
                  <a:pt x="156" y="33"/>
                  <a:pt x="156" y="33"/>
                  <a:pt x="156" y="33"/>
                </a:cubicBezTo>
                <a:cubicBezTo>
                  <a:pt x="156" y="28"/>
                  <a:pt x="156" y="28"/>
                  <a:pt x="156" y="28"/>
                </a:cubicBezTo>
                <a:cubicBezTo>
                  <a:pt x="161" y="28"/>
                  <a:pt x="161" y="28"/>
                  <a:pt x="161" y="28"/>
                </a:cubicBezTo>
                <a:cubicBezTo>
                  <a:pt x="161" y="38"/>
                  <a:pt x="161" y="38"/>
                  <a:pt x="161" y="38"/>
                </a:cubicBezTo>
                <a:cubicBezTo>
                  <a:pt x="161" y="38"/>
                  <a:pt x="161" y="38"/>
                  <a:pt x="161" y="38"/>
                </a:cubicBezTo>
                <a:cubicBezTo>
                  <a:pt x="166" y="43"/>
                  <a:pt x="166" y="43"/>
                  <a:pt x="166" y="43"/>
                </a:cubicBezTo>
                <a:lnTo>
                  <a:pt x="160" y="43"/>
                </a:lnTo>
                <a:close/>
                <a:moveTo>
                  <a:pt x="88" y="108"/>
                </a:moveTo>
                <a:cubicBezTo>
                  <a:pt x="105" y="108"/>
                  <a:pt x="105" y="108"/>
                  <a:pt x="105" y="108"/>
                </a:cubicBezTo>
                <a:cubicBezTo>
                  <a:pt x="107" y="110"/>
                  <a:pt x="109" y="113"/>
                  <a:pt x="111" y="116"/>
                </a:cubicBezTo>
                <a:cubicBezTo>
                  <a:pt x="88" y="116"/>
                  <a:pt x="88" y="116"/>
                  <a:pt x="88" y="116"/>
                </a:cubicBezTo>
                <a:cubicBezTo>
                  <a:pt x="88" y="143"/>
                  <a:pt x="88" y="143"/>
                  <a:pt x="88" y="143"/>
                </a:cubicBezTo>
                <a:cubicBezTo>
                  <a:pt x="96" y="144"/>
                  <a:pt x="106" y="146"/>
                  <a:pt x="116" y="150"/>
                </a:cubicBezTo>
                <a:cubicBezTo>
                  <a:pt x="119" y="143"/>
                  <a:pt x="121" y="135"/>
                  <a:pt x="122" y="127"/>
                </a:cubicBezTo>
                <a:cubicBezTo>
                  <a:pt x="124" y="129"/>
                  <a:pt x="126" y="131"/>
                  <a:pt x="129" y="133"/>
                </a:cubicBezTo>
                <a:cubicBezTo>
                  <a:pt x="127" y="139"/>
                  <a:pt x="125" y="146"/>
                  <a:pt x="122" y="153"/>
                </a:cubicBezTo>
                <a:cubicBezTo>
                  <a:pt x="130" y="156"/>
                  <a:pt x="137" y="160"/>
                  <a:pt x="142" y="163"/>
                </a:cubicBezTo>
                <a:cubicBezTo>
                  <a:pt x="148" y="157"/>
                  <a:pt x="152" y="149"/>
                  <a:pt x="155" y="141"/>
                </a:cubicBezTo>
                <a:cubicBezTo>
                  <a:pt x="158" y="139"/>
                  <a:pt x="162" y="136"/>
                  <a:pt x="166" y="133"/>
                </a:cubicBezTo>
                <a:cubicBezTo>
                  <a:pt x="157" y="169"/>
                  <a:pt x="124" y="196"/>
                  <a:pt x="85" y="196"/>
                </a:cubicBezTo>
                <a:cubicBezTo>
                  <a:pt x="37" y="196"/>
                  <a:pt x="0" y="159"/>
                  <a:pt x="0" y="112"/>
                </a:cubicBezTo>
                <a:cubicBezTo>
                  <a:pt x="0" y="65"/>
                  <a:pt x="37" y="28"/>
                  <a:pt x="85" y="28"/>
                </a:cubicBezTo>
                <a:cubicBezTo>
                  <a:pt x="85" y="28"/>
                  <a:pt x="85" y="28"/>
                  <a:pt x="85" y="28"/>
                </a:cubicBezTo>
                <a:cubicBezTo>
                  <a:pt x="83" y="33"/>
                  <a:pt x="82" y="40"/>
                  <a:pt x="82" y="46"/>
                </a:cubicBezTo>
                <a:cubicBezTo>
                  <a:pt x="82" y="53"/>
                  <a:pt x="83" y="60"/>
                  <a:pt x="85" y="66"/>
                </a:cubicBezTo>
                <a:cubicBezTo>
                  <a:pt x="86" y="71"/>
                  <a:pt x="88" y="76"/>
                  <a:pt x="89" y="80"/>
                </a:cubicBezTo>
                <a:cubicBezTo>
                  <a:pt x="89" y="80"/>
                  <a:pt x="88" y="80"/>
                  <a:pt x="88" y="80"/>
                </a:cubicBezTo>
                <a:lnTo>
                  <a:pt x="88" y="108"/>
                </a:lnTo>
                <a:close/>
                <a:moveTo>
                  <a:pt x="137" y="169"/>
                </a:moveTo>
                <a:cubicBezTo>
                  <a:pt x="132" y="165"/>
                  <a:pt x="126" y="162"/>
                  <a:pt x="120" y="159"/>
                </a:cubicBezTo>
                <a:cubicBezTo>
                  <a:pt x="116" y="169"/>
                  <a:pt x="112" y="177"/>
                  <a:pt x="106" y="185"/>
                </a:cubicBezTo>
                <a:cubicBezTo>
                  <a:pt x="117" y="182"/>
                  <a:pt x="128" y="176"/>
                  <a:pt x="137" y="169"/>
                </a:cubicBezTo>
                <a:close/>
                <a:moveTo>
                  <a:pt x="88" y="188"/>
                </a:moveTo>
                <a:cubicBezTo>
                  <a:pt x="90" y="188"/>
                  <a:pt x="93" y="188"/>
                  <a:pt x="96" y="188"/>
                </a:cubicBezTo>
                <a:cubicBezTo>
                  <a:pt x="103" y="178"/>
                  <a:pt x="109" y="168"/>
                  <a:pt x="113" y="156"/>
                </a:cubicBezTo>
                <a:cubicBezTo>
                  <a:pt x="105" y="153"/>
                  <a:pt x="96" y="152"/>
                  <a:pt x="88" y="151"/>
                </a:cubicBezTo>
                <a:lnTo>
                  <a:pt x="88" y="188"/>
                </a:lnTo>
                <a:close/>
                <a:moveTo>
                  <a:pt x="63" y="185"/>
                </a:moveTo>
                <a:cubicBezTo>
                  <a:pt x="58" y="177"/>
                  <a:pt x="53" y="169"/>
                  <a:pt x="49" y="159"/>
                </a:cubicBezTo>
                <a:cubicBezTo>
                  <a:pt x="43" y="162"/>
                  <a:pt x="37" y="165"/>
                  <a:pt x="33" y="169"/>
                </a:cubicBezTo>
                <a:cubicBezTo>
                  <a:pt x="41" y="176"/>
                  <a:pt x="52" y="182"/>
                  <a:pt x="63" y="185"/>
                </a:cubicBezTo>
                <a:close/>
                <a:moveTo>
                  <a:pt x="27" y="163"/>
                </a:moveTo>
                <a:cubicBezTo>
                  <a:pt x="33" y="160"/>
                  <a:pt x="39" y="156"/>
                  <a:pt x="47" y="153"/>
                </a:cubicBezTo>
                <a:cubicBezTo>
                  <a:pt x="41" y="140"/>
                  <a:pt x="38" y="126"/>
                  <a:pt x="38" y="116"/>
                </a:cubicBezTo>
                <a:cubicBezTo>
                  <a:pt x="8" y="116"/>
                  <a:pt x="8" y="116"/>
                  <a:pt x="8" y="116"/>
                </a:cubicBezTo>
                <a:cubicBezTo>
                  <a:pt x="9" y="134"/>
                  <a:pt x="16" y="151"/>
                  <a:pt x="27" y="163"/>
                </a:cubicBezTo>
                <a:close/>
                <a:moveTo>
                  <a:pt x="8" y="108"/>
                </a:moveTo>
                <a:cubicBezTo>
                  <a:pt x="38" y="108"/>
                  <a:pt x="38" y="108"/>
                  <a:pt x="38" y="108"/>
                </a:cubicBezTo>
                <a:cubicBezTo>
                  <a:pt x="39" y="97"/>
                  <a:pt x="42" y="84"/>
                  <a:pt x="47" y="71"/>
                </a:cubicBezTo>
                <a:cubicBezTo>
                  <a:pt x="39" y="67"/>
                  <a:pt x="33" y="64"/>
                  <a:pt x="27" y="60"/>
                </a:cubicBezTo>
                <a:cubicBezTo>
                  <a:pt x="16" y="73"/>
                  <a:pt x="9" y="89"/>
                  <a:pt x="8" y="108"/>
                </a:cubicBezTo>
                <a:close/>
                <a:moveTo>
                  <a:pt x="33" y="55"/>
                </a:moveTo>
                <a:cubicBezTo>
                  <a:pt x="37" y="58"/>
                  <a:pt x="43" y="62"/>
                  <a:pt x="49" y="64"/>
                </a:cubicBezTo>
                <a:cubicBezTo>
                  <a:pt x="53" y="55"/>
                  <a:pt x="58" y="46"/>
                  <a:pt x="63" y="38"/>
                </a:cubicBezTo>
                <a:cubicBezTo>
                  <a:pt x="52" y="41"/>
                  <a:pt x="41" y="47"/>
                  <a:pt x="33" y="55"/>
                </a:cubicBezTo>
                <a:close/>
                <a:moveTo>
                  <a:pt x="80" y="35"/>
                </a:moveTo>
                <a:cubicBezTo>
                  <a:pt x="77" y="35"/>
                  <a:pt x="76" y="36"/>
                  <a:pt x="73" y="36"/>
                </a:cubicBezTo>
                <a:cubicBezTo>
                  <a:pt x="66" y="45"/>
                  <a:pt x="60" y="56"/>
                  <a:pt x="56" y="67"/>
                </a:cubicBezTo>
                <a:cubicBezTo>
                  <a:pt x="64" y="70"/>
                  <a:pt x="72" y="72"/>
                  <a:pt x="80" y="72"/>
                </a:cubicBezTo>
                <a:lnTo>
                  <a:pt x="80" y="35"/>
                </a:lnTo>
                <a:close/>
                <a:moveTo>
                  <a:pt x="80" y="80"/>
                </a:moveTo>
                <a:cubicBezTo>
                  <a:pt x="71" y="80"/>
                  <a:pt x="63" y="77"/>
                  <a:pt x="53" y="73"/>
                </a:cubicBezTo>
                <a:cubicBezTo>
                  <a:pt x="49" y="85"/>
                  <a:pt x="46" y="96"/>
                  <a:pt x="46" y="108"/>
                </a:cubicBezTo>
                <a:cubicBezTo>
                  <a:pt x="80" y="108"/>
                  <a:pt x="80" y="108"/>
                  <a:pt x="80" y="108"/>
                </a:cubicBezTo>
                <a:lnTo>
                  <a:pt x="80" y="80"/>
                </a:lnTo>
                <a:close/>
                <a:moveTo>
                  <a:pt x="80" y="116"/>
                </a:moveTo>
                <a:cubicBezTo>
                  <a:pt x="46" y="116"/>
                  <a:pt x="46" y="116"/>
                  <a:pt x="46" y="116"/>
                </a:cubicBezTo>
                <a:cubicBezTo>
                  <a:pt x="46" y="127"/>
                  <a:pt x="49" y="139"/>
                  <a:pt x="53" y="150"/>
                </a:cubicBezTo>
                <a:cubicBezTo>
                  <a:pt x="63" y="146"/>
                  <a:pt x="71" y="144"/>
                  <a:pt x="80" y="143"/>
                </a:cubicBezTo>
                <a:lnTo>
                  <a:pt x="80" y="116"/>
                </a:lnTo>
                <a:close/>
                <a:moveTo>
                  <a:pt x="80" y="151"/>
                </a:moveTo>
                <a:cubicBezTo>
                  <a:pt x="72" y="152"/>
                  <a:pt x="64" y="153"/>
                  <a:pt x="56" y="156"/>
                </a:cubicBezTo>
                <a:cubicBezTo>
                  <a:pt x="60" y="168"/>
                  <a:pt x="66" y="178"/>
                  <a:pt x="73" y="188"/>
                </a:cubicBezTo>
                <a:cubicBezTo>
                  <a:pt x="76" y="188"/>
                  <a:pt x="77" y="188"/>
                  <a:pt x="80" y="188"/>
                </a:cubicBezTo>
                <a:lnTo>
                  <a:pt x="80" y="15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4" name="Freeform 17">
            <a:extLst>
              <a:ext uri="{FF2B5EF4-FFF2-40B4-BE49-F238E27FC236}">
                <a16:creationId xmlns:a16="http://schemas.microsoft.com/office/drawing/2014/main" xmlns="" id="{A3DD7F7A-5F61-4C19-A6CC-37F78720159D}"/>
              </a:ext>
            </a:extLst>
          </p:cNvPr>
          <p:cNvSpPr>
            <a:spLocks noEditPoints="1" noChangeArrowheads="1"/>
          </p:cNvSpPr>
          <p:nvPr/>
        </p:nvSpPr>
        <p:spPr bwMode="auto">
          <a:xfrm>
            <a:off x="7213034" y="1559582"/>
            <a:ext cx="487056" cy="483626"/>
          </a:xfrm>
          <a:custGeom>
            <a:avLst/>
            <a:gdLst>
              <a:gd name="T0" fmla="*/ 2046631321 w 200"/>
              <a:gd name="T1" fmla="*/ 1840342423 h 198"/>
              <a:gd name="T2" fmla="*/ 2069499560 w 200"/>
              <a:gd name="T3" fmla="*/ 2147483647 h 198"/>
              <a:gd name="T4" fmla="*/ 1680753020 w 200"/>
              <a:gd name="T5" fmla="*/ 2001369884 h 198"/>
              <a:gd name="T6" fmla="*/ 1600719255 w 200"/>
              <a:gd name="T7" fmla="*/ 2012873783 h 198"/>
              <a:gd name="T8" fmla="*/ 926128180 w 200"/>
              <a:gd name="T9" fmla="*/ 1322744951 h 198"/>
              <a:gd name="T10" fmla="*/ 1600719255 w 200"/>
              <a:gd name="T11" fmla="*/ 632616118 h 198"/>
              <a:gd name="T12" fmla="*/ 2147483647 w 200"/>
              <a:gd name="T13" fmla="*/ 1322744951 h 198"/>
              <a:gd name="T14" fmla="*/ 2046631321 w 200"/>
              <a:gd name="T15" fmla="*/ 1840342423 h 198"/>
              <a:gd name="T16" fmla="*/ 1600719255 w 200"/>
              <a:gd name="T17" fmla="*/ 805150870 h 198"/>
              <a:gd name="T18" fmla="*/ 1097634902 w 200"/>
              <a:gd name="T19" fmla="*/ 1311244443 h 198"/>
              <a:gd name="T20" fmla="*/ 1600719255 w 200"/>
              <a:gd name="T21" fmla="*/ 1817338016 h 198"/>
              <a:gd name="T22" fmla="*/ 1669320591 w 200"/>
              <a:gd name="T23" fmla="*/ 1817338016 h 198"/>
              <a:gd name="T24" fmla="*/ 1920861078 w 200"/>
              <a:gd name="T25" fmla="*/ 1989869376 h 198"/>
              <a:gd name="T26" fmla="*/ 1932293507 w 200"/>
              <a:gd name="T27" fmla="*/ 1690815470 h 198"/>
              <a:gd name="T28" fmla="*/ 2103800228 w 200"/>
              <a:gd name="T29" fmla="*/ 1311244443 h 198"/>
              <a:gd name="T30" fmla="*/ 1600719255 w 200"/>
              <a:gd name="T31" fmla="*/ 805150870 h 198"/>
              <a:gd name="T32" fmla="*/ 788925508 w 200"/>
              <a:gd name="T33" fmla="*/ 1368753766 h 198"/>
              <a:gd name="T34" fmla="*/ 903263322 w 200"/>
              <a:gd name="T35" fmla="*/ 1805834116 h 198"/>
              <a:gd name="T36" fmla="*/ 903263322 w 200"/>
              <a:gd name="T37" fmla="*/ 1805834116 h 198"/>
              <a:gd name="T38" fmla="*/ 788925508 w 200"/>
              <a:gd name="T39" fmla="*/ 1794333608 h 198"/>
              <a:gd name="T40" fmla="*/ 274408725 w 200"/>
              <a:gd name="T41" fmla="*/ 2147483647 h 198"/>
              <a:gd name="T42" fmla="*/ 308709393 w 200"/>
              <a:gd name="T43" fmla="*/ 1587293941 h 198"/>
              <a:gd name="T44" fmla="*/ 0 w 200"/>
              <a:gd name="T45" fmla="*/ 897165108 h 198"/>
              <a:gd name="T46" fmla="*/ 903263322 w 200"/>
              <a:gd name="T47" fmla="*/ 0 h 198"/>
              <a:gd name="T48" fmla="*/ 1715053688 w 200"/>
              <a:gd name="T49" fmla="*/ 529097980 h 198"/>
              <a:gd name="T50" fmla="*/ 1623584113 w 200"/>
              <a:gd name="T51" fmla="*/ 517597472 h 198"/>
              <a:gd name="T52" fmla="*/ 788925508 w 200"/>
              <a:gd name="T53" fmla="*/ 1368753766 h 19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0"/>
              <a:gd name="T82" fmla="*/ 0 h 198"/>
              <a:gd name="T83" fmla="*/ 200 w 200"/>
              <a:gd name="T84" fmla="*/ 198 h 19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0" h="198">
                <a:moveTo>
                  <a:pt x="179" y="160"/>
                </a:moveTo>
                <a:cubicBezTo>
                  <a:pt x="181" y="198"/>
                  <a:pt x="181" y="198"/>
                  <a:pt x="181" y="198"/>
                </a:cubicBezTo>
                <a:cubicBezTo>
                  <a:pt x="147" y="174"/>
                  <a:pt x="147" y="174"/>
                  <a:pt x="147" y="174"/>
                </a:cubicBezTo>
                <a:cubicBezTo>
                  <a:pt x="145" y="174"/>
                  <a:pt x="143" y="175"/>
                  <a:pt x="140" y="175"/>
                </a:cubicBezTo>
                <a:cubicBezTo>
                  <a:pt x="107" y="175"/>
                  <a:pt x="81" y="148"/>
                  <a:pt x="81" y="115"/>
                </a:cubicBezTo>
                <a:cubicBezTo>
                  <a:pt x="81" y="82"/>
                  <a:pt x="107" y="55"/>
                  <a:pt x="140" y="55"/>
                </a:cubicBezTo>
                <a:cubicBezTo>
                  <a:pt x="173" y="55"/>
                  <a:pt x="200" y="82"/>
                  <a:pt x="200" y="115"/>
                </a:cubicBezTo>
                <a:cubicBezTo>
                  <a:pt x="200" y="133"/>
                  <a:pt x="192" y="149"/>
                  <a:pt x="179" y="160"/>
                </a:cubicBezTo>
                <a:close/>
                <a:moveTo>
                  <a:pt x="140" y="70"/>
                </a:moveTo>
                <a:cubicBezTo>
                  <a:pt x="116" y="70"/>
                  <a:pt x="96" y="90"/>
                  <a:pt x="96" y="114"/>
                </a:cubicBezTo>
                <a:cubicBezTo>
                  <a:pt x="96" y="138"/>
                  <a:pt x="116" y="158"/>
                  <a:pt x="140" y="158"/>
                </a:cubicBezTo>
                <a:cubicBezTo>
                  <a:pt x="142" y="158"/>
                  <a:pt x="144" y="158"/>
                  <a:pt x="146" y="158"/>
                </a:cubicBezTo>
                <a:cubicBezTo>
                  <a:pt x="168" y="173"/>
                  <a:pt x="168" y="173"/>
                  <a:pt x="168" y="173"/>
                </a:cubicBezTo>
                <a:cubicBezTo>
                  <a:pt x="169" y="147"/>
                  <a:pt x="169" y="147"/>
                  <a:pt x="169" y="147"/>
                </a:cubicBezTo>
                <a:cubicBezTo>
                  <a:pt x="178" y="139"/>
                  <a:pt x="184" y="127"/>
                  <a:pt x="184" y="114"/>
                </a:cubicBezTo>
                <a:cubicBezTo>
                  <a:pt x="184" y="90"/>
                  <a:pt x="164" y="70"/>
                  <a:pt x="140" y="70"/>
                </a:cubicBezTo>
                <a:close/>
                <a:moveTo>
                  <a:pt x="69" y="119"/>
                </a:moveTo>
                <a:cubicBezTo>
                  <a:pt x="69" y="133"/>
                  <a:pt x="72" y="146"/>
                  <a:pt x="79" y="157"/>
                </a:cubicBezTo>
                <a:cubicBezTo>
                  <a:pt x="79" y="157"/>
                  <a:pt x="79" y="157"/>
                  <a:pt x="79" y="157"/>
                </a:cubicBezTo>
                <a:cubicBezTo>
                  <a:pt x="75" y="157"/>
                  <a:pt x="72" y="156"/>
                  <a:pt x="69" y="156"/>
                </a:cubicBezTo>
                <a:cubicBezTo>
                  <a:pt x="24" y="187"/>
                  <a:pt x="24" y="187"/>
                  <a:pt x="24" y="187"/>
                </a:cubicBezTo>
                <a:cubicBezTo>
                  <a:pt x="27" y="138"/>
                  <a:pt x="27" y="138"/>
                  <a:pt x="27" y="138"/>
                </a:cubicBezTo>
                <a:cubicBezTo>
                  <a:pt x="11" y="123"/>
                  <a:pt x="0" y="102"/>
                  <a:pt x="0" y="78"/>
                </a:cubicBezTo>
                <a:cubicBezTo>
                  <a:pt x="0" y="35"/>
                  <a:pt x="35" y="0"/>
                  <a:pt x="79" y="0"/>
                </a:cubicBezTo>
                <a:cubicBezTo>
                  <a:pt x="110" y="0"/>
                  <a:pt x="138" y="19"/>
                  <a:pt x="150" y="46"/>
                </a:cubicBezTo>
                <a:cubicBezTo>
                  <a:pt x="147" y="45"/>
                  <a:pt x="145" y="45"/>
                  <a:pt x="142" y="45"/>
                </a:cubicBezTo>
                <a:cubicBezTo>
                  <a:pt x="101" y="45"/>
                  <a:pt x="69" y="78"/>
                  <a:pt x="69" y="11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nvGrpSpPr>
          <p:cNvPr id="65" name="组合 93">
            <a:extLst>
              <a:ext uri="{FF2B5EF4-FFF2-40B4-BE49-F238E27FC236}">
                <a16:creationId xmlns:a16="http://schemas.microsoft.com/office/drawing/2014/main" xmlns="" id="{C6DC8980-25AB-4E22-BE62-06DB2E666B9C}"/>
              </a:ext>
            </a:extLst>
          </p:cNvPr>
          <p:cNvGrpSpPr>
            <a:grpSpLocks/>
          </p:cNvGrpSpPr>
          <p:nvPr/>
        </p:nvGrpSpPr>
        <p:grpSpPr bwMode="auto">
          <a:xfrm>
            <a:off x="4012921" y="2158684"/>
            <a:ext cx="835769" cy="835769"/>
            <a:chOff x="0" y="0"/>
            <a:chExt cx="1141228" cy="1141228"/>
          </a:xfrm>
        </p:grpSpPr>
        <p:sp>
          <p:nvSpPr>
            <p:cNvPr id="66" name="椭圆 94">
              <a:extLst>
                <a:ext uri="{FF2B5EF4-FFF2-40B4-BE49-F238E27FC236}">
                  <a16:creationId xmlns:a16="http://schemas.microsoft.com/office/drawing/2014/main" xmlns="" id="{F0383A26-6A1B-4E6C-ADB5-E052E905532C}"/>
                </a:ext>
              </a:extLst>
            </p:cNvPr>
            <p:cNvSpPr>
              <a:spLocks noChangeArrowheads="1"/>
            </p:cNvSpPr>
            <p:nvPr/>
          </p:nvSpPr>
          <p:spPr bwMode="auto">
            <a:xfrm>
              <a:off x="0" y="0"/>
              <a:ext cx="1141228" cy="1141228"/>
            </a:xfrm>
            <a:prstGeom prst="ellipse">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buFont typeface="Arial" pitchFamily="34" charset="0"/>
                <a:buNone/>
              </a:pPr>
              <a:endParaRPr lang="zh-CN" altLang="zh-CN">
                <a:solidFill>
                  <a:srgbClr val="FFFFFF"/>
                </a:solidFill>
                <a:latin typeface="宋体" pitchFamily="2" charset="-122"/>
                <a:sym typeface="宋体" pitchFamily="2" charset="-122"/>
              </a:endParaRPr>
            </a:p>
          </p:txBody>
        </p:sp>
        <p:sp>
          <p:nvSpPr>
            <p:cNvPr id="67" name="Freeform 9">
              <a:extLst>
                <a:ext uri="{FF2B5EF4-FFF2-40B4-BE49-F238E27FC236}">
                  <a16:creationId xmlns:a16="http://schemas.microsoft.com/office/drawing/2014/main" xmlns="" id="{7E51DA4F-40BC-47B3-9BBD-F01FEC020337}"/>
                </a:ext>
              </a:extLst>
            </p:cNvPr>
            <p:cNvSpPr>
              <a:spLocks noEditPoints="1" noChangeArrowheads="1"/>
            </p:cNvSpPr>
            <p:nvPr/>
          </p:nvSpPr>
          <p:spPr bwMode="auto">
            <a:xfrm>
              <a:off x="208664" y="207077"/>
              <a:ext cx="723900" cy="727075"/>
            </a:xfrm>
            <a:custGeom>
              <a:avLst/>
              <a:gdLst>
                <a:gd name="T0" fmla="*/ 2147483647 w 199"/>
                <a:gd name="T1" fmla="*/ 1057276111 h 200"/>
                <a:gd name="T2" fmla="*/ 2147483647 w 199"/>
                <a:gd name="T3" fmla="*/ 1057276111 h 200"/>
                <a:gd name="T4" fmla="*/ 2147483647 w 199"/>
                <a:gd name="T5" fmla="*/ 845820889 h 200"/>
                <a:gd name="T6" fmla="*/ 2147483647 w 199"/>
                <a:gd name="T7" fmla="*/ 687231290 h 200"/>
                <a:gd name="T8" fmla="*/ 2147483647 w 199"/>
                <a:gd name="T9" fmla="*/ 436125033 h 200"/>
                <a:gd name="T10" fmla="*/ 2147483647 w 199"/>
                <a:gd name="T11" fmla="*/ 317182833 h 200"/>
                <a:gd name="T12" fmla="*/ 1931987245 w 199"/>
                <a:gd name="T13" fmla="*/ 317182833 h 200"/>
                <a:gd name="T14" fmla="*/ 1786425142 w 199"/>
                <a:gd name="T15" fmla="*/ 475776068 h 200"/>
                <a:gd name="T16" fmla="*/ 1587934672 w 199"/>
                <a:gd name="T17" fmla="*/ 396477633 h 200"/>
                <a:gd name="T18" fmla="*/ 1587934672 w 199"/>
                <a:gd name="T19" fmla="*/ 171807823 h 200"/>
                <a:gd name="T20" fmla="*/ 1402674475 w 199"/>
                <a:gd name="T21" fmla="*/ 0 h 200"/>
                <a:gd name="T22" fmla="*/ 1230648188 w 199"/>
                <a:gd name="T23" fmla="*/ 0 h 200"/>
                <a:gd name="T24" fmla="*/ 1058621902 w 199"/>
                <a:gd name="T25" fmla="*/ 171807823 h 200"/>
                <a:gd name="T26" fmla="*/ 1058621902 w 199"/>
                <a:gd name="T27" fmla="*/ 396477633 h 200"/>
                <a:gd name="T28" fmla="*/ 846897522 w 199"/>
                <a:gd name="T29" fmla="*/ 475776068 h 200"/>
                <a:gd name="T30" fmla="*/ 688105146 w 199"/>
                <a:gd name="T31" fmla="*/ 317182833 h 200"/>
                <a:gd name="T32" fmla="*/ 436682671 w 199"/>
                <a:gd name="T33" fmla="*/ 317182833 h 200"/>
                <a:gd name="T34" fmla="*/ 317588389 w 199"/>
                <a:gd name="T35" fmla="*/ 436125033 h 200"/>
                <a:gd name="T36" fmla="*/ 317588389 w 199"/>
                <a:gd name="T37" fmla="*/ 687231290 h 200"/>
                <a:gd name="T38" fmla="*/ 476380765 w 199"/>
                <a:gd name="T39" fmla="*/ 845820889 h 200"/>
                <a:gd name="T40" fmla="*/ 383750667 w 199"/>
                <a:gd name="T41" fmla="*/ 1057276111 h 200"/>
                <a:gd name="T42" fmla="*/ 172026286 w 199"/>
                <a:gd name="T43" fmla="*/ 1057276111 h 200"/>
                <a:gd name="T44" fmla="*/ 0 w 199"/>
                <a:gd name="T45" fmla="*/ 1229083934 h 200"/>
                <a:gd name="T46" fmla="*/ 0 w 199"/>
                <a:gd name="T47" fmla="*/ 1414106344 h 200"/>
                <a:gd name="T48" fmla="*/ 172026286 w 199"/>
                <a:gd name="T49" fmla="*/ 1585914167 h 200"/>
                <a:gd name="T50" fmla="*/ 383750667 w 199"/>
                <a:gd name="T51" fmla="*/ 1585914167 h 200"/>
                <a:gd name="T52" fmla="*/ 463146855 w 199"/>
                <a:gd name="T53" fmla="*/ 1784154801 h 200"/>
                <a:gd name="T54" fmla="*/ 317588389 w 199"/>
                <a:gd name="T55" fmla="*/ 1942744400 h 200"/>
                <a:gd name="T56" fmla="*/ 317588389 w 199"/>
                <a:gd name="T57" fmla="*/ 2147483647 h 200"/>
                <a:gd name="T58" fmla="*/ 436682671 w 199"/>
                <a:gd name="T59" fmla="*/ 2147483647 h 200"/>
                <a:gd name="T60" fmla="*/ 688105146 w 199"/>
                <a:gd name="T61" fmla="*/ 2147483647 h 200"/>
                <a:gd name="T62" fmla="*/ 833663611 w 199"/>
                <a:gd name="T63" fmla="*/ 2147483647 h 200"/>
                <a:gd name="T64" fmla="*/ 1058621902 w 199"/>
                <a:gd name="T65" fmla="*/ 2147483647 h 200"/>
                <a:gd name="T66" fmla="*/ 1058621902 w 199"/>
                <a:gd name="T67" fmla="*/ 2147483647 h 200"/>
                <a:gd name="T68" fmla="*/ 1230648188 w 199"/>
                <a:gd name="T69" fmla="*/ 2147483647 h 200"/>
                <a:gd name="T70" fmla="*/ 1402674475 w 199"/>
                <a:gd name="T71" fmla="*/ 2147483647 h 200"/>
                <a:gd name="T72" fmla="*/ 1587934672 w 199"/>
                <a:gd name="T73" fmla="*/ 2147483647 h 200"/>
                <a:gd name="T74" fmla="*/ 1587934672 w 199"/>
                <a:gd name="T75" fmla="*/ 2147483647 h 200"/>
                <a:gd name="T76" fmla="*/ 1786425142 w 199"/>
                <a:gd name="T77" fmla="*/ 2147483647 h 200"/>
                <a:gd name="T78" fmla="*/ 1931987245 w 199"/>
                <a:gd name="T79" fmla="*/ 2147483647 h 200"/>
                <a:gd name="T80" fmla="*/ 2147483647 w 199"/>
                <a:gd name="T81" fmla="*/ 2147483647 h 200"/>
                <a:gd name="T82" fmla="*/ 2147483647 w 199"/>
                <a:gd name="T83" fmla="*/ 2147483647 h 200"/>
                <a:gd name="T84" fmla="*/ 2147483647 w 199"/>
                <a:gd name="T85" fmla="*/ 1942744400 h 200"/>
                <a:gd name="T86" fmla="*/ 2147483647 w 199"/>
                <a:gd name="T87" fmla="*/ 1784154801 h 200"/>
                <a:gd name="T88" fmla="*/ 2147483647 w 199"/>
                <a:gd name="T89" fmla="*/ 1585914167 h 200"/>
                <a:gd name="T90" fmla="*/ 2147483647 w 199"/>
                <a:gd name="T91" fmla="*/ 1585914167 h 200"/>
                <a:gd name="T92" fmla="*/ 2147483647 w 199"/>
                <a:gd name="T93" fmla="*/ 1414106344 h 200"/>
                <a:gd name="T94" fmla="*/ 2147483647 w 199"/>
                <a:gd name="T95" fmla="*/ 1229083934 h 200"/>
                <a:gd name="T96" fmla="*/ 2147483647 w 199"/>
                <a:gd name="T97" fmla="*/ 1057276111 h 200"/>
                <a:gd name="T98" fmla="*/ 1323278287 w 199"/>
                <a:gd name="T99" fmla="*/ 1850235012 h 200"/>
                <a:gd name="T100" fmla="*/ 793965517 w 199"/>
                <a:gd name="T101" fmla="*/ 1321596957 h 200"/>
                <a:gd name="T102" fmla="*/ 1323278287 w 199"/>
                <a:gd name="T103" fmla="*/ 792958901 h 200"/>
                <a:gd name="T104" fmla="*/ 1839357146 w 199"/>
                <a:gd name="T105" fmla="*/ 1321596957 h 200"/>
                <a:gd name="T106" fmla="*/ 1323278287 w 199"/>
                <a:gd name="T107" fmla="*/ 1850235012 h 200"/>
                <a:gd name="T108" fmla="*/ 1323278287 w 199"/>
                <a:gd name="T109" fmla="*/ 1057276111 h 200"/>
                <a:gd name="T110" fmla="*/ 1058621902 w 199"/>
                <a:gd name="T111" fmla="*/ 1321596957 h 200"/>
                <a:gd name="T112" fmla="*/ 1323278287 w 199"/>
                <a:gd name="T113" fmla="*/ 1585914167 h 200"/>
                <a:gd name="T114" fmla="*/ 1587934672 w 199"/>
                <a:gd name="T115" fmla="*/ 1321596957 h 200"/>
                <a:gd name="T116" fmla="*/ 1323278287 w 199"/>
                <a:gd name="T117" fmla="*/ 1057276111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9"/>
                <a:gd name="T178" fmla="*/ 0 h 200"/>
                <a:gd name="T179" fmla="*/ 199 w 199"/>
                <a:gd name="T180" fmla="*/ 200 h 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rgbClr val="308BC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dirty="0"/>
            </a:p>
          </p:txBody>
        </p:sp>
      </p:grpSp>
      <p:sp>
        <p:nvSpPr>
          <p:cNvPr id="68" name="矩形 2">
            <a:extLst>
              <a:ext uri="{FF2B5EF4-FFF2-40B4-BE49-F238E27FC236}">
                <a16:creationId xmlns:a16="http://schemas.microsoft.com/office/drawing/2014/main" xmlns="" id="{1CCDB102-1B40-4311-B904-51BEC4DB2DBF}"/>
              </a:ext>
            </a:extLst>
          </p:cNvPr>
          <p:cNvSpPr>
            <a:spLocks noChangeArrowheads="1"/>
          </p:cNvSpPr>
          <p:nvPr/>
        </p:nvSpPr>
        <p:spPr bwMode="auto">
          <a:xfrm>
            <a:off x="1838273" y="1723078"/>
            <a:ext cx="1387994" cy="49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buFont typeface="Arial" pitchFamily="34" charset="0"/>
              <a:buNone/>
            </a:pPr>
            <a:r>
              <a:rPr lang="zh-CN" altLang="en-US" sz="864">
                <a:solidFill>
                  <a:schemeClr val="bg1"/>
                </a:solidFill>
                <a:latin typeface="微软雅黑" pitchFamily="34" charset="-122"/>
                <a:ea typeface="微软雅黑" pitchFamily="34" charset="-122"/>
                <a:sym typeface="微软雅黑" pitchFamily="34" charset="-122"/>
              </a:rPr>
              <a:t>这里输入简单的文字概述</a:t>
            </a:r>
            <a:endParaRPr lang="en-US" sz="864">
              <a:solidFill>
                <a:schemeClr val="bg1"/>
              </a:solidFill>
              <a:latin typeface="微软雅黑" pitchFamily="34" charset="-122"/>
              <a:ea typeface="微软雅黑" pitchFamily="34" charset="-122"/>
              <a:sym typeface="微软雅黑" pitchFamily="34" charset="-122"/>
            </a:endParaRPr>
          </a:p>
          <a:p>
            <a:pPr algn="r">
              <a:lnSpc>
                <a:spcPct val="150000"/>
              </a:lnSpc>
              <a:buFont typeface="Arial" pitchFamily="34" charset="0"/>
              <a:buNone/>
            </a:pPr>
            <a:r>
              <a:rPr lang="zh-CN" altLang="en-US" sz="864">
                <a:solidFill>
                  <a:schemeClr val="bg1"/>
                </a:solidFill>
                <a:latin typeface="微软雅黑" pitchFamily="34" charset="-122"/>
                <a:ea typeface="微软雅黑" pitchFamily="34" charset="-122"/>
                <a:sym typeface="微软雅黑" pitchFamily="34" charset="-122"/>
              </a:rPr>
              <a:t>这里输入简单的文字概述</a:t>
            </a:r>
            <a:endParaRPr lang="en-US" sz="864">
              <a:solidFill>
                <a:schemeClr val="bg1"/>
              </a:solidFill>
              <a:latin typeface="微软雅黑" pitchFamily="34" charset="-122"/>
              <a:ea typeface="微软雅黑" pitchFamily="34" charset="-122"/>
              <a:sym typeface="微软雅黑" pitchFamily="34" charset="-122"/>
            </a:endParaRPr>
          </a:p>
        </p:txBody>
      </p:sp>
      <p:sp>
        <p:nvSpPr>
          <p:cNvPr id="69" name="矩形 97">
            <a:extLst>
              <a:ext uri="{FF2B5EF4-FFF2-40B4-BE49-F238E27FC236}">
                <a16:creationId xmlns:a16="http://schemas.microsoft.com/office/drawing/2014/main" xmlns="" id="{A80BC36F-60BC-496E-B5BC-6874E9DB84EF}"/>
              </a:ext>
            </a:extLst>
          </p:cNvPr>
          <p:cNvSpPr>
            <a:spLocks noChangeArrowheads="1"/>
          </p:cNvSpPr>
          <p:nvPr/>
        </p:nvSpPr>
        <p:spPr bwMode="auto">
          <a:xfrm>
            <a:off x="2006341" y="1555008"/>
            <a:ext cx="1069524" cy="26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itchFamily="34" charset="0"/>
              <a:buNone/>
            </a:pPr>
            <a:r>
              <a:rPr lang="zh-CN" altLang="en-US" sz="1153" b="1">
                <a:solidFill>
                  <a:schemeClr val="bg1"/>
                </a:solidFill>
                <a:latin typeface="微软雅黑" pitchFamily="34" charset="-122"/>
                <a:ea typeface="微软雅黑" pitchFamily="34" charset="-122"/>
                <a:sym typeface="微软雅黑" pitchFamily="34" charset="-122"/>
              </a:rPr>
              <a:t>点击添加标题</a:t>
            </a:r>
            <a:endParaRPr lang="zh-CN" altLang="en-US" sz="1153" b="1">
              <a:solidFill>
                <a:schemeClr val="bg1"/>
              </a:solidFill>
              <a:sym typeface="宋体" pitchFamily="2" charset="-122"/>
            </a:endParaRPr>
          </a:p>
        </p:txBody>
      </p:sp>
      <p:sp>
        <p:nvSpPr>
          <p:cNvPr id="70" name="矩形 98">
            <a:extLst>
              <a:ext uri="{FF2B5EF4-FFF2-40B4-BE49-F238E27FC236}">
                <a16:creationId xmlns:a16="http://schemas.microsoft.com/office/drawing/2014/main" xmlns="" id="{81553624-34E6-43BD-8B11-74376A6A9128}"/>
              </a:ext>
            </a:extLst>
          </p:cNvPr>
          <p:cNvSpPr>
            <a:spLocks noChangeArrowheads="1"/>
          </p:cNvSpPr>
          <p:nvPr/>
        </p:nvSpPr>
        <p:spPr bwMode="auto">
          <a:xfrm>
            <a:off x="5536923" y="1703641"/>
            <a:ext cx="1387994" cy="49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buFont typeface="Arial" pitchFamily="34" charset="0"/>
              <a:buNone/>
            </a:pPr>
            <a:r>
              <a:rPr lang="zh-CN" altLang="en-US" sz="864">
                <a:solidFill>
                  <a:schemeClr val="bg1"/>
                </a:solidFill>
                <a:latin typeface="微软雅黑" pitchFamily="34" charset="-122"/>
                <a:ea typeface="微软雅黑" pitchFamily="34" charset="-122"/>
                <a:sym typeface="微软雅黑" pitchFamily="34" charset="-122"/>
              </a:rPr>
              <a:t>这里输入简单的文字概述</a:t>
            </a:r>
            <a:endParaRPr lang="en-US" sz="864">
              <a:solidFill>
                <a:schemeClr val="bg1"/>
              </a:solidFill>
              <a:latin typeface="微软雅黑" pitchFamily="34" charset="-122"/>
              <a:ea typeface="微软雅黑" pitchFamily="34" charset="-122"/>
              <a:sym typeface="微软雅黑" pitchFamily="34" charset="-122"/>
            </a:endParaRPr>
          </a:p>
          <a:p>
            <a:pPr algn="r">
              <a:lnSpc>
                <a:spcPct val="150000"/>
              </a:lnSpc>
              <a:buFont typeface="Arial" pitchFamily="34" charset="0"/>
              <a:buNone/>
            </a:pPr>
            <a:r>
              <a:rPr lang="zh-CN" altLang="en-US" sz="864">
                <a:solidFill>
                  <a:schemeClr val="bg1"/>
                </a:solidFill>
                <a:latin typeface="微软雅黑" pitchFamily="34" charset="-122"/>
                <a:ea typeface="微软雅黑" pitchFamily="34" charset="-122"/>
                <a:sym typeface="微软雅黑" pitchFamily="34" charset="-122"/>
              </a:rPr>
              <a:t>这里输入简单的文字概述</a:t>
            </a:r>
            <a:endParaRPr lang="en-US" sz="864">
              <a:solidFill>
                <a:schemeClr val="bg1"/>
              </a:solidFill>
              <a:latin typeface="微软雅黑" pitchFamily="34" charset="-122"/>
              <a:ea typeface="微软雅黑" pitchFamily="34" charset="-122"/>
              <a:sym typeface="微软雅黑" pitchFamily="34" charset="-122"/>
            </a:endParaRPr>
          </a:p>
        </p:txBody>
      </p:sp>
      <p:sp>
        <p:nvSpPr>
          <p:cNvPr id="71" name="矩形 99">
            <a:extLst>
              <a:ext uri="{FF2B5EF4-FFF2-40B4-BE49-F238E27FC236}">
                <a16:creationId xmlns:a16="http://schemas.microsoft.com/office/drawing/2014/main" xmlns="" id="{894C5D13-0F07-4D72-BC6E-EA3B93492DF1}"/>
              </a:ext>
            </a:extLst>
          </p:cNvPr>
          <p:cNvSpPr>
            <a:spLocks noChangeArrowheads="1"/>
          </p:cNvSpPr>
          <p:nvPr/>
        </p:nvSpPr>
        <p:spPr bwMode="auto">
          <a:xfrm>
            <a:off x="5704991" y="1536715"/>
            <a:ext cx="1069524" cy="26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itchFamily="34" charset="0"/>
              <a:buNone/>
            </a:pPr>
            <a:r>
              <a:rPr lang="zh-CN" altLang="en-US" sz="1153" b="1">
                <a:solidFill>
                  <a:schemeClr val="bg1"/>
                </a:solidFill>
                <a:latin typeface="微软雅黑" pitchFamily="34" charset="-122"/>
                <a:ea typeface="微软雅黑" pitchFamily="34" charset="-122"/>
                <a:sym typeface="微软雅黑" pitchFamily="34" charset="-122"/>
              </a:rPr>
              <a:t>点击添加标题</a:t>
            </a:r>
            <a:endParaRPr lang="zh-CN" altLang="en-US" sz="1153" b="1">
              <a:solidFill>
                <a:schemeClr val="bg1"/>
              </a:solidFill>
              <a:sym typeface="宋体" pitchFamily="2" charset="-122"/>
            </a:endParaRPr>
          </a:p>
        </p:txBody>
      </p:sp>
      <p:sp>
        <p:nvSpPr>
          <p:cNvPr id="72" name="矩形 100">
            <a:extLst>
              <a:ext uri="{FF2B5EF4-FFF2-40B4-BE49-F238E27FC236}">
                <a16:creationId xmlns:a16="http://schemas.microsoft.com/office/drawing/2014/main" xmlns="" id="{CD09A06C-702D-4B18-B042-E05639D49295}"/>
              </a:ext>
            </a:extLst>
          </p:cNvPr>
          <p:cNvSpPr>
            <a:spLocks noChangeArrowheads="1"/>
          </p:cNvSpPr>
          <p:nvPr/>
        </p:nvSpPr>
        <p:spPr bwMode="auto">
          <a:xfrm>
            <a:off x="1838273" y="3189961"/>
            <a:ext cx="1387994" cy="49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buFont typeface="Arial" pitchFamily="34" charset="0"/>
              <a:buNone/>
            </a:pPr>
            <a:r>
              <a:rPr lang="zh-CN" altLang="en-US" sz="864">
                <a:solidFill>
                  <a:schemeClr val="bg1"/>
                </a:solidFill>
                <a:latin typeface="微软雅黑" pitchFamily="34" charset="-122"/>
                <a:ea typeface="微软雅黑" pitchFamily="34" charset="-122"/>
                <a:sym typeface="微软雅黑" pitchFamily="34" charset="-122"/>
              </a:rPr>
              <a:t>这里输入简单的文字概述</a:t>
            </a:r>
            <a:endParaRPr lang="en-US" sz="864">
              <a:solidFill>
                <a:schemeClr val="bg1"/>
              </a:solidFill>
              <a:latin typeface="微软雅黑" pitchFamily="34" charset="-122"/>
              <a:ea typeface="微软雅黑" pitchFamily="34" charset="-122"/>
              <a:sym typeface="微软雅黑" pitchFamily="34" charset="-122"/>
            </a:endParaRPr>
          </a:p>
          <a:p>
            <a:pPr algn="r">
              <a:lnSpc>
                <a:spcPct val="150000"/>
              </a:lnSpc>
              <a:buFont typeface="Arial" pitchFamily="34" charset="0"/>
              <a:buNone/>
            </a:pPr>
            <a:r>
              <a:rPr lang="zh-CN" altLang="en-US" sz="864">
                <a:solidFill>
                  <a:schemeClr val="bg1"/>
                </a:solidFill>
                <a:latin typeface="微软雅黑" pitchFamily="34" charset="-122"/>
                <a:ea typeface="微软雅黑" pitchFamily="34" charset="-122"/>
                <a:sym typeface="微软雅黑" pitchFamily="34" charset="-122"/>
              </a:rPr>
              <a:t>这里输入简单的文字概述</a:t>
            </a:r>
            <a:endParaRPr lang="en-US" sz="864">
              <a:solidFill>
                <a:schemeClr val="bg1"/>
              </a:solidFill>
              <a:latin typeface="微软雅黑" pitchFamily="34" charset="-122"/>
              <a:ea typeface="微软雅黑" pitchFamily="34" charset="-122"/>
              <a:sym typeface="微软雅黑" pitchFamily="34" charset="-122"/>
            </a:endParaRPr>
          </a:p>
        </p:txBody>
      </p:sp>
      <p:sp>
        <p:nvSpPr>
          <p:cNvPr id="73" name="矩形 101">
            <a:extLst>
              <a:ext uri="{FF2B5EF4-FFF2-40B4-BE49-F238E27FC236}">
                <a16:creationId xmlns:a16="http://schemas.microsoft.com/office/drawing/2014/main" xmlns="" id="{3D474423-A52F-41DC-A2BB-9E60FBA2C374}"/>
              </a:ext>
            </a:extLst>
          </p:cNvPr>
          <p:cNvSpPr>
            <a:spLocks noChangeArrowheads="1"/>
          </p:cNvSpPr>
          <p:nvPr/>
        </p:nvSpPr>
        <p:spPr bwMode="auto">
          <a:xfrm>
            <a:off x="2006341" y="3021892"/>
            <a:ext cx="1069524" cy="26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itchFamily="34" charset="0"/>
              <a:buNone/>
            </a:pPr>
            <a:r>
              <a:rPr lang="zh-CN" altLang="en-US" sz="1153" b="1">
                <a:solidFill>
                  <a:schemeClr val="bg1"/>
                </a:solidFill>
                <a:latin typeface="微软雅黑" pitchFamily="34" charset="-122"/>
                <a:ea typeface="微软雅黑" pitchFamily="34" charset="-122"/>
                <a:sym typeface="微软雅黑" pitchFamily="34" charset="-122"/>
              </a:rPr>
              <a:t>点击添加标题</a:t>
            </a:r>
            <a:endParaRPr lang="zh-CN" altLang="en-US" sz="1153" b="1">
              <a:solidFill>
                <a:schemeClr val="bg1"/>
              </a:solidFill>
              <a:sym typeface="宋体" pitchFamily="2" charset="-122"/>
            </a:endParaRPr>
          </a:p>
        </p:txBody>
      </p:sp>
      <p:sp>
        <p:nvSpPr>
          <p:cNvPr id="74" name="矩形 102">
            <a:extLst>
              <a:ext uri="{FF2B5EF4-FFF2-40B4-BE49-F238E27FC236}">
                <a16:creationId xmlns:a16="http://schemas.microsoft.com/office/drawing/2014/main" xmlns="" id="{379F755D-74E2-4572-8A1C-F0315EC26A90}"/>
              </a:ext>
            </a:extLst>
          </p:cNvPr>
          <p:cNvSpPr>
            <a:spLocks noChangeArrowheads="1"/>
          </p:cNvSpPr>
          <p:nvPr/>
        </p:nvSpPr>
        <p:spPr bwMode="auto">
          <a:xfrm>
            <a:off x="5674122" y="3188818"/>
            <a:ext cx="1387994" cy="49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buFont typeface="Arial" pitchFamily="34" charset="0"/>
              <a:buNone/>
            </a:pPr>
            <a:r>
              <a:rPr lang="zh-CN" altLang="en-US" sz="864">
                <a:solidFill>
                  <a:schemeClr val="bg1"/>
                </a:solidFill>
                <a:latin typeface="微软雅黑" pitchFamily="34" charset="-122"/>
                <a:ea typeface="微软雅黑" pitchFamily="34" charset="-122"/>
                <a:sym typeface="微软雅黑" pitchFamily="34" charset="-122"/>
              </a:rPr>
              <a:t>这里输入简单的文字概述</a:t>
            </a:r>
            <a:endParaRPr lang="en-US" sz="864">
              <a:solidFill>
                <a:schemeClr val="bg1"/>
              </a:solidFill>
              <a:latin typeface="微软雅黑" pitchFamily="34" charset="-122"/>
              <a:ea typeface="微软雅黑" pitchFamily="34" charset="-122"/>
              <a:sym typeface="微软雅黑" pitchFamily="34" charset="-122"/>
            </a:endParaRPr>
          </a:p>
          <a:p>
            <a:pPr algn="r">
              <a:lnSpc>
                <a:spcPct val="150000"/>
              </a:lnSpc>
              <a:buFont typeface="Arial" pitchFamily="34" charset="0"/>
              <a:buNone/>
            </a:pPr>
            <a:r>
              <a:rPr lang="zh-CN" altLang="en-US" sz="864">
                <a:solidFill>
                  <a:schemeClr val="bg1"/>
                </a:solidFill>
                <a:latin typeface="微软雅黑" pitchFamily="34" charset="-122"/>
                <a:ea typeface="微软雅黑" pitchFamily="34" charset="-122"/>
                <a:sym typeface="微软雅黑" pitchFamily="34" charset="-122"/>
              </a:rPr>
              <a:t>这里输入简单的文字概述</a:t>
            </a:r>
            <a:endParaRPr lang="en-US" sz="864">
              <a:solidFill>
                <a:schemeClr val="bg1"/>
              </a:solidFill>
              <a:latin typeface="微软雅黑" pitchFamily="34" charset="-122"/>
              <a:ea typeface="微软雅黑" pitchFamily="34" charset="-122"/>
              <a:sym typeface="微软雅黑" pitchFamily="34" charset="-122"/>
            </a:endParaRPr>
          </a:p>
        </p:txBody>
      </p:sp>
      <p:sp>
        <p:nvSpPr>
          <p:cNvPr id="75" name="矩形 103">
            <a:extLst>
              <a:ext uri="{FF2B5EF4-FFF2-40B4-BE49-F238E27FC236}">
                <a16:creationId xmlns:a16="http://schemas.microsoft.com/office/drawing/2014/main" xmlns="" id="{B2B27C48-F4D4-4EFB-B196-B75F13D9E148}"/>
              </a:ext>
            </a:extLst>
          </p:cNvPr>
          <p:cNvSpPr>
            <a:spLocks noChangeArrowheads="1"/>
          </p:cNvSpPr>
          <p:nvPr/>
        </p:nvSpPr>
        <p:spPr bwMode="auto">
          <a:xfrm>
            <a:off x="5842190" y="3020748"/>
            <a:ext cx="1069524" cy="26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itchFamily="34" charset="0"/>
              <a:buNone/>
            </a:pPr>
            <a:r>
              <a:rPr lang="zh-CN" altLang="en-US" sz="1153" b="1">
                <a:solidFill>
                  <a:schemeClr val="bg1"/>
                </a:solidFill>
                <a:latin typeface="微软雅黑" pitchFamily="34" charset="-122"/>
                <a:ea typeface="微软雅黑" pitchFamily="34" charset="-122"/>
                <a:sym typeface="微软雅黑" pitchFamily="34" charset="-122"/>
              </a:rPr>
              <a:t>点击添加标题</a:t>
            </a:r>
            <a:endParaRPr lang="zh-CN" altLang="en-US" sz="1153" b="1">
              <a:solidFill>
                <a:schemeClr val="bg1"/>
              </a:solidFill>
              <a:sym typeface="宋体" pitchFamily="2" charset="-122"/>
            </a:endParaRPr>
          </a:p>
        </p:txBody>
      </p:sp>
      <p:grpSp>
        <p:nvGrpSpPr>
          <p:cNvPr id="76" name="组合 75">
            <a:extLst>
              <a:ext uri="{FF2B5EF4-FFF2-40B4-BE49-F238E27FC236}">
                <a16:creationId xmlns:a16="http://schemas.microsoft.com/office/drawing/2014/main" xmlns="" id="{BD686FA0-83AC-4DE1-93AB-4542AE729B79}"/>
              </a:ext>
            </a:extLst>
          </p:cNvPr>
          <p:cNvGrpSpPr/>
          <p:nvPr/>
        </p:nvGrpSpPr>
        <p:grpSpPr>
          <a:xfrm>
            <a:off x="324412" y="285457"/>
            <a:ext cx="8675126" cy="316562"/>
            <a:chOff x="384045" y="156886"/>
            <a:chExt cx="11806368" cy="430824"/>
          </a:xfrm>
        </p:grpSpPr>
        <p:sp>
          <p:nvSpPr>
            <p:cNvPr id="77" name="矩形 76">
              <a:extLst>
                <a:ext uri="{FF2B5EF4-FFF2-40B4-BE49-F238E27FC236}">
                  <a16:creationId xmlns:a16="http://schemas.microsoft.com/office/drawing/2014/main" xmlns="" id="{BC51A469-4492-4372-9106-8684BC906D6B}"/>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78" name="9">
              <a:extLst>
                <a:ext uri="{FF2B5EF4-FFF2-40B4-BE49-F238E27FC236}">
                  <a16:creationId xmlns:a16="http://schemas.microsoft.com/office/drawing/2014/main" xmlns="" id="{FBEB4138-A9B9-48E3-8F13-E13858082058}"/>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79" name="等腰三角形 78">
              <a:extLst>
                <a:ext uri="{FF2B5EF4-FFF2-40B4-BE49-F238E27FC236}">
                  <a16:creationId xmlns:a16="http://schemas.microsoft.com/office/drawing/2014/main" xmlns="" id="{0CE47541-7323-42D6-9776-7218DA5321E4}"/>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368861226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p:cBhvr>
                                        <p:cTn id="9" dur="500"/>
                                        <p:tgtEl>
                                          <p:spTgt spid="4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Effect>
                                      <p:cBhvr>
                                        <p:cTn id="13" dur="500"/>
                                        <p:tgtEl>
                                          <p:spTgt spid="65"/>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p:cBhvr>
                                        <p:cTn id="17" dur="500"/>
                                        <p:tgtEl>
                                          <p:spTgt spid="54"/>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p:cBhvr>
                                        <p:cTn id="20" dur="500"/>
                                        <p:tgtEl>
                                          <p:spTgt spid="5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Effect>
                                      <p:cBhvr>
                                        <p:cTn id="23" dur="500"/>
                                        <p:tgtEl>
                                          <p:spTgt spid="5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8"/>
                                        </p:tgtEl>
                                        <p:attrNameLst>
                                          <p:attrName>style.visibility</p:attrName>
                                        </p:attrNameLst>
                                      </p:cBhvr>
                                      <p:to>
                                        <p:strVal val="visible"/>
                                      </p:to>
                                    </p:set>
                                    <p:animEffect>
                                      <p:cBhvr>
                                        <p:cTn id="26" dur="500"/>
                                        <p:tgtEl>
                                          <p:spTgt spid="58"/>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59"/>
                                        </p:tgtEl>
                                        <p:attrNameLst>
                                          <p:attrName>style.visibility</p:attrName>
                                        </p:attrNameLst>
                                      </p:cBhvr>
                                      <p:to>
                                        <p:strVal val="visible"/>
                                      </p:to>
                                    </p:set>
                                    <p:animEffect>
                                      <p:cBhvr>
                                        <p:cTn id="30" dur="500"/>
                                        <p:tgtEl>
                                          <p:spTgt spid="5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60"/>
                                        </p:tgtEl>
                                        <p:attrNameLst>
                                          <p:attrName>style.visibility</p:attrName>
                                        </p:attrNameLst>
                                      </p:cBhvr>
                                      <p:to>
                                        <p:strVal val="visible"/>
                                      </p:to>
                                    </p:set>
                                    <p:animEffect>
                                      <p:cBhvr>
                                        <p:cTn id="33" dur="500"/>
                                        <p:tgtEl>
                                          <p:spTgt spid="60"/>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p:cBhvr>
                                        <p:cTn id="36" dur="500"/>
                                        <p:tgtEl>
                                          <p:spTgt spid="56"/>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animEffect>
                                      <p:cBhvr>
                                        <p:cTn id="39" dur="500"/>
                                        <p:tgtEl>
                                          <p:spTgt spid="53"/>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Effect>
                                      <p:cBhvr>
                                        <p:cTn id="43" dur="500"/>
                                        <p:tgtEl>
                                          <p:spTgt spid="6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1"/>
                                        </p:tgtEl>
                                        <p:attrNameLst>
                                          <p:attrName>style.visibility</p:attrName>
                                        </p:attrNameLst>
                                      </p:cBhvr>
                                      <p:to>
                                        <p:strVal val="visible"/>
                                      </p:to>
                                    </p:set>
                                    <p:animEffect>
                                      <p:cBhvr>
                                        <p:cTn id="46" dur="500"/>
                                        <p:tgtEl>
                                          <p:spTgt spid="6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p:cBhvr>
                                        <p:cTn id="49" dur="500"/>
                                        <p:tgtEl>
                                          <p:spTgt spid="6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p:cBhvr>
                                        <p:cTn id="5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0A3109A8-C32E-48CB-82E4-D9C2D332B7AA}"/>
              </a:ext>
            </a:extLst>
          </p:cNvPr>
          <p:cNvSpPr/>
          <p:nvPr/>
        </p:nvSpPr>
        <p:spPr>
          <a:xfrm>
            <a:off x="3417555" y="3235894"/>
            <a:ext cx="2179655" cy="242374"/>
          </a:xfrm>
          <a:prstGeom prst="rect">
            <a:avLst/>
          </a:prstGeom>
          <a:effectLst/>
        </p:spPr>
        <p:txBody>
          <a:bodyPr wrap="square">
            <a:spAutoFit/>
          </a:bodyPr>
          <a:lstStyle/>
          <a:p>
            <a:pPr algn="ctr">
              <a:spcBef>
                <a:spcPct val="0"/>
              </a:spcBef>
            </a:pPr>
            <a:r>
              <a:rPr lang="en-US" altLang="zh-CN" sz="975" dirty="0">
                <a:solidFill>
                  <a:srgbClr val="E7E6E6">
                    <a:lumMod val="25000"/>
                  </a:srgbClr>
                </a:solidFill>
                <a:latin typeface="微软雅黑" panose="020B0503020204020204" pitchFamily="34" charset="-122"/>
                <a:ea typeface="微软雅黑" panose="020B0503020204020204" pitchFamily="34" charset="-122"/>
              </a:rPr>
              <a:t>Please add the title here</a:t>
            </a:r>
          </a:p>
        </p:txBody>
      </p:sp>
      <p:sp>
        <p:nvSpPr>
          <p:cNvPr id="7" name="TextBox 76">
            <a:extLst>
              <a:ext uri="{FF2B5EF4-FFF2-40B4-BE49-F238E27FC236}">
                <a16:creationId xmlns:a16="http://schemas.microsoft.com/office/drawing/2014/main" xmlns="" id="{DCD172AD-F6FE-4E0F-9335-F3229E162B5E}"/>
              </a:ext>
            </a:extLst>
          </p:cNvPr>
          <p:cNvSpPr txBox="1"/>
          <p:nvPr/>
        </p:nvSpPr>
        <p:spPr>
          <a:xfrm>
            <a:off x="3393627" y="2873211"/>
            <a:ext cx="2301117" cy="409023"/>
          </a:xfrm>
          <a:prstGeom prst="rect">
            <a:avLst/>
          </a:prstGeom>
          <a:noFill/>
          <a:effectLst/>
        </p:spPr>
        <p:txBody>
          <a:bodyPr wrap="square" rtlCol="0">
            <a:spAutoFit/>
          </a:bodyPr>
          <a:lstStyle/>
          <a:p>
            <a:pPr algn="ctr"/>
            <a:r>
              <a:rPr lang="zh-CN" altLang="en-US" sz="2058" dirty="0">
                <a:solidFill>
                  <a:srgbClr val="308BC4"/>
                </a:solidFill>
                <a:latin typeface="微软雅黑" panose="020B0503020204020204" pitchFamily="34" charset="-122"/>
                <a:ea typeface="微软雅黑" panose="020B0503020204020204" pitchFamily="34" charset="-122"/>
              </a:rPr>
              <a:t>请在此添加标题</a:t>
            </a:r>
          </a:p>
        </p:txBody>
      </p:sp>
      <p:sp>
        <p:nvSpPr>
          <p:cNvPr id="8" name="文本框 21">
            <a:extLst>
              <a:ext uri="{FF2B5EF4-FFF2-40B4-BE49-F238E27FC236}">
                <a16:creationId xmlns:a16="http://schemas.microsoft.com/office/drawing/2014/main" xmlns="" id="{C76D9C16-C6FE-48F7-8B43-23D9863E12D3}"/>
              </a:ext>
            </a:extLst>
          </p:cNvPr>
          <p:cNvSpPr txBox="1"/>
          <p:nvPr/>
        </p:nvSpPr>
        <p:spPr>
          <a:xfrm>
            <a:off x="3024773" y="3508458"/>
            <a:ext cx="2965218" cy="4897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662" dirty="0">
                <a:solidFill>
                  <a:srgbClr val="E7E6E6">
                    <a:lumMod val="25000"/>
                  </a:srgbClr>
                </a:solidFill>
                <a:latin typeface="微软雅黑" panose="020B0503020204020204" pitchFamily="34" charset="-122"/>
                <a:ea typeface="微软雅黑" panose="020B0503020204020204" pitchFamily="34" charset="-122"/>
              </a:rPr>
              <a:t>Fresh business general template</a:t>
            </a:r>
          </a:p>
          <a:p>
            <a:pPr algn="ctr">
              <a:lnSpc>
                <a:spcPct val="130000"/>
              </a:lnSpc>
            </a:pPr>
            <a:r>
              <a:rPr lang="en-US" altLang="zh-CN" sz="662" dirty="0">
                <a:solidFill>
                  <a:srgbClr val="E7E6E6">
                    <a:lumMod val="25000"/>
                  </a:srgbClr>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662" dirty="0" err="1">
                <a:solidFill>
                  <a:srgbClr val="E7E6E6">
                    <a:lumMod val="25000"/>
                  </a:srgbClr>
                </a:solidFill>
                <a:latin typeface="微软雅黑" panose="020B0503020204020204" pitchFamily="34" charset="-122"/>
                <a:ea typeface="微软雅黑" panose="020B0503020204020204" pitchFamily="34" charset="-122"/>
              </a:rPr>
              <a:t>dataa</a:t>
            </a:r>
            <a:endParaRPr lang="zh-CN" altLang="en-US" sz="662"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9" name="任意多边形 16">
            <a:extLst>
              <a:ext uri="{FF2B5EF4-FFF2-40B4-BE49-F238E27FC236}">
                <a16:creationId xmlns:a16="http://schemas.microsoft.com/office/drawing/2014/main" xmlns="" id="{DC4EA5D0-99F9-45E1-9602-CF8667B135D9}"/>
              </a:ext>
            </a:extLst>
          </p:cNvPr>
          <p:cNvSpPr/>
          <p:nvPr/>
        </p:nvSpPr>
        <p:spPr>
          <a:xfrm>
            <a:off x="3597886" y="-886126"/>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dirty="0">
              <a:solidFill>
                <a:prstClr val="white"/>
              </a:solidFill>
            </a:endParaRPr>
          </a:p>
        </p:txBody>
      </p:sp>
      <p:sp>
        <p:nvSpPr>
          <p:cNvPr id="10" name="任意多边形 17">
            <a:extLst>
              <a:ext uri="{FF2B5EF4-FFF2-40B4-BE49-F238E27FC236}">
                <a16:creationId xmlns:a16="http://schemas.microsoft.com/office/drawing/2014/main" xmlns="" id="{33017249-D1D2-4417-9D5D-9736AA04DE3C}"/>
              </a:ext>
            </a:extLst>
          </p:cNvPr>
          <p:cNvSpPr/>
          <p:nvPr/>
        </p:nvSpPr>
        <p:spPr>
          <a:xfrm>
            <a:off x="4630837" y="83306"/>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dirty="0">
              <a:solidFill>
                <a:prstClr val="white"/>
              </a:solidFill>
            </a:endParaRPr>
          </a:p>
        </p:txBody>
      </p:sp>
      <p:sp>
        <p:nvSpPr>
          <p:cNvPr id="11" name="任意多边形 18">
            <a:extLst>
              <a:ext uri="{FF2B5EF4-FFF2-40B4-BE49-F238E27FC236}">
                <a16:creationId xmlns:a16="http://schemas.microsoft.com/office/drawing/2014/main" xmlns="" id="{5FC39156-FD25-4179-A2CC-9E2738AD8ACC}"/>
              </a:ext>
            </a:extLst>
          </p:cNvPr>
          <p:cNvSpPr/>
          <p:nvPr/>
        </p:nvSpPr>
        <p:spPr>
          <a:xfrm>
            <a:off x="2564934" y="83306"/>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dirty="0">
              <a:solidFill>
                <a:prstClr val="white"/>
              </a:solidFill>
            </a:endParaRPr>
          </a:p>
        </p:txBody>
      </p:sp>
      <p:sp>
        <p:nvSpPr>
          <p:cNvPr id="12" name="任意多边形 20">
            <a:extLst>
              <a:ext uri="{FF2B5EF4-FFF2-40B4-BE49-F238E27FC236}">
                <a16:creationId xmlns:a16="http://schemas.microsoft.com/office/drawing/2014/main" xmlns="" id="{8B15D9FF-D2C6-46B4-9B51-BAF6AD28B237}"/>
              </a:ext>
            </a:extLst>
          </p:cNvPr>
          <p:cNvSpPr/>
          <p:nvPr/>
        </p:nvSpPr>
        <p:spPr>
          <a:xfrm>
            <a:off x="3597886" y="1052738"/>
            <a:ext cx="1818993" cy="1737633"/>
          </a:xfrm>
          <a:custGeom>
            <a:avLst/>
            <a:gdLst>
              <a:gd name="connsiteX0" fmla="*/ 1137101 w 2274202"/>
              <a:gd name="connsiteY0" fmla="*/ 0 h 2172483"/>
              <a:gd name="connsiteX1" fmla="*/ 2274202 w 2274202"/>
              <a:gd name="connsiteY1" fmla="*/ 1086242 h 2172483"/>
              <a:gd name="connsiteX2" fmla="*/ 1137101 w 2274202"/>
              <a:gd name="connsiteY2" fmla="*/ 2172483 h 2172483"/>
              <a:gd name="connsiteX3" fmla="*/ 0 w 2274202"/>
              <a:gd name="connsiteY3" fmla="*/ 1086242 h 2172483"/>
            </a:gdLst>
            <a:ahLst/>
            <a:cxnLst>
              <a:cxn ang="0">
                <a:pos x="connsiteX0" y="connsiteY0"/>
              </a:cxn>
              <a:cxn ang="0">
                <a:pos x="connsiteX1" y="connsiteY1"/>
              </a:cxn>
              <a:cxn ang="0">
                <a:pos x="connsiteX2" y="connsiteY2"/>
              </a:cxn>
              <a:cxn ang="0">
                <a:pos x="connsiteX3" y="connsiteY3"/>
              </a:cxn>
            </a:cxnLst>
            <a:rect l="l" t="t" r="r" b="b"/>
            <a:pathLst>
              <a:path w="2274202" h="2172483">
                <a:moveTo>
                  <a:pt x="1137101" y="0"/>
                </a:moveTo>
                <a:lnTo>
                  <a:pt x="2274202" y="1086242"/>
                </a:lnTo>
                <a:lnTo>
                  <a:pt x="1137101" y="2172483"/>
                </a:lnTo>
                <a:lnTo>
                  <a:pt x="0" y="1086242"/>
                </a:lnTo>
                <a:close/>
              </a:path>
            </a:pathLst>
          </a:custGeom>
          <a:noFill/>
          <a:ln w="19050">
            <a:solidFill>
              <a:srgbClr val="308B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10" dirty="0">
                <a:solidFill>
                  <a:srgbClr val="308BC4"/>
                </a:solidFill>
                <a:latin typeface="微软雅黑" panose="020B0503020204020204" pitchFamily="34" charset="-122"/>
                <a:ea typeface="微软雅黑" panose="020B0503020204020204" pitchFamily="34" charset="-122"/>
              </a:rPr>
              <a:t>0</a:t>
            </a:r>
            <a:r>
              <a:rPr lang="en-US" altLang="zh-CN" sz="7056" dirty="0">
                <a:solidFill>
                  <a:srgbClr val="308BC4"/>
                </a:solidFill>
                <a:latin typeface="微软雅黑" panose="020B0503020204020204" pitchFamily="34" charset="-122"/>
                <a:ea typeface="微软雅黑" panose="020B0503020204020204" pitchFamily="34" charset="-122"/>
              </a:rPr>
              <a:t>4</a:t>
            </a:r>
            <a:endParaRPr lang="zh-CN" altLang="en-US" sz="7056" dirty="0">
              <a:solidFill>
                <a:srgbClr val="308BC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6788622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p:nvPr/>
        </p:nvSpPr>
        <p:spPr>
          <a:xfrm>
            <a:off x="5109736" y="1313822"/>
            <a:ext cx="3421933" cy="1526508"/>
          </a:xfrm>
          <a:prstGeom prst="rect">
            <a:avLst/>
          </a:prstGeom>
        </p:spPr>
        <p:txBody>
          <a:bodyPr wrap="square">
            <a:spAutoFit/>
          </a:bodyPr>
          <a:lstStyle/>
          <a:p>
            <a:pPr>
              <a:lnSpc>
                <a:spcPct val="130000"/>
              </a:lnSpc>
            </a:pPr>
            <a:r>
              <a:rPr lang="en-US" sz="1764"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Sean Hamilton</a:t>
            </a:r>
          </a:p>
          <a:p>
            <a:pPr>
              <a:lnSpc>
                <a:spcPct val="130000"/>
              </a:lnSpc>
            </a:pPr>
            <a:r>
              <a:rPr lang="en-US" sz="772"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Developer, Marketing Department</a:t>
            </a:r>
          </a:p>
          <a:p>
            <a:pPr>
              <a:lnSpc>
                <a:spcPct val="130000"/>
              </a:lnSpc>
            </a:pPr>
            <a:endParaRPr lang="en-US" sz="772"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772"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a:t>
            </a:r>
            <a:r>
              <a:rPr lang="en-US" sz="772"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disintermediate</a:t>
            </a:r>
            <a:r>
              <a:rPr lang="en-US" sz="772"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maintainable leadership with team building internal or "organic" sources. Globally deploy enterprise-wide </a:t>
            </a:r>
            <a:r>
              <a:rPr lang="en-US" sz="772"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vortals</a:t>
            </a:r>
            <a:r>
              <a:rPr lang="en-US" sz="772"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for magnetic quality vectors. </a:t>
            </a:r>
          </a:p>
        </p:txBody>
      </p:sp>
      <p:sp>
        <p:nvSpPr>
          <p:cNvPr id="7" name="Rounded Rectangle 8"/>
          <p:cNvSpPr/>
          <p:nvPr/>
        </p:nvSpPr>
        <p:spPr>
          <a:xfrm>
            <a:off x="5169634" y="3132865"/>
            <a:ext cx="1343773" cy="93753"/>
          </a:xfrm>
          <a:prstGeom prst="round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4">
              <a:solidFill>
                <a:schemeClr val="bg1">
                  <a:lumMod val="50000"/>
                </a:schemeClr>
              </a:solidFill>
            </a:endParaRPr>
          </a:p>
        </p:txBody>
      </p:sp>
      <p:sp>
        <p:nvSpPr>
          <p:cNvPr id="8" name="TextBox 7"/>
          <p:cNvSpPr txBox="1"/>
          <p:nvPr/>
        </p:nvSpPr>
        <p:spPr>
          <a:xfrm>
            <a:off x="5109737" y="2939815"/>
            <a:ext cx="1011815" cy="211148"/>
          </a:xfrm>
          <a:prstGeom prst="rect">
            <a:avLst/>
          </a:prstGeom>
          <a:noFill/>
        </p:spPr>
        <p:txBody>
          <a:bodyPr wrap="none" rtlCol="0">
            <a:spAutoFit/>
          </a:bodyPr>
          <a:lstStyle/>
          <a:p>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Adobe Photoshop</a:t>
            </a:r>
          </a:p>
        </p:txBody>
      </p:sp>
      <p:sp>
        <p:nvSpPr>
          <p:cNvPr id="9" name="Rounded Rectangle 22"/>
          <p:cNvSpPr/>
          <p:nvPr/>
        </p:nvSpPr>
        <p:spPr>
          <a:xfrm>
            <a:off x="5169633" y="3132865"/>
            <a:ext cx="1142206" cy="93753"/>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4">
              <a:solidFill>
                <a:schemeClr val="bg1">
                  <a:lumMod val="50000"/>
                </a:schemeClr>
              </a:solidFill>
            </a:endParaRPr>
          </a:p>
        </p:txBody>
      </p:sp>
      <p:sp>
        <p:nvSpPr>
          <p:cNvPr id="10" name="TextBox 9"/>
          <p:cNvSpPr txBox="1"/>
          <p:nvPr/>
        </p:nvSpPr>
        <p:spPr>
          <a:xfrm>
            <a:off x="6181718" y="2939815"/>
            <a:ext cx="378630" cy="211148"/>
          </a:xfrm>
          <a:prstGeom prst="rect">
            <a:avLst/>
          </a:prstGeom>
          <a:noFill/>
        </p:spPr>
        <p:txBody>
          <a:bodyPr wrap="none" rtlCol="0">
            <a:spAutoFit/>
          </a:bodyPr>
          <a:lstStyle/>
          <a:p>
            <a:pPr algn="r"/>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11" name="Rounded Rectangle 24"/>
          <p:cNvSpPr/>
          <p:nvPr/>
        </p:nvSpPr>
        <p:spPr>
          <a:xfrm>
            <a:off x="7140955" y="3132865"/>
            <a:ext cx="1343773" cy="93753"/>
          </a:xfrm>
          <a:prstGeom prst="round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4">
              <a:solidFill>
                <a:schemeClr val="bg1">
                  <a:lumMod val="50000"/>
                </a:schemeClr>
              </a:solidFill>
            </a:endParaRPr>
          </a:p>
        </p:txBody>
      </p:sp>
      <p:sp>
        <p:nvSpPr>
          <p:cNvPr id="12" name="TextBox 11"/>
          <p:cNvSpPr txBox="1"/>
          <p:nvPr/>
        </p:nvSpPr>
        <p:spPr>
          <a:xfrm>
            <a:off x="7081057" y="2939815"/>
            <a:ext cx="910827" cy="211148"/>
          </a:xfrm>
          <a:prstGeom prst="rect">
            <a:avLst/>
          </a:prstGeom>
          <a:noFill/>
        </p:spPr>
        <p:txBody>
          <a:bodyPr wrap="none" rtlCol="0">
            <a:spAutoFit/>
          </a:bodyPr>
          <a:lstStyle/>
          <a:p>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Consulting Web</a:t>
            </a:r>
          </a:p>
        </p:txBody>
      </p:sp>
      <p:sp>
        <p:nvSpPr>
          <p:cNvPr id="13" name="Rounded Rectangle 26"/>
          <p:cNvSpPr/>
          <p:nvPr/>
        </p:nvSpPr>
        <p:spPr>
          <a:xfrm>
            <a:off x="7140954" y="3132865"/>
            <a:ext cx="873452" cy="9375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4">
              <a:solidFill>
                <a:schemeClr val="bg1">
                  <a:lumMod val="50000"/>
                </a:schemeClr>
              </a:solidFill>
            </a:endParaRPr>
          </a:p>
        </p:txBody>
      </p:sp>
      <p:sp>
        <p:nvSpPr>
          <p:cNvPr id="14" name="TextBox 13"/>
          <p:cNvSpPr txBox="1"/>
          <p:nvPr/>
        </p:nvSpPr>
        <p:spPr>
          <a:xfrm>
            <a:off x="8153039" y="2939815"/>
            <a:ext cx="378630" cy="211148"/>
          </a:xfrm>
          <a:prstGeom prst="rect">
            <a:avLst/>
          </a:prstGeom>
          <a:noFill/>
        </p:spPr>
        <p:txBody>
          <a:bodyPr wrap="none" rtlCol="0">
            <a:spAutoFit/>
          </a:bodyPr>
          <a:lstStyle/>
          <a:p>
            <a:pPr algn="r"/>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p>
        </p:txBody>
      </p:sp>
      <p:sp>
        <p:nvSpPr>
          <p:cNvPr id="15" name="Rounded Rectangle 28"/>
          <p:cNvSpPr/>
          <p:nvPr/>
        </p:nvSpPr>
        <p:spPr>
          <a:xfrm>
            <a:off x="5169634" y="3583493"/>
            <a:ext cx="1343773" cy="93753"/>
          </a:xfrm>
          <a:prstGeom prst="round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4">
              <a:solidFill>
                <a:schemeClr val="bg1">
                  <a:lumMod val="50000"/>
                </a:schemeClr>
              </a:solidFill>
            </a:endParaRPr>
          </a:p>
        </p:txBody>
      </p:sp>
      <p:sp>
        <p:nvSpPr>
          <p:cNvPr id="16" name="TextBox 15"/>
          <p:cNvSpPr txBox="1"/>
          <p:nvPr/>
        </p:nvSpPr>
        <p:spPr>
          <a:xfrm>
            <a:off x="5109736" y="3390443"/>
            <a:ext cx="686406" cy="211148"/>
          </a:xfrm>
          <a:prstGeom prst="rect">
            <a:avLst/>
          </a:prstGeom>
          <a:noFill/>
        </p:spPr>
        <p:txBody>
          <a:bodyPr wrap="none" rtlCol="0">
            <a:spAutoFit/>
          </a:bodyPr>
          <a:lstStyle/>
          <a:p>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Wordpress</a:t>
            </a:r>
          </a:p>
        </p:txBody>
      </p:sp>
      <p:sp>
        <p:nvSpPr>
          <p:cNvPr id="17" name="Rounded Rectangle 30"/>
          <p:cNvSpPr/>
          <p:nvPr/>
        </p:nvSpPr>
        <p:spPr>
          <a:xfrm>
            <a:off x="5169633" y="3583493"/>
            <a:ext cx="739075" cy="93753"/>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4">
              <a:solidFill>
                <a:schemeClr val="bg1">
                  <a:lumMod val="50000"/>
                </a:schemeClr>
              </a:solidFill>
            </a:endParaRPr>
          </a:p>
        </p:txBody>
      </p:sp>
      <p:sp>
        <p:nvSpPr>
          <p:cNvPr id="18" name="TextBox 17"/>
          <p:cNvSpPr txBox="1"/>
          <p:nvPr/>
        </p:nvSpPr>
        <p:spPr>
          <a:xfrm>
            <a:off x="6181718" y="3390443"/>
            <a:ext cx="378630" cy="211148"/>
          </a:xfrm>
          <a:prstGeom prst="rect">
            <a:avLst/>
          </a:prstGeom>
          <a:noFill/>
        </p:spPr>
        <p:txBody>
          <a:bodyPr wrap="none" rtlCol="0">
            <a:spAutoFit/>
          </a:bodyPr>
          <a:lstStyle/>
          <a:p>
            <a:pPr algn="r"/>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19" name="Rounded Rectangle 32"/>
          <p:cNvSpPr/>
          <p:nvPr/>
        </p:nvSpPr>
        <p:spPr>
          <a:xfrm>
            <a:off x="7140955" y="3583493"/>
            <a:ext cx="1343773" cy="93753"/>
          </a:xfrm>
          <a:prstGeom prst="round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4">
              <a:solidFill>
                <a:schemeClr val="bg1">
                  <a:lumMod val="50000"/>
                </a:schemeClr>
              </a:solidFill>
            </a:endParaRPr>
          </a:p>
        </p:txBody>
      </p:sp>
      <p:sp>
        <p:nvSpPr>
          <p:cNvPr id="20" name="TextBox 19"/>
          <p:cNvSpPr txBox="1"/>
          <p:nvPr/>
        </p:nvSpPr>
        <p:spPr>
          <a:xfrm>
            <a:off x="7081058" y="3390443"/>
            <a:ext cx="817853" cy="211148"/>
          </a:xfrm>
          <a:prstGeom prst="rect">
            <a:avLst/>
          </a:prstGeom>
          <a:noFill/>
        </p:spPr>
        <p:txBody>
          <a:bodyPr wrap="none" rtlCol="0">
            <a:spAutoFit/>
          </a:bodyPr>
          <a:lstStyle/>
          <a:p>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Plan</a:t>
            </a:r>
          </a:p>
        </p:txBody>
      </p:sp>
      <p:sp>
        <p:nvSpPr>
          <p:cNvPr id="21" name="Rounded Rectangle 34"/>
          <p:cNvSpPr/>
          <p:nvPr/>
        </p:nvSpPr>
        <p:spPr>
          <a:xfrm>
            <a:off x="7140954" y="3583493"/>
            <a:ext cx="604698" cy="93753"/>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4">
              <a:solidFill>
                <a:schemeClr val="bg1">
                  <a:lumMod val="50000"/>
                </a:schemeClr>
              </a:solidFill>
            </a:endParaRPr>
          </a:p>
        </p:txBody>
      </p:sp>
      <p:sp>
        <p:nvSpPr>
          <p:cNvPr id="22" name="TextBox 21"/>
          <p:cNvSpPr txBox="1"/>
          <p:nvPr/>
        </p:nvSpPr>
        <p:spPr>
          <a:xfrm>
            <a:off x="8153039" y="3390443"/>
            <a:ext cx="378630" cy="211148"/>
          </a:xfrm>
          <a:prstGeom prst="rect">
            <a:avLst/>
          </a:prstGeom>
          <a:noFill/>
        </p:spPr>
        <p:txBody>
          <a:bodyPr wrap="none" rtlCol="0">
            <a:spAutoFit/>
          </a:bodyPr>
          <a:lstStyle/>
          <a:p>
            <a:pPr algn="r"/>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40%</a:t>
            </a:r>
          </a:p>
        </p:txBody>
      </p:sp>
      <p:sp>
        <p:nvSpPr>
          <p:cNvPr id="23" name="TextBox 22"/>
          <p:cNvSpPr txBox="1"/>
          <p:nvPr/>
        </p:nvSpPr>
        <p:spPr>
          <a:xfrm>
            <a:off x="5169633" y="4034122"/>
            <a:ext cx="960519" cy="211148"/>
          </a:xfrm>
          <a:prstGeom prst="rect">
            <a:avLst/>
          </a:prstGeom>
          <a:noFill/>
          <a:ln>
            <a:noFill/>
          </a:ln>
        </p:spPr>
        <p:txBody>
          <a:bodyPr wrap="none" rtlCol="0">
            <a:spAutoFit/>
          </a:bodyPr>
          <a:lstStyle/>
          <a:p>
            <a:r>
              <a:rPr lang="en-US" sz="772">
                <a:solidFill>
                  <a:schemeClr val="bg1">
                    <a:lumMod val="50000"/>
                  </a:schemeClr>
                </a:solidFill>
              </a:rPr>
              <a:t>BUSINESS PROCESS</a:t>
            </a:r>
          </a:p>
        </p:txBody>
      </p:sp>
      <p:sp>
        <p:nvSpPr>
          <p:cNvPr id="24" name="TextBox 23"/>
          <p:cNvSpPr txBox="1"/>
          <p:nvPr/>
        </p:nvSpPr>
        <p:spPr>
          <a:xfrm>
            <a:off x="5967281" y="4029676"/>
            <a:ext cx="1630575" cy="211148"/>
          </a:xfrm>
          <a:prstGeom prst="rect">
            <a:avLst/>
          </a:prstGeom>
          <a:noFill/>
        </p:spPr>
        <p:txBody>
          <a:bodyPr wrap="none" rtlCol="0">
            <a:spAutoFit/>
          </a:bodyPr>
          <a:lstStyle/>
          <a:p>
            <a:r>
              <a:rPr lang="en-US" sz="772">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Social Department</a:t>
            </a:r>
          </a:p>
        </p:txBody>
      </p:sp>
      <p:pic>
        <p:nvPicPr>
          <p:cNvPr id="25" name="图片占位符 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a:xfrm>
            <a:off x="469035" y="1399762"/>
            <a:ext cx="4031317" cy="2801765"/>
          </a:xfrm>
          <a:prstGeom prst="rect">
            <a:avLst/>
          </a:prstGeom>
        </p:spPr>
      </p:pic>
      <p:grpSp>
        <p:nvGrpSpPr>
          <p:cNvPr id="26" name="组合 25">
            <a:extLst>
              <a:ext uri="{FF2B5EF4-FFF2-40B4-BE49-F238E27FC236}">
                <a16:creationId xmlns:a16="http://schemas.microsoft.com/office/drawing/2014/main" xmlns="" id="{32CCE4E6-4EB7-4699-AD44-D641A90EBAE0}"/>
              </a:ext>
            </a:extLst>
          </p:cNvPr>
          <p:cNvGrpSpPr/>
          <p:nvPr/>
        </p:nvGrpSpPr>
        <p:grpSpPr>
          <a:xfrm>
            <a:off x="324412" y="285457"/>
            <a:ext cx="8675126" cy="316562"/>
            <a:chOff x="384045" y="156886"/>
            <a:chExt cx="11806368" cy="430824"/>
          </a:xfrm>
        </p:grpSpPr>
        <p:sp>
          <p:nvSpPr>
            <p:cNvPr id="27" name="矩形 26">
              <a:extLst>
                <a:ext uri="{FF2B5EF4-FFF2-40B4-BE49-F238E27FC236}">
                  <a16:creationId xmlns:a16="http://schemas.microsoft.com/office/drawing/2014/main" xmlns="" id="{23AEB5ED-B1F5-4706-A7A3-5F821440BF77}"/>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28" name="9">
              <a:extLst>
                <a:ext uri="{FF2B5EF4-FFF2-40B4-BE49-F238E27FC236}">
                  <a16:creationId xmlns:a16="http://schemas.microsoft.com/office/drawing/2014/main" xmlns="" id="{A96544CC-F486-4649-8242-A84EEF341511}"/>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29" name="等腰三角形 28">
              <a:extLst>
                <a:ext uri="{FF2B5EF4-FFF2-40B4-BE49-F238E27FC236}">
                  <a16:creationId xmlns:a16="http://schemas.microsoft.com/office/drawing/2014/main" xmlns="" id="{8F93830E-5A4F-4E7A-8047-16BF10D91B71}"/>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1135502704"/>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anim calcmode="lin" valueType="num">
                                      <p:cBhvr>
                                        <p:cTn id="14" dur="250" fill="hold"/>
                                        <p:tgtEl>
                                          <p:spTgt spid="7"/>
                                        </p:tgtEl>
                                        <p:attrNameLst>
                                          <p:attrName>ppt_x</p:attrName>
                                        </p:attrNameLst>
                                      </p:cBhvr>
                                      <p:tavLst>
                                        <p:tav tm="0">
                                          <p:val>
                                            <p:strVal val="#ppt_x"/>
                                          </p:val>
                                        </p:tav>
                                        <p:tav tm="100000">
                                          <p:val>
                                            <p:strVal val="#ppt_x"/>
                                          </p:val>
                                        </p:tav>
                                      </p:tavLst>
                                    </p:anim>
                                    <p:anim calcmode="lin" valueType="num">
                                      <p:cBhvr>
                                        <p:cTn id="15" dur="2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50"/>
                                        <p:tgtEl>
                                          <p:spTgt spid="8"/>
                                        </p:tgtEl>
                                      </p:cBhvr>
                                    </p:animEffect>
                                    <p:anim calcmode="lin" valueType="num">
                                      <p:cBhvr>
                                        <p:cTn id="20" dur="250" fill="hold"/>
                                        <p:tgtEl>
                                          <p:spTgt spid="8"/>
                                        </p:tgtEl>
                                        <p:attrNameLst>
                                          <p:attrName>ppt_x</p:attrName>
                                        </p:attrNameLst>
                                      </p:cBhvr>
                                      <p:tavLst>
                                        <p:tav tm="0">
                                          <p:val>
                                            <p:strVal val="#ppt_x"/>
                                          </p:val>
                                        </p:tav>
                                        <p:tav tm="100000">
                                          <p:val>
                                            <p:strVal val="#ppt_x"/>
                                          </p:val>
                                        </p:tav>
                                      </p:tavLst>
                                    </p:anim>
                                    <p:anim calcmode="lin" valueType="num">
                                      <p:cBhvr>
                                        <p:cTn id="21" dur="25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50"/>
                                        <p:tgtEl>
                                          <p:spTgt spid="15"/>
                                        </p:tgtEl>
                                      </p:cBhvr>
                                    </p:animEffec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250"/>
                                        <p:tgtEl>
                                          <p:spTgt spid="16"/>
                                        </p:tgtEl>
                                      </p:cBhvr>
                                    </p:animEffect>
                                    <p:anim calcmode="lin" valueType="num">
                                      <p:cBhvr>
                                        <p:cTn id="68" dur="250" fill="hold"/>
                                        <p:tgtEl>
                                          <p:spTgt spid="16"/>
                                        </p:tgtEl>
                                        <p:attrNameLst>
                                          <p:attrName>ppt_x</p:attrName>
                                        </p:attrNameLst>
                                      </p:cBhvr>
                                      <p:tavLst>
                                        <p:tav tm="0">
                                          <p:val>
                                            <p:strVal val="#ppt_x"/>
                                          </p:val>
                                        </p:tav>
                                        <p:tav tm="100000">
                                          <p:val>
                                            <p:strVal val="#ppt_x"/>
                                          </p:val>
                                        </p:tav>
                                      </p:tavLst>
                                    </p:anim>
                                    <p:anim calcmode="lin" valueType="num">
                                      <p:cBhvr>
                                        <p:cTn id="69" dur="250" fill="hold"/>
                                        <p:tgtEl>
                                          <p:spTgt spid="16"/>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250"/>
                                        <p:tgtEl>
                                          <p:spTgt spid="17"/>
                                        </p:tgtEl>
                                      </p:cBhvr>
                                    </p:animEffect>
                                    <p:anim calcmode="lin" valueType="num">
                                      <p:cBhvr>
                                        <p:cTn id="74" dur="250" fill="hold"/>
                                        <p:tgtEl>
                                          <p:spTgt spid="17"/>
                                        </p:tgtEl>
                                        <p:attrNameLst>
                                          <p:attrName>ppt_x</p:attrName>
                                        </p:attrNameLst>
                                      </p:cBhvr>
                                      <p:tavLst>
                                        <p:tav tm="0">
                                          <p:val>
                                            <p:strVal val="#ppt_x"/>
                                          </p:val>
                                        </p:tav>
                                        <p:tav tm="100000">
                                          <p:val>
                                            <p:strVal val="#ppt_x"/>
                                          </p:val>
                                        </p:tav>
                                      </p:tavLst>
                                    </p:anim>
                                    <p:anim calcmode="lin" valueType="num">
                                      <p:cBhvr>
                                        <p:cTn id="75" dur="250" fill="hold"/>
                                        <p:tgtEl>
                                          <p:spTgt spid="17"/>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250"/>
                                        <p:tgtEl>
                                          <p:spTgt spid="18"/>
                                        </p:tgtEl>
                                      </p:cBhvr>
                                    </p:animEffect>
                                    <p:anim calcmode="lin" valueType="num">
                                      <p:cBhvr>
                                        <p:cTn id="80" dur="250" fill="hold"/>
                                        <p:tgtEl>
                                          <p:spTgt spid="18"/>
                                        </p:tgtEl>
                                        <p:attrNameLst>
                                          <p:attrName>ppt_x</p:attrName>
                                        </p:attrNameLst>
                                      </p:cBhvr>
                                      <p:tavLst>
                                        <p:tav tm="0">
                                          <p:val>
                                            <p:strVal val="#ppt_x"/>
                                          </p:val>
                                        </p:tav>
                                        <p:tav tm="100000">
                                          <p:val>
                                            <p:strVal val="#ppt_x"/>
                                          </p:val>
                                        </p:tav>
                                      </p:tavLst>
                                    </p:anim>
                                    <p:anim calcmode="lin" valueType="num">
                                      <p:cBhvr>
                                        <p:cTn id="81" dur="250" fill="hold"/>
                                        <p:tgtEl>
                                          <p:spTgt spid="18"/>
                                        </p:tgtEl>
                                        <p:attrNameLst>
                                          <p:attrName>ppt_y</p:attrName>
                                        </p:attrNameLst>
                                      </p:cBhvr>
                                      <p:tavLst>
                                        <p:tav tm="0">
                                          <p:val>
                                            <p:strVal val="#ppt_y+.1"/>
                                          </p:val>
                                        </p:tav>
                                        <p:tav tm="100000">
                                          <p:val>
                                            <p:strVal val="#ppt_y"/>
                                          </p:val>
                                        </p:tav>
                                      </p:tavLst>
                                    </p:anim>
                                  </p:childTnLst>
                                </p:cTn>
                              </p:par>
                            </p:childTnLst>
                          </p:cTn>
                        </p:par>
                        <p:par>
                          <p:cTn id="82" fill="hold">
                            <p:stCondLst>
                              <p:cond delay="3250"/>
                            </p:stCondLst>
                            <p:childTnLst>
                              <p:par>
                                <p:cTn id="83" presetID="42"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250"/>
                                        <p:tgtEl>
                                          <p:spTgt spid="19"/>
                                        </p:tgtEl>
                                      </p:cBhvr>
                                    </p:animEffect>
                                    <p:anim calcmode="lin" valueType="num">
                                      <p:cBhvr>
                                        <p:cTn id="86" dur="250" fill="hold"/>
                                        <p:tgtEl>
                                          <p:spTgt spid="19"/>
                                        </p:tgtEl>
                                        <p:attrNameLst>
                                          <p:attrName>ppt_x</p:attrName>
                                        </p:attrNameLst>
                                      </p:cBhvr>
                                      <p:tavLst>
                                        <p:tav tm="0">
                                          <p:val>
                                            <p:strVal val="#ppt_x"/>
                                          </p:val>
                                        </p:tav>
                                        <p:tav tm="100000">
                                          <p:val>
                                            <p:strVal val="#ppt_x"/>
                                          </p:val>
                                        </p:tav>
                                      </p:tavLst>
                                    </p:anim>
                                    <p:anim calcmode="lin" valueType="num">
                                      <p:cBhvr>
                                        <p:cTn id="87" dur="250" fill="hold"/>
                                        <p:tgtEl>
                                          <p:spTgt spid="19"/>
                                        </p:tgtEl>
                                        <p:attrNameLst>
                                          <p:attrName>ppt_y</p:attrName>
                                        </p:attrNameLst>
                                      </p:cBhvr>
                                      <p:tavLst>
                                        <p:tav tm="0">
                                          <p:val>
                                            <p:strVal val="#ppt_y+.1"/>
                                          </p:val>
                                        </p:tav>
                                        <p:tav tm="100000">
                                          <p:val>
                                            <p:strVal val="#ppt_y"/>
                                          </p:val>
                                        </p:tav>
                                      </p:tavLst>
                                    </p:anim>
                                  </p:childTnLst>
                                </p:cTn>
                              </p:par>
                            </p:childTnLst>
                          </p:cTn>
                        </p:par>
                        <p:par>
                          <p:cTn id="88" fill="hold">
                            <p:stCondLst>
                              <p:cond delay="3500"/>
                            </p:stCondLst>
                            <p:childTnLst>
                              <p:par>
                                <p:cTn id="89" presetID="42"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250"/>
                                        <p:tgtEl>
                                          <p:spTgt spid="20"/>
                                        </p:tgtEl>
                                      </p:cBhvr>
                                    </p:animEffect>
                                    <p:anim calcmode="lin" valueType="num">
                                      <p:cBhvr>
                                        <p:cTn id="92" dur="250" fill="hold"/>
                                        <p:tgtEl>
                                          <p:spTgt spid="20"/>
                                        </p:tgtEl>
                                        <p:attrNameLst>
                                          <p:attrName>ppt_x</p:attrName>
                                        </p:attrNameLst>
                                      </p:cBhvr>
                                      <p:tavLst>
                                        <p:tav tm="0">
                                          <p:val>
                                            <p:strVal val="#ppt_x"/>
                                          </p:val>
                                        </p:tav>
                                        <p:tav tm="100000">
                                          <p:val>
                                            <p:strVal val="#ppt_x"/>
                                          </p:val>
                                        </p:tav>
                                      </p:tavLst>
                                    </p:anim>
                                    <p:anim calcmode="lin" valueType="num">
                                      <p:cBhvr>
                                        <p:cTn id="93" dur="250" fill="hold"/>
                                        <p:tgtEl>
                                          <p:spTgt spid="20"/>
                                        </p:tgtEl>
                                        <p:attrNameLst>
                                          <p:attrName>ppt_y</p:attrName>
                                        </p:attrNameLst>
                                      </p:cBhvr>
                                      <p:tavLst>
                                        <p:tav tm="0">
                                          <p:val>
                                            <p:strVal val="#ppt_y+.1"/>
                                          </p:val>
                                        </p:tav>
                                        <p:tav tm="100000">
                                          <p:val>
                                            <p:strVal val="#ppt_y"/>
                                          </p:val>
                                        </p:tav>
                                      </p:tavLst>
                                    </p:anim>
                                  </p:childTnLst>
                                </p:cTn>
                              </p:par>
                            </p:childTnLst>
                          </p:cTn>
                        </p:par>
                        <p:par>
                          <p:cTn id="94" fill="hold">
                            <p:stCondLst>
                              <p:cond delay="3750"/>
                            </p:stCondLst>
                            <p:childTnLst>
                              <p:par>
                                <p:cTn id="95" presetID="42" presetClass="entr" presetSubtype="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250"/>
                                        <p:tgtEl>
                                          <p:spTgt spid="21"/>
                                        </p:tgtEl>
                                      </p:cBhvr>
                                    </p:animEffect>
                                    <p:anim calcmode="lin" valueType="num">
                                      <p:cBhvr>
                                        <p:cTn id="98" dur="250" fill="hold"/>
                                        <p:tgtEl>
                                          <p:spTgt spid="21"/>
                                        </p:tgtEl>
                                        <p:attrNameLst>
                                          <p:attrName>ppt_x</p:attrName>
                                        </p:attrNameLst>
                                      </p:cBhvr>
                                      <p:tavLst>
                                        <p:tav tm="0">
                                          <p:val>
                                            <p:strVal val="#ppt_x"/>
                                          </p:val>
                                        </p:tav>
                                        <p:tav tm="100000">
                                          <p:val>
                                            <p:strVal val="#ppt_x"/>
                                          </p:val>
                                        </p:tav>
                                      </p:tavLst>
                                    </p:anim>
                                    <p:anim calcmode="lin" valueType="num">
                                      <p:cBhvr>
                                        <p:cTn id="99" dur="250" fill="hold"/>
                                        <p:tgtEl>
                                          <p:spTgt spid="21"/>
                                        </p:tgtEl>
                                        <p:attrNameLst>
                                          <p:attrName>ppt_y</p:attrName>
                                        </p:attrNameLst>
                                      </p:cBhvr>
                                      <p:tavLst>
                                        <p:tav tm="0">
                                          <p:val>
                                            <p:strVal val="#ppt_y+.1"/>
                                          </p:val>
                                        </p:tav>
                                        <p:tav tm="100000">
                                          <p:val>
                                            <p:strVal val="#ppt_y"/>
                                          </p:val>
                                        </p:tav>
                                      </p:tavLst>
                                    </p:anim>
                                  </p:childTnLst>
                                </p:cTn>
                              </p:par>
                            </p:childTnLst>
                          </p:cTn>
                        </p:par>
                        <p:par>
                          <p:cTn id="100" fill="hold">
                            <p:stCondLst>
                              <p:cond delay="4000"/>
                            </p:stCondLst>
                            <p:childTnLst>
                              <p:par>
                                <p:cTn id="101" presetID="42"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250"/>
                                        <p:tgtEl>
                                          <p:spTgt spid="22"/>
                                        </p:tgtEl>
                                      </p:cBhvr>
                                    </p:animEffect>
                                    <p:anim calcmode="lin" valueType="num">
                                      <p:cBhvr>
                                        <p:cTn id="104" dur="250" fill="hold"/>
                                        <p:tgtEl>
                                          <p:spTgt spid="22"/>
                                        </p:tgtEl>
                                        <p:attrNameLst>
                                          <p:attrName>ppt_x</p:attrName>
                                        </p:attrNameLst>
                                      </p:cBhvr>
                                      <p:tavLst>
                                        <p:tav tm="0">
                                          <p:val>
                                            <p:strVal val="#ppt_x"/>
                                          </p:val>
                                        </p:tav>
                                        <p:tav tm="100000">
                                          <p:val>
                                            <p:strVal val="#ppt_x"/>
                                          </p:val>
                                        </p:tav>
                                      </p:tavLst>
                                    </p:anim>
                                    <p:anim calcmode="lin" valueType="num">
                                      <p:cBhvr>
                                        <p:cTn id="105" dur="250" fill="hold"/>
                                        <p:tgtEl>
                                          <p:spTgt spid="22"/>
                                        </p:tgtEl>
                                        <p:attrNameLst>
                                          <p:attrName>ppt_y</p:attrName>
                                        </p:attrNameLst>
                                      </p:cBhvr>
                                      <p:tavLst>
                                        <p:tav tm="0">
                                          <p:val>
                                            <p:strVal val="#ppt_y+.1"/>
                                          </p:val>
                                        </p:tav>
                                        <p:tav tm="100000">
                                          <p:val>
                                            <p:strVal val="#ppt_y"/>
                                          </p:val>
                                        </p:tav>
                                      </p:tavLst>
                                    </p:anim>
                                  </p:childTnLst>
                                </p:cTn>
                              </p:par>
                            </p:childTnLst>
                          </p:cTn>
                        </p:par>
                        <p:par>
                          <p:cTn id="106" fill="hold">
                            <p:stCondLst>
                              <p:cond delay="4250"/>
                            </p:stCondLst>
                            <p:childTnLst>
                              <p:par>
                                <p:cTn id="107" presetID="42" presetClass="entr" presetSubtype="0" fill="hold" grpId="0" nodeType="afterEffect">
                                  <p:stCondLst>
                                    <p:cond delay="0"/>
                                  </p:stCondLst>
                                  <p:childTnLst>
                                    <p:set>
                                      <p:cBhvr>
                                        <p:cTn id="108" dur="1" fill="hold">
                                          <p:stCondLst>
                                            <p:cond delay="0"/>
                                          </p:stCondLst>
                                        </p:cTn>
                                        <p:tgtEl>
                                          <p:spTgt spid="23"/>
                                        </p:tgtEl>
                                        <p:attrNameLst>
                                          <p:attrName>style.visibility</p:attrName>
                                        </p:attrNameLst>
                                      </p:cBhvr>
                                      <p:to>
                                        <p:strVal val="visible"/>
                                      </p:to>
                                    </p:set>
                                    <p:animEffect transition="in" filter="fade">
                                      <p:cBhvr>
                                        <p:cTn id="109" dur="250"/>
                                        <p:tgtEl>
                                          <p:spTgt spid="23"/>
                                        </p:tgtEl>
                                      </p:cBhvr>
                                    </p:animEffect>
                                    <p:anim calcmode="lin" valueType="num">
                                      <p:cBhvr>
                                        <p:cTn id="110" dur="250" fill="hold"/>
                                        <p:tgtEl>
                                          <p:spTgt spid="23"/>
                                        </p:tgtEl>
                                        <p:attrNameLst>
                                          <p:attrName>ppt_x</p:attrName>
                                        </p:attrNameLst>
                                      </p:cBhvr>
                                      <p:tavLst>
                                        <p:tav tm="0">
                                          <p:val>
                                            <p:strVal val="#ppt_x"/>
                                          </p:val>
                                        </p:tav>
                                        <p:tav tm="100000">
                                          <p:val>
                                            <p:strVal val="#ppt_x"/>
                                          </p:val>
                                        </p:tav>
                                      </p:tavLst>
                                    </p:anim>
                                    <p:anim calcmode="lin" valueType="num">
                                      <p:cBhvr>
                                        <p:cTn id="111" dur="250" fill="hold"/>
                                        <p:tgtEl>
                                          <p:spTgt spid="23"/>
                                        </p:tgtEl>
                                        <p:attrNameLst>
                                          <p:attrName>ppt_y</p:attrName>
                                        </p:attrNameLst>
                                      </p:cBhvr>
                                      <p:tavLst>
                                        <p:tav tm="0">
                                          <p:val>
                                            <p:strVal val="#ppt_y+.1"/>
                                          </p:val>
                                        </p:tav>
                                        <p:tav tm="100000">
                                          <p:val>
                                            <p:strVal val="#ppt_y"/>
                                          </p:val>
                                        </p:tav>
                                      </p:tavLst>
                                    </p:anim>
                                  </p:childTnLst>
                                </p:cTn>
                              </p:par>
                            </p:childTnLst>
                          </p:cTn>
                        </p:par>
                        <p:par>
                          <p:cTn id="112" fill="hold">
                            <p:stCondLst>
                              <p:cond delay="4500"/>
                            </p:stCondLst>
                            <p:childTnLst>
                              <p:par>
                                <p:cTn id="113" presetID="42" presetClass="entr" presetSubtype="0" fill="hold" grpId="0" nodeType="afterEffect">
                                  <p:stCondLst>
                                    <p:cond delay="0"/>
                                  </p:stCondLst>
                                  <p:childTnLst>
                                    <p:set>
                                      <p:cBhvr>
                                        <p:cTn id="114" dur="1" fill="hold">
                                          <p:stCondLst>
                                            <p:cond delay="0"/>
                                          </p:stCondLst>
                                        </p:cTn>
                                        <p:tgtEl>
                                          <p:spTgt spid="24"/>
                                        </p:tgtEl>
                                        <p:attrNameLst>
                                          <p:attrName>style.visibility</p:attrName>
                                        </p:attrNameLst>
                                      </p:cBhvr>
                                      <p:to>
                                        <p:strVal val="visible"/>
                                      </p:to>
                                    </p:set>
                                    <p:animEffect transition="in" filter="fade">
                                      <p:cBhvr>
                                        <p:cTn id="115" dur="250"/>
                                        <p:tgtEl>
                                          <p:spTgt spid="24"/>
                                        </p:tgtEl>
                                      </p:cBhvr>
                                    </p:animEffect>
                                    <p:anim calcmode="lin" valueType="num">
                                      <p:cBhvr>
                                        <p:cTn id="116" dur="250" fill="hold"/>
                                        <p:tgtEl>
                                          <p:spTgt spid="24"/>
                                        </p:tgtEl>
                                        <p:attrNameLst>
                                          <p:attrName>ppt_x</p:attrName>
                                        </p:attrNameLst>
                                      </p:cBhvr>
                                      <p:tavLst>
                                        <p:tav tm="0">
                                          <p:val>
                                            <p:strVal val="#ppt_x"/>
                                          </p:val>
                                        </p:tav>
                                        <p:tav tm="100000">
                                          <p:val>
                                            <p:strVal val="#ppt_x"/>
                                          </p:val>
                                        </p:tav>
                                      </p:tavLst>
                                    </p:anim>
                                    <p:anim calcmode="lin" valueType="num">
                                      <p:cBhvr>
                                        <p:cTn id="117" dur="250" fill="hold"/>
                                        <p:tgtEl>
                                          <p:spTgt spid="24"/>
                                        </p:tgtEl>
                                        <p:attrNameLst>
                                          <p:attrName>ppt_y</p:attrName>
                                        </p:attrNameLst>
                                      </p:cBhvr>
                                      <p:tavLst>
                                        <p:tav tm="0">
                                          <p:val>
                                            <p:strVal val="#ppt_y+.1"/>
                                          </p:val>
                                        </p:tav>
                                        <p:tav tm="100000">
                                          <p:val>
                                            <p:strVal val="#ppt_y"/>
                                          </p:val>
                                        </p:tav>
                                      </p:tavLst>
                                    </p:anim>
                                  </p:childTnLst>
                                </p:cTn>
                              </p:par>
                            </p:childTnLst>
                          </p:cTn>
                        </p:par>
                        <p:par>
                          <p:cTn id="118" fill="hold">
                            <p:stCondLst>
                              <p:cond delay="4750"/>
                            </p:stCondLst>
                            <p:childTnLst>
                              <p:par>
                                <p:cTn id="119" presetID="42" presetClass="entr" presetSubtype="0" fill="hold" nodeType="after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fade">
                                      <p:cBhvr>
                                        <p:cTn id="121" dur="250"/>
                                        <p:tgtEl>
                                          <p:spTgt spid="25"/>
                                        </p:tgtEl>
                                      </p:cBhvr>
                                    </p:animEffect>
                                    <p:anim calcmode="lin" valueType="num">
                                      <p:cBhvr>
                                        <p:cTn id="122" dur="250" fill="hold"/>
                                        <p:tgtEl>
                                          <p:spTgt spid="25"/>
                                        </p:tgtEl>
                                        <p:attrNameLst>
                                          <p:attrName>ppt_x</p:attrName>
                                        </p:attrNameLst>
                                      </p:cBhvr>
                                      <p:tavLst>
                                        <p:tav tm="0">
                                          <p:val>
                                            <p:strVal val="#ppt_x"/>
                                          </p:val>
                                        </p:tav>
                                        <p:tav tm="100000">
                                          <p:val>
                                            <p:strVal val="#ppt_x"/>
                                          </p:val>
                                        </p:tav>
                                      </p:tavLst>
                                    </p:anim>
                                    <p:anim calcmode="lin" valueType="num">
                                      <p:cBhvr>
                                        <p:cTn id="123"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animBg="1"/>
      <p:bldP spid="10" grpId="0"/>
      <p:bldP spid="11" grpId="0" animBg="1"/>
      <p:bldP spid="12" grpId="0"/>
      <p:bldP spid="13" grpId="0" animBg="1"/>
      <p:bldP spid="14" grpId="0"/>
      <p:bldP spid="15" grpId="0" animBg="1"/>
      <p:bldP spid="16" grpId="0"/>
      <p:bldP spid="17" grpId="0" animBg="1"/>
      <p:bldP spid="18" grpId="0"/>
      <p:bldP spid="19" grpId="0" animBg="1"/>
      <p:bldP spid="20" grpId="0"/>
      <p:bldP spid="21" grpId="0" animBg="1"/>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直接连接符 36">
            <a:extLst>
              <a:ext uri="{FF2B5EF4-FFF2-40B4-BE49-F238E27FC236}">
                <a16:creationId xmlns:a16="http://schemas.microsoft.com/office/drawing/2014/main" xmlns="" id="{CB5F93FE-4A11-443D-B353-E64D3E88AA30}"/>
              </a:ext>
            </a:extLst>
          </p:cNvPr>
          <p:cNvCxnSpPr/>
          <p:nvPr/>
        </p:nvCxnSpPr>
        <p:spPr>
          <a:xfrm rot="5400000">
            <a:off x="1791089" y="2760525"/>
            <a:ext cx="262405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xmlns="" id="{505E94A4-4EFC-48A6-8446-550D881EE99F}"/>
              </a:ext>
            </a:extLst>
          </p:cNvPr>
          <p:cNvCxnSpPr/>
          <p:nvPr/>
        </p:nvCxnSpPr>
        <p:spPr>
          <a:xfrm rot="5400000">
            <a:off x="4246195" y="2760525"/>
            <a:ext cx="262405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9" name="11 Rectángulo">
            <a:extLst>
              <a:ext uri="{FF2B5EF4-FFF2-40B4-BE49-F238E27FC236}">
                <a16:creationId xmlns:a16="http://schemas.microsoft.com/office/drawing/2014/main" xmlns="" id="{C6159997-36AD-498A-B1CD-3992347697F5}"/>
              </a:ext>
            </a:extLst>
          </p:cNvPr>
          <p:cNvSpPr/>
          <p:nvPr/>
        </p:nvSpPr>
        <p:spPr>
          <a:xfrm>
            <a:off x="870307" y="1448501"/>
            <a:ext cx="1936563" cy="772034"/>
          </a:xfrm>
          <a:prstGeom prst="rect">
            <a:avLst/>
          </a:prstGeom>
          <a:solidFill>
            <a:srgbClr val="308BC4"/>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7195" tIns="33597" rIns="67195" bIns="3359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defTabSz="896090" fontAlgn="base">
              <a:spcBef>
                <a:spcPct val="0"/>
              </a:spcBef>
              <a:spcAft>
                <a:spcPct val="0"/>
              </a:spcAft>
              <a:defRPr/>
            </a:pPr>
            <a:r>
              <a:rPr lang="zh-CN" altLang="en-US" sz="1764" b="1" kern="0" dirty="0">
                <a:solidFill>
                  <a:prstClr val="white"/>
                </a:solidFill>
                <a:latin typeface="微软雅黑" panose="020B0503020204020204" pitchFamily="34" charset="-122"/>
                <a:ea typeface="微软雅黑" panose="020B0503020204020204" pitchFamily="34" charset="-122"/>
              </a:rPr>
              <a:t>添加标题</a:t>
            </a:r>
            <a:endParaRPr lang="en-US" altLang="zh-CN" sz="1764" b="1" kern="0" dirty="0">
              <a:solidFill>
                <a:prstClr val="white"/>
              </a:solidFill>
              <a:latin typeface="微软雅黑" panose="020B0503020204020204" pitchFamily="34" charset="-122"/>
              <a:ea typeface="微软雅黑" panose="020B0503020204020204" pitchFamily="34" charset="-122"/>
            </a:endParaRPr>
          </a:p>
          <a:p>
            <a:pPr algn="ctr" defTabSz="896090" fontAlgn="base">
              <a:spcBef>
                <a:spcPct val="0"/>
              </a:spcBef>
              <a:spcAft>
                <a:spcPct val="0"/>
              </a:spcAft>
              <a:defRPr/>
            </a:pPr>
            <a:r>
              <a:rPr lang="zh-CN" altLang="en-US" sz="1078"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078"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0" name="组合 39">
            <a:extLst>
              <a:ext uri="{FF2B5EF4-FFF2-40B4-BE49-F238E27FC236}">
                <a16:creationId xmlns:a16="http://schemas.microsoft.com/office/drawing/2014/main" xmlns="" id="{3C1F3957-104F-4D20-8DDC-473B81D013E0}"/>
              </a:ext>
            </a:extLst>
          </p:cNvPr>
          <p:cNvGrpSpPr/>
          <p:nvPr/>
        </p:nvGrpSpPr>
        <p:grpSpPr>
          <a:xfrm>
            <a:off x="870309" y="2677673"/>
            <a:ext cx="1796730" cy="1106102"/>
            <a:chOff x="503238" y="2548492"/>
            <a:chExt cx="2191599" cy="1128747"/>
          </a:xfrm>
        </p:grpSpPr>
        <p:sp>
          <p:nvSpPr>
            <p:cNvPr id="41" name="矩形 40">
              <a:extLst>
                <a:ext uri="{FF2B5EF4-FFF2-40B4-BE49-F238E27FC236}">
                  <a16:creationId xmlns:a16="http://schemas.microsoft.com/office/drawing/2014/main" xmlns="" id="{B861F70A-505A-4C65-88B7-33BDCF4DE0B6}"/>
                </a:ext>
              </a:extLst>
            </p:cNvPr>
            <p:cNvSpPr/>
            <p:nvPr/>
          </p:nvSpPr>
          <p:spPr>
            <a:xfrm>
              <a:off x="503238" y="2548492"/>
              <a:ext cx="1202898" cy="340447"/>
            </a:xfrm>
            <a:prstGeom prst="rect">
              <a:avLst/>
            </a:prstGeom>
          </p:spPr>
          <p:txBody>
            <a:bodyPr wrap="none">
              <a:spAutoFit/>
            </a:bodyPr>
            <a:lstStyle/>
            <a:p>
              <a:pPr defTabSz="896090" eaLnBrk="0" fontAlgn="base" hangingPunct="0">
                <a:spcBef>
                  <a:spcPct val="0"/>
                </a:spcBef>
                <a:spcAft>
                  <a:spcPct val="0"/>
                </a:spcAft>
                <a:defRPr/>
              </a:pPr>
              <a:r>
                <a:rPr lang="zh-CN" altLang="en-US" sz="1568"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1568"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2" name="矩形 41">
              <a:extLst>
                <a:ext uri="{FF2B5EF4-FFF2-40B4-BE49-F238E27FC236}">
                  <a16:creationId xmlns:a16="http://schemas.microsoft.com/office/drawing/2014/main" xmlns="" id="{260EDEAF-E15D-4AC8-A661-C680D6C7F986}"/>
                </a:ext>
              </a:extLst>
            </p:cNvPr>
            <p:cNvSpPr/>
            <p:nvPr/>
          </p:nvSpPr>
          <p:spPr>
            <a:xfrm>
              <a:off x="503238" y="2905916"/>
              <a:ext cx="2191599" cy="771323"/>
            </a:xfrm>
            <a:prstGeom prst="rect">
              <a:avLst/>
            </a:prstGeom>
          </p:spPr>
          <p:txBody>
            <a:bodyPr wrap="square">
              <a:spAutoFit/>
            </a:bodyPr>
            <a:lstStyle/>
            <a:p>
              <a:pPr defTabSz="896090">
                <a:defRPr/>
              </a:pPr>
              <a:r>
                <a:rPr lang="zh-CN" altLang="en-US" sz="1078"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78"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43" name="42 Rectángulo">
            <a:extLst>
              <a:ext uri="{FF2B5EF4-FFF2-40B4-BE49-F238E27FC236}">
                <a16:creationId xmlns:a16="http://schemas.microsoft.com/office/drawing/2014/main" xmlns="" id="{31E06E95-5B26-4C85-B2FC-62DE2AA12E34}"/>
              </a:ext>
            </a:extLst>
          </p:cNvPr>
          <p:cNvSpPr/>
          <p:nvPr/>
        </p:nvSpPr>
        <p:spPr>
          <a:xfrm>
            <a:off x="3344566" y="1448502"/>
            <a:ext cx="1936564" cy="772034"/>
          </a:xfrm>
          <a:prstGeom prst="rect">
            <a:avLst/>
          </a:prstGeom>
          <a:solidFill>
            <a:srgbClr val="308BC4"/>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7195" tIns="33597" rIns="67195" bIns="33597" anchor="ctr"/>
          <a:lstStyle/>
          <a:p>
            <a:pPr algn="ctr" defTabSz="896090" eaLnBrk="0" fontAlgn="base" hangingPunct="0">
              <a:spcBef>
                <a:spcPct val="0"/>
              </a:spcBef>
              <a:spcAft>
                <a:spcPct val="0"/>
              </a:spcAft>
              <a:defRPr/>
            </a:pPr>
            <a:r>
              <a:rPr lang="zh-CN" altLang="en-US" sz="1764" b="1" kern="0" dirty="0">
                <a:solidFill>
                  <a:prstClr val="white"/>
                </a:solidFill>
                <a:latin typeface="微软雅黑" panose="020B0503020204020204" pitchFamily="34" charset="-122"/>
                <a:ea typeface="微软雅黑" panose="020B0503020204020204" pitchFamily="34" charset="-122"/>
              </a:rPr>
              <a:t>添加标题</a:t>
            </a:r>
            <a:endParaRPr lang="en-US" altLang="zh-CN" sz="1764" b="1" kern="0" dirty="0">
              <a:solidFill>
                <a:prstClr val="white"/>
              </a:solidFill>
              <a:latin typeface="微软雅黑" panose="020B0503020204020204" pitchFamily="34" charset="-122"/>
              <a:ea typeface="微软雅黑" panose="020B0503020204020204" pitchFamily="34" charset="-122"/>
            </a:endParaRPr>
          </a:p>
          <a:p>
            <a:pPr algn="ctr" defTabSz="896090" fontAlgn="base">
              <a:spcBef>
                <a:spcPct val="0"/>
              </a:spcBef>
              <a:spcAft>
                <a:spcPct val="0"/>
              </a:spcAft>
              <a:defRPr/>
            </a:pPr>
            <a:r>
              <a:rPr lang="zh-CN" altLang="en-US" sz="1078"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078"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4" name="组合 43">
            <a:extLst>
              <a:ext uri="{FF2B5EF4-FFF2-40B4-BE49-F238E27FC236}">
                <a16:creationId xmlns:a16="http://schemas.microsoft.com/office/drawing/2014/main" xmlns="" id="{794110CE-260C-4FB0-9306-D05ABFE1E6E5}"/>
              </a:ext>
            </a:extLst>
          </p:cNvPr>
          <p:cNvGrpSpPr/>
          <p:nvPr/>
        </p:nvGrpSpPr>
        <p:grpSpPr>
          <a:xfrm>
            <a:off x="3344569" y="2677673"/>
            <a:ext cx="1796730" cy="1106103"/>
            <a:chOff x="471218" y="2548491"/>
            <a:chExt cx="2191599" cy="1128748"/>
          </a:xfrm>
        </p:grpSpPr>
        <p:sp>
          <p:nvSpPr>
            <p:cNvPr id="45" name="矩形 44">
              <a:extLst>
                <a:ext uri="{FF2B5EF4-FFF2-40B4-BE49-F238E27FC236}">
                  <a16:creationId xmlns:a16="http://schemas.microsoft.com/office/drawing/2014/main" xmlns="" id="{696B66DE-F2AA-4AD3-ADFD-2CA8891F742B}"/>
                </a:ext>
              </a:extLst>
            </p:cNvPr>
            <p:cNvSpPr/>
            <p:nvPr/>
          </p:nvSpPr>
          <p:spPr>
            <a:xfrm>
              <a:off x="471218" y="2548491"/>
              <a:ext cx="1202898" cy="340447"/>
            </a:xfrm>
            <a:prstGeom prst="rect">
              <a:avLst/>
            </a:prstGeom>
          </p:spPr>
          <p:txBody>
            <a:bodyPr wrap="none">
              <a:spAutoFit/>
            </a:bodyPr>
            <a:lstStyle/>
            <a:p>
              <a:pPr defTabSz="896090" eaLnBrk="0" fontAlgn="base" hangingPunct="0">
                <a:spcBef>
                  <a:spcPct val="0"/>
                </a:spcBef>
                <a:spcAft>
                  <a:spcPct val="0"/>
                </a:spcAft>
                <a:defRPr/>
              </a:pPr>
              <a:r>
                <a:rPr lang="zh-CN" altLang="en-US" sz="1568"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1568"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6" name="矩形 45">
              <a:extLst>
                <a:ext uri="{FF2B5EF4-FFF2-40B4-BE49-F238E27FC236}">
                  <a16:creationId xmlns:a16="http://schemas.microsoft.com/office/drawing/2014/main" xmlns="" id="{2B1588A0-397F-43A2-ADF3-A46E87FAF166}"/>
                </a:ext>
              </a:extLst>
            </p:cNvPr>
            <p:cNvSpPr/>
            <p:nvPr/>
          </p:nvSpPr>
          <p:spPr>
            <a:xfrm>
              <a:off x="471218" y="2905916"/>
              <a:ext cx="2191599" cy="771323"/>
            </a:xfrm>
            <a:prstGeom prst="rect">
              <a:avLst/>
            </a:prstGeom>
          </p:spPr>
          <p:txBody>
            <a:bodyPr wrap="square">
              <a:spAutoFit/>
            </a:bodyPr>
            <a:lstStyle/>
            <a:p>
              <a:pPr defTabSz="896090">
                <a:defRPr/>
              </a:pPr>
              <a:r>
                <a:rPr lang="zh-CN" altLang="en-US" sz="1078"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78"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47" name="51 Rectángulo">
            <a:extLst>
              <a:ext uri="{FF2B5EF4-FFF2-40B4-BE49-F238E27FC236}">
                <a16:creationId xmlns:a16="http://schemas.microsoft.com/office/drawing/2014/main" xmlns="" id="{AABB299B-3182-4DC0-BB0A-E7D1EBBE1623}"/>
              </a:ext>
            </a:extLst>
          </p:cNvPr>
          <p:cNvSpPr/>
          <p:nvPr/>
        </p:nvSpPr>
        <p:spPr>
          <a:xfrm>
            <a:off x="5807827" y="1448501"/>
            <a:ext cx="1937859" cy="772034"/>
          </a:xfrm>
          <a:prstGeom prst="rect">
            <a:avLst/>
          </a:prstGeom>
          <a:solidFill>
            <a:srgbClr val="308BC4"/>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7195" tIns="33597" rIns="67195" bIns="33597" anchor="ctr"/>
          <a:lstStyle/>
          <a:p>
            <a:pPr algn="ctr" defTabSz="896090" eaLnBrk="0" fontAlgn="base" hangingPunct="0">
              <a:spcBef>
                <a:spcPct val="0"/>
              </a:spcBef>
              <a:spcAft>
                <a:spcPct val="0"/>
              </a:spcAft>
              <a:defRPr/>
            </a:pPr>
            <a:r>
              <a:rPr lang="zh-CN" altLang="en-US" sz="1764" b="1" kern="0" dirty="0">
                <a:solidFill>
                  <a:prstClr val="white"/>
                </a:solidFill>
                <a:latin typeface="微软雅黑" panose="020B0503020204020204" pitchFamily="34" charset="-122"/>
                <a:ea typeface="微软雅黑" panose="020B0503020204020204" pitchFamily="34" charset="-122"/>
              </a:rPr>
              <a:t>添加标题</a:t>
            </a:r>
            <a:endParaRPr lang="en-US" altLang="zh-CN" sz="1764" b="1" kern="0" dirty="0">
              <a:solidFill>
                <a:prstClr val="white"/>
              </a:solidFill>
              <a:latin typeface="微软雅黑" panose="020B0503020204020204" pitchFamily="34" charset="-122"/>
              <a:ea typeface="微软雅黑" panose="020B0503020204020204" pitchFamily="34" charset="-122"/>
            </a:endParaRPr>
          </a:p>
          <a:p>
            <a:pPr algn="ctr" defTabSz="896090" fontAlgn="base">
              <a:spcBef>
                <a:spcPct val="0"/>
              </a:spcBef>
              <a:spcAft>
                <a:spcPct val="0"/>
              </a:spcAft>
              <a:defRPr/>
            </a:pPr>
            <a:r>
              <a:rPr lang="zh-CN" altLang="en-US" sz="1078"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078"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8" name="组合 47">
            <a:extLst>
              <a:ext uri="{FF2B5EF4-FFF2-40B4-BE49-F238E27FC236}">
                <a16:creationId xmlns:a16="http://schemas.microsoft.com/office/drawing/2014/main" xmlns="" id="{04975523-284B-4E27-8027-FBE8A0E2A43A}"/>
              </a:ext>
            </a:extLst>
          </p:cNvPr>
          <p:cNvGrpSpPr/>
          <p:nvPr/>
        </p:nvGrpSpPr>
        <p:grpSpPr>
          <a:xfrm>
            <a:off x="5807830" y="2677673"/>
            <a:ext cx="1796730" cy="1106103"/>
            <a:chOff x="467746" y="2548491"/>
            <a:chExt cx="2191599" cy="1128748"/>
          </a:xfrm>
        </p:grpSpPr>
        <p:sp>
          <p:nvSpPr>
            <p:cNvPr id="49" name="矩形 48">
              <a:extLst>
                <a:ext uri="{FF2B5EF4-FFF2-40B4-BE49-F238E27FC236}">
                  <a16:creationId xmlns:a16="http://schemas.microsoft.com/office/drawing/2014/main" xmlns="" id="{B06EA3B7-9A04-4F03-B728-DE6B01257A89}"/>
                </a:ext>
              </a:extLst>
            </p:cNvPr>
            <p:cNvSpPr/>
            <p:nvPr/>
          </p:nvSpPr>
          <p:spPr>
            <a:xfrm>
              <a:off x="467746" y="2548491"/>
              <a:ext cx="1202898" cy="340447"/>
            </a:xfrm>
            <a:prstGeom prst="rect">
              <a:avLst/>
            </a:prstGeom>
          </p:spPr>
          <p:txBody>
            <a:bodyPr wrap="none">
              <a:spAutoFit/>
            </a:bodyPr>
            <a:lstStyle/>
            <a:p>
              <a:pPr defTabSz="896090" eaLnBrk="0" fontAlgn="base" hangingPunct="0">
                <a:spcBef>
                  <a:spcPct val="0"/>
                </a:spcBef>
                <a:spcAft>
                  <a:spcPct val="0"/>
                </a:spcAft>
                <a:defRPr/>
              </a:pPr>
              <a:r>
                <a:rPr lang="zh-CN" altLang="en-US" sz="1568"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1568"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0" name="矩形 49">
              <a:extLst>
                <a:ext uri="{FF2B5EF4-FFF2-40B4-BE49-F238E27FC236}">
                  <a16:creationId xmlns:a16="http://schemas.microsoft.com/office/drawing/2014/main" xmlns="" id="{11852CBE-6BEB-4DEF-A132-3110FB73E6E0}"/>
                </a:ext>
              </a:extLst>
            </p:cNvPr>
            <p:cNvSpPr/>
            <p:nvPr/>
          </p:nvSpPr>
          <p:spPr>
            <a:xfrm>
              <a:off x="467746" y="2905916"/>
              <a:ext cx="2191599" cy="771323"/>
            </a:xfrm>
            <a:prstGeom prst="rect">
              <a:avLst/>
            </a:prstGeom>
          </p:spPr>
          <p:txBody>
            <a:bodyPr wrap="square">
              <a:spAutoFit/>
            </a:bodyPr>
            <a:lstStyle/>
            <a:p>
              <a:pPr defTabSz="896090">
                <a:defRPr/>
              </a:pPr>
              <a:r>
                <a:rPr lang="zh-CN" altLang="en-US" sz="1078"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78"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51" name="组合 50">
            <a:extLst>
              <a:ext uri="{FF2B5EF4-FFF2-40B4-BE49-F238E27FC236}">
                <a16:creationId xmlns:a16="http://schemas.microsoft.com/office/drawing/2014/main" xmlns="" id="{14874C3B-7991-46FA-A84D-252E0E0F7866}"/>
              </a:ext>
            </a:extLst>
          </p:cNvPr>
          <p:cNvGrpSpPr/>
          <p:nvPr/>
        </p:nvGrpSpPr>
        <p:grpSpPr>
          <a:xfrm>
            <a:off x="324412" y="285457"/>
            <a:ext cx="8675126" cy="316562"/>
            <a:chOff x="384045" y="156886"/>
            <a:chExt cx="11806368" cy="430824"/>
          </a:xfrm>
        </p:grpSpPr>
        <p:sp>
          <p:nvSpPr>
            <p:cNvPr id="52" name="矩形 51">
              <a:extLst>
                <a:ext uri="{FF2B5EF4-FFF2-40B4-BE49-F238E27FC236}">
                  <a16:creationId xmlns:a16="http://schemas.microsoft.com/office/drawing/2014/main" xmlns="" id="{14D109FC-5C67-44FF-BF3C-E689DA89EC7C}"/>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53" name="9">
              <a:extLst>
                <a:ext uri="{FF2B5EF4-FFF2-40B4-BE49-F238E27FC236}">
                  <a16:creationId xmlns:a16="http://schemas.microsoft.com/office/drawing/2014/main" xmlns="" id="{83912466-10D0-4673-8134-4DE6C7E90D8F}"/>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54" name="等腰三角形 53">
              <a:extLst>
                <a:ext uri="{FF2B5EF4-FFF2-40B4-BE49-F238E27FC236}">
                  <a16:creationId xmlns:a16="http://schemas.microsoft.com/office/drawing/2014/main" xmlns="" id="{9919445A-A6F9-4757-8F0B-73FE8EB2096C}"/>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916243018"/>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randombar(horizontal)">
                                      <p:cBhvr>
                                        <p:cTn id="7" dur="500"/>
                                        <p:tgtEl>
                                          <p:spTgt spid="39"/>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up)">
                                      <p:cBhvr>
                                        <p:cTn id="16" dur="500"/>
                                        <p:tgtEl>
                                          <p:spTgt spid="37"/>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randombar(horizontal)">
                                      <p:cBhvr>
                                        <p:cTn id="20" dur="500"/>
                                        <p:tgtEl>
                                          <p:spTgt spid="43"/>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500" fill="hold"/>
                                        <p:tgtEl>
                                          <p:spTgt spid="44"/>
                                        </p:tgtEl>
                                        <p:attrNameLst>
                                          <p:attrName>ppt_x</p:attrName>
                                        </p:attrNameLst>
                                      </p:cBhvr>
                                      <p:tavLst>
                                        <p:tav tm="0">
                                          <p:val>
                                            <p:strVal val="#ppt_x"/>
                                          </p:val>
                                        </p:tav>
                                        <p:tav tm="100000">
                                          <p:val>
                                            <p:strVal val="#ppt_x"/>
                                          </p:val>
                                        </p:tav>
                                      </p:tavLst>
                                    </p:anim>
                                    <p:anim calcmode="lin" valueType="num">
                                      <p:cBhvr additive="base">
                                        <p:cTn id="25" dur="500" fill="hold"/>
                                        <p:tgtEl>
                                          <p:spTgt spid="44"/>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up)">
                                      <p:cBhvr>
                                        <p:cTn id="29" dur="500"/>
                                        <p:tgtEl>
                                          <p:spTgt spid="38"/>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randombar(horizontal)">
                                      <p:cBhvr>
                                        <p:cTn id="33" dur="500"/>
                                        <p:tgtEl>
                                          <p:spTgt spid="47"/>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ppt_x"/>
                                          </p:val>
                                        </p:tav>
                                        <p:tav tm="100000">
                                          <p:val>
                                            <p:strVal val="#ppt_x"/>
                                          </p:val>
                                        </p:tav>
                                      </p:tavLst>
                                    </p:anim>
                                    <p:anim calcmode="lin" valueType="num">
                                      <p:cBhvr additive="base">
                                        <p:cTn id="3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3" grpId="0" animBg="1"/>
      <p:bldP spid="4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xmlns="" id="{9A8972ED-3153-48AD-B0BB-165283616531}"/>
              </a:ext>
            </a:extLst>
          </p:cNvPr>
          <p:cNvSpPr>
            <a:spLocks noChangeArrowheads="1"/>
          </p:cNvSpPr>
          <p:nvPr/>
        </p:nvSpPr>
        <p:spPr bwMode="auto">
          <a:xfrm>
            <a:off x="4488070" y="1055751"/>
            <a:ext cx="3516862" cy="1684144"/>
          </a:xfrm>
          <a:prstGeom prst="rect">
            <a:avLst/>
          </a:prstGeom>
          <a:blipFill dpi="0" rotWithShape="1">
            <a:blip r:embed="rId3"/>
            <a:srcRect/>
            <a:stretch>
              <a:fillRect/>
            </a:stretch>
          </a:blipFill>
          <a:ln>
            <a:noFill/>
          </a:ln>
          <a:extLst>
            <a:ext uri="{91240B29-F687-4F45-9708-019B960494DF}">
              <a14:hiddenLine xmlns:a14="http://schemas.microsoft.com/office/drawing/2010/main" w="28575">
                <a:solidFill>
                  <a:srgbClr val="42719B"/>
                </a:solidFill>
                <a:bevel/>
                <a:headEnd/>
                <a:tailEnd/>
              </a14:hiddenLine>
            </a:ext>
          </a:extLst>
        </p:spPr>
        <p:txBody>
          <a:bodyPr lIns="65888" tIns="32944" rIns="65888" bIns="32944"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801">
              <a:latin typeface="微软雅黑" pitchFamily="34" charset="-122"/>
              <a:ea typeface="微软雅黑" pitchFamily="34" charset="-122"/>
              <a:sym typeface="Calibri" pitchFamily="34" charset="0"/>
            </a:endParaRPr>
          </a:p>
        </p:txBody>
      </p:sp>
      <p:sp>
        <p:nvSpPr>
          <p:cNvPr id="27" name="Rectangle 3">
            <a:extLst>
              <a:ext uri="{FF2B5EF4-FFF2-40B4-BE49-F238E27FC236}">
                <a16:creationId xmlns:a16="http://schemas.microsoft.com/office/drawing/2014/main" xmlns="" id="{9C266D48-0D36-4EC4-BAC4-6FBB9EFD1F37}"/>
              </a:ext>
            </a:extLst>
          </p:cNvPr>
          <p:cNvSpPr>
            <a:spLocks noChangeArrowheads="1"/>
          </p:cNvSpPr>
          <p:nvPr/>
        </p:nvSpPr>
        <p:spPr bwMode="auto">
          <a:xfrm>
            <a:off x="989431" y="1053460"/>
            <a:ext cx="3512288" cy="1686435"/>
          </a:xfrm>
          <a:prstGeom prst="rect">
            <a:avLst/>
          </a:prstGeom>
          <a:solidFill>
            <a:schemeClr val="bg1">
              <a:lumMod val="65000"/>
              <a:alpha val="29803"/>
            </a:schemeClr>
          </a:solidFill>
          <a:ln>
            <a:noFill/>
          </a:ln>
          <a:extLst/>
        </p:spPr>
        <p:txBody>
          <a:bodyPr lIns="65888" tIns="32944" rIns="65888" bIns="32944"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309">
              <a:latin typeface="微软雅黑" pitchFamily="34" charset="-122"/>
              <a:ea typeface="微软雅黑" pitchFamily="34" charset="-122"/>
              <a:sym typeface="Calibri" pitchFamily="34" charset="0"/>
            </a:endParaRPr>
          </a:p>
        </p:txBody>
      </p:sp>
      <p:grpSp>
        <p:nvGrpSpPr>
          <p:cNvPr id="28" name="组合 27">
            <a:extLst>
              <a:ext uri="{FF2B5EF4-FFF2-40B4-BE49-F238E27FC236}">
                <a16:creationId xmlns:a16="http://schemas.microsoft.com/office/drawing/2014/main" xmlns="" id="{BD252A75-3F7F-4AF6-BC9C-A33D47BC6D22}"/>
              </a:ext>
            </a:extLst>
          </p:cNvPr>
          <p:cNvGrpSpPr/>
          <p:nvPr/>
        </p:nvGrpSpPr>
        <p:grpSpPr>
          <a:xfrm>
            <a:off x="1329115" y="2874324"/>
            <a:ext cx="688280" cy="693135"/>
            <a:chOff x="1341389" y="2944341"/>
            <a:chExt cx="716756" cy="720329"/>
          </a:xfrm>
        </p:grpSpPr>
        <p:sp>
          <p:nvSpPr>
            <p:cNvPr id="29" name="Oval 4">
              <a:extLst>
                <a:ext uri="{FF2B5EF4-FFF2-40B4-BE49-F238E27FC236}">
                  <a16:creationId xmlns:a16="http://schemas.microsoft.com/office/drawing/2014/main" xmlns="" id="{4D54E6A6-7DBA-4BBA-B382-5AE6A6FE948F}"/>
                </a:ext>
              </a:extLst>
            </p:cNvPr>
            <p:cNvSpPr>
              <a:spLocks noChangeArrowheads="1"/>
            </p:cNvSpPr>
            <p:nvPr/>
          </p:nvSpPr>
          <p:spPr bwMode="auto">
            <a:xfrm>
              <a:off x="1341389" y="2944341"/>
              <a:ext cx="716756" cy="720329"/>
            </a:xfrm>
            <a:prstGeom prst="ellipse">
              <a:avLst/>
            </a:prstGeom>
            <a:solidFill>
              <a:srgbClr val="308BC4"/>
            </a:solidFill>
            <a:ln>
              <a:noFill/>
            </a:ln>
            <a:extLst/>
          </p:spPr>
          <p:txBody>
            <a:bodyPr lIns="49481" tIns="24741" rIns="49481" bIns="2474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309">
                <a:latin typeface="微软雅黑" pitchFamily="34" charset="-122"/>
                <a:ea typeface="微软雅黑" pitchFamily="34" charset="-122"/>
                <a:sym typeface="Calibri" pitchFamily="34" charset="0"/>
              </a:endParaRPr>
            </a:p>
          </p:txBody>
        </p:sp>
        <p:grpSp>
          <p:nvGrpSpPr>
            <p:cNvPr id="30" name="Group 20">
              <a:extLst>
                <a:ext uri="{FF2B5EF4-FFF2-40B4-BE49-F238E27FC236}">
                  <a16:creationId xmlns:a16="http://schemas.microsoft.com/office/drawing/2014/main" xmlns="" id="{55BBEA1B-3F2C-4F97-B512-5EB23121A656}"/>
                </a:ext>
              </a:extLst>
            </p:cNvPr>
            <p:cNvGrpSpPr>
              <a:grpSpLocks/>
            </p:cNvGrpSpPr>
            <p:nvPr/>
          </p:nvGrpSpPr>
          <p:grpSpPr bwMode="auto">
            <a:xfrm>
              <a:off x="1509267" y="3100313"/>
              <a:ext cx="401240" cy="404813"/>
              <a:chOff x="0" y="0"/>
              <a:chExt cx="401822" cy="404317"/>
            </a:xfrm>
          </p:grpSpPr>
          <p:sp>
            <p:nvSpPr>
              <p:cNvPr id="31" name="Freeform 42">
                <a:extLst>
                  <a:ext uri="{FF2B5EF4-FFF2-40B4-BE49-F238E27FC236}">
                    <a16:creationId xmlns:a16="http://schemas.microsoft.com/office/drawing/2014/main" xmlns="" id="{6BCDA882-6EE0-481F-BD42-F7608020A255}"/>
                  </a:ext>
                </a:extLst>
              </p:cNvPr>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33" name="Freeform 43">
                <a:extLst>
                  <a:ext uri="{FF2B5EF4-FFF2-40B4-BE49-F238E27FC236}">
                    <a16:creationId xmlns:a16="http://schemas.microsoft.com/office/drawing/2014/main" xmlns="" id="{1A230C50-3EDA-4F6E-AFB4-A0231E9B8A7A}"/>
                  </a:ext>
                </a:extLst>
              </p:cNvPr>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grpSp>
      </p:grpSp>
      <p:grpSp>
        <p:nvGrpSpPr>
          <p:cNvPr id="34" name="组合 33">
            <a:extLst>
              <a:ext uri="{FF2B5EF4-FFF2-40B4-BE49-F238E27FC236}">
                <a16:creationId xmlns:a16="http://schemas.microsoft.com/office/drawing/2014/main" xmlns="" id="{46AB6F02-17F6-41E1-B6CE-C7F291F14F63}"/>
              </a:ext>
            </a:extLst>
          </p:cNvPr>
          <p:cNvGrpSpPr/>
          <p:nvPr/>
        </p:nvGrpSpPr>
        <p:grpSpPr>
          <a:xfrm>
            <a:off x="3208689" y="2867067"/>
            <a:ext cx="689424" cy="693135"/>
            <a:chOff x="3321398" y="2944341"/>
            <a:chExt cx="717947" cy="720329"/>
          </a:xfrm>
        </p:grpSpPr>
        <p:sp>
          <p:nvSpPr>
            <p:cNvPr id="35" name="Oval 12">
              <a:extLst>
                <a:ext uri="{FF2B5EF4-FFF2-40B4-BE49-F238E27FC236}">
                  <a16:creationId xmlns:a16="http://schemas.microsoft.com/office/drawing/2014/main" xmlns="" id="{EB04A041-F72F-4259-9133-0A10ECD29C5B}"/>
                </a:ext>
              </a:extLst>
            </p:cNvPr>
            <p:cNvSpPr>
              <a:spLocks noChangeArrowheads="1"/>
            </p:cNvSpPr>
            <p:nvPr/>
          </p:nvSpPr>
          <p:spPr bwMode="auto">
            <a:xfrm>
              <a:off x="3321398" y="2944341"/>
              <a:ext cx="717947" cy="720329"/>
            </a:xfrm>
            <a:prstGeom prst="ellipse">
              <a:avLst/>
            </a:prstGeom>
            <a:solidFill>
              <a:srgbClr val="308BC4"/>
            </a:solidFill>
            <a:ln>
              <a:noFill/>
            </a:ln>
            <a:extLst/>
          </p:spPr>
          <p:txBody>
            <a:bodyPr lIns="49481" tIns="24741" rIns="49481" bIns="2474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309" dirty="0">
                <a:latin typeface="微软雅黑" pitchFamily="34" charset="-122"/>
                <a:ea typeface="微软雅黑" pitchFamily="34" charset="-122"/>
                <a:sym typeface="Calibri" pitchFamily="34" charset="0"/>
              </a:endParaRPr>
            </a:p>
          </p:txBody>
        </p:sp>
        <p:grpSp>
          <p:nvGrpSpPr>
            <p:cNvPr id="36" name="Group 23">
              <a:extLst>
                <a:ext uri="{FF2B5EF4-FFF2-40B4-BE49-F238E27FC236}">
                  <a16:creationId xmlns:a16="http://schemas.microsoft.com/office/drawing/2014/main" xmlns="" id="{8FCF77BD-A51C-468F-915D-368CEA248DFD}"/>
                </a:ext>
              </a:extLst>
            </p:cNvPr>
            <p:cNvGrpSpPr>
              <a:grpSpLocks/>
            </p:cNvGrpSpPr>
            <p:nvPr/>
          </p:nvGrpSpPr>
          <p:grpSpPr bwMode="auto">
            <a:xfrm>
              <a:off x="3519042" y="3144366"/>
              <a:ext cx="389334" cy="339329"/>
              <a:chOff x="0" y="0"/>
              <a:chExt cx="389342" cy="339426"/>
            </a:xfrm>
          </p:grpSpPr>
          <p:sp>
            <p:nvSpPr>
              <p:cNvPr id="37" name="Freeform 110">
                <a:extLst>
                  <a:ext uri="{FF2B5EF4-FFF2-40B4-BE49-F238E27FC236}">
                    <a16:creationId xmlns:a16="http://schemas.microsoft.com/office/drawing/2014/main" xmlns="" id="{3C781944-7891-4B7D-8367-8C9C9A8878C2}"/>
                  </a:ext>
                </a:extLst>
              </p:cNvPr>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38" name="Freeform 111">
                <a:extLst>
                  <a:ext uri="{FF2B5EF4-FFF2-40B4-BE49-F238E27FC236}">
                    <a16:creationId xmlns:a16="http://schemas.microsoft.com/office/drawing/2014/main" xmlns="" id="{8DAED9A7-985D-457C-9909-859A98DB4235}"/>
                  </a:ext>
                </a:extLst>
              </p:cNvPr>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39" name="Freeform 112">
                <a:extLst>
                  <a:ext uri="{FF2B5EF4-FFF2-40B4-BE49-F238E27FC236}">
                    <a16:creationId xmlns:a16="http://schemas.microsoft.com/office/drawing/2014/main" xmlns="" id="{201278C2-1950-4021-939C-7DB209ABEC4F}"/>
                  </a:ext>
                </a:extLst>
              </p:cNvPr>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40" name="Freeform 113">
                <a:extLst>
                  <a:ext uri="{FF2B5EF4-FFF2-40B4-BE49-F238E27FC236}">
                    <a16:creationId xmlns:a16="http://schemas.microsoft.com/office/drawing/2014/main" xmlns="" id="{7AF3F094-53A2-49BF-9E5F-963169A07840}"/>
                  </a:ext>
                </a:extLst>
              </p:cNvPr>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41" name="Freeform 114">
                <a:extLst>
                  <a:ext uri="{FF2B5EF4-FFF2-40B4-BE49-F238E27FC236}">
                    <a16:creationId xmlns:a16="http://schemas.microsoft.com/office/drawing/2014/main" xmlns="" id="{54612B94-0356-43A5-A820-66E5979A4787}"/>
                  </a:ext>
                </a:extLst>
              </p:cNvPr>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42" name="Freeform 115">
                <a:extLst>
                  <a:ext uri="{FF2B5EF4-FFF2-40B4-BE49-F238E27FC236}">
                    <a16:creationId xmlns:a16="http://schemas.microsoft.com/office/drawing/2014/main" xmlns="" id="{E90851F8-3457-4446-A54A-00D146EAF919}"/>
                  </a:ext>
                </a:extLst>
              </p:cNvPr>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43" name="Freeform 116">
                <a:extLst>
                  <a:ext uri="{FF2B5EF4-FFF2-40B4-BE49-F238E27FC236}">
                    <a16:creationId xmlns:a16="http://schemas.microsoft.com/office/drawing/2014/main" xmlns="" id="{BA6A2A4F-799D-4391-81A6-D2AA133E07BA}"/>
                  </a:ext>
                </a:extLst>
              </p:cNvPr>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44" name="Rectangle 117">
                <a:extLst>
                  <a:ext uri="{FF2B5EF4-FFF2-40B4-BE49-F238E27FC236}">
                    <a16:creationId xmlns:a16="http://schemas.microsoft.com/office/drawing/2014/main" xmlns="" id="{13226078-8E48-46E9-AF59-58EB812D3F48}"/>
                  </a:ext>
                </a:extLst>
              </p:cNvPr>
              <p:cNvSpPr>
                <a:spLocks noChangeArrowheads="1"/>
              </p:cNvSpPr>
              <p:nvPr/>
            </p:nvSpPr>
            <p:spPr bwMode="auto">
              <a:xfrm>
                <a:off x="49916" y="114806"/>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1801">
                  <a:latin typeface="微软雅黑" pitchFamily="34" charset="-122"/>
                  <a:ea typeface="微软雅黑" pitchFamily="34" charset="-122"/>
                  <a:sym typeface="Calibri" pitchFamily="34" charset="0"/>
                </a:endParaRPr>
              </a:p>
            </p:txBody>
          </p:sp>
          <p:sp>
            <p:nvSpPr>
              <p:cNvPr id="45" name="Rectangle 118">
                <a:extLst>
                  <a:ext uri="{FF2B5EF4-FFF2-40B4-BE49-F238E27FC236}">
                    <a16:creationId xmlns:a16="http://schemas.microsoft.com/office/drawing/2014/main" xmlns="" id="{95A3B7F3-69D5-4E3F-BF5E-D713E98DEB7F}"/>
                  </a:ext>
                </a:extLst>
              </p:cNvPr>
              <p:cNvSpPr>
                <a:spLocks noChangeArrowheads="1"/>
              </p:cNvSpPr>
              <p:nvPr/>
            </p:nvSpPr>
            <p:spPr bwMode="auto">
              <a:xfrm>
                <a:off x="49916" y="154738"/>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1801">
                  <a:latin typeface="微软雅黑" pitchFamily="34" charset="-122"/>
                  <a:ea typeface="微软雅黑" pitchFamily="34" charset="-122"/>
                  <a:sym typeface="Calibri" pitchFamily="34" charset="0"/>
                </a:endParaRPr>
              </a:p>
            </p:txBody>
          </p:sp>
          <p:sp>
            <p:nvSpPr>
              <p:cNvPr id="46" name="Rectangle 119">
                <a:extLst>
                  <a:ext uri="{FF2B5EF4-FFF2-40B4-BE49-F238E27FC236}">
                    <a16:creationId xmlns:a16="http://schemas.microsoft.com/office/drawing/2014/main" xmlns="" id="{8608686C-A6D8-45DE-8B4B-EBEDBEE52928}"/>
                  </a:ext>
                </a:extLst>
              </p:cNvPr>
              <p:cNvSpPr>
                <a:spLocks noChangeArrowheads="1"/>
              </p:cNvSpPr>
              <p:nvPr/>
            </p:nvSpPr>
            <p:spPr bwMode="auto">
              <a:xfrm>
                <a:off x="49916" y="199662"/>
                <a:ext cx="109814" cy="14975"/>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1801">
                  <a:latin typeface="微软雅黑" pitchFamily="34" charset="-122"/>
                  <a:ea typeface="微软雅黑" pitchFamily="34" charset="-122"/>
                  <a:sym typeface="Calibri" pitchFamily="34" charset="0"/>
                </a:endParaRPr>
              </a:p>
            </p:txBody>
          </p:sp>
          <p:sp>
            <p:nvSpPr>
              <p:cNvPr id="47" name="Rectangle 120">
                <a:extLst>
                  <a:ext uri="{FF2B5EF4-FFF2-40B4-BE49-F238E27FC236}">
                    <a16:creationId xmlns:a16="http://schemas.microsoft.com/office/drawing/2014/main" xmlns="" id="{04928911-6AAE-4370-9289-C63712E1BCAF}"/>
                  </a:ext>
                </a:extLst>
              </p:cNvPr>
              <p:cNvSpPr>
                <a:spLocks noChangeArrowheads="1"/>
              </p:cNvSpPr>
              <p:nvPr/>
            </p:nvSpPr>
            <p:spPr bwMode="auto">
              <a:xfrm>
                <a:off x="49916" y="242091"/>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1801">
                  <a:latin typeface="微软雅黑" pitchFamily="34" charset="-122"/>
                  <a:ea typeface="微软雅黑" pitchFamily="34" charset="-122"/>
                  <a:sym typeface="Calibri" pitchFamily="34" charset="0"/>
                </a:endParaRPr>
              </a:p>
            </p:txBody>
          </p:sp>
        </p:grpSp>
      </p:grpSp>
      <p:grpSp>
        <p:nvGrpSpPr>
          <p:cNvPr id="48" name="组合 47">
            <a:extLst>
              <a:ext uri="{FF2B5EF4-FFF2-40B4-BE49-F238E27FC236}">
                <a16:creationId xmlns:a16="http://schemas.microsoft.com/office/drawing/2014/main" xmlns="" id="{CF2369EC-B2B8-4CF2-A6A1-4EFCC0486589}"/>
              </a:ext>
            </a:extLst>
          </p:cNvPr>
          <p:cNvGrpSpPr/>
          <p:nvPr/>
        </p:nvGrpSpPr>
        <p:grpSpPr>
          <a:xfrm>
            <a:off x="7010238" y="2867067"/>
            <a:ext cx="687137" cy="693135"/>
            <a:chOff x="7280226" y="2944341"/>
            <a:chExt cx="715566" cy="720329"/>
          </a:xfrm>
        </p:grpSpPr>
        <p:sp>
          <p:nvSpPr>
            <p:cNvPr id="49" name="Oval 16">
              <a:extLst>
                <a:ext uri="{FF2B5EF4-FFF2-40B4-BE49-F238E27FC236}">
                  <a16:creationId xmlns:a16="http://schemas.microsoft.com/office/drawing/2014/main" xmlns="" id="{6D2C9BA3-EF02-4FCD-AA44-81542092ED35}"/>
                </a:ext>
              </a:extLst>
            </p:cNvPr>
            <p:cNvSpPr>
              <a:spLocks noChangeArrowheads="1"/>
            </p:cNvSpPr>
            <p:nvPr/>
          </p:nvSpPr>
          <p:spPr bwMode="auto">
            <a:xfrm>
              <a:off x="7280226" y="2944341"/>
              <a:ext cx="715566" cy="720329"/>
            </a:xfrm>
            <a:prstGeom prst="ellipse">
              <a:avLst/>
            </a:prstGeom>
            <a:solidFill>
              <a:srgbClr val="308BC4"/>
            </a:solidFill>
            <a:ln>
              <a:noFill/>
            </a:ln>
            <a:extLst/>
          </p:spPr>
          <p:txBody>
            <a:bodyPr lIns="49481" tIns="24741" rIns="49481" bIns="2474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309" dirty="0">
                <a:latin typeface="微软雅黑" pitchFamily="34" charset="-122"/>
                <a:ea typeface="微软雅黑" pitchFamily="34" charset="-122"/>
                <a:sym typeface="Calibri" pitchFamily="34" charset="0"/>
              </a:endParaRPr>
            </a:p>
          </p:txBody>
        </p:sp>
        <p:grpSp>
          <p:nvGrpSpPr>
            <p:cNvPr id="50" name="Group 35">
              <a:extLst>
                <a:ext uri="{FF2B5EF4-FFF2-40B4-BE49-F238E27FC236}">
                  <a16:creationId xmlns:a16="http://schemas.microsoft.com/office/drawing/2014/main" xmlns="" id="{C035A993-B609-47CC-97BD-691D076D0701}"/>
                </a:ext>
              </a:extLst>
            </p:cNvPr>
            <p:cNvGrpSpPr>
              <a:grpSpLocks/>
            </p:cNvGrpSpPr>
            <p:nvPr/>
          </p:nvGrpSpPr>
          <p:grpSpPr bwMode="auto">
            <a:xfrm>
              <a:off x="7448104" y="3109838"/>
              <a:ext cx="379809" cy="376238"/>
              <a:chOff x="0" y="0"/>
              <a:chExt cx="379359" cy="376864"/>
            </a:xfrm>
          </p:grpSpPr>
          <p:sp>
            <p:nvSpPr>
              <p:cNvPr id="51" name="Freeform 150">
                <a:extLst>
                  <a:ext uri="{FF2B5EF4-FFF2-40B4-BE49-F238E27FC236}">
                    <a16:creationId xmlns:a16="http://schemas.microsoft.com/office/drawing/2014/main" xmlns="" id="{61BAE29B-20BD-472D-94B6-AEBFAB56DD63}"/>
                  </a:ext>
                </a:extLst>
              </p:cNvPr>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52" name="Rectangle 151">
                <a:extLst>
                  <a:ext uri="{FF2B5EF4-FFF2-40B4-BE49-F238E27FC236}">
                    <a16:creationId xmlns:a16="http://schemas.microsoft.com/office/drawing/2014/main" xmlns="" id="{E28D6DE7-ABDA-418A-82C3-2A5330072F86}"/>
                  </a:ext>
                </a:extLst>
              </p:cNvPr>
              <p:cNvSpPr>
                <a:spLocks noChangeArrowheads="1"/>
              </p:cNvSpPr>
              <p:nvPr/>
            </p:nvSpPr>
            <p:spPr bwMode="auto">
              <a:xfrm>
                <a:off x="144756" y="272040"/>
                <a:ext cx="22463"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1801">
                  <a:latin typeface="微软雅黑" pitchFamily="34" charset="-122"/>
                  <a:ea typeface="微软雅黑" pitchFamily="34" charset="-122"/>
                  <a:sym typeface="Calibri" pitchFamily="34" charset="0"/>
                </a:endParaRPr>
              </a:p>
            </p:txBody>
          </p:sp>
          <p:sp>
            <p:nvSpPr>
              <p:cNvPr id="53" name="Rectangle 152">
                <a:extLst>
                  <a:ext uri="{FF2B5EF4-FFF2-40B4-BE49-F238E27FC236}">
                    <a16:creationId xmlns:a16="http://schemas.microsoft.com/office/drawing/2014/main" xmlns="" id="{7E5E5713-937C-4CDA-92B7-BF3103B4090C}"/>
                  </a:ext>
                </a:extLst>
              </p:cNvPr>
              <p:cNvSpPr>
                <a:spLocks noChangeArrowheads="1"/>
              </p:cNvSpPr>
              <p:nvPr/>
            </p:nvSpPr>
            <p:spPr bwMode="auto">
              <a:xfrm>
                <a:off x="179697"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1801">
                  <a:latin typeface="微软雅黑" pitchFamily="34" charset="-122"/>
                  <a:ea typeface="微软雅黑" pitchFamily="34" charset="-122"/>
                  <a:sym typeface="Calibri" pitchFamily="34" charset="0"/>
                </a:endParaRPr>
              </a:p>
            </p:txBody>
          </p:sp>
          <p:sp>
            <p:nvSpPr>
              <p:cNvPr id="54" name="Rectangle 153">
                <a:extLst>
                  <a:ext uri="{FF2B5EF4-FFF2-40B4-BE49-F238E27FC236}">
                    <a16:creationId xmlns:a16="http://schemas.microsoft.com/office/drawing/2014/main" xmlns="" id="{BAADC194-98D8-4EE3-8D51-364BA77CBA3C}"/>
                  </a:ext>
                </a:extLst>
              </p:cNvPr>
              <p:cNvSpPr>
                <a:spLocks noChangeArrowheads="1"/>
              </p:cNvSpPr>
              <p:nvPr/>
            </p:nvSpPr>
            <p:spPr bwMode="auto">
              <a:xfrm>
                <a:off x="214638"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1801">
                  <a:latin typeface="微软雅黑" pitchFamily="34" charset="-122"/>
                  <a:ea typeface="微软雅黑" pitchFamily="34" charset="-122"/>
                  <a:sym typeface="Calibri" pitchFamily="34" charset="0"/>
                </a:endParaRPr>
              </a:p>
            </p:txBody>
          </p:sp>
          <p:sp>
            <p:nvSpPr>
              <p:cNvPr id="55" name="Freeform 154">
                <a:extLst>
                  <a:ext uri="{FF2B5EF4-FFF2-40B4-BE49-F238E27FC236}">
                    <a16:creationId xmlns:a16="http://schemas.microsoft.com/office/drawing/2014/main" xmlns="" id="{0F70FFB4-8E63-47DB-A76D-209D397795B5}"/>
                  </a:ext>
                </a:extLst>
              </p:cNvPr>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56" name="Freeform 155">
                <a:extLst>
                  <a:ext uri="{FF2B5EF4-FFF2-40B4-BE49-F238E27FC236}">
                    <a16:creationId xmlns:a16="http://schemas.microsoft.com/office/drawing/2014/main" xmlns="" id="{2EE82343-406B-4072-A9FC-F02A561E22CA}"/>
                  </a:ext>
                </a:extLst>
              </p:cNvPr>
              <p:cNvSpPr>
                <a:spLocks noChangeArrowheads="1"/>
              </p:cNvSpPr>
              <p:nvPr/>
            </p:nvSpPr>
            <p:spPr bwMode="auto">
              <a:xfrm>
                <a:off x="67387" y="272040"/>
                <a:ext cx="22463" cy="19966"/>
              </a:xfrm>
              <a:custGeom>
                <a:avLst/>
                <a:gdLst>
                  <a:gd name="T0" fmla="*/ 0 w 9"/>
                  <a:gd name="T1" fmla="*/ 14975 h 8"/>
                  <a:gd name="T2" fmla="*/ 7488 w 9"/>
                  <a:gd name="T3" fmla="*/ 19966 h 8"/>
                  <a:gd name="T4" fmla="*/ 22463 w 9"/>
                  <a:gd name="T5" fmla="*/ 2496 h 8"/>
                  <a:gd name="T6" fmla="*/ 17471 w 9"/>
                  <a:gd name="T7" fmla="*/ 0 h 8"/>
                  <a:gd name="T8" fmla="*/ 0 w 9"/>
                  <a:gd name="T9" fmla="*/ 14975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57" name="Freeform 156">
                <a:extLst>
                  <a:ext uri="{FF2B5EF4-FFF2-40B4-BE49-F238E27FC236}">
                    <a16:creationId xmlns:a16="http://schemas.microsoft.com/office/drawing/2014/main" xmlns="" id="{AB54D7D7-2AFF-4443-800F-706C76BE4EE0}"/>
                  </a:ext>
                </a:extLst>
              </p:cNvPr>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58" name="Freeform 157">
                <a:extLst>
                  <a:ext uri="{FF2B5EF4-FFF2-40B4-BE49-F238E27FC236}">
                    <a16:creationId xmlns:a16="http://schemas.microsoft.com/office/drawing/2014/main" xmlns="" id="{31DF83B5-39FA-440C-8F14-3FDF3A529620}"/>
                  </a:ext>
                </a:extLst>
              </p:cNvPr>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59" name="Freeform 158">
                <a:extLst>
                  <a:ext uri="{FF2B5EF4-FFF2-40B4-BE49-F238E27FC236}">
                    <a16:creationId xmlns:a16="http://schemas.microsoft.com/office/drawing/2014/main" xmlns="" id="{DCF83AE1-0267-4FA3-9B07-4FEF58E359D2}"/>
                  </a:ext>
                </a:extLst>
              </p:cNvPr>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60" name="Rectangle 159">
                <a:extLst>
                  <a:ext uri="{FF2B5EF4-FFF2-40B4-BE49-F238E27FC236}">
                    <a16:creationId xmlns:a16="http://schemas.microsoft.com/office/drawing/2014/main" xmlns="" id="{EAE33294-F32E-4AAF-A735-E43406270722}"/>
                  </a:ext>
                </a:extLst>
              </p:cNvPr>
              <p:cNvSpPr>
                <a:spLocks noChangeArrowheads="1"/>
              </p:cNvSpPr>
              <p:nvPr/>
            </p:nvSpPr>
            <p:spPr bwMode="auto">
              <a:xfrm>
                <a:off x="187185" y="34941"/>
                <a:ext cx="7488" cy="224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1801">
                  <a:latin typeface="微软雅黑" pitchFamily="34" charset="-122"/>
                  <a:ea typeface="微软雅黑" pitchFamily="34" charset="-122"/>
                  <a:sym typeface="Calibri" pitchFamily="34" charset="0"/>
                </a:endParaRPr>
              </a:p>
            </p:txBody>
          </p:sp>
          <p:sp>
            <p:nvSpPr>
              <p:cNvPr id="61" name="Freeform 160">
                <a:extLst>
                  <a:ext uri="{FF2B5EF4-FFF2-40B4-BE49-F238E27FC236}">
                    <a16:creationId xmlns:a16="http://schemas.microsoft.com/office/drawing/2014/main" xmlns="" id="{B8AE3180-666E-408C-8991-612C9F912731}"/>
                  </a:ext>
                </a:extLst>
              </p:cNvPr>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62" name="Freeform 161">
                <a:extLst>
                  <a:ext uri="{FF2B5EF4-FFF2-40B4-BE49-F238E27FC236}">
                    <a16:creationId xmlns:a16="http://schemas.microsoft.com/office/drawing/2014/main" xmlns="" id="{80B29F88-1F90-4F02-A944-96295419B723}"/>
                  </a:ext>
                </a:extLst>
              </p:cNvPr>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63" name="Freeform 162">
                <a:extLst>
                  <a:ext uri="{FF2B5EF4-FFF2-40B4-BE49-F238E27FC236}">
                    <a16:creationId xmlns:a16="http://schemas.microsoft.com/office/drawing/2014/main" xmlns="" id="{AAC88CB6-9FEA-47AA-9E4E-9D29D03AA647}"/>
                  </a:ext>
                </a:extLst>
              </p:cNvPr>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5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64" name="Freeform 163">
                <a:extLst>
                  <a:ext uri="{FF2B5EF4-FFF2-40B4-BE49-F238E27FC236}">
                    <a16:creationId xmlns:a16="http://schemas.microsoft.com/office/drawing/2014/main" xmlns="" id="{C4A6365B-74BB-4096-B109-1409760BE46F}"/>
                  </a:ext>
                </a:extLst>
              </p:cNvPr>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65" name="Freeform 164">
                <a:extLst>
                  <a:ext uri="{FF2B5EF4-FFF2-40B4-BE49-F238E27FC236}">
                    <a16:creationId xmlns:a16="http://schemas.microsoft.com/office/drawing/2014/main" xmlns="" id="{FAB37241-EB33-458B-A4BC-05328244DF1D}"/>
                  </a:ext>
                </a:extLst>
              </p:cNvPr>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66" name="Freeform 165">
                <a:extLst>
                  <a:ext uri="{FF2B5EF4-FFF2-40B4-BE49-F238E27FC236}">
                    <a16:creationId xmlns:a16="http://schemas.microsoft.com/office/drawing/2014/main" xmlns="" id="{A8E46A38-3661-4EFB-891E-B837DA45D7A0}"/>
                  </a:ext>
                </a:extLst>
              </p:cNvPr>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67" name="Rectangle 166">
                <a:extLst>
                  <a:ext uri="{FF2B5EF4-FFF2-40B4-BE49-F238E27FC236}">
                    <a16:creationId xmlns:a16="http://schemas.microsoft.com/office/drawing/2014/main" xmlns="" id="{7820EB69-EB0A-47DE-90C2-0115671563E6}"/>
                  </a:ext>
                </a:extLst>
              </p:cNvPr>
              <p:cNvSpPr>
                <a:spLocks noChangeArrowheads="1"/>
              </p:cNvSpPr>
              <p:nvPr/>
            </p:nvSpPr>
            <p:spPr bwMode="auto">
              <a:xfrm>
                <a:off x="39933" y="174705"/>
                <a:ext cx="24958" cy="74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1801">
                  <a:latin typeface="微软雅黑" pitchFamily="34" charset="-122"/>
                  <a:ea typeface="微软雅黑" pitchFamily="34" charset="-122"/>
                  <a:sym typeface="Calibri" pitchFamily="34" charset="0"/>
                </a:endParaRPr>
              </a:p>
            </p:txBody>
          </p:sp>
          <p:sp>
            <p:nvSpPr>
              <p:cNvPr id="68" name="Rectangle 167">
                <a:extLst>
                  <a:ext uri="{FF2B5EF4-FFF2-40B4-BE49-F238E27FC236}">
                    <a16:creationId xmlns:a16="http://schemas.microsoft.com/office/drawing/2014/main" xmlns="" id="{34C89B4D-D83C-4E09-962D-B4DF9087390F}"/>
                  </a:ext>
                </a:extLst>
              </p:cNvPr>
              <p:cNvSpPr>
                <a:spLocks noChangeArrowheads="1"/>
              </p:cNvSpPr>
              <p:nvPr/>
            </p:nvSpPr>
            <p:spPr bwMode="auto">
              <a:xfrm>
                <a:off x="316965" y="177200"/>
                <a:ext cx="27454" cy="74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1801">
                  <a:latin typeface="微软雅黑" pitchFamily="34" charset="-122"/>
                  <a:ea typeface="微软雅黑" pitchFamily="34" charset="-122"/>
                  <a:sym typeface="Calibri" pitchFamily="34" charset="0"/>
                </a:endParaRPr>
              </a:p>
            </p:txBody>
          </p:sp>
        </p:grpSp>
      </p:grpSp>
      <p:grpSp>
        <p:nvGrpSpPr>
          <p:cNvPr id="69" name="组合 68">
            <a:extLst>
              <a:ext uri="{FF2B5EF4-FFF2-40B4-BE49-F238E27FC236}">
                <a16:creationId xmlns:a16="http://schemas.microsoft.com/office/drawing/2014/main" xmlns="" id="{047B99AA-DBFC-4613-8EEE-2258E1573A9A}"/>
              </a:ext>
            </a:extLst>
          </p:cNvPr>
          <p:cNvGrpSpPr/>
          <p:nvPr/>
        </p:nvGrpSpPr>
        <p:grpSpPr>
          <a:xfrm>
            <a:off x="5110036" y="2867067"/>
            <a:ext cx="688280" cy="693135"/>
            <a:chOff x="5301408" y="2944341"/>
            <a:chExt cx="716756" cy="720329"/>
          </a:xfrm>
        </p:grpSpPr>
        <p:sp>
          <p:nvSpPr>
            <p:cNvPr id="70" name="Oval 14">
              <a:extLst>
                <a:ext uri="{FF2B5EF4-FFF2-40B4-BE49-F238E27FC236}">
                  <a16:creationId xmlns:a16="http://schemas.microsoft.com/office/drawing/2014/main" xmlns="" id="{515234BD-FEDB-4F22-A388-4B1EC490A9C6}"/>
                </a:ext>
              </a:extLst>
            </p:cNvPr>
            <p:cNvSpPr>
              <a:spLocks noChangeArrowheads="1"/>
            </p:cNvSpPr>
            <p:nvPr/>
          </p:nvSpPr>
          <p:spPr bwMode="auto">
            <a:xfrm>
              <a:off x="5301408" y="2944341"/>
              <a:ext cx="716756" cy="720329"/>
            </a:xfrm>
            <a:prstGeom prst="ellipse">
              <a:avLst/>
            </a:prstGeom>
            <a:solidFill>
              <a:srgbClr val="308BC4"/>
            </a:solidFill>
            <a:ln>
              <a:noFill/>
            </a:ln>
            <a:extLst/>
          </p:spPr>
          <p:txBody>
            <a:bodyPr lIns="49481" tIns="24741" rIns="49481" bIns="2474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309" dirty="0">
                <a:latin typeface="微软雅黑" pitchFamily="34" charset="-122"/>
                <a:ea typeface="微软雅黑" pitchFamily="34" charset="-122"/>
                <a:sym typeface="Calibri" pitchFamily="34" charset="0"/>
              </a:endParaRPr>
            </a:p>
          </p:txBody>
        </p:sp>
        <p:grpSp>
          <p:nvGrpSpPr>
            <p:cNvPr id="71" name="Group 54">
              <a:extLst>
                <a:ext uri="{FF2B5EF4-FFF2-40B4-BE49-F238E27FC236}">
                  <a16:creationId xmlns:a16="http://schemas.microsoft.com/office/drawing/2014/main" xmlns="" id="{15835D47-D7D2-4D85-A561-93E44723A486}"/>
                </a:ext>
              </a:extLst>
            </p:cNvPr>
            <p:cNvGrpSpPr>
              <a:grpSpLocks/>
            </p:cNvGrpSpPr>
            <p:nvPr/>
          </p:nvGrpSpPr>
          <p:grpSpPr bwMode="auto">
            <a:xfrm>
              <a:off x="5513338" y="3145557"/>
              <a:ext cx="300038" cy="389334"/>
              <a:chOff x="0" y="0"/>
              <a:chExt cx="299494" cy="389342"/>
            </a:xfrm>
          </p:grpSpPr>
          <p:sp>
            <p:nvSpPr>
              <p:cNvPr id="72" name="Freeform 170">
                <a:extLst>
                  <a:ext uri="{FF2B5EF4-FFF2-40B4-BE49-F238E27FC236}">
                    <a16:creationId xmlns:a16="http://schemas.microsoft.com/office/drawing/2014/main" xmlns="" id="{FFA3219B-52F2-452F-BF8F-AED6897EE187}"/>
                  </a:ext>
                </a:extLst>
              </p:cNvPr>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sp>
            <p:nvSpPr>
              <p:cNvPr id="73" name="Freeform 171">
                <a:extLst>
                  <a:ext uri="{FF2B5EF4-FFF2-40B4-BE49-F238E27FC236}">
                    <a16:creationId xmlns:a16="http://schemas.microsoft.com/office/drawing/2014/main" xmlns="" id="{D289EEE6-EBEC-4FC8-832D-3CFD15D7503A}"/>
                  </a:ext>
                </a:extLst>
              </p:cNvPr>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801">
                  <a:latin typeface="微软雅黑" pitchFamily="34" charset="-122"/>
                  <a:ea typeface="微软雅黑" pitchFamily="34" charset="-122"/>
                </a:endParaRPr>
              </a:p>
            </p:txBody>
          </p:sp>
        </p:grpSp>
      </p:grpSp>
      <p:grpSp>
        <p:nvGrpSpPr>
          <p:cNvPr id="74" name="组合 73">
            <a:extLst>
              <a:ext uri="{FF2B5EF4-FFF2-40B4-BE49-F238E27FC236}">
                <a16:creationId xmlns:a16="http://schemas.microsoft.com/office/drawing/2014/main" xmlns="" id="{D1490317-5C04-497F-AE77-5028710E2AAD}"/>
              </a:ext>
            </a:extLst>
          </p:cNvPr>
          <p:cNvGrpSpPr/>
          <p:nvPr/>
        </p:nvGrpSpPr>
        <p:grpSpPr>
          <a:xfrm>
            <a:off x="1225024" y="1329571"/>
            <a:ext cx="3021803" cy="1265184"/>
            <a:chOff x="1255664" y="1346523"/>
            <a:chExt cx="3146822" cy="1314821"/>
          </a:xfrm>
        </p:grpSpPr>
        <p:sp>
          <p:nvSpPr>
            <p:cNvPr id="75" name="矩形 104">
              <a:extLst>
                <a:ext uri="{FF2B5EF4-FFF2-40B4-BE49-F238E27FC236}">
                  <a16:creationId xmlns:a16="http://schemas.microsoft.com/office/drawing/2014/main" xmlns="" id="{9229A148-E782-4AAB-853C-7E0BC0B8569E}"/>
                </a:ext>
              </a:extLst>
            </p:cNvPr>
            <p:cNvSpPr>
              <a:spLocks noChangeArrowheads="1"/>
            </p:cNvSpPr>
            <p:nvPr/>
          </p:nvSpPr>
          <p:spPr bwMode="auto">
            <a:xfrm>
              <a:off x="2105427" y="1346523"/>
              <a:ext cx="992134" cy="317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9477" tIns="24739" rIns="49477" bIns="2473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659" dirty="0">
                  <a:latin typeface="微软雅黑" pitchFamily="34" charset="-122"/>
                  <a:ea typeface="微软雅黑" pitchFamily="34" charset="-122"/>
                  <a:sym typeface="方正兰亭黑_GBK" pitchFamily="2" charset="-122"/>
                </a:rPr>
                <a:t>添加标题</a:t>
              </a:r>
              <a:endParaRPr lang="en-US" altLang="zh-CN" sz="1659" dirty="0">
                <a:latin typeface="微软雅黑" pitchFamily="34" charset="-122"/>
                <a:ea typeface="微软雅黑" pitchFamily="34" charset="-122"/>
                <a:sym typeface="方正兰亭黑_GBK" pitchFamily="2" charset="-122"/>
              </a:endParaRPr>
            </a:p>
          </p:txBody>
        </p:sp>
        <p:sp>
          <p:nvSpPr>
            <p:cNvPr id="76" name="矩形 47">
              <a:extLst>
                <a:ext uri="{FF2B5EF4-FFF2-40B4-BE49-F238E27FC236}">
                  <a16:creationId xmlns:a16="http://schemas.microsoft.com/office/drawing/2014/main" xmlns="" id="{6A2ACD94-3E9D-40AB-9935-C9FB87A0D49F}"/>
                </a:ext>
              </a:extLst>
            </p:cNvPr>
            <p:cNvSpPr>
              <a:spLocks noChangeArrowheads="1"/>
            </p:cNvSpPr>
            <p:nvPr/>
          </p:nvSpPr>
          <p:spPr bwMode="auto">
            <a:xfrm>
              <a:off x="1255664" y="1685851"/>
              <a:ext cx="3146822" cy="975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49477" tIns="24739" rIns="49477" bIns="2473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eaLnBrk="1" fontAlgn="base" hangingPunct="1">
                <a:lnSpc>
                  <a:spcPct val="100000"/>
                </a:lnSpc>
                <a:spcBef>
                  <a:spcPct val="0"/>
                </a:spcBef>
                <a:spcAft>
                  <a:spcPct val="0"/>
                </a:spcAft>
                <a:buNone/>
              </a:pPr>
              <a:r>
                <a:rPr lang="zh-CN" altLang="en-US" sz="1155"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lvl="0" algn="just" eaLnBrk="1" fontAlgn="base" hangingPunct="1">
                <a:lnSpc>
                  <a:spcPct val="100000"/>
                </a:lnSpc>
                <a:spcBef>
                  <a:spcPct val="0"/>
                </a:spcBef>
                <a:spcAft>
                  <a:spcPct val="0"/>
                </a:spcAft>
                <a:buNone/>
              </a:pPr>
              <a:endParaRPr lang="zh-CN" altLang="en-US" sz="1155" dirty="0">
                <a:solidFill>
                  <a:prstClr val="black"/>
                </a:solidFill>
                <a:latin typeface="微软雅黑" pitchFamily="34" charset="-122"/>
                <a:ea typeface="微软雅黑" pitchFamily="34" charset="-122"/>
                <a:cs typeface="方正兰亭纤黑简体"/>
              </a:endParaRPr>
            </a:p>
          </p:txBody>
        </p:sp>
      </p:grpSp>
      <p:grpSp>
        <p:nvGrpSpPr>
          <p:cNvPr id="77" name="组合 76">
            <a:extLst>
              <a:ext uri="{FF2B5EF4-FFF2-40B4-BE49-F238E27FC236}">
                <a16:creationId xmlns:a16="http://schemas.microsoft.com/office/drawing/2014/main" xmlns="" id="{9F9572E8-811B-4564-8AA9-68C3EE43C70E}"/>
              </a:ext>
            </a:extLst>
          </p:cNvPr>
          <p:cNvGrpSpPr/>
          <p:nvPr/>
        </p:nvGrpSpPr>
        <p:grpSpPr>
          <a:xfrm>
            <a:off x="702218" y="3642689"/>
            <a:ext cx="1917972" cy="884779"/>
            <a:chOff x="711225" y="3750395"/>
            <a:chExt cx="1997323" cy="919492"/>
          </a:xfrm>
        </p:grpSpPr>
        <p:sp>
          <p:nvSpPr>
            <p:cNvPr id="78" name="矩形 106">
              <a:extLst>
                <a:ext uri="{FF2B5EF4-FFF2-40B4-BE49-F238E27FC236}">
                  <a16:creationId xmlns:a16="http://schemas.microsoft.com/office/drawing/2014/main" xmlns="" id="{82707947-B735-4DB0-8625-10FF709C2F24}"/>
                </a:ext>
              </a:extLst>
            </p:cNvPr>
            <p:cNvSpPr>
              <a:spLocks noChangeArrowheads="1"/>
            </p:cNvSpPr>
            <p:nvPr/>
          </p:nvSpPr>
          <p:spPr bwMode="auto">
            <a:xfrm>
              <a:off x="1117551" y="3750395"/>
              <a:ext cx="1164431" cy="317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9477" tIns="24739" rIns="49477" bIns="2473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59" dirty="0">
                  <a:latin typeface="微软雅黑" pitchFamily="34" charset="-122"/>
                  <a:ea typeface="微软雅黑" pitchFamily="34" charset="-122"/>
                  <a:sym typeface="方正兰亭黑_GBK" pitchFamily="2" charset="-122"/>
                </a:rPr>
                <a:t>添加标题</a:t>
              </a:r>
              <a:endParaRPr lang="en-US" altLang="zh-CN" sz="1659" dirty="0">
                <a:latin typeface="微软雅黑" pitchFamily="34" charset="-122"/>
                <a:ea typeface="微软雅黑" pitchFamily="34" charset="-122"/>
                <a:sym typeface="方正兰亭黑_GBK" pitchFamily="2" charset="-122"/>
              </a:endParaRPr>
            </a:p>
          </p:txBody>
        </p:sp>
        <p:sp>
          <p:nvSpPr>
            <p:cNvPr id="79" name="矩形 78">
              <a:extLst>
                <a:ext uri="{FF2B5EF4-FFF2-40B4-BE49-F238E27FC236}">
                  <a16:creationId xmlns:a16="http://schemas.microsoft.com/office/drawing/2014/main" xmlns="" id="{D0B7FF25-A11D-4B7A-A4F1-29EC73F8D720}"/>
                </a:ext>
              </a:extLst>
            </p:cNvPr>
            <p:cNvSpPr>
              <a:spLocks noChangeArrowheads="1"/>
            </p:cNvSpPr>
            <p:nvPr/>
          </p:nvSpPr>
          <p:spPr bwMode="auto">
            <a:xfrm>
              <a:off x="711225" y="4063822"/>
              <a:ext cx="1997323" cy="60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49477" tIns="24739" rIns="49477" bIns="2473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155"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80" name="组合 79">
            <a:extLst>
              <a:ext uri="{FF2B5EF4-FFF2-40B4-BE49-F238E27FC236}">
                <a16:creationId xmlns:a16="http://schemas.microsoft.com/office/drawing/2014/main" xmlns="" id="{E9278E0E-981F-477E-830C-20DF181D3C99}"/>
              </a:ext>
            </a:extLst>
          </p:cNvPr>
          <p:cNvGrpSpPr/>
          <p:nvPr/>
        </p:nvGrpSpPr>
        <p:grpSpPr>
          <a:xfrm>
            <a:off x="2680926" y="3642686"/>
            <a:ext cx="1900202" cy="886792"/>
            <a:chOff x="2771800" y="3750395"/>
            <a:chExt cx="1978818" cy="921584"/>
          </a:xfrm>
        </p:grpSpPr>
        <p:sp>
          <p:nvSpPr>
            <p:cNvPr id="81" name="矩形 108">
              <a:extLst>
                <a:ext uri="{FF2B5EF4-FFF2-40B4-BE49-F238E27FC236}">
                  <a16:creationId xmlns:a16="http://schemas.microsoft.com/office/drawing/2014/main" xmlns="" id="{88E20921-B2E4-4A14-9FA3-60562617429E}"/>
                </a:ext>
              </a:extLst>
            </p:cNvPr>
            <p:cNvSpPr>
              <a:spLocks noChangeArrowheads="1"/>
            </p:cNvSpPr>
            <p:nvPr/>
          </p:nvSpPr>
          <p:spPr bwMode="auto">
            <a:xfrm>
              <a:off x="3097561" y="3750395"/>
              <a:ext cx="1163240" cy="317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9477" tIns="24739" rIns="49477" bIns="2473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59" dirty="0">
                  <a:latin typeface="微软雅黑" pitchFamily="34" charset="-122"/>
                  <a:ea typeface="微软雅黑" pitchFamily="34" charset="-122"/>
                  <a:sym typeface="方正兰亭黑_GBK" pitchFamily="2" charset="-122"/>
                </a:rPr>
                <a:t>添加标题</a:t>
              </a:r>
              <a:endParaRPr lang="en-US" altLang="zh-CN" sz="1659" dirty="0">
                <a:latin typeface="微软雅黑" pitchFamily="34" charset="-122"/>
                <a:ea typeface="微软雅黑" pitchFamily="34" charset="-122"/>
                <a:sym typeface="方正兰亭黑_GBK" pitchFamily="2" charset="-122"/>
              </a:endParaRPr>
            </a:p>
          </p:txBody>
        </p:sp>
        <p:sp>
          <p:nvSpPr>
            <p:cNvPr id="82" name="矩形 47">
              <a:extLst>
                <a:ext uri="{FF2B5EF4-FFF2-40B4-BE49-F238E27FC236}">
                  <a16:creationId xmlns:a16="http://schemas.microsoft.com/office/drawing/2014/main" xmlns="" id="{A316C1BA-BF99-4BD2-9A61-66C8B85B3E0E}"/>
                </a:ext>
              </a:extLst>
            </p:cNvPr>
            <p:cNvSpPr>
              <a:spLocks noChangeArrowheads="1"/>
            </p:cNvSpPr>
            <p:nvPr/>
          </p:nvSpPr>
          <p:spPr bwMode="auto">
            <a:xfrm>
              <a:off x="2771800" y="4065915"/>
              <a:ext cx="1978818" cy="60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49477" tIns="24739" rIns="49477" bIns="2473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155"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83" name="组合 82">
            <a:extLst>
              <a:ext uri="{FF2B5EF4-FFF2-40B4-BE49-F238E27FC236}">
                <a16:creationId xmlns:a16="http://schemas.microsoft.com/office/drawing/2014/main" xmlns="" id="{66EC235D-7BCC-44BC-A0CC-A37A691669C3}"/>
              </a:ext>
            </a:extLst>
          </p:cNvPr>
          <p:cNvGrpSpPr/>
          <p:nvPr/>
        </p:nvGrpSpPr>
        <p:grpSpPr>
          <a:xfrm>
            <a:off x="4617048" y="3642687"/>
            <a:ext cx="1900202" cy="874700"/>
            <a:chOff x="4788024" y="3750395"/>
            <a:chExt cx="1978818" cy="909019"/>
          </a:xfrm>
        </p:grpSpPr>
        <p:sp>
          <p:nvSpPr>
            <p:cNvPr id="84" name="矩形 112">
              <a:extLst>
                <a:ext uri="{FF2B5EF4-FFF2-40B4-BE49-F238E27FC236}">
                  <a16:creationId xmlns:a16="http://schemas.microsoft.com/office/drawing/2014/main" xmlns="" id="{04C3FBA5-8B63-4DDA-9577-D66B8A263D19}"/>
                </a:ext>
              </a:extLst>
            </p:cNvPr>
            <p:cNvSpPr>
              <a:spLocks noChangeArrowheads="1"/>
            </p:cNvSpPr>
            <p:nvPr/>
          </p:nvSpPr>
          <p:spPr bwMode="auto">
            <a:xfrm>
              <a:off x="5077570" y="3750395"/>
              <a:ext cx="1163241" cy="317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9477" tIns="24739" rIns="49477" bIns="2473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59" dirty="0">
                  <a:latin typeface="微软雅黑" pitchFamily="34" charset="-122"/>
                  <a:ea typeface="微软雅黑" pitchFamily="34" charset="-122"/>
                  <a:sym typeface="方正兰亭黑_GBK" pitchFamily="2" charset="-122"/>
                </a:rPr>
                <a:t>添加标题</a:t>
              </a:r>
              <a:endParaRPr lang="en-US" altLang="zh-CN" sz="1659" dirty="0">
                <a:latin typeface="微软雅黑" pitchFamily="34" charset="-122"/>
                <a:ea typeface="微软雅黑" pitchFamily="34" charset="-122"/>
                <a:sym typeface="方正兰亭黑_GBK" pitchFamily="2" charset="-122"/>
              </a:endParaRPr>
            </a:p>
          </p:txBody>
        </p:sp>
        <p:sp>
          <p:nvSpPr>
            <p:cNvPr id="85" name="矩形 47">
              <a:extLst>
                <a:ext uri="{FF2B5EF4-FFF2-40B4-BE49-F238E27FC236}">
                  <a16:creationId xmlns:a16="http://schemas.microsoft.com/office/drawing/2014/main" xmlns="" id="{B801EE7D-5427-4613-A982-403E23F1E101}"/>
                </a:ext>
              </a:extLst>
            </p:cNvPr>
            <p:cNvSpPr>
              <a:spLocks noChangeArrowheads="1"/>
            </p:cNvSpPr>
            <p:nvPr/>
          </p:nvSpPr>
          <p:spPr bwMode="auto">
            <a:xfrm>
              <a:off x="4788024" y="4053349"/>
              <a:ext cx="1978818" cy="60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49477" tIns="24739" rIns="49477" bIns="2473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155"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86" name="组合 85">
            <a:extLst>
              <a:ext uri="{FF2B5EF4-FFF2-40B4-BE49-F238E27FC236}">
                <a16:creationId xmlns:a16="http://schemas.microsoft.com/office/drawing/2014/main" xmlns="" id="{603C37A7-C479-47E4-92D0-3B7AFA828B0B}"/>
              </a:ext>
            </a:extLst>
          </p:cNvPr>
          <p:cNvGrpSpPr/>
          <p:nvPr/>
        </p:nvGrpSpPr>
        <p:grpSpPr>
          <a:xfrm>
            <a:off x="6519943" y="3642694"/>
            <a:ext cx="1900202" cy="858719"/>
            <a:chOff x="6769646" y="3750395"/>
            <a:chExt cx="1978818" cy="892410"/>
          </a:xfrm>
        </p:grpSpPr>
        <p:sp>
          <p:nvSpPr>
            <p:cNvPr id="87" name="矩形 110">
              <a:extLst>
                <a:ext uri="{FF2B5EF4-FFF2-40B4-BE49-F238E27FC236}">
                  <a16:creationId xmlns:a16="http://schemas.microsoft.com/office/drawing/2014/main" xmlns="" id="{19B7B204-F9CB-4311-9684-FB990B8F9893}"/>
                </a:ext>
              </a:extLst>
            </p:cNvPr>
            <p:cNvSpPr>
              <a:spLocks noChangeArrowheads="1"/>
            </p:cNvSpPr>
            <p:nvPr/>
          </p:nvSpPr>
          <p:spPr bwMode="auto">
            <a:xfrm>
              <a:off x="7056389" y="3750395"/>
              <a:ext cx="1164431" cy="317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9477" tIns="24739" rIns="49477" bIns="2473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59" dirty="0">
                  <a:latin typeface="微软雅黑" pitchFamily="34" charset="-122"/>
                  <a:ea typeface="微软雅黑" pitchFamily="34" charset="-122"/>
                  <a:sym typeface="方正兰亭黑_GBK" pitchFamily="2" charset="-122"/>
                </a:rPr>
                <a:t>添加标题</a:t>
              </a:r>
              <a:endParaRPr lang="en-US" altLang="zh-CN" sz="1659" dirty="0">
                <a:latin typeface="微软雅黑" pitchFamily="34" charset="-122"/>
                <a:ea typeface="微软雅黑" pitchFamily="34" charset="-122"/>
                <a:sym typeface="方正兰亭黑_GBK" pitchFamily="2" charset="-122"/>
              </a:endParaRPr>
            </a:p>
          </p:txBody>
        </p:sp>
        <p:sp>
          <p:nvSpPr>
            <p:cNvPr id="88" name="矩形 47">
              <a:extLst>
                <a:ext uri="{FF2B5EF4-FFF2-40B4-BE49-F238E27FC236}">
                  <a16:creationId xmlns:a16="http://schemas.microsoft.com/office/drawing/2014/main" xmlns="" id="{94FF2D78-D180-4B8D-BAC7-F870EF49A346}"/>
                </a:ext>
              </a:extLst>
            </p:cNvPr>
            <p:cNvSpPr>
              <a:spLocks noChangeArrowheads="1"/>
            </p:cNvSpPr>
            <p:nvPr/>
          </p:nvSpPr>
          <p:spPr bwMode="auto">
            <a:xfrm>
              <a:off x="6769646" y="4036740"/>
              <a:ext cx="1978818" cy="60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49477" tIns="24739" rIns="49477" bIns="2473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155"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89" name="组合 88">
            <a:extLst>
              <a:ext uri="{FF2B5EF4-FFF2-40B4-BE49-F238E27FC236}">
                <a16:creationId xmlns:a16="http://schemas.microsoft.com/office/drawing/2014/main" xmlns="" id="{2E51BF70-113C-4451-BD19-930A622CB3A9}"/>
              </a:ext>
            </a:extLst>
          </p:cNvPr>
          <p:cNvGrpSpPr/>
          <p:nvPr/>
        </p:nvGrpSpPr>
        <p:grpSpPr>
          <a:xfrm>
            <a:off x="324412" y="285457"/>
            <a:ext cx="8675126" cy="316562"/>
            <a:chOff x="384045" y="156886"/>
            <a:chExt cx="11806368" cy="430824"/>
          </a:xfrm>
        </p:grpSpPr>
        <p:sp>
          <p:nvSpPr>
            <p:cNvPr id="90" name="矩形 89">
              <a:extLst>
                <a:ext uri="{FF2B5EF4-FFF2-40B4-BE49-F238E27FC236}">
                  <a16:creationId xmlns:a16="http://schemas.microsoft.com/office/drawing/2014/main" xmlns="" id="{137FC5F4-2082-4AFC-863D-671BD566084F}"/>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91" name="9">
              <a:extLst>
                <a:ext uri="{FF2B5EF4-FFF2-40B4-BE49-F238E27FC236}">
                  <a16:creationId xmlns:a16="http://schemas.microsoft.com/office/drawing/2014/main" xmlns="" id="{371DA99F-C1D3-4082-85FC-DBC8A0759AD0}"/>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92" name="等腰三角形 91">
              <a:extLst>
                <a:ext uri="{FF2B5EF4-FFF2-40B4-BE49-F238E27FC236}">
                  <a16:creationId xmlns:a16="http://schemas.microsoft.com/office/drawing/2014/main" xmlns="" id="{B3B98150-6F30-4DE5-84C2-ACDD5A1D54AC}"/>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194656813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1+#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barn(inVertical)">
                                      <p:cBhvr>
                                        <p:cTn id="16" dur="500"/>
                                        <p:tgtEl>
                                          <p:spTgt spid="74"/>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anim calcmode="lin" valueType="num">
                                      <p:cBhvr>
                                        <p:cTn id="21" dur="500" fill="hold"/>
                                        <p:tgtEl>
                                          <p:spTgt spid="28"/>
                                        </p:tgtEl>
                                        <p:attrNameLst>
                                          <p:attrName>ppt_x</p:attrName>
                                        </p:attrNameLst>
                                      </p:cBhvr>
                                      <p:tavLst>
                                        <p:tav tm="0">
                                          <p:val>
                                            <p:strVal val="#ppt_x"/>
                                          </p:val>
                                        </p:tav>
                                        <p:tav tm="100000">
                                          <p:val>
                                            <p:strVal val="#ppt_x"/>
                                          </p:val>
                                        </p:tav>
                                      </p:tavLst>
                                    </p:anim>
                                    <p:anim calcmode="lin" valueType="num">
                                      <p:cBhvr>
                                        <p:cTn id="22" dur="500" fill="hold"/>
                                        <p:tgtEl>
                                          <p:spTgt spid="28"/>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77"/>
                                        </p:tgtEl>
                                        <p:attrNameLst>
                                          <p:attrName>style.visibility</p:attrName>
                                        </p:attrNameLst>
                                      </p:cBhvr>
                                      <p:to>
                                        <p:strVal val="visible"/>
                                      </p:to>
                                    </p:set>
                                    <p:animEffect transition="in" filter="fade">
                                      <p:cBhvr>
                                        <p:cTn id="26" dur="500"/>
                                        <p:tgtEl>
                                          <p:spTgt spid="77"/>
                                        </p:tgtEl>
                                      </p:cBhvr>
                                    </p:animEffect>
                                    <p:anim calcmode="lin" valueType="num">
                                      <p:cBhvr>
                                        <p:cTn id="27" dur="500" fill="hold"/>
                                        <p:tgtEl>
                                          <p:spTgt spid="77"/>
                                        </p:tgtEl>
                                        <p:attrNameLst>
                                          <p:attrName>ppt_x</p:attrName>
                                        </p:attrNameLst>
                                      </p:cBhvr>
                                      <p:tavLst>
                                        <p:tav tm="0">
                                          <p:val>
                                            <p:strVal val="#ppt_x"/>
                                          </p:val>
                                        </p:tav>
                                        <p:tav tm="100000">
                                          <p:val>
                                            <p:strVal val="#ppt_x"/>
                                          </p:val>
                                        </p:tav>
                                      </p:tavLst>
                                    </p:anim>
                                    <p:anim calcmode="lin" valueType="num">
                                      <p:cBhvr>
                                        <p:cTn id="28" dur="500" fill="hold"/>
                                        <p:tgtEl>
                                          <p:spTgt spid="77"/>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2"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anim calcmode="lin" valueType="num">
                                      <p:cBhvr>
                                        <p:cTn id="33" dur="500" fill="hold"/>
                                        <p:tgtEl>
                                          <p:spTgt spid="34"/>
                                        </p:tgtEl>
                                        <p:attrNameLst>
                                          <p:attrName>ppt_x</p:attrName>
                                        </p:attrNameLst>
                                      </p:cBhvr>
                                      <p:tavLst>
                                        <p:tav tm="0">
                                          <p:val>
                                            <p:strVal val="#ppt_x"/>
                                          </p:val>
                                        </p:tav>
                                        <p:tav tm="100000">
                                          <p:val>
                                            <p:strVal val="#ppt_x"/>
                                          </p:val>
                                        </p:tav>
                                      </p:tavLst>
                                    </p:anim>
                                    <p:anim calcmode="lin" valueType="num">
                                      <p:cBhvr>
                                        <p:cTn id="34" dur="500" fill="hold"/>
                                        <p:tgtEl>
                                          <p:spTgt spid="34"/>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42" presetClass="entr" presetSubtype="0" fill="hold" nodeType="afterEffect">
                                  <p:stCondLst>
                                    <p:cond delay="0"/>
                                  </p:stCondLst>
                                  <p:childTnLst>
                                    <p:set>
                                      <p:cBhvr>
                                        <p:cTn id="37" dur="1" fill="hold">
                                          <p:stCondLst>
                                            <p:cond delay="0"/>
                                          </p:stCondLst>
                                        </p:cTn>
                                        <p:tgtEl>
                                          <p:spTgt spid="80"/>
                                        </p:tgtEl>
                                        <p:attrNameLst>
                                          <p:attrName>style.visibility</p:attrName>
                                        </p:attrNameLst>
                                      </p:cBhvr>
                                      <p:to>
                                        <p:strVal val="visible"/>
                                      </p:to>
                                    </p:set>
                                    <p:animEffect transition="in" filter="fade">
                                      <p:cBhvr>
                                        <p:cTn id="38" dur="500"/>
                                        <p:tgtEl>
                                          <p:spTgt spid="80"/>
                                        </p:tgtEl>
                                      </p:cBhvr>
                                    </p:animEffect>
                                    <p:anim calcmode="lin" valueType="num">
                                      <p:cBhvr>
                                        <p:cTn id="39" dur="500" fill="hold"/>
                                        <p:tgtEl>
                                          <p:spTgt spid="80"/>
                                        </p:tgtEl>
                                        <p:attrNameLst>
                                          <p:attrName>ppt_x</p:attrName>
                                        </p:attrNameLst>
                                      </p:cBhvr>
                                      <p:tavLst>
                                        <p:tav tm="0">
                                          <p:val>
                                            <p:strVal val="#ppt_x"/>
                                          </p:val>
                                        </p:tav>
                                        <p:tav tm="100000">
                                          <p:val>
                                            <p:strVal val="#ppt_x"/>
                                          </p:val>
                                        </p:tav>
                                      </p:tavLst>
                                    </p:anim>
                                    <p:anim calcmode="lin" valueType="num">
                                      <p:cBhvr>
                                        <p:cTn id="40" dur="500" fill="hold"/>
                                        <p:tgtEl>
                                          <p:spTgt spid="80"/>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fade">
                                      <p:cBhvr>
                                        <p:cTn id="44" dur="500"/>
                                        <p:tgtEl>
                                          <p:spTgt spid="69"/>
                                        </p:tgtEl>
                                      </p:cBhvr>
                                    </p:animEffect>
                                    <p:anim calcmode="lin" valueType="num">
                                      <p:cBhvr>
                                        <p:cTn id="45" dur="500" fill="hold"/>
                                        <p:tgtEl>
                                          <p:spTgt spid="69"/>
                                        </p:tgtEl>
                                        <p:attrNameLst>
                                          <p:attrName>ppt_x</p:attrName>
                                        </p:attrNameLst>
                                      </p:cBhvr>
                                      <p:tavLst>
                                        <p:tav tm="0">
                                          <p:val>
                                            <p:strVal val="#ppt_x"/>
                                          </p:val>
                                        </p:tav>
                                        <p:tav tm="100000">
                                          <p:val>
                                            <p:strVal val="#ppt_x"/>
                                          </p:val>
                                        </p:tav>
                                      </p:tavLst>
                                    </p:anim>
                                    <p:anim calcmode="lin" valueType="num">
                                      <p:cBhvr>
                                        <p:cTn id="46" dur="500" fill="hold"/>
                                        <p:tgtEl>
                                          <p:spTgt spid="69"/>
                                        </p:tgtEl>
                                        <p:attrNameLst>
                                          <p:attrName>ppt_y</p:attrName>
                                        </p:attrNameLst>
                                      </p:cBhvr>
                                      <p:tavLst>
                                        <p:tav tm="0">
                                          <p:val>
                                            <p:strVal val="#ppt_y+.1"/>
                                          </p:val>
                                        </p:tav>
                                        <p:tav tm="100000">
                                          <p:val>
                                            <p:strVal val="#ppt_y"/>
                                          </p:val>
                                        </p:tav>
                                      </p:tavLst>
                                    </p:anim>
                                  </p:childTnLst>
                                </p:cTn>
                              </p:par>
                            </p:childTnLst>
                          </p:cTn>
                        </p:par>
                        <p:par>
                          <p:cTn id="47" fill="hold">
                            <p:stCondLst>
                              <p:cond delay="3500"/>
                            </p:stCondLst>
                            <p:childTnLst>
                              <p:par>
                                <p:cTn id="48" presetID="42" presetClass="entr" presetSubtype="0" fill="hold" nodeType="afterEffect">
                                  <p:stCondLst>
                                    <p:cond delay="0"/>
                                  </p:stCondLst>
                                  <p:childTnLst>
                                    <p:set>
                                      <p:cBhvr>
                                        <p:cTn id="49" dur="1" fill="hold">
                                          <p:stCondLst>
                                            <p:cond delay="0"/>
                                          </p:stCondLst>
                                        </p:cTn>
                                        <p:tgtEl>
                                          <p:spTgt spid="83"/>
                                        </p:tgtEl>
                                        <p:attrNameLst>
                                          <p:attrName>style.visibility</p:attrName>
                                        </p:attrNameLst>
                                      </p:cBhvr>
                                      <p:to>
                                        <p:strVal val="visible"/>
                                      </p:to>
                                    </p:set>
                                    <p:animEffect transition="in" filter="fade">
                                      <p:cBhvr>
                                        <p:cTn id="50" dur="500"/>
                                        <p:tgtEl>
                                          <p:spTgt spid="83"/>
                                        </p:tgtEl>
                                      </p:cBhvr>
                                    </p:animEffect>
                                    <p:anim calcmode="lin" valueType="num">
                                      <p:cBhvr>
                                        <p:cTn id="51" dur="500" fill="hold"/>
                                        <p:tgtEl>
                                          <p:spTgt spid="83"/>
                                        </p:tgtEl>
                                        <p:attrNameLst>
                                          <p:attrName>ppt_x</p:attrName>
                                        </p:attrNameLst>
                                      </p:cBhvr>
                                      <p:tavLst>
                                        <p:tav tm="0">
                                          <p:val>
                                            <p:strVal val="#ppt_x"/>
                                          </p:val>
                                        </p:tav>
                                        <p:tav tm="100000">
                                          <p:val>
                                            <p:strVal val="#ppt_x"/>
                                          </p:val>
                                        </p:tav>
                                      </p:tavLst>
                                    </p:anim>
                                    <p:anim calcmode="lin" valueType="num">
                                      <p:cBhvr>
                                        <p:cTn id="52" dur="500" fill="hold"/>
                                        <p:tgtEl>
                                          <p:spTgt spid="83"/>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42" presetClass="entr" presetSubtype="0" fill="hold"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500"/>
                                        <p:tgtEl>
                                          <p:spTgt spid="48"/>
                                        </p:tgtEl>
                                      </p:cBhvr>
                                    </p:animEffect>
                                    <p:anim calcmode="lin" valueType="num">
                                      <p:cBhvr>
                                        <p:cTn id="57" dur="500" fill="hold"/>
                                        <p:tgtEl>
                                          <p:spTgt spid="48"/>
                                        </p:tgtEl>
                                        <p:attrNameLst>
                                          <p:attrName>ppt_x</p:attrName>
                                        </p:attrNameLst>
                                      </p:cBhvr>
                                      <p:tavLst>
                                        <p:tav tm="0">
                                          <p:val>
                                            <p:strVal val="#ppt_x"/>
                                          </p:val>
                                        </p:tav>
                                        <p:tav tm="100000">
                                          <p:val>
                                            <p:strVal val="#ppt_x"/>
                                          </p:val>
                                        </p:tav>
                                      </p:tavLst>
                                    </p:anim>
                                    <p:anim calcmode="lin" valueType="num">
                                      <p:cBhvr>
                                        <p:cTn id="58" dur="500" fill="hold"/>
                                        <p:tgtEl>
                                          <p:spTgt spid="48"/>
                                        </p:tgtEl>
                                        <p:attrNameLst>
                                          <p:attrName>ppt_y</p:attrName>
                                        </p:attrNameLst>
                                      </p:cBhvr>
                                      <p:tavLst>
                                        <p:tav tm="0">
                                          <p:val>
                                            <p:strVal val="#ppt_y+.1"/>
                                          </p:val>
                                        </p:tav>
                                        <p:tav tm="100000">
                                          <p:val>
                                            <p:strVal val="#ppt_y"/>
                                          </p:val>
                                        </p:tav>
                                      </p:tavLst>
                                    </p:anim>
                                  </p:childTnLst>
                                </p:cTn>
                              </p:par>
                            </p:childTnLst>
                          </p:cTn>
                        </p:par>
                        <p:par>
                          <p:cTn id="59" fill="hold">
                            <p:stCondLst>
                              <p:cond delay="4500"/>
                            </p:stCondLst>
                            <p:childTnLst>
                              <p:par>
                                <p:cTn id="60" presetID="42" presetClass="entr" presetSubtype="0" fill="hold" nodeType="afterEffect">
                                  <p:stCondLst>
                                    <p:cond delay="0"/>
                                  </p:stCondLst>
                                  <p:childTnLst>
                                    <p:set>
                                      <p:cBhvr>
                                        <p:cTn id="61" dur="1" fill="hold">
                                          <p:stCondLst>
                                            <p:cond delay="0"/>
                                          </p:stCondLst>
                                        </p:cTn>
                                        <p:tgtEl>
                                          <p:spTgt spid="86"/>
                                        </p:tgtEl>
                                        <p:attrNameLst>
                                          <p:attrName>style.visibility</p:attrName>
                                        </p:attrNameLst>
                                      </p:cBhvr>
                                      <p:to>
                                        <p:strVal val="visible"/>
                                      </p:to>
                                    </p:set>
                                    <p:animEffect transition="in" filter="fade">
                                      <p:cBhvr>
                                        <p:cTn id="62" dur="500"/>
                                        <p:tgtEl>
                                          <p:spTgt spid="86"/>
                                        </p:tgtEl>
                                      </p:cBhvr>
                                    </p:animEffect>
                                    <p:anim calcmode="lin" valueType="num">
                                      <p:cBhvr>
                                        <p:cTn id="63" dur="500" fill="hold"/>
                                        <p:tgtEl>
                                          <p:spTgt spid="86"/>
                                        </p:tgtEl>
                                        <p:attrNameLst>
                                          <p:attrName>ppt_x</p:attrName>
                                        </p:attrNameLst>
                                      </p:cBhvr>
                                      <p:tavLst>
                                        <p:tav tm="0">
                                          <p:val>
                                            <p:strVal val="#ppt_x"/>
                                          </p:val>
                                        </p:tav>
                                        <p:tav tm="100000">
                                          <p:val>
                                            <p:strVal val="#ppt_x"/>
                                          </p:val>
                                        </p:tav>
                                      </p:tavLst>
                                    </p:anim>
                                    <p:anim calcmode="lin" valueType="num">
                                      <p:cBhvr>
                                        <p:cTn id="64" dur="5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a:extLst>
              <a:ext uri="{FF2B5EF4-FFF2-40B4-BE49-F238E27FC236}">
                <a16:creationId xmlns:a16="http://schemas.microsoft.com/office/drawing/2014/main" xmlns="" id="{7F2957A2-8C40-4024-BC11-A25C8FAD8EB6}"/>
              </a:ext>
            </a:extLst>
          </p:cNvPr>
          <p:cNvSpPr/>
          <p:nvPr/>
        </p:nvSpPr>
        <p:spPr>
          <a:xfrm>
            <a:off x="1294522" y="1038325"/>
            <a:ext cx="1094081" cy="1090609"/>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矩形 41">
            <a:extLst>
              <a:ext uri="{FF2B5EF4-FFF2-40B4-BE49-F238E27FC236}">
                <a16:creationId xmlns:a16="http://schemas.microsoft.com/office/drawing/2014/main" xmlns="" id="{2CCD8284-8458-41E5-ADDE-A30B5E874AA6}"/>
              </a:ext>
            </a:extLst>
          </p:cNvPr>
          <p:cNvSpPr/>
          <p:nvPr/>
        </p:nvSpPr>
        <p:spPr>
          <a:xfrm>
            <a:off x="1280158" y="2128934"/>
            <a:ext cx="1094081" cy="654365"/>
          </a:xfrm>
          <a:prstGeom prst="rect">
            <a:avLst/>
          </a:prstGeom>
          <a:solidFill>
            <a:srgbClr val="308BC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r>
              <a:rPr lang="zh-CN" altLang="en-US" sz="1176" dirty="0">
                <a:latin typeface="微软雅黑" panose="020B0503020204020204" pitchFamily="34" charset="-122"/>
                <a:ea typeface="微软雅黑" pitchFamily="34" charset="-122"/>
                <a:cs typeface="华文黑体" pitchFamily="2" charset="-122"/>
                <a:sym typeface="微软雅黑" panose="020B0503020204020204" pitchFamily="34" charset="-122"/>
              </a:rPr>
              <a:t>点击添加标题</a:t>
            </a:r>
          </a:p>
          <a:p>
            <a:pPr algn="ctr"/>
            <a:r>
              <a:rPr lang="zh-CN" altLang="en-US" sz="1176" dirty="0">
                <a:latin typeface="微软雅黑" panose="020B0503020204020204" pitchFamily="34" charset="-122"/>
                <a:ea typeface="微软雅黑" pitchFamily="34" charset="-122"/>
                <a:cs typeface="华文黑体" pitchFamily="2" charset="-122"/>
                <a:sym typeface="微软雅黑" panose="020B0503020204020204" pitchFamily="34" charset="-122"/>
              </a:rPr>
              <a:t>点击添加标题</a:t>
            </a:r>
          </a:p>
        </p:txBody>
      </p:sp>
      <p:sp>
        <p:nvSpPr>
          <p:cNvPr id="43" name="矩形 42">
            <a:extLst>
              <a:ext uri="{FF2B5EF4-FFF2-40B4-BE49-F238E27FC236}">
                <a16:creationId xmlns:a16="http://schemas.microsoft.com/office/drawing/2014/main" xmlns="" id="{1301D058-8677-439B-AF5F-C034CCD49080}"/>
              </a:ext>
            </a:extLst>
          </p:cNvPr>
          <p:cNvSpPr/>
          <p:nvPr/>
        </p:nvSpPr>
        <p:spPr>
          <a:xfrm>
            <a:off x="2633315" y="1038325"/>
            <a:ext cx="1094081" cy="1090609"/>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矩形 43">
            <a:extLst>
              <a:ext uri="{FF2B5EF4-FFF2-40B4-BE49-F238E27FC236}">
                <a16:creationId xmlns:a16="http://schemas.microsoft.com/office/drawing/2014/main" xmlns="" id="{A8CCD30C-8C50-4644-A99D-86C46A0A72B5}"/>
              </a:ext>
            </a:extLst>
          </p:cNvPr>
          <p:cNvSpPr/>
          <p:nvPr/>
        </p:nvSpPr>
        <p:spPr>
          <a:xfrm>
            <a:off x="2618951" y="2128934"/>
            <a:ext cx="1094081" cy="654365"/>
          </a:xfrm>
          <a:prstGeom prst="rect">
            <a:avLst/>
          </a:prstGeom>
          <a:solidFill>
            <a:srgbClr val="308BC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r>
              <a:rPr lang="zh-CN" altLang="en-US" sz="1176">
                <a:latin typeface="微软雅黑" panose="020B0503020204020204" pitchFamily="34" charset="-122"/>
                <a:ea typeface="微软雅黑" pitchFamily="34" charset="-122"/>
                <a:cs typeface="华文黑体" pitchFamily="2" charset="-122"/>
                <a:sym typeface="微软雅黑" panose="020B0503020204020204" pitchFamily="34" charset="-122"/>
              </a:rPr>
              <a:t>点击添加标题</a:t>
            </a:r>
          </a:p>
          <a:p>
            <a:pPr algn="ctr"/>
            <a:r>
              <a:rPr lang="zh-CN" altLang="en-US" sz="1176">
                <a:latin typeface="微软雅黑" panose="020B0503020204020204" pitchFamily="34" charset="-122"/>
                <a:ea typeface="微软雅黑" pitchFamily="34" charset="-122"/>
                <a:cs typeface="华文黑体" pitchFamily="2" charset="-122"/>
                <a:sym typeface="微软雅黑" panose="020B0503020204020204" pitchFamily="34" charset="-122"/>
              </a:rPr>
              <a:t>点击添加标题</a:t>
            </a:r>
          </a:p>
        </p:txBody>
      </p:sp>
      <p:sp>
        <p:nvSpPr>
          <p:cNvPr id="45" name="矩形 44">
            <a:extLst>
              <a:ext uri="{FF2B5EF4-FFF2-40B4-BE49-F238E27FC236}">
                <a16:creationId xmlns:a16="http://schemas.microsoft.com/office/drawing/2014/main" xmlns="" id="{3E831B0E-796A-4B17-8D74-C2A326F29B75}"/>
              </a:ext>
            </a:extLst>
          </p:cNvPr>
          <p:cNvSpPr/>
          <p:nvPr/>
        </p:nvSpPr>
        <p:spPr>
          <a:xfrm>
            <a:off x="3972107" y="1038325"/>
            <a:ext cx="1094081" cy="1090609"/>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矩形 45">
            <a:extLst>
              <a:ext uri="{FF2B5EF4-FFF2-40B4-BE49-F238E27FC236}">
                <a16:creationId xmlns:a16="http://schemas.microsoft.com/office/drawing/2014/main" xmlns="" id="{0F0595CC-DA08-4640-ABE7-F76161B9105A}"/>
              </a:ext>
            </a:extLst>
          </p:cNvPr>
          <p:cNvSpPr/>
          <p:nvPr/>
        </p:nvSpPr>
        <p:spPr>
          <a:xfrm>
            <a:off x="3957743" y="2128934"/>
            <a:ext cx="1094081" cy="654365"/>
          </a:xfrm>
          <a:prstGeom prst="rect">
            <a:avLst/>
          </a:prstGeom>
          <a:solidFill>
            <a:srgbClr val="308BC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r>
              <a:rPr lang="zh-CN" altLang="en-US" sz="1176">
                <a:latin typeface="微软雅黑" panose="020B0503020204020204" pitchFamily="34" charset="-122"/>
                <a:ea typeface="微软雅黑" pitchFamily="34" charset="-122"/>
                <a:cs typeface="华文黑体" pitchFamily="2" charset="-122"/>
                <a:sym typeface="微软雅黑" panose="020B0503020204020204" pitchFamily="34" charset="-122"/>
              </a:rPr>
              <a:t>点击添加标题</a:t>
            </a:r>
          </a:p>
          <a:p>
            <a:pPr algn="ctr"/>
            <a:r>
              <a:rPr lang="zh-CN" altLang="en-US" sz="1176">
                <a:latin typeface="微软雅黑" panose="020B0503020204020204" pitchFamily="34" charset="-122"/>
                <a:ea typeface="微软雅黑" pitchFamily="34" charset="-122"/>
                <a:cs typeface="华文黑体" pitchFamily="2" charset="-122"/>
                <a:sym typeface="微软雅黑" panose="020B0503020204020204" pitchFamily="34" charset="-122"/>
              </a:rPr>
              <a:t>点击添加标题</a:t>
            </a:r>
          </a:p>
        </p:txBody>
      </p:sp>
      <p:sp>
        <p:nvSpPr>
          <p:cNvPr id="47" name="矩形 46">
            <a:extLst>
              <a:ext uri="{FF2B5EF4-FFF2-40B4-BE49-F238E27FC236}">
                <a16:creationId xmlns:a16="http://schemas.microsoft.com/office/drawing/2014/main" xmlns="" id="{8DBABDF9-0451-4AC7-86F3-90CC8D0F31CB}"/>
              </a:ext>
            </a:extLst>
          </p:cNvPr>
          <p:cNvSpPr/>
          <p:nvPr/>
        </p:nvSpPr>
        <p:spPr>
          <a:xfrm>
            <a:off x="5310899" y="1038325"/>
            <a:ext cx="1094081" cy="1090609"/>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矩形 47">
            <a:extLst>
              <a:ext uri="{FF2B5EF4-FFF2-40B4-BE49-F238E27FC236}">
                <a16:creationId xmlns:a16="http://schemas.microsoft.com/office/drawing/2014/main" xmlns="" id="{2CF370C1-F30F-4806-8178-D03971DB80E7}"/>
              </a:ext>
            </a:extLst>
          </p:cNvPr>
          <p:cNvSpPr/>
          <p:nvPr/>
        </p:nvSpPr>
        <p:spPr>
          <a:xfrm>
            <a:off x="5296535" y="2128934"/>
            <a:ext cx="1094081" cy="654365"/>
          </a:xfrm>
          <a:prstGeom prst="rect">
            <a:avLst/>
          </a:prstGeom>
          <a:solidFill>
            <a:srgbClr val="308BC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r>
              <a:rPr lang="zh-CN" altLang="en-US" sz="1176">
                <a:latin typeface="微软雅黑" panose="020B0503020204020204" pitchFamily="34" charset="-122"/>
                <a:ea typeface="微软雅黑" pitchFamily="34" charset="-122"/>
                <a:cs typeface="华文黑体" pitchFamily="2" charset="-122"/>
                <a:sym typeface="微软雅黑" panose="020B0503020204020204" pitchFamily="34" charset="-122"/>
              </a:rPr>
              <a:t>点击添加标题</a:t>
            </a:r>
          </a:p>
          <a:p>
            <a:pPr algn="ctr"/>
            <a:r>
              <a:rPr lang="zh-CN" altLang="en-US" sz="1176">
                <a:latin typeface="微软雅黑" panose="020B0503020204020204" pitchFamily="34" charset="-122"/>
                <a:ea typeface="微软雅黑" pitchFamily="34" charset="-122"/>
                <a:cs typeface="华文黑体" pitchFamily="2" charset="-122"/>
                <a:sym typeface="微软雅黑" panose="020B0503020204020204" pitchFamily="34" charset="-122"/>
              </a:rPr>
              <a:t>点击添加标题</a:t>
            </a:r>
          </a:p>
        </p:txBody>
      </p:sp>
      <p:sp>
        <p:nvSpPr>
          <p:cNvPr id="49" name="矩形 48">
            <a:extLst>
              <a:ext uri="{FF2B5EF4-FFF2-40B4-BE49-F238E27FC236}">
                <a16:creationId xmlns:a16="http://schemas.microsoft.com/office/drawing/2014/main" xmlns="" id="{511428DD-7DFD-43F8-BF44-72A1217BFC4C}"/>
              </a:ext>
            </a:extLst>
          </p:cNvPr>
          <p:cNvSpPr/>
          <p:nvPr/>
        </p:nvSpPr>
        <p:spPr>
          <a:xfrm>
            <a:off x="6638099" y="1038325"/>
            <a:ext cx="1094081" cy="1090609"/>
          </a:xfrm>
          <a:prstGeom prst="rect">
            <a:avLst/>
          </a:prstGeom>
          <a:solidFill>
            <a:srgbClr val="308BC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矩形 49">
            <a:extLst>
              <a:ext uri="{FF2B5EF4-FFF2-40B4-BE49-F238E27FC236}">
                <a16:creationId xmlns:a16="http://schemas.microsoft.com/office/drawing/2014/main" xmlns="" id="{1C3EE7AC-E6A9-4B3B-AF15-F3E5B444E1A1}"/>
              </a:ext>
            </a:extLst>
          </p:cNvPr>
          <p:cNvSpPr/>
          <p:nvPr/>
        </p:nvSpPr>
        <p:spPr>
          <a:xfrm>
            <a:off x="6638099" y="2128934"/>
            <a:ext cx="1094081" cy="654365"/>
          </a:xfrm>
          <a:prstGeom prst="rect">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r>
              <a:rPr lang="zh-CN" altLang="en-US" sz="1176" dirty="0">
                <a:solidFill>
                  <a:srgbClr val="2F5EB0"/>
                </a:solidFill>
                <a:latin typeface="微软雅黑" panose="020B0503020204020204" pitchFamily="34" charset="-122"/>
                <a:ea typeface="微软雅黑" pitchFamily="34" charset="-122"/>
                <a:cs typeface="华文黑体" pitchFamily="2" charset="-122"/>
                <a:sym typeface="微软雅黑" panose="020B0503020204020204" pitchFamily="34" charset="-122"/>
              </a:rPr>
              <a:t>点击添加标题</a:t>
            </a:r>
          </a:p>
          <a:p>
            <a:pPr algn="ctr"/>
            <a:r>
              <a:rPr lang="zh-CN" altLang="en-US" sz="1176" dirty="0">
                <a:solidFill>
                  <a:srgbClr val="2F5EB0"/>
                </a:solidFill>
                <a:latin typeface="微软雅黑" panose="020B0503020204020204" pitchFamily="34" charset="-122"/>
                <a:ea typeface="微软雅黑" pitchFamily="34" charset="-122"/>
                <a:cs typeface="华文黑体" pitchFamily="2" charset="-122"/>
                <a:sym typeface="微软雅黑" panose="020B0503020204020204" pitchFamily="34" charset="-122"/>
              </a:rPr>
              <a:t>点击添加标题</a:t>
            </a:r>
          </a:p>
        </p:txBody>
      </p:sp>
      <p:grpSp>
        <p:nvGrpSpPr>
          <p:cNvPr id="51" name="组合 50">
            <a:extLst>
              <a:ext uri="{FF2B5EF4-FFF2-40B4-BE49-F238E27FC236}">
                <a16:creationId xmlns:a16="http://schemas.microsoft.com/office/drawing/2014/main" xmlns="" id="{8366BB9D-FC86-4310-8C8E-BBA3A072A77D}"/>
              </a:ext>
            </a:extLst>
          </p:cNvPr>
          <p:cNvGrpSpPr/>
          <p:nvPr/>
        </p:nvGrpSpPr>
        <p:grpSpPr>
          <a:xfrm>
            <a:off x="1615292" y="1169197"/>
            <a:ext cx="393549" cy="504278"/>
            <a:chOff x="3095876" y="2479873"/>
            <a:chExt cx="366231" cy="470769"/>
          </a:xfrm>
          <a:effectLst>
            <a:outerShdw blurRad="50800" dist="38100" dir="2700000" algn="tl" rotWithShape="0">
              <a:prstClr val="black">
                <a:alpha val="40000"/>
              </a:prstClr>
            </a:outerShdw>
          </a:effectLst>
        </p:grpSpPr>
        <p:sp>
          <p:nvSpPr>
            <p:cNvPr id="52" name="Freeform 108">
              <a:extLst>
                <a:ext uri="{FF2B5EF4-FFF2-40B4-BE49-F238E27FC236}">
                  <a16:creationId xmlns:a16="http://schemas.microsoft.com/office/drawing/2014/main" xmlns="" id="{E186A006-6583-4045-AAAA-5DB4AC9C9172}"/>
                </a:ext>
              </a:extLst>
            </p:cNvPr>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Freeform 109">
              <a:extLst>
                <a:ext uri="{FF2B5EF4-FFF2-40B4-BE49-F238E27FC236}">
                  <a16:creationId xmlns:a16="http://schemas.microsoft.com/office/drawing/2014/main" xmlns="" id="{96A54C6D-67C0-425A-8D37-99BD723ADBC8}"/>
                </a:ext>
              </a:extLst>
            </p:cNvPr>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Rectangle 110">
              <a:extLst>
                <a:ext uri="{FF2B5EF4-FFF2-40B4-BE49-F238E27FC236}">
                  <a16:creationId xmlns:a16="http://schemas.microsoft.com/office/drawing/2014/main" xmlns="" id="{F7AEF253-39BF-4BFE-B3DB-BC97B2A99FED}"/>
                </a:ext>
              </a:extLst>
            </p:cNvPr>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4" tIns="33602" rIns="67204" bIns="3360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Rectangle 111">
              <a:extLst>
                <a:ext uri="{FF2B5EF4-FFF2-40B4-BE49-F238E27FC236}">
                  <a16:creationId xmlns:a16="http://schemas.microsoft.com/office/drawing/2014/main" xmlns="" id="{CF7F4D69-D3B5-4019-B310-81011784245B}"/>
                </a:ext>
              </a:extLst>
            </p:cNvPr>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4" tIns="33602" rIns="67204" bIns="3360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6" name="Freeform 64">
            <a:extLst>
              <a:ext uri="{FF2B5EF4-FFF2-40B4-BE49-F238E27FC236}">
                <a16:creationId xmlns:a16="http://schemas.microsoft.com/office/drawing/2014/main" xmlns="" id="{9C602CBC-436D-418E-8967-619DAF2B1F46}"/>
              </a:ext>
            </a:extLst>
          </p:cNvPr>
          <p:cNvSpPr>
            <a:spLocks noEditPoints="1"/>
          </p:cNvSpPr>
          <p:nvPr/>
        </p:nvSpPr>
        <p:spPr bwMode="auto">
          <a:xfrm flipH="1">
            <a:off x="2879975" y="1197477"/>
            <a:ext cx="541770" cy="447718"/>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55504" tIns="27752" rIns="55504" bIns="2775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7" name="组合 56">
            <a:extLst>
              <a:ext uri="{FF2B5EF4-FFF2-40B4-BE49-F238E27FC236}">
                <a16:creationId xmlns:a16="http://schemas.microsoft.com/office/drawing/2014/main" xmlns="" id="{BD873F38-AECB-4760-86B3-573BE01AC179}"/>
              </a:ext>
            </a:extLst>
          </p:cNvPr>
          <p:cNvGrpSpPr/>
          <p:nvPr/>
        </p:nvGrpSpPr>
        <p:grpSpPr>
          <a:xfrm>
            <a:off x="4320549" y="1176005"/>
            <a:ext cx="338205" cy="490665"/>
            <a:chOff x="5690315" y="3674507"/>
            <a:chExt cx="314729" cy="458061"/>
          </a:xfrm>
          <a:effectLst>
            <a:outerShdw blurRad="50800" dist="38100" dir="2700000" algn="tl" rotWithShape="0">
              <a:prstClr val="black">
                <a:alpha val="40000"/>
              </a:prstClr>
            </a:outerShdw>
          </a:effectLst>
        </p:grpSpPr>
        <p:sp>
          <p:nvSpPr>
            <p:cNvPr id="58" name="Freeform 36">
              <a:extLst>
                <a:ext uri="{FF2B5EF4-FFF2-40B4-BE49-F238E27FC236}">
                  <a16:creationId xmlns:a16="http://schemas.microsoft.com/office/drawing/2014/main" xmlns="" id="{0E03397E-4658-4264-B7E7-54BEFCFAE979}"/>
                </a:ext>
              </a:extLst>
            </p:cNvPr>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Freeform 37">
              <a:extLst>
                <a:ext uri="{FF2B5EF4-FFF2-40B4-BE49-F238E27FC236}">
                  <a16:creationId xmlns:a16="http://schemas.microsoft.com/office/drawing/2014/main" xmlns="" id="{90E59185-0B59-4094-B856-530ABEEFF34A}"/>
                </a:ext>
              </a:extLst>
            </p:cNvPr>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0" name="Freeform 9">
            <a:extLst>
              <a:ext uri="{FF2B5EF4-FFF2-40B4-BE49-F238E27FC236}">
                <a16:creationId xmlns:a16="http://schemas.microsoft.com/office/drawing/2014/main" xmlns="" id="{D016F134-461D-4CE4-9F3A-0FED3DA5F235}"/>
              </a:ext>
            </a:extLst>
          </p:cNvPr>
          <p:cNvSpPr>
            <a:spLocks/>
          </p:cNvSpPr>
          <p:nvPr/>
        </p:nvSpPr>
        <p:spPr bwMode="auto">
          <a:xfrm flipH="1">
            <a:off x="5547327" y="1245792"/>
            <a:ext cx="562234" cy="3510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55504" tIns="27752" rIns="55504" bIns="2775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1" name="组合 60">
            <a:extLst>
              <a:ext uri="{FF2B5EF4-FFF2-40B4-BE49-F238E27FC236}">
                <a16:creationId xmlns:a16="http://schemas.microsoft.com/office/drawing/2014/main" xmlns="" id="{83A21CD6-A655-42D3-80CF-C9D7818FE87D}"/>
              </a:ext>
            </a:extLst>
          </p:cNvPr>
          <p:cNvGrpSpPr/>
          <p:nvPr/>
        </p:nvGrpSpPr>
        <p:grpSpPr>
          <a:xfrm>
            <a:off x="6945489" y="1196941"/>
            <a:ext cx="479301" cy="448793"/>
            <a:chOff x="1784487" y="2486066"/>
            <a:chExt cx="446032" cy="418971"/>
          </a:xfrm>
          <a:effectLst>
            <a:outerShdw blurRad="50800" dist="38100" dir="2700000" algn="tl" rotWithShape="0">
              <a:prstClr val="black">
                <a:alpha val="40000"/>
              </a:prstClr>
            </a:outerShdw>
          </a:effectLst>
        </p:grpSpPr>
        <p:sp>
          <p:nvSpPr>
            <p:cNvPr id="62" name="Freeform 68">
              <a:extLst>
                <a:ext uri="{FF2B5EF4-FFF2-40B4-BE49-F238E27FC236}">
                  <a16:creationId xmlns:a16="http://schemas.microsoft.com/office/drawing/2014/main" xmlns="" id="{70BEF081-C01E-4E14-858F-5021F2E6AC7D}"/>
                </a:ext>
              </a:extLst>
            </p:cNvPr>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Freeform 69">
              <a:extLst>
                <a:ext uri="{FF2B5EF4-FFF2-40B4-BE49-F238E27FC236}">
                  <a16:creationId xmlns:a16="http://schemas.microsoft.com/office/drawing/2014/main" xmlns="" id="{338AD466-6A4D-44EE-8B90-D9986D91B615}"/>
                </a:ext>
              </a:extLst>
            </p:cNvPr>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Freeform 70">
              <a:extLst>
                <a:ext uri="{FF2B5EF4-FFF2-40B4-BE49-F238E27FC236}">
                  <a16:creationId xmlns:a16="http://schemas.microsoft.com/office/drawing/2014/main" xmlns="" id="{3E6F57D8-7816-406A-B758-A8A419AF1A43}"/>
                </a:ext>
              </a:extLst>
            </p:cNvPr>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Freeform 71">
              <a:extLst>
                <a:ext uri="{FF2B5EF4-FFF2-40B4-BE49-F238E27FC236}">
                  <a16:creationId xmlns:a16="http://schemas.microsoft.com/office/drawing/2014/main" xmlns="" id="{A14A7969-96AC-4BDB-A6E0-2BC31AEA70AC}"/>
                </a:ext>
              </a:extLst>
            </p:cNvPr>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Freeform 72">
              <a:extLst>
                <a:ext uri="{FF2B5EF4-FFF2-40B4-BE49-F238E27FC236}">
                  <a16:creationId xmlns:a16="http://schemas.microsoft.com/office/drawing/2014/main" xmlns="" id="{C475A890-9A28-4B23-8A44-D1575390EBDB}"/>
                </a:ext>
              </a:extLst>
            </p:cNvPr>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Rectangle 73">
              <a:extLst>
                <a:ext uri="{FF2B5EF4-FFF2-40B4-BE49-F238E27FC236}">
                  <a16:creationId xmlns:a16="http://schemas.microsoft.com/office/drawing/2014/main" xmlns="" id="{1A8830D1-804E-451F-9D31-A44B8C0598FF}"/>
                </a:ext>
              </a:extLst>
            </p:cNvPr>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4" tIns="33602" rIns="67204" bIns="3360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5074">
                <a:defRPr/>
              </a:pPr>
              <a:endParaRPr lang="zh-CN" altLang="en-US" sz="1103">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8" name="组合 67">
            <a:extLst>
              <a:ext uri="{FF2B5EF4-FFF2-40B4-BE49-F238E27FC236}">
                <a16:creationId xmlns:a16="http://schemas.microsoft.com/office/drawing/2014/main" xmlns="" id="{35E19411-1D3E-4685-9972-BB2C3F880CA5}"/>
              </a:ext>
            </a:extLst>
          </p:cNvPr>
          <p:cNvGrpSpPr/>
          <p:nvPr/>
        </p:nvGrpSpPr>
        <p:grpSpPr>
          <a:xfrm>
            <a:off x="1735919" y="1826695"/>
            <a:ext cx="5524500" cy="140229"/>
            <a:chOff x="1918742" y="3212976"/>
            <a:chExt cx="8352927" cy="216024"/>
          </a:xfrm>
          <a:effectLst>
            <a:outerShdw blurRad="50800" dist="38100" dir="2700000" algn="tl" rotWithShape="0">
              <a:prstClr val="black">
                <a:alpha val="40000"/>
              </a:prstClr>
            </a:outerShdw>
          </a:effectLst>
        </p:grpSpPr>
        <p:sp>
          <p:nvSpPr>
            <p:cNvPr id="69" name="椭圆 68">
              <a:extLst>
                <a:ext uri="{FF2B5EF4-FFF2-40B4-BE49-F238E27FC236}">
                  <a16:creationId xmlns:a16="http://schemas.microsoft.com/office/drawing/2014/main" xmlns="" id="{FA82786C-A875-46C0-995B-FA06C5D052D3}"/>
                </a:ext>
              </a:extLst>
            </p:cNvPr>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椭圆 69">
              <a:extLst>
                <a:ext uri="{FF2B5EF4-FFF2-40B4-BE49-F238E27FC236}">
                  <a16:creationId xmlns:a16="http://schemas.microsoft.com/office/drawing/2014/main" xmlns="" id="{CD8A6AB4-EFA1-44E3-A819-95917C220B7F}"/>
                </a:ext>
              </a:extLst>
            </p:cNvPr>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椭圆 70">
              <a:extLst>
                <a:ext uri="{FF2B5EF4-FFF2-40B4-BE49-F238E27FC236}">
                  <a16:creationId xmlns:a16="http://schemas.microsoft.com/office/drawing/2014/main" xmlns="" id="{B063662E-2EEC-422E-9DA8-02AAB4B79F04}"/>
                </a:ext>
              </a:extLst>
            </p:cNvPr>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椭圆 71">
              <a:extLst>
                <a:ext uri="{FF2B5EF4-FFF2-40B4-BE49-F238E27FC236}">
                  <a16:creationId xmlns:a16="http://schemas.microsoft.com/office/drawing/2014/main" xmlns="" id="{D5D92F6F-E1D7-49FA-8E7B-7A8B5F5343D8}"/>
                </a:ext>
              </a:extLst>
            </p:cNvPr>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椭圆 72">
              <a:extLst>
                <a:ext uri="{FF2B5EF4-FFF2-40B4-BE49-F238E27FC236}">
                  <a16:creationId xmlns:a16="http://schemas.microsoft.com/office/drawing/2014/main" xmlns="" id="{0D68D7BD-0B5C-48B3-961F-253607196A33}"/>
                </a:ext>
              </a:extLst>
            </p:cNvPr>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矩形 73">
              <a:extLst>
                <a:ext uri="{FF2B5EF4-FFF2-40B4-BE49-F238E27FC236}">
                  <a16:creationId xmlns:a16="http://schemas.microsoft.com/office/drawing/2014/main" xmlns="" id="{37BAA107-8561-498C-B92C-31C9E0D82F72}"/>
                </a:ext>
              </a:extLst>
            </p:cNvPr>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5" name="等腰三角形 74">
            <a:extLst>
              <a:ext uri="{FF2B5EF4-FFF2-40B4-BE49-F238E27FC236}">
                <a16:creationId xmlns:a16="http://schemas.microsoft.com/office/drawing/2014/main" xmlns="" id="{B7A504FC-D979-4C29-9952-85E05A4A5A30}"/>
              </a:ext>
            </a:extLst>
          </p:cNvPr>
          <p:cNvSpPr/>
          <p:nvPr/>
        </p:nvSpPr>
        <p:spPr>
          <a:xfrm flipV="1">
            <a:off x="1735919" y="2783298"/>
            <a:ext cx="152296" cy="130873"/>
          </a:xfrm>
          <a:prstGeom prst="triangle">
            <a:avLst/>
          </a:prstGeom>
          <a:solidFill>
            <a:srgbClr val="308BC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endParaRPr lang="zh-CN" altLang="en-US" sz="975">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等腰三角形 75">
            <a:extLst>
              <a:ext uri="{FF2B5EF4-FFF2-40B4-BE49-F238E27FC236}">
                <a16:creationId xmlns:a16="http://schemas.microsoft.com/office/drawing/2014/main" xmlns="" id="{6B36D967-24AA-457C-9BD2-B70CDEDE9ECB}"/>
              </a:ext>
            </a:extLst>
          </p:cNvPr>
          <p:cNvSpPr/>
          <p:nvPr/>
        </p:nvSpPr>
        <p:spPr>
          <a:xfrm flipV="1">
            <a:off x="3074712" y="2783298"/>
            <a:ext cx="152296" cy="130873"/>
          </a:xfrm>
          <a:prstGeom prst="triangle">
            <a:avLst/>
          </a:prstGeom>
          <a:solidFill>
            <a:srgbClr val="308BC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endParaRPr lang="zh-CN" altLang="en-US" sz="975">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等腰三角形 76">
            <a:extLst>
              <a:ext uri="{FF2B5EF4-FFF2-40B4-BE49-F238E27FC236}">
                <a16:creationId xmlns:a16="http://schemas.microsoft.com/office/drawing/2014/main" xmlns="" id="{270CC964-89B9-4BB9-BBCD-16DD7B6DA8F2}"/>
              </a:ext>
            </a:extLst>
          </p:cNvPr>
          <p:cNvSpPr/>
          <p:nvPr/>
        </p:nvSpPr>
        <p:spPr>
          <a:xfrm flipV="1">
            <a:off x="4413504" y="2783298"/>
            <a:ext cx="152296" cy="130873"/>
          </a:xfrm>
          <a:prstGeom prst="triangle">
            <a:avLst/>
          </a:prstGeom>
          <a:solidFill>
            <a:srgbClr val="308BC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endParaRPr lang="zh-CN" altLang="en-US" sz="975">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等腰三角形 77">
            <a:extLst>
              <a:ext uri="{FF2B5EF4-FFF2-40B4-BE49-F238E27FC236}">
                <a16:creationId xmlns:a16="http://schemas.microsoft.com/office/drawing/2014/main" xmlns="" id="{91CA09FB-77BD-43F1-ACD2-67942AE69E3E}"/>
              </a:ext>
            </a:extLst>
          </p:cNvPr>
          <p:cNvSpPr/>
          <p:nvPr/>
        </p:nvSpPr>
        <p:spPr>
          <a:xfrm flipV="1">
            <a:off x="5752296" y="2783298"/>
            <a:ext cx="152296" cy="130873"/>
          </a:xfrm>
          <a:prstGeom prst="triangle">
            <a:avLst/>
          </a:prstGeom>
          <a:solidFill>
            <a:srgbClr val="308BC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endParaRPr lang="zh-CN" altLang="en-US" sz="975">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等腰三角形 78">
            <a:extLst>
              <a:ext uri="{FF2B5EF4-FFF2-40B4-BE49-F238E27FC236}">
                <a16:creationId xmlns:a16="http://schemas.microsoft.com/office/drawing/2014/main" xmlns="" id="{46837C23-4CD9-40C1-AD51-2EC387F3C4E5}"/>
              </a:ext>
            </a:extLst>
          </p:cNvPr>
          <p:cNvSpPr/>
          <p:nvPr/>
        </p:nvSpPr>
        <p:spPr>
          <a:xfrm flipV="1">
            <a:off x="7108992" y="2783298"/>
            <a:ext cx="152296" cy="130873"/>
          </a:xfrm>
          <a:prstGeom prs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endParaRPr lang="zh-CN" altLang="en-US" sz="975">
              <a:solidFill>
                <a:schemeClr val="tx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TextBox 64">
            <a:extLst>
              <a:ext uri="{FF2B5EF4-FFF2-40B4-BE49-F238E27FC236}">
                <a16:creationId xmlns:a16="http://schemas.microsoft.com/office/drawing/2014/main" xmlns="" id="{07278757-24E0-4F79-ADE1-AC3FFE6BB41A}"/>
              </a:ext>
            </a:extLst>
          </p:cNvPr>
          <p:cNvSpPr txBox="1"/>
          <p:nvPr/>
        </p:nvSpPr>
        <p:spPr>
          <a:xfrm>
            <a:off x="1608433" y="3014459"/>
            <a:ext cx="612229" cy="206087"/>
          </a:xfrm>
          <a:prstGeom prst="rect">
            <a:avLst/>
          </a:prstGeom>
          <a:noFill/>
        </p:spPr>
        <p:txBody>
          <a:bodyPr wrap="none" lIns="55504" tIns="27752" rIns="55504" bIns="27752" rtlCol="0">
            <a:spAutoFit/>
          </a:bodyPr>
          <a:lstStyle/>
          <a:p>
            <a:pPr algn="ctr"/>
            <a:r>
              <a:rPr lang="zh-CN" altLang="en-US" sz="975" b="1" dirty="0">
                <a:solidFill>
                  <a:srgbClr val="2F5EB0"/>
                </a:solidFill>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81" name="TextBox 65">
            <a:extLst>
              <a:ext uri="{FF2B5EF4-FFF2-40B4-BE49-F238E27FC236}">
                <a16:creationId xmlns:a16="http://schemas.microsoft.com/office/drawing/2014/main" xmlns="" id="{8C707B29-B6B4-4A01-AFB5-05B010E9E966}"/>
              </a:ext>
            </a:extLst>
          </p:cNvPr>
          <p:cNvSpPr txBox="1"/>
          <p:nvPr/>
        </p:nvSpPr>
        <p:spPr>
          <a:xfrm>
            <a:off x="2844745" y="3014459"/>
            <a:ext cx="612229" cy="206087"/>
          </a:xfrm>
          <a:prstGeom prst="rect">
            <a:avLst/>
          </a:prstGeom>
          <a:noFill/>
        </p:spPr>
        <p:txBody>
          <a:bodyPr wrap="none" lIns="55504" tIns="27752" rIns="55504" bIns="27752" rtlCol="0">
            <a:spAutoFit/>
          </a:bodyPr>
          <a:lstStyle/>
          <a:p>
            <a:pPr algn="ctr"/>
            <a:r>
              <a:rPr lang="zh-CN" altLang="en-US" sz="975" b="1">
                <a:solidFill>
                  <a:srgbClr val="2F5EB0"/>
                </a:solidFill>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82" name="TextBox 66">
            <a:extLst>
              <a:ext uri="{FF2B5EF4-FFF2-40B4-BE49-F238E27FC236}">
                <a16:creationId xmlns:a16="http://schemas.microsoft.com/office/drawing/2014/main" xmlns="" id="{A202204E-AEA7-4D51-B9FA-E5315F7A3F53}"/>
              </a:ext>
            </a:extLst>
          </p:cNvPr>
          <p:cNvSpPr txBox="1"/>
          <p:nvPr/>
        </p:nvSpPr>
        <p:spPr>
          <a:xfrm>
            <a:off x="4081058" y="3014459"/>
            <a:ext cx="612229" cy="206087"/>
          </a:xfrm>
          <a:prstGeom prst="rect">
            <a:avLst/>
          </a:prstGeom>
          <a:noFill/>
        </p:spPr>
        <p:txBody>
          <a:bodyPr wrap="none" lIns="55504" tIns="27752" rIns="55504" bIns="27752" rtlCol="0">
            <a:spAutoFit/>
          </a:bodyPr>
          <a:lstStyle/>
          <a:p>
            <a:pPr algn="ctr"/>
            <a:r>
              <a:rPr lang="zh-CN" altLang="en-US" sz="975" b="1">
                <a:solidFill>
                  <a:srgbClr val="2F5EB0"/>
                </a:solidFill>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83" name="TextBox 67">
            <a:extLst>
              <a:ext uri="{FF2B5EF4-FFF2-40B4-BE49-F238E27FC236}">
                <a16:creationId xmlns:a16="http://schemas.microsoft.com/office/drawing/2014/main" xmlns="" id="{6EBE460B-1406-4EA0-8624-877367F1459C}"/>
              </a:ext>
            </a:extLst>
          </p:cNvPr>
          <p:cNvSpPr txBox="1"/>
          <p:nvPr/>
        </p:nvSpPr>
        <p:spPr>
          <a:xfrm>
            <a:off x="5419851" y="3014459"/>
            <a:ext cx="612229" cy="206087"/>
          </a:xfrm>
          <a:prstGeom prst="rect">
            <a:avLst/>
          </a:prstGeom>
          <a:noFill/>
        </p:spPr>
        <p:txBody>
          <a:bodyPr wrap="none" lIns="55504" tIns="27752" rIns="55504" bIns="27752" rtlCol="0">
            <a:spAutoFit/>
          </a:bodyPr>
          <a:lstStyle/>
          <a:p>
            <a:pPr algn="ctr"/>
            <a:r>
              <a:rPr lang="zh-CN" altLang="en-US" sz="975" b="1">
                <a:solidFill>
                  <a:srgbClr val="2F5EB0"/>
                </a:solidFill>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84" name="TextBox 68">
            <a:extLst>
              <a:ext uri="{FF2B5EF4-FFF2-40B4-BE49-F238E27FC236}">
                <a16:creationId xmlns:a16="http://schemas.microsoft.com/office/drawing/2014/main" xmlns="" id="{B72F1E03-9775-4295-B1F7-044D949C8BD1}"/>
              </a:ext>
            </a:extLst>
          </p:cNvPr>
          <p:cNvSpPr txBox="1"/>
          <p:nvPr/>
        </p:nvSpPr>
        <p:spPr>
          <a:xfrm>
            <a:off x="6776546" y="3014459"/>
            <a:ext cx="612229" cy="206087"/>
          </a:xfrm>
          <a:prstGeom prst="rect">
            <a:avLst/>
          </a:prstGeom>
          <a:noFill/>
        </p:spPr>
        <p:txBody>
          <a:bodyPr wrap="none" lIns="55504" tIns="27752" rIns="55504" bIns="27752" rtlCol="0">
            <a:spAutoFit/>
          </a:bodyPr>
          <a:lstStyle/>
          <a:p>
            <a:pPr algn="ctr"/>
            <a:r>
              <a:rPr lang="zh-CN" altLang="en-US" sz="975" b="1">
                <a:solidFill>
                  <a:srgbClr val="2F5EB0"/>
                </a:solidFill>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85" name="矩形 84">
            <a:extLst>
              <a:ext uri="{FF2B5EF4-FFF2-40B4-BE49-F238E27FC236}">
                <a16:creationId xmlns:a16="http://schemas.microsoft.com/office/drawing/2014/main" xmlns="" id="{16D58246-AD93-4ABB-88EC-8DF9D603DD46}"/>
              </a:ext>
            </a:extLst>
          </p:cNvPr>
          <p:cNvSpPr/>
          <p:nvPr/>
        </p:nvSpPr>
        <p:spPr>
          <a:xfrm>
            <a:off x="1265026" y="3440746"/>
            <a:ext cx="6467154" cy="356957"/>
          </a:xfrm>
          <a:prstGeom prst="rect">
            <a:avLst/>
          </a:prstGeom>
          <a:solidFill>
            <a:srgbClr val="308BC4"/>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55504" tIns="27752" rIns="55504" bIns="27752" rtlCol="0" anchor="ctr"/>
          <a:lstStyle/>
          <a:p>
            <a:pPr algn="ctr"/>
            <a:r>
              <a:rPr lang="zh-CN" altLang="en-US" sz="975" b="1" dirty="0">
                <a:latin typeface="微软雅黑" panose="020B0503020204020204" pitchFamily="34" charset="-122"/>
                <a:ea typeface="微软雅黑" panose="020B0503020204020204" pitchFamily="34" charset="-122"/>
                <a:sym typeface="微软雅黑" panose="020B0503020204020204" pitchFamily="34" charset="-122"/>
              </a:rPr>
              <a:t>输入文字</a:t>
            </a:r>
          </a:p>
        </p:txBody>
      </p:sp>
      <p:sp>
        <p:nvSpPr>
          <p:cNvPr id="86" name="矩形 85">
            <a:extLst>
              <a:ext uri="{FF2B5EF4-FFF2-40B4-BE49-F238E27FC236}">
                <a16:creationId xmlns:a16="http://schemas.microsoft.com/office/drawing/2014/main" xmlns="" id="{F93F301D-89E8-4CB5-B868-7CA639F40A14}"/>
              </a:ext>
            </a:extLst>
          </p:cNvPr>
          <p:cNvSpPr>
            <a:spLocks noChangeArrowheads="1"/>
          </p:cNvSpPr>
          <p:nvPr/>
        </p:nvSpPr>
        <p:spPr bwMode="auto">
          <a:xfrm>
            <a:off x="1429612" y="3935870"/>
            <a:ext cx="6137983" cy="447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198" tIns="33599" rIns="67198" bIns="3359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29"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89" name="组合 88">
            <a:extLst>
              <a:ext uri="{FF2B5EF4-FFF2-40B4-BE49-F238E27FC236}">
                <a16:creationId xmlns:a16="http://schemas.microsoft.com/office/drawing/2014/main" xmlns="" id="{CFB5FEFC-356F-446C-AAD6-45C6B2431DBD}"/>
              </a:ext>
            </a:extLst>
          </p:cNvPr>
          <p:cNvGrpSpPr/>
          <p:nvPr/>
        </p:nvGrpSpPr>
        <p:grpSpPr>
          <a:xfrm>
            <a:off x="324412" y="285457"/>
            <a:ext cx="8675126" cy="316562"/>
            <a:chOff x="384045" y="156886"/>
            <a:chExt cx="11806368" cy="430824"/>
          </a:xfrm>
        </p:grpSpPr>
        <p:sp>
          <p:nvSpPr>
            <p:cNvPr id="90" name="矩形 89">
              <a:extLst>
                <a:ext uri="{FF2B5EF4-FFF2-40B4-BE49-F238E27FC236}">
                  <a16:creationId xmlns:a16="http://schemas.microsoft.com/office/drawing/2014/main" xmlns="" id="{C21C9419-42C8-4EA7-963D-171D53D1E111}"/>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91" name="9">
              <a:extLst>
                <a:ext uri="{FF2B5EF4-FFF2-40B4-BE49-F238E27FC236}">
                  <a16:creationId xmlns:a16="http://schemas.microsoft.com/office/drawing/2014/main" xmlns="" id="{0EB2EB85-4313-4BDC-A21B-5E06C905AE87}"/>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92" name="等腰三角形 91">
              <a:extLst>
                <a:ext uri="{FF2B5EF4-FFF2-40B4-BE49-F238E27FC236}">
                  <a16:creationId xmlns:a16="http://schemas.microsoft.com/office/drawing/2014/main" xmlns="" id="{B63AA30B-2BCA-4B41-B145-7214AB6FA077}"/>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368861226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ppt_x"/>
                                          </p:val>
                                        </p:tav>
                                        <p:tav tm="100000">
                                          <p:val>
                                            <p:strVal val="#ppt_x"/>
                                          </p:val>
                                        </p:tav>
                                      </p:tavLst>
                                    </p:anim>
                                    <p:anim calcmode="lin" valueType="num">
                                      <p:cBhvr additive="base">
                                        <p:cTn id="16" dur="5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ppt_x"/>
                                          </p:val>
                                        </p:tav>
                                        <p:tav tm="100000">
                                          <p:val>
                                            <p:strVal val="#ppt_x"/>
                                          </p:val>
                                        </p:tav>
                                      </p:tavLst>
                                    </p:anim>
                                    <p:anim calcmode="lin" valueType="num">
                                      <p:cBhvr additive="base">
                                        <p:cTn id="24" dur="500" fill="hold"/>
                                        <p:tgtEl>
                                          <p:spTgt spid="45"/>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ppt_x"/>
                                          </p:val>
                                        </p:tav>
                                        <p:tav tm="100000">
                                          <p:val>
                                            <p:strVal val="#ppt_x"/>
                                          </p:val>
                                        </p:tav>
                                      </p:tavLst>
                                    </p:anim>
                                    <p:anim calcmode="lin" valueType="num">
                                      <p:cBhvr additive="base">
                                        <p:cTn id="28" dur="500" fill="hold"/>
                                        <p:tgtEl>
                                          <p:spTgt spid="46"/>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fill="hold"/>
                                        <p:tgtEl>
                                          <p:spTgt spid="47"/>
                                        </p:tgtEl>
                                        <p:attrNameLst>
                                          <p:attrName>ppt_x</p:attrName>
                                        </p:attrNameLst>
                                      </p:cBhvr>
                                      <p:tavLst>
                                        <p:tav tm="0">
                                          <p:val>
                                            <p:strVal val="#ppt_x"/>
                                          </p:val>
                                        </p:tav>
                                        <p:tav tm="100000">
                                          <p:val>
                                            <p:strVal val="#ppt_x"/>
                                          </p:val>
                                        </p:tav>
                                      </p:tavLst>
                                    </p:anim>
                                    <p:anim calcmode="lin" valueType="num">
                                      <p:cBhvr additive="base">
                                        <p:cTn id="32" dur="500" fill="hold"/>
                                        <p:tgtEl>
                                          <p:spTgt spid="47"/>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ppt_x"/>
                                          </p:val>
                                        </p:tav>
                                        <p:tav tm="100000">
                                          <p:val>
                                            <p:strVal val="#ppt_x"/>
                                          </p:val>
                                        </p:tav>
                                      </p:tavLst>
                                    </p:anim>
                                    <p:anim calcmode="lin" valueType="num">
                                      <p:cBhvr additive="base">
                                        <p:cTn id="36" dur="500" fill="hold"/>
                                        <p:tgtEl>
                                          <p:spTgt spid="48"/>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fill="hold"/>
                                        <p:tgtEl>
                                          <p:spTgt spid="49"/>
                                        </p:tgtEl>
                                        <p:attrNameLst>
                                          <p:attrName>ppt_x</p:attrName>
                                        </p:attrNameLst>
                                      </p:cBhvr>
                                      <p:tavLst>
                                        <p:tav tm="0">
                                          <p:val>
                                            <p:strVal val="#ppt_x"/>
                                          </p:val>
                                        </p:tav>
                                        <p:tav tm="100000">
                                          <p:val>
                                            <p:strVal val="#ppt_x"/>
                                          </p:val>
                                        </p:tav>
                                      </p:tavLst>
                                    </p:anim>
                                    <p:anim calcmode="lin" valueType="num">
                                      <p:cBhvr additive="base">
                                        <p:cTn id="40" dur="500" fill="hold"/>
                                        <p:tgtEl>
                                          <p:spTgt spid="49"/>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500" fill="hold"/>
                                        <p:tgtEl>
                                          <p:spTgt spid="50"/>
                                        </p:tgtEl>
                                        <p:attrNameLst>
                                          <p:attrName>ppt_x</p:attrName>
                                        </p:attrNameLst>
                                      </p:cBhvr>
                                      <p:tavLst>
                                        <p:tav tm="0">
                                          <p:val>
                                            <p:strVal val="#ppt_x"/>
                                          </p:val>
                                        </p:tav>
                                        <p:tav tm="100000">
                                          <p:val>
                                            <p:strVal val="#ppt_x"/>
                                          </p:val>
                                        </p:tav>
                                      </p:tavLst>
                                    </p:anim>
                                    <p:anim calcmode="lin" valueType="num">
                                      <p:cBhvr additive="base">
                                        <p:cTn id="44" dur="500" fill="hold"/>
                                        <p:tgtEl>
                                          <p:spTgt spid="50"/>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1000"/>
                                        <p:tgtEl>
                                          <p:spTgt spid="51"/>
                                        </p:tgtEl>
                                      </p:cBhvr>
                                    </p:animEffect>
                                    <p:anim calcmode="lin" valueType="num">
                                      <p:cBhvr>
                                        <p:cTn id="48" dur="1000" fill="hold"/>
                                        <p:tgtEl>
                                          <p:spTgt spid="51"/>
                                        </p:tgtEl>
                                        <p:attrNameLst>
                                          <p:attrName>ppt_x</p:attrName>
                                        </p:attrNameLst>
                                      </p:cBhvr>
                                      <p:tavLst>
                                        <p:tav tm="0">
                                          <p:val>
                                            <p:strVal val="#ppt_x"/>
                                          </p:val>
                                        </p:tav>
                                        <p:tav tm="100000">
                                          <p:val>
                                            <p:strVal val="#ppt_x"/>
                                          </p:val>
                                        </p:tav>
                                      </p:tavLst>
                                    </p:anim>
                                    <p:anim calcmode="lin" valueType="num">
                                      <p:cBhvr>
                                        <p:cTn id="49" dur="1000" fill="hold"/>
                                        <p:tgtEl>
                                          <p:spTgt spid="5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1000"/>
                                        <p:tgtEl>
                                          <p:spTgt spid="56"/>
                                        </p:tgtEl>
                                      </p:cBhvr>
                                    </p:animEffect>
                                    <p:anim calcmode="lin" valueType="num">
                                      <p:cBhvr>
                                        <p:cTn id="53" dur="1000" fill="hold"/>
                                        <p:tgtEl>
                                          <p:spTgt spid="56"/>
                                        </p:tgtEl>
                                        <p:attrNameLst>
                                          <p:attrName>ppt_x</p:attrName>
                                        </p:attrNameLst>
                                      </p:cBhvr>
                                      <p:tavLst>
                                        <p:tav tm="0">
                                          <p:val>
                                            <p:strVal val="#ppt_x"/>
                                          </p:val>
                                        </p:tav>
                                        <p:tav tm="100000">
                                          <p:val>
                                            <p:strVal val="#ppt_x"/>
                                          </p:val>
                                        </p:tav>
                                      </p:tavLst>
                                    </p:anim>
                                    <p:anim calcmode="lin" valueType="num">
                                      <p:cBhvr>
                                        <p:cTn id="54" dur="1000" fill="hold"/>
                                        <p:tgtEl>
                                          <p:spTgt spid="5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1000"/>
                                        <p:tgtEl>
                                          <p:spTgt spid="57"/>
                                        </p:tgtEl>
                                      </p:cBhvr>
                                    </p:animEffect>
                                    <p:anim calcmode="lin" valueType="num">
                                      <p:cBhvr>
                                        <p:cTn id="58" dur="1000" fill="hold"/>
                                        <p:tgtEl>
                                          <p:spTgt spid="57"/>
                                        </p:tgtEl>
                                        <p:attrNameLst>
                                          <p:attrName>ppt_x</p:attrName>
                                        </p:attrNameLst>
                                      </p:cBhvr>
                                      <p:tavLst>
                                        <p:tav tm="0">
                                          <p:val>
                                            <p:strVal val="#ppt_x"/>
                                          </p:val>
                                        </p:tav>
                                        <p:tav tm="100000">
                                          <p:val>
                                            <p:strVal val="#ppt_x"/>
                                          </p:val>
                                        </p:tav>
                                      </p:tavLst>
                                    </p:anim>
                                    <p:anim calcmode="lin" valueType="num">
                                      <p:cBhvr>
                                        <p:cTn id="59" dur="1000" fill="hold"/>
                                        <p:tgtEl>
                                          <p:spTgt spid="5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1000"/>
                                        <p:tgtEl>
                                          <p:spTgt spid="60"/>
                                        </p:tgtEl>
                                      </p:cBhvr>
                                    </p:animEffect>
                                    <p:anim calcmode="lin" valueType="num">
                                      <p:cBhvr>
                                        <p:cTn id="63" dur="1000" fill="hold"/>
                                        <p:tgtEl>
                                          <p:spTgt spid="60"/>
                                        </p:tgtEl>
                                        <p:attrNameLst>
                                          <p:attrName>ppt_x</p:attrName>
                                        </p:attrNameLst>
                                      </p:cBhvr>
                                      <p:tavLst>
                                        <p:tav tm="0">
                                          <p:val>
                                            <p:strVal val="#ppt_x"/>
                                          </p:val>
                                        </p:tav>
                                        <p:tav tm="100000">
                                          <p:val>
                                            <p:strVal val="#ppt_x"/>
                                          </p:val>
                                        </p:tav>
                                      </p:tavLst>
                                    </p:anim>
                                    <p:anim calcmode="lin" valueType="num">
                                      <p:cBhvr>
                                        <p:cTn id="64" dur="1000" fill="hold"/>
                                        <p:tgtEl>
                                          <p:spTgt spid="60"/>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61"/>
                                        </p:tgtEl>
                                        <p:attrNameLst>
                                          <p:attrName>style.visibility</p:attrName>
                                        </p:attrNameLst>
                                      </p:cBhvr>
                                      <p:to>
                                        <p:strVal val="visible"/>
                                      </p:to>
                                    </p:set>
                                    <p:animEffect transition="in" filter="fade">
                                      <p:cBhvr>
                                        <p:cTn id="67" dur="1000"/>
                                        <p:tgtEl>
                                          <p:spTgt spid="61"/>
                                        </p:tgtEl>
                                      </p:cBhvr>
                                    </p:animEffect>
                                    <p:anim calcmode="lin" valueType="num">
                                      <p:cBhvr>
                                        <p:cTn id="68" dur="1000" fill="hold"/>
                                        <p:tgtEl>
                                          <p:spTgt spid="61"/>
                                        </p:tgtEl>
                                        <p:attrNameLst>
                                          <p:attrName>ppt_x</p:attrName>
                                        </p:attrNameLst>
                                      </p:cBhvr>
                                      <p:tavLst>
                                        <p:tav tm="0">
                                          <p:val>
                                            <p:strVal val="#ppt_x"/>
                                          </p:val>
                                        </p:tav>
                                        <p:tav tm="100000">
                                          <p:val>
                                            <p:strVal val="#ppt_x"/>
                                          </p:val>
                                        </p:tav>
                                      </p:tavLst>
                                    </p:anim>
                                    <p:anim calcmode="lin" valueType="num">
                                      <p:cBhvr>
                                        <p:cTn id="69" dur="1000" fill="hold"/>
                                        <p:tgtEl>
                                          <p:spTgt spid="61"/>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68"/>
                                        </p:tgtEl>
                                        <p:attrNameLst>
                                          <p:attrName>style.visibility</p:attrName>
                                        </p:attrNameLst>
                                      </p:cBhvr>
                                      <p:to>
                                        <p:strVal val="visible"/>
                                      </p:to>
                                    </p:set>
                                    <p:animEffect transition="in" filter="wipe(left)">
                                      <p:cBhvr>
                                        <p:cTn id="72" dur="500"/>
                                        <p:tgtEl>
                                          <p:spTgt spid="68"/>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500"/>
                                        <p:tgtEl>
                                          <p:spTgt spid="75"/>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80"/>
                                        </p:tgtEl>
                                        <p:attrNameLst>
                                          <p:attrName>style.visibility</p:attrName>
                                        </p:attrNameLst>
                                      </p:cBhvr>
                                      <p:to>
                                        <p:strVal val="visible"/>
                                      </p:to>
                                    </p:set>
                                    <p:animEffect transition="in" filter="fade">
                                      <p:cBhvr>
                                        <p:cTn id="78" dur="500"/>
                                        <p:tgtEl>
                                          <p:spTgt spid="80"/>
                                        </p:tgtEl>
                                      </p:cBhvr>
                                    </p:animEffect>
                                    <p:anim calcmode="lin" valueType="num">
                                      <p:cBhvr>
                                        <p:cTn id="79" dur="500" fill="hold"/>
                                        <p:tgtEl>
                                          <p:spTgt spid="80"/>
                                        </p:tgtEl>
                                        <p:attrNameLst>
                                          <p:attrName>ppt_x</p:attrName>
                                        </p:attrNameLst>
                                      </p:cBhvr>
                                      <p:tavLst>
                                        <p:tav tm="0">
                                          <p:val>
                                            <p:strVal val="#ppt_x"/>
                                          </p:val>
                                        </p:tav>
                                        <p:tav tm="100000">
                                          <p:val>
                                            <p:strVal val="#ppt_x"/>
                                          </p:val>
                                        </p:tav>
                                      </p:tavLst>
                                    </p:anim>
                                    <p:anim calcmode="lin" valueType="num">
                                      <p:cBhvr>
                                        <p:cTn id="80" dur="500" fill="hold"/>
                                        <p:tgtEl>
                                          <p:spTgt spid="80"/>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76"/>
                                        </p:tgtEl>
                                        <p:attrNameLst>
                                          <p:attrName>style.visibility</p:attrName>
                                        </p:attrNameLst>
                                      </p:cBhvr>
                                      <p:to>
                                        <p:strVal val="visible"/>
                                      </p:to>
                                    </p:set>
                                    <p:animEffect transition="in" filter="fade">
                                      <p:cBhvr>
                                        <p:cTn id="83" dur="500"/>
                                        <p:tgtEl>
                                          <p:spTgt spid="76"/>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77"/>
                                        </p:tgtEl>
                                        <p:attrNameLst>
                                          <p:attrName>style.visibility</p:attrName>
                                        </p:attrNameLst>
                                      </p:cBhvr>
                                      <p:to>
                                        <p:strVal val="visible"/>
                                      </p:to>
                                    </p:set>
                                    <p:animEffect transition="in" filter="fade">
                                      <p:cBhvr>
                                        <p:cTn id="86" dur="500"/>
                                        <p:tgtEl>
                                          <p:spTgt spid="77"/>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78"/>
                                        </p:tgtEl>
                                        <p:attrNameLst>
                                          <p:attrName>style.visibility</p:attrName>
                                        </p:attrNameLst>
                                      </p:cBhvr>
                                      <p:to>
                                        <p:strVal val="visible"/>
                                      </p:to>
                                    </p:set>
                                    <p:animEffect transition="in" filter="fade">
                                      <p:cBhvr>
                                        <p:cTn id="89" dur="500"/>
                                        <p:tgtEl>
                                          <p:spTgt spid="78"/>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79"/>
                                        </p:tgtEl>
                                        <p:attrNameLst>
                                          <p:attrName>style.visibility</p:attrName>
                                        </p:attrNameLst>
                                      </p:cBhvr>
                                      <p:to>
                                        <p:strVal val="visible"/>
                                      </p:to>
                                    </p:set>
                                    <p:animEffect transition="in" filter="fade">
                                      <p:cBhvr>
                                        <p:cTn id="92" dur="500"/>
                                        <p:tgtEl>
                                          <p:spTgt spid="79"/>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81"/>
                                        </p:tgtEl>
                                        <p:attrNameLst>
                                          <p:attrName>style.visibility</p:attrName>
                                        </p:attrNameLst>
                                      </p:cBhvr>
                                      <p:to>
                                        <p:strVal val="visible"/>
                                      </p:to>
                                    </p:set>
                                    <p:animEffect transition="in" filter="fade">
                                      <p:cBhvr>
                                        <p:cTn id="95" dur="500"/>
                                        <p:tgtEl>
                                          <p:spTgt spid="81"/>
                                        </p:tgtEl>
                                      </p:cBhvr>
                                    </p:animEffect>
                                    <p:anim calcmode="lin" valueType="num">
                                      <p:cBhvr>
                                        <p:cTn id="96" dur="500" fill="hold"/>
                                        <p:tgtEl>
                                          <p:spTgt spid="81"/>
                                        </p:tgtEl>
                                        <p:attrNameLst>
                                          <p:attrName>ppt_x</p:attrName>
                                        </p:attrNameLst>
                                      </p:cBhvr>
                                      <p:tavLst>
                                        <p:tav tm="0">
                                          <p:val>
                                            <p:strVal val="#ppt_x"/>
                                          </p:val>
                                        </p:tav>
                                        <p:tav tm="100000">
                                          <p:val>
                                            <p:strVal val="#ppt_x"/>
                                          </p:val>
                                        </p:tav>
                                      </p:tavLst>
                                    </p:anim>
                                    <p:anim calcmode="lin" valueType="num">
                                      <p:cBhvr>
                                        <p:cTn id="97" dur="500" fill="hold"/>
                                        <p:tgtEl>
                                          <p:spTgt spid="81"/>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82"/>
                                        </p:tgtEl>
                                        <p:attrNameLst>
                                          <p:attrName>style.visibility</p:attrName>
                                        </p:attrNameLst>
                                      </p:cBhvr>
                                      <p:to>
                                        <p:strVal val="visible"/>
                                      </p:to>
                                    </p:set>
                                    <p:animEffect transition="in" filter="fade">
                                      <p:cBhvr>
                                        <p:cTn id="100" dur="500"/>
                                        <p:tgtEl>
                                          <p:spTgt spid="82"/>
                                        </p:tgtEl>
                                      </p:cBhvr>
                                    </p:animEffect>
                                    <p:anim calcmode="lin" valueType="num">
                                      <p:cBhvr>
                                        <p:cTn id="101" dur="500" fill="hold"/>
                                        <p:tgtEl>
                                          <p:spTgt spid="82"/>
                                        </p:tgtEl>
                                        <p:attrNameLst>
                                          <p:attrName>ppt_x</p:attrName>
                                        </p:attrNameLst>
                                      </p:cBhvr>
                                      <p:tavLst>
                                        <p:tav tm="0">
                                          <p:val>
                                            <p:strVal val="#ppt_x"/>
                                          </p:val>
                                        </p:tav>
                                        <p:tav tm="100000">
                                          <p:val>
                                            <p:strVal val="#ppt_x"/>
                                          </p:val>
                                        </p:tav>
                                      </p:tavLst>
                                    </p:anim>
                                    <p:anim calcmode="lin" valueType="num">
                                      <p:cBhvr>
                                        <p:cTn id="102" dur="500" fill="hold"/>
                                        <p:tgtEl>
                                          <p:spTgt spid="82"/>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83"/>
                                        </p:tgtEl>
                                        <p:attrNameLst>
                                          <p:attrName>style.visibility</p:attrName>
                                        </p:attrNameLst>
                                      </p:cBhvr>
                                      <p:to>
                                        <p:strVal val="visible"/>
                                      </p:to>
                                    </p:set>
                                    <p:animEffect transition="in" filter="fade">
                                      <p:cBhvr>
                                        <p:cTn id="105" dur="500"/>
                                        <p:tgtEl>
                                          <p:spTgt spid="83"/>
                                        </p:tgtEl>
                                      </p:cBhvr>
                                    </p:animEffect>
                                    <p:anim calcmode="lin" valueType="num">
                                      <p:cBhvr>
                                        <p:cTn id="106" dur="500" fill="hold"/>
                                        <p:tgtEl>
                                          <p:spTgt spid="83"/>
                                        </p:tgtEl>
                                        <p:attrNameLst>
                                          <p:attrName>ppt_x</p:attrName>
                                        </p:attrNameLst>
                                      </p:cBhvr>
                                      <p:tavLst>
                                        <p:tav tm="0">
                                          <p:val>
                                            <p:strVal val="#ppt_x"/>
                                          </p:val>
                                        </p:tav>
                                        <p:tav tm="100000">
                                          <p:val>
                                            <p:strVal val="#ppt_x"/>
                                          </p:val>
                                        </p:tav>
                                      </p:tavLst>
                                    </p:anim>
                                    <p:anim calcmode="lin" valueType="num">
                                      <p:cBhvr>
                                        <p:cTn id="107" dur="500" fill="hold"/>
                                        <p:tgtEl>
                                          <p:spTgt spid="83"/>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84"/>
                                        </p:tgtEl>
                                        <p:attrNameLst>
                                          <p:attrName>style.visibility</p:attrName>
                                        </p:attrNameLst>
                                      </p:cBhvr>
                                      <p:to>
                                        <p:strVal val="visible"/>
                                      </p:to>
                                    </p:set>
                                    <p:animEffect transition="in" filter="fade">
                                      <p:cBhvr>
                                        <p:cTn id="110" dur="500"/>
                                        <p:tgtEl>
                                          <p:spTgt spid="84"/>
                                        </p:tgtEl>
                                      </p:cBhvr>
                                    </p:animEffect>
                                    <p:anim calcmode="lin" valueType="num">
                                      <p:cBhvr>
                                        <p:cTn id="111" dur="500" fill="hold"/>
                                        <p:tgtEl>
                                          <p:spTgt spid="84"/>
                                        </p:tgtEl>
                                        <p:attrNameLst>
                                          <p:attrName>ppt_x</p:attrName>
                                        </p:attrNameLst>
                                      </p:cBhvr>
                                      <p:tavLst>
                                        <p:tav tm="0">
                                          <p:val>
                                            <p:strVal val="#ppt_x"/>
                                          </p:val>
                                        </p:tav>
                                        <p:tav tm="100000">
                                          <p:val>
                                            <p:strVal val="#ppt_x"/>
                                          </p:val>
                                        </p:tav>
                                      </p:tavLst>
                                    </p:anim>
                                    <p:anim calcmode="lin" valueType="num">
                                      <p:cBhvr>
                                        <p:cTn id="112" dur="500" fill="hold"/>
                                        <p:tgtEl>
                                          <p:spTgt spid="84"/>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85"/>
                                        </p:tgtEl>
                                        <p:attrNameLst>
                                          <p:attrName>style.visibility</p:attrName>
                                        </p:attrNameLst>
                                      </p:cBhvr>
                                      <p:to>
                                        <p:strVal val="visible"/>
                                      </p:to>
                                    </p:set>
                                    <p:animEffect transition="in" filter="fade">
                                      <p:cBhvr>
                                        <p:cTn id="116" dur="1000"/>
                                        <p:tgtEl>
                                          <p:spTgt spid="85"/>
                                        </p:tgtEl>
                                      </p:cBhvr>
                                    </p:animEffect>
                                    <p:anim calcmode="lin" valueType="num">
                                      <p:cBhvr>
                                        <p:cTn id="117" dur="1000" fill="hold"/>
                                        <p:tgtEl>
                                          <p:spTgt spid="85"/>
                                        </p:tgtEl>
                                        <p:attrNameLst>
                                          <p:attrName>ppt_x</p:attrName>
                                        </p:attrNameLst>
                                      </p:cBhvr>
                                      <p:tavLst>
                                        <p:tav tm="0">
                                          <p:val>
                                            <p:strVal val="#ppt_x"/>
                                          </p:val>
                                        </p:tav>
                                        <p:tav tm="100000">
                                          <p:val>
                                            <p:strVal val="#ppt_x"/>
                                          </p:val>
                                        </p:tav>
                                      </p:tavLst>
                                    </p:anim>
                                    <p:anim calcmode="lin" valueType="num">
                                      <p:cBhvr>
                                        <p:cTn id="118" dur="1000" fill="hold"/>
                                        <p:tgtEl>
                                          <p:spTgt spid="85"/>
                                        </p:tgtEl>
                                        <p:attrNameLst>
                                          <p:attrName>ppt_y</p:attrName>
                                        </p:attrNameLst>
                                      </p:cBhvr>
                                      <p:tavLst>
                                        <p:tav tm="0">
                                          <p:val>
                                            <p:strVal val="#ppt_y+.1"/>
                                          </p:val>
                                        </p:tav>
                                        <p:tav tm="100000">
                                          <p:val>
                                            <p:strVal val="#ppt_y"/>
                                          </p:val>
                                        </p:tav>
                                      </p:tavLst>
                                    </p:anim>
                                  </p:childTnLst>
                                </p:cTn>
                              </p:par>
                            </p:childTnLst>
                          </p:cTn>
                        </p:par>
                        <p:par>
                          <p:cTn id="119" fill="hold">
                            <p:stCondLst>
                              <p:cond delay="6000"/>
                            </p:stCondLst>
                            <p:childTnLst>
                              <p:par>
                                <p:cTn id="120" presetID="16" presetClass="entr" presetSubtype="37" fill="hold" grpId="0" nodeType="afterEffect">
                                  <p:stCondLst>
                                    <p:cond delay="0"/>
                                  </p:stCondLst>
                                  <p:childTnLst>
                                    <p:set>
                                      <p:cBhvr>
                                        <p:cTn id="121" dur="1" fill="hold">
                                          <p:stCondLst>
                                            <p:cond delay="0"/>
                                          </p:stCondLst>
                                        </p:cTn>
                                        <p:tgtEl>
                                          <p:spTgt spid="86"/>
                                        </p:tgtEl>
                                        <p:attrNameLst>
                                          <p:attrName>style.visibility</p:attrName>
                                        </p:attrNameLst>
                                      </p:cBhvr>
                                      <p:to>
                                        <p:strVal val="visible"/>
                                      </p:to>
                                    </p:set>
                                    <p:animEffect transition="in" filter="barn(outVertical)">
                                      <p:cBhvr>
                                        <p:cTn id="122"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6" grpId="0" animBg="1"/>
      <p:bldP spid="60" grpId="0" animBg="1"/>
      <p:bldP spid="75" grpId="0" animBg="1"/>
      <p:bldP spid="76" grpId="0" animBg="1"/>
      <p:bldP spid="77" grpId="0" animBg="1"/>
      <p:bldP spid="78" grpId="0" animBg="1"/>
      <p:bldP spid="79" grpId="0" animBg="1"/>
      <p:bldP spid="80" grpId="0"/>
      <p:bldP spid="81" grpId="0"/>
      <p:bldP spid="82" grpId="0"/>
      <p:bldP spid="83" grpId="0"/>
      <p:bldP spid="84" grpId="0"/>
      <p:bldP spid="85" grpId="0" animBg="1"/>
      <p:bldP spid="8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a:extLst>
              <a:ext uri="{FF2B5EF4-FFF2-40B4-BE49-F238E27FC236}">
                <a16:creationId xmlns:a16="http://schemas.microsoft.com/office/drawing/2014/main" xmlns="" id="{B541B479-876B-4BC3-B37B-79D1E60F060F}"/>
              </a:ext>
            </a:extLst>
          </p:cNvPr>
          <p:cNvGrpSpPr/>
          <p:nvPr/>
        </p:nvGrpSpPr>
        <p:grpSpPr>
          <a:xfrm>
            <a:off x="5141740" y="1616025"/>
            <a:ext cx="2462820" cy="2462820"/>
            <a:chOff x="5136360" y="1299207"/>
            <a:chExt cx="3142800" cy="3142800"/>
          </a:xfrm>
        </p:grpSpPr>
        <p:sp>
          <p:nvSpPr>
            <p:cNvPr id="52" name="Oval 18">
              <a:extLst>
                <a:ext uri="{FF2B5EF4-FFF2-40B4-BE49-F238E27FC236}">
                  <a16:creationId xmlns:a16="http://schemas.microsoft.com/office/drawing/2014/main" xmlns="" id="{0BB6E4DE-91EC-4BF5-8BC0-729EC1927C63}"/>
                </a:ext>
              </a:extLst>
            </p:cNvPr>
            <p:cNvSpPr/>
            <p:nvPr/>
          </p:nvSpPr>
          <p:spPr>
            <a:xfrm>
              <a:off x="5136360" y="1299207"/>
              <a:ext cx="3142800" cy="3142800"/>
            </a:xfrm>
            <a:prstGeom prst="ellipse">
              <a:avLst/>
            </a:prstGeom>
            <a:solidFill>
              <a:srgbClr val="308BC4"/>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89590" tIns="44795" rIns="89590" bIns="44795" rtlCol="0" anchor="ctr"/>
            <a:lstStyle/>
            <a:p>
              <a:pPr algn="ctr" defTabSz="672067"/>
              <a:endParaRPr lang="en-US" sz="975" dirty="0">
                <a:solidFill>
                  <a:prstClr val="white"/>
                </a:solidFill>
                <a:latin typeface="微软雅黑" panose="020B0503020204020204" pitchFamily="34" charset="-122"/>
                <a:ea typeface="微软雅黑" panose="020B0503020204020204" pitchFamily="34" charset="-122"/>
                <a:cs typeface="Helvetica Light"/>
              </a:endParaRPr>
            </a:p>
          </p:txBody>
        </p:sp>
        <p:sp>
          <p:nvSpPr>
            <p:cNvPr id="53" name="TextBox 87">
              <a:extLst>
                <a:ext uri="{FF2B5EF4-FFF2-40B4-BE49-F238E27FC236}">
                  <a16:creationId xmlns:a16="http://schemas.microsoft.com/office/drawing/2014/main" xmlns="" id="{411F1FE0-D44C-4134-A014-DBFB21E4134D}"/>
                </a:ext>
              </a:extLst>
            </p:cNvPr>
            <p:cNvSpPr txBox="1"/>
            <p:nvPr/>
          </p:nvSpPr>
          <p:spPr>
            <a:xfrm>
              <a:off x="5652172" y="3110884"/>
              <a:ext cx="2124555" cy="692718"/>
            </a:xfrm>
            <a:prstGeom prst="rect">
              <a:avLst/>
            </a:prstGeom>
            <a:noFill/>
          </p:spPr>
          <p:txBody>
            <a:bodyPr wrap="square" lIns="0" tIns="0" rIns="0" bIns="0" rtlCol="0">
              <a:spAutoFit/>
            </a:bodyPr>
            <a:lstStyle/>
            <a:p>
              <a:pPr algn="ctr" defTabSz="672067">
                <a:lnSpc>
                  <a:spcPct val="120000"/>
                </a:lnSpc>
              </a:pPr>
              <a:r>
                <a:rPr lang="zh-CN" altLang="en-US" sz="98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980" dirty="0">
                <a:solidFill>
                  <a:prstClr val="white"/>
                </a:solidFill>
                <a:latin typeface="微软雅黑" pitchFamily="34" charset="-122"/>
                <a:ea typeface="微软雅黑" pitchFamily="34" charset="-122"/>
              </a:endParaRPr>
            </a:p>
          </p:txBody>
        </p:sp>
        <p:sp>
          <p:nvSpPr>
            <p:cNvPr id="54" name="TextBox 88">
              <a:extLst>
                <a:ext uri="{FF2B5EF4-FFF2-40B4-BE49-F238E27FC236}">
                  <a16:creationId xmlns:a16="http://schemas.microsoft.com/office/drawing/2014/main" xmlns="" id="{9E7F1479-8819-42C4-9C31-322A926EDA5C}"/>
                </a:ext>
              </a:extLst>
            </p:cNvPr>
            <p:cNvSpPr txBox="1"/>
            <p:nvPr/>
          </p:nvSpPr>
          <p:spPr>
            <a:xfrm>
              <a:off x="5992402" y="1822648"/>
              <a:ext cx="1454415" cy="846793"/>
            </a:xfrm>
            <a:prstGeom prst="rect">
              <a:avLst/>
            </a:prstGeom>
            <a:noFill/>
          </p:spPr>
          <p:txBody>
            <a:bodyPr wrap="none" lIns="0" tIns="0" rIns="0" bIns="0" rtlCol="0">
              <a:spAutoFit/>
            </a:bodyPr>
            <a:lstStyle/>
            <a:p>
              <a:pPr algn="ctr" defTabSz="672067"/>
              <a:r>
                <a:rPr lang="en-US" sz="4312" dirty="0">
                  <a:solidFill>
                    <a:prstClr val="white"/>
                  </a:solidFill>
                  <a:latin typeface="微软雅黑" panose="020B0503020204020204" pitchFamily="34" charset="-122"/>
                  <a:ea typeface="微软雅黑" panose="020B0503020204020204" pitchFamily="34" charset="-122"/>
                  <a:cs typeface="Roboto Regular"/>
                </a:rPr>
                <a:t>86%</a:t>
              </a:r>
            </a:p>
          </p:txBody>
        </p:sp>
        <p:sp>
          <p:nvSpPr>
            <p:cNvPr id="55" name="TextBox 89">
              <a:extLst>
                <a:ext uri="{FF2B5EF4-FFF2-40B4-BE49-F238E27FC236}">
                  <a16:creationId xmlns:a16="http://schemas.microsoft.com/office/drawing/2014/main" xmlns="" id="{26CA0A23-5929-4356-8D2E-C3B50883AD2D}"/>
                </a:ext>
              </a:extLst>
            </p:cNvPr>
            <p:cNvSpPr txBox="1"/>
            <p:nvPr/>
          </p:nvSpPr>
          <p:spPr>
            <a:xfrm>
              <a:off x="5912585" y="2707136"/>
              <a:ext cx="1534193" cy="307903"/>
            </a:xfrm>
            <a:prstGeom prst="rect">
              <a:avLst/>
            </a:prstGeom>
            <a:noFill/>
          </p:spPr>
          <p:txBody>
            <a:bodyPr wrap="none" lIns="0" tIns="0" rIns="0" bIns="0" rtlCol="0">
              <a:spAutoFit/>
            </a:bodyPr>
            <a:lstStyle/>
            <a:p>
              <a:pPr algn="ctr" defTabSz="672067"/>
              <a:r>
                <a:rPr lang="zh-CN" altLang="en-US" sz="1568" b="1" dirty="0">
                  <a:solidFill>
                    <a:prstClr val="white"/>
                  </a:solidFill>
                  <a:latin typeface="微软雅黑" panose="020B0503020204020204" pitchFamily="34" charset="-122"/>
                  <a:ea typeface="微软雅黑" panose="020B0503020204020204" pitchFamily="34" charset="-122"/>
                </a:rPr>
                <a:t>点击输入标题</a:t>
              </a:r>
            </a:p>
          </p:txBody>
        </p:sp>
      </p:grpSp>
      <p:grpSp>
        <p:nvGrpSpPr>
          <p:cNvPr id="56" name="组合 55">
            <a:extLst>
              <a:ext uri="{FF2B5EF4-FFF2-40B4-BE49-F238E27FC236}">
                <a16:creationId xmlns:a16="http://schemas.microsoft.com/office/drawing/2014/main" xmlns="" id="{466BB424-4558-4680-99E2-913D5CC8F425}"/>
              </a:ext>
            </a:extLst>
          </p:cNvPr>
          <p:cNvGrpSpPr/>
          <p:nvPr/>
        </p:nvGrpSpPr>
        <p:grpSpPr>
          <a:xfrm>
            <a:off x="1112727" y="1196811"/>
            <a:ext cx="2325040" cy="2325040"/>
            <a:chOff x="909267" y="1241284"/>
            <a:chExt cx="2506980" cy="2506980"/>
          </a:xfrm>
        </p:grpSpPr>
        <p:sp>
          <p:nvSpPr>
            <p:cNvPr id="57" name="Oval 16">
              <a:extLst>
                <a:ext uri="{FF2B5EF4-FFF2-40B4-BE49-F238E27FC236}">
                  <a16:creationId xmlns:a16="http://schemas.microsoft.com/office/drawing/2014/main" xmlns="" id="{855376A0-5A21-4551-BF07-391FB85951A1}"/>
                </a:ext>
              </a:extLst>
            </p:cNvPr>
            <p:cNvSpPr/>
            <p:nvPr/>
          </p:nvSpPr>
          <p:spPr>
            <a:xfrm>
              <a:off x="909267" y="1241284"/>
              <a:ext cx="2506980" cy="2506980"/>
            </a:xfrm>
            <a:prstGeom prst="ellipse">
              <a:avLst/>
            </a:prstGeom>
            <a:solidFill>
              <a:srgbClr val="308BC4"/>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89590" tIns="44795" rIns="89590" bIns="44795" rtlCol="0" anchor="ctr"/>
            <a:lstStyle/>
            <a:p>
              <a:pPr algn="ctr" defTabSz="672067"/>
              <a:endParaRPr lang="en-US" sz="975">
                <a:solidFill>
                  <a:prstClr val="white"/>
                </a:solidFill>
                <a:latin typeface="微软雅黑" panose="020B0503020204020204" pitchFamily="34" charset="-122"/>
                <a:ea typeface="微软雅黑" panose="020B0503020204020204" pitchFamily="34" charset="-122"/>
                <a:cs typeface="Helvetica Light"/>
              </a:endParaRPr>
            </a:p>
          </p:txBody>
        </p:sp>
        <p:sp>
          <p:nvSpPr>
            <p:cNvPr id="58" name="TextBox 92">
              <a:extLst>
                <a:ext uri="{FF2B5EF4-FFF2-40B4-BE49-F238E27FC236}">
                  <a16:creationId xmlns:a16="http://schemas.microsoft.com/office/drawing/2014/main" xmlns="" id="{9252381B-4120-49A4-BDB3-E1EBD0B95B0F}"/>
                </a:ext>
              </a:extLst>
            </p:cNvPr>
            <p:cNvSpPr txBox="1"/>
            <p:nvPr/>
          </p:nvSpPr>
          <p:spPr>
            <a:xfrm>
              <a:off x="1261338" y="2666615"/>
              <a:ext cx="1798493" cy="585320"/>
            </a:xfrm>
            <a:prstGeom prst="rect">
              <a:avLst/>
            </a:prstGeom>
            <a:noFill/>
          </p:spPr>
          <p:txBody>
            <a:bodyPr wrap="square" lIns="0" tIns="0" rIns="0" bIns="0" rtlCol="0">
              <a:spAutoFit/>
            </a:bodyPr>
            <a:lstStyle/>
            <a:p>
              <a:pPr algn="ctr" defTabSz="672067">
                <a:lnSpc>
                  <a:spcPct val="120000"/>
                </a:lnSpc>
              </a:pPr>
              <a:r>
                <a:rPr lang="zh-CN" altLang="en-US" sz="98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980" dirty="0">
                <a:solidFill>
                  <a:prstClr val="white"/>
                </a:solidFill>
                <a:latin typeface="微软雅黑" pitchFamily="34" charset="-122"/>
                <a:ea typeface="微软雅黑" pitchFamily="34" charset="-122"/>
              </a:endParaRPr>
            </a:p>
          </p:txBody>
        </p:sp>
        <p:sp>
          <p:nvSpPr>
            <p:cNvPr id="59" name="TextBox 93">
              <a:extLst>
                <a:ext uri="{FF2B5EF4-FFF2-40B4-BE49-F238E27FC236}">
                  <a16:creationId xmlns:a16="http://schemas.microsoft.com/office/drawing/2014/main" xmlns="" id="{1CCACD8B-46F4-4DED-9677-BBC8FE7D59CF}"/>
                </a:ext>
              </a:extLst>
            </p:cNvPr>
            <p:cNvSpPr txBox="1"/>
            <p:nvPr/>
          </p:nvSpPr>
          <p:spPr>
            <a:xfrm>
              <a:off x="1614851" y="1637353"/>
              <a:ext cx="1118302" cy="650447"/>
            </a:xfrm>
            <a:prstGeom prst="rect">
              <a:avLst/>
            </a:prstGeom>
            <a:noFill/>
          </p:spPr>
          <p:txBody>
            <a:bodyPr wrap="none" lIns="0" tIns="0" rIns="0" bIns="0" rtlCol="0">
              <a:spAutoFit/>
            </a:bodyPr>
            <a:lstStyle/>
            <a:p>
              <a:pPr algn="ctr" defTabSz="672067"/>
              <a:r>
                <a:rPr lang="en-US" sz="3920" dirty="0">
                  <a:solidFill>
                    <a:prstClr val="white"/>
                  </a:solidFill>
                  <a:latin typeface="微软雅黑" panose="020B0503020204020204" pitchFamily="34" charset="-122"/>
                  <a:ea typeface="微软雅黑" panose="020B0503020204020204" pitchFamily="34" charset="-122"/>
                  <a:cs typeface="Roboto Regular"/>
                </a:rPr>
                <a:t>76%</a:t>
              </a:r>
            </a:p>
          </p:txBody>
        </p:sp>
        <p:sp>
          <p:nvSpPr>
            <p:cNvPr id="60" name="TextBox 94">
              <a:extLst>
                <a:ext uri="{FF2B5EF4-FFF2-40B4-BE49-F238E27FC236}">
                  <a16:creationId xmlns:a16="http://schemas.microsoft.com/office/drawing/2014/main" xmlns="" id="{CC39B473-F9F4-4125-8B50-AB3160A9A0D7}"/>
                </a:ext>
              </a:extLst>
            </p:cNvPr>
            <p:cNvSpPr txBox="1"/>
            <p:nvPr/>
          </p:nvSpPr>
          <p:spPr>
            <a:xfrm>
              <a:off x="1763699" y="2306574"/>
              <a:ext cx="808910" cy="161782"/>
            </a:xfrm>
            <a:prstGeom prst="rect">
              <a:avLst/>
            </a:prstGeom>
            <a:noFill/>
          </p:spPr>
          <p:txBody>
            <a:bodyPr wrap="none" lIns="0" tIns="0" rIns="0" bIns="0" rtlCol="0">
              <a:spAutoFit/>
            </a:bodyPr>
            <a:lstStyle/>
            <a:p>
              <a:pPr algn="ctr" defTabSz="672067"/>
              <a:r>
                <a:rPr lang="zh-CN" altLang="en-US" sz="975" b="1" dirty="0">
                  <a:solidFill>
                    <a:prstClr val="white"/>
                  </a:solidFill>
                  <a:latin typeface="微软雅黑" panose="020B0503020204020204" pitchFamily="34" charset="-122"/>
                  <a:ea typeface="微软雅黑" panose="020B0503020204020204" pitchFamily="34" charset="-122"/>
                </a:rPr>
                <a:t>点击输入标题</a:t>
              </a:r>
            </a:p>
          </p:txBody>
        </p:sp>
      </p:grpSp>
      <p:grpSp>
        <p:nvGrpSpPr>
          <p:cNvPr id="61" name="组合 60">
            <a:extLst>
              <a:ext uri="{FF2B5EF4-FFF2-40B4-BE49-F238E27FC236}">
                <a16:creationId xmlns:a16="http://schemas.microsoft.com/office/drawing/2014/main" xmlns="" id="{1EFC1CA4-E8DB-476C-B014-06C31CCEACFD}"/>
              </a:ext>
            </a:extLst>
          </p:cNvPr>
          <p:cNvGrpSpPr/>
          <p:nvPr/>
        </p:nvGrpSpPr>
        <p:grpSpPr>
          <a:xfrm>
            <a:off x="2955334" y="2553199"/>
            <a:ext cx="1993724" cy="1993724"/>
            <a:chOff x="2923938" y="2625442"/>
            <a:chExt cx="2034540" cy="2034540"/>
          </a:xfrm>
        </p:grpSpPr>
        <p:sp>
          <p:nvSpPr>
            <p:cNvPr id="62" name="Oval 14">
              <a:extLst>
                <a:ext uri="{FF2B5EF4-FFF2-40B4-BE49-F238E27FC236}">
                  <a16:creationId xmlns:a16="http://schemas.microsoft.com/office/drawing/2014/main" xmlns="" id="{ED037078-B068-4C99-ADAA-03EEDE18AE63}"/>
                </a:ext>
              </a:extLst>
            </p:cNvPr>
            <p:cNvSpPr/>
            <p:nvPr/>
          </p:nvSpPr>
          <p:spPr>
            <a:xfrm>
              <a:off x="2923938" y="2625442"/>
              <a:ext cx="2034540" cy="2034540"/>
            </a:xfrm>
            <a:prstGeom prst="ellipse">
              <a:avLst/>
            </a:prstGeom>
            <a:solidFill>
              <a:srgbClr val="308BC4"/>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89590" tIns="44795" rIns="89590" bIns="44795" rtlCol="0" anchor="ctr"/>
            <a:lstStyle/>
            <a:p>
              <a:pPr algn="ctr" defTabSz="672067"/>
              <a:endParaRPr lang="en-US" sz="975" dirty="0">
                <a:solidFill>
                  <a:prstClr val="white"/>
                </a:solidFill>
                <a:latin typeface="微软雅黑" panose="020B0503020204020204" pitchFamily="34" charset="-122"/>
                <a:ea typeface="微软雅黑" panose="020B0503020204020204" pitchFamily="34" charset="-122"/>
                <a:cs typeface="Helvetica Light"/>
              </a:endParaRPr>
            </a:p>
          </p:txBody>
        </p:sp>
        <p:sp>
          <p:nvSpPr>
            <p:cNvPr id="63" name="TextBox 97">
              <a:extLst>
                <a:ext uri="{FF2B5EF4-FFF2-40B4-BE49-F238E27FC236}">
                  <a16:creationId xmlns:a16="http://schemas.microsoft.com/office/drawing/2014/main" xmlns="" id="{22EF3869-8F64-4768-8B4F-AD4D8767F197}"/>
                </a:ext>
              </a:extLst>
            </p:cNvPr>
            <p:cNvSpPr txBox="1"/>
            <p:nvPr/>
          </p:nvSpPr>
          <p:spPr>
            <a:xfrm>
              <a:off x="3256432" y="3700222"/>
              <a:ext cx="1400331" cy="443242"/>
            </a:xfrm>
            <a:prstGeom prst="rect">
              <a:avLst/>
            </a:prstGeom>
            <a:noFill/>
          </p:spPr>
          <p:txBody>
            <a:bodyPr wrap="square" lIns="0" tIns="0" rIns="0" bIns="0" rtlCol="0">
              <a:spAutoFit/>
            </a:bodyPr>
            <a:lstStyle/>
            <a:p>
              <a:pPr algn="ctr" defTabSz="672067">
                <a:lnSpc>
                  <a:spcPct val="120000"/>
                </a:lnSpc>
              </a:pPr>
              <a:r>
                <a:rPr lang="zh-CN" altLang="en-US" sz="784"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784" dirty="0">
                <a:solidFill>
                  <a:prstClr val="white"/>
                </a:solidFill>
                <a:latin typeface="微软雅黑" pitchFamily="34" charset="-122"/>
                <a:ea typeface="微软雅黑" pitchFamily="34" charset="-122"/>
              </a:endParaRPr>
            </a:p>
          </p:txBody>
        </p:sp>
        <p:sp>
          <p:nvSpPr>
            <p:cNvPr id="64" name="TextBox 98">
              <a:extLst>
                <a:ext uri="{FF2B5EF4-FFF2-40B4-BE49-F238E27FC236}">
                  <a16:creationId xmlns:a16="http://schemas.microsoft.com/office/drawing/2014/main" xmlns="" id="{32C301DD-96A6-454C-922D-E5C172A2758E}"/>
                </a:ext>
              </a:extLst>
            </p:cNvPr>
            <p:cNvSpPr txBox="1"/>
            <p:nvPr/>
          </p:nvSpPr>
          <p:spPr>
            <a:xfrm>
              <a:off x="3529569" y="2957625"/>
              <a:ext cx="845719" cy="492447"/>
            </a:xfrm>
            <a:prstGeom prst="rect">
              <a:avLst/>
            </a:prstGeom>
            <a:noFill/>
          </p:spPr>
          <p:txBody>
            <a:bodyPr wrap="none" lIns="0" tIns="0" rIns="0" bIns="0" rtlCol="0">
              <a:spAutoFit/>
            </a:bodyPr>
            <a:lstStyle/>
            <a:p>
              <a:pPr algn="ctr" defTabSz="672067"/>
              <a:r>
                <a:rPr lang="en-US" sz="3136" dirty="0">
                  <a:solidFill>
                    <a:prstClr val="white"/>
                  </a:solidFill>
                  <a:latin typeface="微软雅黑" panose="020B0503020204020204" pitchFamily="34" charset="-122"/>
                  <a:ea typeface="微软雅黑" panose="020B0503020204020204" pitchFamily="34" charset="-122"/>
                  <a:cs typeface="Roboto Regular"/>
                </a:rPr>
                <a:t>53%</a:t>
              </a:r>
            </a:p>
          </p:txBody>
        </p:sp>
        <p:sp>
          <p:nvSpPr>
            <p:cNvPr id="65" name="TextBox 99">
              <a:extLst>
                <a:ext uri="{FF2B5EF4-FFF2-40B4-BE49-F238E27FC236}">
                  <a16:creationId xmlns:a16="http://schemas.microsoft.com/office/drawing/2014/main" xmlns="" id="{A28ECD96-C2A0-4768-A52C-5C47ADE60AB6}"/>
                </a:ext>
              </a:extLst>
            </p:cNvPr>
            <p:cNvSpPr txBox="1"/>
            <p:nvPr/>
          </p:nvSpPr>
          <p:spPr>
            <a:xfrm>
              <a:off x="3565826" y="3499899"/>
              <a:ext cx="765563" cy="153898"/>
            </a:xfrm>
            <a:prstGeom prst="rect">
              <a:avLst/>
            </a:prstGeom>
            <a:noFill/>
          </p:spPr>
          <p:txBody>
            <a:bodyPr wrap="none" lIns="0" tIns="0" rIns="0" bIns="0" rtlCol="0">
              <a:spAutoFit/>
            </a:bodyPr>
            <a:lstStyle/>
            <a:p>
              <a:pPr algn="ctr" defTabSz="672067"/>
              <a:r>
                <a:rPr lang="zh-CN" altLang="en-US" sz="980" b="1" dirty="0">
                  <a:solidFill>
                    <a:prstClr val="white"/>
                  </a:solidFill>
                  <a:latin typeface="微软雅黑" panose="020B0503020204020204" pitchFamily="34" charset="-122"/>
                  <a:ea typeface="微软雅黑" panose="020B0503020204020204" pitchFamily="34" charset="-122"/>
                </a:rPr>
                <a:t>点击输入标题</a:t>
              </a:r>
            </a:p>
          </p:txBody>
        </p:sp>
      </p:grpSp>
      <p:grpSp>
        <p:nvGrpSpPr>
          <p:cNvPr id="66" name="组合 65">
            <a:extLst>
              <a:ext uri="{FF2B5EF4-FFF2-40B4-BE49-F238E27FC236}">
                <a16:creationId xmlns:a16="http://schemas.microsoft.com/office/drawing/2014/main" xmlns="" id="{E612D076-C8DB-40CD-A18A-100BB86010B3}"/>
              </a:ext>
            </a:extLst>
          </p:cNvPr>
          <p:cNvGrpSpPr/>
          <p:nvPr/>
        </p:nvGrpSpPr>
        <p:grpSpPr>
          <a:xfrm>
            <a:off x="3758038" y="1108889"/>
            <a:ext cx="1630207" cy="1630207"/>
            <a:chOff x="3743074" y="1151562"/>
            <a:chExt cx="1663582" cy="1663582"/>
          </a:xfrm>
        </p:grpSpPr>
        <p:sp>
          <p:nvSpPr>
            <p:cNvPr id="67" name="Oval 17">
              <a:extLst>
                <a:ext uri="{FF2B5EF4-FFF2-40B4-BE49-F238E27FC236}">
                  <a16:creationId xmlns:a16="http://schemas.microsoft.com/office/drawing/2014/main" xmlns="" id="{1FA269A5-2718-406A-BEE1-5B7E1BB9EBA7}"/>
                </a:ext>
              </a:extLst>
            </p:cNvPr>
            <p:cNvSpPr/>
            <p:nvPr/>
          </p:nvSpPr>
          <p:spPr>
            <a:xfrm>
              <a:off x="3743074" y="1151562"/>
              <a:ext cx="1663582" cy="1663582"/>
            </a:xfrm>
            <a:prstGeom prst="ellipse">
              <a:avLst/>
            </a:prstGeom>
            <a:solidFill>
              <a:srgbClr val="308BC4"/>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89590" tIns="44795" rIns="89590" bIns="44795" rtlCol="0" anchor="ctr"/>
            <a:lstStyle/>
            <a:p>
              <a:pPr algn="ctr" defTabSz="672067"/>
              <a:endParaRPr lang="en-US" sz="975" dirty="0">
                <a:solidFill>
                  <a:prstClr val="white"/>
                </a:solidFill>
                <a:latin typeface="微软雅黑" panose="020B0503020204020204" pitchFamily="34" charset="-122"/>
                <a:ea typeface="微软雅黑" panose="020B0503020204020204" pitchFamily="34" charset="-122"/>
                <a:cs typeface="Helvetica Light"/>
              </a:endParaRPr>
            </a:p>
          </p:txBody>
        </p:sp>
        <p:sp>
          <p:nvSpPr>
            <p:cNvPr id="68" name="TextBox 102">
              <a:extLst>
                <a:ext uri="{FF2B5EF4-FFF2-40B4-BE49-F238E27FC236}">
                  <a16:creationId xmlns:a16="http://schemas.microsoft.com/office/drawing/2014/main" xmlns="" id="{C55B9657-B568-45E5-8809-5354C19DE3BE}"/>
                </a:ext>
              </a:extLst>
            </p:cNvPr>
            <p:cNvSpPr txBox="1"/>
            <p:nvPr/>
          </p:nvSpPr>
          <p:spPr>
            <a:xfrm>
              <a:off x="3889740" y="2007393"/>
              <a:ext cx="1330331" cy="443242"/>
            </a:xfrm>
            <a:prstGeom prst="rect">
              <a:avLst/>
            </a:prstGeom>
            <a:noFill/>
          </p:spPr>
          <p:txBody>
            <a:bodyPr wrap="square" lIns="0" tIns="0" rIns="0" bIns="0" rtlCol="0">
              <a:spAutoFit/>
            </a:bodyPr>
            <a:lstStyle/>
            <a:p>
              <a:pPr algn="ctr" defTabSz="672067">
                <a:lnSpc>
                  <a:spcPct val="120000"/>
                </a:lnSpc>
              </a:pPr>
              <a:r>
                <a:rPr lang="zh-CN" altLang="en-US" sz="784"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784" dirty="0">
                <a:solidFill>
                  <a:prstClr val="white"/>
                </a:solidFill>
                <a:latin typeface="微软雅黑" pitchFamily="34" charset="-122"/>
                <a:ea typeface="微软雅黑" pitchFamily="34" charset="-122"/>
              </a:endParaRPr>
            </a:p>
          </p:txBody>
        </p:sp>
        <p:sp>
          <p:nvSpPr>
            <p:cNvPr id="69" name="TextBox 103">
              <a:extLst>
                <a:ext uri="{FF2B5EF4-FFF2-40B4-BE49-F238E27FC236}">
                  <a16:creationId xmlns:a16="http://schemas.microsoft.com/office/drawing/2014/main" xmlns="" id="{AE987C74-DD41-4F58-AF87-A02AB2B59FC3}"/>
                </a:ext>
              </a:extLst>
            </p:cNvPr>
            <p:cNvSpPr txBox="1"/>
            <p:nvPr/>
          </p:nvSpPr>
          <p:spPr>
            <a:xfrm>
              <a:off x="4162874" y="1314546"/>
              <a:ext cx="845720" cy="492448"/>
            </a:xfrm>
            <a:prstGeom prst="rect">
              <a:avLst/>
            </a:prstGeom>
            <a:noFill/>
          </p:spPr>
          <p:txBody>
            <a:bodyPr wrap="none" lIns="0" tIns="0" rIns="0" bIns="0" rtlCol="0">
              <a:spAutoFit/>
            </a:bodyPr>
            <a:lstStyle/>
            <a:p>
              <a:pPr algn="ctr" defTabSz="672067"/>
              <a:r>
                <a:rPr lang="en-US" sz="3136" dirty="0">
                  <a:solidFill>
                    <a:prstClr val="white"/>
                  </a:solidFill>
                  <a:latin typeface="微软雅黑" panose="020B0503020204020204" pitchFamily="34" charset="-122"/>
                  <a:ea typeface="微软雅黑" panose="020B0503020204020204" pitchFamily="34" charset="-122"/>
                  <a:cs typeface="Roboto Regular"/>
                </a:rPr>
                <a:t>38%</a:t>
              </a:r>
            </a:p>
          </p:txBody>
        </p:sp>
        <p:sp>
          <p:nvSpPr>
            <p:cNvPr id="70" name="TextBox 104">
              <a:extLst>
                <a:ext uri="{FF2B5EF4-FFF2-40B4-BE49-F238E27FC236}">
                  <a16:creationId xmlns:a16="http://schemas.microsoft.com/office/drawing/2014/main" xmlns="" id="{68A5A9B8-6E5C-4986-866F-C5A82A654BF5}"/>
                </a:ext>
              </a:extLst>
            </p:cNvPr>
            <p:cNvSpPr txBox="1"/>
            <p:nvPr/>
          </p:nvSpPr>
          <p:spPr>
            <a:xfrm>
              <a:off x="4205294" y="1802519"/>
              <a:ext cx="765564" cy="153899"/>
            </a:xfrm>
            <a:prstGeom prst="rect">
              <a:avLst/>
            </a:prstGeom>
            <a:noFill/>
          </p:spPr>
          <p:txBody>
            <a:bodyPr wrap="none" lIns="0" tIns="0" rIns="0" bIns="0" rtlCol="0">
              <a:spAutoFit/>
            </a:bodyPr>
            <a:lstStyle/>
            <a:p>
              <a:pPr algn="ctr" defTabSz="672067"/>
              <a:r>
                <a:rPr lang="zh-CN" altLang="en-US" sz="980" b="1" dirty="0">
                  <a:solidFill>
                    <a:prstClr val="white"/>
                  </a:solidFill>
                  <a:latin typeface="微软雅黑" panose="020B0503020204020204" pitchFamily="34" charset="-122"/>
                  <a:ea typeface="微软雅黑" panose="020B0503020204020204" pitchFamily="34" charset="-122"/>
                </a:rPr>
                <a:t>点击输入标题</a:t>
              </a:r>
            </a:p>
          </p:txBody>
        </p:sp>
      </p:grpSp>
      <p:grpSp>
        <p:nvGrpSpPr>
          <p:cNvPr id="71" name="组合 70">
            <a:extLst>
              <a:ext uri="{FF2B5EF4-FFF2-40B4-BE49-F238E27FC236}">
                <a16:creationId xmlns:a16="http://schemas.microsoft.com/office/drawing/2014/main" xmlns="" id="{2C03B522-F3B2-4951-AEF6-CFACCB284025}"/>
              </a:ext>
            </a:extLst>
          </p:cNvPr>
          <p:cNvGrpSpPr/>
          <p:nvPr/>
        </p:nvGrpSpPr>
        <p:grpSpPr>
          <a:xfrm>
            <a:off x="324412" y="285457"/>
            <a:ext cx="8675126" cy="316562"/>
            <a:chOff x="384045" y="156886"/>
            <a:chExt cx="11806368" cy="430824"/>
          </a:xfrm>
        </p:grpSpPr>
        <p:sp>
          <p:nvSpPr>
            <p:cNvPr id="72" name="矩形 71">
              <a:extLst>
                <a:ext uri="{FF2B5EF4-FFF2-40B4-BE49-F238E27FC236}">
                  <a16:creationId xmlns:a16="http://schemas.microsoft.com/office/drawing/2014/main" xmlns="" id="{31BD05DB-13C5-4F57-AF69-26EA7CDD061D}"/>
                </a:ext>
              </a:extLst>
            </p:cNvPr>
            <p:cNvSpPr/>
            <p:nvPr/>
          </p:nvSpPr>
          <p:spPr>
            <a:xfrm>
              <a:off x="3960812" y="349470"/>
              <a:ext cx="8229601" cy="45719"/>
            </a:xfrm>
            <a:prstGeom prst="rect">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73" name="9">
              <a:extLst>
                <a:ext uri="{FF2B5EF4-FFF2-40B4-BE49-F238E27FC236}">
                  <a16:creationId xmlns:a16="http://schemas.microsoft.com/office/drawing/2014/main" xmlns="" id="{5527FBD0-8910-4AB3-B75B-4BB2065058E9}"/>
                </a:ext>
              </a:extLst>
            </p:cNvPr>
            <p:cNvSpPr txBox="1"/>
            <p:nvPr/>
          </p:nvSpPr>
          <p:spPr>
            <a:xfrm>
              <a:off x="543474" y="156886"/>
              <a:ext cx="3435256" cy="430824"/>
            </a:xfrm>
            <a:prstGeom prst="rect">
              <a:avLst/>
            </a:prstGeom>
            <a:noFill/>
          </p:spPr>
          <p:txBody>
            <a:bodyPr wrap="square" lIns="0" tIns="0" rIns="0" bIns="0" rtlCol="0">
              <a:spAutoFit/>
            </a:bodyPr>
            <a:lstStyle/>
            <a:p>
              <a:pPr marL="0" lvl="1" algn="ctr"/>
              <a:r>
                <a:rPr lang="zh-CN" altLang="en-US" sz="2057" dirty="0">
                  <a:solidFill>
                    <a:schemeClr val="bg1">
                      <a:lumMod val="50000"/>
                    </a:schemeClr>
                  </a:solidFill>
                  <a:latin typeface="微软雅黑" pitchFamily="34" charset="-122"/>
                  <a:ea typeface="微软雅黑" pitchFamily="34" charset="-122"/>
                </a:rPr>
                <a:t>点击加入你的标题</a:t>
              </a:r>
            </a:p>
          </p:txBody>
        </p:sp>
        <p:sp>
          <p:nvSpPr>
            <p:cNvPr id="74" name="等腰三角形 73">
              <a:extLst>
                <a:ext uri="{FF2B5EF4-FFF2-40B4-BE49-F238E27FC236}">
                  <a16:creationId xmlns:a16="http://schemas.microsoft.com/office/drawing/2014/main" xmlns="" id="{74BE6C35-EEFE-42C9-B49F-470A506B3E9F}"/>
                </a:ext>
              </a:extLst>
            </p:cNvPr>
            <p:cNvSpPr/>
            <p:nvPr/>
          </p:nvSpPr>
          <p:spPr>
            <a:xfrm rot="5400000">
              <a:off x="359230" y="217236"/>
              <a:ext cx="359817" cy="310187"/>
            </a:xfrm>
            <a:prstGeom prst="triangle">
              <a:avLst/>
            </a:prstGeom>
            <a:solidFill>
              <a:srgbClr val="308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lumMod val="50000"/>
                  </a:schemeClr>
                </a:solidFill>
              </a:endParaRPr>
            </a:p>
          </p:txBody>
        </p:sp>
      </p:grpSp>
    </p:spTree>
    <p:extLst>
      <p:ext uri="{BB962C8B-B14F-4D97-AF65-F5344CB8AC3E}">
        <p14:creationId xmlns:p14="http://schemas.microsoft.com/office/powerpoint/2010/main" val="916243018"/>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p:cTn id="13" dur="500" fill="hold"/>
                                        <p:tgtEl>
                                          <p:spTgt spid="61"/>
                                        </p:tgtEl>
                                        <p:attrNameLst>
                                          <p:attrName>ppt_w</p:attrName>
                                        </p:attrNameLst>
                                      </p:cBhvr>
                                      <p:tavLst>
                                        <p:tav tm="0">
                                          <p:val>
                                            <p:fltVal val="0"/>
                                          </p:val>
                                        </p:tav>
                                        <p:tav tm="100000">
                                          <p:val>
                                            <p:strVal val="#ppt_w"/>
                                          </p:val>
                                        </p:tav>
                                      </p:tavLst>
                                    </p:anim>
                                    <p:anim calcmode="lin" valueType="num">
                                      <p:cBhvr>
                                        <p:cTn id="14" dur="500" fill="hold"/>
                                        <p:tgtEl>
                                          <p:spTgt spid="61"/>
                                        </p:tgtEl>
                                        <p:attrNameLst>
                                          <p:attrName>ppt_h</p:attrName>
                                        </p:attrNameLst>
                                      </p:cBhvr>
                                      <p:tavLst>
                                        <p:tav tm="0">
                                          <p:val>
                                            <p:fltVal val="0"/>
                                          </p:val>
                                        </p:tav>
                                        <p:tav tm="100000">
                                          <p:val>
                                            <p:strVal val="#ppt_h"/>
                                          </p:val>
                                        </p:tav>
                                      </p:tavLst>
                                    </p:anim>
                                    <p:animEffect transition="in" filter="fade">
                                      <p:cBhvr>
                                        <p:cTn id="15" dur="500"/>
                                        <p:tgtEl>
                                          <p:spTgt spid="6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p:cTn id="19" dur="500" fill="hold"/>
                                        <p:tgtEl>
                                          <p:spTgt spid="66"/>
                                        </p:tgtEl>
                                        <p:attrNameLst>
                                          <p:attrName>ppt_w</p:attrName>
                                        </p:attrNameLst>
                                      </p:cBhvr>
                                      <p:tavLst>
                                        <p:tav tm="0">
                                          <p:val>
                                            <p:fltVal val="0"/>
                                          </p:val>
                                        </p:tav>
                                        <p:tav tm="100000">
                                          <p:val>
                                            <p:strVal val="#ppt_w"/>
                                          </p:val>
                                        </p:tav>
                                      </p:tavLst>
                                    </p:anim>
                                    <p:anim calcmode="lin" valueType="num">
                                      <p:cBhvr>
                                        <p:cTn id="20" dur="500" fill="hold"/>
                                        <p:tgtEl>
                                          <p:spTgt spid="66"/>
                                        </p:tgtEl>
                                        <p:attrNameLst>
                                          <p:attrName>ppt_h</p:attrName>
                                        </p:attrNameLst>
                                      </p:cBhvr>
                                      <p:tavLst>
                                        <p:tav tm="0">
                                          <p:val>
                                            <p:fltVal val="0"/>
                                          </p:val>
                                        </p:tav>
                                        <p:tav tm="100000">
                                          <p:val>
                                            <p:strVal val="#ppt_h"/>
                                          </p:val>
                                        </p:tav>
                                      </p:tavLst>
                                    </p:anim>
                                    <p:animEffect transition="in" filter="fade">
                                      <p:cBhvr>
                                        <p:cTn id="21" dur="500"/>
                                        <p:tgtEl>
                                          <p:spTgt spid="6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Effect transition="in" filter="fade">
                                      <p:cBhvr>
                                        <p:cTn id="2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0" b="-10000"/>
          </a:stretch>
        </a:blipFill>
        <a:effectLst/>
      </p:bgPr>
    </p:bg>
    <p:spTree>
      <p:nvGrpSpPr>
        <p:cNvPr id="1" name=""/>
        <p:cNvGrpSpPr/>
        <p:nvPr/>
      </p:nvGrpSpPr>
      <p:grpSpPr>
        <a:xfrm>
          <a:off x="0" y="0"/>
          <a:ext cx="0" cy="0"/>
          <a:chOff x="0" y="0"/>
          <a:chExt cx="0" cy="0"/>
        </a:xfrm>
      </p:grpSpPr>
      <p:sp>
        <p:nvSpPr>
          <p:cNvPr id="21" name="矩形 20"/>
          <p:cNvSpPr/>
          <p:nvPr/>
        </p:nvSpPr>
        <p:spPr>
          <a:xfrm>
            <a:off x="0" y="1805694"/>
            <a:ext cx="8978427" cy="1520414"/>
          </a:xfrm>
          <a:prstGeom prst="rect">
            <a:avLst/>
          </a:prstGeom>
          <a:solidFill>
            <a:srgbClr val="308BC4">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25" name="文本框 9"/>
          <p:cNvSpPr txBox="1"/>
          <p:nvPr/>
        </p:nvSpPr>
        <p:spPr>
          <a:xfrm>
            <a:off x="1588037" y="2282126"/>
            <a:ext cx="5820133" cy="770852"/>
          </a:xfrm>
          <a:prstGeom prst="rect">
            <a:avLst/>
          </a:prstGeom>
          <a:noFill/>
        </p:spPr>
        <p:txBody>
          <a:bodyPr wrap="square" rtlCol="0">
            <a:spAutoFit/>
          </a:bodyPr>
          <a:lstStyle/>
          <a:p>
            <a:pPr algn="ctr"/>
            <a:r>
              <a:rPr lang="zh-CN" altLang="en-US" sz="4409" b="1" dirty="0">
                <a:solidFill>
                  <a:schemeClr val="bg1"/>
                </a:solidFill>
                <a:latin typeface="微软雅黑" pitchFamily="34" charset="-122"/>
                <a:ea typeface="微软雅黑" pitchFamily="34" charset="-122"/>
              </a:rPr>
              <a:t>谢谢您的观看</a:t>
            </a:r>
          </a:p>
        </p:txBody>
      </p:sp>
      <p:sp>
        <p:nvSpPr>
          <p:cNvPr id="29" name="矩形 28"/>
          <p:cNvSpPr/>
          <p:nvPr/>
        </p:nvSpPr>
        <p:spPr>
          <a:xfrm>
            <a:off x="-173620" y="3317865"/>
            <a:ext cx="9149828" cy="63492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1" name="13"/>
          <p:cNvSpPr txBox="1"/>
          <p:nvPr>
            <p:custDataLst>
              <p:tags r:id="rId1"/>
            </p:custDataLst>
          </p:nvPr>
        </p:nvSpPr>
        <p:spPr>
          <a:xfrm>
            <a:off x="2245568" y="3477022"/>
            <a:ext cx="4508403" cy="216662"/>
          </a:xfrm>
          <a:prstGeom prst="rect">
            <a:avLst/>
          </a:prstGeom>
          <a:noFill/>
          <a:effectLst/>
        </p:spPr>
        <p:txBody>
          <a:bodyPr wrap="square" rtlCol="0">
            <a:spAutoFit/>
          </a:bodyPr>
          <a:lstStyle/>
          <a:p>
            <a:pPr algn="ctr"/>
            <a:r>
              <a:rPr lang="zh-CN" altLang="en-US" sz="808" dirty="0">
                <a:solidFill>
                  <a:srgbClr val="308BC4"/>
                </a:solidFill>
                <a:latin typeface="微软雅黑" pitchFamily="34" charset="-122"/>
                <a:ea typeface="微软雅黑" pitchFamily="34" charset="-122"/>
              </a:rPr>
              <a:t>汇报人：代用名     部门：设计部</a:t>
            </a:r>
            <a:endParaRPr lang="en-US" altLang="zh-CN" sz="808" dirty="0">
              <a:solidFill>
                <a:srgbClr val="308BC4"/>
              </a:solidFill>
              <a:latin typeface="微软雅黑" pitchFamily="34" charset="-122"/>
              <a:ea typeface="微软雅黑" pitchFamily="34" charset="-122"/>
            </a:endParaRPr>
          </a:p>
        </p:txBody>
      </p:sp>
    </p:spTree>
    <p:extLst>
      <p:ext uri="{BB962C8B-B14F-4D97-AF65-F5344CB8AC3E}">
        <p14:creationId xmlns:p14="http://schemas.microsoft.com/office/powerpoint/2010/main" val="292612354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750"/>
                                        <p:tgtEl>
                                          <p:spTgt spid="2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randombar(horizontal)">
                                      <p:cBhvr>
                                        <p:cTn id="10" dur="750"/>
                                        <p:tgtEl>
                                          <p:spTgt spid="29"/>
                                        </p:tgtEl>
                                      </p:cBhvr>
                                    </p:animEffect>
                                  </p:childTnLst>
                                </p:cTn>
                              </p:par>
                            </p:childTnLst>
                          </p:cTn>
                        </p:par>
                        <p:par>
                          <p:cTn id="11" fill="hold">
                            <p:stCondLst>
                              <p:cond delay="750"/>
                            </p:stCondLst>
                            <p:childTnLst>
                              <p:par>
                                <p:cTn id="12" presetID="16" presetClass="entr" presetSubtype="37"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barn(outVertical)">
                                      <p:cBhvr>
                                        <p:cTn id="14" dur="750"/>
                                        <p:tgtEl>
                                          <p:spTgt spid="3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p:bldP spid="29" grpId="0" animBg="1"/>
      <p:bldP spid="3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商务ppt"/>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1777</Words>
  <Application>Microsoft Office PowerPoint</Application>
  <PresentationFormat>自定义</PresentationFormat>
  <Paragraphs>267</Paragraphs>
  <Slides>25</Slides>
  <Notes>25</Notes>
  <HiddenSlides>0</HiddenSlides>
  <MMClips>1</MMClips>
  <ScaleCrop>false</ScaleCrop>
  <HeadingPairs>
    <vt:vector size="6" baseType="variant">
      <vt:variant>
        <vt:lpstr>已用的字体</vt:lpstr>
      </vt:variant>
      <vt:variant>
        <vt:i4>20</vt:i4>
      </vt:variant>
      <vt:variant>
        <vt:lpstr>主题</vt:lpstr>
      </vt:variant>
      <vt:variant>
        <vt:i4>10</vt:i4>
      </vt:variant>
      <vt:variant>
        <vt:lpstr>幻灯片标题</vt:lpstr>
      </vt:variant>
      <vt:variant>
        <vt:i4>25</vt:i4>
      </vt:variant>
    </vt:vector>
  </HeadingPairs>
  <TitlesOfParts>
    <vt:vector size="55" baseType="lpstr">
      <vt:lpstr>ITC Avant Garde Std Bk</vt:lpstr>
      <vt:lpstr>Open Sans</vt:lpstr>
      <vt:lpstr>Open Sans Extrabold</vt:lpstr>
      <vt:lpstr>Open Sans Light</vt:lpstr>
      <vt:lpstr>Signika</vt:lpstr>
      <vt:lpstr>等线</vt:lpstr>
      <vt:lpstr>等线 Light</vt:lpstr>
      <vt:lpstr>方正兰亭黑_GBK</vt:lpstr>
      <vt:lpstr>方正兰亭纤黑简体</vt:lpstr>
      <vt:lpstr>方正姚体</vt:lpstr>
      <vt:lpstr>华文黑体</vt:lpstr>
      <vt:lpstr>宋体</vt:lpstr>
      <vt:lpstr>微软雅黑</vt:lpstr>
      <vt:lpstr>Arial</vt:lpstr>
      <vt:lpstr>Calibri</vt:lpstr>
      <vt:lpstr>Haettenschweiler</vt:lpstr>
      <vt:lpstr>Helvetica Light</vt:lpstr>
      <vt:lpstr>Impact</vt:lpstr>
      <vt:lpstr>Roboto</vt:lpstr>
      <vt:lpstr>Roboto Regular</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2017-08-10T07:08:46Z</dcterms:created>
  <dcterms:modified xsi:type="dcterms:W3CDTF">2017-09-26T05:53:28Z</dcterms:modified>
</cp:coreProperties>
</file>