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9" r:id="rId3"/>
    <p:sldId id="257" r:id="rId4"/>
    <p:sldId id="258" r:id="rId5"/>
    <p:sldId id="261" r:id="rId6"/>
    <p:sldId id="262" r:id="rId7"/>
    <p:sldId id="266" r:id="rId8"/>
    <p:sldId id="263" r:id="rId9"/>
    <p:sldId id="267" r:id="rId10"/>
    <p:sldId id="270" r:id="rId11"/>
    <p:sldId id="265" r:id="rId12"/>
    <p:sldId id="272" r:id="rId13"/>
    <p:sldId id="268" r:id="rId14"/>
    <p:sldId id="271" r:id="rId15"/>
    <p:sldId id="273" r:id="rId16"/>
    <p:sldId id="275" r:id="rId17"/>
    <p:sldId id="274" r:id="rId18"/>
    <p:sldId id="276" r:id="rId19"/>
    <p:sldId id="277" r:id="rId20"/>
    <p:sldId id="278" r:id="rId21"/>
    <p:sldId id="279" r:id="rId22"/>
    <p:sldId id="280" r:id="rId23"/>
    <p:sldId id="281" r:id="rId24"/>
    <p:sldId id="282"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90" d="100"/>
          <a:sy n="90" d="100"/>
        </p:scale>
        <p:origin x="576"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BAD1D6-B807-4F9F-AA22-E3E6F3113AE6}" type="datetimeFigureOut">
              <a:rPr lang="zh-CN" altLang="en-US" smtClean="0"/>
              <a:t>2018/11/29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51E781-28F5-42F3-A516-6FDA19CAEE1B}" type="slidenum">
              <a:rPr lang="zh-CN" altLang="en-US" smtClean="0"/>
              <a:t>‹#›</a:t>
            </a:fld>
            <a:endParaRPr lang="zh-CN" altLang="en-US"/>
          </a:p>
        </p:txBody>
      </p:sp>
    </p:spTree>
    <p:extLst>
      <p:ext uri="{BB962C8B-B14F-4D97-AF65-F5344CB8AC3E}">
        <p14:creationId xmlns:p14="http://schemas.microsoft.com/office/powerpoint/2010/main" val="743127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1</a:t>
            </a:fld>
            <a:endParaRPr lang="zh-CN" altLang="en-US"/>
          </a:p>
        </p:txBody>
      </p:sp>
    </p:spTree>
    <p:extLst>
      <p:ext uri="{BB962C8B-B14F-4D97-AF65-F5344CB8AC3E}">
        <p14:creationId xmlns:p14="http://schemas.microsoft.com/office/powerpoint/2010/main" val="17694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2</a:t>
            </a:fld>
            <a:endParaRPr lang="zh-CN" altLang="en-US"/>
          </a:p>
        </p:txBody>
      </p:sp>
    </p:spTree>
    <p:extLst>
      <p:ext uri="{BB962C8B-B14F-4D97-AF65-F5344CB8AC3E}">
        <p14:creationId xmlns:p14="http://schemas.microsoft.com/office/powerpoint/2010/main" val="556834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3</a:t>
            </a:fld>
            <a:endParaRPr lang="zh-CN" altLang="en-US"/>
          </a:p>
        </p:txBody>
      </p:sp>
    </p:spTree>
    <p:extLst>
      <p:ext uri="{BB962C8B-B14F-4D97-AF65-F5344CB8AC3E}">
        <p14:creationId xmlns:p14="http://schemas.microsoft.com/office/powerpoint/2010/main" val="2285859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4</a:t>
            </a:fld>
            <a:endParaRPr lang="zh-CN" altLang="en-US"/>
          </a:p>
        </p:txBody>
      </p:sp>
    </p:spTree>
    <p:extLst>
      <p:ext uri="{BB962C8B-B14F-4D97-AF65-F5344CB8AC3E}">
        <p14:creationId xmlns:p14="http://schemas.microsoft.com/office/powerpoint/2010/main" val="12125587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5</a:t>
            </a:fld>
            <a:endParaRPr lang="zh-CN" altLang="en-US"/>
          </a:p>
        </p:txBody>
      </p:sp>
    </p:spTree>
    <p:extLst>
      <p:ext uri="{BB962C8B-B14F-4D97-AF65-F5344CB8AC3E}">
        <p14:creationId xmlns:p14="http://schemas.microsoft.com/office/powerpoint/2010/main" val="183810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6</a:t>
            </a:fld>
            <a:endParaRPr lang="zh-CN" altLang="en-US"/>
          </a:p>
        </p:txBody>
      </p:sp>
    </p:spTree>
    <p:extLst>
      <p:ext uri="{BB962C8B-B14F-4D97-AF65-F5344CB8AC3E}">
        <p14:creationId xmlns:p14="http://schemas.microsoft.com/office/powerpoint/2010/main" val="3815994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7</a:t>
            </a:fld>
            <a:endParaRPr lang="zh-CN" altLang="en-US"/>
          </a:p>
        </p:txBody>
      </p:sp>
    </p:spTree>
    <p:extLst>
      <p:ext uri="{BB962C8B-B14F-4D97-AF65-F5344CB8AC3E}">
        <p14:creationId xmlns:p14="http://schemas.microsoft.com/office/powerpoint/2010/main" val="2557972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8</a:t>
            </a:fld>
            <a:endParaRPr lang="zh-CN" altLang="en-US"/>
          </a:p>
        </p:txBody>
      </p:sp>
    </p:spTree>
    <p:extLst>
      <p:ext uri="{BB962C8B-B14F-4D97-AF65-F5344CB8AC3E}">
        <p14:creationId xmlns:p14="http://schemas.microsoft.com/office/powerpoint/2010/main" val="3740183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9</a:t>
            </a:fld>
            <a:endParaRPr lang="zh-CN" altLang="en-US"/>
          </a:p>
        </p:txBody>
      </p:sp>
    </p:spTree>
    <p:extLst>
      <p:ext uri="{BB962C8B-B14F-4D97-AF65-F5344CB8AC3E}">
        <p14:creationId xmlns:p14="http://schemas.microsoft.com/office/powerpoint/2010/main" val="4154443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10</a:t>
            </a:fld>
            <a:endParaRPr lang="zh-CN" altLang="en-US"/>
          </a:p>
        </p:txBody>
      </p:sp>
    </p:spTree>
    <p:extLst>
      <p:ext uri="{BB962C8B-B14F-4D97-AF65-F5344CB8AC3E}">
        <p14:creationId xmlns:p14="http://schemas.microsoft.com/office/powerpoint/2010/main" val="2865604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11</a:t>
            </a:fld>
            <a:endParaRPr lang="zh-CN" altLang="en-US"/>
          </a:p>
        </p:txBody>
      </p:sp>
    </p:spTree>
    <p:extLst>
      <p:ext uri="{BB962C8B-B14F-4D97-AF65-F5344CB8AC3E}">
        <p14:creationId xmlns:p14="http://schemas.microsoft.com/office/powerpoint/2010/main" val="13535813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12</a:t>
            </a:fld>
            <a:endParaRPr lang="zh-CN" altLang="en-US"/>
          </a:p>
        </p:txBody>
      </p:sp>
    </p:spTree>
    <p:extLst>
      <p:ext uri="{BB962C8B-B14F-4D97-AF65-F5344CB8AC3E}">
        <p14:creationId xmlns:p14="http://schemas.microsoft.com/office/powerpoint/2010/main" val="4099770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13</a:t>
            </a:fld>
            <a:endParaRPr lang="zh-CN" altLang="en-US"/>
          </a:p>
        </p:txBody>
      </p:sp>
    </p:spTree>
    <p:extLst>
      <p:ext uri="{BB962C8B-B14F-4D97-AF65-F5344CB8AC3E}">
        <p14:creationId xmlns:p14="http://schemas.microsoft.com/office/powerpoint/2010/main" val="18275658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14</a:t>
            </a:fld>
            <a:endParaRPr lang="zh-CN" altLang="en-US"/>
          </a:p>
        </p:txBody>
      </p:sp>
    </p:spTree>
    <p:extLst>
      <p:ext uri="{BB962C8B-B14F-4D97-AF65-F5344CB8AC3E}">
        <p14:creationId xmlns:p14="http://schemas.microsoft.com/office/powerpoint/2010/main" val="10043503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15</a:t>
            </a:fld>
            <a:endParaRPr lang="zh-CN" altLang="en-US"/>
          </a:p>
        </p:txBody>
      </p:sp>
    </p:spTree>
    <p:extLst>
      <p:ext uri="{BB962C8B-B14F-4D97-AF65-F5344CB8AC3E}">
        <p14:creationId xmlns:p14="http://schemas.microsoft.com/office/powerpoint/2010/main" val="40840779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16</a:t>
            </a:fld>
            <a:endParaRPr lang="zh-CN" altLang="en-US"/>
          </a:p>
        </p:txBody>
      </p:sp>
    </p:spTree>
    <p:extLst>
      <p:ext uri="{BB962C8B-B14F-4D97-AF65-F5344CB8AC3E}">
        <p14:creationId xmlns:p14="http://schemas.microsoft.com/office/powerpoint/2010/main" val="14702027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17</a:t>
            </a:fld>
            <a:endParaRPr lang="zh-CN" altLang="en-US"/>
          </a:p>
        </p:txBody>
      </p:sp>
    </p:spTree>
    <p:extLst>
      <p:ext uri="{BB962C8B-B14F-4D97-AF65-F5344CB8AC3E}">
        <p14:creationId xmlns:p14="http://schemas.microsoft.com/office/powerpoint/2010/main" val="26905488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18</a:t>
            </a:fld>
            <a:endParaRPr lang="zh-CN" altLang="en-US"/>
          </a:p>
        </p:txBody>
      </p:sp>
    </p:spTree>
    <p:extLst>
      <p:ext uri="{BB962C8B-B14F-4D97-AF65-F5344CB8AC3E}">
        <p14:creationId xmlns:p14="http://schemas.microsoft.com/office/powerpoint/2010/main" val="9078181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19</a:t>
            </a:fld>
            <a:endParaRPr lang="zh-CN" altLang="en-US"/>
          </a:p>
        </p:txBody>
      </p:sp>
    </p:spTree>
    <p:extLst>
      <p:ext uri="{BB962C8B-B14F-4D97-AF65-F5344CB8AC3E}">
        <p14:creationId xmlns:p14="http://schemas.microsoft.com/office/powerpoint/2010/main" val="26928594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20</a:t>
            </a:fld>
            <a:endParaRPr lang="zh-CN" altLang="en-US"/>
          </a:p>
        </p:txBody>
      </p:sp>
    </p:spTree>
    <p:extLst>
      <p:ext uri="{BB962C8B-B14F-4D97-AF65-F5344CB8AC3E}">
        <p14:creationId xmlns:p14="http://schemas.microsoft.com/office/powerpoint/2010/main" val="1083567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21</a:t>
            </a:fld>
            <a:endParaRPr lang="zh-CN" altLang="en-US"/>
          </a:p>
        </p:txBody>
      </p:sp>
    </p:spTree>
    <p:extLst>
      <p:ext uri="{BB962C8B-B14F-4D97-AF65-F5344CB8AC3E}">
        <p14:creationId xmlns:p14="http://schemas.microsoft.com/office/powerpoint/2010/main" val="23024084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22</a:t>
            </a:fld>
            <a:endParaRPr lang="zh-CN" altLang="en-US"/>
          </a:p>
        </p:txBody>
      </p:sp>
    </p:spTree>
    <p:extLst>
      <p:ext uri="{BB962C8B-B14F-4D97-AF65-F5344CB8AC3E}">
        <p14:creationId xmlns:p14="http://schemas.microsoft.com/office/powerpoint/2010/main" val="13042645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23</a:t>
            </a:fld>
            <a:endParaRPr lang="zh-CN" altLang="en-US"/>
          </a:p>
        </p:txBody>
      </p:sp>
    </p:spTree>
    <p:extLst>
      <p:ext uri="{BB962C8B-B14F-4D97-AF65-F5344CB8AC3E}">
        <p14:creationId xmlns:p14="http://schemas.microsoft.com/office/powerpoint/2010/main" val="10731555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1E781-28F5-42F3-A516-6FDA19CAEE1B}" type="slidenum">
              <a:rPr lang="zh-CN" altLang="en-US" smtClean="0"/>
              <a:t>24</a:t>
            </a:fld>
            <a:endParaRPr lang="zh-CN" altLang="en-US"/>
          </a:p>
        </p:txBody>
      </p:sp>
    </p:spTree>
    <p:extLst>
      <p:ext uri="{BB962C8B-B14F-4D97-AF65-F5344CB8AC3E}">
        <p14:creationId xmlns:p14="http://schemas.microsoft.com/office/powerpoint/2010/main" val="38931729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B1EF377-DB84-4974-B6AD-FBDBB0938238}"/>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5871E984-FC29-4371-B04E-4FD02BFDFF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115828B7-47A4-4A8A-A554-BDAECAA746D4}"/>
              </a:ext>
            </a:extLst>
          </p:cNvPr>
          <p:cNvSpPr>
            <a:spLocks noGrp="1"/>
          </p:cNvSpPr>
          <p:nvPr>
            <p:ph type="dt" sz="half" idx="10"/>
          </p:nvPr>
        </p:nvSpPr>
        <p:spPr/>
        <p:txBody>
          <a:bodyPr/>
          <a:lstStyle/>
          <a:p>
            <a:fld id="{64BFE4A0-7A3C-4547-BEB2-220CF6137B56}" type="datetimeFigureOut">
              <a:rPr lang="zh-CN" altLang="en-US" smtClean="0"/>
              <a:t>2018/11/29</a:t>
            </a:fld>
            <a:endParaRPr lang="zh-CN" altLang="en-US"/>
          </a:p>
        </p:txBody>
      </p:sp>
      <p:sp>
        <p:nvSpPr>
          <p:cNvPr id="5" name="页脚占位符 4">
            <a:extLst>
              <a:ext uri="{FF2B5EF4-FFF2-40B4-BE49-F238E27FC236}">
                <a16:creationId xmlns:a16="http://schemas.microsoft.com/office/drawing/2014/main" xmlns="" id="{F94024BE-99FC-4B83-B3B7-C759A2C3945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22C16C6C-36B7-4717-A3D5-F97E826B08C0}"/>
              </a:ext>
            </a:extLst>
          </p:cNvPr>
          <p:cNvSpPr>
            <a:spLocks noGrp="1"/>
          </p:cNvSpPr>
          <p:nvPr>
            <p:ph type="sldNum" sz="quarter" idx="12"/>
          </p:nvPr>
        </p:nvSpPr>
        <p:spPr/>
        <p:txBody>
          <a:bodyPr/>
          <a:lstStyle/>
          <a:p>
            <a:fld id="{7DE3D0B8-F7C8-44F9-887D-0785A753C972}" type="slidenum">
              <a:rPr lang="zh-CN" altLang="en-US" smtClean="0"/>
              <a:t>‹#›</a:t>
            </a:fld>
            <a:endParaRPr lang="zh-CN" altLang="en-US"/>
          </a:p>
        </p:txBody>
      </p:sp>
      <p:pic>
        <p:nvPicPr>
          <p:cNvPr id="7" name="图片 6">
            <a:extLst>
              <a:ext uri="{FF2B5EF4-FFF2-40B4-BE49-F238E27FC236}">
                <a16:creationId xmlns:a16="http://schemas.microsoft.com/office/drawing/2014/main" xmlns="" id="{F0E75930-C60A-4E7B-AFB1-73D4455E3E89}"/>
              </a:ext>
            </a:extLst>
          </p:cNvPr>
          <p:cNvPicPr>
            <a:picLocks noChangeAspect="1"/>
          </p:cNvPicPr>
          <p:nvPr userDrawn="1"/>
        </p:nvPicPr>
        <p:blipFill rotWithShape="1">
          <a:blip r:embed="rId2"/>
          <a:srcRect l="28153" t="20475" r="28422" b="20475"/>
          <a:stretch/>
        </p:blipFill>
        <p:spPr>
          <a:xfrm>
            <a:off x="0" y="0"/>
            <a:ext cx="12192000" cy="6858000"/>
          </a:xfrm>
          <a:prstGeom prst="rect">
            <a:avLst/>
          </a:prstGeom>
        </p:spPr>
      </p:pic>
    </p:spTree>
    <p:extLst>
      <p:ext uri="{BB962C8B-B14F-4D97-AF65-F5344CB8AC3E}">
        <p14:creationId xmlns:p14="http://schemas.microsoft.com/office/powerpoint/2010/main" val="574128560"/>
      </p:ext>
    </p:extLst>
  </p:cSld>
  <p:clrMapOvr>
    <a:masterClrMapping/>
  </p:clrMapOvr>
  <p:transition spd="slow" advTm="0">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B3993DD-1515-4A63-940F-F2011E57EC7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34E98A18-FAA6-4B1D-95D8-A1AA2A9CFAF9}"/>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E31666C6-F430-4C0A-A107-93463FF41ECA}"/>
              </a:ext>
            </a:extLst>
          </p:cNvPr>
          <p:cNvSpPr>
            <a:spLocks noGrp="1"/>
          </p:cNvSpPr>
          <p:nvPr>
            <p:ph type="dt" sz="half" idx="10"/>
          </p:nvPr>
        </p:nvSpPr>
        <p:spPr/>
        <p:txBody>
          <a:bodyPr/>
          <a:lstStyle/>
          <a:p>
            <a:fld id="{64BFE4A0-7A3C-4547-BEB2-220CF6137B56}" type="datetimeFigureOut">
              <a:rPr lang="zh-CN" altLang="en-US" smtClean="0"/>
              <a:t>2018/11/29</a:t>
            </a:fld>
            <a:endParaRPr lang="zh-CN" altLang="en-US"/>
          </a:p>
        </p:txBody>
      </p:sp>
      <p:sp>
        <p:nvSpPr>
          <p:cNvPr id="5" name="页脚占位符 4">
            <a:extLst>
              <a:ext uri="{FF2B5EF4-FFF2-40B4-BE49-F238E27FC236}">
                <a16:creationId xmlns:a16="http://schemas.microsoft.com/office/drawing/2014/main" xmlns="" id="{5D564D1B-07D7-4E25-9081-7764F8E4EE6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5C9F056-BE32-4637-AB21-4C4FB9E03E68}"/>
              </a:ext>
            </a:extLst>
          </p:cNvPr>
          <p:cNvSpPr>
            <a:spLocks noGrp="1"/>
          </p:cNvSpPr>
          <p:nvPr>
            <p:ph type="sldNum" sz="quarter" idx="12"/>
          </p:nvPr>
        </p:nvSpPr>
        <p:spPr/>
        <p:txBody>
          <a:bodyPr/>
          <a:lstStyle/>
          <a:p>
            <a:fld id="{7DE3D0B8-F7C8-44F9-887D-0785A753C972}" type="slidenum">
              <a:rPr lang="zh-CN" altLang="en-US" smtClean="0"/>
              <a:t>‹#›</a:t>
            </a:fld>
            <a:endParaRPr lang="zh-CN" altLang="en-US"/>
          </a:p>
        </p:txBody>
      </p:sp>
      <p:pic>
        <p:nvPicPr>
          <p:cNvPr id="7" name="图片 6">
            <a:extLst>
              <a:ext uri="{FF2B5EF4-FFF2-40B4-BE49-F238E27FC236}">
                <a16:creationId xmlns:a16="http://schemas.microsoft.com/office/drawing/2014/main" xmlns="" id="{A96008AF-A0D3-427C-8FE5-26A1FDE41758}"/>
              </a:ext>
            </a:extLst>
          </p:cNvPr>
          <p:cNvPicPr>
            <a:picLocks noChangeAspect="1"/>
          </p:cNvPicPr>
          <p:nvPr userDrawn="1"/>
        </p:nvPicPr>
        <p:blipFill rotWithShape="1">
          <a:blip r:embed="rId2"/>
          <a:srcRect l="28153" t="20475" r="28422" b="20475"/>
          <a:stretch/>
        </p:blipFill>
        <p:spPr>
          <a:xfrm>
            <a:off x="0" y="0"/>
            <a:ext cx="12192000" cy="6858000"/>
          </a:xfrm>
          <a:prstGeom prst="rect">
            <a:avLst/>
          </a:prstGeom>
        </p:spPr>
      </p:pic>
    </p:spTree>
    <p:extLst>
      <p:ext uri="{BB962C8B-B14F-4D97-AF65-F5344CB8AC3E}">
        <p14:creationId xmlns:p14="http://schemas.microsoft.com/office/powerpoint/2010/main" val="857937717"/>
      </p:ext>
    </p:extLst>
  </p:cSld>
  <p:clrMapOvr>
    <a:masterClrMapping/>
  </p:clrMapOvr>
  <p:transition spd="slow" advTm="0">
    <p:pu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D9D9164-EA81-4429-8507-ABA7CBADC0B0}"/>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4DEE3278-033B-4F9F-B2B6-A9823C917D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89CDBF4F-6C92-4E7E-8EC3-99932D5AD09C}"/>
              </a:ext>
            </a:extLst>
          </p:cNvPr>
          <p:cNvSpPr>
            <a:spLocks noGrp="1"/>
          </p:cNvSpPr>
          <p:nvPr>
            <p:ph type="dt" sz="half" idx="10"/>
          </p:nvPr>
        </p:nvSpPr>
        <p:spPr/>
        <p:txBody>
          <a:bodyPr/>
          <a:lstStyle/>
          <a:p>
            <a:fld id="{64BFE4A0-7A3C-4547-BEB2-220CF6137B56}" type="datetimeFigureOut">
              <a:rPr lang="zh-CN" altLang="en-US" smtClean="0"/>
              <a:t>2018/11/29</a:t>
            </a:fld>
            <a:endParaRPr lang="zh-CN" altLang="en-US"/>
          </a:p>
        </p:txBody>
      </p:sp>
      <p:sp>
        <p:nvSpPr>
          <p:cNvPr id="5" name="页脚占位符 4">
            <a:extLst>
              <a:ext uri="{FF2B5EF4-FFF2-40B4-BE49-F238E27FC236}">
                <a16:creationId xmlns:a16="http://schemas.microsoft.com/office/drawing/2014/main" xmlns="" id="{C8229DBB-33C0-4543-B202-53B259011D6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9627BD71-0743-4ECB-8DB6-42DF74E64055}"/>
              </a:ext>
            </a:extLst>
          </p:cNvPr>
          <p:cNvSpPr>
            <a:spLocks noGrp="1"/>
          </p:cNvSpPr>
          <p:nvPr>
            <p:ph type="sldNum" sz="quarter" idx="12"/>
          </p:nvPr>
        </p:nvSpPr>
        <p:spPr/>
        <p:txBody>
          <a:bodyPr/>
          <a:lstStyle/>
          <a:p>
            <a:fld id="{7DE3D0B8-F7C8-44F9-887D-0785A753C972}" type="slidenum">
              <a:rPr lang="zh-CN" altLang="en-US" smtClean="0"/>
              <a:t>‹#›</a:t>
            </a:fld>
            <a:endParaRPr lang="zh-CN" altLang="en-US"/>
          </a:p>
        </p:txBody>
      </p:sp>
      <p:pic>
        <p:nvPicPr>
          <p:cNvPr id="7" name="图片 6">
            <a:extLst>
              <a:ext uri="{FF2B5EF4-FFF2-40B4-BE49-F238E27FC236}">
                <a16:creationId xmlns:a16="http://schemas.microsoft.com/office/drawing/2014/main" xmlns="" id="{ADD7CE67-7077-46BE-9BAB-A1B946964F5B}"/>
              </a:ext>
            </a:extLst>
          </p:cNvPr>
          <p:cNvPicPr>
            <a:picLocks noChangeAspect="1"/>
          </p:cNvPicPr>
          <p:nvPr userDrawn="1"/>
        </p:nvPicPr>
        <p:blipFill rotWithShape="1">
          <a:blip r:embed="rId2"/>
          <a:srcRect l="28153" t="20475" r="28422" b="20475"/>
          <a:stretch/>
        </p:blipFill>
        <p:spPr>
          <a:xfrm>
            <a:off x="0" y="0"/>
            <a:ext cx="12192000" cy="6858000"/>
          </a:xfrm>
          <a:prstGeom prst="rect">
            <a:avLst/>
          </a:prstGeom>
        </p:spPr>
      </p:pic>
    </p:spTree>
    <p:extLst>
      <p:ext uri="{BB962C8B-B14F-4D97-AF65-F5344CB8AC3E}">
        <p14:creationId xmlns:p14="http://schemas.microsoft.com/office/powerpoint/2010/main" val="938913754"/>
      </p:ext>
    </p:extLst>
  </p:cSld>
  <p:clrMapOvr>
    <a:masterClrMapping/>
  </p:clrMapOvr>
  <p:transition spd="slow" advTm="0">
    <p:pu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5DDED66-197C-4C11-8021-E055A364083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5AB46DF3-6151-4D42-9DDF-CDD407BF9481}"/>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AE6723DD-6181-48A7-A41B-F447477B6E20}"/>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4BB12F11-4DFD-43BA-AF58-712A7B795E6A}"/>
              </a:ext>
            </a:extLst>
          </p:cNvPr>
          <p:cNvSpPr>
            <a:spLocks noGrp="1"/>
          </p:cNvSpPr>
          <p:nvPr>
            <p:ph type="dt" sz="half" idx="10"/>
          </p:nvPr>
        </p:nvSpPr>
        <p:spPr/>
        <p:txBody>
          <a:bodyPr/>
          <a:lstStyle/>
          <a:p>
            <a:fld id="{64BFE4A0-7A3C-4547-BEB2-220CF6137B56}" type="datetimeFigureOut">
              <a:rPr lang="zh-CN" altLang="en-US" smtClean="0"/>
              <a:t>2018/11/29</a:t>
            </a:fld>
            <a:endParaRPr lang="zh-CN" altLang="en-US"/>
          </a:p>
        </p:txBody>
      </p:sp>
      <p:sp>
        <p:nvSpPr>
          <p:cNvPr id="6" name="页脚占位符 5">
            <a:extLst>
              <a:ext uri="{FF2B5EF4-FFF2-40B4-BE49-F238E27FC236}">
                <a16:creationId xmlns:a16="http://schemas.microsoft.com/office/drawing/2014/main" xmlns="" id="{6723E59F-0A18-4D12-A7D0-F0752FB33A9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10D70BD6-559F-44B1-9436-4ADF1F6A7CA0}"/>
              </a:ext>
            </a:extLst>
          </p:cNvPr>
          <p:cNvSpPr>
            <a:spLocks noGrp="1"/>
          </p:cNvSpPr>
          <p:nvPr>
            <p:ph type="sldNum" sz="quarter" idx="12"/>
          </p:nvPr>
        </p:nvSpPr>
        <p:spPr/>
        <p:txBody>
          <a:bodyPr/>
          <a:lstStyle/>
          <a:p>
            <a:fld id="{7DE3D0B8-F7C8-44F9-887D-0785A753C972}" type="slidenum">
              <a:rPr lang="zh-CN" altLang="en-US" smtClean="0"/>
              <a:t>‹#›</a:t>
            </a:fld>
            <a:endParaRPr lang="zh-CN" altLang="en-US"/>
          </a:p>
        </p:txBody>
      </p:sp>
      <p:pic>
        <p:nvPicPr>
          <p:cNvPr id="8" name="图片 7">
            <a:extLst>
              <a:ext uri="{FF2B5EF4-FFF2-40B4-BE49-F238E27FC236}">
                <a16:creationId xmlns:a16="http://schemas.microsoft.com/office/drawing/2014/main" xmlns="" id="{76B6BDEA-2ED9-4DD2-A5AB-37769B6A2A01}"/>
              </a:ext>
            </a:extLst>
          </p:cNvPr>
          <p:cNvPicPr>
            <a:picLocks noChangeAspect="1"/>
          </p:cNvPicPr>
          <p:nvPr userDrawn="1"/>
        </p:nvPicPr>
        <p:blipFill rotWithShape="1">
          <a:blip r:embed="rId2"/>
          <a:srcRect l="28153" t="20475" r="28422" b="20475"/>
          <a:stretch/>
        </p:blipFill>
        <p:spPr>
          <a:xfrm>
            <a:off x="0" y="0"/>
            <a:ext cx="12192000" cy="6858000"/>
          </a:xfrm>
          <a:prstGeom prst="rect">
            <a:avLst/>
          </a:prstGeom>
        </p:spPr>
      </p:pic>
    </p:spTree>
    <p:extLst>
      <p:ext uri="{BB962C8B-B14F-4D97-AF65-F5344CB8AC3E}">
        <p14:creationId xmlns:p14="http://schemas.microsoft.com/office/powerpoint/2010/main" val="1179150491"/>
      </p:ext>
    </p:extLst>
  </p:cSld>
  <p:clrMapOvr>
    <a:masterClrMapping/>
  </p:clrMapOvr>
  <p:transition spd="slow" advTm="0">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CF6E8DC-1427-4C6D-8DA1-7A21D15ED0C3}"/>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C3ADFE92-114A-4501-9614-8F6EF5727F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6DA03321-03C2-48BA-ADEB-361FD99B923D}"/>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E393A4E8-1BE6-4404-988D-8C3AB19121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0FB3145C-2435-4C31-B6C1-E751BD26657E}"/>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124BB101-FF56-4CE9-887F-8929F4139EAC}"/>
              </a:ext>
            </a:extLst>
          </p:cNvPr>
          <p:cNvSpPr>
            <a:spLocks noGrp="1"/>
          </p:cNvSpPr>
          <p:nvPr>
            <p:ph type="dt" sz="half" idx="10"/>
          </p:nvPr>
        </p:nvSpPr>
        <p:spPr/>
        <p:txBody>
          <a:bodyPr/>
          <a:lstStyle/>
          <a:p>
            <a:fld id="{64BFE4A0-7A3C-4547-BEB2-220CF6137B56}" type="datetimeFigureOut">
              <a:rPr lang="zh-CN" altLang="en-US" smtClean="0"/>
              <a:t>2018/11/29</a:t>
            </a:fld>
            <a:endParaRPr lang="zh-CN" altLang="en-US"/>
          </a:p>
        </p:txBody>
      </p:sp>
      <p:sp>
        <p:nvSpPr>
          <p:cNvPr id="8" name="页脚占位符 7">
            <a:extLst>
              <a:ext uri="{FF2B5EF4-FFF2-40B4-BE49-F238E27FC236}">
                <a16:creationId xmlns:a16="http://schemas.microsoft.com/office/drawing/2014/main" xmlns="" id="{B4874FBC-35FB-450D-B3C3-5A6E0E28C11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7E3B59F5-1521-4C7A-9A9D-A8B9593F07D3}"/>
              </a:ext>
            </a:extLst>
          </p:cNvPr>
          <p:cNvSpPr>
            <a:spLocks noGrp="1"/>
          </p:cNvSpPr>
          <p:nvPr>
            <p:ph type="sldNum" sz="quarter" idx="12"/>
          </p:nvPr>
        </p:nvSpPr>
        <p:spPr/>
        <p:txBody>
          <a:bodyPr/>
          <a:lstStyle/>
          <a:p>
            <a:fld id="{7DE3D0B8-F7C8-44F9-887D-0785A753C972}" type="slidenum">
              <a:rPr lang="zh-CN" altLang="en-US" smtClean="0"/>
              <a:t>‹#›</a:t>
            </a:fld>
            <a:endParaRPr lang="zh-CN" altLang="en-US"/>
          </a:p>
        </p:txBody>
      </p:sp>
      <p:pic>
        <p:nvPicPr>
          <p:cNvPr id="10" name="图片 9">
            <a:extLst>
              <a:ext uri="{FF2B5EF4-FFF2-40B4-BE49-F238E27FC236}">
                <a16:creationId xmlns:a16="http://schemas.microsoft.com/office/drawing/2014/main" xmlns="" id="{7E649313-F8EC-4882-868F-B6AA88E00C64}"/>
              </a:ext>
            </a:extLst>
          </p:cNvPr>
          <p:cNvPicPr>
            <a:picLocks noChangeAspect="1"/>
          </p:cNvPicPr>
          <p:nvPr userDrawn="1"/>
        </p:nvPicPr>
        <p:blipFill rotWithShape="1">
          <a:blip r:embed="rId2"/>
          <a:srcRect l="28153" t="20475" r="28422" b="20475"/>
          <a:stretch/>
        </p:blipFill>
        <p:spPr>
          <a:xfrm>
            <a:off x="0" y="0"/>
            <a:ext cx="12192000" cy="6858000"/>
          </a:xfrm>
          <a:prstGeom prst="rect">
            <a:avLst/>
          </a:prstGeom>
        </p:spPr>
      </p:pic>
    </p:spTree>
    <p:extLst>
      <p:ext uri="{BB962C8B-B14F-4D97-AF65-F5344CB8AC3E}">
        <p14:creationId xmlns:p14="http://schemas.microsoft.com/office/powerpoint/2010/main" val="3713856955"/>
      </p:ext>
    </p:extLst>
  </p:cSld>
  <p:clrMapOvr>
    <a:masterClrMapping/>
  </p:clrMapOvr>
  <p:transition spd="slow" advTm="0">
    <p:pu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BAB4158-F5E9-4FD1-B1F5-D6D1D7163FC9}"/>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905D9D3B-409F-4481-AC58-BF3F39F9826B}"/>
              </a:ext>
            </a:extLst>
          </p:cNvPr>
          <p:cNvSpPr>
            <a:spLocks noGrp="1"/>
          </p:cNvSpPr>
          <p:nvPr>
            <p:ph type="dt" sz="half" idx="10"/>
          </p:nvPr>
        </p:nvSpPr>
        <p:spPr/>
        <p:txBody>
          <a:bodyPr/>
          <a:lstStyle/>
          <a:p>
            <a:fld id="{64BFE4A0-7A3C-4547-BEB2-220CF6137B56}" type="datetimeFigureOut">
              <a:rPr lang="zh-CN" altLang="en-US" smtClean="0"/>
              <a:t>2018/11/29</a:t>
            </a:fld>
            <a:endParaRPr lang="zh-CN" altLang="en-US"/>
          </a:p>
        </p:txBody>
      </p:sp>
      <p:sp>
        <p:nvSpPr>
          <p:cNvPr id="4" name="页脚占位符 3">
            <a:extLst>
              <a:ext uri="{FF2B5EF4-FFF2-40B4-BE49-F238E27FC236}">
                <a16:creationId xmlns:a16="http://schemas.microsoft.com/office/drawing/2014/main" xmlns="" id="{6B03CC32-FF8D-4226-8CEC-22771023D7F9}"/>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95A684C1-F338-42B5-92A0-A19055790430}"/>
              </a:ext>
            </a:extLst>
          </p:cNvPr>
          <p:cNvSpPr>
            <a:spLocks noGrp="1"/>
          </p:cNvSpPr>
          <p:nvPr>
            <p:ph type="sldNum" sz="quarter" idx="12"/>
          </p:nvPr>
        </p:nvSpPr>
        <p:spPr/>
        <p:txBody>
          <a:bodyPr/>
          <a:lstStyle/>
          <a:p>
            <a:fld id="{7DE3D0B8-F7C8-44F9-887D-0785A753C972}" type="slidenum">
              <a:rPr lang="zh-CN" altLang="en-US" smtClean="0"/>
              <a:t>‹#›</a:t>
            </a:fld>
            <a:endParaRPr lang="zh-CN" altLang="en-US"/>
          </a:p>
        </p:txBody>
      </p:sp>
      <p:pic>
        <p:nvPicPr>
          <p:cNvPr id="6" name="图片 5">
            <a:extLst>
              <a:ext uri="{FF2B5EF4-FFF2-40B4-BE49-F238E27FC236}">
                <a16:creationId xmlns:a16="http://schemas.microsoft.com/office/drawing/2014/main" xmlns="" id="{6E7A4976-1A6F-49B2-8BDA-10EBFEC1040E}"/>
              </a:ext>
            </a:extLst>
          </p:cNvPr>
          <p:cNvPicPr>
            <a:picLocks noChangeAspect="1"/>
          </p:cNvPicPr>
          <p:nvPr userDrawn="1"/>
        </p:nvPicPr>
        <p:blipFill rotWithShape="1">
          <a:blip r:embed="rId2"/>
          <a:srcRect l="28153" t="20475" r="28422" b="20475"/>
          <a:stretch/>
        </p:blipFill>
        <p:spPr>
          <a:xfrm>
            <a:off x="0" y="0"/>
            <a:ext cx="12192000" cy="6858000"/>
          </a:xfrm>
          <a:prstGeom prst="rect">
            <a:avLst/>
          </a:prstGeom>
        </p:spPr>
      </p:pic>
    </p:spTree>
    <p:extLst>
      <p:ext uri="{BB962C8B-B14F-4D97-AF65-F5344CB8AC3E}">
        <p14:creationId xmlns:p14="http://schemas.microsoft.com/office/powerpoint/2010/main" val="848363479"/>
      </p:ext>
    </p:extLst>
  </p:cSld>
  <p:clrMapOvr>
    <a:masterClrMapping/>
  </p:clrMapOvr>
  <p:transition spd="slow" advTm="0">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1BDAFDC4-E4DE-4DA3-B8C9-EDDFC6680A3D}"/>
              </a:ext>
            </a:extLst>
          </p:cNvPr>
          <p:cNvSpPr>
            <a:spLocks noGrp="1"/>
          </p:cNvSpPr>
          <p:nvPr>
            <p:ph type="dt" sz="half" idx="10"/>
          </p:nvPr>
        </p:nvSpPr>
        <p:spPr/>
        <p:txBody>
          <a:bodyPr/>
          <a:lstStyle/>
          <a:p>
            <a:fld id="{64BFE4A0-7A3C-4547-BEB2-220CF6137B56}" type="datetimeFigureOut">
              <a:rPr lang="zh-CN" altLang="en-US" smtClean="0"/>
              <a:t>2018/11/29</a:t>
            </a:fld>
            <a:endParaRPr lang="zh-CN" altLang="en-US"/>
          </a:p>
        </p:txBody>
      </p:sp>
      <p:sp>
        <p:nvSpPr>
          <p:cNvPr id="3" name="页脚占位符 2">
            <a:extLst>
              <a:ext uri="{FF2B5EF4-FFF2-40B4-BE49-F238E27FC236}">
                <a16:creationId xmlns:a16="http://schemas.microsoft.com/office/drawing/2014/main" xmlns="" id="{090495FB-6C21-4AC6-8A19-0893266E1EAB}"/>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2B238525-B1B4-482D-91FE-65CD0E321523}"/>
              </a:ext>
            </a:extLst>
          </p:cNvPr>
          <p:cNvSpPr>
            <a:spLocks noGrp="1"/>
          </p:cNvSpPr>
          <p:nvPr>
            <p:ph type="sldNum" sz="quarter" idx="12"/>
          </p:nvPr>
        </p:nvSpPr>
        <p:spPr/>
        <p:txBody>
          <a:bodyPr/>
          <a:lstStyle/>
          <a:p>
            <a:fld id="{7DE3D0B8-F7C8-44F9-887D-0785A753C972}" type="slidenum">
              <a:rPr lang="zh-CN" altLang="en-US" smtClean="0"/>
              <a:t>‹#›</a:t>
            </a:fld>
            <a:endParaRPr lang="zh-CN" altLang="en-US"/>
          </a:p>
        </p:txBody>
      </p:sp>
      <p:pic>
        <p:nvPicPr>
          <p:cNvPr id="5" name="图片 4">
            <a:extLst>
              <a:ext uri="{FF2B5EF4-FFF2-40B4-BE49-F238E27FC236}">
                <a16:creationId xmlns:a16="http://schemas.microsoft.com/office/drawing/2014/main" xmlns="" id="{9374E9FF-135B-46BE-97E1-8252E3647431}"/>
              </a:ext>
            </a:extLst>
          </p:cNvPr>
          <p:cNvPicPr>
            <a:picLocks noChangeAspect="1"/>
          </p:cNvPicPr>
          <p:nvPr userDrawn="1"/>
        </p:nvPicPr>
        <p:blipFill rotWithShape="1">
          <a:blip r:embed="rId2"/>
          <a:srcRect l="28153" t="20475" r="28422" b="20475"/>
          <a:stretch/>
        </p:blipFill>
        <p:spPr>
          <a:xfrm>
            <a:off x="0" y="0"/>
            <a:ext cx="12192000" cy="6858000"/>
          </a:xfrm>
          <a:prstGeom prst="rect">
            <a:avLst/>
          </a:prstGeom>
        </p:spPr>
      </p:pic>
    </p:spTree>
    <p:extLst>
      <p:ext uri="{BB962C8B-B14F-4D97-AF65-F5344CB8AC3E}">
        <p14:creationId xmlns:p14="http://schemas.microsoft.com/office/powerpoint/2010/main" val="1332436145"/>
      </p:ext>
    </p:extLst>
  </p:cSld>
  <p:clrMapOvr>
    <a:masterClrMapping/>
  </p:clrMapOvr>
  <p:transition spd="slow" advTm="0">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7A747ED-29C2-4719-B927-1A9889C8847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C4F0A755-298B-4EB2-AAB6-D16A899A9F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8FDCDA36-EB9A-4B18-AA2E-063D339C2A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9A710673-1122-4375-BABF-F46AF1BB69D7}"/>
              </a:ext>
            </a:extLst>
          </p:cNvPr>
          <p:cNvSpPr>
            <a:spLocks noGrp="1"/>
          </p:cNvSpPr>
          <p:nvPr>
            <p:ph type="dt" sz="half" idx="10"/>
          </p:nvPr>
        </p:nvSpPr>
        <p:spPr/>
        <p:txBody>
          <a:bodyPr/>
          <a:lstStyle/>
          <a:p>
            <a:fld id="{64BFE4A0-7A3C-4547-BEB2-220CF6137B56}" type="datetimeFigureOut">
              <a:rPr lang="zh-CN" altLang="en-US" smtClean="0"/>
              <a:t>2018/11/29</a:t>
            </a:fld>
            <a:endParaRPr lang="zh-CN" altLang="en-US"/>
          </a:p>
        </p:txBody>
      </p:sp>
      <p:sp>
        <p:nvSpPr>
          <p:cNvPr id="6" name="页脚占位符 5">
            <a:extLst>
              <a:ext uri="{FF2B5EF4-FFF2-40B4-BE49-F238E27FC236}">
                <a16:creationId xmlns:a16="http://schemas.microsoft.com/office/drawing/2014/main" xmlns="" id="{6D5E6C81-B6D3-4AC1-9742-D686FAB9B70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6CC677D2-D21F-4AD2-8D52-1F0FDD3FF4E2}"/>
              </a:ext>
            </a:extLst>
          </p:cNvPr>
          <p:cNvSpPr>
            <a:spLocks noGrp="1"/>
          </p:cNvSpPr>
          <p:nvPr>
            <p:ph type="sldNum" sz="quarter" idx="12"/>
          </p:nvPr>
        </p:nvSpPr>
        <p:spPr/>
        <p:txBody>
          <a:bodyPr/>
          <a:lstStyle/>
          <a:p>
            <a:fld id="{7DE3D0B8-F7C8-44F9-887D-0785A753C972}" type="slidenum">
              <a:rPr lang="zh-CN" altLang="en-US" smtClean="0"/>
              <a:t>‹#›</a:t>
            </a:fld>
            <a:endParaRPr lang="zh-CN" altLang="en-US"/>
          </a:p>
        </p:txBody>
      </p:sp>
      <p:pic>
        <p:nvPicPr>
          <p:cNvPr id="8" name="图片 7">
            <a:extLst>
              <a:ext uri="{FF2B5EF4-FFF2-40B4-BE49-F238E27FC236}">
                <a16:creationId xmlns:a16="http://schemas.microsoft.com/office/drawing/2014/main" xmlns="" id="{8394F88C-8110-4E7E-AAAD-D3078F916D8F}"/>
              </a:ext>
            </a:extLst>
          </p:cNvPr>
          <p:cNvPicPr>
            <a:picLocks noChangeAspect="1"/>
          </p:cNvPicPr>
          <p:nvPr userDrawn="1"/>
        </p:nvPicPr>
        <p:blipFill rotWithShape="1">
          <a:blip r:embed="rId2"/>
          <a:srcRect l="28153" t="20475" r="28422" b="20475"/>
          <a:stretch/>
        </p:blipFill>
        <p:spPr>
          <a:xfrm>
            <a:off x="0" y="0"/>
            <a:ext cx="12192000" cy="6858000"/>
          </a:xfrm>
          <a:prstGeom prst="rect">
            <a:avLst/>
          </a:prstGeom>
        </p:spPr>
      </p:pic>
    </p:spTree>
    <p:extLst>
      <p:ext uri="{BB962C8B-B14F-4D97-AF65-F5344CB8AC3E}">
        <p14:creationId xmlns:p14="http://schemas.microsoft.com/office/powerpoint/2010/main" val="945676066"/>
      </p:ext>
    </p:extLst>
  </p:cSld>
  <p:clrMapOvr>
    <a:masterClrMapping/>
  </p:clrMapOvr>
  <p:transition spd="slow" advTm="0">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0C1A587-22C3-47C2-99E5-5E5648CFCCA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316466A7-D19E-415A-ABC3-F6F3D50B39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CCCE68CD-25CF-40AF-8C4C-4A9ABBB816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1C151AEB-C7AD-4C1E-BF83-15BCE11894E9}"/>
              </a:ext>
            </a:extLst>
          </p:cNvPr>
          <p:cNvSpPr>
            <a:spLocks noGrp="1"/>
          </p:cNvSpPr>
          <p:nvPr>
            <p:ph type="dt" sz="half" idx="10"/>
          </p:nvPr>
        </p:nvSpPr>
        <p:spPr/>
        <p:txBody>
          <a:bodyPr/>
          <a:lstStyle/>
          <a:p>
            <a:fld id="{64BFE4A0-7A3C-4547-BEB2-220CF6137B56}" type="datetimeFigureOut">
              <a:rPr lang="zh-CN" altLang="en-US" smtClean="0"/>
              <a:t>2018/11/29</a:t>
            </a:fld>
            <a:endParaRPr lang="zh-CN" altLang="en-US"/>
          </a:p>
        </p:txBody>
      </p:sp>
      <p:sp>
        <p:nvSpPr>
          <p:cNvPr id="6" name="页脚占位符 5">
            <a:extLst>
              <a:ext uri="{FF2B5EF4-FFF2-40B4-BE49-F238E27FC236}">
                <a16:creationId xmlns:a16="http://schemas.microsoft.com/office/drawing/2014/main" xmlns="" id="{BF0D90D1-EAA4-45C5-B3EE-6822C993770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B79FC888-AC30-4878-BDCA-CF326C08FE00}"/>
              </a:ext>
            </a:extLst>
          </p:cNvPr>
          <p:cNvSpPr>
            <a:spLocks noGrp="1"/>
          </p:cNvSpPr>
          <p:nvPr>
            <p:ph type="sldNum" sz="quarter" idx="12"/>
          </p:nvPr>
        </p:nvSpPr>
        <p:spPr/>
        <p:txBody>
          <a:bodyPr/>
          <a:lstStyle/>
          <a:p>
            <a:fld id="{7DE3D0B8-F7C8-44F9-887D-0785A753C972}" type="slidenum">
              <a:rPr lang="zh-CN" altLang="en-US" smtClean="0"/>
              <a:t>‹#›</a:t>
            </a:fld>
            <a:endParaRPr lang="zh-CN" altLang="en-US"/>
          </a:p>
        </p:txBody>
      </p:sp>
      <p:pic>
        <p:nvPicPr>
          <p:cNvPr id="8" name="图片 7">
            <a:extLst>
              <a:ext uri="{FF2B5EF4-FFF2-40B4-BE49-F238E27FC236}">
                <a16:creationId xmlns:a16="http://schemas.microsoft.com/office/drawing/2014/main" xmlns="" id="{912B70E4-DADA-4E85-A470-B8674377F287}"/>
              </a:ext>
            </a:extLst>
          </p:cNvPr>
          <p:cNvPicPr>
            <a:picLocks noChangeAspect="1"/>
          </p:cNvPicPr>
          <p:nvPr userDrawn="1"/>
        </p:nvPicPr>
        <p:blipFill rotWithShape="1">
          <a:blip r:embed="rId2"/>
          <a:srcRect l="28153" t="20475" r="28422" b="20475"/>
          <a:stretch/>
        </p:blipFill>
        <p:spPr>
          <a:xfrm>
            <a:off x="0" y="0"/>
            <a:ext cx="12192000" cy="6858000"/>
          </a:xfrm>
          <a:prstGeom prst="rect">
            <a:avLst/>
          </a:prstGeom>
        </p:spPr>
      </p:pic>
    </p:spTree>
    <p:extLst>
      <p:ext uri="{BB962C8B-B14F-4D97-AF65-F5344CB8AC3E}">
        <p14:creationId xmlns:p14="http://schemas.microsoft.com/office/powerpoint/2010/main" val="3337470984"/>
      </p:ext>
    </p:extLst>
  </p:cSld>
  <p:clrMapOvr>
    <a:masterClrMapping/>
  </p:clrMapOvr>
  <p:transition spd="slow" advTm="0">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5B08D9A-B7A2-4080-B2CE-7267FBD6260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7EB81389-E560-4C31-9914-541B9033FCC0}"/>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DE36FCAD-2F64-4816-AC8E-B2CC85FDFE56}"/>
              </a:ext>
            </a:extLst>
          </p:cNvPr>
          <p:cNvSpPr>
            <a:spLocks noGrp="1"/>
          </p:cNvSpPr>
          <p:nvPr>
            <p:ph type="dt" sz="half" idx="10"/>
          </p:nvPr>
        </p:nvSpPr>
        <p:spPr/>
        <p:txBody>
          <a:bodyPr/>
          <a:lstStyle/>
          <a:p>
            <a:fld id="{64BFE4A0-7A3C-4547-BEB2-220CF6137B56}" type="datetimeFigureOut">
              <a:rPr lang="zh-CN" altLang="en-US" smtClean="0"/>
              <a:t>2018/11/29</a:t>
            </a:fld>
            <a:endParaRPr lang="zh-CN" altLang="en-US"/>
          </a:p>
        </p:txBody>
      </p:sp>
      <p:sp>
        <p:nvSpPr>
          <p:cNvPr id="5" name="页脚占位符 4">
            <a:extLst>
              <a:ext uri="{FF2B5EF4-FFF2-40B4-BE49-F238E27FC236}">
                <a16:creationId xmlns:a16="http://schemas.microsoft.com/office/drawing/2014/main" xmlns="" id="{067A3DF3-FE87-43E9-B045-C793DD92425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C9BFEC51-AF1E-4886-8A38-F1252231EF92}"/>
              </a:ext>
            </a:extLst>
          </p:cNvPr>
          <p:cNvSpPr>
            <a:spLocks noGrp="1"/>
          </p:cNvSpPr>
          <p:nvPr>
            <p:ph type="sldNum" sz="quarter" idx="12"/>
          </p:nvPr>
        </p:nvSpPr>
        <p:spPr/>
        <p:txBody>
          <a:bodyPr/>
          <a:lstStyle/>
          <a:p>
            <a:fld id="{7DE3D0B8-F7C8-44F9-887D-0785A753C972}" type="slidenum">
              <a:rPr lang="zh-CN" altLang="en-US" smtClean="0"/>
              <a:t>‹#›</a:t>
            </a:fld>
            <a:endParaRPr lang="zh-CN" altLang="en-US"/>
          </a:p>
        </p:txBody>
      </p:sp>
      <p:pic>
        <p:nvPicPr>
          <p:cNvPr id="7" name="图片 6">
            <a:extLst>
              <a:ext uri="{FF2B5EF4-FFF2-40B4-BE49-F238E27FC236}">
                <a16:creationId xmlns:a16="http://schemas.microsoft.com/office/drawing/2014/main" xmlns="" id="{FC70D7B7-31A6-429D-9CEA-D81511AB5D25}"/>
              </a:ext>
            </a:extLst>
          </p:cNvPr>
          <p:cNvPicPr>
            <a:picLocks noChangeAspect="1"/>
          </p:cNvPicPr>
          <p:nvPr userDrawn="1"/>
        </p:nvPicPr>
        <p:blipFill rotWithShape="1">
          <a:blip r:embed="rId2"/>
          <a:srcRect l="28153" t="20475" r="28422" b="20475"/>
          <a:stretch/>
        </p:blipFill>
        <p:spPr>
          <a:xfrm>
            <a:off x="0" y="0"/>
            <a:ext cx="12192000" cy="6858000"/>
          </a:xfrm>
          <a:prstGeom prst="rect">
            <a:avLst/>
          </a:prstGeom>
        </p:spPr>
      </p:pic>
    </p:spTree>
    <p:extLst>
      <p:ext uri="{BB962C8B-B14F-4D97-AF65-F5344CB8AC3E}">
        <p14:creationId xmlns:p14="http://schemas.microsoft.com/office/powerpoint/2010/main" val="1681237679"/>
      </p:ext>
    </p:extLst>
  </p:cSld>
  <p:clrMapOvr>
    <a:masterClrMapping/>
  </p:clrMapOvr>
  <p:transition spd="slow" advTm="0">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8010C6DE-40FB-4EAC-AE82-A3D9E8D56898}"/>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E783AB48-CEEF-4DEA-B6A1-955497E58D5C}"/>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9770C369-6CC4-428C-B3CE-82C449FB093B}"/>
              </a:ext>
            </a:extLst>
          </p:cNvPr>
          <p:cNvSpPr>
            <a:spLocks noGrp="1"/>
          </p:cNvSpPr>
          <p:nvPr>
            <p:ph type="dt" sz="half" idx="10"/>
          </p:nvPr>
        </p:nvSpPr>
        <p:spPr/>
        <p:txBody>
          <a:bodyPr/>
          <a:lstStyle/>
          <a:p>
            <a:fld id="{64BFE4A0-7A3C-4547-BEB2-220CF6137B56}" type="datetimeFigureOut">
              <a:rPr lang="zh-CN" altLang="en-US" smtClean="0"/>
              <a:t>2018/11/29</a:t>
            </a:fld>
            <a:endParaRPr lang="zh-CN" altLang="en-US"/>
          </a:p>
        </p:txBody>
      </p:sp>
      <p:sp>
        <p:nvSpPr>
          <p:cNvPr id="5" name="页脚占位符 4">
            <a:extLst>
              <a:ext uri="{FF2B5EF4-FFF2-40B4-BE49-F238E27FC236}">
                <a16:creationId xmlns:a16="http://schemas.microsoft.com/office/drawing/2014/main" xmlns="" id="{3A2D2ADD-C1ED-4BC7-AF43-0B33413639F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8A1C1237-3292-4734-8007-7CA1DF9BAFF3}"/>
              </a:ext>
            </a:extLst>
          </p:cNvPr>
          <p:cNvSpPr>
            <a:spLocks noGrp="1"/>
          </p:cNvSpPr>
          <p:nvPr>
            <p:ph type="sldNum" sz="quarter" idx="12"/>
          </p:nvPr>
        </p:nvSpPr>
        <p:spPr/>
        <p:txBody>
          <a:bodyPr/>
          <a:lstStyle/>
          <a:p>
            <a:fld id="{7DE3D0B8-F7C8-44F9-887D-0785A753C972}" type="slidenum">
              <a:rPr lang="zh-CN" altLang="en-US" smtClean="0"/>
              <a:t>‹#›</a:t>
            </a:fld>
            <a:endParaRPr lang="zh-CN" altLang="en-US"/>
          </a:p>
        </p:txBody>
      </p:sp>
      <p:pic>
        <p:nvPicPr>
          <p:cNvPr id="7" name="图片 6">
            <a:extLst>
              <a:ext uri="{FF2B5EF4-FFF2-40B4-BE49-F238E27FC236}">
                <a16:creationId xmlns:a16="http://schemas.microsoft.com/office/drawing/2014/main" xmlns="" id="{2E12786C-3018-4A0F-897F-6C038F85635C}"/>
              </a:ext>
            </a:extLst>
          </p:cNvPr>
          <p:cNvPicPr>
            <a:picLocks noChangeAspect="1"/>
          </p:cNvPicPr>
          <p:nvPr userDrawn="1"/>
        </p:nvPicPr>
        <p:blipFill rotWithShape="1">
          <a:blip r:embed="rId2"/>
          <a:srcRect l="28153" t="20475" r="28422" b="20475"/>
          <a:stretch/>
        </p:blipFill>
        <p:spPr>
          <a:xfrm>
            <a:off x="0" y="0"/>
            <a:ext cx="12192000" cy="6858000"/>
          </a:xfrm>
          <a:prstGeom prst="rect">
            <a:avLst/>
          </a:prstGeom>
        </p:spPr>
      </p:pic>
    </p:spTree>
    <p:extLst>
      <p:ext uri="{BB962C8B-B14F-4D97-AF65-F5344CB8AC3E}">
        <p14:creationId xmlns:p14="http://schemas.microsoft.com/office/powerpoint/2010/main" val="3365256005"/>
      </p:ext>
    </p:extLst>
  </p:cSld>
  <p:clrMapOvr>
    <a:masterClrMapping/>
  </p:clrMapOvr>
  <p:transition spd="slow" advTm="0">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47CBEE83-CA70-40DB-9584-1F1D0DEAFC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CBF4B8D2-9B75-402F-946D-96458002B7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5D8F89F9-D673-4D92-8A8B-46BAE69258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BFE4A0-7A3C-4547-BEB2-220CF6137B56}" type="datetimeFigureOut">
              <a:rPr lang="zh-CN" altLang="en-US" smtClean="0"/>
              <a:t>2018/11/29</a:t>
            </a:fld>
            <a:endParaRPr lang="zh-CN" altLang="en-US"/>
          </a:p>
        </p:txBody>
      </p:sp>
      <p:sp>
        <p:nvSpPr>
          <p:cNvPr id="5" name="页脚占位符 4">
            <a:extLst>
              <a:ext uri="{FF2B5EF4-FFF2-40B4-BE49-F238E27FC236}">
                <a16:creationId xmlns:a16="http://schemas.microsoft.com/office/drawing/2014/main" xmlns="" id="{232A2CD6-1829-4175-A493-64FD9097DF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CEDF4FA1-40E1-4975-A334-1DC0282A33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E3D0B8-F7C8-44F9-887D-0785A753C972}" type="slidenum">
              <a:rPr lang="zh-CN" altLang="en-US" smtClean="0"/>
              <a:t>‹#›</a:t>
            </a:fld>
            <a:endParaRPr lang="zh-CN" altLang="en-US"/>
          </a:p>
        </p:txBody>
      </p:sp>
    </p:spTree>
    <p:extLst>
      <p:ext uri="{BB962C8B-B14F-4D97-AF65-F5344CB8AC3E}">
        <p14:creationId xmlns:p14="http://schemas.microsoft.com/office/powerpoint/2010/main" val="34426989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0">
    <p:push/>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image" Target="../media/image18.jpg"/><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xmlns="" id="{077C3122-9EC1-4C14-9671-4A9657CE0453}"/>
              </a:ext>
            </a:extLst>
          </p:cNvPr>
          <p:cNvSpPr/>
          <p:nvPr/>
        </p:nvSpPr>
        <p:spPr>
          <a:xfrm>
            <a:off x="0" y="0"/>
            <a:ext cx="12192000" cy="5958080"/>
          </a:xfrm>
          <a:prstGeom prst="rect">
            <a:avLst/>
          </a:prstGeom>
          <a:blipFill>
            <a:blip r:embed="rId3">
              <a:extLst>
                <a:ext uri="{BEBA8EAE-BF5A-486C-A8C5-ECC9F3942E4B}">
                  <a14:imgProps xmlns:a14="http://schemas.microsoft.com/office/drawing/2010/main">
                    <a14:imgLayer r:embed="rId4">
                      <a14:imgEffect>
                        <a14:saturation sat="0"/>
                      </a14:imgEffect>
                      <a14:imgEffect>
                        <a14:brightnessContrast bright="20000"/>
                      </a14:imgEffect>
                    </a14:imgLayer>
                  </a14:imgProps>
                </a:ext>
              </a:extLst>
            </a:blip>
            <a:srcRect/>
            <a:stretch>
              <a:fillRect t="-18222" b="-181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5">
            <a:extLst>
              <a:ext uri="{FF2B5EF4-FFF2-40B4-BE49-F238E27FC236}">
                <a16:creationId xmlns:a16="http://schemas.microsoft.com/office/drawing/2014/main" xmlns="" id="{3003103A-883B-4AFB-917F-85F4C3504795}"/>
              </a:ext>
            </a:extLst>
          </p:cNvPr>
          <p:cNvSpPr>
            <a:spLocks/>
          </p:cNvSpPr>
          <p:nvPr/>
        </p:nvSpPr>
        <p:spPr bwMode="auto">
          <a:xfrm>
            <a:off x="8113940" y="3554189"/>
            <a:ext cx="5050517" cy="2373052"/>
          </a:xfrm>
          <a:prstGeom prst="parallelogram">
            <a:avLst>
              <a:gd name="adj" fmla="val 35409"/>
            </a:avLst>
          </a:prstGeom>
          <a:gradFill flip="none" rotWithShape="1">
            <a:gsLst>
              <a:gs pos="0">
                <a:schemeClr val="accent3"/>
              </a:gs>
              <a:gs pos="100000">
                <a:schemeClr val="accent3">
                  <a:lumMod val="60000"/>
                  <a:lumOff val="40000"/>
                </a:schemeClr>
              </a:gs>
            </a:gsLst>
            <a:lin ang="0" scaled="1"/>
            <a:tileRect/>
          </a:gradFill>
          <a:ln w="76200">
            <a:noFill/>
          </a:ln>
          <a:effectLst>
            <a:outerShdw blurRad="3683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xmlns="" id="{827B420C-C8D1-4A34-9A65-1537663C7AEE}"/>
              </a:ext>
            </a:extLst>
          </p:cNvPr>
          <p:cNvSpPr txBox="1"/>
          <p:nvPr/>
        </p:nvSpPr>
        <p:spPr>
          <a:xfrm>
            <a:off x="2527404" y="6136713"/>
            <a:ext cx="7137192" cy="46076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nvGrpSpPr>
          <p:cNvPr id="2" name="组合 1">
            <a:extLst>
              <a:ext uri="{FF2B5EF4-FFF2-40B4-BE49-F238E27FC236}">
                <a16:creationId xmlns:a16="http://schemas.microsoft.com/office/drawing/2014/main" xmlns="" id="{514E2781-824D-4060-9D3F-7C83802EEC29}"/>
              </a:ext>
            </a:extLst>
          </p:cNvPr>
          <p:cNvGrpSpPr/>
          <p:nvPr/>
        </p:nvGrpSpPr>
        <p:grpSpPr>
          <a:xfrm>
            <a:off x="-972458" y="3554189"/>
            <a:ext cx="9921137" cy="2373052"/>
            <a:chOff x="-972458" y="3554189"/>
            <a:chExt cx="9921137" cy="2373052"/>
          </a:xfrm>
        </p:grpSpPr>
        <p:sp>
          <p:nvSpPr>
            <p:cNvPr id="13" name="Freeform 5">
              <a:extLst>
                <a:ext uri="{FF2B5EF4-FFF2-40B4-BE49-F238E27FC236}">
                  <a16:creationId xmlns:a16="http://schemas.microsoft.com/office/drawing/2014/main" xmlns="" id="{18D17577-7950-4DC7-8F9C-D48916FDF836}"/>
                </a:ext>
              </a:extLst>
            </p:cNvPr>
            <p:cNvSpPr>
              <a:spLocks/>
            </p:cNvSpPr>
            <p:nvPr/>
          </p:nvSpPr>
          <p:spPr bwMode="auto">
            <a:xfrm>
              <a:off x="-972458" y="3554189"/>
              <a:ext cx="9483801" cy="2373052"/>
            </a:xfrm>
            <a:prstGeom prst="parallelogram">
              <a:avLst>
                <a:gd name="adj" fmla="val 35161"/>
              </a:avLst>
            </a:prstGeom>
            <a:solidFill>
              <a:srgbClr val="C00000"/>
            </a:solidFill>
            <a:ln w="76200">
              <a:noFill/>
            </a:ln>
            <a:effectLst>
              <a:outerShdw blurRad="4064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 name="TextBox 42">
              <a:extLst>
                <a:ext uri="{FF2B5EF4-FFF2-40B4-BE49-F238E27FC236}">
                  <a16:creationId xmlns:a16="http://schemas.microsoft.com/office/drawing/2014/main" xmlns="" id="{19E26532-A317-47F6-8A77-4815DF6BDCDE}"/>
                </a:ext>
              </a:extLst>
            </p:cNvPr>
            <p:cNvSpPr txBox="1"/>
            <p:nvPr/>
          </p:nvSpPr>
          <p:spPr>
            <a:xfrm>
              <a:off x="801250" y="4790095"/>
              <a:ext cx="5209170" cy="707886"/>
            </a:xfrm>
            <a:prstGeom prst="rect">
              <a:avLst/>
            </a:prstGeom>
            <a:noFill/>
          </p:spPr>
          <p:txBody>
            <a:bodyPr wrap="square" rtlCol="0">
              <a:spAutoFit/>
            </a:bodyPr>
            <a:lstStyle/>
            <a:p>
              <a:r>
                <a:rPr lang="zh-CN" altLang="en-US" sz="4000" b="1" dirty="0">
                  <a:solidFill>
                    <a:schemeClr val="bg1"/>
                  </a:solidFill>
                  <a:latin typeface="微软雅黑" panose="020B0503020204020204" pitchFamily="34" charset="-122"/>
                  <a:ea typeface="微软雅黑" panose="020B0503020204020204" pitchFamily="34" charset="-122"/>
                  <a:cs typeface="+mn-ea"/>
                  <a:sym typeface="+mn-lt"/>
                </a:rPr>
                <a:t>销售奖励政策</a:t>
              </a:r>
              <a:r>
                <a:rPr lang="en-US" altLang="zh-CN" sz="4000" b="1" dirty="0" err="1">
                  <a:solidFill>
                    <a:schemeClr val="bg1"/>
                  </a:solidFill>
                  <a:latin typeface="微软雅黑" panose="020B0503020204020204" pitchFamily="34" charset="-122"/>
                  <a:ea typeface="微软雅黑" panose="020B0503020204020204" pitchFamily="34" charset="-122"/>
                  <a:cs typeface="+mn-ea"/>
                  <a:sym typeface="+mn-lt"/>
                </a:rPr>
                <a:t>ppt</a:t>
              </a:r>
              <a:r>
                <a:rPr lang="zh-CN" altLang="en-US" sz="4000" b="1" dirty="0">
                  <a:solidFill>
                    <a:schemeClr val="bg1"/>
                  </a:solidFill>
                  <a:latin typeface="微软雅黑" panose="020B0503020204020204" pitchFamily="34" charset="-122"/>
                  <a:ea typeface="微软雅黑" panose="020B0503020204020204" pitchFamily="34" charset="-122"/>
                  <a:cs typeface="+mn-ea"/>
                  <a:sym typeface="+mn-lt"/>
                </a:rPr>
                <a:t>模板</a:t>
              </a:r>
              <a:endParaRPr lang="zh-CN" altLang="en-US" sz="40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 name="文本框 20">
              <a:extLst>
                <a:ext uri="{FF2B5EF4-FFF2-40B4-BE49-F238E27FC236}">
                  <a16:creationId xmlns:a16="http://schemas.microsoft.com/office/drawing/2014/main" xmlns="" id="{2840DF12-5959-4795-A579-20099CCA4D24}"/>
                </a:ext>
              </a:extLst>
            </p:cNvPr>
            <p:cNvSpPr txBox="1"/>
            <p:nvPr/>
          </p:nvSpPr>
          <p:spPr>
            <a:xfrm>
              <a:off x="801250" y="3771927"/>
              <a:ext cx="2523961" cy="1107996"/>
            </a:xfrm>
            <a:prstGeom prst="rect">
              <a:avLst/>
            </a:prstGeom>
            <a:noFill/>
          </p:spPr>
          <p:txBody>
            <a:bodyPr wrap="square" rtlCol="0">
              <a:spAutoFit/>
            </a:bodyPr>
            <a:lstStyle/>
            <a:p>
              <a:r>
                <a:rPr lang="en-US" altLang="zh-CN" sz="6600" b="1" dirty="0">
                  <a:solidFill>
                    <a:schemeClr val="bg1"/>
                  </a:solidFill>
                  <a:latin typeface="微软雅黑" panose="020B0503020204020204" pitchFamily="34" charset="-122"/>
                  <a:ea typeface="微软雅黑" panose="020B0503020204020204" pitchFamily="34" charset="-122"/>
                  <a:cs typeface="+mn-ea"/>
                  <a:sym typeface="+mn-lt"/>
                </a:rPr>
                <a:t>2018</a:t>
              </a:r>
              <a:endParaRPr lang="zh-CN" altLang="en-US" sz="66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7" name="TextBox 1">
              <a:extLst>
                <a:ext uri="{FF2B5EF4-FFF2-40B4-BE49-F238E27FC236}">
                  <a16:creationId xmlns:a16="http://schemas.microsoft.com/office/drawing/2014/main" xmlns="" id="{F45A37F8-7C62-41FB-8C2E-235A77C4D69B}"/>
                </a:ext>
              </a:extLst>
            </p:cNvPr>
            <p:cNvSpPr txBox="1"/>
            <p:nvPr/>
          </p:nvSpPr>
          <p:spPr>
            <a:xfrm>
              <a:off x="3191921" y="4325925"/>
              <a:ext cx="5756758" cy="369332"/>
            </a:xfrm>
            <a:prstGeom prst="rect">
              <a:avLst/>
            </a:prstGeom>
            <a:noFill/>
          </p:spPr>
          <p:txBody>
            <a:bodyPr wrap="square" rtlCol="0">
              <a:spAutoFit/>
            </a:bodyPr>
            <a:lstStyle/>
            <a:p>
              <a:endParaRPr lang="zh-CN" altLang="zh-CN" dirty="0">
                <a:solidFill>
                  <a:schemeClr val="bg1"/>
                </a:solidFill>
                <a:cs typeface="+mn-ea"/>
                <a:sym typeface="+mn-lt"/>
              </a:endParaRPr>
            </a:p>
          </p:txBody>
        </p:sp>
      </p:grpSp>
      <p:sp>
        <p:nvSpPr>
          <p:cNvPr id="8" name="TextBox 7">
            <a:extLst>
              <a:ext uri="{FF2B5EF4-FFF2-40B4-BE49-F238E27FC236}">
                <a16:creationId xmlns:a16="http://schemas.microsoft.com/office/drawing/2014/main" xmlns="" id="{A36F96EB-7D6B-4061-BCBC-E830A11F1229}"/>
              </a:ext>
            </a:extLst>
          </p:cNvPr>
          <p:cNvSpPr>
            <a:spLocks noChangeArrowheads="1"/>
          </p:cNvSpPr>
          <p:nvPr/>
        </p:nvSpPr>
        <p:spPr bwMode="auto">
          <a:xfrm>
            <a:off x="8948679" y="5339030"/>
            <a:ext cx="2314977" cy="1692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100" dirty="0">
                <a:solidFill>
                  <a:schemeClr val="bg1"/>
                </a:solidFill>
                <a:cs typeface="+mn-ea"/>
                <a:sym typeface="+mn-lt"/>
              </a:rPr>
              <a:t>汇报人：</a:t>
            </a:r>
            <a:r>
              <a:rPr lang="en-US" altLang="zh-CN" sz="1100" dirty="0">
                <a:solidFill>
                  <a:schemeClr val="bg1"/>
                </a:solidFill>
                <a:cs typeface="+mn-ea"/>
                <a:sym typeface="+mn-lt"/>
              </a:rPr>
              <a:t>ABC</a:t>
            </a:r>
            <a:r>
              <a:rPr lang="zh-CN" altLang="en-US" sz="1100" dirty="0">
                <a:solidFill>
                  <a:schemeClr val="bg1"/>
                </a:solidFill>
                <a:cs typeface="+mn-ea"/>
                <a:sym typeface="+mn-lt"/>
              </a:rPr>
              <a:t>     部门：销售部</a:t>
            </a:r>
          </a:p>
        </p:txBody>
      </p:sp>
    </p:spTree>
    <p:extLst>
      <p:ext uri="{BB962C8B-B14F-4D97-AF65-F5344CB8AC3E}">
        <p14:creationId xmlns:p14="http://schemas.microsoft.com/office/powerpoint/2010/main" val="2738951471"/>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2" fill="hold" grpId="0" nodeType="withEffect">
                                  <p:stCondLst>
                                    <p:cond delay="4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等腰三角形 29">
            <a:extLst>
              <a:ext uri="{FF2B5EF4-FFF2-40B4-BE49-F238E27FC236}">
                <a16:creationId xmlns:a16="http://schemas.microsoft.com/office/drawing/2014/main" xmlns="" id="{1328650F-FAAF-4B70-A242-FB9526B6D7D7}"/>
              </a:ext>
            </a:extLst>
          </p:cNvPr>
          <p:cNvSpPr/>
          <p:nvPr/>
        </p:nvSpPr>
        <p:spPr>
          <a:xfrm flipV="1">
            <a:off x="6807959" y="0"/>
            <a:ext cx="3739486" cy="2151228"/>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平行四边形 30">
            <a:extLst>
              <a:ext uri="{FF2B5EF4-FFF2-40B4-BE49-F238E27FC236}">
                <a16:creationId xmlns:a16="http://schemas.microsoft.com/office/drawing/2014/main" xmlns="" id="{370D23F2-1DE4-4514-83CD-28F6540B30F5}"/>
              </a:ext>
            </a:extLst>
          </p:cNvPr>
          <p:cNvSpPr/>
          <p:nvPr/>
        </p:nvSpPr>
        <p:spPr>
          <a:xfrm flipH="1">
            <a:off x="4117074" y="0"/>
            <a:ext cx="8074926" cy="6858000"/>
          </a:xfrm>
          <a:prstGeom prst="parallelogram">
            <a:avLst>
              <a:gd name="adj" fmla="val 8688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平行四边形 31">
            <a:extLst>
              <a:ext uri="{FF2B5EF4-FFF2-40B4-BE49-F238E27FC236}">
                <a16:creationId xmlns:a16="http://schemas.microsoft.com/office/drawing/2014/main" xmlns="" id="{B675FF83-B655-410C-8707-EBFCB3049CF9}"/>
              </a:ext>
            </a:extLst>
          </p:cNvPr>
          <p:cNvSpPr/>
          <p:nvPr/>
        </p:nvSpPr>
        <p:spPr>
          <a:xfrm flipH="1">
            <a:off x="9021168" y="3442647"/>
            <a:ext cx="2405300" cy="2286000"/>
          </a:xfrm>
          <a:prstGeom prst="parallelogram">
            <a:avLst>
              <a:gd name="adj" fmla="val 8688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平行四边形 32">
            <a:extLst>
              <a:ext uri="{FF2B5EF4-FFF2-40B4-BE49-F238E27FC236}">
                <a16:creationId xmlns:a16="http://schemas.microsoft.com/office/drawing/2014/main" xmlns="" id="{BE151CB3-DF02-4C89-A485-AE0F60866B67}"/>
              </a:ext>
            </a:extLst>
          </p:cNvPr>
          <p:cNvSpPr/>
          <p:nvPr/>
        </p:nvSpPr>
        <p:spPr>
          <a:xfrm flipH="1">
            <a:off x="10479017" y="4681181"/>
            <a:ext cx="1547290" cy="1470546"/>
          </a:xfrm>
          <a:prstGeom prst="parallelogram">
            <a:avLst>
              <a:gd name="adj" fmla="val 8688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平行四边形 33">
            <a:extLst>
              <a:ext uri="{FF2B5EF4-FFF2-40B4-BE49-F238E27FC236}">
                <a16:creationId xmlns:a16="http://schemas.microsoft.com/office/drawing/2014/main" xmlns="" id="{D0845F6E-E6F7-483F-9C11-FDB2210106FF}"/>
              </a:ext>
            </a:extLst>
          </p:cNvPr>
          <p:cNvSpPr/>
          <p:nvPr/>
        </p:nvSpPr>
        <p:spPr>
          <a:xfrm flipH="1" flipV="1">
            <a:off x="8863677" y="313045"/>
            <a:ext cx="1547290" cy="1470546"/>
          </a:xfrm>
          <a:prstGeom prst="parallelogram">
            <a:avLst>
              <a:gd name="adj" fmla="val 8688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8">
            <a:extLst>
              <a:ext uri="{FF2B5EF4-FFF2-40B4-BE49-F238E27FC236}">
                <a16:creationId xmlns:a16="http://schemas.microsoft.com/office/drawing/2014/main" xmlns="" id="{58EB900E-8EED-48C2-8224-F5942B8007E6}"/>
              </a:ext>
            </a:extLst>
          </p:cNvPr>
          <p:cNvSpPr/>
          <p:nvPr/>
        </p:nvSpPr>
        <p:spPr>
          <a:xfrm rot="5400000" flipV="1">
            <a:off x="7714776" y="1441924"/>
            <a:ext cx="5919147" cy="3035301"/>
          </a:xfrm>
          <a:custGeom>
            <a:avLst/>
            <a:gdLst>
              <a:gd name="connsiteX0" fmla="*/ 0 w 5919147"/>
              <a:gd name="connsiteY0" fmla="*/ 2114175 h 3035301"/>
              <a:gd name="connsiteX1" fmla="*/ 0 w 5919147"/>
              <a:gd name="connsiteY1" fmla="*/ 3035301 h 3035301"/>
              <a:gd name="connsiteX2" fmla="*/ 5919147 w 5919147"/>
              <a:gd name="connsiteY2" fmla="*/ 3035301 h 3035301"/>
              <a:gd name="connsiteX3" fmla="*/ 2430172 w 5919147"/>
              <a:gd name="connsiteY3" fmla="*/ 0 h 3035301"/>
            </a:gdLst>
            <a:ahLst/>
            <a:cxnLst>
              <a:cxn ang="0">
                <a:pos x="connsiteX0" y="connsiteY0"/>
              </a:cxn>
              <a:cxn ang="0">
                <a:pos x="connsiteX1" y="connsiteY1"/>
              </a:cxn>
              <a:cxn ang="0">
                <a:pos x="connsiteX2" y="connsiteY2"/>
              </a:cxn>
              <a:cxn ang="0">
                <a:pos x="connsiteX3" y="connsiteY3"/>
              </a:cxn>
            </a:cxnLst>
            <a:rect l="l" t="t" r="r" b="b"/>
            <a:pathLst>
              <a:path w="5919147" h="3035301">
                <a:moveTo>
                  <a:pt x="0" y="2114175"/>
                </a:moveTo>
                <a:lnTo>
                  <a:pt x="0" y="3035301"/>
                </a:lnTo>
                <a:lnTo>
                  <a:pt x="5919147" y="3035301"/>
                </a:lnTo>
                <a:lnTo>
                  <a:pt x="2430172" y="0"/>
                </a:lnTo>
                <a:close/>
              </a:path>
            </a:pathLst>
          </a:custGeom>
          <a:blipFill>
            <a:blip r:embed="rId3"/>
            <a:srcRect/>
            <a:stretch>
              <a:fillRect t="-14964" b="-1484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Group 10">
            <a:extLst>
              <a:ext uri="{FF2B5EF4-FFF2-40B4-BE49-F238E27FC236}">
                <a16:creationId xmlns:a16="http://schemas.microsoft.com/office/drawing/2014/main" xmlns="" id="{9E646213-FD67-404E-A0E7-C59822C0E345}"/>
              </a:ext>
            </a:extLst>
          </p:cNvPr>
          <p:cNvGrpSpPr/>
          <p:nvPr/>
        </p:nvGrpSpPr>
        <p:grpSpPr>
          <a:xfrm>
            <a:off x="1101778" y="2214770"/>
            <a:ext cx="4091052" cy="655713"/>
            <a:chOff x="6764723" y="1520469"/>
            <a:chExt cx="4416563" cy="707886"/>
          </a:xfrm>
        </p:grpSpPr>
        <p:sp>
          <p:nvSpPr>
            <p:cNvPr id="37" name="TextBox 11">
              <a:extLst>
                <a:ext uri="{FF2B5EF4-FFF2-40B4-BE49-F238E27FC236}">
                  <a16:creationId xmlns:a16="http://schemas.microsoft.com/office/drawing/2014/main" xmlns="" id="{0A36E9C0-E6CA-4607-90B3-70B95DE54D9C}"/>
                </a:ext>
              </a:extLst>
            </p:cNvPr>
            <p:cNvSpPr txBox="1"/>
            <p:nvPr/>
          </p:nvSpPr>
          <p:spPr>
            <a:xfrm>
              <a:off x="6764723" y="1520469"/>
              <a:ext cx="655949" cy="707886"/>
            </a:xfrm>
            <a:prstGeom prst="rect">
              <a:avLst/>
            </a:prstGeom>
            <a:noFill/>
          </p:spPr>
          <p:txBody>
            <a:bodyPr wrap="none" anchor="ctr">
              <a:normAutofit lnSpcReduction="10000"/>
            </a:bodyPr>
            <a:lstStyle/>
            <a:p>
              <a:pPr algn="ctr"/>
              <a:r>
                <a:rPr lang="en-US" altLang="zh-CN" sz="4000" dirty="0">
                  <a:solidFill>
                    <a:schemeClr val="tx1">
                      <a:lumMod val="75000"/>
                      <a:lumOff val="25000"/>
                    </a:schemeClr>
                  </a:solidFill>
                  <a:cs typeface="+mn-ea"/>
                  <a:sym typeface="+mn-lt"/>
                </a:rPr>
                <a:t>01</a:t>
              </a:r>
            </a:p>
          </p:txBody>
        </p:sp>
        <p:grpSp>
          <p:nvGrpSpPr>
            <p:cNvPr id="38" name="Group 12">
              <a:extLst>
                <a:ext uri="{FF2B5EF4-FFF2-40B4-BE49-F238E27FC236}">
                  <a16:creationId xmlns:a16="http://schemas.microsoft.com/office/drawing/2014/main" xmlns="" id="{427A4B94-B9D4-42F0-B7FC-F516C0174789}"/>
                </a:ext>
              </a:extLst>
            </p:cNvPr>
            <p:cNvGrpSpPr/>
            <p:nvPr/>
          </p:nvGrpSpPr>
          <p:grpSpPr>
            <a:xfrm>
              <a:off x="7218712" y="1592796"/>
              <a:ext cx="3962574" cy="563232"/>
              <a:chOff x="3943834" y="704409"/>
              <a:chExt cx="3962574" cy="563232"/>
            </a:xfrm>
          </p:grpSpPr>
          <p:sp>
            <p:nvSpPr>
              <p:cNvPr id="39" name="TextBox 13">
                <a:extLst>
                  <a:ext uri="{FF2B5EF4-FFF2-40B4-BE49-F238E27FC236}">
                    <a16:creationId xmlns:a16="http://schemas.microsoft.com/office/drawing/2014/main" xmlns="" id="{A66727F6-2637-463B-B856-CF5AD80EA5BF}"/>
                  </a:ext>
                </a:extLst>
              </p:cNvPr>
              <p:cNvSpPr txBox="1"/>
              <p:nvPr/>
            </p:nvSpPr>
            <p:spPr>
              <a:xfrm>
                <a:off x="3943834" y="704409"/>
                <a:ext cx="3962574" cy="242864"/>
              </a:xfrm>
              <a:prstGeom prst="rect">
                <a:avLst/>
              </a:prstGeom>
              <a:noFill/>
            </p:spPr>
            <p:txBody>
              <a:bodyPr wrap="none" lIns="360000" tIns="0" rIns="0" bIns="0" anchor="b" anchorCtr="0">
                <a:normAutofit fontScale="92500" lnSpcReduction="10000"/>
              </a:bodyPr>
              <a:lstStyle/>
              <a:p>
                <a:r>
                  <a:rPr lang="zh-CN" altLang="en-US" sz="1600" b="1" dirty="0">
                    <a:solidFill>
                      <a:schemeClr val="tx1">
                        <a:lumMod val="75000"/>
                        <a:lumOff val="25000"/>
                      </a:schemeClr>
                    </a:solidFill>
                    <a:cs typeface="+mn-ea"/>
                    <a:sym typeface="+mn-lt"/>
                  </a:rPr>
                  <a:t>年度工作概述</a:t>
                </a:r>
              </a:p>
            </p:txBody>
          </p:sp>
          <p:sp>
            <p:nvSpPr>
              <p:cNvPr id="40" name="TextBox 14">
                <a:extLst>
                  <a:ext uri="{FF2B5EF4-FFF2-40B4-BE49-F238E27FC236}">
                    <a16:creationId xmlns:a16="http://schemas.microsoft.com/office/drawing/2014/main" xmlns="" id="{F352E64F-C973-4D9C-8B02-4A2A6FC9BEF6}"/>
                  </a:ext>
                </a:extLst>
              </p:cNvPr>
              <p:cNvSpPr txBox="1">
                <a:spLocks/>
              </p:cNvSpPr>
              <p:nvPr/>
            </p:nvSpPr>
            <p:spPr>
              <a:xfrm>
                <a:off x="3943834" y="947273"/>
                <a:ext cx="3962574" cy="320368"/>
              </a:xfrm>
              <a:prstGeom prst="rect">
                <a:avLst/>
              </a:prstGeom>
            </p:spPr>
            <p:txBody>
              <a:bodyPr vert="horz" wrap="square" lIns="360000" tIns="0" rIns="0" bIns="0" anchor="ctr" anchorCtr="0">
                <a:normAutofit fontScale="92500"/>
              </a:bodyPr>
              <a:lstStyle/>
              <a:p>
                <a:pPr algn="l">
                  <a:lnSpc>
                    <a:spcPct val="120000"/>
                  </a:lnSpc>
                </a:pPr>
                <a:r>
                  <a:rPr lang="zh-CN" altLang="en-US" sz="1050" dirty="0">
                    <a:solidFill>
                      <a:schemeClr val="tx1">
                        <a:lumMod val="75000"/>
                        <a:lumOff val="25000"/>
                      </a:schemeClr>
                    </a:solidFill>
                    <a:cs typeface="+mn-ea"/>
                    <a:sym typeface="+mn-lt"/>
                  </a:rPr>
                  <a:t>此部分内容作为文字排版占位显示 （建议使用主题字体）</a:t>
                </a:r>
              </a:p>
            </p:txBody>
          </p:sp>
        </p:grpSp>
      </p:grpSp>
      <p:grpSp>
        <p:nvGrpSpPr>
          <p:cNvPr id="41" name="Group 15">
            <a:extLst>
              <a:ext uri="{FF2B5EF4-FFF2-40B4-BE49-F238E27FC236}">
                <a16:creationId xmlns:a16="http://schemas.microsoft.com/office/drawing/2014/main" xmlns="" id="{D7BD9A1A-B812-4D56-91CE-28442A2E3A38}"/>
              </a:ext>
            </a:extLst>
          </p:cNvPr>
          <p:cNvGrpSpPr/>
          <p:nvPr/>
        </p:nvGrpSpPr>
        <p:grpSpPr>
          <a:xfrm>
            <a:off x="1101778" y="3102087"/>
            <a:ext cx="4120007" cy="655713"/>
            <a:chOff x="6733465" y="2527404"/>
            <a:chExt cx="4447821" cy="707886"/>
          </a:xfrm>
        </p:grpSpPr>
        <p:sp>
          <p:nvSpPr>
            <p:cNvPr id="42" name="TextBox 16">
              <a:extLst>
                <a:ext uri="{FF2B5EF4-FFF2-40B4-BE49-F238E27FC236}">
                  <a16:creationId xmlns:a16="http://schemas.microsoft.com/office/drawing/2014/main" xmlns="" id="{C173D773-F29D-4CC9-961A-0987B817041D}"/>
                </a:ext>
              </a:extLst>
            </p:cNvPr>
            <p:cNvSpPr txBox="1"/>
            <p:nvPr/>
          </p:nvSpPr>
          <p:spPr>
            <a:xfrm>
              <a:off x="6733465" y="2527404"/>
              <a:ext cx="718466" cy="707886"/>
            </a:xfrm>
            <a:prstGeom prst="rect">
              <a:avLst/>
            </a:prstGeom>
            <a:noFill/>
          </p:spPr>
          <p:txBody>
            <a:bodyPr wrap="none" anchor="ctr">
              <a:normAutofit lnSpcReduction="10000"/>
            </a:bodyPr>
            <a:lstStyle/>
            <a:p>
              <a:pPr algn="ctr"/>
              <a:r>
                <a:rPr lang="en-US" altLang="zh-CN" sz="4000" dirty="0">
                  <a:solidFill>
                    <a:schemeClr val="tx1">
                      <a:lumMod val="75000"/>
                      <a:lumOff val="25000"/>
                    </a:schemeClr>
                  </a:solidFill>
                  <a:cs typeface="+mn-ea"/>
                  <a:sym typeface="+mn-lt"/>
                </a:rPr>
                <a:t>02</a:t>
              </a:r>
            </a:p>
          </p:txBody>
        </p:sp>
        <p:grpSp>
          <p:nvGrpSpPr>
            <p:cNvPr id="43" name="Group 17">
              <a:extLst>
                <a:ext uri="{FF2B5EF4-FFF2-40B4-BE49-F238E27FC236}">
                  <a16:creationId xmlns:a16="http://schemas.microsoft.com/office/drawing/2014/main" xmlns="" id="{CBBF831F-00EA-4F59-971A-A8AD7B7B8985}"/>
                </a:ext>
              </a:extLst>
            </p:cNvPr>
            <p:cNvGrpSpPr/>
            <p:nvPr/>
          </p:nvGrpSpPr>
          <p:grpSpPr>
            <a:xfrm>
              <a:off x="7218712" y="2599731"/>
              <a:ext cx="3962574" cy="563232"/>
              <a:chOff x="3943834" y="704409"/>
              <a:chExt cx="3962574" cy="563232"/>
            </a:xfrm>
          </p:grpSpPr>
          <p:sp>
            <p:nvSpPr>
              <p:cNvPr id="44" name="TextBox 18">
                <a:extLst>
                  <a:ext uri="{FF2B5EF4-FFF2-40B4-BE49-F238E27FC236}">
                    <a16:creationId xmlns:a16="http://schemas.microsoft.com/office/drawing/2014/main" xmlns="" id="{1E9D829C-1907-42DB-8C40-F4A012DE0252}"/>
                  </a:ext>
                </a:extLst>
              </p:cNvPr>
              <p:cNvSpPr txBox="1"/>
              <p:nvPr/>
            </p:nvSpPr>
            <p:spPr>
              <a:xfrm>
                <a:off x="3943834" y="704409"/>
                <a:ext cx="3962574" cy="242864"/>
              </a:xfrm>
              <a:prstGeom prst="rect">
                <a:avLst/>
              </a:prstGeom>
              <a:noFill/>
            </p:spPr>
            <p:txBody>
              <a:bodyPr wrap="none" lIns="360000" tIns="0" rIns="0" bIns="0" anchor="b" anchorCtr="0">
                <a:normAutofit fontScale="92500" lnSpcReduction="10000"/>
              </a:bodyPr>
              <a:lstStyle/>
              <a:p>
                <a:r>
                  <a:rPr lang="zh-CN" altLang="en-US" sz="1600" b="1" dirty="0">
                    <a:solidFill>
                      <a:schemeClr val="tx1">
                        <a:lumMod val="75000"/>
                        <a:lumOff val="25000"/>
                      </a:schemeClr>
                    </a:solidFill>
                    <a:cs typeface="+mn-ea"/>
                    <a:sym typeface="+mn-lt"/>
                  </a:rPr>
                  <a:t>工作完成情况</a:t>
                </a:r>
              </a:p>
            </p:txBody>
          </p:sp>
          <p:sp>
            <p:nvSpPr>
              <p:cNvPr id="45" name="TextBox 19">
                <a:extLst>
                  <a:ext uri="{FF2B5EF4-FFF2-40B4-BE49-F238E27FC236}">
                    <a16:creationId xmlns:a16="http://schemas.microsoft.com/office/drawing/2014/main" xmlns="" id="{60ABE749-9AE2-42F0-910E-E62FE7756B4B}"/>
                  </a:ext>
                </a:extLst>
              </p:cNvPr>
              <p:cNvSpPr txBox="1">
                <a:spLocks/>
              </p:cNvSpPr>
              <p:nvPr/>
            </p:nvSpPr>
            <p:spPr>
              <a:xfrm>
                <a:off x="3943834" y="947273"/>
                <a:ext cx="3962574" cy="320368"/>
              </a:xfrm>
              <a:prstGeom prst="rect">
                <a:avLst/>
              </a:prstGeom>
            </p:spPr>
            <p:txBody>
              <a:bodyPr vert="horz" wrap="square" lIns="360000" tIns="0" rIns="0" bIns="0" anchor="ctr" anchorCtr="0">
                <a:normAutofit/>
              </a:bodyPr>
              <a:lstStyle/>
              <a:p>
                <a:pPr algn="l">
                  <a:lnSpc>
                    <a:spcPct val="120000"/>
                  </a:lnSpc>
                </a:pPr>
                <a:r>
                  <a:rPr lang="zh-CN" altLang="en-US" sz="1050" dirty="0">
                    <a:solidFill>
                      <a:schemeClr val="tx1">
                        <a:lumMod val="75000"/>
                        <a:lumOff val="25000"/>
                      </a:schemeClr>
                    </a:solidFill>
                    <a:cs typeface="+mn-ea"/>
                    <a:sym typeface="+mn-lt"/>
                  </a:rPr>
                  <a:t>此部分内容作为文字排版占位显示 （建议使用主题字体）</a:t>
                </a:r>
              </a:p>
            </p:txBody>
          </p:sp>
        </p:grpSp>
      </p:grpSp>
      <p:grpSp>
        <p:nvGrpSpPr>
          <p:cNvPr id="46" name="Group 20">
            <a:extLst>
              <a:ext uri="{FF2B5EF4-FFF2-40B4-BE49-F238E27FC236}">
                <a16:creationId xmlns:a16="http://schemas.microsoft.com/office/drawing/2014/main" xmlns="" id="{AE30AD40-41FF-4570-B6BC-05923C105A08}"/>
              </a:ext>
            </a:extLst>
          </p:cNvPr>
          <p:cNvGrpSpPr/>
          <p:nvPr/>
        </p:nvGrpSpPr>
        <p:grpSpPr>
          <a:xfrm>
            <a:off x="1101778" y="3892115"/>
            <a:ext cx="4138109" cy="655713"/>
            <a:chOff x="6726251" y="3534339"/>
            <a:chExt cx="4467364" cy="707886"/>
          </a:xfrm>
        </p:grpSpPr>
        <p:sp>
          <p:nvSpPr>
            <p:cNvPr id="47" name="TextBox 21">
              <a:extLst>
                <a:ext uri="{FF2B5EF4-FFF2-40B4-BE49-F238E27FC236}">
                  <a16:creationId xmlns:a16="http://schemas.microsoft.com/office/drawing/2014/main" xmlns="" id="{1BF94697-2DE9-4BE2-A869-86CAFDBB8EDF}"/>
                </a:ext>
              </a:extLst>
            </p:cNvPr>
            <p:cNvSpPr txBox="1"/>
            <p:nvPr/>
          </p:nvSpPr>
          <p:spPr>
            <a:xfrm>
              <a:off x="6726251" y="3534339"/>
              <a:ext cx="732893" cy="707886"/>
            </a:xfrm>
            <a:prstGeom prst="rect">
              <a:avLst/>
            </a:prstGeom>
            <a:noFill/>
          </p:spPr>
          <p:txBody>
            <a:bodyPr wrap="none" anchor="ctr">
              <a:normAutofit lnSpcReduction="10000"/>
            </a:bodyPr>
            <a:lstStyle/>
            <a:p>
              <a:pPr algn="ctr"/>
              <a:r>
                <a:rPr lang="en-US" altLang="zh-CN" sz="4000">
                  <a:solidFill>
                    <a:schemeClr val="tx1">
                      <a:lumMod val="75000"/>
                      <a:lumOff val="25000"/>
                    </a:schemeClr>
                  </a:solidFill>
                  <a:cs typeface="+mn-ea"/>
                  <a:sym typeface="+mn-lt"/>
                </a:rPr>
                <a:t>03</a:t>
              </a:r>
            </a:p>
          </p:txBody>
        </p:sp>
        <p:grpSp>
          <p:nvGrpSpPr>
            <p:cNvPr id="48" name="Group 22">
              <a:extLst>
                <a:ext uri="{FF2B5EF4-FFF2-40B4-BE49-F238E27FC236}">
                  <a16:creationId xmlns:a16="http://schemas.microsoft.com/office/drawing/2014/main" xmlns="" id="{FDCE07BE-15AD-460F-A103-BDE0EF4D724B}"/>
                </a:ext>
              </a:extLst>
            </p:cNvPr>
            <p:cNvGrpSpPr/>
            <p:nvPr/>
          </p:nvGrpSpPr>
          <p:grpSpPr>
            <a:xfrm>
              <a:off x="7211497" y="3555361"/>
              <a:ext cx="3982118" cy="550375"/>
              <a:chOff x="3936619" y="653104"/>
              <a:chExt cx="3982118" cy="550375"/>
            </a:xfrm>
          </p:grpSpPr>
          <p:sp>
            <p:nvSpPr>
              <p:cNvPr id="49" name="TextBox 23">
                <a:extLst>
                  <a:ext uri="{FF2B5EF4-FFF2-40B4-BE49-F238E27FC236}">
                    <a16:creationId xmlns:a16="http://schemas.microsoft.com/office/drawing/2014/main" xmlns="" id="{634B08A2-C839-4939-B8EC-CBE32AFF0A3E}"/>
                  </a:ext>
                </a:extLst>
              </p:cNvPr>
              <p:cNvSpPr txBox="1"/>
              <p:nvPr/>
            </p:nvSpPr>
            <p:spPr>
              <a:xfrm>
                <a:off x="3956163" y="653104"/>
                <a:ext cx="3962574" cy="242865"/>
              </a:xfrm>
              <a:prstGeom prst="rect">
                <a:avLst/>
              </a:prstGeom>
              <a:noFill/>
            </p:spPr>
            <p:txBody>
              <a:bodyPr wrap="none" lIns="360000" tIns="0" rIns="0" bIns="0" anchor="b" anchorCtr="0">
                <a:normAutofit fontScale="92500" lnSpcReduction="10000"/>
              </a:bodyPr>
              <a:lstStyle/>
              <a:p>
                <a:r>
                  <a:rPr lang="zh-CN" altLang="en-US" sz="1600" b="1" dirty="0">
                    <a:solidFill>
                      <a:schemeClr val="tx1">
                        <a:lumMod val="75000"/>
                        <a:lumOff val="25000"/>
                      </a:schemeClr>
                    </a:solidFill>
                    <a:cs typeface="+mn-ea"/>
                    <a:sym typeface="+mn-lt"/>
                  </a:rPr>
                  <a:t>项目成果展示</a:t>
                </a:r>
              </a:p>
            </p:txBody>
          </p:sp>
          <p:sp>
            <p:nvSpPr>
              <p:cNvPr id="50" name="TextBox 24">
                <a:extLst>
                  <a:ext uri="{FF2B5EF4-FFF2-40B4-BE49-F238E27FC236}">
                    <a16:creationId xmlns:a16="http://schemas.microsoft.com/office/drawing/2014/main" xmlns="" id="{544215CB-7CC2-4102-B7E6-4D58802852E6}"/>
                  </a:ext>
                </a:extLst>
              </p:cNvPr>
              <p:cNvSpPr txBox="1">
                <a:spLocks/>
              </p:cNvSpPr>
              <p:nvPr/>
            </p:nvSpPr>
            <p:spPr>
              <a:xfrm>
                <a:off x="3936619" y="883112"/>
                <a:ext cx="3962574" cy="320367"/>
              </a:xfrm>
              <a:prstGeom prst="rect">
                <a:avLst/>
              </a:prstGeom>
            </p:spPr>
            <p:txBody>
              <a:bodyPr vert="horz" wrap="square" lIns="360000" tIns="0" rIns="0" bIns="0" anchor="ctr" anchorCtr="0">
                <a:normAutofit lnSpcReduction="10000"/>
              </a:bodyPr>
              <a:lstStyle/>
              <a:p>
                <a:pPr algn="l">
                  <a:lnSpc>
                    <a:spcPct val="120000"/>
                  </a:lnSpc>
                </a:pPr>
                <a:r>
                  <a:rPr lang="zh-CN" altLang="en-US" sz="1050" dirty="0">
                    <a:solidFill>
                      <a:schemeClr val="tx1">
                        <a:lumMod val="75000"/>
                        <a:lumOff val="25000"/>
                      </a:schemeClr>
                    </a:solidFill>
                    <a:cs typeface="+mn-ea"/>
                    <a:sym typeface="+mn-lt"/>
                  </a:rPr>
                  <a:t>此部分内容作为文字排版占位显示 （建议使用主题字体）</a:t>
                </a:r>
              </a:p>
            </p:txBody>
          </p:sp>
        </p:grpSp>
      </p:grpSp>
      <p:grpSp>
        <p:nvGrpSpPr>
          <p:cNvPr id="51" name="Group 25">
            <a:extLst>
              <a:ext uri="{FF2B5EF4-FFF2-40B4-BE49-F238E27FC236}">
                <a16:creationId xmlns:a16="http://schemas.microsoft.com/office/drawing/2014/main" xmlns="" id="{6E3DC718-E456-43C1-AACF-AE2B4DA1AC52}"/>
              </a:ext>
            </a:extLst>
          </p:cNvPr>
          <p:cNvGrpSpPr/>
          <p:nvPr/>
        </p:nvGrpSpPr>
        <p:grpSpPr>
          <a:xfrm>
            <a:off x="1102520" y="4682147"/>
            <a:ext cx="4119264" cy="655713"/>
            <a:chOff x="6734266" y="4541274"/>
            <a:chExt cx="4447020" cy="707886"/>
          </a:xfrm>
        </p:grpSpPr>
        <p:sp>
          <p:nvSpPr>
            <p:cNvPr id="52" name="TextBox 26">
              <a:extLst>
                <a:ext uri="{FF2B5EF4-FFF2-40B4-BE49-F238E27FC236}">
                  <a16:creationId xmlns:a16="http://schemas.microsoft.com/office/drawing/2014/main" xmlns="" id="{562317ED-927A-4956-B302-E1164BD672CA}"/>
                </a:ext>
              </a:extLst>
            </p:cNvPr>
            <p:cNvSpPr txBox="1"/>
            <p:nvPr/>
          </p:nvSpPr>
          <p:spPr>
            <a:xfrm>
              <a:off x="6734266" y="4541274"/>
              <a:ext cx="716863" cy="707886"/>
            </a:xfrm>
            <a:prstGeom prst="rect">
              <a:avLst/>
            </a:prstGeom>
            <a:noFill/>
          </p:spPr>
          <p:txBody>
            <a:bodyPr wrap="none" anchor="ctr">
              <a:normAutofit lnSpcReduction="10000"/>
            </a:bodyPr>
            <a:lstStyle/>
            <a:p>
              <a:pPr algn="ctr"/>
              <a:r>
                <a:rPr lang="en-US" altLang="zh-CN" sz="4000">
                  <a:solidFill>
                    <a:schemeClr val="tx1">
                      <a:lumMod val="75000"/>
                      <a:lumOff val="25000"/>
                    </a:schemeClr>
                  </a:solidFill>
                  <a:cs typeface="+mn-ea"/>
                  <a:sym typeface="+mn-lt"/>
                </a:rPr>
                <a:t>04</a:t>
              </a:r>
            </a:p>
          </p:txBody>
        </p:sp>
        <p:grpSp>
          <p:nvGrpSpPr>
            <p:cNvPr id="53" name="Group 27">
              <a:extLst>
                <a:ext uri="{FF2B5EF4-FFF2-40B4-BE49-F238E27FC236}">
                  <a16:creationId xmlns:a16="http://schemas.microsoft.com/office/drawing/2014/main" xmlns="" id="{A4F7656A-64AA-44E7-B61B-F52C2446EA79}"/>
                </a:ext>
              </a:extLst>
            </p:cNvPr>
            <p:cNvGrpSpPr/>
            <p:nvPr/>
          </p:nvGrpSpPr>
          <p:grpSpPr>
            <a:xfrm>
              <a:off x="7218712" y="4613601"/>
              <a:ext cx="3962574" cy="563232"/>
              <a:chOff x="3943834" y="704409"/>
              <a:chExt cx="3962574" cy="563232"/>
            </a:xfrm>
          </p:grpSpPr>
          <p:sp>
            <p:nvSpPr>
              <p:cNvPr id="54" name="TextBox 28">
                <a:extLst>
                  <a:ext uri="{FF2B5EF4-FFF2-40B4-BE49-F238E27FC236}">
                    <a16:creationId xmlns:a16="http://schemas.microsoft.com/office/drawing/2014/main" xmlns="" id="{A02317C1-8008-44E5-BEC8-DF8F11786870}"/>
                  </a:ext>
                </a:extLst>
              </p:cNvPr>
              <p:cNvSpPr txBox="1"/>
              <p:nvPr/>
            </p:nvSpPr>
            <p:spPr>
              <a:xfrm>
                <a:off x="3943834" y="704409"/>
                <a:ext cx="3962574" cy="242864"/>
              </a:xfrm>
              <a:prstGeom prst="rect">
                <a:avLst/>
              </a:prstGeom>
              <a:noFill/>
            </p:spPr>
            <p:txBody>
              <a:bodyPr wrap="none" lIns="360000" tIns="0" rIns="0" bIns="0" anchor="b" anchorCtr="0">
                <a:normAutofit fontScale="92500" lnSpcReduction="10000"/>
              </a:bodyPr>
              <a:lstStyle/>
              <a:p>
                <a:r>
                  <a:rPr lang="zh-CN" altLang="en-US" sz="1600" b="1" dirty="0">
                    <a:solidFill>
                      <a:schemeClr val="tx1">
                        <a:lumMod val="75000"/>
                        <a:lumOff val="25000"/>
                      </a:schemeClr>
                    </a:solidFill>
                    <a:cs typeface="+mn-ea"/>
                    <a:sym typeface="+mn-lt"/>
                  </a:rPr>
                  <a:t>工作中的不足</a:t>
                </a:r>
              </a:p>
            </p:txBody>
          </p:sp>
          <p:sp>
            <p:nvSpPr>
              <p:cNvPr id="55" name="TextBox 29">
                <a:extLst>
                  <a:ext uri="{FF2B5EF4-FFF2-40B4-BE49-F238E27FC236}">
                    <a16:creationId xmlns:a16="http://schemas.microsoft.com/office/drawing/2014/main" xmlns="" id="{6B0229B3-D7F5-40E8-BAE5-1F6587FF569A}"/>
                  </a:ext>
                </a:extLst>
              </p:cNvPr>
              <p:cNvSpPr txBox="1">
                <a:spLocks/>
              </p:cNvSpPr>
              <p:nvPr/>
            </p:nvSpPr>
            <p:spPr>
              <a:xfrm>
                <a:off x="3943834" y="947273"/>
                <a:ext cx="3962574" cy="320368"/>
              </a:xfrm>
              <a:prstGeom prst="rect">
                <a:avLst/>
              </a:prstGeom>
            </p:spPr>
            <p:txBody>
              <a:bodyPr vert="horz" wrap="square" lIns="360000" tIns="0" rIns="0" bIns="0" anchor="ctr" anchorCtr="0">
                <a:normAutofit lnSpcReduction="10000"/>
              </a:bodyPr>
              <a:lstStyle/>
              <a:p>
                <a:pPr algn="l">
                  <a:lnSpc>
                    <a:spcPct val="120000"/>
                  </a:lnSpc>
                </a:pPr>
                <a:r>
                  <a:rPr lang="zh-CN" altLang="en-US" sz="1050" dirty="0">
                    <a:solidFill>
                      <a:schemeClr val="tx1">
                        <a:lumMod val="75000"/>
                        <a:lumOff val="25000"/>
                      </a:schemeClr>
                    </a:solidFill>
                    <a:cs typeface="+mn-ea"/>
                    <a:sym typeface="+mn-lt"/>
                  </a:rPr>
                  <a:t>此部分内容作为文字排版占位显示 （建议使用主题字体）</a:t>
                </a:r>
              </a:p>
            </p:txBody>
          </p:sp>
        </p:grpSp>
      </p:grpSp>
      <p:grpSp>
        <p:nvGrpSpPr>
          <p:cNvPr id="56" name="Group 25">
            <a:extLst>
              <a:ext uri="{FF2B5EF4-FFF2-40B4-BE49-F238E27FC236}">
                <a16:creationId xmlns:a16="http://schemas.microsoft.com/office/drawing/2014/main" xmlns="" id="{14542E17-14BB-4BA4-951D-BDA0BAA2E720}"/>
              </a:ext>
            </a:extLst>
          </p:cNvPr>
          <p:cNvGrpSpPr/>
          <p:nvPr/>
        </p:nvGrpSpPr>
        <p:grpSpPr>
          <a:xfrm>
            <a:off x="1120621" y="5496014"/>
            <a:ext cx="4119264" cy="655713"/>
            <a:chOff x="6734266" y="4541274"/>
            <a:chExt cx="4447020" cy="707886"/>
          </a:xfrm>
        </p:grpSpPr>
        <p:sp>
          <p:nvSpPr>
            <p:cNvPr id="57" name="TextBox 26">
              <a:extLst>
                <a:ext uri="{FF2B5EF4-FFF2-40B4-BE49-F238E27FC236}">
                  <a16:creationId xmlns:a16="http://schemas.microsoft.com/office/drawing/2014/main" xmlns="" id="{94E3F8B8-9970-44DC-BDF0-D6EE69130527}"/>
                </a:ext>
              </a:extLst>
            </p:cNvPr>
            <p:cNvSpPr txBox="1"/>
            <p:nvPr/>
          </p:nvSpPr>
          <p:spPr>
            <a:xfrm>
              <a:off x="6734266" y="4541274"/>
              <a:ext cx="716863" cy="707886"/>
            </a:xfrm>
            <a:prstGeom prst="rect">
              <a:avLst/>
            </a:prstGeom>
            <a:noFill/>
          </p:spPr>
          <p:txBody>
            <a:bodyPr wrap="none" anchor="ctr">
              <a:normAutofit lnSpcReduction="10000"/>
            </a:bodyPr>
            <a:lstStyle/>
            <a:p>
              <a:pPr algn="ctr"/>
              <a:r>
                <a:rPr lang="en-US" altLang="zh-CN" sz="4000" dirty="0">
                  <a:solidFill>
                    <a:schemeClr val="tx1">
                      <a:lumMod val="75000"/>
                      <a:lumOff val="25000"/>
                    </a:schemeClr>
                  </a:solidFill>
                  <a:cs typeface="+mn-ea"/>
                  <a:sym typeface="+mn-lt"/>
                </a:rPr>
                <a:t>05</a:t>
              </a:r>
            </a:p>
          </p:txBody>
        </p:sp>
        <p:grpSp>
          <p:nvGrpSpPr>
            <p:cNvPr id="58" name="Group 27">
              <a:extLst>
                <a:ext uri="{FF2B5EF4-FFF2-40B4-BE49-F238E27FC236}">
                  <a16:creationId xmlns:a16="http://schemas.microsoft.com/office/drawing/2014/main" xmlns="" id="{9EAC73EA-5454-41A6-AF56-3BB56CA95001}"/>
                </a:ext>
              </a:extLst>
            </p:cNvPr>
            <p:cNvGrpSpPr/>
            <p:nvPr/>
          </p:nvGrpSpPr>
          <p:grpSpPr>
            <a:xfrm>
              <a:off x="7218712" y="4613601"/>
              <a:ext cx="3962574" cy="563232"/>
              <a:chOff x="3943834" y="704409"/>
              <a:chExt cx="3962574" cy="563232"/>
            </a:xfrm>
          </p:grpSpPr>
          <p:sp>
            <p:nvSpPr>
              <p:cNvPr id="59" name="TextBox 28">
                <a:extLst>
                  <a:ext uri="{FF2B5EF4-FFF2-40B4-BE49-F238E27FC236}">
                    <a16:creationId xmlns:a16="http://schemas.microsoft.com/office/drawing/2014/main" xmlns="" id="{0D696817-57E9-4DB9-A399-A059CA01B040}"/>
                  </a:ext>
                </a:extLst>
              </p:cNvPr>
              <p:cNvSpPr txBox="1"/>
              <p:nvPr/>
            </p:nvSpPr>
            <p:spPr>
              <a:xfrm>
                <a:off x="3943834" y="704409"/>
                <a:ext cx="3962574" cy="242864"/>
              </a:xfrm>
              <a:prstGeom prst="rect">
                <a:avLst/>
              </a:prstGeom>
              <a:noFill/>
            </p:spPr>
            <p:txBody>
              <a:bodyPr wrap="none" lIns="360000" tIns="0" rIns="0" bIns="0" anchor="b" anchorCtr="0">
                <a:normAutofit fontScale="92500" lnSpcReduction="10000"/>
              </a:bodyPr>
              <a:lstStyle/>
              <a:p>
                <a:r>
                  <a:rPr lang="zh-CN" altLang="en-US" sz="1600" b="1" dirty="0">
                    <a:solidFill>
                      <a:schemeClr val="tx1">
                        <a:lumMod val="75000"/>
                        <a:lumOff val="25000"/>
                      </a:schemeClr>
                    </a:solidFill>
                    <a:cs typeface="+mn-ea"/>
                    <a:sym typeface="+mn-lt"/>
                  </a:rPr>
                  <a:t>明年工作计划</a:t>
                </a:r>
              </a:p>
            </p:txBody>
          </p:sp>
          <p:sp>
            <p:nvSpPr>
              <p:cNvPr id="60" name="TextBox 29">
                <a:extLst>
                  <a:ext uri="{FF2B5EF4-FFF2-40B4-BE49-F238E27FC236}">
                    <a16:creationId xmlns:a16="http://schemas.microsoft.com/office/drawing/2014/main" xmlns="" id="{B4D4934E-E0B7-4138-B296-B28B4A7FEE1F}"/>
                  </a:ext>
                </a:extLst>
              </p:cNvPr>
              <p:cNvSpPr txBox="1">
                <a:spLocks/>
              </p:cNvSpPr>
              <p:nvPr/>
            </p:nvSpPr>
            <p:spPr>
              <a:xfrm>
                <a:off x="3943834" y="947273"/>
                <a:ext cx="3962574" cy="320368"/>
              </a:xfrm>
              <a:prstGeom prst="rect">
                <a:avLst/>
              </a:prstGeom>
            </p:spPr>
            <p:txBody>
              <a:bodyPr vert="horz" wrap="square" lIns="360000" tIns="0" rIns="0" bIns="0" anchor="ctr" anchorCtr="0">
                <a:normAutofit/>
              </a:bodyPr>
              <a:lstStyle/>
              <a:p>
                <a:pPr algn="l">
                  <a:lnSpc>
                    <a:spcPct val="120000"/>
                  </a:lnSpc>
                </a:pPr>
                <a:r>
                  <a:rPr lang="zh-CN" altLang="en-US" sz="1050" dirty="0">
                    <a:solidFill>
                      <a:schemeClr val="tx1">
                        <a:lumMod val="75000"/>
                        <a:lumOff val="25000"/>
                      </a:schemeClr>
                    </a:solidFill>
                    <a:cs typeface="+mn-ea"/>
                    <a:sym typeface="+mn-lt"/>
                  </a:rPr>
                  <a:t>此部分内容作为文字排版占位显示 （建议使用主题字体）</a:t>
                </a:r>
              </a:p>
            </p:txBody>
          </p:sp>
        </p:grpSp>
      </p:grpSp>
    </p:spTree>
    <p:extLst>
      <p:ext uri="{BB962C8B-B14F-4D97-AF65-F5344CB8AC3E}">
        <p14:creationId xmlns:p14="http://schemas.microsoft.com/office/powerpoint/2010/main" val="195734173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ppt_x"/>
                                          </p:val>
                                        </p:tav>
                                        <p:tav tm="100000">
                                          <p:val>
                                            <p:strVal val="#ppt_x"/>
                                          </p:val>
                                        </p:tav>
                                      </p:tavLst>
                                    </p:anim>
                                    <p:anim calcmode="lin" valueType="num">
                                      <p:cBhvr additive="base">
                                        <p:cTn id="13" dur="500" fill="hold"/>
                                        <p:tgtEl>
                                          <p:spTgt spid="31"/>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500" fill="hold"/>
                                        <p:tgtEl>
                                          <p:spTgt spid="32"/>
                                        </p:tgtEl>
                                        <p:attrNameLst>
                                          <p:attrName>ppt_x</p:attrName>
                                        </p:attrNameLst>
                                      </p:cBhvr>
                                      <p:tavLst>
                                        <p:tav tm="0">
                                          <p:val>
                                            <p:strVal val="#ppt_x"/>
                                          </p:val>
                                        </p:tav>
                                        <p:tav tm="100000">
                                          <p:val>
                                            <p:strVal val="#ppt_x"/>
                                          </p:val>
                                        </p:tav>
                                      </p:tavLst>
                                    </p:anim>
                                    <p:anim calcmode="lin" valueType="num">
                                      <p:cBhvr additive="base">
                                        <p:cTn id="17" dur="500" fill="hold"/>
                                        <p:tgtEl>
                                          <p:spTgt spid="32"/>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500" fill="hold"/>
                                        <p:tgtEl>
                                          <p:spTgt spid="33"/>
                                        </p:tgtEl>
                                        <p:attrNameLst>
                                          <p:attrName>ppt_x</p:attrName>
                                        </p:attrNameLst>
                                      </p:cBhvr>
                                      <p:tavLst>
                                        <p:tav tm="0">
                                          <p:val>
                                            <p:strVal val="#ppt_x"/>
                                          </p:val>
                                        </p:tav>
                                        <p:tav tm="100000">
                                          <p:val>
                                            <p:strVal val="#ppt_x"/>
                                          </p:val>
                                        </p:tav>
                                      </p:tavLst>
                                    </p:anim>
                                    <p:anim calcmode="lin" valueType="num">
                                      <p:cBhvr additive="base">
                                        <p:cTn id="21" dur="500" fill="hold"/>
                                        <p:tgtEl>
                                          <p:spTgt spid="33"/>
                                        </p:tgtEl>
                                        <p:attrNameLst>
                                          <p:attrName>ppt_y</p:attrName>
                                        </p:attrNameLst>
                                      </p:cBhvr>
                                      <p:tavLst>
                                        <p:tav tm="0">
                                          <p:val>
                                            <p:strVal val="1+#ppt_h/2"/>
                                          </p:val>
                                        </p:tav>
                                        <p:tav tm="100000">
                                          <p:val>
                                            <p:strVal val="#ppt_y"/>
                                          </p:val>
                                        </p:tav>
                                      </p:tavLst>
                                    </p:anim>
                                  </p:childTnLst>
                                </p:cTn>
                              </p:par>
                              <p:par>
                                <p:cTn id="22" presetID="10" presetClass="entr" presetSubtype="0"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500"/>
                                        <p:tgtEl>
                                          <p:spTgt spid="3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fill="hold"/>
                                        <p:tgtEl>
                                          <p:spTgt spid="36"/>
                                        </p:tgtEl>
                                        <p:attrNameLst>
                                          <p:attrName>ppt_x</p:attrName>
                                        </p:attrNameLst>
                                      </p:cBhvr>
                                      <p:tavLst>
                                        <p:tav tm="0">
                                          <p:val>
                                            <p:strVal val="#ppt_x"/>
                                          </p:val>
                                        </p:tav>
                                        <p:tav tm="100000">
                                          <p:val>
                                            <p:strVal val="#ppt_x"/>
                                          </p:val>
                                        </p:tav>
                                      </p:tavLst>
                                    </p:anim>
                                    <p:anim calcmode="lin" valueType="num">
                                      <p:cBhvr additive="base">
                                        <p:cTn id="33"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additive="base">
                                        <p:cTn id="38" dur="500" fill="hold"/>
                                        <p:tgtEl>
                                          <p:spTgt spid="41"/>
                                        </p:tgtEl>
                                        <p:attrNameLst>
                                          <p:attrName>ppt_x</p:attrName>
                                        </p:attrNameLst>
                                      </p:cBhvr>
                                      <p:tavLst>
                                        <p:tav tm="0">
                                          <p:val>
                                            <p:strVal val="#ppt_x"/>
                                          </p:val>
                                        </p:tav>
                                        <p:tav tm="100000">
                                          <p:val>
                                            <p:strVal val="#ppt_x"/>
                                          </p:val>
                                        </p:tav>
                                      </p:tavLst>
                                    </p:anim>
                                    <p:anim calcmode="lin" valueType="num">
                                      <p:cBhvr additive="base">
                                        <p:cTn id="39"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500" fill="hold"/>
                                        <p:tgtEl>
                                          <p:spTgt spid="46"/>
                                        </p:tgtEl>
                                        <p:attrNameLst>
                                          <p:attrName>ppt_x</p:attrName>
                                        </p:attrNameLst>
                                      </p:cBhvr>
                                      <p:tavLst>
                                        <p:tav tm="0">
                                          <p:val>
                                            <p:strVal val="#ppt_x"/>
                                          </p:val>
                                        </p:tav>
                                        <p:tav tm="100000">
                                          <p:val>
                                            <p:strVal val="#ppt_x"/>
                                          </p:val>
                                        </p:tav>
                                      </p:tavLst>
                                    </p:anim>
                                    <p:anim calcmode="lin" valueType="num">
                                      <p:cBhvr additive="base">
                                        <p:cTn id="45"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51"/>
                                        </p:tgtEl>
                                        <p:attrNameLst>
                                          <p:attrName>style.visibility</p:attrName>
                                        </p:attrNameLst>
                                      </p:cBhvr>
                                      <p:to>
                                        <p:strVal val="visible"/>
                                      </p:to>
                                    </p:set>
                                    <p:anim calcmode="lin" valueType="num">
                                      <p:cBhvr additive="base">
                                        <p:cTn id="50" dur="500" fill="hold"/>
                                        <p:tgtEl>
                                          <p:spTgt spid="51"/>
                                        </p:tgtEl>
                                        <p:attrNameLst>
                                          <p:attrName>ppt_x</p:attrName>
                                        </p:attrNameLst>
                                      </p:cBhvr>
                                      <p:tavLst>
                                        <p:tav tm="0">
                                          <p:val>
                                            <p:strVal val="#ppt_x"/>
                                          </p:val>
                                        </p:tav>
                                        <p:tav tm="100000">
                                          <p:val>
                                            <p:strVal val="#ppt_x"/>
                                          </p:val>
                                        </p:tav>
                                      </p:tavLst>
                                    </p:anim>
                                    <p:anim calcmode="lin" valueType="num">
                                      <p:cBhvr additive="base">
                                        <p:cTn id="51"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56"/>
                                        </p:tgtEl>
                                        <p:attrNameLst>
                                          <p:attrName>style.visibility</p:attrName>
                                        </p:attrNameLst>
                                      </p:cBhvr>
                                      <p:to>
                                        <p:strVal val="visible"/>
                                      </p:to>
                                    </p:set>
                                    <p:anim calcmode="lin" valueType="num">
                                      <p:cBhvr additive="base">
                                        <p:cTn id="56" dur="500" fill="hold"/>
                                        <p:tgtEl>
                                          <p:spTgt spid="56"/>
                                        </p:tgtEl>
                                        <p:attrNameLst>
                                          <p:attrName>ppt_x</p:attrName>
                                        </p:attrNameLst>
                                      </p:cBhvr>
                                      <p:tavLst>
                                        <p:tav tm="0">
                                          <p:val>
                                            <p:strVal val="#ppt_x"/>
                                          </p:val>
                                        </p:tav>
                                        <p:tav tm="100000">
                                          <p:val>
                                            <p:strVal val="#ppt_x"/>
                                          </p:val>
                                        </p:tav>
                                      </p:tavLst>
                                    </p:anim>
                                    <p:anim calcmode="lin" valueType="num">
                                      <p:cBhvr additive="base">
                                        <p:cTn id="57"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平行四边形 8">
            <a:extLst>
              <a:ext uri="{FF2B5EF4-FFF2-40B4-BE49-F238E27FC236}">
                <a16:creationId xmlns:a16="http://schemas.microsoft.com/office/drawing/2014/main" xmlns="" id="{C5AC0218-8FBC-4543-8F03-0929BEFEDAC5}"/>
              </a:ext>
            </a:extLst>
          </p:cNvPr>
          <p:cNvSpPr/>
          <p:nvPr/>
        </p:nvSpPr>
        <p:spPr>
          <a:xfrm>
            <a:off x="134174" y="1544048"/>
            <a:ext cx="3195661" cy="1637302"/>
          </a:xfrm>
          <a:prstGeom prst="parallelogram">
            <a:avLst>
              <a:gd name="adj" fmla="val 4274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平行四边形 9">
            <a:extLst>
              <a:ext uri="{FF2B5EF4-FFF2-40B4-BE49-F238E27FC236}">
                <a16:creationId xmlns:a16="http://schemas.microsoft.com/office/drawing/2014/main" xmlns="" id="{75C86A3E-C55C-4ABF-B554-E7873B6A1F14}"/>
              </a:ext>
            </a:extLst>
          </p:cNvPr>
          <p:cNvSpPr/>
          <p:nvPr/>
        </p:nvSpPr>
        <p:spPr>
          <a:xfrm>
            <a:off x="1970929" y="2686193"/>
            <a:ext cx="3195661" cy="1637302"/>
          </a:xfrm>
          <a:prstGeom prst="parallelogram">
            <a:avLst>
              <a:gd name="adj" fmla="val 42740"/>
            </a:avLst>
          </a:prstGeom>
          <a:blipFill dpi="0"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平行四边形 10">
            <a:extLst>
              <a:ext uri="{FF2B5EF4-FFF2-40B4-BE49-F238E27FC236}">
                <a16:creationId xmlns:a16="http://schemas.microsoft.com/office/drawing/2014/main" xmlns="" id="{6199524F-0D25-4CCE-A8B5-568463B336B0}"/>
              </a:ext>
            </a:extLst>
          </p:cNvPr>
          <p:cNvSpPr/>
          <p:nvPr/>
        </p:nvSpPr>
        <p:spPr>
          <a:xfrm>
            <a:off x="4870033" y="2362699"/>
            <a:ext cx="8788817" cy="1595491"/>
          </a:xfrm>
          <a:prstGeom prst="parallelogram">
            <a:avLst>
              <a:gd name="adj" fmla="val 4274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平行四边形 11">
            <a:extLst>
              <a:ext uri="{FF2B5EF4-FFF2-40B4-BE49-F238E27FC236}">
                <a16:creationId xmlns:a16="http://schemas.microsoft.com/office/drawing/2014/main" xmlns="" id="{A5C047F3-1442-4508-800F-749496B732DB}"/>
              </a:ext>
            </a:extLst>
          </p:cNvPr>
          <p:cNvSpPr/>
          <p:nvPr/>
        </p:nvSpPr>
        <p:spPr>
          <a:xfrm>
            <a:off x="-702897" y="2372198"/>
            <a:ext cx="3195661" cy="1637302"/>
          </a:xfrm>
          <a:prstGeom prst="parallelogram">
            <a:avLst>
              <a:gd name="adj" fmla="val 4274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平行四边形 12">
            <a:extLst>
              <a:ext uri="{FF2B5EF4-FFF2-40B4-BE49-F238E27FC236}">
                <a16:creationId xmlns:a16="http://schemas.microsoft.com/office/drawing/2014/main" xmlns="" id="{36C2AE6B-83C0-4482-AC77-96F527629B94}"/>
              </a:ext>
            </a:extLst>
          </p:cNvPr>
          <p:cNvSpPr/>
          <p:nvPr/>
        </p:nvSpPr>
        <p:spPr>
          <a:xfrm>
            <a:off x="3114879" y="4505073"/>
            <a:ext cx="1934893" cy="991346"/>
          </a:xfrm>
          <a:prstGeom prst="parallelogram">
            <a:avLst>
              <a:gd name="adj" fmla="val 4274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TextBox 48">
            <a:extLst>
              <a:ext uri="{FF2B5EF4-FFF2-40B4-BE49-F238E27FC236}">
                <a16:creationId xmlns:a16="http://schemas.microsoft.com/office/drawing/2014/main" xmlns="" id="{38922BBD-F2D1-4FEE-A0F8-05D8C7A64B7E}"/>
              </a:ext>
            </a:extLst>
          </p:cNvPr>
          <p:cNvSpPr txBox="1"/>
          <p:nvPr/>
        </p:nvSpPr>
        <p:spPr>
          <a:xfrm>
            <a:off x="6382254" y="2913202"/>
            <a:ext cx="4413867" cy="492443"/>
          </a:xfrm>
          <a:prstGeom prst="rect">
            <a:avLst/>
          </a:prstGeom>
          <a:noFill/>
        </p:spPr>
        <p:txBody>
          <a:bodyPr wrap="square" lIns="0" tIns="0" rIns="0" bIns="0" rtlCol="0">
            <a:spAutoFit/>
          </a:bodyPr>
          <a:lstStyle/>
          <a:p>
            <a:r>
              <a:rPr lang="en-US" altLang="zh-CN" sz="3200" dirty="0">
                <a:solidFill>
                  <a:schemeClr val="bg1"/>
                </a:solidFill>
                <a:cs typeface="+mn-ea"/>
                <a:sym typeface="+mn-lt"/>
              </a:rPr>
              <a:t>01</a:t>
            </a:r>
            <a:r>
              <a:rPr lang="en-GB" altLang="zh-CN" sz="3200" dirty="0">
                <a:solidFill>
                  <a:schemeClr val="bg1"/>
                </a:solidFill>
                <a:cs typeface="+mn-ea"/>
                <a:sym typeface="+mn-lt"/>
              </a:rPr>
              <a:t> </a:t>
            </a:r>
            <a:r>
              <a:rPr lang="zh-CN" altLang="en-US" sz="3200" dirty="0">
                <a:solidFill>
                  <a:schemeClr val="bg1"/>
                </a:solidFill>
                <a:cs typeface="+mn-ea"/>
                <a:sym typeface="+mn-lt"/>
              </a:rPr>
              <a:t>年度工作概述</a:t>
            </a:r>
            <a:endParaRPr lang="en-GB" altLang="zh-CN" sz="3200" dirty="0">
              <a:solidFill>
                <a:schemeClr val="bg1"/>
              </a:solidFill>
              <a:cs typeface="+mn-ea"/>
              <a:sym typeface="+mn-lt"/>
            </a:endParaRPr>
          </a:p>
        </p:txBody>
      </p:sp>
    </p:spTree>
    <p:extLst>
      <p:ext uri="{BB962C8B-B14F-4D97-AF65-F5344CB8AC3E}">
        <p14:creationId xmlns:p14="http://schemas.microsoft.com/office/powerpoint/2010/main" val="2670363414"/>
      </p:ext>
    </p:extLst>
  </p:cSld>
  <p:clrMapOvr>
    <a:masterClrMapping/>
  </p:clrMapOvr>
  <p:transition spd="slow" advTm="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14:presetBounceEnd="36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36000">
                                          <p:cBhvr additive="base">
                                            <p:cTn id="7" dur="500" fill="hold"/>
                                            <p:tgtEl>
                                              <p:spTgt spid="9"/>
                                            </p:tgtEl>
                                            <p:attrNameLst>
                                              <p:attrName>ppt_x</p:attrName>
                                            </p:attrNameLst>
                                          </p:cBhvr>
                                          <p:tavLst>
                                            <p:tav tm="0">
                                              <p:val>
                                                <p:strVal val="1+#ppt_w/2"/>
                                              </p:val>
                                            </p:tav>
                                            <p:tav tm="100000">
                                              <p:val>
                                                <p:strVal val="#ppt_x"/>
                                              </p:val>
                                            </p:tav>
                                          </p:tavLst>
                                        </p:anim>
                                        <p:anim calcmode="lin" valueType="num" p14:bounceEnd="36000">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14:presetBounceEnd="36000">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14:bounceEnd="36000">
                                          <p:cBhvr additive="base">
                                            <p:cTn id="11" dur="500" fill="hold"/>
                                            <p:tgtEl>
                                              <p:spTgt spid="12"/>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14:presetBounceEnd="36000">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14:bounceEnd="36000">
                                          <p:cBhvr additive="base">
                                            <p:cTn id="15" dur="500" fill="hold"/>
                                            <p:tgtEl>
                                              <p:spTgt spid="10"/>
                                            </p:tgtEl>
                                            <p:attrNameLst>
                                              <p:attrName>ppt_x</p:attrName>
                                            </p:attrNameLst>
                                          </p:cBhvr>
                                          <p:tavLst>
                                            <p:tav tm="0">
                                              <p:val>
                                                <p:strVal val="1+#ppt_w/2"/>
                                              </p:val>
                                            </p:tav>
                                            <p:tav tm="100000">
                                              <p:val>
                                                <p:strVal val="#ppt_x"/>
                                              </p:val>
                                            </p:tav>
                                          </p:tavLst>
                                        </p:anim>
                                        <p:anim calcmode="lin" valueType="num" p14:bounceEnd="36000">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14:presetBounceEnd="36000">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14:bounceEnd="36000">
                                          <p:cBhvr additive="base">
                                            <p:cTn id="19"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20"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50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14"/>
                                            </p:tgtEl>
                                            <p:attrNameLst>
                                              <p:attrName>style.visibility</p:attrName>
                                            </p:attrNameLst>
                                          </p:cBhvr>
                                          <p:to>
                                            <p:strVal val="visible"/>
                                          </p:to>
                                        </p:set>
                                        <p:animEffect transition="in" filter="wipe(left)">
                                          <p:cBhvr>
                                            <p:cTn id="29" dur="2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50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14"/>
                                            </p:tgtEl>
                                            <p:attrNameLst>
                                              <p:attrName>style.visibility</p:attrName>
                                            </p:attrNameLst>
                                          </p:cBhvr>
                                          <p:to>
                                            <p:strVal val="visible"/>
                                          </p:to>
                                        </p:set>
                                        <p:animEffect transition="in" filter="wipe(left)">
                                          <p:cBhvr>
                                            <p:cTn id="29" dur="2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a:extLst>
              <a:ext uri="{FF2B5EF4-FFF2-40B4-BE49-F238E27FC236}">
                <a16:creationId xmlns:a16="http://schemas.microsoft.com/office/drawing/2014/main" xmlns="" id="{3E0CD279-867E-467F-B03E-57F2020C246F}"/>
              </a:ext>
            </a:extLst>
          </p:cNvPr>
          <p:cNvGrpSpPr/>
          <p:nvPr/>
        </p:nvGrpSpPr>
        <p:grpSpPr>
          <a:xfrm>
            <a:off x="6661379" y="2176117"/>
            <a:ext cx="5530621" cy="970024"/>
            <a:chOff x="6661379" y="2176117"/>
            <a:chExt cx="5530621" cy="970024"/>
          </a:xfrm>
        </p:grpSpPr>
        <p:sp>
          <p:nvSpPr>
            <p:cNvPr id="4" name="ïšḻïďê-Rectangle: Rounded Corners 119">
              <a:extLst>
                <a:ext uri="{FF2B5EF4-FFF2-40B4-BE49-F238E27FC236}">
                  <a16:creationId xmlns:a16="http://schemas.microsoft.com/office/drawing/2014/main" xmlns="" id="{FC1A2425-5B38-4F65-B6A2-A163662933DD}"/>
                </a:ext>
              </a:extLst>
            </p:cNvPr>
            <p:cNvSpPr/>
            <p:nvPr/>
          </p:nvSpPr>
          <p:spPr bwMode="auto">
            <a:xfrm>
              <a:off x="6661379" y="2176117"/>
              <a:ext cx="971417" cy="970024"/>
            </a:xfrm>
            <a:prstGeom prst="ellipse">
              <a:avLst/>
            </a:prstGeom>
            <a:solidFill>
              <a:srgbClr val="C00000"/>
            </a:solidFill>
            <a:ln w="19050">
              <a:noFill/>
              <a:round/>
              <a:headEnd/>
              <a:tailEnd/>
            </a:ln>
          </p:spPr>
          <p:txBody>
            <a:bodyPr anchor="ctr"/>
            <a:lstStyle/>
            <a:p>
              <a:pPr algn="ctr"/>
              <a:endParaRPr sz="1013">
                <a:cs typeface="+mn-ea"/>
                <a:sym typeface="+mn-lt"/>
              </a:endParaRPr>
            </a:p>
          </p:txBody>
        </p:sp>
        <p:grpSp>
          <p:nvGrpSpPr>
            <p:cNvPr id="7" name="Group 124">
              <a:extLst>
                <a:ext uri="{FF2B5EF4-FFF2-40B4-BE49-F238E27FC236}">
                  <a16:creationId xmlns:a16="http://schemas.microsoft.com/office/drawing/2014/main" xmlns="" id="{2A2E4308-C14E-4497-ADAB-98813B5F5C49}"/>
                </a:ext>
              </a:extLst>
            </p:cNvPr>
            <p:cNvGrpSpPr/>
            <p:nvPr/>
          </p:nvGrpSpPr>
          <p:grpSpPr>
            <a:xfrm>
              <a:off x="6842678" y="2418065"/>
              <a:ext cx="598128" cy="486152"/>
              <a:chOff x="4325938" y="1771651"/>
              <a:chExt cx="347663" cy="282576"/>
            </a:xfrm>
            <a:solidFill>
              <a:schemeClr val="bg1"/>
            </a:solidFill>
          </p:grpSpPr>
          <p:sp>
            <p:nvSpPr>
              <p:cNvPr id="8" name="ïšḻïďê-Freeform: Shape 125">
                <a:extLst>
                  <a:ext uri="{FF2B5EF4-FFF2-40B4-BE49-F238E27FC236}">
                    <a16:creationId xmlns:a16="http://schemas.microsoft.com/office/drawing/2014/main" xmlns="" id="{413EE891-0FC6-47DA-B63E-425F61DB07B9}"/>
                  </a:ext>
                </a:extLst>
              </p:cNvPr>
              <p:cNvSpPr>
                <a:spLocks/>
              </p:cNvSpPr>
              <p:nvPr/>
            </p:nvSpPr>
            <p:spPr bwMode="auto">
              <a:xfrm>
                <a:off x="4325938" y="1985964"/>
                <a:ext cx="223838" cy="68263"/>
              </a:xfrm>
              <a:custGeom>
                <a:avLst/>
                <a:gdLst/>
                <a:ahLst/>
                <a:cxnLst>
                  <a:cxn ang="0">
                    <a:pos x="0" y="0"/>
                  </a:cxn>
                  <a:cxn ang="0">
                    <a:pos x="0" y="32"/>
                  </a:cxn>
                  <a:cxn ang="0">
                    <a:pos x="33" y="32"/>
                  </a:cxn>
                  <a:cxn ang="0">
                    <a:pos x="42" y="22"/>
                  </a:cxn>
                  <a:cxn ang="0">
                    <a:pos x="42" y="13"/>
                  </a:cxn>
                  <a:cxn ang="0">
                    <a:pos x="62" y="13"/>
                  </a:cxn>
                  <a:cxn ang="0">
                    <a:pos x="62" y="22"/>
                  </a:cxn>
                  <a:cxn ang="0">
                    <a:pos x="71" y="32"/>
                  </a:cxn>
                  <a:cxn ang="0">
                    <a:pos x="105" y="32"/>
                  </a:cxn>
                  <a:cxn ang="0">
                    <a:pos x="105" y="0"/>
                  </a:cxn>
                  <a:cxn ang="0">
                    <a:pos x="67" y="0"/>
                  </a:cxn>
                  <a:cxn ang="0">
                    <a:pos x="62" y="4"/>
                  </a:cxn>
                  <a:cxn ang="0">
                    <a:pos x="42" y="4"/>
                  </a:cxn>
                  <a:cxn ang="0">
                    <a:pos x="38" y="0"/>
                  </a:cxn>
                  <a:cxn ang="0">
                    <a:pos x="0" y="0"/>
                  </a:cxn>
                  <a:cxn ang="0">
                    <a:pos x="67" y="5"/>
                  </a:cxn>
                  <a:cxn ang="0">
                    <a:pos x="100" y="5"/>
                  </a:cxn>
                  <a:cxn ang="0">
                    <a:pos x="100" y="27"/>
                  </a:cxn>
                  <a:cxn ang="0">
                    <a:pos x="74" y="27"/>
                  </a:cxn>
                  <a:cxn ang="0">
                    <a:pos x="67" y="20"/>
                  </a:cxn>
                  <a:cxn ang="0">
                    <a:pos x="67" y="5"/>
                  </a:cxn>
                  <a:cxn ang="0">
                    <a:pos x="5" y="5"/>
                  </a:cxn>
                  <a:cxn ang="0">
                    <a:pos x="37" y="5"/>
                  </a:cxn>
                  <a:cxn ang="0">
                    <a:pos x="37" y="20"/>
                  </a:cxn>
                  <a:cxn ang="0">
                    <a:pos x="31" y="27"/>
                  </a:cxn>
                  <a:cxn ang="0">
                    <a:pos x="5" y="27"/>
                  </a:cxn>
                  <a:cxn ang="0">
                    <a:pos x="5" y="5"/>
                  </a:cxn>
                </a:cxnLst>
                <a:rect l="0" t="0" r="r" b="b"/>
                <a:pathLst>
                  <a:path w="105" h="32">
                    <a:moveTo>
                      <a:pt x="0" y="0"/>
                    </a:moveTo>
                    <a:cubicBezTo>
                      <a:pt x="0" y="32"/>
                      <a:pt x="0" y="32"/>
                      <a:pt x="0" y="32"/>
                    </a:cubicBezTo>
                    <a:cubicBezTo>
                      <a:pt x="33" y="32"/>
                      <a:pt x="33" y="32"/>
                      <a:pt x="33" y="32"/>
                    </a:cubicBezTo>
                    <a:cubicBezTo>
                      <a:pt x="42" y="22"/>
                      <a:pt x="42" y="22"/>
                      <a:pt x="42" y="22"/>
                    </a:cubicBezTo>
                    <a:cubicBezTo>
                      <a:pt x="42" y="13"/>
                      <a:pt x="42" y="13"/>
                      <a:pt x="42" y="13"/>
                    </a:cubicBezTo>
                    <a:cubicBezTo>
                      <a:pt x="62" y="13"/>
                      <a:pt x="62" y="13"/>
                      <a:pt x="62" y="13"/>
                    </a:cubicBezTo>
                    <a:cubicBezTo>
                      <a:pt x="62" y="22"/>
                      <a:pt x="62" y="22"/>
                      <a:pt x="62" y="22"/>
                    </a:cubicBezTo>
                    <a:cubicBezTo>
                      <a:pt x="71" y="32"/>
                      <a:pt x="71" y="32"/>
                      <a:pt x="71" y="32"/>
                    </a:cubicBezTo>
                    <a:cubicBezTo>
                      <a:pt x="105" y="32"/>
                      <a:pt x="105" y="32"/>
                      <a:pt x="105" y="32"/>
                    </a:cubicBezTo>
                    <a:cubicBezTo>
                      <a:pt x="105" y="0"/>
                      <a:pt x="105" y="0"/>
                      <a:pt x="105" y="0"/>
                    </a:cubicBezTo>
                    <a:cubicBezTo>
                      <a:pt x="67" y="0"/>
                      <a:pt x="67" y="0"/>
                      <a:pt x="67" y="0"/>
                    </a:cubicBezTo>
                    <a:cubicBezTo>
                      <a:pt x="64" y="0"/>
                      <a:pt x="62" y="2"/>
                      <a:pt x="62" y="4"/>
                    </a:cubicBezTo>
                    <a:cubicBezTo>
                      <a:pt x="42" y="4"/>
                      <a:pt x="42" y="4"/>
                      <a:pt x="42" y="4"/>
                    </a:cubicBezTo>
                    <a:cubicBezTo>
                      <a:pt x="42" y="2"/>
                      <a:pt x="40" y="0"/>
                      <a:pt x="38" y="0"/>
                    </a:cubicBezTo>
                    <a:lnTo>
                      <a:pt x="0" y="0"/>
                    </a:lnTo>
                    <a:close/>
                    <a:moveTo>
                      <a:pt x="67" y="5"/>
                    </a:moveTo>
                    <a:cubicBezTo>
                      <a:pt x="100" y="5"/>
                      <a:pt x="100" y="5"/>
                      <a:pt x="100" y="5"/>
                    </a:cubicBezTo>
                    <a:cubicBezTo>
                      <a:pt x="100" y="27"/>
                      <a:pt x="100" y="27"/>
                      <a:pt x="100" y="27"/>
                    </a:cubicBezTo>
                    <a:cubicBezTo>
                      <a:pt x="74" y="27"/>
                      <a:pt x="74" y="27"/>
                      <a:pt x="74" y="27"/>
                    </a:cubicBezTo>
                    <a:cubicBezTo>
                      <a:pt x="67" y="20"/>
                      <a:pt x="67" y="20"/>
                      <a:pt x="67" y="20"/>
                    </a:cubicBezTo>
                    <a:lnTo>
                      <a:pt x="67" y="5"/>
                    </a:lnTo>
                    <a:close/>
                    <a:moveTo>
                      <a:pt x="5" y="5"/>
                    </a:moveTo>
                    <a:cubicBezTo>
                      <a:pt x="37" y="5"/>
                      <a:pt x="37" y="5"/>
                      <a:pt x="37" y="5"/>
                    </a:cubicBezTo>
                    <a:cubicBezTo>
                      <a:pt x="37" y="20"/>
                      <a:pt x="37" y="20"/>
                      <a:pt x="37" y="20"/>
                    </a:cubicBezTo>
                    <a:cubicBezTo>
                      <a:pt x="31" y="27"/>
                      <a:pt x="31" y="27"/>
                      <a:pt x="31" y="27"/>
                    </a:cubicBezTo>
                    <a:cubicBezTo>
                      <a:pt x="5" y="27"/>
                      <a:pt x="5" y="27"/>
                      <a:pt x="5" y="27"/>
                    </a:cubicBezTo>
                    <a:lnTo>
                      <a:pt x="5" y="5"/>
                    </a:lnTo>
                    <a:close/>
                  </a:path>
                </a:pathLst>
              </a:custGeom>
              <a:grpFill/>
              <a:ln w="9525">
                <a:noFill/>
                <a:round/>
                <a:headEnd/>
                <a:tailEnd/>
              </a:ln>
            </p:spPr>
            <p:txBody>
              <a:bodyPr anchor="ctr"/>
              <a:lstStyle/>
              <a:p>
                <a:pPr algn="ctr"/>
                <a:endParaRPr sz="1013">
                  <a:cs typeface="+mn-ea"/>
                  <a:sym typeface="+mn-lt"/>
                </a:endParaRPr>
              </a:p>
            </p:txBody>
          </p:sp>
          <p:sp>
            <p:nvSpPr>
              <p:cNvPr id="9" name="ïšḻïďê-Freeform: Shape 126">
                <a:extLst>
                  <a:ext uri="{FF2B5EF4-FFF2-40B4-BE49-F238E27FC236}">
                    <a16:creationId xmlns:a16="http://schemas.microsoft.com/office/drawing/2014/main" xmlns="" id="{28600335-7C01-4490-9B20-9CE5EF9B2B3B}"/>
                  </a:ext>
                </a:extLst>
              </p:cNvPr>
              <p:cNvSpPr>
                <a:spLocks/>
              </p:cNvSpPr>
              <p:nvPr/>
            </p:nvSpPr>
            <p:spPr bwMode="auto">
              <a:xfrm>
                <a:off x="4329113" y="1933576"/>
                <a:ext cx="44450" cy="49213"/>
              </a:xfrm>
              <a:custGeom>
                <a:avLst/>
                <a:gdLst/>
                <a:ahLst/>
                <a:cxnLst>
                  <a:cxn ang="0">
                    <a:pos x="0" y="31"/>
                  </a:cxn>
                  <a:cxn ang="0">
                    <a:pos x="20" y="0"/>
                  </a:cxn>
                  <a:cxn ang="0">
                    <a:pos x="28" y="0"/>
                  </a:cxn>
                  <a:cxn ang="0">
                    <a:pos x="17" y="31"/>
                  </a:cxn>
                  <a:cxn ang="0">
                    <a:pos x="0" y="31"/>
                  </a:cxn>
                </a:cxnLst>
                <a:rect l="0" t="0" r="r" b="b"/>
                <a:pathLst>
                  <a:path w="28" h="31">
                    <a:moveTo>
                      <a:pt x="0" y="31"/>
                    </a:moveTo>
                    <a:lnTo>
                      <a:pt x="20" y="0"/>
                    </a:lnTo>
                    <a:lnTo>
                      <a:pt x="28" y="0"/>
                    </a:lnTo>
                    <a:lnTo>
                      <a:pt x="17" y="31"/>
                    </a:lnTo>
                    <a:lnTo>
                      <a:pt x="0" y="31"/>
                    </a:lnTo>
                    <a:close/>
                  </a:path>
                </a:pathLst>
              </a:custGeom>
              <a:grpFill/>
              <a:ln w="9525">
                <a:noFill/>
                <a:round/>
                <a:headEnd/>
                <a:tailEnd/>
              </a:ln>
            </p:spPr>
            <p:txBody>
              <a:bodyPr anchor="ctr"/>
              <a:lstStyle/>
              <a:p>
                <a:pPr algn="ctr"/>
                <a:endParaRPr sz="1013">
                  <a:cs typeface="+mn-ea"/>
                  <a:sym typeface="+mn-lt"/>
                </a:endParaRPr>
              </a:p>
            </p:txBody>
          </p:sp>
          <p:sp>
            <p:nvSpPr>
              <p:cNvPr id="10" name="ïšḻïďê-Freeform: Shape 127">
                <a:extLst>
                  <a:ext uri="{FF2B5EF4-FFF2-40B4-BE49-F238E27FC236}">
                    <a16:creationId xmlns:a16="http://schemas.microsoft.com/office/drawing/2014/main" xmlns="" id="{9030D84A-AD25-4204-8059-2D72EAE17532}"/>
                  </a:ext>
                </a:extLst>
              </p:cNvPr>
              <p:cNvSpPr>
                <a:spLocks/>
              </p:cNvSpPr>
              <p:nvPr/>
            </p:nvSpPr>
            <p:spPr bwMode="auto">
              <a:xfrm>
                <a:off x="4518026" y="1771651"/>
                <a:ext cx="106363" cy="49213"/>
              </a:xfrm>
              <a:custGeom>
                <a:avLst/>
                <a:gdLst/>
                <a:ahLst/>
                <a:cxnLst>
                  <a:cxn ang="0">
                    <a:pos x="0" y="23"/>
                  </a:cxn>
                  <a:cxn ang="0">
                    <a:pos x="50" y="23"/>
                  </a:cxn>
                  <a:cxn ang="0">
                    <a:pos x="50" y="15"/>
                  </a:cxn>
                  <a:cxn ang="0">
                    <a:pos x="42" y="7"/>
                  </a:cxn>
                  <a:cxn ang="0">
                    <a:pos x="40" y="7"/>
                  </a:cxn>
                  <a:cxn ang="0">
                    <a:pos x="40" y="5"/>
                  </a:cxn>
                  <a:cxn ang="0">
                    <a:pos x="35" y="0"/>
                  </a:cxn>
                  <a:cxn ang="0">
                    <a:pos x="15" y="0"/>
                  </a:cxn>
                  <a:cxn ang="0">
                    <a:pos x="10" y="5"/>
                  </a:cxn>
                  <a:cxn ang="0">
                    <a:pos x="10" y="7"/>
                  </a:cxn>
                  <a:cxn ang="0">
                    <a:pos x="8" y="7"/>
                  </a:cxn>
                  <a:cxn ang="0">
                    <a:pos x="0" y="15"/>
                  </a:cxn>
                  <a:cxn ang="0">
                    <a:pos x="0" y="23"/>
                  </a:cxn>
                  <a:cxn ang="0">
                    <a:pos x="21" y="8"/>
                  </a:cxn>
                  <a:cxn ang="0">
                    <a:pos x="25" y="4"/>
                  </a:cxn>
                  <a:cxn ang="0">
                    <a:pos x="29" y="8"/>
                  </a:cxn>
                  <a:cxn ang="0">
                    <a:pos x="25" y="11"/>
                  </a:cxn>
                  <a:cxn ang="0">
                    <a:pos x="21" y="8"/>
                  </a:cxn>
                </a:cxnLst>
                <a:rect l="0" t="0" r="r" b="b"/>
                <a:pathLst>
                  <a:path w="50" h="23">
                    <a:moveTo>
                      <a:pt x="0" y="23"/>
                    </a:moveTo>
                    <a:cubicBezTo>
                      <a:pt x="50" y="23"/>
                      <a:pt x="50" y="23"/>
                      <a:pt x="50" y="23"/>
                    </a:cubicBezTo>
                    <a:cubicBezTo>
                      <a:pt x="50" y="15"/>
                      <a:pt x="50" y="15"/>
                      <a:pt x="50" y="15"/>
                    </a:cubicBezTo>
                    <a:cubicBezTo>
                      <a:pt x="50" y="11"/>
                      <a:pt x="47" y="7"/>
                      <a:pt x="42" y="7"/>
                    </a:cubicBezTo>
                    <a:cubicBezTo>
                      <a:pt x="40" y="7"/>
                      <a:pt x="40" y="7"/>
                      <a:pt x="40" y="7"/>
                    </a:cubicBezTo>
                    <a:cubicBezTo>
                      <a:pt x="40" y="5"/>
                      <a:pt x="40" y="5"/>
                      <a:pt x="40" y="5"/>
                    </a:cubicBezTo>
                    <a:cubicBezTo>
                      <a:pt x="40" y="2"/>
                      <a:pt x="38" y="0"/>
                      <a:pt x="35" y="0"/>
                    </a:cubicBezTo>
                    <a:cubicBezTo>
                      <a:pt x="15" y="0"/>
                      <a:pt x="15" y="0"/>
                      <a:pt x="15" y="0"/>
                    </a:cubicBezTo>
                    <a:cubicBezTo>
                      <a:pt x="12" y="0"/>
                      <a:pt x="10" y="2"/>
                      <a:pt x="10" y="5"/>
                    </a:cubicBezTo>
                    <a:cubicBezTo>
                      <a:pt x="10" y="7"/>
                      <a:pt x="10" y="7"/>
                      <a:pt x="10" y="7"/>
                    </a:cubicBezTo>
                    <a:cubicBezTo>
                      <a:pt x="8" y="7"/>
                      <a:pt x="8" y="7"/>
                      <a:pt x="8" y="7"/>
                    </a:cubicBezTo>
                    <a:cubicBezTo>
                      <a:pt x="4" y="7"/>
                      <a:pt x="0" y="11"/>
                      <a:pt x="0" y="15"/>
                    </a:cubicBezTo>
                    <a:lnTo>
                      <a:pt x="0" y="23"/>
                    </a:lnTo>
                    <a:close/>
                    <a:moveTo>
                      <a:pt x="21" y="8"/>
                    </a:moveTo>
                    <a:cubicBezTo>
                      <a:pt x="21" y="6"/>
                      <a:pt x="23" y="4"/>
                      <a:pt x="25" y="4"/>
                    </a:cubicBezTo>
                    <a:cubicBezTo>
                      <a:pt x="27" y="4"/>
                      <a:pt x="29" y="6"/>
                      <a:pt x="29" y="8"/>
                    </a:cubicBezTo>
                    <a:cubicBezTo>
                      <a:pt x="29" y="10"/>
                      <a:pt x="27" y="11"/>
                      <a:pt x="25" y="11"/>
                    </a:cubicBezTo>
                    <a:cubicBezTo>
                      <a:pt x="23" y="11"/>
                      <a:pt x="21" y="10"/>
                      <a:pt x="21" y="8"/>
                    </a:cubicBezTo>
                    <a:close/>
                  </a:path>
                </a:pathLst>
              </a:custGeom>
              <a:grpFill/>
              <a:ln w="9525">
                <a:noFill/>
                <a:round/>
                <a:headEnd/>
                <a:tailEnd/>
              </a:ln>
            </p:spPr>
            <p:txBody>
              <a:bodyPr anchor="ctr"/>
              <a:lstStyle/>
              <a:p>
                <a:pPr algn="ctr"/>
                <a:endParaRPr sz="1013">
                  <a:cs typeface="+mn-ea"/>
                  <a:sym typeface="+mn-lt"/>
                </a:endParaRPr>
              </a:p>
            </p:txBody>
          </p:sp>
          <p:sp>
            <p:nvSpPr>
              <p:cNvPr id="11" name="ïšḻïďê-Freeform: Shape 128">
                <a:extLst>
                  <a:ext uri="{FF2B5EF4-FFF2-40B4-BE49-F238E27FC236}">
                    <a16:creationId xmlns:a16="http://schemas.microsoft.com/office/drawing/2014/main" xmlns="" id="{6A405033-20AB-4FFB-919C-41C11E203C70}"/>
                  </a:ext>
                </a:extLst>
              </p:cNvPr>
              <p:cNvSpPr>
                <a:spLocks/>
              </p:cNvSpPr>
              <p:nvPr/>
            </p:nvSpPr>
            <p:spPr bwMode="auto">
              <a:xfrm>
                <a:off x="4502151" y="1933576"/>
                <a:ext cx="109538" cy="49213"/>
              </a:xfrm>
              <a:custGeom>
                <a:avLst/>
                <a:gdLst/>
                <a:ahLst/>
                <a:cxnLst>
                  <a:cxn ang="0">
                    <a:pos x="18" y="8"/>
                  </a:cxn>
                  <a:cxn ang="0">
                    <a:pos x="69" y="8"/>
                  </a:cxn>
                  <a:cxn ang="0">
                    <a:pos x="69" y="15"/>
                  </a:cxn>
                  <a:cxn ang="0">
                    <a:pos x="18" y="15"/>
                  </a:cxn>
                  <a:cxn ang="0">
                    <a:pos x="29" y="31"/>
                  </a:cxn>
                  <a:cxn ang="0">
                    <a:pos x="10" y="31"/>
                  </a:cxn>
                  <a:cxn ang="0">
                    <a:pos x="0" y="0"/>
                  </a:cxn>
                  <a:cxn ang="0">
                    <a:pos x="9" y="0"/>
                  </a:cxn>
                  <a:cxn ang="0">
                    <a:pos x="18" y="15"/>
                  </a:cxn>
                  <a:cxn ang="0">
                    <a:pos x="18" y="8"/>
                  </a:cxn>
                </a:cxnLst>
                <a:rect l="0" t="0" r="r" b="b"/>
                <a:pathLst>
                  <a:path w="69" h="31">
                    <a:moveTo>
                      <a:pt x="18" y="8"/>
                    </a:moveTo>
                    <a:lnTo>
                      <a:pt x="69" y="8"/>
                    </a:lnTo>
                    <a:lnTo>
                      <a:pt x="69" y="15"/>
                    </a:lnTo>
                    <a:lnTo>
                      <a:pt x="18" y="15"/>
                    </a:lnTo>
                    <a:lnTo>
                      <a:pt x="29" y="31"/>
                    </a:lnTo>
                    <a:lnTo>
                      <a:pt x="10" y="31"/>
                    </a:lnTo>
                    <a:lnTo>
                      <a:pt x="0" y="0"/>
                    </a:lnTo>
                    <a:lnTo>
                      <a:pt x="9" y="0"/>
                    </a:lnTo>
                    <a:lnTo>
                      <a:pt x="18" y="15"/>
                    </a:lnTo>
                    <a:lnTo>
                      <a:pt x="18" y="8"/>
                    </a:lnTo>
                    <a:close/>
                  </a:path>
                </a:pathLst>
              </a:custGeom>
              <a:grpFill/>
              <a:ln w="9525">
                <a:noFill/>
                <a:round/>
                <a:headEnd/>
                <a:tailEnd/>
              </a:ln>
            </p:spPr>
            <p:txBody>
              <a:bodyPr anchor="ctr"/>
              <a:lstStyle/>
              <a:p>
                <a:pPr algn="ctr"/>
                <a:endParaRPr sz="1013">
                  <a:cs typeface="+mn-ea"/>
                  <a:sym typeface="+mn-lt"/>
                </a:endParaRPr>
              </a:p>
            </p:txBody>
          </p:sp>
          <p:sp>
            <p:nvSpPr>
              <p:cNvPr id="12" name="ïšḻïďê-Rectangle 129">
                <a:extLst>
                  <a:ext uri="{FF2B5EF4-FFF2-40B4-BE49-F238E27FC236}">
                    <a16:creationId xmlns:a16="http://schemas.microsoft.com/office/drawing/2014/main" xmlns="" id="{3938AD7E-05C8-43FA-9D54-C9296B8E49E2}"/>
                  </a:ext>
                </a:extLst>
              </p:cNvPr>
              <p:cNvSpPr>
                <a:spLocks/>
              </p:cNvSpPr>
              <p:nvPr/>
            </p:nvSpPr>
            <p:spPr bwMode="auto">
              <a:xfrm>
                <a:off x="4532313" y="1858964"/>
                <a:ext cx="80963" cy="7938"/>
              </a:xfrm>
              <a:prstGeom prst="rect">
                <a:avLst/>
              </a:prstGeom>
              <a:grpFill/>
              <a:ln w="9525">
                <a:noFill/>
                <a:miter lim="800000"/>
                <a:headEnd/>
                <a:tailEnd/>
              </a:ln>
            </p:spPr>
            <p:txBody>
              <a:bodyPr anchor="ctr"/>
              <a:lstStyle/>
              <a:p>
                <a:pPr algn="ctr"/>
                <a:endParaRPr sz="1013">
                  <a:cs typeface="+mn-ea"/>
                  <a:sym typeface="+mn-lt"/>
                </a:endParaRPr>
              </a:p>
            </p:txBody>
          </p:sp>
          <p:sp>
            <p:nvSpPr>
              <p:cNvPr id="13" name="ïšḻïďê-Rectangle 130">
                <a:extLst>
                  <a:ext uri="{FF2B5EF4-FFF2-40B4-BE49-F238E27FC236}">
                    <a16:creationId xmlns:a16="http://schemas.microsoft.com/office/drawing/2014/main" xmlns="" id="{1B268D83-8C9E-4FCF-A8F1-6AABA7EF1FF7}"/>
                  </a:ext>
                </a:extLst>
              </p:cNvPr>
              <p:cNvSpPr>
                <a:spLocks/>
              </p:cNvSpPr>
              <p:nvPr/>
            </p:nvSpPr>
            <p:spPr bwMode="auto">
              <a:xfrm>
                <a:off x="4530726" y="1916114"/>
                <a:ext cx="80963" cy="11113"/>
              </a:xfrm>
              <a:prstGeom prst="rect">
                <a:avLst/>
              </a:prstGeom>
              <a:grpFill/>
              <a:ln w="9525">
                <a:noFill/>
                <a:miter lim="800000"/>
                <a:headEnd/>
                <a:tailEnd/>
              </a:ln>
            </p:spPr>
            <p:txBody>
              <a:bodyPr anchor="ctr"/>
              <a:lstStyle/>
              <a:p>
                <a:pPr algn="ctr"/>
                <a:endParaRPr sz="1013">
                  <a:cs typeface="+mn-ea"/>
                  <a:sym typeface="+mn-lt"/>
                </a:endParaRPr>
              </a:p>
            </p:txBody>
          </p:sp>
          <p:sp>
            <p:nvSpPr>
              <p:cNvPr id="14" name="ïšḻïďê-Rectangle 131">
                <a:extLst>
                  <a:ext uri="{FF2B5EF4-FFF2-40B4-BE49-F238E27FC236}">
                    <a16:creationId xmlns:a16="http://schemas.microsoft.com/office/drawing/2014/main" xmlns="" id="{E247C001-EBCA-43A0-B4B4-3F3AAD3926B0}"/>
                  </a:ext>
                </a:extLst>
              </p:cNvPr>
              <p:cNvSpPr>
                <a:spLocks/>
              </p:cNvSpPr>
              <p:nvPr/>
            </p:nvSpPr>
            <p:spPr bwMode="auto">
              <a:xfrm>
                <a:off x="4532313" y="1885951"/>
                <a:ext cx="80963" cy="11113"/>
              </a:xfrm>
              <a:prstGeom prst="rect">
                <a:avLst/>
              </a:prstGeom>
              <a:grpFill/>
              <a:ln w="9525">
                <a:noFill/>
                <a:miter lim="800000"/>
                <a:headEnd/>
                <a:tailEnd/>
              </a:ln>
            </p:spPr>
            <p:txBody>
              <a:bodyPr anchor="ctr"/>
              <a:lstStyle/>
              <a:p>
                <a:pPr algn="ctr"/>
                <a:endParaRPr sz="1013">
                  <a:cs typeface="+mn-ea"/>
                  <a:sym typeface="+mn-lt"/>
                </a:endParaRPr>
              </a:p>
            </p:txBody>
          </p:sp>
          <p:sp>
            <p:nvSpPr>
              <p:cNvPr id="15" name="ïšḻïďê-Freeform: Shape 132">
                <a:extLst>
                  <a:ext uri="{FF2B5EF4-FFF2-40B4-BE49-F238E27FC236}">
                    <a16:creationId xmlns:a16="http://schemas.microsoft.com/office/drawing/2014/main" xmlns="" id="{909A5FCE-4892-424B-A758-BC943E8F77CC}"/>
                  </a:ext>
                </a:extLst>
              </p:cNvPr>
              <p:cNvSpPr>
                <a:spLocks/>
              </p:cNvSpPr>
              <p:nvPr/>
            </p:nvSpPr>
            <p:spPr bwMode="auto">
              <a:xfrm>
                <a:off x="4468813" y="1801814"/>
                <a:ext cx="39688" cy="174625"/>
              </a:xfrm>
              <a:custGeom>
                <a:avLst/>
                <a:gdLst/>
                <a:ahLst/>
                <a:cxnLst>
                  <a:cxn ang="0">
                    <a:pos x="19" y="13"/>
                  </a:cxn>
                  <a:cxn ang="0">
                    <a:pos x="13" y="13"/>
                  </a:cxn>
                  <a:cxn ang="0">
                    <a:pos x="13" y="82"/>
                  </a:cxn>
                  <a:cxn ang="0">
                    <a:pos x="0" y="82"/>
                  </a:cxn>
                  <a:cxn ang="0">
                    <a:pos x="0" y="8"/>
                  </a:cxn>
                  <a:cxn ang="0">
                    <a:pos x="8" y="0"/>
                  </a:cxn>
                  <a:cxn ang="0">
                    <a:pos x="19" y="0"/>
                  </a:cxn>
                  <a:cxn ang="0">
                    <a:pos x="19" y="1"/>
                  </a:cxn>
                  <a:cxn ang="0">
                    <a:pos x="19" y="13"/>
                  </a:cxn>
                </a:cxnLst>
                <a:rect l="0" t="0" r="r" b="b"/>
                <a:pathLst>
                  <a:path w="19" h="82">
                    <a:moveTo>
                      <a:pt x="19" y="13"/>
                    </a:moveTo>
                    <a:cubicBezTo>
                      <a:pt x="13" y="13"/>
                      <a:pt x="13" y="13"/>
                      <a:pt x="13" y="13"/>
                    </a:cubicBezTo>
                    <a:cubicBezTo>
                      <a:pt x="13" y="82"/>
                      <a:pt x="13" y="82"/>
                      <a:pt x="13" y="82"/>
                    </a:cubicBezTo>
                    <a:cubicBezTo>
                      <a:pt x="0" y="82"/>
                      <a:pt x="0" y="82"/>
                      <a:pt x="0" y="82"/>
                    </a:cubicBezTo>
                    <a:cubicBezTo>
                      <a:pt x="0" y="8"/>
                      <a:pt x="0" y="8"/>
                      <a:pt x="0" y="8"/>
                    </a:cubicBezTo>
                    <a:cubicBezTo>
                      <a:pt x="0" y="4"/>
                      <a:pt x="3" y="0"/>
                      <a:pt x="8" y="0"/>
                    </a:cubicBezTo>
                    <a:cubicBezTo>
                      <a:pt x="19" y="0"/>
                      <a:pt x="19" y="0"/>
                      <a:pt x="19" y="0"/>
                    </a:cubicBezTo>
                    <a:cubicBezTo>
                      <a:pt x="19" y="0"/>
                      <a:pt x="19" y="1"/>
                      <a:pt x="19" y="1"/>
                    </a:cubicBezTo>
                    <a:lnTo>
                      <a:pt x="19" y="13"/>
                    </a:lnTo>
                    <a:close/>
                  </a:path>
                </a:pathLst>
              </a:custGeom>
              <a:grpFill/>
              <a:ln w="9525">
                <a:noFill/>
                <a:round/>
                <a:headEnd/>
                <a:tailEnd/>
              </a:ln>
            </p:spPr>
            <p:txBody>
              <a:bodyPr anchor="ctr"/>
              <a:lstStyle/>
              <a:p>
                <a:pPr algn="ctr"/>
                <a:endParaRPr sz="1013">
                  <a:cs typeface="+mn-ea"/>
                  <a:sym typeface="+mn-lt"/>
                </a:endParaRPr>
              </a:p>
            </p:txBody>
          </p:sp>
          <p:sp>
            <p:nvSpPr>
              <p:cNvPr id="16" name="ïšḻïďê-Freeform: Shape 133">
                <a:extLst>
                  <a:ext uri="{FF2B5EF4-FFF2-40B4-BE49-F238E27FC236}">
                    <a16:creationId xmlns:a16="http://schemas.microsoft.com/office/drawing/2014/main" xmlns="" id="{3569B6B9-E10C-4896-9CE0-AA9F02D84BAA}"/>
                  </a:ext>
                </a:extLst>
              </p:cNvPr>
              <p:cNvSpPr>
                <a:spLocks/>
              </p:cNvSpPr>
              <p:nvPr/>
            </p:nvSpPr>
            <p:spPr bwMode="auto">
              <a:xfrm>
                <a:off x="4557713" y="1801814"/>
                <a:ext cx="115888" cy="244475"/>
              </a:xfrm>
              <a:custGeom>
                <a:avLst/>
                <a:gdLst/>
                <a:ahLst/>
                <a:cxnLst>
                  <a:cxn ang="0">
                    <a:pos x="41" y="13"/>
                  </a:cxn>
                  <a:cxn ang="0">
                    <a:pos x="35" y="13"/>
                  </a:cxn>
                  <a:cxn ang="0">
                    <a:pos x="35" y="1"/>
                  </a:cxn>
                  <a:cxn ang="0">
                    <a:pos x="35" y="0"/>
                  </a:cxn>
                  <a:cxn ang="0">
                    <a:pos x="47" y="0"/>
                  </a:cxn>
                  <a:cxn ang="0">
                    <a:pos x="54" y="8"/>
                  </a:cxn>
                  <a:cxn ang="0">
                    <a:pos x="54" y="108"/>
                  </a:cxn>
                  <a:cxn ang="0">
                    <a:pos x="47" y="115"/>
                  </a:cxn>
                  <a:cxn ang="0">
                    <a:pos x="0" y="115"/>
                  </a:cxn>
                  <a:cxn ang="0">
                    <a:pos x="0" y="103"/>
                  </a:cxn>
                  <a:cxn ang="0">
                    <a:pos x="41" y="103"/>
                  </a:cxn>
                  <a:cxn ang="0">
                    <a:pos x="41" y="13"/>
                  </a:cxn>
                </a:cxnLst>
                <a:rect l="0" t="0" r="r" b="b"/>
                <a:pathLst>
                  <a:path w="54" h="115">
                    <a:moveTo>
                      <a:pt x="41" y="13"/>
                    </a:moveTo>
                    <a:cubicBezTo>
                      <a:pt x="35" y="13"/>
                      <a:pt x="35" y="13"/>
                      <a:pt x="35" y="13"/>
                    </a:cubicBezTo>
                    <a:cubicBezTo>
                      <a:pt x="35" y="1"/>
                      <a:pt x="35" y="1"/>
                      <a:pt x="35" y="1"/>
                    </a:cubicBezTo>
                    <a:cubicBezTo>
                      <a:pt x="35" y="1"/>
                      <a:pt x="35" y="0"/>
                      <a:pt x="35" y="0"/>
                    </a:cubicBezTo>
                    <a:cubicBezTo>
                      <a:pt x="47" y="0"/>
                      <a:pt x="47" y="0"/>
                      <a:pt x="47" y="0"/>
                    </a:cubicBezTo>
                    <a:cubicBezTo>
                      <a:pt x="51" y="0"/>
                      <a:pt x="54" y="4"/>
                      <a:pt x="54" y="8"/>
                    </a:cubicBezTo>
                    <a:cubicBezTo>
                      <a:pt x="54" y="108"/>
                      <a:pt x="54" y="108"/>
                      <a:pt x="54" y="108"/>
                    </a:cubicBezTo>
                    <a:cubicBezTo>
                      <a:pt x="54" y="112"/>
                      <a:pt x="51" y="115"/>
                      <a:pt x="47" y="115"/>
                    </a:cubicBezTo>
                    <a:cubicBezTo>
                      <a:pt x="0" y="115"/>
                      <a:pt x="0" y="115"/>
                      <a:pt x="0" y="115"/>
                    </a:cubicBezTo>
                    <a:cubicBezTo>
                      <a:pt x="0" y="103"/>
                      <a:pt x="0" y="103"/>
                      <a:pt x="0" y="103"/>
                    </a:cubicBezTo>
                    <a:cubicBezTo>
                      <a:pt x="41" y="103"/>
                      <a:pt x="41" y="103"/>
                      <a:pt x="41" y="103"/>
                    </a:cubicBezTo>
                    <a:lnTo>
                      <a:pt x="41" y="13"/>
                    </a:lnTo>
                    <a:close/>
                  </a:path>
                </a:pathLst>
              </a:custGeom>
              <a:grpFill/>
              <a:ln w="9525">
                <a:noFill/>
                <a:round/>
                <a:headEnd/>
                <a:tailEnd/>
              </a:ln>
            </p:spPr>
            <p:txBody>
              <a:bodyPr anchor="ctr"/>
              <a:lstStyle/>
              <a:p>
                <a:pPr algn="ctr"/>
                <a:endParaRPr sz="1013">
                  <a:cs typeface="+mn-ea"/>
                  <a:sym typeface="+mn-lt"/>
                </a:endParaRPr>
              </a:p>
            </p:txBody>
          </p:sp>
        </p:grpSp>
        <p:grpSp>
          <p:nvGrpSpPr>
            <p:cNvPr id="27" name="组合 26">
              <a:extLst>
                <a:ext uri="{FF2B5EF4-FFF2-40B4-BE49-F238E27FC236}">
                  <a16:creationId xmlns:a16="http://schemas.microsoft.com/office/drawing/2014/main" xmlns="" id="{CBF7666A-66EC-4BA6-B8C1-3BAD02036128}"/>
                </a:ext>
              </a:extLst>
            </p:cNvPr>
            <p:cNvGrpSpPr/>
            <p:nvPr/>
          </p:nvGrpSpPr>
          <p:grpSpPr>
            <a:xfrm>
              <a:off x="7807825" y="2261469"/>
              <a:ext cx="4384175" cy="766394"/>
              <a:chOff x="5354322" y="1967781"/>
              <a:chExt cx="4224337" cy="738454"/>
            </a:xfrm>
          </p:grpSpPr>
          <p:sp>
            <p:nvSpPr>
              <p:cNvPr id="28" name="矩形 27">
                <a:extLst>
                  <a:ext uri="{FF2B5EF4-FFF2-40B4-BE49-F238E27FC236}">
                    <a16:creationId xmlns:a16="http://schemas.microsoft.com/office/drawing/2014/main" xmlns="" id="{92469DE5-2897-4B6A-BE3E-28746F52EA8A}"/>
                  </a:ext>
                </a:extLst>
              </p:cNvPr>
              <p:cNvSpPr/>
              <p:nvPr/>
            </p:nvSpPr>
            <p:spPr>
              <a:xfrm>
                <a:off x="5354322" y="2346820"/>
                <a:ext cx="4224337" cy="359415"/>
              </a:xfrm>
              <a:prstGeom prst="rect">
                <a:avLst/>
              </a:prstGeom>
            </p:spPr>
            <p:txBody>
              <a:bodyPr wrap="square">
                <a:spAutoFit/>
                <a:scene3d>
                  <a:camera prst="orthographicFront"/>
                  <a:lightRig rig="threePt" dir="t"/>
                </a:scene3d>
                <a:sp3d contourW="12700"/>
              </a:bodyPr>
              <a:lstStyle/>
              <a:p>
                <a:pPr>
                  <a:lnSpc>
                    <a:spcPct val="120000"/>
                  </a:lnSpc>
                </a:pPr>
                <a:r>
                  <a:rPr lang="zh-CN" altLang="en-US" sz="1050" dirty="0">
                    <a:cs typeface="+mn-ea"/>
                    <a:sym typeface="+mn-lt"/>
                  </a:rPr>
                  <a:t>用户可以在投影仪或者计算机上可以将演示</a:t>
                </a:r>
              </a:p>
            </p:txBody>
          </p:sp>
          <p:sp>
            <p:nvSpPr>
              <p:cNvPr id="29" name="矩形 28">
                <a:extLst>
                  <a:ext uri="{FF2B5EF4-FFF2-40B4-BE49-F238E27FC236}">
                    <a16:creationId xmlns:a16="http://schemas.microsoft.com/office/drawing/2014/main" xmlns="" id="{6D300348-CA24-4C21-80C0-113718F4ED91}"/>
                  </a:ext>
                </a:extLst>
              </p:cNvPr>
              <p:cNvSpPr/>
              <p:nvPr/>
            </p:nvSpPr>
            <p:spPr>
              <a:xfrm>
                <a:off x="5354323" y="1967781"/>
                <a:ext cx="2084387" cy="460639"/>
              </a:xfrm>
              <a:prstGeom prst="rect">
                <a:avLst/>
              </a:prstGeom>
            </p:spPr>
            <p:txBody>
              <a:bodyPr wrap="square">
                <a:spAutoFit/>
                <a:scene3d>
                  <a:camera prst="orthographicFront"/>
                  <a:lightRig rig="threePt" dir="t"/>
                </a:scene3d>
                <a:sp3d contourW="12700"/>
              </a:bodyPr>
              <a:lstStyle/>
              <a:p>
                <a:pPr>
                  <a:lnSpc>
                    <a:spcPct val="120000"/>
                  </a:lnSpc>
                </a:pPr>
                <a:r>
                  <a:rPr lang="zh-CN" altLang="en-US" sz="1500" b="1" dirty="0">
                    <a:cs typeface="+mn-ea"/>
                    <a:sym typeface="+mn-lt"/>
                  </a:rPr>
                  <a:t>销售额指标</a:t>
                </a:r>
              </a:p>
            </p:txBody>
          </p:sp>
        </p:grpSp>
      </p:grpSp>
      <p:grpSp>
        <p:nvGrpSpPr>
          <p:cNvPr id="50" name="组合 49">
            <a:extLst>
              <a:ext uri="{FF2B5EF4-FFF2-40B4-BE49-F238E27FC236}">
                <a16:creationId xmlns:a16="http://schemas.microsoft.com/office/drawing/2014/main" xmlns="" id="{E3F060A7-C43A-4BAE-B077-A54306297D23}"/>
              </a:ext>
            </a:extLst>
          </p:cNvPr>
          <p:cNvGrpSpPr/>
          <p:nvPr/>
        </p:nvGrpSpPr>
        <p:grpSpPr>
          <a:xfrm>
            <a:off x="6661380" y="3461330"/>
            <a:ext cx="5530620" cy="970024"/>
            <a:chOff x="6661380" y="3461330"/>
            <a:chExt cx="5530620" cy="970024"/>
          </a:xfrm>
        </p:grpSpPr>
        <p:sp>
          <p:nvSpPr>
            <p:cNvPr id="5" name="ïšḻïďê-Rectangle: Rounded Corners 121">
              <a:extLst>
                <a:ext uri="{FF2B5EF4-FFF2-40B4-BE49-F238E27FC236}">
                  <a16:creationId xmlns:a16="http://schemas.microsoft.com/office/drawing/2014/main" xmlns="" id="{79EF383D-1775-4F55-8B34-0D8B3228DB42}"/>
                </a:ext>
              </a:extLst>
            </p:cNvPr>
            <p:cNvSpPr/>
            <p:nvPr/>
          </p:nvSpPr>
          <p:spPr bwMode="auto">
            <a:xfrm>
              <a:off x="6661380" y="3461330"/>
              <a:ext cx="971417" cy="970024"/>
            </a:xfrm>
            <a:prstGeom prst="ellipse">
              <a:avLst/>
            </a:prstGeom>
            <a:solidFill>
              <a:srgbClr val="C00000"/>
            </a:solidFill>
            <a:ln w="19050">
              <a:noFill/>
              <a:round/>
              <a:headEnd/>
              <a:tailEnd/>
            </a:ln>
          </p:spPr>
          <p:txBody>
            <a:bodyPr anchor="ctr"/>
            <a:lstStyle/>
            <a:p>
              <a:pPr algn="ctr"/>
              <a:endParaRPr sz="1013">
                <a:cs typeface="+mn-ea"/>
                <a:sym typeface="+mn-lt"/>
              </a:endParaRPr>
            </a:p>
          </p:txBody>
        </p:sp>
        <p:grpSp>
          <p:nvGrpSpPr>
            <p:cNvPr id="17" name="Group 138">
              <a:extLst>
                <a:ext uri="{FF2B5EF4-FFF2-40B4-BE49-F238E27FC236}">
                  <a16:creationId xmlns:a16="http://schemas.microsoft.com/office/drawing/2014/main" xmlns="" id="{571E0F11-54DD-4BC1-B5A5-54A3A08D3AC4}"/>
                </a:ext>
              </a:extLst>
            </p:cNvPr>
            <p:cNvGrpSpPr/>
            <p:nvPr/>
          </p:nvGrpSpPr>
          <p:grpSpPr>
            <a:xfrm>
              <a:off x="6890473" y="3703268"/>
              <a:ext cx="502537" cy="486148"/>
              <a:chOff x="5761038" y="1744664"/>
              <a:chExt cx="292101" cy="282575"/>
            </a:xfrm>
            <a:solidFill>
              <a:schemeClr val="bg1"/>
            </a:solidFill>
          </p:grpSpPr>
          <p:sp>
            <p:nvSpPr>
              <p:cNvPr id="18" name="ïšḻïďê-Freeform: Shape 139">
                <a:extLst>
                  <a:ext uri="{FF2B5EF4-FFF2-40B4-BE49-F238E27FC236}">
                    <a16:creationId xmlns:a16="http://schemas.microsoft.com/office/drawing/2014/main" xmlns="" id="{940ECDC6-5A16-44F6-A152-D2AC0378748D}"/>
                  </a:ext>
                </a:extLst>
              </p:cNvPr>
              <p:cNvSpPr>
                <a:spLocks/>
              </p:cNvSpPr>
              <p:nvPr/>
            </p:nvSpPr>
            <p:spPr bwMode="auto">
              <a:xfrm>
                <a:off x="5975351" y="1946276"/>
                <a:ext cx="77788" cy="80963"/>
              </a:xfrm>
              <a:custGeom>
                <a:avLst/>
                <a:gdLst/>
                <a:ahLst/>
                <a:cxnLst>
                  <a:cxn ang="0">
                    <a:pos x="49" y="0"/>
                  </a:cxn>
                  <a:cxn ang="0">
                    <a:pos x="0" y="0"/>
                  </a:cxn>
                  <a:cxn ang="0">
                    <a:pos x="0" y="51"/>
                  </a:cxn>
                  <a:cxn ang="0">
                    <a:pos x="49" y="51"/>
                  </a:cxn>
                  <a:cxn ang="0">
                    <a:pos x="49" y="0"/>
                  </a:cxn>
                  <a:cxn ang="0">
                    <a:pos x="12" y="39"/>
                  </a:cxn>
                  <a:cxn ang="0">
                    <a:pos x="12" y="12"/>
                  </a:cxn>
                  <a:cxn ang="0">
                    <a:pos x="37" y="12"/>
                  </a:cxn>
                  <a:cxn ang="0">
                    <a:pos x="37" y="39"/>
                  </a:cxn>
                  <a:cxn ang="0">
                    <a:pos x="12" y="39"/>
                  </a:cxn>
                </a:cxnLst>
                <a:rect l="0" t="0" r="r" b="b"/>
                <a:pathLst>
                  <a:path w="49" h="51">
                    <a:moveTo>
                      <a:pt x="49" y="0"/>
                    </a:moveTo>
                    <a:lnTo>
                      <a:pt x="0" y="0"/>
                    </a:lnTo>
                    <a:lnTo>
                      <a:pt x="0" y="51"/>
                    </a:lnTo>
                    <a:lnTo>
                      <a:pt x="49" y="51"/>
                    </a:lnTo>
                    <a:lnTo>
                      <a:pt x="49" y="0"/>
                    </a:lnTo>
                    <a:close/>
                    <a:moveTo>
                      <a:pt x="12" y="39"/>
                    </a:moveTo>
                    <a:lnTo>
                      <a:pt x="12" y="12"/>
                    </a:lnTo>
                    <a:lnTo>
                      <a:pt x="37" y="12"/>
                    </a:lnTo>
                    <a:lnTo>
                      <a:pt x="37" y="39"/>
                    </a:lnTo>
                    <a:lnTo>
                      <a:pt x="12" y="39"/>
                    </a:lnTo>
                    <a:close/>
                  </a:path>
                </a:pathLst>
              </a:custGeom>
              <a:grpFill/>
              <a:ln w="9525">
                <a:noFill/>
                <a:round/>
                <a:headEnd/>
                <a:tailEnd/>
              </a:ln>
            </p:spPr>
            <p:txBody>
              <a:bodyPr anchor="ctr"/>
              <a:lstStyle/>
              <a:p>
                <a:pPr algn="ctr"/>
                <a:endParaRPr sz="1013">
                  <a:cs typeface="+mn-ea"/>
                  <a:sym typeface="+mn-lt"/>
                </a:endParaRPr>
              </a:p>
            </p:txBody>
          </p:sp>
          <p:sp>
            <p:nvSpPr>
              <p:cNvPr id="19" name="ïšḻïďê-Freeform: Shape 140">
                <a:extLst>
                  <a:ext uri="{FF2B5EF4-FFF2-40B4-BE49-F238E27FC236}">
                    <a16:creationId xmlns:a16="http://schemas.microsoft.com/office/drawing/2014/main" xmlns="" id="{75F805DF-B215-4683-ABF3-501E1328F4E8}"/>
                  </a:ext>
                </a:extLst>
              </p:cNvPr>
              <p:cNvSpPr>
                <a:spLocks/>
              </p:cNvSpPr>
              <p:nvPr/>
            </p:nvSpPr>
            <p:spPr bwMode="auto">
              <a:xfrm>
                <a:off x="5783263" y="1833564"/>
                <a:ext cx="244475" cy="104775"/>
              </a:xfrm>
              <a:custGeom>
                <a:avLst/>
                <a:gdLst/>
                <a:ahLst/>
                <a:cxnLst>
                  <a:cxn ang="0">
                    <a:pos x="87" y="21"/>
                  </a:cxn>
                  <a:cxn ang="0">
                    <a:pos x="87" y="0"/>
                  </a:cxn>
                  <a:cxn ang="0">
                    <a:pos x="70" y="0"/>
                  </a:cxn>
                  <a:cxn ang="0">
                    <a:pos x="70" y="21"/>
                  </a:cxn>
                  <a:cxn ang="0">
                    <a:pos x="67" y="21"/>
                  </a:cxn>
                  <a:cxn ang="0">
                    <a:pos x="0" y="21"/>
                  </a:cxn>
                  <a:cxn ang="0">
                    <a:pos x="0" y="66"/>
                  </a:cxn>
                  <a:cxn ang="0">
                    <a:pos x="20" y="66"/>
                  </a:cxn>
                  <a:cxn ang="0">
                    <a:pos x="20" y="41"/>
                  </a:cxn>
                  <a:cxn ang="0">
                    <a:pos x="67" y="41"/>
                  </a:cxn>
                  <a:cxn ang="0">
                    <a:pos x="69" y="66"/>
                  </a:cxn>
                  <a:cxn ang="0">
                    <a:pos x="70" y="66"/>
                  </a:cxn>
                  <a:cxn ang="0">
                    <a:pos x="87" y="66"/>
                  </a:cxn>
                  <a:cxn ang="0">
                    <a:pos x="87" y="41"/>
                  </a:cxn>
                  <a:cxn ang="0">
                    <a:pos x="135" y="41"/>
                  </a:cxn>
                  <a:cxn ang="0">
                    <a:pos x="135" y="66"/>
                  </a:cxn>
                  <a:cxn ang="0">
                    <a:pos x="154" y="66"/>
                  </a:cxn>
                  <a:cxn ang="0">
                    <a:pos x="154" y="21"/>
                  </a:cxn>
                  <a:cxn ang="0">
                    <a:pos x="87" y="21"/>
                  </a:cxn>
                </a:cxnLst>
                <a:rect l="0" t="0" r="r" b="b"/>
                <a:pathLst>
                  <a:path w="154" h="66">
                    <a:moveTo>
                      <a:pt x="87" y="21"/>
                    </a:moveTo>
                    <a:lnTo>
                      <a:pt x="87" y="0"/>
                    </a:lnTo>
                    <a:lnTo>
                      <a:pt x="70" y="0"/>
                    </a:lnTo>
                    <a:lnTo>
                      <a:pt x="70" y="21"/>
                    </a:lnTo>
                    <a:lnTo>
                      <a:pt x="67" y="21"/>
                    </a:lnTo>
                    <a:lnTo>
                      <a:pt x="0" y="21"/>
                    </a:lnTo>
                    <a:lnTo>
                      <a:pt x="0" y="66"/>
                    </a:lnTo>
                    <a:lnTo>
                      <a:pt x="20" y="66"/>
                    </a:lnTo>
                    <a:lnTo>
                      <a:pt x="20" y="41"/>
                    </a:lnTo>
                    <a:lnTo>
                      <a:pt x="67" y="41"/>
                    </a:lnTo>
                    <a:lnTo>
                      <a:pt x="69" y="66"/>
                    </a:lnTo>
                    <a:lnTo>
                      <a:pt x="70" y="66"/>
                    </a:lnTo>
                    <a:lnTo>
                      <a:pt x="87" y="66"/>
                    </a:lnTo>
                    <a:lnTo>
                      <a:pt x="87" y="41"/>
                    </a:lnTo>
                    <a:lnTo>
                      <a:pt x="135" y="41"/>
                    </a:lnTo>
                    <a:lnTo>
                      <a:pt x="135" y="66"/>
                    </a:lnTo>
                    <a:lnTo>
                      <a:pt x="154" y="66"/>
                    </a:lnTo>
                    <a:lnTo>
                      <a:pt x="154" y="21"/>
                    </a:lnTo>
                    <a:lnTo>
                      <a:pt x="87" y="21"/>
                    </a:lnTo>
                    <a:close/>
                  </a:path>
                </a:pathLst>
              </a:custGeom>
              <a:grpFill/>
              <a:ln w="9525">
                <a:noFill/>
                <a:round/>
                <a:headEnd/>
                <a:tailEnd/>
              </a:ln>
            </p:spPr>
            <p:txBody>
              <a:bodyPr anchor="ctr"/>
              <a:lstStyle/>
              <a:p>
                <a:pPr algn="ctr"/>
                <a:endParaRPr sz="1013">
                  <a:cs typeface="+mn-ea"/>
                  <a:sym typeface="+mn-lt"/>
                </a:endParaRPr>
              </a:p>
            </p:txBody>
          </p:sp>
          <p:sp>
            <p:nvSpPr>
              <p:cNvPr id="20" name="ïšḻïďê-Freeform: Shape 141">
                <a:extLst>
                  <a:ext uri="{FF2B5EF4-FFF2-40B4-BE49-F238E27FC236}">
                    <a16:creationId xmlns:a16="http://schemas.microsoft.com/office/drawing/2014/main" xmlns="" id="{D5220572-2651-49AE-8993-E59F492CC3D9}"/>
                  </a:ext>
                </a:extLst>
              </p:cNvPr>
              <p:cNvSpPr>
                <a:spLocks/>
              </p:cNvSpPr>
              <p:nvPr/>
            </p:nvSpPr>
            <p:spPr bwMode="auto">
              <a:xfrm>
                <a:off x="5864226" y="1946276"/>
                <a:ext cx="79375" cy="80963"/>
              </a:xfrm>
              <a:custGeom>
                <a:avLst/>
                <a:gdLst/>
                <a:ahLst/>
                <a:cxnLst>
                  <a:cxn ang="0">
                    <a:pos x="0" y="0"/>
                  </a:cxn>
                  <a:cxn ang="0">
                    <a:pos x="0" y="51"/>
                  </a:cxn>
                  <a:cxn ang="0">
                    <a:pos x="50" y="51"/>
                  </a:cxn>
                  <a:cxn ang="0">
                    <a:pos x="50" y="0"/>
                  </a:cxn>
                  <a:cxn ang="0">
                    <a:pos x="0" y="0"/>
                  </a:cxn>
                  <a:cxn ang="0">
                    <a:pos x="38" y="12"/>
                  </a:cxn>
                  <a:cxn ang="0">
                    <a:pos x="38" y="39"/>
                  </a:cxn>
                  <a:cxn ang="0">
                    <a:pos x="12" y="39"/>
                  </a:cxn>
                  <a:cxn ang="0">
                    <a:pos x="12" y="12"/>
                  </a:cxn>
                  <a:cxn ang="0">
                    <a:pos x="38" y="12"/>
                  </a:cxn>
                </a:cxnLst>
                <a:rect l="0" t="0" r="r" b="b"/>
                <a:pathLst>
                  <a:path w="50" h="51">
                    <a:moveTo>
                      <a:pt x="0" y="0"/>
                    </a:moveTo>
                    <a:lnTo>
                      <a:pt x="0" y="51"/>
                    </a:lnTo>
                    <a:lnTo>
                      <a:pt x="50" y="51"/>
                    </a:lnTo>
                    <a:lnTo>
                      <a:pt x="50" y="0"/>
                    </a:lnTo>
                    <a:lnTo>
                      <a:pt x="0" y="0"/>
                    </a:lnTo>
                    <a:close/>
                    <a:moveTo>
                      <a:pt x="38" y="12"/>
                    </a:moveTo>
                    <a:lnTo>
                      <a:pt x="38" y="39"/>
                    </a:lnTo>
                    <a:lnTo>
                      <a:pt x="12" y="39"/>
                    </a:lnTo>
                    <a:lnTo>
                      <a:pt x="12" y="12"/>
                    </a:lnTo>
                    <a:lnTo>
                      <a:pt x="38" y="12"/>
                    </a:lnTo>
                    <a:close/>
                  </a:path>
                </a:pathLst>
              </a:custGeom>
              <a:grpFill/>
              <a:ln w="9525">
                <a:noFill/>
                <a:round/>
                <a:headEnd/>
                <a:tailEnd/>
              </a:ln>
            </p:spPr>
            <p:txBody>
              <a:bodyPr anchor="ctr"/>
              <a:lstStyle/>
              <a:p>
                <a:pPr algn="ctr"/>
                <a:endParaRPr sz="1013">
                  <a:cs typeface="+mn-ea"/>
                  <a:sym typeface="+mn-lt"/>
                </a:endParaRPr>
              </a:p>
            </p:txBody>
          </p:sp>
          <p:sp>
            <p:nvSpPr>
              <p:cNvPr id="21" name="ïšḻïďê-Freeform: Shape 142">
                <a:extLst>
                  <a:ext uri="{FF2B5EF4-FFF2-40B4-BE49-F238E27FC236}">
                    <a16:creationId xmlns:a16="http://schemas.microsoft.com/office/drawing/2014/main" xmlns="" id="{24C59DC7-BA03-41D0-B21E-CAE4F40C8938}"/>
                  </a:ext>
                </a:extLst>
              </p:cNvPr>
              <p:cNvSpPr>
                <a:spLocks/>
              </p:cNvSpPr>
              <p:nvPr/>
            </p:nvSpPr>
            <p:spPr bwMode="auto">
              <a:xfrm>
                <a:off x="5761038" y="1946276"/>
                <a:ext cx="77788" cy="80963"/>
              </a:xfrm>
              <a:custGeom>
                <a:avLst/>
                <a:gdLst/>
                <a:ahLst/>
                <a:cxnLst>
                  <a:cxn ang="0">
                    <a:pos x="0" y="0"/>
                  </a:cxn>
                  <a:cxn ang="0">
                    <a:pos x="0" y="51"/>
                  </a:cxn>
                  <a:cxn ang="0">
                    <a:pos x="49" y="51"/>
                  </a:cxn>
                  <a:cxn ang="0">
                    <a:pos x="49" y="0"/>
                  </a:cxn>
                  <a:cxn ang="0">
                    <a:pos x="0" y="0"/>
                  </a:cxn>
                  <a:cxn ang="0">
                    <a:pos x="37" y="12"/>
                  </a:cxn>
                  <a:cxn ang="0">
                    <a:pos x="37" y="39"/>
                  </a:cxn>
                  <a:cxn ang="0">
                    <a:pos x="12" y="39"/>
                  </a:cxn>
                  <a:cxn ang="0">
                    <a:pos x="12" y="12"/>
                  </a:cxn>
                  <a:cxn ang="0">
                    <a:pos x="37" y="12"/>
                  </a:cxn>
                </a:cxnLst>
                <a:rect l="0" t="0" r="r" b="b"/>
                <a:pathLst>
                  <a:path w="49" h="51">
                    <a:moveTo>
                      <a:pt x="0" y="0"/>
                    </a:moveTo>
                    <a:lnTo>
                      <a:pt x="0" y="51"/>
                    </a:lnTo>
                    <a:lnTo>
                      <a:pt x="49" y="51"/>
                    </a:lnTo>
                    <a:lnTo>
                      <a:pt x="49" y="0"/>
                    </a:lnTo>
                    <a:lnTo>
                      <a:pt x="0" y="0"/>
                    </a:lnTo>
                    <a:close/>
                    <a:moveTo>
                      <a:pt x="37" y="12"/>
                    </a:moveTo>
                    <a:lnTo>
                      <a:pt x="37" y="39"/>
                    </a:lnTo>
                    <a:lnTo>
                      <a:pt x="12" y="39"/>
                    </a:lnTo>
                    <a:lnTo>
                      <a:pt x="12" y="12"/>
                    </a:lnTo>
                    <a:lnTo>
                      <a:pt x="37" y="12"/>
                    </a:lnTo>
                    <a:close/>
                  </a:path>
                </a:pathLst>
              </a:custGeom>
              <a:grpFill/>
              <a:ln w="9525">
                <a:noFill/>
                <a:round/>
                <a:headEnd/>
                <a:tailEnd/>
              </a:ln>
            </p:spPr>
            <p:txBody>
              <a:bodyPr anchor="ctr"/>
              <a:lstStyle/>
              <a:p>
                <a:pPr algn="ctr"/>
                <a:endParaRPr sz="1013">
                  <a:cs typeface="+mn-ea"/>
                  <a:sym typeface="+mn-lt"/>
                </a:endParaRPr>
              </a:p>
            </p:txBody>
          </p:sp>
          <p:sp>
            <p:nvSpPr>
              <p:cNvPr id="22" name="ïšḻïďê-Freeform: Shape 143">
                <a:extLst>
                  <a:ext uri="{FF2B5EF4-FFF2-40B4-BE49-F238E27FC236}">
                    <a16:creationId xmlns:a16="http://schemas.microsoft.com/office/drawing/2014/main" xmlns="" id="{73E575B7-813C-42BB-A0EA-FAFBC24677C2}"/>
                  </a:ext>
                </a:extLst>
              </p:cNvPr>
              <p:cNvSpPr>
                <a:spLocks/>
              </p:cNvSpPr>
              <p:nvPr/>
            </p:nvSpPr>
            <p:spPr bwMode="auto">
              <a:xfrm>
                <a:off x="5868988" y="1744664"/>
                <a:ext cx="76200" cy="80963"/>
              </a:xfrm>
              <a:custGeom>
                <a:avLst/>
                <a:gdLst/>
                <a:ahLst/>
                <a:cxnLst>
                  <a:cxn ang="0">
                    <a:pos x="0" y="0"/>
                  </a:cxn>
                  <a:cxn ang="0">
                    <a:pos x="0" y="51"/>
                  </a:cxn>
                  <a:cxn ang="0">
                    <a:pos x="48" y="51"/>
                  </a:cxn>
                  <a:cxn ang="0">
                    <a:pos x="48" y="0"/>
                  </a:cxn>
                  <a:cxn ang="0">
                    <a:pos x="0" y="0"/>
                  </a:cxn>
                  <a:cxn ang="0">
                    <a:pos x="36" y="12"/>
                  </a:cxn>
                  <a:cxn ang="0">
                    <a:pos x="36" y="39"/>
                  </a:cxn>
                  <a:cxn ang="0">
                    <a:pos x="12" y="39"/>
                  </a:cxn>
                  <a:cxn ang="0">
                    <a:pos x="12" y="12"/>
                  </a:cxn>
                  <a:cxn ang="0">
                    <a:pos x="36" y="12"/>
                  </a:cxn>
                </a:cxnLst>
                <a:rect l="0" t="0" r="r" b="b"/>
                <a:pathLst>
                  <a:path w="48" h="51">
                    <a:moveTo>
                      <a:pt x="0" y="0"/>
                    </a:moveTo>
                    <a:lnTo>
                      <a:pt x="0" y="51"/>
                    </a:lnTo>
                    <a:lnTo>
                      <a:pt x="48" y="51"/>
                    </a:lnTo>
                    <a:lnTo>
                      <a:pt x="48" y="0"/>
                    </a:lnTo>
                    <a:lnTo>
                      <a:pt x="0" y="0"/>
                    </a:lnTo>
                    <a:close/>
                    <a:moveTo>
                      <a:pt x="36" y="12"/>
                    </a:moveTo>
                    <a:lnTo>
                      <a:pt x="36" y="39"/>
                    </a:lnTo>
                    <a:lnTo>
                      <a:pt x="12" y="39"/>
                    </a:lnTo>
                    <a:lnTo>
                      <a:pt x="12" y="12"/>
                    </a:lnTo>
                    <a:lnTo>
                      <a:pt x="36" y="12"/>
                    </a:lnTo>
                    <a:close/>
                  </a:path>
                </a:pathLst>
              </a:custGeom>
              <a:grpFill/>
              <a:ln w="9525">
                <a:noFill/>
                <a:round/>
                <a:headEnd/>
                <a:tailEnd/>
              </a:ln>
            </p:spPr>
            <p:txBody>
              <a:bodyPr anchor="ctr"/>
              <a:lstStyle/>
              <a:p>
                <a:pPr algn="ctr"/>
                <a:endParaRPr sz="1013">
                  <a:cs typeface="+mn-ea"/>
                  <a:sym typeface="+mn-lt"/>
                </a:endParaRPr>
              </a:p>
            </p:txBody>
          </p:sp>
        </p:grpSp>
        <p:grpSp>
          <p:nvGrpSpPr>
            <p:cNvPr id="30" name="组合 29">
              <a:extLst>
                <a:ext uri="{FF2B5EF4-FFF2-40B4-BE49-F238E27FC236}">
                  <a16:creationId xmlns:a16="http://schemas.microsoft.com/office/drawing/2014/main" xmlns="" id="{EAA72753-68BB-4394-808F-183CB781A909}"/>
                </a:ext>
              </a:extLst>
            </p:cNvPr>
            <p:cNvGrpSpPr/>
            <p:nvPr/>
          </p:nvGrpSpPr>
          <p:grpSpPr>
            <a:xfrm>
              <a:off x="7807825" y="3535375"/>
              <a:ext cx="4384175" cy="766394"/>
              <a:chOff x="5354322" y="1967782"/>
              <a:chExt cx="4224337" cy="738454"/>
            </a:xfrm>
          </p:grpSpPr>
          <p:sp>
            <p:nvSpPr>
              <p:cNvPr id="31" name="矩形 30">
                <a:extLst>
                  <a:ext uri="{FF2B5EF4-FFF2-40B4-BE49-F238E27FC236}">
                    <a16:creationId xmlns:a16="http://schemas.microsoft.com/office/drawing/2014/main" xmlns="" id="{55ABF3F0-26E4-4BA2-8101-8A92D5DAEDBF}"/>
                  </a:ext>
                </a:extLst>
              </p:cNvPr>
              <p:cNvSpPr/>
              <p:nvPr/>
            </p:nvSpPr>
            <p:spPr>
              <a:xfrm>
                <a:off x="5354322" y="2346821"/>
                <a:ext cx="4224337" cy="359415"/>
              </a:xfrm>
              <a:prstGeom prst="rect">
                <a:avLst/>
              </a:prstGeom>
            </p:spPr>
            <p:txBody>
              <a:bodyPr wrap="square">
                <a:spAutoFit/>
                <a:scene3d>
                  <a:camera prst="orthographicFront"/>
                  <a:lightRig rig="threePt" dir="t"/>
                </a:scene3d>
                <a:sp3d contourW="12700"/>
              </a:bodyPr>
              <a:lstStyle/>
              <a:p>
                <a:pPr>
                  <a:lnSpc>
                    <a:spcPct val="120000"/>
                  </a:lnSpc>
                </a:pPr>
                <a:r>
                  <a:rPr lang="zh-CN" altLang="en-US" sz="1050" dirty="0">
                    <a:cs typeface="+mn-ea"/>
                    <a:sym typeface="+mn-lt"/>
                  </a:rPr>
                  <a:t>用户可以在投影仪或者计算机上可以将演示</a:t>
                </a:r>
              </a:p>
            </p:txBody>
          </p:sp>
          <p:sp>
            <p:nvSpPr>
              <p:cNvPr id="32" name="矩形 31">
                <a:extLst>
                  <a:ext uri="{FF2B5EF4-FFF2-40B4-BE49-F238E27FC236}">
                    <a16:creationId xmlns:a16="http://schemas.microsoft.com/office/drawing/2014/main" xmlns="" id="{DFE7C0B0-5714-49AA-8975-B39CB593040B}"/>
                  </a:ext>
                </a:extLst>
              </p:cNvPr>
              <p:cNvSpPr/>
              <p:nvPr/>
            </p:nvSpPr>
            <p:spPr>
              <a:xfrm>
                <a:off x="5354322" y="1967782"/>
                <a:ext cx="2819057" cy="460639"/>
              </a:xfrm>
              <a:prstGeom prst="rect">
                <a:avLst/>
              </a:prstGeom>
            </p:spPr>
            <p:txBody>
              <a:bodyPr wrap="square">
                <a:spAutoFit/>
                <a:scene3d>
                  <a:camera prst="orthographicFront"/>
                  <a:lightRig rig="threePt" dir="t"/>
                </a:scene3d>
                <a:sp3d contourW="12700"/>
              </a:bodyPr>
              <a:lstStyle/>
              <a:p>
                <a:pPr>
                  <a:lnSpc>
                    <a:spcPct val="120000"/>
                  </a:lnSpc>
                </a:pPr>
                <a:r>
                  <a:rPr lang="zh-CN" altLang="en-US" sz="1500" b="1" dirty="0">
                    <a:cs typeface="+mn-ea"/>
                    <a:sym typeface="+mn-lt"/>
                  </a:rPr>
                  <a:t>产品销售情况</a:t>
                </a:r>
              </a:p>
            </p:txBody>
          </p:sp>
        </p:grpSp>
      </p:grpSp>
      <p:grpSp>
        <p:nvGrpSpPr>
          <p:cNvPr id="51" name="组合 50">
            <a:extLst>
              <a:ext uri="{FF2B5EF4-FFF2-40B4-BE49-F238E27FC236}">
                <a16:creationId xmlns:a16="http://schemas.microsoft.com/office/drawing/2014/main" xmlns="" id="{8BC5367A-9666-4DDC-92E4-785ABD06B93B}"/>
              </a:ext>
            </a:extLst>
          </p:cNvPr>
          <p:cNvGrpSpPr/>
          <p:nvPr/>
        </p:nvGrpSpPr>
        <p:grpSpPr>
          <a:xfrm>
            <a:off x="6661379" y="4746542"/>
            <a:ext cx="5530621" cy="970024"/>
            <a:chOff x="6661379" y="4746542"/>
            <a:chExt cx="5530621" cy="970024"/>
          </a:xfrm>
        </p:grpSpPr>
        <p:sp>
          <p:nvSpPr>
            <p:cNvPr id="6" name="ïšḻïďê-Rectangle: Rounded Corners 123">
              <a:extLst>
                <a:ext uri="{FF2B5EF4-FFF2-40B4-BE49-F238E27FC236}">
                  <a16:creationId xmlns:a16="http://schemas.microsoft.com/office/drawing/2014/main" xmlns="" id="{B6AF6041-870D-42E6-B686-A85E54B57CEC}"/>
                </a:ext>
              </a:extLst>
            </p:cNvPr>
            <p:cNvSpPr/>
            <p:nvPr/>
          </p:nvSpPr>
          <p:spPr bwMode="auto">
            <a:xfrm>
              <a:off x="6661379" y="4746542"/>
              <a:ext cx="971417" cy="970024"/>
            </a:xfrm>
            <a:prstGeom prst="ellipse">
              <a:avLst/>
            </a:prstGeom>
            <a:solidFill>
              <a:srgbClr val="C00000"/>
            </a:solidFill>
            <a:ln w="19050">
              <a:noFill/>
              <a:round/>
              <a:headEnd/>
              <a:tailEnd/>
            </a:ln>
          </p:spPr>
          <p:txBody>
            <a:bodyPr anchor="ctr"/>
            <a:lstStyle/>
            <a:p>
              <a:pPr algn="ctr"/>
              <a:endParaRPr sz="1013">
                <a:cs typeface="+mn-ea"/>
                <a:sym typeface="+mn-lt"/>
              </a:endParaRPr>
            </a:p>
          </p:txBody>
        </p:sp>
        <p:grpSp>
          <p:nvGrpSpPr>
            <p:cNvPr id="23" name="Group 144">
              <a:extLst>
                <a:ext uri="{FF2B5EF4-FFF2-40B4-BE49-F238E27FC236}">
                  <a16:creationId xmlns:a16="http://schemas.microsoft.com/office/drawing/2014/main" xmlns="" id="{5AE7A029-4CF1-47D8-B64F-776E163BC14C}"/>
                </a:ext>
              </a:extLst>
            </p:cNvPr>
            <p:cNvGrpSpPr/>
            <p:nvPr/>
          </p:nvGrpSpPr>
          <p:grpSpPr>
            <a:xfrm>
              <a:off x="6875200" y="4965013"/>
              <a:ext cx="533084" cy="533083"/>
              <a:chOff x="6448426" y="450851"/>
              <a:chExt cx="269875" cy="269875"/>
            </a:xfrm>
            <a:solidFill>
              <a:schemeClr val="bg1"/>
            </a:solidFill>
          </p:grpSpPr>
          <p:sp>
            <p:nvSpPr>
              <p:cNvPr id="24" name="ïšḻïďê-Freeform: Shape 145">
                <a:extLst>
                  <a:ext uri="{FF2B5EF4-FFF2-40B4-BE49-F238E27FC236}">
                    <a16:creationId xmlns:a16="http://schemas.microsoft.com/office/drawing/2014/main" xmlns="" id="{97C64E88-B6BA-49B2-9BB8-86EB4A3552FD}"/>
                  </a:ext>
                </a:extLst>
              </p:cNvPr>
              <p:cNvSpPr>
                <a:spLocks/>
              </p:cNvSpPr>
              <p:nvPr/>
            </p:nvSpPr>
            <p:spPr bwMode="auto">
              <a:xfrm>
                <a:off x="6448426" y="450851"/>
                <a:ext cx="269875" cy="269875"/>
              </a:xfrm>
              <a:custGeom>
                <a:avLst/>
                <a:gdLst/>
                <a:ahLst/>
                <a:cxnLst>
                  <a:cxn ang="0">
                    <a:pos x="64" y="127"/>
                  </a:cxn>
                  <a:cxn ang="0">
                    <a:pos x="127" y="64"/>
                  </a:cxn>
                  <a:cxn ang="0">
                    <a:pos x="64" y="0"/>
                  </a:cxn>
                  <a:cxn ang="0">
                    <a:pos x="0" y="64"/>
                  </a:cxn>
                  <a:cxn ang="0">
                    <a:pos x="64" y="127"/>
                  </a:cxn>
                  <a:cxn ang="0">
                    <a:pos x="64" y="13"/>
                  </a:cxn>
                  <a:cxn ang="0">
                    <a:pos x="115" y="64"/>
                  </a:cxn>
                  <a:cxn ang="0">
                    <a:pos x="64" y="115"/>
                  </a:cxn>
                  <a:cxn ang="0">
                    <a:pos x="13" y="64"/>
                  </a:cxn>
                  <a:cxn ang="0">
                    <a:pos x="64" y="13"/>
                  </a:cxn>
                </a:cxnLst>
                <a:rect l="0" t="0" r="r" b="b"/>
                <a:pathLst>
                  <a:path w="127" h="127">
                    <a:moveTo>
                      <a:pt x="64" y="127"/>
                    </a:moveTo>
                    <a:cubicBezTo>
                      <a:pt x="99" y="127"/>
                      <a:pt x="127" y="99"/>
                      <a:pt x="127" y="64"/>
                    </a:cubicBezTo>
                    <a:cubicBezTo>
                      <a:pt x="127" y="29"/>
                      <a:pt x="99" y="0"/>
                      <a:pt x="64" y="0"/>
                    </a:cubicBezTo>
                    <a:cubicBezTo>
                      <a:pt x="29" y="0"/>
                      <a:pt x="0" y="29"/>
                      <a:pt x="0" y="64"/>
                    </a:cubicBezTo>
                    <a:cubicBezTo>
                      <a:pt x="0" y="99"/>
                      <a:pt x="29" y="127"/>
                      <a:pt x="64" y="127"/>
                    </a:cubicBezTo>
                    <a:close/>
                    <a:moveTo>
                      <a:pt x="64" y="13"/>
                    </a:moveTo>
                    <a:cubicBezTo>
                      <a:pt x="92" y="13"/>
                      <a:pt x="115" y="36"/>
                      <a:pt x="115" y="64"/>
                    </a:cubicBezTo>
                    <a:cubicBezTo>
                      <a:pt x="115" y="92"/>
                      <a:pt x="92" y="115"/>
                      <a:pt x="64" y="115"/>
                    </a:cubicBezTo>
                    <a:cubicBezTo>
                      <a:pt x="36" y="115"/>
                      <a:pt x="13" y="92"/>
                      <a:pt x="13" y="64"/>
                    </a:cubicBezTo>
                    <a:cubicBezTo>
                      <a:pt x="13" y="36"/>
                      <a:pt x="36" y="13"/>
                      <a:pt x="64" y="13"/>
                    </a:cubicBezTo>
                    <a:close/>
                  </a:path>
                </a:pathLst>
              </a:custGeom>
              <a:grpFill/>
              <a:ln w="9525">
                <a:noFill/>
                <a:round/>
                <a:headEnd/>
                <a:tailEnd/>
              </a:ln>
            </p:spPr>
            <p:txBody>
              <a:bodyPr anchor="ctr"/>
              <a:lstStyle/>
              <a:p>
                <a:pPr algn="ctr"/>
                <a:endParaRPr sz="1013">
                  <a:cs typeface="+mn-ea"/>
                  <a:sym typeface="+mn-lt"/>
                </a:endParaRPr>
              </a:p>
            </p:txBody>
          </p:sp>
          <p:sp>
            <p:nvSpPr>
              <p:cNvPr id="25" name="ïšḻïďê-Freeform: Shape 146">
                <a:extLst>
                  <a:ext uri="{FF2B5EF4-FFF2-40B4-BE49-F238E27FC236}">
                    <a16:creationId xmlns:a16="http://schemas.microsoft.com/office/drawing/2014/main" xmlns="" id="{E8FAAA74-A491-48B2-B31E-15EF4A759F5D}"/>
                  </a:ext>
                </a:extLst>
              </p:cNvPr>
              <p:cNvSpPr>
                <a:spLocks/>
              </p:cNvSpPr>
              <p:nvPr/>
            </p:nvSpPr>
            <p:spPr bwMode="auto">
              <a:xfrm>
                <a:off x="6502401" y="503239"/>
                <a:ext cx="165100" cy="166688"/>
              </a:xfrm>
              <a:custGeom>
                <a:avLst/>
                <a:gdLst/>
                <a:ahLst/>
                <a:cxnLst>
                  <a:cxn ang="0">
                    <a:pos x="39" y="78"/>
                  </a:cxn>
                  <a:cxn ang="0">
                    <a:pos x="78" y="39"/>
                  </a:cxn>
                  <a:cxn ang="0">
                    <a:pos x="39" y="0"/>
                  </a:cxn>
                  <a:cxn ang="0">
                    <a:pos x="0" y="39"/>
                  </a:cxn>
                  <a:cxn ang="0">
                    <a:pos x="39" y="78"/>
                  </a:cxn>
                  <a:cxn ang="0">
                    <a:pos x="39" y="12"/>
                  </a:cxn>
                  <a:cxn ang="0">
                    <a:pos x="65" y="39"/>
                  </a:cxn>
                  <a:cxn ang="0">
                    <a:pos x="39" y="65"/>
                  </a:cxn>
                  <a:cxn ang="0">
                    <a:pos x="12" y="39"/>
                  </a:cxn>
                  <a:cxn ang="0">
                    <a:pos x="39" y="12"/>
                  </a:cxn>
                </a:cxnLst>
                <a:rect l="0" t="0" r="r" b="b"/>
                <a:pathLst>
                  <a:path w="78" h="78">
                    <a:moveTo>
                      <a:pt x="39" y="78"/>
                    </a:moveTo>
                    <a:cubicBezTo>
                      <a:pt x="60" y="78"/>
                      <a:pt x="78" y="60"/>
                      <a:pt x="78" y="39"/>
                    </a:cubicBezTo>
                    <a:cubicBezTo>
                      <a:pt x="78" y="17"/>
                      <a:pt x="60" y="0"/>
                      <a:pt x="39" y="0"/>
                    </a:cubicBezTo>
                    <a:cubicBezTo>
                      <a:pt x="17" y="0"/>
                      <a:pt x="0" y="17"/>
                      <a:pt x="0" y="39"/>
                    </a:cubicBezTo>
                    <a:cubicBezTo>
                      <a:pt x="0" y="60"/>
                      <a:pt x="17" y="78"/>
                      <a:pt x="39" y="78"/>
                    </a:cubicBezTo>
                    <a:close/>
                    <a:moveTo>
                      <a:pt x="39" y="12"/>
                    </a:moveTo>
                    <a:cubicBezTo>
                      <a:pt x="54" y="12"/>
                      <a:pt x="65" y="24"/>
                      <a:pt x="65" y="39"/>
                    </a:cubicBezTo>
                    <a:cubicBezTo>
                      <a:pt x="65" y="53"/>
                      <a:pt x="54" y="65"/>
                      <a:pt x="39" y="65"/>
                    </a:cubicBezTo>
                    <a:cubicBezTo>
                      <a:pt x="24" y="65"/>
                      <a:pt x="12" y="53"/>
                      <a:pt x="12" y="39"/>
                    </a:cubicBezTo>
                    <a:cubicBezTo>
                      <a:pt x="12" y="24"/>
                      <a:pt x="24" y="12"/>
                      <a:pt x="39" y="12"/>
                    </a:cubicBezTo>
                    <a:close/>
                  </a:path>
                </a:pathLst>
              </a:custGeom>
              <a:grpFill/>
              <a:ln w="9525">
                <a:noFill/>
                <a:round/>
                <a:headEnd/>
                <a:tailEnd/>
              </a:ln>
            </p:spPr>
            <p:txBody>
              <a:bodyPr anchor="ctr"/>
              <a:lstStyle/>
              <a:p>
                <a:pPr algn="ctr"/>
                <a:endParaRPr sz="1013">
                  <a:cs typeface="+mn-ea"/>
                  <a:sym typeface="+mn-lt"/>
                </a:endParaRPr>
              </a:p>
            </p:txBody>
          </p:sp>
          <p:sp>
            <p:nvSpPr>
              <p:cNvPr id="26" name="ïšḻïďê-Oval 147">
                <a:extLst>
                  <a:ext uri="{FF2B5EF4-FFF2-40B4-BE49-F238E27FC236}">
                    <a16:creationId xmlns:a16="http://schemas.microsoft.com/office/drawing/2014/main" xmlns="" id="{71CDA995-5205-4476-8C3C-FFAE5F48AE08}"/>
                  </a:ext>
                </a:extLst>
              </p:cNvPr>
              <p:cNvSpPr>
                <a:spLocks/>
              </p:cNvSpPr>
              <p:nvPr/>
            </p:nvSpPr>
            <p:spPr bwMode="auto">
              <a:xfrm>
                <a:off x="6554788" y="554039"/>
                <a:ext cx="60325" cy="61913"/>
              </a:xfrm>
              <a:prstGeom prst="ellipse">
                <a:avLst/>
              </a:prstGeom>
              <a:grpFill/>
              <a:ln w="9525">
                <a:noFill/>
                <a:round/>
                <a:headEnd/>
                <a:tailEnd/>
              </a:ln>
            </p:spPr>
            <p:txBody>
              <a:bodyPr anchor="ctr"/>
              <a:lstStyle/>
              <a:p>
                <a:pPr algn="ctr"/>
                <a:endParaRPr sz="1013">
                  <a:cs typeface="+mn-ea"/>
                  <a:sym typeface="+mn-lt"/>
                </a:endParaRPr>
              </a:p>
            </p:txBody>
          </p:sp>
        </p:grpSp>
        <p:grpSp>
          <p:nvGrpSpPr>
            <p:cNvPr id="33" name="组合 32">
              <a:extLst>
                <a:ext uri="{FF2B5EF4-FFF2-40B4-BE49-F238E27FC236}">
                  <a16:creationId xmlns:a16="http://schemas.microsoft.com/office/drawing/2014/main" xmlns="" id="{69D32163-1A95-4F3B-8ECA-D890C4DB5FF1}"/>
                </a:ext>
              </a:extLst>
            </p:cNvPr>
            <p:cNvGrpSpPr/>
            <p:nvPr/>
          </p:nvGrpSpPr>
          <p:grpSpPr>
            <a:xfrm>
              <a:off x="7807825" y="4844657"/>
              <a:ext cx="4384175" cy="766396"/>
              <a:chOff x="5354322" y="1967781"/>
              <a:chExt cx="4224337" cy="738456"/>
            </a:xfrm>
          </p:grpSpPr>
          <p:sp>
            <p:nvSpPr>
              <p:cNvPr id="34" name="矩形 33">
                <a:extLst>
                  <a:ext uri="{FF2B5EF4-FFF2-40B4-BE49-F238E27FC236}">
                    <a16:creationId xmlns:a16="http://schemas.microsoft.com/office/drawing/2014/main" xmlns="" id="{390BB477-B7D2-41E1-AC14-45C740583D30}"/>
                  </a:ext>
                </a:extLst>
              </p:cNvPr>
              <p:cNvSpPr/>
              <p:nvPr/>
            </p:nvSpPr>
            <p:spPr>
              <a:xfrm>
                <a:off x="5354322" y="2346822"/>
                <a:ext cx="4224337" cy="359415"/>
              </a:xfrm>
              <a:prstGeom prst="rect">
                <a:avLst/>
              </a:prstGeom>
            </p:spPr>
            <p:txBody>
              <a:bodyPr wrap="square">
                <a:spAutoFit/>
                <a:scene3d>
                  <a:camera prst="orthographicFront"/>
                  <a:lightRig rig="threePt" dir="t"/>
                </a:scene3d>
                <a:sp3d contourW="12700"/>
              </a:bodyPr>
              <a:lstStyle/>
              <a:p>
                <a:pPr>
                  <a:lnSpc>
                    <a:spcPct val="120000"/>
                  </a:lnSpc>
                </a:pPr>
                <a:r>
                  <a:rPr lang="zh-CN" altLang="en-US" sz="1050" dirty="0">
                    <a:cs typeface="+mn-ea"/>
                    <a:sym typeface="+mn-lt"/>
                  </a:rPr>
                  <a:t>用户可以在投影仪或者计算机上可以将演示</a:t>
                </a:r>
              </a:p>
            </p:txBody>
          </p:sp>
          <p:sp>
            <p:nvSpPr>
              <p:cNvPr id="35" name="矩形 34">
                <a:extLst>
                  <a:ext uri="{FF2B5EF4-FFF2-40B4-BE49-F238E27FC236}">
                    <a16:creationId xmlns:a16="http://schemas.microsoft.com/office/drawing/2014/main" xmlns="" id="{E85AFC86-C646-4561-B4DD-91D8D463204B}"/>
                  </a:ext>
                </a:extLst>
              </p:cNvPr>
              <p:cNvSpPr/>
              <p:nvPr/>
            </p:nvSpPr>
            <p:spPr>
              <a:xfrm>
                <a:off x="5354323" y="1967781"/>
                <a:ext cx="2084387" cy="460639"/>
              </a:xfrm>
              <a:prstGeom prst="rect">
                <a:avLst/>
              </a:prstGeom>
            </p:spPr>
            <p:txBody>
              <a:bodyPr wrap="square">
                <a:spAutoFit/>
                <a:scene3d>
                  <a:camera prst="orthographicFront"/>
                  <a:lightRig rig="threePt" dir="t"/>
                </a:scene3d>
                <a:sp3d contourW="12700"/>
              </a:bodyPr>
              <a:lstStyle/>
              <a:p>
                <a:pPr>
                  <a:lnSpc>
                    <a:spcPct val="120000"/>
                  </a:lnSpc>
                </a:pPr>
                <a:r>
                  <a:rPr lang="zh-CN" altLang="en-US" sz="1500" b="1" dirty="0">
                    <a:cs typeface="+mn-ea"/>
                    <a:sym typeface="+mn-lt"/>
                  </a:rPr>
                  <a:t>客户开发情况</a:t>
                </a:r>
              </a:p>
            </p:txBody>
          </p:sp>
        </p:grpSp>
      </p:grpSp>
      <p:sp>
        <p:nvSpPr>
          <p:cNvPr id="42" name="Freeform 5">
            <a:extLst>
              <a:ext uri="{FF2B5EF4-FFF2-40B4-BE49-F238E27FC236}">
                <a16:creationId xmlns:a16="http://schemas.microsoft.com/office/drawing/2014/main" xmlns="" id="{D7BC5C7A-CD86-4D3A-873B-D5909BBA8E07}"/>
              </a:ext>
            </a:extLst>
          </p:cNvPr>
          <p:cNvSpPr>
            <a:spLocks/>
          </p:cNvSpPr>
          <p:nvPr/>
        </p:nvSpPr>
        <p:spPr bwMode="auto">
          <a:xfrm>
            <a:off x="9774237" y="1204943"/>
            <a:ext cx="3416301" cy="36000"/>
          </a:xfrm>
          <a:prstGeom prst="parallelogram">
            <a:avLst/>
          </a:pr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Freeform 5">
            <a:extLst>
              <a:ext uri="{FF2B5EF4-FFF2-40B4-BE49-F238E27FC236}">
                <a16:creationId xmlns:a16="http://schemas.microsoft.com/office/drawing/2014/main" xmlns="" id="{33E23130-49F6-49BC-B57A-562AA2248678}"/>
              </a:ext>
            </a:extLst>
          </p:cNvPr>
          <p:cNvSpPr>
            <a:spLocks/>
          </p:cNvSpPr>
          <p:nvPr/>
        </p:nvSpPr>
        <p:spPr bwMode="auto">
          <a:xfrm>
            <a:off x="-287858" y="1204943"/>
            <a:ext cx="9863657" cy="36000"/>
          </a:xfrm>
          <a:prstGeom prst="parallelogram">
            <a:avLst/>
          </a:prstGeom>
          <a:solidFill>
            <a:schemeClr val="bg1">
              <a:lumMod val="65000"/>
            </a:schemeClr>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4" name="Freeform 5">
            <a:extLst>
              <a:ext uri="{FF2B5EF4-FFF2-40B4-BE49-F238E27FC236}">
                <a16:creationId xmlns:a16="http://schemas.microsoft.com/office/drawing/2014/main" xmlns="" id="{3AB71140-7773-4F1F-93F0-C130EEE13A01}"/>
              </a:ext>
            </a:extLst>
          </p:cNvPr>
          <p:cNvSpPr>
            <a:spLocks/>
          </p:cNvSpPr>
          <p:nvPr/>
        </p:nvSpPr>
        <p:spPr bwMode="auto">
          <a:xfrm flipH="1">
            <a:off x="598356" y="434736"/>
            <a:ext cx="552714" cy="551875"/>
          </a:xfrm>
          <a:custGeom>
            <a:avLst/>
            <a:gdLst>
              <a:gd name="T0" fmla="*/ 2247 w 4494"/>
              <a:gd name="T1" fmla="*/ 0 h 4494"/>
              <a:gd name="T2" fmla="*/ 0 w 4494"/>
              <a:gd name="T3" fmla="*/ 2247 h 4494"/>
              <a:gd name="T4" fmla="*/ 2247 w 4494"/>
              <a:gd name="T5" fmla="*/ 4494 h 4494"/>
              <a:gd name="T6" fmla="*/ 4494 w 4494"/>
              <a:gd name="T7" fmla="*/ 2247 h 4494"/>
              <a:gd name="T8" fmla="*/ 2247 w 4494"/>
              <a:gd name="T9" fmla="*/ 0 h 4494"/>
              <a:gd name="T10" fmla="*/ 2991 w 4494"/>
              <a:gd name="T11" fmla="*/ 3386 h 4494"/>
              <a:gd name="T12" fmla="*/ 2991 w 4494"/>
              <a:gd name="T13" fmla="*/ 3619 h 4494"/>
              <a:gd name="T14" fmla="*/ 2875 w 4494"/>
              <a:gd name="T15" fmla="*/ 3667 h 4494"/>
              <a:gd name="T16" fmla="*/ 2759 w 4494"/>
              <a:gd name="T17" fmla="*/ 3619 h 4494"/>
              <a:gd name="T18" fmla="*/ 1503 w 4494"/>
              <a:gd name="T19" fmla="*/ 2364 h 4494"/>
              <a:gd name="T20" fmla="*/ 1503 w 4494"/>
              <a:gd name="T21" fmla="*/ 2131 h 4494"/>
              <a:gd name="T22" fmla="*/ 2759 w 4494"/>
              <a:gd name="T23" fmla="*/ 876 h 4494"/>
              <a:gd name="T24" fmla="*/ 2991 w 4494"/>
              <a:gd name="T25" fmla="*/ 876 h 4494"/>
              <a:gd name="T26" fmla="*/ 2991 w 4494"/>
              <a:gd name="T27" fmla="*/ 1108 h 4494"/>
              <a:gd name="T28" fmla="*/ 1852 w 4494"/>
              <a:gd name="T29" fmla="*/ 2247 h 4494"/>
              <a:gd name="T30" fmla="*/ 2991 w 4494"/>
              <a:gd name="T31" fmla="*/ 3386 h 4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94" h="4494">
                <a:moveTo>
                  <a:pt x="2247" y="0"/>
                </a:moveTo>
                <a:cubicBezTo>
                  <a:pt x="1008" y="0"/>
                  <a:pt x="0" y="1008"/>
                  <a:pt x="0" y="2247"/>
                </a:cubicBezTo>
                <a:cubicBezTo>
                  <a:pt x="0" y="3486"/>
                  <a:pt x="1008" y="4494"/>
                  <a:pt x="2247" y="4494"/>
                </a:cubicBezTo>
                <a:cubicBezTo>
                  <a:pt x="3486" y="4494"/>
                  <a:pt x="4494" y="3486"/>
                  <a:pt x="4494" y="2247"/>
                </a:cubicBezTo>
                <a:cubicBezTo>
                  <a:pt x="4494" y="1008"/>
                  <a:pt x="3486" y="0"/>
                  <a:pt x="2247" y="0"/>
                </a:cubicBezTo>
                <a:close/>
                <a:moveTo>
                  <a:pt x="2991" y="3386"/>
                </a:moveTo>
                <a:cubicBezTo>
                  <a:pt x="3055" y="3450"/>
                  <a:pt x="3055" y="3554"/>
                  <a:pt x="2991" y="3619"/>
                </a:cubicBezTo>
                <a:cubicBezTo>
                  <a:pt x="2959" y="3651"/>
                  <a:pt x="2917" y="3667"/>
                  <a:pt x="2875" y="3667"/>
                </a:cubicBezTo>
                <a:cubicBezTo>
                  <a:pt x="2833" y="3667"/>
                  <a:pt x="2791" y="3651"/>
                  <a:pt x="2759" y="3619"/>
                </a:cubicBezTo>
                <a:lnTo>
                  <a:pt x="1503" y="2364"/>
                </a:lnTo>
                <a:cubicBezTo>
                  <a:pt x="1439" y="2299"/>
                  <a:pt x="1439" y="2195"/>
                  <a:pt x="1503" y="2131"/>
                </a:cubicBezTo>
                <a:lnTo>
                  <a:pt x="2759" y="876"/>
                </a:lnTo>
                <a:cubicBezTo>
                  <a:pt x="2823" y="811"/>
                  <a:pt x="2927" y="811"/>
                  <a:pt x="2991" y="876"/>
                </a:cubicBezTo>
                <a:cubicBezTo>
                  <a:pt x="3055" y="940"/>
                  <a:pt x="3055" y="1044"/>
                  <a:pt x="2991" y="1108"/>
                </a:cubicBezTo>
                <a:lnTo>
                  <a:pt x="1852" y="2247"/>
                </a:lnTo>
                <a:lnTo>
                  <a:pt x="2991" y="3386"/>
                </a:lnTo>
                <a:close/>
              </a:path>
            </a:pathLst>
          </a:cu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45" name="矩形 44">
            <a:extLst>
              <a:ext uri="{FF2B5EF4-FFF2-40B4-BE49-F238E27FC236}">
                <a16:creationId xmlns:a16="http://schemas.microsoft.com/office/drawing/2014/main" xmlns="" id="{670A70C6-7B75-49A3-BB11-F19450FE7FBE}"/>
              </a:ext>
            </a:extLst>
          </p:cNvPr>
          <p:cNvSpPr/>
          <p:nvPr/>
        </p:nvSpPr>
        <p:spPr>
          <a:xfrm>
            <a:off x="1344262" y="356730"/>
            <a:ext cx="3615243" cy="663580"/>
          </a:xfrm>
          <a:prstGeom prst="rect">
            <a:avLst/>
          </a:prstGeom>
        </p:spPr>
        <p:txBody>
          <a:bodyPr wrap="square">
            <a:spAutoFit/>
            <a:scene3d>
              <a:camera prst="orthographicFront"/>
              <a:lightRig rig="threePt" dir="t"/>
            </a:scene3d>
            <a:sp3d contourW="12700"/>
          </a:bodyPr>
          <a:lstStyle/>
          <a:p>
            <a:pPr>
              <a:lnSpc>
                <a:spcPct val="125000"/>
              </a:lnSpc>
            </a:pPr>
            <a:r>
              <a:rPr lang="en-US" altLang="zh-CN" sz="3200" b="1" dirty="0">
                <a:solidFill>
                  <a:schemeClr val="bg1">
                    <a:lumMod val="50000"/>
                  </a:schemeClr>
                </a:solidFill>
              </a:rPr>
              <a:t>01. </a:t>
            </a:r>
            <a:r>
              <a:rPr lang="zh-CN" altLang="en-US" sz="3200" b="1" dirty="0">
                <a:solidFill>
                  <a:schemeClr val="bg1">
                    <a:lumMod val="50000"/>
                  </a:schemeClr>
                </a:solidFill>
              </a:rPr>
              <a:t>年度工作概述</a:t>
            </a:r>
          </a:p>
        </p:txBody>
      </p:sp>
      <p:sp>
        <p:nvSpPr>
          <p:cNvPr id="46" name="文本框 45">
            <a:extLst>
              <a:ext uri="{FF2B5EF4-FFF2-40B4-BE49-F238E27FC236}">
                <a16:creationId xmlns:a16="http://schemas.microsoft.com/office/drawing/2014/main" xmlns="" id="{B8342855-A141-4A76-BEA1-13ECB46F4F75}"/>
              </a:ext>
            </a:extLst>
          </p:cNvPr>
          <p:cNvSpPr txBox="1"/>
          <p:nvPr/>
        </p:nvSpPr>
        <p:spPr>
          <a:xfrm>
            <a:off x="4806812" y="518989"/>
            <a:ext cx="5054277" cy="3730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solidFill>
                  <a:schemeClr val="bg1">
                    <a:lumMod val="65000"/>
                  </a:schemeClr>
                </a:solidFill>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nvGrpSpPr>
          <p:cNvPr id="3" name="组合 2">
            <a:extLst>
              <a:ext uri="{FF2B5EF4-FFF2-40B4-BE49-F238E27FC236}">
                <a16:creationId xmlns:a16="http://schemas.microsoft.com/office/drawing/2014/main" xmlns="" id="{AA2E41A5-0784-4862-9CA6-AC7DBCDA21EB}"/>
              </a:ext>
            </a:extLst>
          </p:cNvPr>
          <p:cNvGrpSpPr/>
          <p:nvPr/>
        </p:nvGrpSpPr>
        <p:grpSpPr>
          <a:xfrm>
            <a:off x="799705" y="2303411"/>
            <a:ext cx="5637162" cy="3236629"/>
            <a:chOff x="11897360" y="1780457"/>
            <a:chExt cx="16497096" cy="9341214"/>
          </a:xfrm>
        </p:grpSpPr>
        <p:pic>
          <p:nvPicPr>
            <p:cNvPr id="47" name="PA_图片 2">
              <a:extLst>
                <a:ext uri="{FF2B5EF4-FFF2-40B4-BE49-F238E27FC236}">
                  <a16:creationId xmlns:a16="http://schemas.microsoft.com/office/drawing/2014/main" xmlns="" id="{06E7F892-9916-463F-BDD7-C81E6F9578FF}"/>
                </a:ext>
              </a:extLst>
            </p:cNvPr>
            <p:cNvPicPr>
              <a:picLocks noChangeAspect="1" noChangeArrowheads="1"/>
            </p:cNvPicPr>
            <p:nvPr>
              <p:custDataLst>
                <p:tags r:id="rId1"/>
              </p:custDataLst>
            </p:nvPr>
          </p:nvPicPr>
          <p:blipFill rotWithShape="1">
            <a:blip r:embed="rId5" cstate="print">
              <a:extLst>
                <a:ext uri="{28A0092B-C50C-407E-A947-70E740481C1C}">
                  <a14:useLocalDpi xmlns:a14="http://schemas.microsoft.com/office/drawing/2010/main" val="0"/>
                </a:ext>
              </a:extLst>
            </a:blip>
            <a:srcRect l="2339" r="2339"/>
            <a:stretch/>
          </p:blipFill>
          <p:spPr bwMode="auto">
            <a:xfrm>
              <a:off x="14111780" y="2377440"/>
              <a:ext cx="12045139" cy="7223760"/>
            </a:xfrm>
            <a:prstGeom prst="rect">
              <a:avLst/>
            </a:prstGeom>
            <a:noFill/>
            <a:extLst>
              <a:ext uri="{909E8E84-426E-40DD-AFC4-6F175D3DCCD1}">
                <a14:hiddenFill xmlns:a14="http://schemas.microsoft.com/office/drawing/2010/main">
                  <a:solidFill>
                    <a:srgbClr val="FFFFFF"/>
                  </a:solidFill>
                </a14:hiddenFill>
              </a:ext>
            </a:extLst>
          </p:spPr>
        </p:pic>
        <p:pic>
          <p:nvPicPr>
            <p:cNvPr id="48" name="PA_图片 6">
              <a:extLst>
                <a:ext uri="{FF2B5EF4-FFF2-40B4-BE49-F238E27FC236}">
                  <a16:creationId xmlns:a16="http://schemas.microsoft.com/office/drawing/2014/main" xmlns="" id="{2C08E626-6EB7-489F-85E7-01A0987D8188}"/>
                </a:ext>
              </a:extLst>
            </p:cNvPr>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a:xfrm>
              <a:off x="11897360" y="1780457"/>
              <a:ext cx="16497096" cy="9341214"/>
            </a:xfrm>
            <a:custGeom>
              <a:avLst/>
              <a:gdLst>
                <a:gd name="connsiteX0" fmla="*/ 982580 w 6010509"/>
                <a:gd name="connsiteY0" fmla="*/ 225533 h 3403353"/>
                <a:gd name="connsiteX1" fmla="*/ 982580 w 6010509"/>
                <a:gd name="connsiteY1" fmla="*/ 2839341 h 3403353"/>
                <a:gd name="connsiteX2" fmla="*/ 5066488 w 6010509"/>
                <a:gd name="connsiteY2" fmla="*/ 2839341 h 3403353"/>
                <a:gd name="connsiteX3" fmla="*/ 5066488 w 6010509"/>
                <a:gd name="connsiteY3" fmla="*/ 225533 h 3403353"/>
                <a:gd name="connsiteX4" fmla="*/ 0 w 6010509"/>
                <a:gd name="connsiteY4" fmla="*/ 0 h 3403353"/>
                <a:gd name="connsiteX5" fmla="*/ 6010509 w 6010509"/>
                <a:gd name="connsiteY5" fmla="*/ 0 h 3403353"/>
                <a:gd name="connsiteX6" fmla="*/ 6010509 w 6010509"/>
                <a:gd name="connsiteY6" fmla="*/ 3403353 h 3403353"/>
                <a:gd name="connsiteX7" fmla="*/ 0 w 6010509"/>
                <a:gd name="connsiteY7" fmla="*/ 3403353 h 340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10509" h="3403353">
                  <a:moveTo>
                    <a:pt x="982580" y="225533"/>
                  </a:moveTo>
                  <a:lnTo>
                    <a:pt x="982580" y="2839341"/>
                  </a:lnTo>
                  <a:lnTo>
                    <a:pt x="5066488" y="2839341"/>
                  </a:lnTo>
                  <a:lnTo>
                    <a:pt x="5066488" y="225533"/>
                  </a:lnTo>
                  <a:close/>
                  <a:moveTo>
                    <a:pt x="0" y="0"/>
                  </a:moveTo>
                  <a:lnTo>
                    <a:pt x="6010509" y="0"/>
                  </a:lnTo>
                  <a:lnTo>
                    <a:pt x="6010509" y="3403353"/>
                  </a:lnTo>
                  <a:lnTo>
                    <a:pt x="0" y="3403353"/>
                  </a:lnTo>
                  <a:close/>
                </a:path>
              </a:pathLst>
            </a:custGeom>
          </p:spPr>
        </p:pic>
      </p:grpSp>
    </p:spTree>
    <p:extLst>
      <p:ext uri="{BB962C8B-B14F-4D97-AF65-F5344CB8AC3E}">
        <p14:creationId xmlns:p14="http://schemas.microsoft.com/office/powerpoint/2010/main" val="1790522463"/>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additive="base">
                                        <p:cTn id="29" dur="500" fill="hold"/>
                                        <p:tgtEl>
                                          <p:spTgt spid="49"/>
                                        </p:tgtEl>
                                        <p:attrNameLst>
                                          <p:attrName>ppt_x</p:attrName>
                                        </p:attrNameLst>
                                      </p:cBhvr>
                                      <p:tavLst>
                                        <p:tav tm="0">
                                          <p:val>
                                            <p:strVal val="#ppt_x"/>
                                          </p:val>
                                        </p:tav>
                                        <p:tav tm="100000">
                                          <p:val>
                                            <p:strVal val="#ppt_x"/>
                                          </p:val>
                                        </p:tav>
                                      </p:tavLst>
                                    </p:anim>
                                    <p:anim calcmode="lin" valueType="num">
                                      <p:cBhvr additive="base">
                                        <p:cTn id="30"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500" fill="hold"/>
                                        <p:tgtEl>
                                          <p:spTgt spid="50"/>
                                        </p:tgtEl>
                                        <p:attrNameLst>
                                          <p:attrName>ppt_x</p:attrName>
                                        </p:attrNameLst>
                                      </p:cBhvr>
                                      <p:tavLst>
                                        <p:tav tm="0">
                                          <p:val>
                                            <p:strVal val="#ppt_x"/>
                                          </p:val>
                                        </p:tav>
                                        <p:tav tm="100000">
                                          <p:val>
                                            <p:strVal val="#ppt_x"/>
                                          </p:val>
                                        </p:tav>
                                      </p:tavLst>
                                    </p:anim>
                                    <p:anim calcmode="lin" valueType="num">
                                      <p:cBhvr additive="base">
                                        <p:cTn id="36"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additive="base">
                                        <p:cTn id="41" dur="500" fill="hold"/>
                                        <p:tgtEl>
                                          <p:spTgt spid="51"/>
                                        </p:tgtEl>
                                        <p:attrNameLst>
                                          <p:attrName>ppt_x</p:attrName>
                                        </p:attrNameLst>
                                      </p:cBhvr>
                                      <p:tavLst>
                                        <p:tav tm="0">
                                          <p:val>
                                            <p:strVal val="#ppt_x"/>
                                          </p:val>
                                        </p:tav>
                                        <p:tav tm="100000">
                                          <p:val>
                                            <p:strVal val="#ppt_x"/>
                                          </p:val>
                                        </p:tav>
                                      </p:tavLst>
                                    </p:anim>
                                    <p:anim calcmode="lin" valueType="num">
                                      <p:cBhvr additive="base">
                                        <p:cTn id="42"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p:bldP spid="4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a:extLst>
              <a:ext uri="{FF2B5EF4-FFF2-40B4-BE49-F238E27FC236}">
                <a16:creationId xmlns:a16="http://schemas.microsoft.com/office/drawing/2014/main" xmlns="" id="{CFEECF61-A1E8-49FE-A67B-ECBE3DA923A1}"/>
              </a:ext>
            </a:extLst>
          </p:cNvPr>
          <p:cNvGrpSpPr/>
          <p:nvPr/>
        </p:nvGrpSpPr>
        <p:grpSpPr>
          <a:xfrm>
            <a:off x="1551877" y="1927730"/>
            <a:ext cx="3662705" cy="4155025"/>
            <a:chOff x="1551877" y="1927730"/>
            <a:chExt cx="3662705" cy="4155025"/>
          </a:xfrm>
        </p:grpSpPr>
        <p:sp>
          <p:nvSpPr>
            <p:cNvPr id="4" name="ïṧḻîďê">
              <a:extLst>
                <a:ext uri="{FF2B5EF4-FFF2-40B4-BE49-F238E27FC236}">
                  <a16:creationId xmlns:a16="http://schemas.microsoft.com/office/drawing/2014/main" xmlns="" id="{E8313DB0-63E2-4C83-9AE7-B27DF14B159C}"/>
                </a:ext>
              </a:extLst>
            </p:cNvPr>
            <p:cNvSpPr txBox="1"/>
            <p:nvPr/>
          </p:nvSpPr>
          <p:spPr>
            <a:xfrm>
              <a:off x="3195426" y="4918260"/>
              <a:ext cx="1799917" cy="535551"/>
            </a:xfrm>
            <a:prstGeom prst="rect">
              <a:avLst/>
            </a:prstGeom>
            <a:noFill/>
          </p:spPr>
          <p:txBody>
            <a:bodyPr wrap="square" lIns="0" tIns="0" rIns="0" bIns="0" anchor="ctr" anchorCtr="0">
              <a:normAutofit/>
            </a:bodyPr>
            <a:lstStyle/>
            <a:p>
              <a:pPr defTabSz="685784">
                <a:lnSpc>
                  <a:spcPct val="120000"/>
                </a:lnSpc>
                <a:defRPr/>
              </a:pPr>
              <a:r>
                <a:rPr lang="zh-CN" altLang="en-US" sz="788" dirty="0">
                  <a:cs typeface="+mn-ea"/>
                  <a:sym typeface="+mn-lt"/>
                </a:rPr>
                <a:t>此部分内容作为文字排版占位显示</a:t>
              </a:r>
              <a:br>
                <a:rPr lang="zh-CN" altLang="en-US" sz="788" dirty="0">
                  <a:cs typeface="+mn-ea"/>
                  <a:sym typeface="+mn-lt"/>
                </a:rPr>
              </a:br>
              <a:r>
                <a:rPr lang="zh-CN" altLang="en-US" sz="788" dirty="0">
                  <a:cs typeface="+mn-ea"/>
                  <a:sym typeface="+mn-lt"/>
                </a:rPr>
                <a:t>（建议使用主题字体）</a:t>
              </a:r>
            </a:p>
          </p:txBody>
        </p:sp>
        <p:sp>
          <p:nvSpPr>
            <p:cNvPr id="5" name="íṧḷïḓé">
              <a:extLst>
                <a:ext uri="{FF2B5EF4-FFF2-40B4-BE49-F238E27FC236}">
                  <a16:creationId xmlns:a16="http://schemas.microsoft.com/office/drawing/2014/main" xmlns="" id="{1DF778AF-5942-4AA7-93FB-CD067456DB5D}"/>
                </a:ext>
              </a:extLst>
            </p:cNvPr>
            <p:cNvSpPr/>
            <p:nvPr/>
          </p:nvSpPr>
          <p:spPr>
            <a:xfrm>
              <a:off x="3101107" y="4407752"/>
              <a:ext cx="2113475" cy="408038"/>
            </a:xfrm>
            <a:prstGeom prst="rect">
              <a:avLst/>
            </a:prstGeom>
          </p:spPr>
          <p:txBody>
            <a:bodyPr wrap="none" lIns="0" tIns="0" rIns="0" bIns="0" anchor="ctr" anchorCtr="0">
              <a:normAutofit/>
            </a:bodyPr>
            <a:lstStyle/>
            <a:p>
              <a:pPr defTabSz="685784">
                <a:defRPr/>
              </a:pPr>
              <a:r>
                <a:rPr lang="zh-CN" altLang="en-US" sz="1800" b="1" dirty="0">
                  <a:cs typeface="+mn-ea"/>
                  <a:sym typeface="+mn-lt"/>
                </a:rPr>
                <a:t>销售额指标完成率</a:t>
              </a:r>
            </a:p>
          </p:txBody>
        </p:sp>
        <p:sp>
          <p:nvSpPr>
            <p:cNvPr id="6" name="ïś1ïḑe">
              <a:extLst>
                <a:ext uri="{FF2B5EF4-FFF2-40B4-BE49-F238E27FC236}">
                  <a16:creationId xmlns:a16="http://schemas.microsoft.com/office/drawing/2014/main" xmlns="" id="{BE9DA10C-6309-4BC5-B761-09BC640E1A36}"/>
                </a:ext>
              </a:extLst>
            </p:cNvPr>
            <p:cNvSpPr/>
            <p:nvPr/>
          </p:nvSpPr>
          <p:spPr>
            <a:xfrm>
              <a:off x="3195426" y="5534452"/>
              <a:ext cx="1799917" cy="267775"/>
            </a:xfrm>
            <a:prstGeom prst="rect">
              <a:avLst/>
            </a:prstGeom>
          </p:spPr>
          <p:txBody>
            <a:bodyPr wrap="square" lIns="0" tIns="0" rIns="0" bIns="0">
              <a:normAutofit/>
            </a:bodyPr>
            <a:lstStyle/>
            <a:p>
              <a:pPr>
                <a:defRPr/>
              </a:pPr>
              <a:r>
                <a:rPr lang="zh-CN" altLang="en-US" sz="788" dirty="0">
                  <a:cs typeface="+mn-ea"/>
                  <a:sym typeface="+mn-lt"/>
                </a:rPr>
                <a:t>如需更改请在（设置形状格式）</a:t>
              </a:r>
              <a:br>
                <a:rPr lang="zh-CN" altLang="en-US" sz="788" dirty="0">
                  <a:cs typeface="+mn-ea"/>
                  <a:sym typeface="+mn-lt"/>
                </a:rPr>
              </a:br>
              <a:r>
                <a:rPr lang="zh-CN" altLang="en-US" sz="788" dirty="0">
                  <a:cs typeface="+mn-ea"/>
                  <a:sym typeface="+mn-lt"/>
                </a:rPr>
                <a:t>菜单下（文本选项）中调整。</a:t>
              </a:r>
            </a:p>
          </p:txBody>
        </p:sp>
        <p:grpSp>
          <p:nvGrpSpPr>
            <p:cNvPr id="7" name="组合 6">
              <a:extLst>
                <a:ext uri="{FF2B5EF4-FFF2-40B4-BE49-F238E27FC236}">
                  <a16:creationId xmlns:a16="http://schemas.microsoft.com/office/drawing/2014/main" xmlns="" id="{F87B2A0F-3C3E-4B63-84E9-FE2EF91368ED}"/>
                </a:ext>
              </a:extLst>
            </p:cNvPr>
            <p:cNvGrpSpPr/>
            <p:nvPr/>
          </p:nvGrpSpPr>
          <p:grpSpPr>
            <a:xfrm>
              <a:off x="1551877" y="4000521"/>
              <a:ext cx="1324570" cy="2082234"/>
              <a:chOff x="1047389" y="2691134"/>
              <a:chExt cx="1134422" cy="1765329"/>
            </a:xfrm>
          </p:grpSpPr>
          <p:sp>
            <p:nvSpPr>
              <p:cNvPr id="8" name="ïṥ1iḑé">
                <a:extLst>
                  <a:ext uri="{FF2B5EF4-FFF2-40B4-BE49-F238E27FC236}">
                    <a16:creationId xmlns:a16="http://schemas.microsoft.com/office/drawing/2014/main" xmlns="" id="{707EC9C2-10B9-49A8-996A-72809FB35A63}"/>
                  </a:ext>
                </a:extLst>
              </p:cNvPr>
              <p:cNvSpPr/>
              <p:nvPr/>
            </p:nvSpPr>
            <p:spPr>
              <a:xfrm>
                <a:off x="1047389" y="2691134"/>
                <a:ext cx="1134422" cy="176532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cs typeface="+mn-ea"/>
                  <a:sym typeface="+mn-lt"/>
                </a:endParaRPr>
              </a:p>
            </p:txBody>
          </p:sp>
          <p:cxnSp>
            <p:nvCxnSpPr>
              <p:cNvPr id="9" name="直接连接符 8">
                <a:extLst>
                  <a:ext uri="{FF2B5EF4-FFF2-40B4-BE49-F238E27FC236}">
                    <a16:creationId xmlns:a16="http://schemas.microsoft.com/office/drawing/2014/main" xmlns="" id="{B89EE6E9-4CB8-41E7-B7CE-583C558344FD}"/>
                  </a:ext>
                </a:extLst>
              </p:cNvPr>
              <p:cNvCxnSpPr/>
              <p:nvPr/>
            </p:nvCxnSpPr>
            <p:spPr>
              <a:xfrm>
                <a:off x="1186938" y="3400830"/>
                <a:ext cx="85532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ïṡ1iďè">
                <a:extLst>
                  <a:ext uri="{FF2B5EF4-FFF2-40B4-BE49-F238E27FC236}">
                    <a16:creationId xmlns:a16="http://schemas.microsoft.com/office/drawing/2014/main" xmlns="" id="{9023F769-BC5F-4532-9FF1-CDE54B240D33}"/>
                  </a:ext>
                </a:extLst>
              </p:cNvPr>
              <p:cNvSpPr>
                <a:spLocks/>
              </p:cNvSpPr>
              <p:nvPr/>
            </p:nvSpPr>
            <p:spPr bwMode="auto">
              <a:xfrm>
                <a:off x="1320578" y="3650842"/>
                <a:ext cx="594806" cy="488880"/>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a:extLst/>
            </p:spPr>
            <p:txBody>
              <a:bodyPr anchor="ctr"/>
              <a:lstStyle/>
              <a:p>
                <a:pPr algn="ctr"/>
                <a:endParaRPr sz="1013">
                  <a:cs typeface="+mn-ea"/>
                  <a:sym typeface="+mn-lt"/>
                </a:endParaRPr>
              </a:p>
            </p:txBody>
          </p:sp>
          <p:sp>
            <p:nvSpPr>
              <p:cNvPr id="11" name="i$1ïďè">
                <a:extLst>
                  <a:ext uri="{FF2B5EF4-FFF2-40B4-BE49-F238E27FC236}">
                    <a16:creationId xmlns:a16="http://schemas.microsoft.com/office/drawing/2014/main" xmlns="" id="{E763C561-8B5B-4687-8156-2427E4652801}"/>
                  </a:ext>
                </a:extLst>
              </p:cNvPr>
              <p:cNvSpPr txBox="1"/>
              <p:nvPr/>
            </p:nvSpPr>
            <p:spPr>
              <a:xfrm>
                <a:off x="1186937" y="2875233"/>
                <a:ext cx="855324" cy="1037811"/>
              </a:xfrm>
              <a:prstGeom prst="rect">
                <a:avLst/>
              </a:prstGeom>
              <a:noFill/>
            </p:spPr>
            <p:txBody>
              <a:bodyPr wrap="none" lIns="0" tIns="0" rIns="0" bIns="0">
                <a:normAutofit/>
              </a:bodyPr>
              <a:lstStyle/>
              <a:p>
                <a:pPr algn="ctr"/>
                <a:r>
                  <a:rPr lang="en-US" altLang="zh-CN" sz="3600" dirty="0">
                    <a:solidFill>
                      <a:schemeClr val="bg1"/>
                    </a:solidFill>
                    <a:cs typeface="+mn-ea"/>
                    <a:sym typeface="+mn-lt"/>
                  </a:rPr>
                  <a:t>105%</a:t>
                </a:r>
              </a:p>
            </p:txBody>
          </p:sp>
        </p:grpSp>
        <p:sp>
          <p:nvSpPr>
            <p:cNvPr id="20" name="íṡľíďê">
              <a:extLst>
                <a:ext uri="{FF2B5EF4-FFF2-40B4-BE49-F238E27FC236}">
                  <a16:creationId xmlns:a16="http://schemas.microsoft.com/office/drawing/2014/main" xmlns="" id="{36DB79C3-E0D6-49A7-80C1-E8CD93E2517C}"/>
                </a:ext>
              </a:extLst>
            </p:cNvPr>
            <p:cNvSpPr/>
            <p:nvPr/>
          </p:nvSpPr>
          <p:spPr>
            <a:xfrm>
              <a:off x="1551877" y="1927730"/>
              <a:ext cx="3662704" cy="2072791"/>
            </a:xfrm>
            <a:prstGeom prst="rect">
              <a:avLst/>
            </a:prstGeom>
            <a:blipFill>
              <a:blip r:embed="rId3">
                <a:duotone>
                  <a:prstClr val="black"/>
                  <a:srgbClr val="D9C3A5">
                    <a:tint val="50000"/>
                    <a:satMod val="180000"/>
                  </a:srgbClr>
                </a:duotone>
              </a:blip>
              <a:srcRect/>
              <a:stretch>
                <a:fillRect t="-17025" b="-16854"/>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cs typeface="+mn-ea"/>
                <a:sym typeface="+mn-lt"/>
              </a:endParaRPr>
            </a:p>
          </p:txBody>
        </p:sp>
      </p:grpSp>
      <p:grpSp>
        <p:nvGrpSpPr>
          <p:cNvPr id="29" name="组合 28">
            <a:extLst>
              <a:ext uri="{FF2B5EF4-FFF2-40B4-BE49-F238E27FC236}">
                <a16:creationId xmlns:a16="http://schemas.microsoft.com/office/drawing/2014/main" xmlns="" id="{93DBB749-1939-4B40-8DA4-E8C693930F26}"/>
              </a:ext>
            </a:extLst>
          </p:cNvPr>
          <p:cNvGrpSpPr/>
          <p:nvPr/>
        </p:nvGrpSpPr>
        <p:grpSpPr>
          <a:xfrm>
            <a:off x="7155460" y="1927730"/>
            <a:ext cx="3662704" cy="4155025"/>
            <a:chOff x="7155460" y="1927730"/>
            <a:chExt cx="3662704" cy="4155025"/>
          </a:xfrm>
        </p:grpSpPr>
        <p:sp>
          <p:nvSpPr>
            <p:cNvPr id="12" name="iŝļiḓé">
              <a:extLst>
                <a:ext uri="{FF2B5EF4-FFF2-40B4-BE49-F238E27FC236}">
                  <a16:creationId xmlns:a16="http://schemas.microsoft.com/office/drawing/2014/main" xmlns="" id="{944F9E52-AFBD-46E0-8066-2542D6EB909E}"/>
                </a:ext>
              </a:extLst>
            </p:cNvPr>
            <p:cNvSpPr txBox="1"/>
            <p:nvPr/>
          </p:nvSpPr>
          <p:spPr>
            <a:xfrm>
              <a:off x="8799008" y="4918260"/>
              <a:ext cx="1799917" cy="535551"/>
            </a:xfrm>
            <a:prstGeom prst="rect">
              <a:avLst/>
            </a:prstGeom>
            <a:noFill/>
          </p:spPr>
          <p:txBody>
            <a:bodyPr wrap="square" lIns="0" tIns="0" rIns="0" bIns="0" anchor="ctr" anchorCtr="0">
              <a:normAutofit/>
            </a:bodyPr>
            <a:lstStyle/>
            <a:p>
              <a:pPr defTabSz="685784">
                <a:lnSpc>
                  <a:spcPct val="120000"/>
                </a:lnSpc>
                <a:defRPr/>
              </a:pPr>
              <a:r>
                <a:rPr lang="zh-CN" altLang="en-US" sz="788" dirty="0">
                  <a:cs typeface="+mn-ea"/>
                  <a:sym typeface="+mn-lt"/>
                </a:rPr>
                <a:t>此部分内容作为文字排版占位显示</a:t>
              </a:r>
              <a:br>
                <a:rPr lang="zh-CN" altLang="en-US" sz="788" dirty="0">
                  <a:cs typeface="+mn-ea"/>
                  <a:sym typeface="+mn-lt"/>
                </a:rPr>
              </a:br>
              <a:r>
                <a:rPr lang="zh-CN" altLang="en-US" sz="788" dirty="0">
                  <a:cs typeface="+mn-ea"/>
                  <a:sym typeface="+mn-lt"/>
                </a:rPr>
                <a:t>（建议使用主题字体）</a:t>
              </a:r>
            </a:p>
          </p:txBody>
        </p:sp>
        <p:sp>
          <p:nvSpPr>
            <p:cNvPr id="13" name="işḷîḑê">
              <a:extLst>
                <a:ext uri="{FF2B5EF4-FFF2-40B4-BE49-F238E27FC236}">
                  <a16:creationId xmlns:a16="http://schemas.microsoft.com/office/drawing/2014/main" xmlns="" id="{2C878B0E-9786-4C0F-A021-375B499C3789}"/>
                </a:ext>
              </a:extLst>
            </p:cNvPr>
            <p:cNvSpPr/>
            <p:nvPr/>
          </p:nvSpPr>
          <p:spPr>
            <a:xfrm>
              <a:off x="8799008" y="4429581"/>
              <a:ext cx="1799917" cy="408038"/>
            </a:xfrm>
            <a:prstGeom prst="rect">
              <a:avLst/>
            </a:prstGeom>
          </p:spPr>
          <p:txBody>
            <a:bodyPr wrap="none" lIns="0" tIns="0" rIns="0" bIns="0" anchor="ctr" anchorCtr="0">
              <a:normAutofit/>
            </a:bodyPr>
            <a:lstStyle/>
            <a:p>
              <a:pPr defTabSz="685784">
                <a:defRPr/>
              </a:pPr>
              <a:r>
                <a:rPr lang="zh-CN" altLang="en-US" sz="1800" b="1" dirty="0">
                  <a:cs typeface="+mn-ea"/>
                  <a:sym typeface="+mn-lt"/>
                </a:rPr>
                <a:t>销售回款实现率</a:t>
              </a:r>
            </a:p>
          </p:txBody>
        </p:sp>
        <p:sp>
          <p:nvSpPr>
            <p:cNvPr id="14" name="íšḻide">
              <a:extLst>
                <a:ext uri="{FF2B5EF4-FFF2-40B4-BE49-F238E27FC236}">
                  <a16:creationId xmlns:a16="http://schemas.microsoft.com/office/drawing/2014/main" xmlns="" id="{915C73D1-D783-4481-88EB-B2B9431A1FAF}"/>
                </a:ext>
              </a:extLst>
            </p:cNvPr>
            <p:cNvSpPr/>
            <p:nvPr/>
          </p:nvSpPr>
          <p:spPr>
            <a:xfrm>
              <a:off x="8799008" y="5534452"/>
              <a:ext cx="1799917" cy="267775"/>
            </a:xfrm>
            <a:prstGeom prst="rect">
              <a:avLst/>
            </a:prstGeom>
          </p:spPr>
          <p:txBody>
            <a:bodyPr wrap="square" lIns="0" tIns="0" rIns="0" bIns="0">
              <a:normAutofit/>
            </a:bodyPr>
            <a:lstStyle/>
            <a:p>
              <a:pPr>
                <a:defRPr/>
              </a:pPr>
              <a:r>
                <a:rPr lang="zh-CN" altLang="en-US" sz="788" dirty="0">
                  <a:cs typeface="+mn-ea"/>
                  <a:sym typeface="+mn-lt"/>
                </a:rPr>
                <a:t>如需更改请在（设置形状格式）</a:t>
              </a:r>
              <a:br>
                <a:rPr lang="zh-CN" altLang="en-US" sz="788" dirty="0">
                  <a:cs typeface="+mn-ea"/>
                  <a:sym typeface="+mn-lt"/>
                </a:rPr>
              </a:br>
              <a:r>
                <a:rPr lang="zh-CN" altLang="en-US" sz="788" dirty="0">
                  <a:cs typeface="+mn-ea"/>
                  <a:sym typeface="+mn-lt"/>
                </a:rPr>
                <a:t>菜单下（文本选项）中调整。</a:t>
              </a:r>
            </a:p>
          </p:txBody>
        </p:sp>
        <p:sp>
          <p:nvSpPr>
            <p:cNvPr id="16" name="išlîďé">
              <a:extLst>
                <a:ext uri="{FF2B5EF4-FFF2-40B4-BE49-F238E27FC236}">
                  <a16:creationId xmlns:a16="http://schemas.microsoft.com/office/drawing/2014/main" xmlns="" id="{8B829674-076C-4CA8-A652-0D0996375FC2}"/>
                </a:ext>
              </a:extLst>
            </p:cNvPr>
            <p:cNvSpPr/>
            <p:nvPr/>
          </p:nvSpPr>
          <p:spPr>
            <a:xfrm>
              <a:off x="7155460" y="4000521"/>
              <a:ext cx="1324570" cy="208223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cs typeface="+mn-ea"/>
                <a:sym typeface="+mn-lt"/>
              </a:endParaRPr>
            </a:p>
          </p:txBody>
        </p:sp>
        <p:cxnSp>
          <p:nvCxnSpPr>
            <p:cNvPr id="17" name="直接连接符 16">
              <a:extLst>
                <a:ext uri="{FF2B5EF4-FFF2-40B4-BE49-F238E27FC236}">
                  <a16:creationId xmlns:a16="http://schemas.microsoft.com/office/drawing/2014/main" xmlns="" id="{0C905844-03FF-4F04-A9E2-037350A863DC}"/>
                </a:ext>
              </a:extLst>
            </p:cNvPr>
            <p:cNvCxnSpPr/>
            <p:nvPr/>
          </p:nvCxnSpPr>
          <p:spPr>
            <a:xfrm>
              <a:off x="7318400" y="4837619"/>
              <a:ext cx="9986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îşḻîḑé">
              <a:extLst>
                <a:ext uri="{FF2B5EF4-FFF2-40B4-BE49-F238E27FC236}">
                  <a16:creationId xmlns:a16="http://schemas.microsoft.com/office/drawing/2014/main" xmlns="" id="{C6D5F4C0-E100-4A9B-A5AA-A93D0E45D9FD}"/>
                </a:ext>
              </a:extLst>
            </p:cNvPr>
            <p:cNvSpPr>
              <a:spLocks/>
            </p:cNvSpPr>
            <p:nvPr/>
          </p:nvSpPr>
          <p:spPr bwMode="auto">
            <a:xfrm>
              <a:off x="7537448" y="5143904"/>
              <a:ext cx="560589" cy="565250"/>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a:extLst/>
          </p:spPr>
          <p:txBody>
            <a:bodyPr anchor="ctr"/>
            <a:lstStyle/>
            <a:p>
              <a:pPr algn="ctr"/>
              <a:endParaRPr sz="1013">
                <a:cs typeface="+mn-ea"/>
                <a:sym typeface="+mn-lt"/>
              </a:endParaRPr>
            </a:p>
          </p:txBody>
        </p:sp>
        <p:sp>
          <p:nvSpPr>
            <p:cNvPr id="19" name="ïṡḻíďê">
              <a:extLst>
                <a:ext uri="{FF2B5EF4-FFF2-40B4-BE49-F238E27FC236}">
                  <a16:creationId xmlns:a16="http://schemas.microsoft.com/office/drawing/2014/main" xmlns="" id="{A747AB23-864D-41A6-847E-4A67855846C6}"/>
                </a:ext>
              </a:extLst>
            </p:cNvPr>
            <p:cNvSpPr txBox="1"/>
            <p:nvPr/>
          </p:nvSpPr>
          <p:spPr>
            <a:xfrm>
              <a:off x="7318397" y="4217669"/>
              <a:ext cx="998691" cy="1224115"/>
            </a:xfrm>
            <a:prstGeom prst="rect">
              <a:avLst/>
            </a:prstGeom>
            <a:noFill/>
          </p:spPr>
          <p:txBody>
            <a:bodyPr wrap="none" lIns="0" tIns="0" rIns="0" bIns="0">
              <a:normAutofit/>
            </a:bodyPr>
            <a:lstStyle/>
            <a:p>
              <a:pPr algn="ctr"/>
              <a:r>
                <a:rPr lang="en-US" altLang="zh-CN" sz="3600" dirty="0">
                  <a:solidFill>
                    <a:schemeClr val="bg1"/>
                  </a:solidFill>
                  <a:cs typeface="+mn-ea"/>
                  <a:sym typeface="+mn-lt"/>
                </a:rPr>
                <a:t>95%</a:t>
              </a:r>
            </a:p>
          </p:txBody>
        </p:sp>
        <p:sp>
          <p:nvSpPr>
            <p:cNvPr id="21" name="íşļíďê">
              <a:extLst>
                <a:ext uri="{FF2B5EF4-FFF2-40B4-BE49-F238E27FC236}">
                  <a16:creationId xmlns:a16="http://schemas.microsoft.com/office/drawing/2014/main" xmlns="" id="{1DF0E996-ECDF-4D50-BA08-D1BED125C0E9}"/>
                </a:ext>
              </a:extLst>
            </p:cNvPr>
            <p:cNvSpPr/>
            <p:nvPr/>
          </p:nvSpPr>
          <p:spPr>
            <a:xfrm>
              <a:off x="7155460" y="1927730"/>
              <a:ext cx="3662704" cy="2072791"/>
            </a:xfrm>
            <a:prstGeom prst="rect">
              <a:avLst/>
            </a:prstGeom>
            <a:blipFill>
              <a:blip r:embed="rId4">
                <a:duotone>
                  <a:prstClr val="black"/>
                  <a:srgbClr val="D9C3A5">
                    <a:tint val="50000"/>
                    <a:satMod val="180000"/>
                  </a:srgbClr>
                </a:duotone>
              </a:blip>
              <a:srcRect/>
              <a:stretch>
                <a:fillRect t="-9527" b="-9430"/>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cs typeface="+mn-ea"/>
                <a:sym typeface="+mn-lt"/>
              </a:endParaRPr>
            </a:p>
          </p:txBody>
        </p:sp>
      </p:grpSp>
      <p:sp>
        <p:nvSpPr>
          <p:cNvPr id="23" name="Freeform 5">
            <a:extLst>
              <a:ext uri="{FF2B5EF4-FFF2-40B4-BE49-F238E27FC236}">
                <a16:creationId xmlns:a16="http://schemas.microsoft.com/office/drawing/2014/main" xmlns="" id="{AC35D02F-1E97-4DF6-B506-64413BDE5841}"/>
              </a:ext>
            </a:extLst>
          </p:cNvPr>
          <p:cNvSpPr>
            <a:spLocks/>
          </p:cNvSpPr>
          <p:nvPr/>
        </p:nvSpPr>
        <p:spPr bwMode="auto">
          <a:xfrm>
            <a:off x="9774237" y="1204943"/>
            <a:ext cx="3416301" cy="36000"/>
          </a:xfrm>
          <a:prstGeom prst="parallelogram">
            <a:avLst/>
          </a:pr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5">
            <a:extLst>
              <a:ext uri="{FF2B5EF4-FFF2-40B4-BE49-F238E27FC236}">
                <a16:creationId xmlns:a16="http://schemas.microsoft.com/office/drawing/2014/main" xmlns="" id="{6B527CA1-FA41-4DA7-BDDF-8CAC63509B28}"/>
              </a:ext>
            </a:extLst>
          </p:cNvPr>
          <p:cNvSpPr>
            <a:spLocks/>
          </p:cNvSpPr>
          <p:nvPr/>
        </p:nvSpPr>
        <p:spPr bwMode="auto">
          <a:xfrm>
            <a:off x="-287858" y="1204943"/>
            <a:ext cx="9863657" cy="36000"/>
          </a:xfrm>
          <a:prstGeom prst="parallelogram">
            <a:avLst/>
          </a:prstGeom>
          <a:solidFill>
            <a:schemeClr val="bg1">
              <a:lumMod val="65000"/>
            </a:schemeClr>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5" name="Freeform 5">
            <a:extLst>
              <a:ext uri="{FF2B5EF4-FFF2-40B4-BE49-F238E27FC236}">
                <a16:creationId xmlns:a16="http://schemas.microsoft.com/office/drawing/2014/main" xmlns="" id="{A9EC4A3F-7091-475C-9FF3-E2BFBF7417D0}"/>
              </a:ext>
            </a:extLst>
          </p:cNvPr>
          <p:cNvSpPr>
            <a:spLocks/>
          </p:cNvSpPr>
          <p:nvPr/>
        </p:nvSpPr>
        <p:spPr bwMode="auto">
          <a:xfrm flipH="1">
            <a:off x="598356" y="434736"/>
            <a:ext cx="552714" cy="551875"/>
          </a:xfrm>
          <a:custGeom>
            <a:avLst/>
            <a:gdLst>
              <a:gd name="T0" fmla="*/ 2247 w 4494"/>
              <a:gd name="T1" fmla="*/ 0 h 4494"/>
              <a:gd name="T2" fmla="*/ 0 w 4494"/>
              <a:gd name="T3" fmla="*/ 2247 h 4494"/>
              <a:gd name="T4" fmla="*/ 2247 w 4494"/>
              <a:gd name="T5" fmla="*/ 4494 h 4494"/>
              <a:gd name="T6" fmla="*/ 4494 w 4494"/>
              <a:gd name="T7" fmla="*/ 2247 h 4494"/>
              <a:gd name="T8" fmla="*/ 2247 w 4494"/>
              <a:gd name="T9" fmla="*/ 0 h 4494"/>
              <a:gd name="T10" fmla="*/ 2991 w 4494"/>
              <a:gd name="T11" fmla="*/ 3386 h 4494"/>
              <a:gd name="T12" fmla="*/ 2991 w 4494"/>
              <a:gd name="T13" fmla="*/ 3619 h 4494"/>
              <a:gd name="T14" fmla="*/ 2875 w 4494"/>
              <a:gd name="T15" fmla="*/ 3667 h 4494"/>
              <a:gd name="T16" fmla="*/ 2759 w 4494"/>
              <a:gd name="T17" fmla="*/ 3619 h 4494"/>
              <a:gd name="T18" fmla="*/ 1503 w 4494"/>
              <a:gd name="T19" fmla="*/ 2364 h 4494"/>
              <a:gd name="T20" fmla="*/ 1503 w 4494"/>
              <a:gd name="T21" fmla="*/ 2131 h 4494"/>
              <a:gd name="T22" fmla="*/ 2759 w 4494"/>
              <a:gd name="T23" fmla="*/ 876 h 4494"/>
              <a:gd name="T24" fmla="*/ 2991 w 4494"/>
              <a:gd name="T25" fmla="*/ 876 h 4494"/>
              <a:gd name="T26" fmla="*/ 2991 w 4494"/>
              <a:gd name="T27" fmla="*/ 1108 h 4494"/>
              <a:gd name="T28" fmla="*/ 1852 w 4494"/>
              <a:gd name="T29" fmla="*/ 2247 h 4494"/>
              <a:gd name="T30" fmla="*/ 2991 w 4494"/>
              <a:gd name="T31" fmla="*/ 3386 h 4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94" h="4494">
                <a:moveTo>
                  <a:pt x="2247" y="0"/>
                </a:moveTo>
                <a:cubicBezTo>
                  <a:pt x="1008" y="0"/>
                  <a:pt x="0" y="1008"/>
                  <a:pt x="0" y="2247"/>
                </a:cubicBezTo>
                <a:cubicBezTo>
                  <a:pt x="0" y="3486"/>
                  <a:pt x="1008" y="4494"/>
                  <a:pt x="2247" y="4494"/>
                </a:cubicBezTo>
                <a:cubicBezTo>
                  <a:pt x="3486" y="4494"/>
                  <a:pt x="4494" y="3486"/>
                  <a:pt x="4494" y="2247"/>
                </a:cubicBezTo>
                <a:cubicBezTo>
                  <a:pt x="4494" y="1008"/>
                  <a:pt x="3486" y="0"/>
                  <a:pt x="2247" y="0"/>
                </a:cubicBezTo>
                <a:close/>
                <a:moveTo>
                  <a:pt x="2991" y="3386"/>
                </a:moveTo>
                <a:cubicBezTo>
                  <a:pt x="3055" y="3450"/>
                  <a:pt x="3055" y="3554"/>
                  <a:pt x="2991" y="3619"/>
                </a:cubicBezTo>
                <a:cubicBezTo>
                  <a:pt x="2959" y="3651"/>
                  <a:pt x="2917" y="3667"/>
                  <a:pt x="2875" y="3667"/>
                </a:cubicBezTo>
                <a:cubicBezTo>
                  <a:pt x="2833" y="3667"/>
                  <a:pt x="2791" y="3651"/>
                  <a:pt x="2759" y="3619"/>
                </a:cubicBezTo>
                <a:lnTo>
                  <a:pt x="1503" y="2364"/>
                </a:lnTo>
                <a:cubicBezTo>
                  <a:pt x="1439" y="2299"/>
                  <a:pt x="1439" y="2195"/>
                  <a:pt x="1503" y="2131"/>
                </a:cubicBezTo>
                <a:lnTo>
                  <a:pt x="2759" y="876"/>
                </a:lnTo>
                <a:cubicBezTo>
                  <a:pt x="2823" y="811"/>
                  <a:pt x="2927" y="811"/>
                  <a:pt x="2991" y="876"/>
                </a:cubicBezTo>
                <a:cubicBezTo>
                  <a:pt x="3055" y="940"/>
                  <a:pt x="3055" y="1044"/>
                  <a:pt x="2991" y="1108"/>
                </a:cubicBezTo>
                <a:lnTo>
                  <a:pt x="1852" y="2247"/>
                </a:lnTo>
                <a:lnTo>
                  <a:pt x="2991" y="3386"/>
                </a:lnTo>
                <a:close/>
              </a:path>
            </a:pathLst>
          </a:cu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26" name="矩形 25">
            <a:extLst>
              <a:ext uri="{FF2B5EF4-FFF2-40B4-BE49-F238E27FC236}">
                <a16:creationId xmlns:a16="http://schemas.microsoft.com/office/drawing/2014/main" xmlns="" id="{C7BF1E90-FD17-4281-B356-3148661157E0}"/>
              </a:ext>
            </a:extLst>
          </p:cNvPr>
          <p:cNvSpPr/>
          <p:nvPr/>
        </p:nvSpPr>
        <p:spPr>
          <a:xfrm>
            <a:off x="1344262" y="356730"/>
            <a:ext cx="3615243" cy="663580"/>
          </a:xfrm>
          <a:prstGeom prst="rect">
            <a:avLst/>
          </a:prstGeom>
        </p:spPr>
        <p:txBody>
          <a:bodyPr wrap="square">
            <a:spAutoFit/>
            <a:scene3d>
              <a:camera prst="orthographicFront"/>
              <a:lightRig rig="threePt" dir="t"/>
            </a:scene3d>
            <a:sp3d contourW="12700"/>
          </a:bodyPr>
          <a:lstStyle/>
          <a:p>
            <a:pPr>
              <a:lnSpc>
                <a:spcPct val="125000"/>
              </a:lnSpc>
            </a:pPr>
            <a:r>
              <a:rPr lang="en-US" altLang="zh-CN" sz="3200" b="1" dirty="0">
                <a:solidFill>
                  <a:schemeClr val="bg1">
                    <a:lumMod val="50000"/>
                  </a:schemeClr>
                </a:solidFill>
              </a:rPr>
              <a:t>01. </a:t>
            </a:r>
            <a:r>
              <a:rPr lang="zh-CN" altLang="en-US" sz="3200" b="1" dirty="0">
                <a:solidFill>
                  <a:schemeClr val="bg1">
                    <a:lumMod val="50000"/>
                  </a:schemeClr>
                </a:solidFill>
              </a:rPr>
              <a:t>年度工作概述</a:t>
            </a:r>
          </a:p>
        </p:txBody>
      </p:sp>
      <p:sp>
        <p:nvSpPr>
          <p:cNvPr id="27" name="文本框 26">
            <a:extLst>
              <a:ext uri="{FF2B5EF4-FFF2-40B4-BE49-F238E27FC236}">
                <a16:creationId xmlns:a16="http://schemas.microsoft.com/office/drawing/2014/main" xmlns="" id="{D28BC09E-D56F-4EBE-9F04-0EF3A0A0E7A1}"/>
              </a:ext>
            </a:extLst>
          </p:cNvPr>
          <p:cNvSpPr txBox="1"/>
          <p:nvPr/>
        </p:nvSpPr>
        <p:spPr>
          <a:xfrm>
            <a:off x="4806812" y="518989"/>
            <a:ext cx="5054277" cy="3730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solidFill>
                  <a:schemeClr val="bg1">
                    <a:lumMod val="65000"/>
                  </a:schemeClr>
                </a:solidFill>
                <a:latin typeface="Century Gothic" panose="020B0502020202020204" pitchFamily="34" charset="0"/>
                <a:ea typeface="+mj-ea"/>
              </a:rPr>
              <a:t>The user can demonstrate on a projector or computer, or print the presentation and make it into a film to be used in a wider field. Using PowerPoint,</a:t>
            </a:r>
          </a:p>
        </p:txBody>
      </p:sp>
    </p:spTree>
    <p:extLst>
      <p:ext uri="{BB962C8B-B14F-4D97-AF65-F5344CB8AC3E}">
        <p14:creationId xmlns:p14="http://schemas.microsoft.com/office/powerpoint/2010/main" val="2025928872"/>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1000"/>
                                        <p:tgtEl>
                                          <p:spTgt spid="28"/>
                                        </p:tgtEl>
                                      </p:cBhvr>
                                    </p:animEffect>
                                    <p:anim calcmode="lin" valueType="num">
                                      <p:cBhvr>
                                        <p:cTn id="25" dur="1000" fill="hold"/>
                                        <p:tgtEl>
                                          <p:spTgt spid="28"/>
                                        </p:tgtEl>
                                        <p:attrNameLst>
                                          <p:attrName>ppt_x</p:attrName>
                                        </p:attrNameLst>
                                      </p:cBhvr>
                                      <p:tavLst>
                                        <p:tav tm="0">
                                          <p:val>
                                            <p:strVal val="#ppt_x"/>
                                          </p:val>
                                        </p:tav>
                                        <p:tav tm="100000">
                                          <p:val>
                                            <p:strVal val="#ppt_x"/>
                                          </p:val>
                                        </p:tav>
                                      </p:tavLst>
                                    </p:anim>
                                    <p:anim calcmode="lin" valueType="num">
                                      <p:cBhvr>
                                        <p:cTn id="2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anim calcmode="lin" valueType="num">
                                      <p:cBhvr>
                                        <p:cTn id="32" dur="1000" fill="hold"/>
                                        <p:tgtEl>
                                          <p:spTgt spid="29"/>
                                        </p:tgtEl>
                                        <p:attrNameLst>
                                          <p:attrName>ppt_x</p:attrName>
                                        </p:attrNameLst>
                                      </p:cBhvr>
                                      <p:tavLst>
                                        <p:tav tm="0">
                                          <p:val>
                                            <p:strVal val="#ppt_x"/>
                                          </p:val>
                                        </p:tav>
                                        <p:tav tm="100000">
                                          <p:val>
                                            <p:strVal val="#ppt_x"/>
                                          </p:val>
                                        </p:tav>
                                      </p:tavLst>
                                    </p:anim>
                                    <p:anim calcmode="lin" valueType="num">
                                      <p:cBhvr>
                                        <p:cTn id="33"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5F9CEDD3-5BAE-4453-9A7B-3BC063A2C9CE}"/>
              </a:ext>
            </a:extLst>
          </p:cNvPr>
          <p:cNvGrpSpPr/>
          <p:nvPr/>
        </p:nvGrpSpPr>
        <p:grpSpPr>
          <a:xfrm>
            <a:off x="8176116" y="1722936"/>
            <a:ext cx="3144371" cy="3417577"/>
            <a:chOff x="6054457" y="1113336"/>
            <a:chExt cx="2421733" cy="2632151"/>
          </a:xfrm>
          <a:solidFill>
            <a:schemeClr val="bg1">
              <a:lumMod val="50000"/>
            </a:schemeClr>
          </a:solidFill>
        </p:grpSpPr>
        <p:grpSp>
          <p:nvGrpSpPr>
            <p:cNvPr id="5" name="Group 2">
              <a:extLst>
                <a:ext uri="{FF2B5EF4-FFF2-40B4-BE49-F238E27FC236}">
                  <a16:creationId xmlns:a16="http://schemas.microsoft.com/office/drawing/2014/main" xmlns="" id="{ED2EBF66-A022-4732-B55F-F9C7E94AC4C7}"/>
                </a:ext>
              </a:extLst>
            </p:cNvPr>
            <p:cNvGrpSpPr/>
            <p:nvPr/>
          </p:nvGrpSpPr>
          <p:grpSpPr>
            <a:xfrm>
              <a:off x="6054457" y="1113336"/>
              <a:ext cx="2421733" cy="2099370"/>
              <a:chOff x="2460030" y="2036961"/>
              <a:chExt cx="3228976" cy="2799160"/>
            </a:xfrm>
            <a:grpFill/>
          </p:grpSpPr>
          <p:sp>
            <p:nvSpPr>
              <p:cNvPr id="11" name="Freeform: Shape 33">
                <a:extLst>
                  <a:ext uri="{FF2B5EF4-FFF2-40B4-BE49-F238E27FC236}">
                    <a16:creationId xmlns:a16="http://schemas.microsoft.com/office/drawing/2014/main" xmlns="" id="{36567B4F-4E67-4617-A34F-F2D64968C6B2}"/>
                  </a:ext>
                </a:extLst>
              </p:cNvPr>
              <p:cNvSpPr/>
              <p:nvPr/>
            </p:nvSpPr>
            <p:spPr>
              <a:xfrm>
                <a:off x="2460030" y="2036961"/>
                <a:ext cx="3228976" cy="2799160"/>
              </a:xfrm>
              <a:custGeom>
                <a:avLst/>
                <a:gdLst/>
                <a:ahLst/>
                <a:cxnLst>
                  <a:cxn ang="0">
                    <a:pos x="wd2" y="hd2"/>
                  </a:cxn>
                  <a:cxn ang="5400000">
                    <a:pos x="wd2" y="hd2"/>
                  </a:cxn>
                  <a:cxn ang="10800000">
                    <a:pos x="wd2" y="hd2"/>
                  </a:cxn>
                  <a:cxn ang="16200000">
                    <a:pos x="wd2" y="hd2"/>
                  </a:cxn>
                </a:cxnLst>
                <a:rect l="0" t="0" r="r" b="b"/>
                <a:pathLst>
                  <a:path w="21600" h="21600" extrusionOk="0">
                    <a:moveTo>
                      <a:pt x="10789" y="0"/>
                    </a:moveTo>
                    <a:lnTo>
                      <a:pt x="10789" y="43"/>
                    </a:lnTo>
                    <a:lnTo>
                      <a:pt x="0" y="21600"/>
                    </a:lnTo>
                    <a:lnTo>
                      <a:pt x="10789" y="21600"/>
                    </a:lnTo>
                    <a:lnTo>
                      <a:pt x="10811" y="21600"/>
                    </a:lnTo>
                    <a:lnTo>
                      <a:pt x="21600" y="21600"/>
                    </a:lnTo>
                    <a:lnTo>
                      <a:pt x="10811" y="43"/>
                    </a:lnTo>
                    <a:lnTo>
                      <a:pt x="10811" y="0"/>
                    </a:lnTo>
                    <a:lnTo>
                      <a:pt x="10800" y="21"/>
                    </a:lnTo>
                    <a:lnTo>
                      <a:pt x="10789" y="0"/>
                    </a:lnTo>
                    <a:close/>
                  </a:path>
                </a:pathLst>
              </a:custGeom>
              <a:grpFill/>
              <a:ln w="38100">
                <a:solidFill>
                  <a:schemeClr val="bg1"/>
                </a:solidFill>
                <a:miter lim="400000"/>
              </a:ln>
            </p:spPr>
            <p:txBody>
              <a:bodyPr anchor="ctr"/>
              <a:lstStyle/>
              <a:p>
                <a:pPr algn="ctr"/>
                <a:endParaRPr>
                  <a:cs typeface="+mn-ea"/>
                  <a:sym typeface="+mn-lt"/>
                </a:endParaRPr>
              </a:p>
            </p:txBody>
          </p:sp>
          <p:sp>
            <p:nvSpPr>
              <p:cNvPr id="12" name="Freeform: Shape 34">
                <a:extLst>
                  <a:ext uri="{FF2B5EF4-FFF2-40B4-BE49-F238E27FC236}">
                    <a16:creationId xmlns:a16="http://schemas.microsoft.com/office/drawing/2014/main" xmlns="" id="{8DA8FC26-1A02-4981-99A7-FFB3CA6F61B8}"/>
                  </a:ext>
                </a:extLst>
              </p:cNvPr>
              <p:cNvSpPr/>
              <p:nvPr/>
            </p:nvSpPr>
            <p:spPr>
              <a:xfrm>
                <a:off x="3959689" y="2531127"/>
                <a:ext cx="229658" cy="229658"/>
              </a:xfrm>
              <a:custGeom>
                <a:avLst/>
                <a:gdLst/>
                <a:ahLst/>
                <a:cxnLst>
                  <a:cxn ang="0">
                    <a:pos x="wd2" y="hd2"/>
                  </a:cxn>
                  <a:cxn ang="5400000">
                    <a:pos x="wd2" y="hd2"/>
                  </a:cxn>
                  <a:cxn ang="10800000">
                    <a:pos x="wd2" y="hd2"/>
                  </a:cxn>
                  <a:cxn ang="16200000">
                    <a:pos x="wd2" y="hd2"/>
                  </a:cxn>
                </a:cxnLst>
                <a:rect l="0" t="0" r="r" b="b"/>
                <a:pathLst>
                  <a:path w="21600" h="21600" extrusionOk="0">
                    <a:moveTo>
                      <a:pt x="7856" y="13527"/>
                    </a:moveTo>
                    <a:lnTo>
                      <a:pt x="21138" y="9731"/>
                    </a:lnTo>
                    <a:cubicBezTo>
                      <a:pt x="21392" y="9659"/>
                      <a:pt x="21600" y="9385"/>
                      <a:pt x="21600" y="9120"/>
                    </a:cubicBezTo>
                    <a:lnTo>
                      <a:pt x="21600" y="2520"/>
                    </a:lnTo>
                    <a:lnTo>
                      <a:pt x="4680" y="2520"/>
                    </a:lnTo>
                    <a:lnTo>
                      <a:pt x="4680" y="481"/>
                    </a:lnTo>
                    <a:cubicBezTo>
                      <a:pt x="4680" y="217"/>
                      <a:pt x="4465" y="0"/>
                      <a:pt x="4200" y="0"/>
                    </a:cubicBezTo>
                    <a:lnTo>
                      <a:pt x="480" y="0"/>
                    </a:lnTo>
                    <a:cubicBezTo>
                      <a:pt x="217" y="0"/>
                      <a:pt x="0" y="217"/>
                      <a:pt x="0" y="481"/>
                    </a:cubicBezTo>
                    <a:lnTo>
                      <a:pt x="0" y="2400"/>
                    </a:lnTo>
                    <a:lnTo>
                      <a:pt x="2332" y="2400"/>
                    </a:lnTo>
                    <a:lnTo>
                      <a:pt x="4693" y="13269"/>
                    </a:lnTo>
                    <a:lnTo>
                      <a:pt x="4920" y="14400"/>
                    </a:lnTo>
                    <a:lnTo>
                      <a:pt x="4920" y="16200"/>
                    </a:lnTo>
                    <a:cubicBezTo>
                      <a:pt x="4920" y="16463"/>
                      <a:pt x="5137" y="16680"/>
                      <a:pt x="5400" y="16680"/>
                    </a:cubicBezTo>
                    <a:lnTo>
                      <a:pt x="6001" y="16680"/>
                    </a:lnTo>
                    <a:lnTo>
                      <a:pt x="17999" y="16680"/>
                    </a:lnTo>
                    <a:lnTo>
                      <a:pt x="21119" y="16680"/>
                    </a:lnTo>
                    <a:cubicBezTo>
                      <a:pt x="21383" y="16680"/>
                      <a:pt x="21600" y="16463"/>
                      <a:pt x="21600" y="16200"/>
                    </a:cubicBezTo>
                    <a:lnTo>
                      <a:pt x="21600" y="14400"/>
                    </a:lnTo>
                    <a:lnTo>
                      <a:pt x="8103" y="14400"/>
                    </a:lnTo>
                    <a:cubicBezTo>
                      <a:pt x="6723" y="14400"/>
                      <a:pt x="6694" y="13860"/>
                      <a:pt x="7856" y="13527"/>
                    </a:cubicBezTo>
                    <a:close/>
                    <a:moveTo>
                      <a:pt x="15599" y="19200"/>
                    </a:moveTo>
                    <a:cubicBezTo>
                      <a:pt x="15599" y="20525"/>
                      <a:pt x="16674" y="21600"/>
                      <a:pt x="17999" y="21600"/>
                    </a:cubicBezTo>
                    <a:cubicBezTo>
                      <a:pt x="19326" y="21600"/>
                      <a:pt x="20399" y="20525"/>
                      <a:pt x="20399" y="19200"/>
                    </a:cubicBezTo>
                    <a:cubicBezTo>
                      <a:pt x="20399" y="17874"/>
                      <a:pt x="19326" y="16800"/>
                      <a:pt x="17999" y="16800"/>
                    </a:cubicBezTo>
                    <a:cubicBezTo>
                      <a:pt x="16674" y="16800"/>
                      <a:pt x="15599" y="17874"/>
                      <a:pt x="15599" y="19200"/>
                    </a:cubicBezTo>
                    <a:close/>
                    <a:moveTo>
                      <a:pt x="3599" y="19200"/>
                    </a:moveTo>
                    <a:cubicBezTo>
                      <a:pt x="3599" y="20525"/>
                      <a:pt x="4674" y="21600"/>
                      <a:pt x="6001" y="21600"/>
                    </a:cubicBezTo>
                    <a:cubicBezTo>
                      <a:pt x="7326" y="21600"/>
                      <a:pt x="8399" y="20525"/>
                      <a:pt x="8399" y="19200"/>
                    </a:cubicBezTo>
                    <a:cubicBezTo>
                      <a:pt x="8399" y="17874"/>
                      <a:pt x="7326" y="16800"/>
                      <a:pt x="6001" y="16800"/>
                    </a:cubicBezTo>
                    <a:cubicBezTo>
                      <a:pt x="4674" y="16800"/>
                      <a:pt x="3599" y="17874"/>
                      <a:pt x="3599" y="19200"/>
                    </a:cubicBezTo>
                    <a:close/>
                  </a:path>
                </a:pathLst>
              </a:custGeom>
              <a:grpFill/>
              <a:ln w="12700">
                <a:miter lim="400000"/>
              </a:ln>
            </p:spPr>
            <p:txBody>
              <a:bodyPr anchor="ctr"/>
              <a:lstStyle/>
              <a:p>
                <a:pPr algn="ctr"/>
                <a:endParaRPr>
                  <a:cs typeface="+mn-ea"/>
                  <a:sym typeface="+mn-lt"/>
                </a:endParaRPr>
              </a:p>
            </p:txBody>
          </p:sp>
        </p:grpSp>
        <p:grpSp>
          <p:nvGrpSpPr>
            <p:cNvPr id="6" name="Group 9">
              <a:extLst>
                <a:ext uri="{FF2B5EF4-FFF2-40B4-BE49-F238E27FC236}">
                  <a16:creationId xmlns:a16="http://schemas.microsoft.com/office/drawing/2014/main" xmlns="" id="{FF795F03-E09C-46DD-83AB-27D255954EAF}"/>
                </a:ext>
              </a:extLst>
            </p:cNvPr>
            <p:cNvGrpSpPr/>
            <p:nvPr/>
          </p:nvGrpSpPr>
          <p:grpSpPr>
            <a:xfrm>
              <a:off x="7873808" y="3090030"/>
              <a:ext cx="476251" cy="655457"/>
              <a:chOff x="4885830" y="4672552"/>
              <a:chExt cx="635001" cy="873943"/>
            </a:xfrm>
            <a:grpFill/>
          </p:grpSpPr>
          <p:sp>
            <p:nvSpPr>
              <p:cNvPr id="8" name="Rectangle: Rounded Corners 15">
                <a:extLst>
                  <a:ext uri="{FF2B5EF4-FFF2-40B4-BE49-F238E27FC236}">
                    <a16:creationId xmlns:a16="http://schemas.microsoft.com/office/drawing/2014/main" xmlns="" id="{146E3081-78F4-4C16-A35A-762606EC913F}"/>
                  </a:ext>
                </a:extLst>
              </p:cNvPr>
              <p:cNvSpPr/>
              <p:nvPr/>
            </p:nvSpPr>
            <p:spPr>
              <a:xfrm>
                <a:off x="4885830" y="4771830"/>
                <a:ext cx="635001" cy="774665"/>
              </a:xfrm>
              <a:prstGeom prst="roundRect">
                <a:avLst>
                  <a:gd name="adj" fmla="val 5286"/>
                </a:avLst>
              </a:prstGeom>
              <a:grpFill/>
              <a:ln w="12700">
                <a:miter lim="400000"/>
              </a:ln>
            </p:spPr>
            <p:txBody>
              <a:bodyPr anchor="ctr"/>
              <a:lstStyle/>
              <a:p>
                <a:pPr algn="ctr"/>
                <a:endParaRPr>
                  <a:cs typeface="+mn-ea"/>
                  <a:sym typeface="+mn-lt"/>
                </a:endParaRPr>
              </a:p>
            </p:txBody>
          </p:sp>
          <p:sp>
            <p:nvSpPr>
              <p:cNvPr id="9" name="Freeform: Shape 16">
                <a:extLst>
                  <a:ext uri="{FF2B5EF4-FFF2-40B4-BE49-F238E27FC236}">
                    <a16:creationId xmlns:a16="http://schemas.microsoft.com/office/drawing/2014/main" xmlns="" id="{0E0444CF-3D96-4DC6-AC83-192D91C52E07}"/>
                  </a:ext>
                </a:extLst>
              </p:cNvPr>
              <p:cNvSpPr/>
              <p:nvPr/>
            </p:nvSpPr>
            <p:spPr>
              <a:xfrm>
                <a:off x="5059954" y="4672552"/>
                <a:ext cx="296982" cy="310275"/>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grpFill/>
              <a:ln w="12700">
                <a:miter lim="400000"/>
              </a:ln>
            </p:spPr>
            <p:txBody>
              <a:bodyPr anchor="ctr"/>
              <a:lstStyle/>
              <a:p>
                <a:pPr algn="ctr"/>
                <a:endParaRPr>
                  <a:cs typeface="+mn-ea"/>
                  <a:sym typeface="+mn-lt"/>
                </a:endParaRPr>
              </a:p>
            </p:txBody>
          </p:sp>
          <p:sp>
            <p:nvSpPr>
              <p:cNvPr id="10" name="Straight Connector 17">
                <a:extLst>
                  <a:ext uri="{FF2B5EF4-FFF2-40B4-BE49-F238E27FC236}">
                    <a16:creationId xmlns:a16="http://schemas.microsoft.com/office/drawing/2014/main" xmlns="" id="{3C83DCDB-F08A-43A1-B49A-23F285F169AC}"/>
                  </a:ext>
                </a:extLst>
              </p:cNvPr>
              <p:cNvSpPr/>
              <p:nvPr/>
            </p:nvSpPr>
            <p:spPr>
              <a:xfrm>
                <a:off x="4991992" y="5094585"/>
                <a:ext cx="422676" cy="1"/>
              </a:xfrm>
              <a:prstGeom prst="line">
                <a:avLst/>
              </a:prstGeom>
              <a:grpFill/>
              <a:ln w="12700">
                <a:solidFill>
                  <a:srgbClr val="FFFFFF"/>
                </a:solidFill>
                <a:miter lim="400000"/>
              </a:ln>
            </p:spPr>
            <p:txBody>
              <a:bodyPr anchor="ctr"/>
              <a:lstStyle/>
              <a:p>
                <a:pPr algn="ctr"/>
                <a:endParaRPr>
                  <a:cs typeface="+mn-ea"/>
                  <a:sym typeface="+mn-lt"/>
                </a:endParaRPr>
              </a:p>
            </p:txBody>
          </p:sp>
        </p:grpSp>
        <p:sp>
          <p:nvSpPr>
            <p:cNvPr id="7" name="Rectangle 11">
              <a:extLst>
                <a:ext uri="{FF2B5EF4-FFF2-40B4-BE49-F238E27FC236}">
                  <a16:creationId xmlns:a16="http://schemas.microsoft.com/office/drawing/2014/main" xmlns="" id="{C3C66DDF-AD7C-433C-9058-049C2EA45D78}"/>
                </a:ext>
              </a:extLst>
            </p:cNvPr>
            <p:cNvSpPr/>
            <p:nvPr/>
          </p:nvSpPr>
          <p:spPr>
            <a:xfrm>
              <a:off x="7906003" y="3407526"/>
              <a:ext cx="419531" cy="310840"/>
            </a:xfrm>
            <a:prstGeom prst="rect">
              <a:avLst/>
            </a:prstGeom>
            <a:grpFill/>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0" tIns="0" rIns="0" bIns="0" anchor="ctr">
              <a:normAutofit lnSpcReduction="10000"/>
            </a:bodyPr>
            <a:lstStyle/>
            <a:p>
              <a:pPr lvl="0" algn="ctr">
                <a:defRPr sz="1800">
                  <a:solidFill>
                    <a:srgbClr val="000000"/>
                  </a:solidFill>
                </a:defRPr>
              </a:pPr>
              <a:r>
                <a:rPr lang="en-US" altLang="zh-CN" sz="2800">
                  <a:solidFill>
                    <a:schemeClr val="bg1"/>
                  </a:solidFill>
                  <a:cs typeface="+mn-ea"/>
                  <a:sym typeface="+mn-lt"/>
                </a:rPr>
                <a:t>4</a:t>
              </a:r>
            </a:p>
          </p:txBody>
        </p:sp>
      </p:grpSp>
      <p:grpSp>
        <p:nvGrpSpPr>
          <p:cNvPr id="13" name="组合 12">
            <a:extLst>
              <a:ext uri="{FF2B5EF4-FFF2-40B4-BE49-F238E27FC236}">
                <a16:creationId xmlns:a16="http://schemas.microsoft.com/office/drawing/2014/main" xmlns="" id="{70A0638F-1285-4AE5-B3E2-EC7ED281114F}"/>
              </a:ext>
            </a:extLst>
          </p:cNvPr>
          <p:cNvGrpSpPr/>
          <p:nvPr/>
        </p:nvGrpSpPr>
        <p:grpSpPr>
          <a:xfrm>
            <a:off x="7652966" y="2002120"/>
            <a:ext cx="2853547" cy="3165209"/>
            <a:chOff x="5660212" y="1307705"/>
            <a:chExt cx="2197746" cy="2437782"/>
          </a:xfrm>
          <a:solidFill>
            <a:schemeClr val="bg1">
              <a:lumMod val="65000"/>
            </a:schemeClr>
          </a:solidFill>
        </p:grpSpPr>
        <p:grpSp>
          <p:nvGrpSpPr>
            <p:cNvPr id="14" name="Group 3">
              <a:extLst>
                <a:ext uri="{FF2B5EF4-FFF2-40B4-BE49-F238E27FC236}">
                  <a16:creationId xmlns:a16="http://schemas.microsoft.com/office/drawing/2014/main" xmlns="" id="{8E636857-6277-4EE1-90B0-9B0F7296012D}"/>
                </a:ext>
              </a:extLst>
            </p:cNvPr>
            <p:cNvGrpSpPr/>
            <p:nvPr/>
          </p:nvGrpSpPr>
          <p:grpSpPr>
            <a:xfrm>
              <a:off x="5660212" y="1307705"/>
              <a:ext cx="2197746" cy="1905001"/>
              <a:chOff x="1934369" y="2296120"/>
              <a:chExt cx="2930327" cy="2540001"/>
            </a:xfrm>
            <a:grpFill/>
          </p:grpSpPr>
          <p:sp>
            <p:nvSpPr>
              <p:cNvPr id="20" name="Freeform: Shape 31">
                <a:extLst>
                  <a:ext uri="{FF2B5EF4-FFF2-40B4-BE49-F238E27FC236}">
                    <a16:creationId xmlns:a16="http://schemas.microsoft.com/office/drawing/2014/main" xmlns="" id="{075EA7F2-2F4C-4C99-991F-0F4ABCE9B685}"/>
                  </a:ext>
                </a:extLst>
              </p:cNvPr>
              <p:cNvSpPr/>
              <p:nvPr/>
            </p:nvSpPr>
            <p:spPr>
              <a:xfrm>
                <a:off x="1934369" y="2296120"/>
                <a:ext cx="2930327" cy="2540001"/>
              </a:xfrm>
              <a:custGeom>
                <a:avLst/>
                <a:gdLst/>
                <a:ahLst/>
                <a:cxnLst>
                  <a:cxn ang="0">
                    <a:pos x="wd2" y="hd2"/>
                  </a:cxn>
                  <a:cxn ang="5400000">
                    <a:pos x="wd2" y="hd2"/>
                  </a:cxn>
                  <a:cxn ang="10800000">
                    <a:pos x="wd2" y="hd2"/>
                  </a:cxn>
                  <a:cxn ang="16200000">
                    <a:pos x="wd2" y="hd2"/>
                  </a:cxn>
                </a:cxnLst>
                <a:rect l="0" t="0" r="r" b="b"/>
                <a:pathLst>
                  <a:path w="21600" h="21600" extrusionOk="0">
                    <a:moveTo>
                      <a:pt x="10790" y="0"/>
                    </a:moveTo>
                    <a:lnTo>
                      <a:pt x="10790" y="35"/>
                    </a:lnTo>
                    <a:lnTo>
                      <a:pt x="0" y="21600"/>
                    </a:lnTo>
                    <a:lnTo>
                      <a:pt x="10790" y="21600"/>
                    </a:lnTo>
                    <a:lnTo>
                      <a:pt x="10808" y="21600"/>
                    </a:lnTo>
                    <a:lnTo>
                      <a:pt x="21600" y="21600"/>
                    </a:lnTo>
                    <a:lnTo>
                      <a:pt x="10808" y="35"/>
                    </a:lnTo>
                    <a:lnTo>
                      <a:pt x="10808" y="0"/>
                    </a:lnTo>
                    <a:lnTo>
                      <a:pt x="10799" y="17"/>
                    </a:lnTo>
                    <a:lnTo>
                      <a:pt x="10790" y="0"/>
                    </a:lnTo>
                    <a:close/>
                  </a:path>
                </a:pathLst>
              </a:custGeom>
              <a:grpFill/>
              <a:ln w="38100">
                <a:solidFill>
                  <a:schemeClr val="bg1"/>
                </a:solidFill>
                <a:miter lim="400000"/>
              </a:ln>
            </p:spPr>
            <p:txBody>
              <a:bodyPr anchor="ctr"/>
              <a:lstStyle/>
              <a:p>
                <a:pPr algn="ctr"/>
                <a:endParaRPr>
                  <a:cs typeface="+mn-ea"/>
                  <a:sym typeface="+mn-lt"/>
                </a:endParaRPr>
              </a:p>
            </p:txBody>
          </p:sp>
          <p:sp>
            <p:nvSpPr>
              <p:cNvPr id="21" name="Freeform: Shape 32">
                <a:extLst>
                  <a:ext uri="{FF2B5EF4-FFF2-40B4-BE49-F238E27FC236}">
                    <a16:creationId xmlns:a16="http://schemas.microsoft.com/office/drawing/2014/main" xmlns="" id="{21DE1DEC-8E93-42AF-A432-5C55A9FB1E29}"/>
                  </a:ext>
                </a:extLst>
              </p:cNvPr>
              <p:cNvSpPr/>
              <p:nvPr/>
            </p:nvSpPr>
            <p:spPr>
              <a:xfrm>
                <a:off x="3299685" y="2806012"/>
                <a:ext cx="199694" cy="299542"/>
              </a:xfrm>
              <a:custGeom>
                <a:avLst/>
                <a:gdLst/>
                <a:ahLst/>
                <a:cxnLst>
                  <a:cxn ang="0">
                    <a:pos x="wd2" y="hd2"/>
                  </a:cxn>
                  <a:cxn ang="5400000">
                    <a:pos x="wd2" y="hd2"/>
                  </a:cxn>
                  <a:cxn ang="10800000">
                    <a:pos x="wd2" y="hd2"/>
                  </a:cxn>
                  <a:cxn ang="16200000">
                    <a:pos x="wd2" y="hd2"/>
                  </a:cxn>
                </a:cxnLst>
                <a:rect l="0" t="0" r="r" b="b"/>
                <a:pathLst>
                  <a:path w="21600" h="21600" extrusionOk="0">
                    <a:moveTo>
                      <a:pt x="17466" y="8831"/>
                    </a:moveTo>
                    <a:cubicBezTo>
                      <a:pt x="17325" y="8934"/>
                      <a:pt x="17111" y="9089"/>
                      <a:pt x="16823" y="9295"/>
                    </a:cubicBezTo>
                    <a:cubicBezTo>
                      <a:pt x="16534" y="9502"/>
                      <a:pt x="16319" y="9656"/>
                      <a:pt x="16179" y="9759"/>
                    </a:cubicBezTo>
                    <a:cubicBezTo>
                      <a:pt x="14379" y="11193"/>
                      <a:pt x="13388" y="12591"/>
                      <a:pt x="13204" y="13950"/>
                    </a:cubicBezTo>
                    <a:lnTo>
                      <a:pt x="8396" y="13950"/>
                    </a:lnTo>
                    <a:cubicBezTo>
                      <a:pt x="8212" y="12591"/>
                      <a:pt x="7221" y="11193"/>
                      <a:pt x="5421" y="9759"/>
                    </a:cubicBezTo>
                    <a:cubicBezTo>
                      <a:pt x="5281" y="9656"/>
                      <a:pt x="5066" y="9502"/>
                      <a:pt x="4777" y="9295"/>
                    </a:cubicBezTo>
                    <a:cubicBezTo>
                      <a:pt x="4489" y="9089"/>
                      <a:pt x="4274" y="8934"/>
                      <a:pt x="4134" y="8831"/>
                    </a:cubicBezTo>
                    <a:cubicBezTo>
                      <a:pt x="3178" y="8091"/>
                      <a:pt x="2700" y="7246"/>
                      <a:pt x="2700" y="6300"/>
                    </a:cubicBezTo>
                    <a:cubicBezTo>
                      <a:pt x="2700" y="5625"/>
                      <a:pt x="2943" y="4997"/>
                      <a:pt x="3427" y="4415"/>
                    </a:cubicBezTo>
                    <a:cubicBezTo>
                      <a:pt x="3913" y="3834"/>
                      <a:pt x="4546" y="3359"/>
                      <a:pt x="5326" y="2988"/>
                    </a:cubicBezTo>
                    <a:cubicBezTo>
                      <a:pt x="6106" y="2618"/>
                      <a:pt x="6971" y="2327"/>
                      <a:pt x="7920" y="2116"/>
                    </a:cubicBezTo>
                    <a:cubicBezTo>
                      <a:pt x="8870" y="1905"/>
                      <a:pt x="9829" y="1799"/>
                      <a:pt x="10800" y="1799"/>
                    </a:cubicBezTo>
                    <a:cubicBezTo>
                      <a:pt x="11771" y="1799"/>
                      <a:pt x="12730" y="1905"/>
                      <a:pt x="13680" y="2116"/>
                    </a:cubicBezTo>
                    <a:cubicBezTo>
                      <a:pt x="14628" y="2327"/>
                      <a:pt x="15493" y="2618"/>
                      <a:pt x="16274" y="2988"/>
                    </a:cubicBezTo>
                    <a:cubicBezTo>
                      <a:pt x="17054" y="3359"/>
                      <a:pt x="17687" y="3834"/>
                      <a:pt x="18173" y="4415"/>
                    </a:cubicBezTo>
                    <a:cubicBezTo>
                      <a:pt x="18657" y="4997"/>
                      <a:pt x="18900" y="5625"/>
                      <a:pt x="18900" y="6300"/>
                    </a:cubicBezTo>
                    <a:cubicBezTo>
                      <a:pt x="18900" y="7246"/>
                      <a:pt x="18422" y="8091"/>
                      <a:pt x="17466" y="8831"/>
                    </a:cubicBezTo>
                    <a:cubicBezTo>
                      <a:pt x="17466" y="8831"/>
                      <a:pt x="17466" y="8831"/>
                      <a:pt x="17466" y="8831"/>
                    </a:cubicBezTo>
                    <a:close/>
                    <a:moveTo>
                      <a:pt x="20661" y="3705"/>
                    </a:moveTo>
                    <a:cubicBezTo>
                      <a:pt x="20035" y="2904"/>
                      <a:pt x="19213" y="2238"/>
                      <a:pt x="18194" y="1708"/>
                    </a:cubicBezTo>
                    <a:cubicBezTo>
                      <a:pt x="17174" y="1179"/>
                      <a:pt x="16021" y="762"/>
                      <a:pt x="14734" y="457"/>
                    </a:cubicBezTo>
                    <a:cubicBezTo>
                      <a:pt x="13447" y="153"/>
                      <a:pt x="12136" y="0"/>
                      <a:pt x="10800" y="0"/>
                    </a:cubicBezTo>
                    <a:cubicBezTo>
                      <a:pt x="9464" y="0"/>
                      <a:pt x="8153" y="153"/>
                      <a:pt x="6866" y="457"/>
                    </a:cubicBezTo>
                    <a:cubicBezTo>
                      <a:pt x="5579" y="762"/>
                      <a:pt x="4426" y="1179"/>
                      <a:pt x="3407" y="1708"/>
                    </a:cubicBezTo>
                    <a:cubicBezTo>
                      <a:pt x="2387" y="2238"/>
                      <a:pt x="1564" y="2903"/>
                      <a:pt x="938" y="3705"/>
                    </a:cubicBezTo>
                    <a:cubicBezTo>
                      <a:pt x="312" y="4507"/>
                      <a:pt x="0" y="5372"/>
                      <a:pt x="0" y="6300"/>
                    </a:cubicBezTo>
                    <a:cubicBezTo>
                      <a:pt x="0" y="7753"/>
                      <a:pt x="724" y="9009"/>
                      <a:pt x="2173" y="10069"/>
                    </a:cubicBezTo>
                    <a:cubicBezTo>
                      <a:pt x="2805" y="10528"/>
                      <a:pt x="3330" y="10936"/>
                      <a:pt x="3745" y="11292"/>
                    </a:cubicBezTo>
                    <a:cubicBezTo>
                      <a:pt x="4159" y="11648"/>
                      <a:pt x="4578" y="12096"/>
                      <a:pt x="5000" y="12635"/>
                    </a:cubicBezTo>
                    <a:cubicBezTo>
                      <a:pt x="5421" y="13174"/>
                      <a:pt x="5661" y="13678"/>
                      <a:pt x="5717" y="14147"/>
                    </a:cubicBezTo>
                    <a:cubicBezTo>
                      <a:pt x="5056" y="14409"/>
                      <a:pt x="4726" y="14794"/>
                      <a:pt x="4726" y="15300"/>
                    </a:cubicBezTo>
                    <a:cubicBezTo>
                      <a:pt x="4726" y="15647"/>
                      <a:pt x="4901" y="15947"/>
                      <a:pt x="5253" y="16200"/>
                    </a:cubicBezTo>
                    <a:cubicBezTo>
                      <a:pt x="4901" y="16453"/>
                      <a:pt x="4726" y="16753"/>
                      <a:pt x="4726" y="17100"/>
                    </a:cubicBezTo>
                    <a:cubicBezTo>
                      <a:pt x="4726" y="17588"/>
                      <a:pt x="5042" y="17968"/>
                      <a:pt x="5675" y="18240"/>
                    </a:cubicBezTo>
                    <a:cubicBezTo>
                      <a:pt x="5492" y="18455"/>
                      <a:pt x="5401" y="18675"/>
                      <a:pt x="5401" y="18901"/>
                    </a:cubicBezTo>
                    <a:cubicBezTo>
                      <a:pt x="5401" y="19331"/>
                      <a:pt x="5622" y="19665"/>
                      <a:pt x="6064" y="19898"/>
                    </a:cubicBezTo>
                    <a:cubicBezTo>
                      <a:pt x="6507" y="20133"/>
                      <a:pt x="7053" y="20251"/>
                      <a:pt x="7699" y="20251"/>
                    </a:cubicBezTo>
                    <a:cubicBezTo>
                      <a:pt x="7981" y="20663"/>
                      <a:pt x="8403" y="20991"/>
                      <a:pt x="8964" y="21235"/>
                    </a:cubicBezTo>
                    <a:cubicBezTo>
                      <a:pt x="9527" y="21478"/>
                      <a:pt x="10139" y="21600"/>
                      <a:pt x="10800" y="21600"/>
                    </a:cubicBezTo>
                    <a:cubicBezTo>
                      <a:pt x="11461" y="21600"/>
                      <a:pt x="12073" y="21478"/>
                      <a:pt x="12636" y="21235"/>
                    </a:cubicBezTo>
                    <a:cubicBezTo>
                      <a:pt x="13198" y="20991"/>
                      <a:pt x="13620" y="20663"/>
                      <a:pt x="13901" y="20251"/>
                    </a:cubicBezTo>
                    <a:cubicBezTo>
                      <a:pt x="14548" y="20251"/>
                      <a:pt x="15093" y="20133"/>
                      <a:pt x="15536" y="19898"/>
                    </a:cubicBezTo>
                    <a:cubicBezTo>
                      <a:pt x="15978" y="19665"/>
                      <a:pt x="16201" y="19331"/>
                      <a:pt x="16201" y="18901"/>
                    </a:cubicBezTo>
                    <a:cubicBezTo>
                      <a:pt x="16201" y="18675"/>
                      <a:pt x="16108" y="18455"/>
                      <a:pt x="15925" y="18240"/>
                    </a:cubicBezTo>
                    <a:cubicBezTo>
                      <a:pt x="16558" y="17968"/>
                      <a:pt x="16874" y="17588"/>
                      <a:pt x="16874" y="17100"/>
                    </a:cubicBezTo>
                    <a:cubicBezTo>
                      <a:pt x="16874" y="16753"/>
                      <a:pt x="16699" y="16453"/>
                      <a:pt x="16347" y="16200"/>
                    </a:cubicBezTo>
                    <a:cubicBezTo>
                      <a:pt x="16699" y="15947"/>
                      <a:pt x="16874" y="15647"/>
                      <a:pt x="16874" y="15300"/>
                    </a:cubicBezTo>
                    <a:cubicBezTo>
                      <a:pt x="16874" y="14794"/>
                      <a:pt x="16544" y="14409"/>
                      <a:pt x="15883" y="14147"/>
                    </a:cubicBezTo>
                    <a:cubicBezTo>
                      <a:pt x="15940" y="13678"/>
                      <a:pt x="16179" y="13174"/>
                      <a:pt x="16600" y="12635"/>
                    </a:cubicBezTo>
                    <a:cubicBezTo>
                      <a:pt x="17022" y="12096"/>
                      <a:pt x="17441" y="11648"/>
                      <a:pt x="17855" y="11292"/>
                    </a:cubicBezTo>
                    <a:cubicBezTo>
                      <a:pt x="18271" y="10936"/>
                      <a:pt x="18795" y="10528"/>
                      <a:pt x="19427" y="10069"/>
                    </a:cubicBezTo>
                    <a:cubicBezTo>
                      <a:pt x="20876" y="9009"/>
                      <a:pt x="21600" y="7753"/>
                      <a:pt x="21600" y="6300"/>
                    </a:cubicBezTo>
                    <a:cubicBezTo>
                      <a:pt x="21600" y="5372"/>
                      <a:pt x="21288" y="4507"/>
                      <a:pt x="20661" y="3705"/>
                    </a:cubicBezTo>
                    <a:cubicBezTo>
                      <a:pt x="20661" y="3705"/>
                      <a:pt x="20661" y="3705"/>
                      <a:pt x="20661" y="3705"/>
                    </a:cubicBezTo>
                    <a:close/>
                  </a:path>
                </a:pathLst>
              </a:custGeom>
              <a:grpFill/>
              <a:ln w="12700">
                <a:miter lim="400000"/>
              </a:ln>
            </p:spPr>
            <p:txBody>
              <a:bodyPr anchor="ctr"/>
              <a:lstStyle/>
              <a:p>
                <a:pPr algn="ctr"/>
                <a:endParaRPr>
                  <a:cs typeface="+mn-ea"/>
                  <a:sym typeface="+mn-lt"/>
                </a:endParaRPr>
              </a:p>
            </p:txBody>
          </p:sp>
        </p:grpSp>
        <p:grpSp>
          <p:nvGrpSpPr>
            <p:cNvPr id="15" name="Group 8">
              <a:extLst>
                <a:ext uri="{FF2B5EF4-FFF2-40B4-BE49-F238E27FC236}">
                  <a16:creationId xmlns:a16="http://schemas.microsoft.com/office/drawing/2014/main" xmlns="" id="{19C117EA-3A71-4759-A52B-01B3E429CFA3}"/>
                </a:ext>
              </a:extLst>
            </p:cNvPr>
            <p:cNvGrpSpPr/>
            <p:nvPr/>
          </p:nvGrpSpPr>
          <p:grpSpPr>
            <a:xfrm>
              <a:off x="7162745" y="3090030"/>
              <a:ext cx="476251" cy="655457"/>
              <a:chOff x="3937746" y="4672552"/>
              <a:chExt cx="635001" cy="873943"/>
            </a:xfrm>
            <a:grpFill/>
          </p:grpSpPr>
          <p:sp>
            <p:nvSpPr>
              <p:cNvPr id="17" name="Rectangle: Rounded Corners 18">
                <a:extLst>
                  <a:ext uri="{FF2B5EF4-FFF2-40B4-BE49-F238E27FC236}">
                    <a16:creationId xmlns:a16="http://schemas.microsoft.com/office/drawing/2014/main" xmlns="" id="{078FC873-41EF-45BE-9B1D-6527BD20D88C}"/>
                  </a:ext>
                </a:extLst>
              </p:cNvPr>
              <p:cNvSpPr/>
              <p:nvPr/>
            </p:nvSpPr>
            <p:spPr>
              <a:xfrm>
                <a:off x="3937746" y="4771830"/>
                <a:ext cx="635001" cy="774665"/>
              </a:xfrm>
              <a:prstGeom prst="roundRect">
                <a:avLst>
                  <a:gd name="adj" fmla="val 5286"/>
                </a:avLst>
              </a:prstGeom>
              <a:grpFill/>
              <a:ln w="12700">
                <a:miter lim="400000"/>
              </a:ln>
            </p:spPr>
            <p:txBody>
              <a:bodyPr anchor="ctr"/>
              <a:lstStyle/>
              <a:p>
                <a:pPr algn="ctr"/>
                <a:endParaRPr>
                  <a:cs typeface="+mn-ea"/>
                  <a:sym typeface="+mn-lt"/>
                </a:endParaRPr>
              </a:p>
            </p:txBody>
          </p:sp>
          <p:sp>
            <p:nvSpPr>
              <p:cNvPr id="18" name="Freeform: Shape 19">
                <a:extLst>
                  <a:ext uri="{FF2B5EF4-FFF2-40B4-BE49-F238E27FC236}">
                    <a16:creationId xmlns:a16="http://schemas.microsoft.com/office/drawing/2014/main" xmlns="" id="{B808CFA2-E4C8-4E01-B25B-C279784EC9F0}"/>
                  </a:ext>
                </a:extLst>
              </p:cNvPr>
              <p:cNvSpPr/>
              <p:nvPr/>
            </p:nvSpPr>
            <p:spPr>
              <a:xfrm>
                <a:off x="4101641" y="4672552"/>
                <a:ext cx="296982" cy="310275"/>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grpFill/>
              <a:ln w="12700">
                <a:miter lim="400000"/>
              </a:ln>
            </p:spPr>
            <p:txBody>
              <a:bodyPr anchor="ctr"/>
              <a:lstStyle/>
              <a:p>
                <a:pPr algn="ctr"/>
                <a:endParaRPr>
                  <a:cs typeface="+mn-ea"/>
                  <a:sym typeface="+mn-lt"/>
                </a:endParaRPr>
              </a:p>
            </p:txBody>
          </p:sp>
          <p:sp>
            <p:nvSpPr>
              <p:cNvPr id="19" name="Straight Connector 20">
                <a:extLst>
                  <a:ext uri="{FF2B5EF4-FFF2-40B4-BE49-F238E27FC236}">
                    <a16:creationId xmlns:a16="http://schemas.microsoft.com/office/drawing/2014/main" xmlns="" id="{53F98845-F771-4ADA-9135-AB0300A0B9E0}"/>
                  </a:ext>
                </a:extLst>
              </p:cNvPr>
              <p:cNvSpPr/>
              <p:nvPr/>
            </p:nvSpPr>
            <p:spPr>
              <a:xfrm>
                <a:off x="4043909" y="5094585"/>
                <a:ext cx="422676" cy="1"/>
              </a:xfrm>
              <a:prstGeom prst="line">
                <a:avLst/>
              </a:prstGeom>
              <a:grpFill/>
              <a:ln w="12700">
                <a:solidFill>
                  <a:srgbClr val="FFFFFF"/>
                </a:solidFill>
                <a:miter lim="400000"/>
              </a:ln>
            </p:spPr>
            <p:txBody>
              <a:bodyPr anchor="ctr"/>
              <a:lstStyle/>
              <a:p>
                <a:pPr algn="ctr"/>
                <a:endParaRPr>
                  <a:cs typeface="+mn-ea"/>
                  <a:sym typeface="+mn-lt"/>
                </a:endParaRPr>
              </a:p>
            </p:txBody>
          </p:sp>
        </p:grpSp>
        <p:sp>
          <p:nvSpPr>
            <p:cNvPr id="16" name="Rectangle 12">
              <a:extLst>
                <a:ext uri="{FF2B5EF4-FFF2-40B4-BE49-F238E27FC236}">
                  <a16:creationId xmlns:a16="http://schemas.microsoft.com/office/drawing/2014/main" xmlns="" id="{2248724C-430E-48D3-BDB4-47CB7D7E6193}"/>
                </a:ext>
              </a:extLst>
            </p:cNvPr>
            <p:cNvSpPr/>
            <p:nvPr/>
          </p:nvSpPr>
          <p:spPr>
            <a:xfrm>
              <a:off x="7187269" y="3407526"/>
              <a:ext cx="419531" cy="310840"/>
            </a:xfrm>
            <a:prstGeom prst="rect">
              <a:avLst/>
            </a:prstGeom>
            <a:grpFill/>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0" tIns="0" rIns="0" bIns="0" anchor="ctr">
              <a:normAutofit lnSpcReduction="10000"/>
            </a:bodyPr>
            <a:lstStyle/>
            <a:p>
              <a:pPr lvl="0" algn="ctr">
                <a:defRPr sz="1800">
                  <a:solidFill>
                    <a:srgbClr val="000000"/>
                  </a:solidFill>
                </a:defRPr>
              </a:pPr>
              <a:r>
                <a:rPr lang="en-US" altLang="zh-CN" sz="2800">
                  <a:solidFill>
                    <a:schemeClr val="bg1"/>
                  </a:solidFill>
                  <a:cs typeface="+mn-ea"/>
                  <a:sym typeface="+mn-lt"/>
                </a:rPr>
                <a:t>3</a:t>
              </a:r>
            </a:p>
          </p:txBody>
        </p:sp>
      </p:grpSp>
      <p:grpSp>
        <p:nvGrpSpPr>
          <p:cNvPr id="22" name="组合 21">
            <a:extLst>
              <a:ext uri="{FF2B5EF4-FFF2-40B4-BE49-F238E27FC236}">
                <a16:creationId xmlns:a16="http://schemas.microsoft.com/office/drawing/2014/main" xmlns="" id="{CE60B0F3-8E5B-429D-A4B6-6D0716CEAE56}"/>
              </a:ext>
            </a:extLst>
          </p:cNvPr>
          <p:cNvGrpSpPr/>
          <p:nvPr/>
        </p:nvGrpSpPr>
        <p:grpSpPr>
          <a:xfrm>
            <a:off x="7184107" y="2435747"/>
            <a:ext cx="2354607" cy="2731582"/>
            <a:chOff x="5366276" y="1641676"/>
            <a:chExt cx="1813472" cy="2103811"/>
          </a:xfrm>
          <a:solidFill>
            <a:schemeClr val="bg1">
              <a:lumMod val="75000"/>
            </a:schemeClr>
          </a:solidFill>
        </p:grpSpPr>
        <p:grpSp>
          <p:nvGrpSpPr>
            <p:cNvPr id="23" name="Group 4">
              <a:extLst>
                <a:ext uri="{FF2B5EF4-FFF2-40B4-BE49-F238E27FC236}">
                  <a16:creationId xmlns:a16="http://schemas.microsoft.com/office/drawing/2014/main" xmlns="" id="{1027611A-12AF-4AFB-90CE-53801AC25CCA}"/>
                </a:ext>
              </a:extLst>
            </p:cNvPr>
            <p:cNvGrpSpPr/>
            <p:nvPr/>
          </p:nvGrpSpPr>
          <p:grpSpPr>
            <a:xfrm>
              <a:off x="5366276" y="1641676"/>
              <a:ext cx="1813472" cy="1571031"/>
              <a:chOff x="1542455" y="2741414"/>
              <a:chExt cx="2417962" cy="2094707"/>
            </a:xfrm>
            <a:grpFill/>
          </p:grpSpPr>
          <p:sp>
            <p:nvSpPr>
              <p:cNvPr id="29" name="Freeform: Shape 29">
                <a:extLst>
                  <a:ext uri="{FF2B5EF4-FFF2-40B4-BE49-F238E27FC236}">
                    <a16:creationId xmlns:a16="http://schemas.microsoft.com/office/drawing/2014/main" xmlns="" id="{FB77BF2F-E6D9-43E5-B513-E30134360559}"/>
                  </a:ext>
                </a:extLst>
              </p:cNvPr>
              <p:cNvSpPr/>
              <p:nvPr/>
            </p:nvSpPr>
            <p:spPr>
              <a:xfrm>
                <a:off x="1542455" y="2741414"/>
                <a:ext cx="2417962" cy="2094707"/>
              </a:xfrm>
              <a:custGeom>
                <a:avLst/>
                <a:gdLst/>
                <a:ahLst/>
                <a:cxnLst>
                  <a:cxn ang="0">
                    <a:pos x="wd2" y="hd2"/>
                  </a:cxn>
                  <a:cxn ang="5400000">
                    <a:pos x="wd2" y="hd2"/>
                  </a:cxn>
                  <a:cxn ang="10800000">
                    <a:pos x="wd2" y="hd2"/>
                  </a:cxn>
                  <a:cxn ang="16200000">
                    <a:pos x="wd2" y="hd2"/>
                  </a:cxn>
                </a:cxnLst>
                <a:rect l="0" t="0" r="r" b="b"/>
                <a:pathLst>
                  <a:path w="21600" h="21600" extrusionOk="0">
                    <a:moveTo>
                      <a:pt x="10796" y="0"/>
                    </a:moveTo>
                    <a:lnTo>
                      <a:pt x="10796" y="14"/>
                    </a:lnTo>
                    <a:lnTo>
                      <a:pt x="0" y="21600"/>
                    </a:lnTo>
                    <a:lnTo>
                      <a:pt x="10796" y="21600"/>
                    </a:lnTo>
                    <a:lnTo>
                      <a:pt x="10803" y="21600"/>
                    </a:lnTo>
                    <a:lnTo>
                      <a:pt x="21600" y="21600"/>
                    </a:lnTo>
                    <a:lnTo>
                      <a:pt x="10803" y="14"/>
                    </a:lnTo>
                    <a:lnTo>
                      <a:pt x="10803" y="0"/>
                    </a:lnTo>
                    <a:lnTo>
                      <a:pt x="10799" y="6"/>
                    </a:lnTo>
                    <a:lnTo>
                      <a:pt x="10796" y="0"/>
                    </a:lnTo>
                    <a:close/>
                  </a:path>
                </a:pathLst>
              </a:custGeom>
              <a:grpFill/>
              <a:ln w="38100">
                <a:solidFill>
                  <a:schemeClr val="bg1"/>
                </a:solidFill>
                <a:miter lim="400000"/>
              </a:ln>
            </p:spPr>
            <p:txBody>
              <a:bodyPr anchor="ctr"/>
              <a:lstStyle/>
              <a:p>
                <a:pPr algn="ctr"/>
                <a:endParaRPr>
                  <a:cs typeface="+mn-ea"/>
                  <a:sym typeface="+mn-lt"/>
                </a:endParaRPr>
              </a:p>
            </p:txBody>
          </p:sp>
          <p:sp>
            <p:nvSpPr>
              <p:cNvPr id="30" name="Freeform: Shape 30">
                <a:extLst>
                  <a:ext uri="{FF2B5EF4-FFF2-40B4-BE49-F238E27FC236}">
                    <a16:creationId xmlns:a16="http://schemas.microsoft.com/office/drawing/2014/main" xmlns="" id="{255D664E-9FD5-48D1-ADB9-AAFE9A0C339A}"/>
                  </a:ext>
                </a:extLst>
              </p:cNvPr>
              <p:cNvSpPr/>
              <p:nvPr/>
            </p:nvSpPr>
            <p:spPr>
              <a:xfrm>
                <a:off x="2663755" y="3205638"/>
                <a:ext cx="175361" cy="253298"/>
              </a:xfrm>
              <a:custGeom>
                <a:avLst/>
                <a:gdLst/>
                <a:ahLst/>
                <a:cxnLst>
                  <a:cxn ang="0">
                    <a:pos x="wd2" y="hd2"/>
                  </a:cxn>
                  <a:cxn ang="5400000">
                    <a:pos x="wd2" y="hd2"/>
                  </a:cxn>
                  <a:cxn ang="10800000">
                    <a:pos x="wd2" y="hd2"/>
                  </a:cxn>
                  <a:cxn ang="16200000">
                    <a:pos x="wd2" y="hd2"/>
                  </a:cxn>
                </a:cxnLst>
                <a:rect l="0" t="0" r="r" b="b"/>
                <a:pathLst>
                  <a:path w="21600" h="21600" extrusionOk="0">
                    <a:moveTo>
                      <a:pt x="9000" y="9554"/>
                    </a:moveTo>
                    <a:cubicBezTo>
                      <a:pt x="9000" y="9675"/>
                      <a:pt x="8944" y="9774"/>
                      <a:pt x="8831" y="9853"/>
                    </a:cubicBezTo>
                    <a:cubicBezTo>
                      <a:pt x="8719" y="9931"/>
                      <a:pt x="8575" y="9970"/>
                      <a:pt x="8400" y="9970"/>
                    </a:cubicBezTo>
                    <a:cubicBezTo>
                      <a:pt x="8226" y="9970"/>
                      <a:pt x="8082" y="9931"/>
                      <a:pt x="7968" y="9853"/>
                    </a:cubicBezTo>
                    <a:cubicBezTo>
                      <a:pt x="7856" y="9775"/>
                      <a:pt x="7800" y="9675"/>
                      <a:pt x="7800" y="9554"/>
                    </a:cubicBezTo>
                    <a:lnTo>
                      <a:pt x="7800" y="3739"/>
                    </a:lnTo>
                    <a:cubicBezTo>
                      <a:pt x="7800" y="3618"/>
                      <a:pt x="7856" y="3518"/>
                      <a:pt x="7968" y="3440"/>
                    </a:cubicBezTo>
                    <a:cubicBezTo>
                      <a:pt x="8082" y="3362"/>
                      <a:pt x="8226" y="3323"/>
                      <a:pt x="8400" y="3323"/>
                    </a:cubicBezTo>
                    <a:cubicBezTo>
                      <a:pt x="8575" y="3323"/>
                      <a:pt x="8719" y="3362"/>
                      <a:pt x="8831" y="3440"/>
                    </a:cubicBezTo>
                    <a:cubicBezTo>
                      <a:pt x="8944" y="3518"/>
                      <a:pt x="9000" y="3618"/>
                      <a:pt x="9000" y="3739"/>
                    </a:cubicBezTo>
                    <a:cubicBezTo>
                      <a:pt x="9000" y="3739"/>
                      <a:pt x="9000" y="9554"/>
                      <a:pt x="9000" y="9554"/>
                    </a:cubicBezTo>
                    <a:close/>
                    <a:moveTo>
                      <a:pt x="20128" y="11248"/>
                    </a:moveTo>
                    <a:cubicBezTo>
                      <a:pt x="19147" y="10396"/>
                      <a:pt x="18038" y="9970"/>
                      <a:pt x="16800" y="9970"/>
                    </a:cubicBezTo>
                    <a:lnTo>
                      <a:pt x="16800" y="3323"/>
                    </a:lnTo>
                    <a:cubicBezTo>
                      <a:pt x="17450" y="3323"/>
                      <a:pt x="18012" y="3159"/>
                      <a:pt x="18487" y="2830"/>
                    </a:cubicBezTo>
                    <a:cubicBezTo>
                      <a:pt x="18963" y="2501"/>
                      <a:pt x="19200" y="2111"/>
                      <a:pt x="19200" y="1662"/>
                    </a:cubicBezTo>
                    <a:cubicBezTo>
                      <a:pt x="19200" y="1211"/>
                      <a:pt x="18963" y="822"/>
                      <a:pt x="18487" y="493"/>
                    </a:cubicBezTo>
                    <a:cubicBezTo>
                      <a:pt x="18012" y="164"/>
                      <a:pt x="17450" y="0"/>
                      <a:pt x="16800" y="0"/>
                    </a:cubicBezTo>
                    <a:lnTo>
                      <a:pt x="4800" y="0"/>
                    </a:lnTo>
                    <a:cubicBezTo>
                      <a:pt x="4150" y="0"/>
                      <a:pt x="3587" y="164"/>
                      <a:pt x="3113" y="493"/>
                    </a:cubicBezTo>
                    <a:cubicBezTo>
                      <a:pt x="2637" y="822"/>
                      <a:pt x="2400" y="1211"/>
                      <a:pt x="2400" y="1662"/>
                    </a:cubicBezTo>
                    <a:cubicBezTo>
                      <a:pt x="2400" y="2111"/>
                      <a:pt x="2637" y="2501"/>
                      <a:pt x="3113" y="2830"/>
                    </a:cubicBezTo>
                    <a:cubicBezTo>
                      <a:pt x="3587" y="3159"/>
                      <a:pt x="4150" y="3323"/>
                      <a:pt x="4800" y="3323"/>
                    </a:cubicBezTo>
                    <a:lnTo>
                      <a:pt x="4800" y="9970"/>
                    </a:lnTo>
                    <a:cubicBezTo>
                      <a:pt x="3562" y="9970"/>
                      <a:pt x="2453" y="10396"/>
                      <a:pt x="1472" y="11248"/>
                    </a:cubicBezTo>
                    <a:cubicBezTo>
                      <a:pt x="491" y="12100"/>
                      <a:pt x="0" y="13059"/>
                      <a:pt x="0" y="14123"/>
                    </a:cubicBezTo>
                    <a:cubicBezTo>
                      <a:pt x="0" y="14348"/>
                      <a:pt x="119" y="14543"/>
                      <a:pt x="356" y="14707"/>
                    </a:cubicBezTo>
                    <a:cubicBezTo>
                      <a:pt x="594" y="14871"/>
                      <a:pt x="875" y="14954"/>
                      <a:pt x="1200" y="14954"/>
                    </a:cubicBezTo>
                    <a:lnTo>
                      <a:pt x="8775" y="14954"/>
                    </a:lnTo>
                    <a:lnTo>
                      <a:pt x="10200" y="21250"/>
                    </a:lnTo>
                    <a:cubicBezTo>
                      <a:pt x="10263" y="21483"/>
                      <a:pt x="10463" y="21600"/>
                      <a:pt x="10800" y="21600"/>
                    </a:cubicBezTo>
                    <a:lnTo>
                      <a:pt x="10819" y="21600"/>
                    </a:lnTo>
                    <a:cubicBezTo>
                      <a:pt x="10969" y="21600"/>
                      <a:pt x="11097" y="21564"/>
                      <a:pt x="11203" y="21491"/>
                    </a:cubicBezTo>
                    <a:cubicBezTo>
                      <a:pt x="11309" y="21417"/>
                      <a:pt x="11375" y="21328"/>
                      <a:pt x="11400" y="21224"/>
                    </a:cubicBezTo>
                    <a:lnTo>
                      <a:pt x="12356" y="14954"/>
                    </a:lnTo>
                    <a:lnTo>
                      <a:pt x="20400" y="14954"/>
                    </a:lnTo>
                    <a:cubicBezTo>
                      <a:pt x="20725" y="14954"/>
                      <a:pt x="21007" y="14871"/>
                      <a:pt x="21244" y="14707"/>
                    </a:cubicBezTo>
                    <a:cubicBezTo>
                      <a:pt x="21481" y="14543"/>
                      <a:pt x="21600" y="14348"/>
                      <a:pt x="21600" y="14123"/>
                    </a:cubicBezTo>
                    <a:cubicBezTo>
                      <a:pt x="21600" y="13059"/>
                      <a:pt x="21109" y="12100"/>
                      <a:pt x="20128" y="11248"/>
                    </a:cubicBezTo>
                    <a:cubicBezTo>
                      <a:pt x="20128" y="11248"/>
                      <a:pt x="20128" y="11248"/>
                      <a:pt x="20128" y="11248"/>
                    </a:cubicBezTo>
                    <a:close/>
                  </a:path>
                </a:pathLst>
              </a:custGeom>
              <a:grpFill/>
              <a:ln w="12700">
                <a:miter lim="400000"/>
              </a:ln>
            </p:spPr>
            <p:txBody>
              <a:bodyPr anchor="ctr"/>
              <a:lstStyle/>
              <a:p>
                <a:pPr algn="ctr"/>
                <a:endParaRPr>
                  <a:cs typeface="+mn-ea"/>
                  <a:sym typeface="+mn-lt"/>
                </a:endParaRPr>
              </a:p>
            </p:txBody>
          </p:sp>
        </p:grpSp>
        <p:grpSp>
          <p:nvGrpSpPr>
            <p:cNvPr id="24" name="Group 7">
              <a:extLst>
                <a:ext uri="{FF2B5EF4-FFF2-40B4-BE49-F238E27FC236}">
                  <a16:creationId xmlns:a16="http://schemas.microsoft.com/office/drawing/2014/main" xmlns="" id="{C159A289-58C0-4019-9C58-2042D5180B99}"/>
                </a:ext>
              </a:extLst>
            </p:cNvPr>
            <p:cNvGrpSpPr/>
            <p:nvPr/>
          </p:nvGrpSpPr>
          <p:grpSpPr>
            <a:xfrm>
              <a:off x="6442093" y="3090030"/>
              <a:ext cx="476251" cy="655457"/>
              <a:chOff x="2976877" y="4672552"/>
              <a:chExt cx="635001" cy="873942"/>
            </a:xfrm>
            <a:grpFill/>
          </p:grpSpPr>
          <p:sp>
            <p:nvSpPr>
              <p:cNvPr id="26" name="Rectangle: Rounded Corners 21">
                <a:extLst>
                  <a:ext uri="{FF2B5EF4-FFF2-40B4-BE49-F238E27FC236}">
                    <a16:creationId xmlns:a16="http://schemas.microsoft.com/office/drawing/2014/main" xmlns="" id="{0A957139-318F-41E0-85B3-F44344744D3F}"/>
                  </a:ext>
                </a:extLst>
              </p:cNvPr>
              <p:cNvSpPr/>
              <p:nvPr/>
            </p:nvSpPr>
            <p:spPr>
              <a:xfrm>
                <a:off x="2976877" y="4768835"/>
                <a:ext cx="635001" cy="777659"/>
              </a:xfrm>
              <a:prstGeom prst="roundRect">
                <a:avLst>
                  <a:gd name="adj" fmla="val 5286"/>
                </a:avLst>
              </a:prstGeom>
              <a:grpFill/>
              <a:ln w="12700">
                <a:miter lim="400000"/>
              </a:ln>
            </p:spPr>
            <p:txBody>
              <a:bodyPr anchor="ctr"/>
              <a:lstStyle/>
              <a:p>
                <a:pPr algn="ctr"/>
                <a:endParaRPr>
                  <a:cs typeface="+mn-ea"/>
                  <a:sym typeface="+mn-lt"/>
                </a:endParaRPr>
              </a:p>
            </p:txBody>
          </p:sp>
          <p:sp>
            <p:nvSpPr>
              <p:cNvPr id="27" name="Freeform: Shape 22">
                <a:extLst>
                  <a:ext uri="{FF2B5EF4-FFF2-40B4-BE49-F238E27FC236}">
                    <a16:creationId xmlns:a16="http://schemas.microsoft.com/office/drawing/2014/main" xmlns="" id="{99DD594E-71E1-4D84-9753-DC86DBE7B94B}"/>
                  </a:ext>
                </a:extLst>
              </p:cNvPr>
              <p:cNvSpPr/>
              <p:nvPr/>
            </p:nvSpPr>
            <p:spPr>
              <a:xfrm>
                <a:off x="3143329" y="4672552"/>
                <a:ext cx="296982" cy="310275"/>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grpFill/>
              <a:ln w="12700">
                <a:miter lim="400000"/>
              </a:ln>
            </p:spPr>
            <p:txBody>
              <a:bodyPr anchor="ctr"/>
              <a:lstStyle/>
              <a:p>
                <a:pPr algn="ctr"/>
                <a:endParaRPr>
                  <a:cs typeface="+mn-ea"/>
                  <a:sym typeface="+mn-lt"/>
                </a:endParaRPr>
              </a:p>
            </p:txBody>
          </p:sp>
          <p:sp>
            <p:nvSpPr>
              <p:cNvPr id="28" name="Straight Connector 23">
                <a:extLst>
                  <a:ext uri="{FF2B5EF4-FFF2-40B4-BE49-F238E27FC236}">
                    <a16:creationId xmlns:a16="http://schemas.microsoft.com/office/drawing/2014/main" xmlns="" id="{10E6A301-0A45-4967-A9BB-AD8961585DCB}"/>
                  </a:ext>
                </a:extLst>
              </p:cNvPr>
              <p:cNvSpPr/>
              <p:nvPr/>
            </p:nvSpPr>
            <p:spPr>
              <a:xfrm>
                <a:off x="3080482" y="5094585"/>
                <a:ext cx="422676" cy="1"/>
              </a:xfrm>
              <a:prstGeom prst="line">
                <a:avLst/>
              </a:prstGeom>
              <a:grpFill/>
              <a:ln w="12700">
                <a:solidFill>
                  <a:srgbClr val="FFFFFF"/>
                </a:solidFill>
                <a:miter lim="400000"/>
              </a:ln>
            </p:spPr>
            <p:txBody>
              <a:bodyPr anchor="ctr"/>
              <a:lstStyle/>
              <a:p>
                <a:pPr algn="ctr"/>
                <a:endParaRPr>
                  <a:cs typeface="+mn-ea"/>
                  <a:sym typeface="+mn-lt"/>
                </a:endParaRPr>
              </a:p>
            </p:txBody>
          </p:sp>
        </p:grpSp>
        <p:sp>
          <p:nvSpPr>
            <p:cNvPr id="25" name="Rectangle 13">
              <a:extLst>
                <a:ext uri="{FF2B5EF4-FFF2-40B4-BE49-F238E27FC236}">
                  <a16:creationId xmlns:a16="http://schemas.microsoft.com/office/drawing/2014/main" xmlns="" id="{90243088-C9E3-450B-8338-822798B4C682}"/>
                </a:ext>
              </a:extLst>
            </p:cNvPr>
            <p:cNvSpPr/>
            <p:nvPr/>
          </p:nvSpPr>
          <p:spPr>
            <a:xfrm>
              <a:off x="6465503" y="3407526"/>
              <a:ext cx="419531" cy="310840"/>
            </a:xfrm>
            <a:prstGeom prst="rect">
              <a:avLst/>
            </a:prstGeom>
            <a:grpFill/>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0" tIns="0" rIns="0" bIns="0" anchor="ctr">
              <a:normAutofit lnSpcReduction="10000"/>
            </a:bodyPr>
            <a:lstStyle/>
            <a:p>
              <a:pPr lvl="0" algn="ctr">
                <a:defRPr sz="1800">
                  <a:solidFill>
                    <a:srgbClr val="000000"/>
                  </a:solidFill>
                </a:defRPr>
              </a:pPr>
              <a:r>
                <a:rPr lang="en-US" altLang="zh-CN" sz="2800">
                  <a:solidFill>
                    <a:schemeClr val="bg1"/>
                  </a:solidFill>
                  <a:cs typeface="+mn-ea"/>
                  <a:sym typeface="+mn-lt"/>
                </a:rPr>
                <a:t>2</a:t>
              </a:r>
            </a:p>
          </p:txBody>
        </p:sp>
      </p:grpSp>
      <p:grpSp>
        <p:nvGrpSpPr>
          <p:cNvPr id="31" name="组合 30">
            <a:extLst>
              <a:ext uri="{FF2B5EF4-FFF2-40B4-BE49-F238E27FC236}">
                <a16:creationId xmlns:a16="http://schemas.microsoft.com/office/drawing/2014/main" xmlns="" id="{C4456F8D-FDB8-4071-8303-AC398312AAA9}"/>
              </a:ext>
            </a:extLst>
          </p:cNvPr>
          <p:cNvGrpSpPr/>
          <p:nvPr/>
        </p:nvGrpSpPr>
        <p:grpSpPr>
          <a:xfrm>
            <a:off x="6816529" y="2938603"/>
            <a:ext cx="1770448" cy="2229744"/>
            <a:chOff x="5058053" y="2028182"/>
            <a:chExt cx="1363564" cy="1717305"/>
          </a:xfrm>
          <a:solidFill>
            <a:schemeClr val="bg1">
              <a:lumMod val="85000"/>
            </a:schemeClr>
          </a:solidFill>
        </p:grpSpPr>
        <p:grpSp>
          <p:nvGrpSpPr>
            <p:cNvPr id="32" name="Group 5">
              <a:extLst>
                <a:ext uri="{FF2B5EF4-FFF2-40B4-BE49-F238E27FC236}">
                  <a16:creationId xmlns:a16="http://schemas.microsoft.com/office/drawing/2014/main" xmlns="" id="{188CA4E5-C3F2-4D26-A06E-92CAFCD2AB1B}"/>
                </a:ext>
              </a:extLst>
            </p:cNvPr>
            <p:cNvGrpSpPr/>
            <p:nvPr/>
          </p:nvGrpSpPr>
          <p:grpSpPr>
            <a:xfrm>
              <a:off x="5058053" y="2028182"/>
              <a:ext cx="1363564" cy="1184524"/>
              <a:chOff x="1131491" y="3256756"/>
              <a:chExt cx="1818085" cy="1579365"/>
            </a:xfrm>
            <a:grpFill/>
          </p:grpSpPr>
          <p:sp>
            <p:nvSpPr>
              <p:cNvPr id="38" name="Freeform: Shape 27">
                <a:extLst>
                  <a:ext uri="{FF2B5EF4-FFF2-40B4-BE49-F238E27FC236}">
                    <a16:creationId xmlns:a16="http://schemas.microsoft.com/office/drawing/2014/main" xmlns="" id="{F9FE9868-C5B3-4532-86DC-F9E6007E3559}"/>
                  </a:ext>
                </a:extLst>
              </p:cNvPr>
              <p:cNvSpPr/>
              <p:nvPr/>
            </p:nvSpPr>
            <p:spPr>
              <a:xfrm>
                <a:off x="1131491" y="3256756"/>
                <a:ext cx="1818085" cy="1579365"/>
              </a:xfrm>
              <a:custGeom>
                <a:avLst/>
                <a:gdLst/>
                <a:ahLst/>
                <a:cxnLst>
                  <a:cxn ang="0">
                    <a:pos x="wd2" y="hd2"/>
                  </a:cxn>
                  <a:cxn ang="5400000">
                    <a:pos x="wd2" y="hd2"/>
                  </a:cxn>
                  <a:cxn ang="10800000">
                    <a:pos x="wd2" y="hd2"/>
                  </a:cxn>
                  <a:cxn ang="16200000">
                    <a:pos x="wd2" y="hd2"/>
                  </a:cxn>
                </a:cxnLst>
                <a:rect l="0" t="0" r="r" b="b"/>
                <a:pathLst>
                  <a:path w="21600" h="21600" extrusionOk="0">
                    <a:moveTo>
                      <a:pt x="10767" y="0"/>
                    </a:moveTo>
                    <a:lnTo>
                      <a:pt x="10767" y="128"/>
                    </a:lnTo>
                    <a:lnTo>
                      <a:pt x="0" y="21600"/>
                    </a:lnTo>
                    <a:lnTo>
                      <a:pt x="10767" y="21600"/>
                    </a:lnTo>
                    <a:lnTo>
                      <a:pt x="10831" y="21600"/>
                    </a:lnTo>
                    <a:lnTo>
                      <a:pt x="21600" y="21600"/>
                    </a:lnTo>
                    <a:lnTo>
                      <a:pt x="10831" y="128"/>
                    </a:lnTo>
                    <a:lnTo>
                      <a:pt x="10831" y="0"/>
                    </a:lnTo>
                    <a:lnTo>
                      <a:pt x="10800" y="62"/>
                    </a:lnTo>
                    <a:lnTo>
                      <a:pt x="10767" y="0"/>
                    </a:lnTo>
                    <a:close/>
                  </a:path>
                </a:pathLst>
              </a:custGeom>
              <a:grpFill/>
              <a:ln w="38100">
                <a:solidFill>
                  <a:schemeClr val="bg1"/>
                </a:solidFill>
                <a:miter lim="400000"/>
              </a:ln>
            </p:spPr>
            <p:txBody>
              <a:bodyPr anchor="ctr"/>
              <a:lstStyle/>
              <a:p>
                <a:pPr algn="ctr"/>
                <a:endParaRPr>
                  <a:cs typeface="+mn-ea"/>
                  <a:sym typeface="+mn-lt"/>
                </a:endParaRPr>
              </a:p>
            </p:txBody>
          </p:sp>
          <p:sp>
            <p:nvSpPr>
              <p:cNvPr id="39" name="Freeform: Shape 28">
                <a:extLst>
                  <a:ext uri="{FF2B5EF4-FFF2-40B4-BE49-F238E27FC236}">
                    <a16:creationId xmlns:a16="http://schemas.microsoft.com/office/drawing/2014/main" xmlns="" id="{818A2A1F-4124-4297-99C4-6AAA43CEB043}"/>
                  </a:ext>
                </a:extLst>
              </p:cNvPr>
              <p:cNvSpPr/>
              <p:nvPr/>
            </p:nvSpPr>
            <p:spPr>
              <a:xfrm>
                <a:off x="1940686" y="3635528"/>
                <a:ext cx="199695" cy="214514"/>
              </a:xfrm>
              <a:custGeom>
                <a:avLst/>
                <a:gdLst/>
                <a:ahLst/>
                <a:cxnLst>
                  <a:cxn ang="0">
                    <a:pos x="wd2" y="hd2"/>
                  </a:cxn>
                  <a:cxn ang="5400000">
                    <a:pos x="wd2" y="hd2"/>
                  </a:cxn>
                  <a:cxn ang="10800000">
                    <a:pos x="wd2" y="hd2"/>
                  </a:cxn>
                  <a:cxn ang="16200000">
                    <a:pos x="wd2" y="hd2"/>
                  </a:cxn>
                </a:cxnLst>
                <a:rect l="0" t="0" r="r" b="b"/>
                <a:pathLst>
                  <a:path w="21600" h="21600" extrusionOk="0">
                    <a:moveTo>
                      <a:pt x="10853" y="0"/>
                    </a:moveTo>
                    <a:cubicBezTo>
                      <a:pt x="10365" y="0"/>
                      <a:pt x="9947" y="159"/>
                      <a:pt x="9591" y="489"/>
                    </a:cubicBezTo>
                    <a:cubicBezTo>
                      <a:pt x="9235" y="821"/>
                      <a:pt x="9066" y="1210"/>
                      <a:pt x="9066" y="1663"/>
                    </a:cubicBezTo>
                    <a:lnTo>
                      <a:pt x="9066" y="10029"/>
                    </a:lnTo>
                    <a:cubicBezTo>
                      <a:pt x="9066" y="10483"/>
                      <a:pt x="9235" y="10897"/>
                      <a:pt x="9591" y="11228"/>
                    </a:cubicBezTo>
                    <a:cubicBezTo>
                      <a:pt x="9947" y="11559"/>
                      <a:pt x="10365" y="11717"/>
                      <a:pt x="10853" y="11717"/>
                    </a:cubicBezTo>
                    <a:cubicBezTo>
                      <a:pt x="11339" y="11717"/>
                      <a:pt x="11759" y="11559"/>
                      <a:pt x="12114" y="11228"/>
                    </a:cubicBezTo>
                    <a:cubicBezTo>
                      <a:pt x="12470" y="10897"/>
                      <a:pt x="12666" y="10483"/>
                      <a:pt x="12666" y="10029"/>
                    </a:cubicBezTo>
                    <a:lnTo>
                      <a:pt x="12666" y="1663"/>
                    </a:lnTo>
                    <a:cubicBezTo>
                      <a:pt x="12666" y="1210"/>
                      <a:pt x="12470" y="821"/>
                      <a:pt x="12114" y="489"/>
                    </a:cubicBezTo>
                    <a:cubicBezTo>
                      <a:pt x="11759" y="158"/>
                      <a:pt x="11339" y="0"/>
                      <a:pt x="10853" y="0"/>
                    </a:cubicBezTo>
                    <a:close/>
                    <a:moveTo>
                      <a:pt x="5676" y="3229"/>
                    </a:moveTo>
                    <a:cubicBezTo>
                      <a:pt x="5184" y="3168"/>
                      <a:pt x="4738" y="3268"/>
                      <a:pt x="4336" y="3547"/>
                    </a:cubicBezTo>
                    <a:cubicBezTo>
                      <a:pt x="2967" y="4498"/>
                      <a:pt x="1884" y="5666"/>
                      <a:pt x="1130" y="7070"/>
                    </a:cubicBezTo>
                    <a:cubicBezTo>
                      <a:pt x="376" y="8473"/>
                      <a:pt x="0" y="9984"/>
                      <a:pt x="0" y="11571"/>
                    </a:cubicBezTo>
                    <a:cubicBezTo>
                      <a:pt x="0" y="12931"/>
                      <a:pt x="295" y="14221"/>
                      <a:pt x="867" y="15460"/>
                    </a:cubicBezTo>
                    <a:cubicBezTo>
                      <a:pt x="1439" y="16698"/>
                      <a:pt x="2215" y="17766"/>
                      <a:pt x="3180" y="18665"/>
                    </a:cubicBezTo>
                    <a:cubicBezTo>
                      <a:pt x="4145" y="19562"/>
                      <a:pt x="5292" y="20286"/>
                      <a:pt x="6622" y="20817"/>
                    </a:cubicBezTo>
                    <a:cubicBezTo>
                      <a:pt x="7952" y="21349"/>
                      <a:pt x="9338" y="21600"/>
                      <a:pt x="10800" y="21600"/>
                    </a:cubicBezTo>
                    <a:cubicBezTo>
                      <a:pt x="12261" y="21600"/>
                      <a:pt x="13648" y="21349"/>
                      <a:pt x="14978" y="20817"/>
                    </a:cubicBezTo>
                    <a:cubicBezTo>
                      <a:pt x="16309" y="20286"/>
                      <a:pt x="17455" y="19562"/>
                      <a:pt x="18420" y="18665"/>
                    </a:cubicBezTo>
                    <a:cubicBezTo>
                      <a:pt x="19385" y="17766"/>
                      <a:pt x="20162" y="16698"/>
                      <a:pt x="20733" y="15460"/>
                    </a:cubicBezTo>
                    <a:cubicBezTo>
                      <a:pt x="21305" y="14221"/>
                      <a:pt x="21600" y="12931"/>
                      <a:pt x="21600" y="11571"/>
                    </a:cubicBezTo>
                    <a:cubicBezTo>
                      <a:pt x="21600" y="9984"/>
                      <a:pt x="21225" y="8474"/>
                      <a:pt x="20470" y="7070"/>
                    </a:cubicBezTo>
                    <a:cubicBezTo>
                      <a:pt x="19716" y="5666"/>
                      <a:pt x="18658" y="4498"/>
                      <a:pt x="17291" y="3547"/>
                    </a:cubicBezTo>
                    <a:cubicBezTo>
                      <a:pt x="16897" y="3268"/>
                      <a:pt x="16447" y="3168"/>
                      <a:pt x="15950" y="3229"/>
                    </a:cubicBezTo>
                    <a:cubicBezTo>
                      <a:pt x="15454" y="3290"/>
                      <a:pt x="15058" y="3490"/>
                      <a:pt x="14768" y="3865"/>
                    </a:cubicBezTo>
                    <a:cubicBezTo>
                      <a:pt x="14468" y="4231"/>
                      <a:pt x="14356" y="4655"/>
                      <a:pt x="14426" y="5113"/>
                    </a:cubicBezTo>
                    <a:cubicBezTo>
                      <a:pt x="14496" y="5570"/>
                      <a:pt x="14715" y="5934"/>
                      <a:pt x="15109" y="6213"/>
                    </a:cubicBezTo>
                    <a:cubicBezTo>
                      <a:pt x="16026" y="6858"/>
                      <a:pt x="16738" y="7653"/>
                      <a:pt x="17238" y="8586"/>
                    </a:cubicBezTo>
                    <a:cubicBezTo>
                      <a:pt x="17739" y="9519"/>
                      <a:pt x="18000" y="10516"/>
                      <a:pt x="18000" y="11571"/>
                    </a:cubicBezTo>
                    <a:cubicBezTo>
                      <a:pt x="18000" y="12478"/>
                      <a:pt x="17801" y="13339"/>
                      <a:pt x="17422" y="14164"/>
                    </a:cubicBezTo>
                    <a:cubicBezTo>
                      <a:pt x="17043" y="14988"/>
                      <a:pt x="16545" y="15690"/>
                      <a:pt x="15898" y="16292"/>
                    </a:cubicBezTo>
                    <a:cubicBezTo>
                      <a:pt x="15251" y="16893"/>
                      <a:pt x="14470" y="17381"/>
                      <a:pt x="13585" y="17735"/>
                    </a:cubicBezTo>
                    <a:cubicBezTo>
                      <a:pt x="12700" y="18088"/>
                      <a:pt x="11774" y="18273"/>
                      <a:pt x="10800" y="18273"/>
                    </a:cubicBezTo>
                    <a:cubicBezTo>
                      <a:pt x="9826" y="18273"/>
                      <a:pt x="8900" y="18088"/>
                      <a:pt x="8015" y="17735"/>
                    </a:cubicBezTo>
                    <a:cubicBezTo>
                      <a:pt x="7129" y="17381"/>
                      <a:pt x="6348" y="16893"/>
                      <a:pt x="5702" y="16292"/>
                    </a:cubicBezTo>
                    <a:cubicBezTo>
                      <a:pt x="5055" y="15690"/>
                      <a:pt x="4557" y="14988"/>
                      <a:pt x="4178" y="14164"/>
                    </a:cubicBezTo>
                    <a:cubicBezTo>
                      <a:pt x="3798" y="13339"/>
                      <a:pt x="3600" y="12478"/>
                      <a:pt x="3600" y="11571"/>
                    </a:cubicBezTo>
                    <a:cubicBezTo>
                      <a:pt x="3600" y="10516"/>
                      <a:pt x="3861" y="9520"/>
                      <a:pt x="4362" y="8586"/>
                    </a:cubicBezTo>
                    <a:cubicBezTo>
                      <a:pt x="4864" y="7653"/>
                      <a:pt x="5573" y="6858"/>
                      <a:pt x="6491" y="6213"/>
                    </a:cubicBezTo>
                    <a:cubicBezTo>
                      <a:pt x="6884" y="5934"/>
                      <a:pt x="7104" y="5570"/>
                      <a:pt x="7174" y="5113"/>
                    </a:cubicBezTo>
                    <a:cubicBezTo>
                      <a:pt x="7244" y="4655"/>
                      <a:pt x="7132" y="4231"/>
                      <a:pt x="6832" y="3865"/>
                    </a:cubicBezTo>
                    <a:cubicBezTo>
                      <a:pt x="6542" y="3490"/>
                      <a:pt x="6168" y="3290"/>
                      <a:pt x="5676" y="3229"/>
                    </a:cubicBezTo>
                    <a:close/>
                  </a:path>
                </a:pathLst>
              </a:custGeom>
              <a:grpFill/>
              <a:ln w="12700">
                <a:miter lim="400000"/>
              </a:ln>
            </p:spPr>
            <p:txBody>
              <a:bodyPr anchor="ctr"/>
              <a:lstStyle/>
              <a:p>
                <a:pPr algn="ctr"/>
                <a:endParaRPr>
                  <a:cs typeface="+mn-ea"/>
                  <a:sym typeface="+mn-lt"/>
                </a:endParaRPr>
              </a:p>
            </p:txBody>
          </p:sp>
        </p:grpSp>
        <p:grpSp>
          <p:nvGrpSpPr>
            <p:cNvPr id="33" name="Group 6">
              <a:extLst>
                <a:ext uri="{FF2B5EF4-FFF2-40B4-BE49-F238E27FC236}">
                  <a16:creationId xmlns:a16="http://schemas.microsoft.com/office/drawing/2014/main" xmlns="" id="{1CE47694-3EEE-47A7-9C3A-7237E5795CA0}"/>
                </a:ext>
              </a:extLst>
            </p:cNvPr>
            <p:cNvGrpSpPr/>
            <p:nvPr/>
          </p:nvGrpSpPr>
          <p:grpSpPr>
            <a:xfrm>
              <a:off x="5721440" y="3090030"/>
              <a:ext cx="476251" cy="655457"/>
              <a:chOff x="2016007" y="4672552"/>
              <a:chExt cx="635001" cy="873943"/>
            </a:xfrm>
            <a:grpFill/>
          </p:grpSpPr>
          <p:sp>
            <p:nvSpPr>
              <p:cNvPr id="35" name="Rectangle: Rounded Corners 24">
                <a:extLst>
                  <a:ext uri="{FF2B5EF4-FFF2-40B4-BE49-F238E27FC236}">
                    <a16:creationId xmlns:a16="http://schemas.microsoft.com/office/drawing/2014/main" xmlns="" id="{5098431A-B8C5-4129-9DF7-C586FDB85BC6}"/>
                  </a:ext>
                </a:extLst>
              </p:cNvPr>
              <p:cNvSpPr/>
              <p:nvPr/>
            </p:nvSpPr>
            <p:spPr>
              <a:xfrm>
                <a:off x="2016007" y="4750871"/>
                <a:ext cx="635001" cy="795624"/>
              </a:xfrm>
              <a:prstGeom prst="roundRect">
                <a:avLst>
                  <a:gd name="adj" fmla="val 5286"/>
                </a:avLst>
              </a:prstGeom>
              <a:grpFill/>
              <a:ln w="12700">
                <a:miter lim="400000"/>
              </a:ln>
            </p:spPr>
            <p:txBody>
              <a:bodyPr anchor="ctr"/>
              <a:lstStyle/>
              <a:p>
                <a:pPr algn="ctr"/>
                <a:endParaRPr>
                  <a:cs typeface="+mn-ea"/>
                  <a:sym typeface="+mn-lt"/>
                </a:endParaRPr>
              </a:p>
            </p:txBody>
          </p:sp>
          <p:sp>
            <p:nvSpPr>
              <p:cNvPr id="36" name="Freeform: Shape 25">
                <a:extLst>
                  <a:ext uri="{FF2B5EF4-FFF2-40B4-BE49-F238E27FC236}">
                    <a16:creationId xmlns:a16="http://schemas.microsoft.com/office/drawing/2014/main" xmlns="" id="{0D1CC248-0D6E-4DDF-8633-708AEB6CAAD6}"/>
                  </a:ext>
                </a:extLst>
              </p:cNvPr>
              <p:cNvSpPr/>
              <p:nvPr/>
            </p:nvSpPr>
            <p:spPr>
              <a:xfrm>
                <a:off x="2185016" y="4672552"/>
                <a:ext cx="296982" cy="310275"/>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grpFill/>
              <a:ln w="12700">
                <a:miter lim="400000"/>
              </a:ln>
            </p:spPr>
            <p:txBody>
              <a:bodyPr anchor="ctr"/>
              <a:lstStyle/>
              <a:p>
                <a:pPr algn="ctr"/>
                <a:endParaRPr>
                  <a:cs typeface="+mn-ea"/>
                  <a:sym typeface="+mn-lt"/>
                </a:endParaRPr>
              </a:p>
            </p:txBody>
          </p:sp>
          <p:sp>
            <p:nvSpPr>
              <p:cNvPr id="37" name="Straight Connector 26">
                <a:extLst>
                  <a:ext uri="{FF2B5EF4-FFF2-40B4-BE49-F238E27FC236}">
                    <a16:creationId xmlns:a16="http://schemas.microsoft.com/office/drawing/2014/main" xmlns="" id="{524E000C-F561-46AD-B946-BD79D081BA01}"/>
                  </a:ext>
                </a:extLst>
              </p:cNvPr>
              <p:cNvSpPr/>
              <p:nvPr/>
            </p:nvSpPr>
            <p:spPr>
              <a:xfrm>
                <a:off x="2122169" y="5094585"/>
                <a:ext cx="422676" cy="1"/>
              </a:xfrm>
              <a:prstGeom prst="line">
                <a:avLst/>
              </a:prstGeom>
              <a:grpFill/>
              <a:ln w="12700">
                <a:solidFill>
                  <a:srgbClr val="FFFFFF"/>
                </a:solidFill>
                <a:miter lim="400000"/>
              </a:ln>
            </p:spPr>
            <p:txBody>
              <a:bodyPr anchor="ctr"/>
              <a:lstStyle/>
              <a:p>
                <a:pPr algn="ctr"/>
                <a:endParaRPr>
                  <a:cs typeface="+mn-ea"/>
                  <a:sym typeface="+mn-lt"/>
                </a:endParaRPr>
              </a:p>
            </p:txBody>
          </p:sp>
        </p:grpSp>
        <p:sp>
          <p:nvSpPr>
            <p:cNvPr id="34" name="Rectangle 14">
              <a:extLst>
                <a:ext uri="{FF2B5EF4-FFF2-40B4-BE49-F238E27FC236}">
                  <a16:creationId xmlns:a16="http://schemas.microsoft.com/office/drawing/2014/main" xmlns="" id="{A310373C-F879-49A8-B3DA-33E390008587}"/>
                </a:ext>
              </a:extLst>
            </p:cNvPr>
            <p:cNvSpPr/>
            <p:nvPr/>
          </p:nvSpPr>
          <p:spPr>
            <a:xfrm>
              <a:off x="5759478" y="3414696"/>
              <a:ext cx="400175" cy="296498"/>
            </a:xfrm>
            <a:prstGeom prst="rect">
              <a:avLst/>
            </a:prstGeom>
            <a:grpFill/>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0" tIns="0" rIns="0" bIns="0" anchor="ctr">
              <a:normAutofit fontScale="92500" lnSpcReduction="10000"/>
            </a:bodyPr>
            <a:lstStyle/>
            <a:p>
              <a:pPr lvl="0" algn="ctr">
                <a:defRPr sz="1800">
                  <a:solidFill>
                    <a:srgbClr val="000000"/>
                  </a:solidFill>
                </a:defRPr>
              </a:pPr>
              <a:r>
                <a:rPr lang="en-US" altLang="zh-CN" sz="2800">
                  <a:solidFill>
                    <a:schemeClr val="bg1"/>
                  </a:solidFill>
                  <a:cs typeface="+mn-ea"/>
                  <a:sym typeface="+mn-lt"/>
                </a:rPr>
                <a:t>1</a:t>
              </a:r>
            </a:p>
          </p:txBody>
        </p:sp>
      </p:grpSp>
      <p:grpSp>
        <p:nvGrpSpPr>
          <p:cNvPr id="40" name="组合 39">
            <a:extLst>
              <a:ext uri="{FF2B5EF4-FFF2-40B4-BE49-F238E27FC236}">
                <a16:creationId xmlns:a16="http://schemas.microsoft.com/office/drawing/2014/main" xmlns="" id="{B508A14F-FB11-4F26-B8F1-D5AFA01FCECF}"/>
              </a:ext>
            </a:extLst>
          </p:cNvPr>
          <p:cNvGrpSpPr/>
          <p:nvPr/>
        </p:nvGrpSpPr>
        <p:grpSpPr>
          <a:xfrm>
            <a:off x="1226706" y="2596926"/>
            <a:ext cx="2702697" cy="983698"/>
            <a:chOff x="702158" y="1786466"/>
            <a:chExt cx="2081564" cy="757625"/>
          </a:xfrm>
        </p:grpSpPr>
        <p:sp>
          <p:nvSpPr>
            <p:cNvPr id="41" name="TextBox 36">
              <a:extLst>
                <a:ext uri="{FF2B5EF4-FFF2-40B4-BE49-F238E27FC236}">
                  <a16:creationId xmlns:a16="http://schemas.microsoft.com/office/drawing/2014/main" xmlns="" id="{4C0498FD-4C95-45CB-9D8E-DFBFA559EE2D}"/>
                </a:ext>
              </a:extLst>
            </p:cNvPr>
            <p:cNvSpPr txBox="1"/>
            <p:nvPr/>
          </p:nvSpPr>
          <p:spPr>
            <a:xfrm>
              <a:off x="702158" y="1786466"/>
              <a:ext cx="330620" cy="507831"/>
            </a:xfrm>
            <a:prstGeom prst="rect">
              <a:avLst/>
            </a:prstGeom>
            <a:noFill/>
          </p:spPr>
          <p:txBody>
            <a:bodyPr wrap="none" lIns="0" tIns="0" rIns="0" bIns="0">
              <a:normAutofit lnSpcReduction="10000"/>
            </a:bodyPr>
            <a:lstStyle/>
            <a:p>
              <a:pPr algn="ctr"/>
              <a:r>
                <a:rPr lang="id-ID" sz="4400" spc="-300" dirty="0">
                  <a:solidFill>
                    <a:srgbClr val="C00000"/>
                  </a:solidFill>
                  <a:cs typeface="+mn-ea"/>
                  <a:sym typeface="+mn-lt"/>
                </a:rPr>
                <a:t>01</a:t>
              </a:r>
            </a:p>
          </p:txBody>
        </p:sp>
        <p:grpSp>
          <p:nvGrpSpPr>
            <p:cNvPr id="42" name="Group 42">
              <a:extLst>
                <a:ext uri="{FF2B5EF4-FFF2-40B4-BE49-F238E27FC236}">
                  <a16:creationId xmlns:a16="http://schemas.microsoft.com/office/drawing/2014/main" xmlns="" id="{C55DEFB2-1E34-4F1C-9E98-CF708D399A04}"/>
                </a:ext>
              </a:extLst>
            </p:cNvPr>
            <p:cNvGrpSpPr/>
            <p:nvPr/>
          </p:nvGrpSpPr>
          <p:grpSpPr>
            <a:xfrm>
              <a:off x="1176858" y="1794231"/>
              <a:ext cx="1606864" cy="749860"/>
              <a:chOff x="313717" y="1675964"/>
              <a:chExt cx="2514631" cy="1076522"/>
            </a:xfrm>
          </p:grpSpPr>
          <p:sp>
            <p:nvSpPr>
              <p:cNvPr id="43" name="TextBox 58">
                <a:extLst>
                  <a:ext uri="{FF2B5EF4-FFF2-40B4-BE49-F238E27FC236}">
                    <a16:creationId xmlns:a16="http://schemas.microsoft.com/office/drawing/2014/main" xmlns="" id="{7FB8FC9D-A10A-4F1F-9E26-7D51881A1244}"/>
                  </a:ext>
                </a:extLst>
              </p:cNvPr>
              <p:cNvSpPr txBox="1">
                <a:spLocks/>
              </p:cNvSpPr>
              <p:nvPr/>
            </p:nvSpPr>
            <p:spPr>
              <a:xfrm>
                <a:off x="326726" y="1675964"/>
                <a:ext cx="2501622" cy="362032"/>
              </a:xfrm>
              <a:prstGeom prst="rect">
                <a:avLst/>
              </a:prstGeom>
            </p:spPr>
            <p:txBody>
              <a:bodyPr vert="horz" wrap="none" lIns="0" tIns="0" rIns="0" bIns="0" anchor="ctr" anchorCtr="0">
                <a:normAutofit/>
              </a:bodyPr>
              <a:lstStyle/>
              <a:p>
                <a:pPr marL="0" indent="0">
                  <a:spcBef>
                    <a:spcPct val="0"/>
                  </a:spcBef>
                  <a:buNone/>
                </a:pPr>
                <a:r>
                  <a:rPr lang="zh-CN" altLang="en-US" b="1" dirty="0">
                    <a:solidFill>
                      <a:srgbClr val="C00000"/>
                    </a:solidFill>
                    <a:cs typeface="+mn-ea"/>
                    <a:sym typeface="+mn-lt"/>
                  </a:rPr>
                  <a:t>产品</a:t>
                </a:r>
                <a:r>
                  <a:rPr lang="en-US" altLang="zh-CN" b="1" dirty="0">
                    <a:solidFill>
                      <a:srgbClr val="C00000"/>
                    </a:solidFill>
                    <a:cs typeface="+mn-ea"/>
                    <a:sym typeface="+mn-lt"/>
                  </a:rPr>
                  <a:t>A</a:t>
                </a:r>
                <a:endParaRPr lang="zh-CN" altLang="en-US" b="1" dirty="0">
                  <a:solidFill>
                    <a:srgbClr val="C00000"/>
                  </a:solidFill>
                  <a:cs typeface="+mn-ea"/>
                  <a:sym typeface="+mn-lt"/>
                </a:endParaRPr>
              </a:p>
            </p:txBody>
          </p:sp>
          <p:sp>
            <p:nvSpPr>
              <p:cNvPr id="44" name="TextBox 59">
                <a:extLst>
                  <a:ext uri="{FF2B5EF4-FFF2-40B4-BE49-F238E27FC236}">
                    <a16:creationId xmlns:a16="http://schemas.microsoft.com/office/drawing/2014/main" xmlns="" id="{8828B07B-E167-4E1F-BC0A-AEF8E888DC1C}"/>
                  </a:ext>
                </a:extLst>
              </p:cNvPr>
              <p:cNvSpPr txBox="1">
                <a:spLocks/>
              </p:cNvSpPr>
              <p:nvPr/>
            </p:nvSpPr>
            <p:spPr>
              <a:xfrm>
                <a:off x="313717" y="2037995"/>
                <a:ext cx="2501622" cy="714491"/>
              </a:xfrm>
              <a:prstGeom prst="rect">
                <a:avLst/>
              </a:prstGeom>
            </p:spPr>
            <p:txBody>
              <a:bodyPr vert="horz" wrap="square" lIns="0" tIns="0" rIns="0" bIns="0" anchor="t" anchorCtr="0">
                <a:normAutofit/>
              </a:bodyPr>
              <a:lstStyle/>
              <a:p>
                <a:pPr marL="0" lvl="0" indent="0" defTabSz="914377">
                  <a:lnSpc>
                    <a:spcPct val="120000"/>
                  </a:lnSpc>
                  <a:buNone/>
                </a:pPr>
                <a:r>
                  <a:rPr lang="zh-CN" altLang="en-US" sz="1100" dirty="0">
                    <a:solidFill>
                      <a:schemeClr val="tx1"/>
                    </a:solidFill>
                    <a:cs typeface="+mn-ea"/>
                    <a:sym typeface="+mn-lt"/>
                  </a:rPr>
                  <a:t>此部分内容作为文字排版占位显示（建议使用主题字体）</a:t>
                </a:r>
              </a:p>
            </p:txBody>
          </p:sp>
        </p:grpSp>
      </p:grpSp>
      <p:grpSp>
        <p:nvGrpSpPr>
          <p:cNvPr id="45" name="组合 44">
            <a:extLst>
              <a:ext uri="{FF2B5EF4-FFF2-40B4-BE49-F238E27FC236}">
                <a16:creationId xmlns:a16="http://schemas.microsoft.com/office/drawing/2014/main" xmlns="" id="{6BE662F4-11F7-4256-AD73-54DECDCCD426}"/>
              </a:ext>
            </a:extLst>
          </p:cNvPr>
          <p:cNvGrpSpPr/>
          <p:nvPr/>
        </p:nvGrpSpPr>
        <p:grpSpPr>
          <a:xfrm>
            <a:off x="1193144" y="4159874"/>
            <a:ext cx="2768640" cy="983699"/>
            <a:chOff x="676309" y="2990218"/>
            <a:chExt cx="2132352" cy="757626"/>
          </a:xfrm>
        </p:grpSpPr>
        <p:sp>
          <p:nvSpPr>
            <p:cNvPr id="46" name="TextBox 38">
              <a:extLst>
                <a:ext uri="{FF2B5EF4-FFF2-40B4-BE49-F238E27FC236}">
                  <a16:creationId xmlns:a16="http://schemas.microsoft.com/office/drawing/2014/main" xmlns="" id="{D3FDA088-E764-4B46-B3FA-B48177CE087C}"/>
                </a:ext>
              </a:extLst>
            </p:cNvPr>
            <p:cNvSpPr txBox="1"/>
            <p:nvPr/>
          </p:nvSpPr>
          <p:spPr>
            <a:xfrm>
              <a:off x="676309" y="2990218"/>
              <a:ext cx="382316" cy="507831"/>
            </a:xfrm>
            <a:prstGeom prst="rect">
              <a:avLst/>
            </a:prstGeom>
            <a:noFill/>
          </p:spPr>
          <p:txBody>
            <a:bodyPr wrap="none" lIns="0" tIns="0" rIns="0" bIns="0">
              <a:normAutofit lnSpcReduction="10000"/>
            </a:bodyPr>
            <a:lstStyle/>
            <a:p>
              <a:pPr algn="ctr"/>
              <a:r>
                <a:rPr lang="id-ID" sz="4400" spc="-300" dirty="0">
                  <a:solidFill>
                    <a:srgbClr val="C00000"/>
                  </a:solidFill>
                  <a:cs typeface="+mn-ea"/>
                  <a:sym typeface="+mn-lt"/>
                </a:rPr>
                <a:t>02</a:t>
              </a:r>
            </a:p>
          </p:txBody>
        </p:sp>
        <p:grpSp>
          <p:nvGrpSpPr>
            <p:cNvPr id="47" name="Group 44">
              <a:extLst>
                <a:ext uri="{FF2B5EF4-FFF2-40B4-BE49-F238E27FC236}">
                  <a16:creationId xmlns:a16="http://schemas.microsoft.com/office/drawing/2014/main" xmlns="" id="{BCCCEE6A-FF6E-4281-94E1-8AA1C9166F68}"/>
                </a:ext>
              </a:extLst>
            </p:cNvPr>
            <p:cNvGrpSpPr/>
            <p:nvPr/>
          </p:nvGrpSpPr>
          <p:grpSpPr>
            <a:xfrm>
              <a:off x="1176858" y="2997984"/>
              <a:ext cx="1631803" cy="749860"/>
              <a:chOff x="313717" y="1675964"/>
              <a:chExt cx="2553659" cy="1076522"/>
            </a:xfrm>
          </p:grpSpPr>
          <p:sp>
            <p:nvSpPr>
              <p:cNvPr id="48" name="TextBox 54">
                <a:extLst>
                  <a:ext uri="{FF2B5EF4-FFF2-40B4-BE49-F238E27FC236}">
                    <a16:creationId xmlns:a16="http://schemas.microsoft.com/office/drawing/2014/main" xmlns="" id="{4837F4C4-A38C-403E-B6B0-2E0569495ABD}"/>
                  </a:ext>
                </a:extLst>
              </p:cNvPr>
              <p:cNvSpPr txBox="1">
                <a:spLocks/>
              </p:cNvSpPr>
              <p:nvPr/>
            </p:nvSpPr>
            <p:spPr>
              <a:xfrm>
                <a:off x="365754" y="1675964"/>
                <a:ext cx="2501622" cy="362032"/>
              </a:xfrm>
              <a:prstGeom prst="rect">
                <a:avLst/>
              </a:prstGeom>
            </p:spPr>
            <p:txBody>
              <a:bodyPr vert="horz" wrap="none" lIns="0" tIns="0" rIns="0" bIns="0" anchor="ctr" anchorCtr="0">
                <a:normAutofit/>
              </a:bodyPr>
              <a:lstStyle/>
              <a:p>
                <a:pPr marL="0" indent="0">
                  <a:spcBef>
                    <a:spcPct val="0"/>
                  </a:spcBef>
                  <a:buNone/>
                </a:pPr>
                <a:r>
                  <a:rPr lang="zh-CN" altLang="en-US" b="1" dirty="0">
                    <a:solidFill>
                      <a:srgbClr val="C00000"/>
                    </a:solidFill>
                    <a:cs typeface="+mn-ea"/>
                    <a:sym typeface="+mn-lt"/>
                  </a:rPr>
                  <a:t>产品</a:t>
                </a:r>
                <a:r>
                  <a:rPr lang="en-US" altLang="zh-CN" b="1" dirty="0">
                    <a:solidFill>
                      <a:srgbClr val="C00000"/>
                    </a:solidFill>
                    <a:cs typeface="+mn-ea"/>
                    <a:sym typeface="+mn-lt"/>
                  </a:rPr>
                  <a:t>B</a:t>
                </a:r>
                <a:endParaRPr lang="zh-CN" altLang="en-US" b="1" dirty="0">
                  <a:solidFill>
                    <a:srgbClr val="C00000"/>
                  </a:solidFill>
                  <a:cs typeface="+mn-ea"/>
                  <a:sym typeface="+mn-lt"/>
                </a:endParaRPr>
              </a:p>
            </p:txBody>
          </p:sp>
          <p:sp>
            <p:nvSpPr>
              <p:cNvPr id="49" name="TextBox 55">
                <a:extLst>
                  <a:ext uri="{FF2B5EF4-FFF2-40B4-BE49-F238E27FC236}">
                    <a16:creationId xmlns:a16="http://schemas.microsoft.com/office/drawing/2014/main" xmlns="" id="{F31462C1-9BC3-4343-9D3A-C7270F03A74A}"/>
                  </a:ext>
                </a:extLst>
              </p:cNvPr>
              <p:cNvSpPr txBox="1">
                <a:spLocks/>
              </p:cNvSpPr>
              <p:nvPr/>
            </p:nvSpPr>
            <p:spPr>
              <a:xfrm>
                <a:off x="313717" y="2037995"/>
                <a:ext cx="2501622" cy="714491"/>
              </a:xfrm>
              <a:prstGeom prst="rect">
                <a:avLst/>
              </a:prstGeom>
            </p:spPr>
            <p:txBody>
              <a:bodyPr vert="horz" wrap="square" lIns="0" tIns="0" rIns="0" bIns="0" anchor="t" anchorCtr="0">
                <a:normAutofit/>
              </a:bodyPr>
              <a:lstStyle/>
              <a:p>
                <a:pPr marL="0" lvl="0" indent="0" defTabSz="914377">
                  <a:lnSpc>
                    <a:spcPct val="120000"/>
                  </a:lnSpc>
                  <a:buNone/>
                </a:pPr>
                <a:r>
                  <a:rPr lang="zh-CN" altLang="en-US" sz="1100" dirty="0">
                    <a:solidFill>
                      <a:schemeClr val="tx1"/>
                    </a:solidFill>
                    <a:cs typeface="+mn-ea"/>
                    <a:sym typeface="+mn-lt"/>
                  </a:rPr>
                  <a:t>此部分内容作为文字排版占位显示（建议使用主题字体）</a:t>
                </a:r>
              </a:p>
            </p:txBody>
          </p:sp>
        </p:grpSp>
      </p:grpSp>
      <p:grpSp>
        <p:nvGrpSpPr>
          <p:cNvPr id="50" name="组合 49">
            <a:extLst>
              <a:ext uri="{FF2B5EF4-FFF2-40B4-BE49-F238E27FC236}">
                <a16:creationId xmlns:a16="http://schemas.microsoft.com/office/drawing/2014/main" xmlns="" id="{88511207-C459-4B0B-9195-96F9E1A11404}"/>
              </a:ext>
            </a:extLst>
          </p:cNvPr>
          <p:cNvGrpSpPr/>
          <p:nvPr/>
        </p:nvGrpSpPr>
        <p:grpSpPr>
          <a:xfrm>
            <a:off x="4298337" y="2596926"/>
            <a:ext cx="2746288" cy="1033476"/>
            <a:chOff x="3067868" y="1786466"/>
            <a:chExt cx="2115137" cy="795963"/>
          </a:xfrm>
        </p:grpSpPr>
        <p:sp>
          <p:nvSpPr>
            <p:cNvPr id="51" name="TextBox 39">
              <a:extLst>
                <a:ext uri="{FF2B5EF4-FFF2-40B4-BE49-F238E27FC236}">
                  <a16:creationId xmlns:a16="http://schemas.microsoft.com/office/drawing/2014/main" xmlns="" id="{D2743222-CFEE-464D-9C72-FE73F25C0C23}"/>
                </a:ext>
              </a:extLst>
            </p:cNvPr>
            <p:cNvSpPr txBox="1"/>
            <p:nvPr/>
          </p:nvSpPr>
          <p:spPr>
            <a:xfrm>
              <a:off x="3067868" y="1786466"/>
              <a:ext cx="394339" cy="507831"/>
            </a:xfrm>
            <a:prstGeom prst="rect">
              <a:avLst/>
            </a:prstGeom>
            <a:noFill/>
          </p:spPr>
          <p:txBody>
            <a:bodyPr wrap="none" lIns="0" tIns="0" rIns="0" bIns="0">
              <a:normAutofit lnSpcReduction="10000"/>
            </a:bodyPr>
            <a:lstStyle/>
            <a:p>
              <a:pPr algn="ctr"/>
              <a:r>
                <a:rPr lang="id-ID" sz="4400" spc="-300" dirty="0">
                  <a:solidFill>
                    <a:srgbClr val="C00000"/>
                  </a:solidFill>
                  <a:cs typeface="+mn-ea"/>
                  <a:sym typeface="+mn-lt"/>
                </a:rPr>
                <a:t>03</a:t>
              </a:r>
            </a:p>
          </p:txBody>
        </p:sp>
        <p:grpSp>
          <p:nvGrpSpPr>
            <p:cNvPr id="52" name="Group 45">
              <a:extLst>
                <a:ext uri="{FF2B5EF4-FFF2-40B4-BE49-F238E27FC236}">
                  <a16:creationId xmlns:a16="http://schemas.microsoft.com/office/drawing/2014/main" xmlns="" id="{01DD0747-BACB-4C03-B0B4-BAB77F107A78}"/>
                </a:ext>
              </a:extLst>
            </p:cNvPr>
            <p:cNvGrpSpPr/>
            <p:nvPr/>
          </p:nvGrpSpPr>
          <p:grpSpPr>
            <a:xfrm>
              <a:off x="3536762" y="1794231"/>
              <a:ext cx="1646243" cy="788198"/>
              <a:chOff x="710080" y="1675964"/>
              <a:chExt cx="2576256" cy="1131561"/>
            </a:xfrm>
          </p:grpSpPr>
          <p:sp>
            <p:nvSpPr>
              <p:cNvPr id="53" name="TextBox 52">
                <a:extLst>
                  <a:ext uri="{FF2B5EF4-FFF2-40B4-BE49-F238E27FC236}">
                    <a16:creationId xmlns:a16="http://schemas.microsoft.com/office/drawing/2014/main" xmlns="" id="{84E52171-3091-456D-90DE-4934DE5DBE69}"/>
                  </a:ext>
                </a:extLst>
              </p:cNvPr>
              <p:cNvSpPr txBox="1">
                <a:spLocks/>
              </p:cNvSpPr>
              <p:nvPr/>
            </p:nvSpPr>
            <p:spPr>
              <a:xfrm>
                <a:off x="784714" y="1675964"/>
                <a:ext cx="2501622" cy="362032"/>
              </a:xfrm>
              <a:prstGeom prst="rect">
                <a:avLst/>
              </a:prstGeom>
            </p:spPr>
            <p:txBody>
              <a:bodyPr vert="horz" wrap="none" lIns="0" tIns="0" rIns="0" bIns="0" anchor="ctr" anchorCtr="0">
                <a:normAutofit/>
              </a:bodyPr>
              <a:lstStyle/>
              <a:p>
                <a:pPr marL="0" indent="0">
                  <a:spcBef>
                    <a:spcPct val="0"/>
                  </a:spcBef>
                  <a:buNone/>
                </a:pPr>
                <a:r>
                  <a:rPr lang="zh-CN" altLang="en-US" b="1" dirty="0">
                    <a:solidFill>
                      <a:srgbClr val="C00000"/>
                    </a:solidFill>
                    <a:cs typeface="+mn-ea"/>
                    <a:sym typeface="+mn-lt"/>
                  </a:rPr>
                  <a:t>产品</a:t>
                </a:r>
                <a:r>
                  <a:rPr lang="en-US" altLang="zh-CN" b="1" dirty="0">
                    <a:solidFill>
                      <a:srgbClr val="C00000"/>
                    </a:solidFill>
                    <a:cs typeface="+mn-ea"/>
                    <a:sym typeface="+mn-lt"/>
                  </a:rPr>
                  <a:t>C</a:t>
                </a:r>
                <a:endParaRPr lang="zh-CN" altLang="en-US" b="1" dirty="0">
                  <a:solidFill>
                    <a:srgbClr val="C00000"/>
                  </a:solidFill>
                  <a:cs typeface="+mn-ea"/>
                  <a:sym typeface="+mn-lt"/>
                </a:endParaRPr>
              </a:p>
            </p:txBody>
          </p:sp>
          <p:sp>
            <p:nvSpPr>
              <p:cNvPr id="54" name="TextBox 53">
                <a:extLst>
                  <a:ext uri="{FF2B5EF4-FFF2-40B4-BE49-F238E27FC236}">
                    <a16:creationId xmlns:a16="http://schemas.microsoft.com/office/drawing/2014/main" xmlns="" id="{EE2F7442-8341-40D2-A5E7-1C565F1AEB04}"/>
                  </a:ext>
                </a:extLst>
              </p:cNvPr>
              <p:cNvSpPr txBox="1">
                <a:spLocks/>
              </p:cNvSpPr>
              <p:nvPr/>
            </p:nvSpPr>
            <p:spPr>
              <a:xfrm>
                <a:off x="710080" y="2093035"/>
                <a:ext cx="2501622" cy="714490"/>
              </a:xfrm>
              <a:prstGeom prst="rect">
                <a:avLst/>
              </a:prstGeom>
            </p:spPr>
            <p:txBody>
              <a:bodyPr vert="horz" wrap="square" lIns="0" tIns="0" rIns="0" bIns="0" anchor="t" anchorCtr="0">
                <a:normAutofit/>
              </a:bodyPr>
              <a:lstStyle/>
              <a:p>
                <a:pPr marL="0" lvl="0" indent="0" defTabSz="914377">
                  <a:lnSpc>
                    <a:spcPct val="120000"/>
                  </a:lnSpc>
                  <a:buNone/>
                </a:pPr>
                <a:r>
                  <a:rPr lang="zh-CN" altLang="en-US" sz="1100" dirty="0">
                    <a:solidFill>
                      <a:schemeClr val="tx1"/>
                    </a:solidFill>
                    <a:cs typeface="+mn-ea"/>
                    <a:sym typeface="+mn-lt"/>
                  </a:rPr>
                  <a:t>此部分内容作为文字排版占位显示（建议使用主题字体）</a:t>
                </a:r>
              </a:p>
            </p:txBody>
          </p:sp>
        </p:grpSp>
      </p:grpSp>
      <p:grpSp>
        <p:nvGrpSpPr>
          <p:cNvPr id="55" name="组合 54">
            <a:extLst>
              <a:ext uri="{FF2B5EF4-FFF2-40B4-BE49-F238E27FC236}">
                <a16:creationId xmlns:a16="http://schemas.microsoft.com/office/drawing/2014/main" xmlns="" id="{71EFBCCE-D3D1-4751-8CCA-AB49A27C026C}"/>
              </a:ext>
            </a:extLst>
          </p:cNvPr>
          <p:cNvGrpSpPr/>
          <p:nvPr/>
        </p:nvGrpSpPr>
        <p:grpSpPr>
          <a:xfrm>
            <a:off x="4306925" y="4159874"/>
            <a:ext cx="2726907" cy="995489"/>
            <a:chOff x="3074482" y="2990218"/>
            <a:chExt cx="2100210" cy="766706"/>
          </a:xfrm>
        </p:grpSpPr>
        <p:sp>
          <p:nvSpPr>
            <p:cNvPr id="56" name="TextBox 41">
              <a:extLst>
                <a:ext uri="{FF2B5EF4-FFF2-40B4-BE49-F238E27FC236}">
                  <a16:creationId xmlns:a16="http://schemas.microsoft.com/office/drawing/2014/main" xmlns="" id="{00B881A7-3C13-4CB1-A840-E8E150845AE5}"/>
                </a:ext>
              </a:extLst>
            </p:cNvPr>
            <p:cNvSpPr txBox="1"/>
            <p:nvPr/>
          </p:nvSpPr>
          <p:spPr>
            <a:xfrm>
              <a:off x="3074482" y="2990218"/>
              <a:ext cx="381113" cy="507831"/>
            </a:xfrm>
            <a:prstGeom prst="rect">
              <a:avLst/>
            </a:prstGeom>
            <a:noFill/>
          </p:spPr>
          <p:txBody>
            <a:bodyPr wrap="none" lIns="0" tIns="0" rIns="0" bIns="0">
              <a:normAutofit lnSpcReduction="10000"/>
            </a:bodyPr>
            <a:lstStyle/>
            <a:p>
              <a:pPr algn="ctr"/>
              <a:r>
                <a:rPr lang="id-ID" sz="4400" spc="-300" dirty="0">
                  <a:solidFill>
                    <a:srgbClr val="C00000"/>
                  </a:solidFill>
                  <a:cs typeface="+mn-ea"/>
                  <a:sym typeface="+mn-lt"/>
                </a:rPr>
                <a:t>04</a:t>
              </a:r>
            </a:p>
          </p:txBody>
        </p:sp>
        <p:grpSp>
          <p:nvGrpSpPr>
            <p:cNvPr id="57" name="Group 47">
              <a:extLst>
                <a:ext uri="{FF2B5EF4-FFF2-40B4-BE49-F238E27FC236}">
                  <a16:creationId xmlns:a16="http://schemas.microsoft.com/office/drawing/2014/main" xmlns="" id="{D01E7379-5D9E-4F82-B33A-E7A808445114}"/>
                </a:ext>
              </a:extLst>
            </p:cNvPr>
            <p:cNvGrpSpPr/>
            <p:nvPr/>
          </p:nvGrpSpPr>
          <p:grpSpPr>
            <a:xfrm>
              <a:off x="3542889" y="2997984"/>
              <a:ext cx="1631803" cy="758940"/>
              <a:chOff x="719668" y="1675964"/>
              <a:chExt cx="2553659" cy="1089558"/>
            </a:xfrm>
          </p:grpSpPr>
          <p:sp>
            <p:nvSpPr>
              <p:cNvPr id="58" name="TextBox 48">
                <a:extLst>
                  <a:ext uri="{FF2B5EF4-FFF2-40B4-BE49-F238E27FC236}">
                    <a16:creationId xmlns:a16="http://schemas.microsoft.com/office/drawing/2014/main" xmlns="" id="{91A71D91-592C-48A7-9B3A-B5A6A7B883B5}"/>
                  </a:ext>
                </a:extLst>
              </p:cNvPr>
              <p:cNvSpPr txBox="1">
                <a:spLocks/>
              </p:cNvSpPr>
              <p:nvPr/>
            </p:nvSpPr>
            <p:spPr>
              <a:xfrm>
                <a:off x="771705" y="1675964"/>
                <a:ext cx="2501622" cy="362032"/>
              </a:xfrm>
              <a:prstGeom prst="rect">
                <a:avLst/>
              </a:prstGeom>
            </p:spPr>
            <p:txBody>
              <a:bodyPr vert="horz" wrap="none" lIns="0" tIns="0" rIns="0" bIns="0" anchor="ctr" anchorCtr="0">
                <a:normAutofit/>
              </a:bodyPr>
              <a:lstStyle/>
              <a:p>
                <a:pPr marL="0" indent="0">
                  <a:spcBef>
                    <a:spcPct val="0"/>
                  </a:spcBef>
                  <a:buNone/>
                </a:pPr>
                <a:r>
                  <a:rPr lang="zh-CN" altLang="en-US" b="1" dirty="0">
                    <a:solidFill>
                      <a:srgbClr val="C00000"/>
                    </a:solidFill>
                    <a:cs typeface="+mn-ea"/>
                    <a:sym typeface="+mn-lt"/>
                  </a:rPr>
                  <a:t>产品</a:t>
                </a:r>
                <a:r>
                  <a:rPr lang="en-US" altLang="zh-CN" b="1" dirty="0">
                    <a:solidFill>
                      <a:srgbClr val="C00000"/>
                    </a:solidFill>
                    <a:cs typeface="+mn-ea"/>
                    <a:sym typeface="+mn-lt"/>
                  </a:rPr>
                  <a:t>D</a:t>
                </a:r>
                <a:endParaRPr lang="zh-CN" altLang="en-US" b="1" dirty="0">
                  <a:solidFill>
                    <a:srgbClr val="C00000"/>
                  </a:solidFill>
                  <a:cs typeface="+mn-ea"/>
                  <a:sym typeface="+mn-lt"/>
                </a:endParaRPr>
              </a:p>
            </p:txBody>
          </p:sp>
          <p:sp>
            <p:nvSpPr>
              <p:cNvPr id="59" name="TextBox 49">
                <a:extLst>
                  <a:ext uri="{FF2B5EF4-FFF2-40B4-BE49-F238E27FC236}">
                    <a16:creationId xmlns:a16="http://schemas.microsoft.com/office/drawing/2014/main" xmlns="" id="{E995FF75-3CBA-4251-8CFE-4DDAAC495677}"/>
                  </a:ext>
                </a:extLst>
              </p:cNvPr>
              <p:cNvSpPr txBox="1">
                <a:spLocks/>
              </p:cNvSpPr>
              <p:nvPr/>
            </p:nvSpPr>
            <p:spPr>
              <a:xfrm>
                <a:off x="719668" y="2039265"/>
                <a:ext cx="2501622" cy="726257"/>
              </a:xfrm>
              <a:prstGeom prst="rect">
                <a:avLst/>
              </a:prstGeom>
            </p:spPr>
            <p:txBody>
              <a:bodyPr vert="horz" wrap="square" lIns="0" tIns="0" rIns="0" bIns="0" anchor="t" anchorCtr="0">
                <a:normAutofit/>
              </a:bodyPr>
              <a:lstStyle/>
              <a:p>
                <a:pPr marL="0" lvl="0" indent="0" defTabSz="914377">
                  <a:lnSpc>
                    <a:spcPct val="120000"/>
                  </a:lnSpc>
                  <a:buNone/>
                </a:pPr>
                <a:r>
                  <a:rPr lang="zh-CN" altLang="en-US" sz="1100" dirty="0">
                    <a:solidFill>
                      <a:schemeClr val="tx1"/>
                    </a:solidFill>
                    <a:cs typeface="+mn-ea"/>
                    <a:sym typeface="+mn-lt"/>
                  </a:rPr>
                  <a:t>此部分内容作为文字排版占位显示（建议使用主题字体）</a:t>
                </a:r>
              </a:p>
            </p:txBody>
          </p:sp>
        </p:grpSp>
      </p:grpSp>
      <p:grpSp>
        <p:nvGrpSpPr>
          <p:cNvPr id="66" name="组合 65">
            <a:extLst>
              <a:ext uri="{FF2B5EF4-FFF2-40B4-BE49-F238E27FC236}">
                <a16:creationId xmlns:a16="http://schemas.microsoft.com/office/drawing/2014/main" xmlns="" id="{0E6B464C-1D53-4F88-8FB3-20162B32A807}"/>
              </a:ext>
            </a:extLst>
          </p:cNvPr>
          <p:cNvGrpSpPr/>
          <p:nvPr/>
        </p:nvGrpSpPr>
        <p:grpSpPr>
          <a:xfrm>
            <a:off x="-287858" y="356730"/>
            <a:ext cx="13478396" cy="884213"/>
            <a:chOff x="-287858" y="356730"/>
            <a:chExt cx="13478396" cy="884213"/>
          </a:xfrm>
        </p:grpSpPr>
        <p:sp>
          <p:nvSpPr>
            <p:cNvPr id="61" name="Freeform 5">
              <a:extLst>
                <a:ext uri="{FF2B5EF4-FFF2-40B4-BE49-F238E27FC236}">
                  <a16:creationId xmlns:a16="http://schemas.microsoft.com/office/drawing/2014/main" xmlns="" id="{A771EDF7-4769-4F56-8130-3F558492BDD5}"/>
                </a:ext>
              </a:extLst>
            </p:cNvPr>
            <p:cNvSpPr>
              <a:spLocks/>
            </p:cNvSpPr>
            <p:nvPr/>
          </p:nvSpPr>
          <p:spPr bwMode="auto">
            <a:xfrm>
              <a:off x="9774237" y="1204943"/>
              <a:ext cx="3416301" cy="36000"/>
            </a:xfrm>
            <a:prstGeom prst="parallelogram">
              <a:avLst/>
            </a:pr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Freeform 5">
              <a:extLst>
                <a:ext uri="{FF2B5EF4-FFF2-40B4-BE49-F238E27FC236}">
                  <a16:creationId xmlns:a16="http://schemas.microsoft.com/office/drawing/2014/main" xmlns="" id="{F4F5164B-54FC-464E-BA6B-FA273FCC8232}"/>
                </a:ext>
              </a:extLst>
            </p:cNvPr>
            <p:cNvSpPr>
              <a:spLocks/>
            </p:cNvSpPr>
            <p:nvPr/>
          </p:nvSpPr>
          <p:spPr bwMode="auto">
            <a:xfrm>
              <a:off x="-287858" y="1204943"/>
              <a:ext cx="9863657" cy="36000"/>
            </a:xfrm>
            <a:prstGeom prst="parallelogram">
              <a:avLst/>
            </a:prstGeom>
            <a:solidFill>
              <a:schemeClr val="bg1">
                <a:lumMod val="65000"/>
              </a:schemeClr>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3" name="Freeform 5">
              <a:extLst>
                <a:ext uri="{FF2B5EF4-FFF2-40B4-BE49-F238E27FC236}">
                  <a16:creationId xmlns:a16="http://schemas.microsoft.com/office/drawing/2014/main" xmlns="" id="{B330DC53-6BA0-4FFA-ABD6-9EA439DAE3E8}"/>
                </a:ext>
              </a:extLst>
            </p:cNvPr>
            <p:cNvSpPr>
              <a:spLocks/>
            </p:cNvSpPr>
            <p:nvPr/>
          </p:nvSpPr>
          <p:spPr bwMode="auto">
            <a:xfrm flipH="1">
              <a:off x="598356" y="434736"/>
              <a:ext cx="552714" cy="551875"/>
            </a:xfrm>
            <a:custGeom>
              <a:avLst/>
              <a:gdLst>
                <a:gd name="T0" fmla="*/ 2247 w 4494"/>
                <a:gd name="T1" fmla="*/ 0 h 4494"/>
                <a:gd name="T2" fmla="*/ 0 w 4494"/>
                <a:gd name="T3" fmla="*/ 2247 h 4494"/>
                <a:gd name="T4" fmla="*/ 2247 w 4494"/>
                <a:gd name="T5" fmla="*/ 4494 h 4494"/>
                <a:gd name="T6" fmla="*/ 4494 w 4494"/>
                <a:gd name="T7" fmla="*/ 2247 h 4494"/>
                <a:gd name="T8" fmla="*/ 2247 w 4494"/>
                <a:gd name="T9" fmla="*/ 0 h 4494"/>
                <a:gd name="T10" fmla="*/ 2991 w 4494"/>
                <a:gd name="T11" fmla="*/ 3386 h 4494"/>
                <a:gd name="T12" fmla="*/ 2991 w 4494"/>
                <a:gd name="T13" fmla="*/ 3619 h 4494"/>
                <a:gd name="T14" fmla="*/ 2875 w 4494"/>
                <a:gd name="T15" fmla="*/ 3667 h 4494"/>
                <a:gd name="T16" fmla="*/ 2759 w 4494"/>
                <a:gd name="T17" fmla="*/ 3619 h 4494"/>
                <a:gd name="T18" fmla="*/ 1503 w 4494"/>
                <a:gd name="T19" fmla="*/ 2364 h 4494"/>
                <a:gd name="T20" fmla="*/ 1503 w 4494"/>
                <a:gd name="T21" fmla="*/ 2131 h 4494"/>
                <a:gd name="T22" fmla="*/ 2759 w 4494"/>
                <a:gd name="T23" fmla="*/ 876 h 4494"/>
                <a:gd name="T24" fmla="*/ 2991 w 4494"/>
                <a:gd name="T25" fmla="*/ 876 h 4494"/>
                <a:gd name="T26" fmla="*/ 2991 w 4494"/>
                <a:gd name="T27" fmla="*/ 1108 h 4494"/>
                <a:gd name="T28" fmla="*/ 1852 w 4494"/>
                <a:gd name="T29" fmla="*/ 2247 h 4494"/>
                <a:gd name="T30" fmla="*/ 2991 w 4494"/>
                <a:gd name="T31" fmla="*/ 3386 h 4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94" h="4494">
                  <a:moveTo>
                    <a:pt x="2247" y="0"/>
                  </a:moveTo>
                  <a:cubicBezTo>
                    <a:pt x="1008" y="0"/>
                    <a:pt x="0" y="1008"/>
                    <a:pt x="0" y="2247"/>
                  </a:cubicBezTo>
                  <a:cubicBezTo>
                    <a:pt x="0" y="3486"/>
                    <a:pt x="1008" y="4494"/>
                    <a:pt x="2247" y="4494"/>
                  </a:cubicBezTo>
                  <a:cubicBezTo>
                    <a:pt x="3486" y="4494"/>
                    <a:pt x="4494" y="3486"/>
                    <a:pt x="4494" y="2247"/>
                  </a:cubicBezTo>
                  <a:cubicBezTo>
                    <a:pt x="4494" y="1008"/>
                    <a:pt x="3486" y="0"/>
                    <a:pt x="2247" y="0"/>
                  </a:cubicBezTo>
                  <a:close/>
                  <a:moveTo>
                    <a:pt x="2991" y="3386"/>
                  </a:moveTo>
                  <a:cubicBezTo>
                    <a:pt x="3055" y="3450"/>
                    <a:pt x="3055" y="3554"/>
                    <a:pt x="2991" y="3619"/>
                  </a:cubicBezTo>
                  <a:cubicBezTo>
                    <a:pt x="2959" y="3651"/>
                    <a:pt x="2917" y="3667"/>
                    <a:pt x="2875" y="3667"/>
                  </a:cubicBezTo>
                  <a:cubicBezTo>
                    <a:pt x="2833" y="3667"/>
                    <a:pt x="2791" y="3651"/>
                    <a:pt x="2759" y="3619"/>
                  </a:cubicBezTo>
                  <a:lnTo>
                    <a:pt x="1503" y="2364"/>
                  </a:lnTo>
                  <a:cubicBezTo>
                    <a:pt x="1439" y="2299"/>
                    <a:pt x="1439" y="2195"/>
                    <a:pt x="1503" y="2131"/>
                  </a:cubicBezTo>
                  <a:lnTo>
                    <a:pt x="2759" y="876"/>
                  </a:lnTo>
                  <a:cubicBezTo>
                    <a:pt x="2823" y="811"/>
                    <a:pt x="2927" y="811"/>
                    <a:pt x="2991" y="876"/>
                  </a:cubicBezTo>
                  <a:cubicBezTo>
                    <a:pt x="3055" y="940"/>
                    <a:pt x="3055" y="1044"/>
                    <a:pt x="2991" y="1108"/>
                  </a:cubicBezTo>
                  <a:lnTo>
                    <a:pt x="1852" y="2247"/>
                  </a:lnTo>
                  <a:lnTo>
                    <a:pt x="2991" y="3386"/>
                  </a:lnTo>
                  <a:close/>
                </a:path>
              </a:pathLst>
            </a:cu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64" name="矩形 63">
              <a:extLst>
                <a:ext uri="{FF2B5EF4-FFF2-40B4-BE49-F238E27FC236}">
                  <a16:creationId xmlns:a16="http://schemas.microsoft.com/office/drawing/2014/main" xmlns="" id="{D0367500-5796-4838-AECB-4FAD4F438E90}"/>
                </a:ext>
              </a:extLst>
            </p:cNvPr>
            <p:cNvSpPr/>
            <p:nvPr/>
          </p:nvSpPr>
          <p:spPr>
            <a:xfrm>
              <a:off x="1344262" y="356730"/>
              <a:ext cx="3615243" cy="663580"/>
            </a:xfrm>
            <a:prstGeom prst="rect">
              <a:avLst/>
            </a:prstGeom>
          </p:spPr>
          <p:txBody>
            <a:bodyPr wrap="square">
              <a:spAutoFit/>
              <a:scene3d>
                <a:camera prst="orthographicFront"/>
                <a:lightRig rig="threePt" dir="t"/>
              </a:scene3d>
              <a:sp3d contourW="12700"/>
            </a:bodyPr>
            <a:lstStyle/>
            <a:p>
              <a:pPr>
                <a:lnSpc>
                  <a:spcPct val="125000"/>
                </a:lnSpc>
              </a:pPr>
              <a:r>
                <a:rPr lang="en-US" altLang="zh-CN" sz="3200" b="1" dirty="0">
                  <a:solidFill>
                    <a:schemeClr val="bg1">
                      <a:lumMod val="50000"/>
                    </a:schemeClr>
                  </a:solidFill>
                </a:rPr>
                <a:t>01. </a:t>
              </a:r>
              <a:r>
                <a:rPr lang="zh-CN" altLang="en-US" sz="3200" b="1" dirty="0">
                  <a:solidFill>
                    <a:schemeClr val="bg1">
                      <a:lumMod val="50000"/>
                    </a:schemeClr>
                  </a:solidFill>
                </a:rPr>
                <a:t>年度工作概述</a:t>
              </a:r>
            </a:p>
          </p:txBody>
        </p:sp>
        <p:sp>
          <p:nvSpPr>
            <p:cNvPr id="65" name="文本框 64">
              <a:extLst>
                <a:ext uri="{FF2B5EF4-FFF2-40B4-BE49-F238E27FC236}">
                  <a16:creationId xmlns:a16="http://schemas.microsoft.com/office/drawing/2014/main" xmlns="" id="{711583C9-7A7A-4090-A306-AA69CE353332}"/>
                </a:ext>
              </a:extLst>
            </p:cNvPr>
            <p:cNvSpPr txBox="1"/>
            <p:nvPr/>
          </p:nvSpPr>
          <p:spPr>
            <a:xfrm>
              <a:off x="4806812" y="518989"/>
              <a:ext cx="5054277" cy="3730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solidFill>
                    <a:schemeClr val="bg1">
                      <a:lumMod val="65000"/>
                    </a:schemeClr>
                  </a:solidFill>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spTree>
    <p:extLst>
      <p:ext uri="{BB962C8B-B14F-4D97-AF65-F5344CB8AC3E}">
        <p14:creationId xmlns:p14="http://schemas.microsoft.com/office/powerpoint/2010/main" val="972770823"/>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500"/>
                                        <p:tgtEl>
                                          <p:spTgt spid="4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fade">
                                      <p:cBhvr>
                                        <p:cTn id="27" dur="500"/>
                                        <p:tgtEl>
                                          <p:spTgt spid="5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par>
                                <p:cTn id="33" presetID="10"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par>
                                <p:cTn id="39" presetID="10" presetClass="entr" presetSubtype="0" fill="hold"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iSļiḑê">
            <a:extLst>
              <a:ext uri="{FF2B5EF4-FFF2-40B4-BE49-F238E27FC236}">
                <a16:creationId xmlns:a16="http://schemas.microsoft.com/office/drawing/2014/main" xmlns="" id="{3622B3D8-9AF8-4508-854C-014D15AB2C50}"/>
              </a:ext>
            </a:extLst>
          </p:cNvPr>
          <p:cNvSpPr/>
          <p:nvPr/>
        </p:nvSpPr>
        <p:spPr>
          <a:xfrm>
            <a:off x="874713" y="1800608"/>
            <a:ext cx="2556467" cy="2182318"/>
          </a:xfrm>
          <a:prstGeom prst="rect">
            <a:avLst/>
          </a:prstGeom>
          <a:blipFill>
            <a:blip r:embed="rId3">
              <a:extLst>
                <a:ext uri="{BEBA8EAE-BF5A-486C-A8C5-ECC9F3942E4B}">
                  <a14:imgProps xmlns:a14="http://schemas.microsoft.com/office/drawing/2010/main">
                    <a14:imgLayer r:embed="rId4">
                      <a14:imgEffect>
                        <a14:saturation sat="0"/>
                      </a14:imgEffect>
                    </a14:imgLayer>
                  </a14:imgProps>
                </a:ext>
              </a:extLst>
            </a:blip>
            <a:srcRect/>
            <a:stretch>
              <a:fillRect l="-14574" r="-14430"/>
            </a:stretch>
          </a:bli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0" name="iṩḻîḍe">
            <a:extLst>
              <a:ext uri="{FF2B5EF4-FFF2-40B4-BE49-F238E27FC236}">
                <a16:creationId xmlns:a16="http://schemas.microsoft.com/office/drawing/2014/main" xmlns="" id="{5E2EFAC6-541C-41D4-BDD2-142095EEF3FC}"/>
              </a:ext>
            </a:extLst>
          </p:cNvPr>
          <p:cNvSpPr/>
          <p:nvPr/>
        </p:nvSpPr>
        <p:spPr>
          <a:xfrm>
            <a:off x="874713" y="4054269"/>
            <a:ext cx="2556467" cy="2182318"/>
          </a:xfrm>
          <a:prstGeom prst="rect">
            <a:avLst/>
          </a:prstGeom>
          <a:solidFill>
            <a:srgbClr val="C0000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1" name="ïṡḻídê">
            <a:extLst>
              <a:ext uri="{FF2B5EF4-FFF2-40B4-BE49-F238E27FC236}">
                <a16:creationId xmlns:a16="http://schemas.microsoft.com/office/drawing/2014/main" xmlns="" id="{0315E063-08AB-4F93-85BC-A14AA04401C5}"/>
              </a:ext>
            </a:extLst>
          </p:cNvPr>
          <p:cNvSpPr/>
          <p:nvPr/>
        </p:nvSpPr>
        <p:spPr>
          <a:xfrm>
            <a:off x="8760840" y="4054271"/>
            <a:ext cx="2556467" cy="2182318"/>
          </a:xfrm>
          <a:prstGeom prst="rect">
            <a:avLst/>
          </a:prstGeom>
          <a:blipFill>
            <a:blip r:embed="rId5"/>
            <a:srcRect/>
            <a:stretch>
              <a:fillRect l="-25902" r="-25647"/>
            </a:stretch>
          </a:bli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3" name="iṩļïďè">
            <a:extLst>
              <a:ext uri="{FF2B5EF4-FFF2-40B4-BE49-F238E27FC236}">
                <a16:creationId xmlns:a16="http://schemas.microsoft.com/office/drawing/2014/main" xmlns="" id="{B5F51A19-906E-46A2-BD6C-534DC405F756}"/>
              </a:ext>
            </a:extLst>
          </p:cNvPr>
          <p:cNvSpPr/>
          <p:nvPr/>
        </p:nvSpPr>
        <p:spPr>
          <a:xfrm>
            <a:off x="3507809" y="1800609"/>
            <a:ext cx="5175199" cy="4435977"/>
          </a:xfrm>
          <a:prstGeom prst="rect">
            <a:avLst/>
          </a:prstGeom>
          <a:blipFill>
            <a:blip r:embed="rId6"/>
            <a:srcRect/>
            <a:stretch>
              <a:fillRect l="-26363" r="-26233"/>
            </a:stretch>
          </a:bli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24" name="组合 23">
            <a:extLst>
              <a:ext uri="{FF2B5EF4-FFF2-40B4-BE49-F238E27FC236}">
                <a16:creationId xmlns:a16="http://schemas.microsoft.com/office/drawing/2014/main" xmlns="" id="{C8914780-C55E-4136-B67A-55B5A19199B7}"/>
              </a:ext>
            </a:extLst>
          </p:cNvPr>
          <p:cNvGrpSpPr/>
          <p:nvPr/>
        </p:nvGrpSpPr>
        <p:grpSpPr>
          <a:xfrm>
            <a:off x="993198" y="4432234"/>
            <a:ext cx="2330763" cy="1745152"/>
            <a:chOff x="1297997" y="2415593"/>
            <a:chExt cx="2330763" cy="1745152"/>
          </a:xfrm>
        </p:grpSpPr>
        <p:sp>
          <p:nvSpPr>
            <p:cNvPr id="25" name="矩形 24">
              <a:extLst>
                <a:ext uri="{FF2B5EF4-FFF2-40B4-BE49-F238E27FC236}">
                  <a16:creationId xmlns:a16="http://schemas.microsoft.com/office/drawing/2014/main" xmlns="" id="{9193A284-FB7D-406E-A4A5-323ADFC90B76}"/>
                </a:ext>
              </a:extLst>
            </p:cNvPr>
            <p:cNvSpPr/>
            <p:nvPr/>
          </p:nvSpPr>
          <p:spPr>
            <a:xfrm>
              <a:off x="1802253" y="2434176"/>
              <a:ext cx="1695689" cy="369332"/>
            </a:xfrm>
            <a:prstGeom prst="rect">
              <a:avLst/>
            </a:prstGeom>
          </p:spPr>
          <p:txBody>
            <a:bodyPr wrap="square">
              <a:spAutoFit/>
              <a:scene3d>
                <a:camera prst="orthographicFront"/>
                <a:lightRig rig="threePt" dir="t">
                  <a:rot lat="0" lon="0" rev="0"/>
                </a:lightRig>
              </a:scene3d>
              <a:sp3d contourW="12700"/>
            </a:bodyPr>
            <a:lstStyle/>
            <a:p>
              <a:r>
                <a:rPr lang="zh-CN" altLang="en-US" b="1" kern="0" dirty="0">
                  <a:solidFill>
                    <a:schemeClr val="bg1"/>
                  </a:solidFill>
                  <a:cs typeface="+mn-ea"/>
                  <a:sym typeface="+mn-lt"/>
                </a:rPr>
                <a:t>老客户维护</a:t>
              </a:r>
            </a:p>
          </p:txBody>
        </p:sp>
        <p:sp>
          <p:nvSpPr>
            <p:cNvPr id="26" name="椭圆 25">
              <a:extLst>
                <a:ext uri="{FF2B5EF4-FFF2-40B4-BE49-F238E27FC236}">
                  <a16:creationId xmlns:a16="http://schemas.microsoft.com/office/drawing/2014/main" xmlns="" id="{DE00BD77-6DBE-42AB-A294-07BF4E398A99}"/>
                </a:ext>
              </a:extLst>
            </p:cNvPr>
            <p:cNvSpPr/>
            <p:nvPr/>
          </p:nvSpPr>
          <p:spPr>
            <a:xfrm>
              <a:off x="1404013" y="2415593"/>
              <a:ext cx="382587" cy="3825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27" name="燕尾形 11">
              <a:extLst>
                <a:ext uri="{FF2B5EF4-FFF2-40B4-BE49-F238E27FC236}">
                  <a16:creationId xmlns:a16="http://schemas.microsoft.com/office/drawing/2014/main" xmlns="" id="{E9BB229D-6493-4582-B938-41DE12DC3F48}"/>
                </a:ext>
              </a:extLst>
            </p:cNvPr>
            <p:cNvSpPr/>
            <p:nvPr/>
          </p:nvSpPr>
          <p:spPr>
            <a:xfrm>
              <a:off x="1542221" y="2511741"/>
              <a:ext cx="134524" cy="190290"/>
            </a:xfrm>
            <a:prstGeom prst="chevron">
              <a:avLst>
                <a:gd name="adj" fmla="val 5724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28" name="矩形 27">
              <a:extLst>
                <a:ext uri="{FF2B5EF4-FFF2-40B4-BE49-F238E27FC236}">
                  <a16:creationId xmlns:a16="http://schemas.microsoft.com/office/drawing/2014/main" xmlns="" id="{0A4425C3-D810-4252-B130-74004333B4AA}"/>
                </a:ext>
              </a:extLst>
            </p:cNvPr>
            <p:cNvSpPr/>
            <p:nvPr/>
          </p:nvSpPr>
          <p:spPr>
            <a:xfrm>
              <a:off x="1297997" y="2849617"/>
              <a:ext cx="2330763" cy="1311128"/>
            </a:xfrm>
            <a:prstGeom prst="rect">
              <a:avLst/>
            </a:prstGeom>
          </p:spPr>
          <p:txBody>
            <a:bodyPr wrap="square">
              <a:spAutoFit/>
              <a:scene3d>
                <a:camera prst="orthographicFront"/>
                <a:lightRig rig="threePt" dir="t">
                  <a:rot lat="0" lon="0" rev="0"/>
                </a:lightRig>
              </a:scene3d>
              <a:sp3d contourW="12700"/>
            </a:bodyPr>
            <a:lstStyle/>
            <a:p>
              <a:pPr marL="171450" indent="-171450">
                <a:lnSpc>
                  <a:spcPct val="120000"/>
                </a:lnSpc>
                <a:buFont typeface="Wingdings" panose="05000000000000000000" pitchFamily="2" charset="2"/>
                <a:buChar char="u"/>
              </a:pPr>
              <a:r>
                <a:rPr lang="zh-CN" altLang="en-US" sz="1100" dirty="0">
                  <a:solidFill>
                    <a:schemeClr val="bg1"/>
                  </a:solidFill>
                  <a:cs typeface="+mn-ea"/>
                  <a:sym typeface="+mn-lt"/>
                </a:rPr>
                <a:t>考虑到各地区、各产业经济发展不平衡，对定额发票和代发票事项未进行退票处理</a:t>
              </a:r>
            </a:p>
            <a:p>
              <a:pPr marL="171450" indent="-171450">
                <a:lnSpc>
                  <a:spcPct val="120000"/>
                </a:lnSpc>
                <a:buFont typeface="Wingdings" panose="05000000000000000000" pitchFamily="2" charset="2"/>
                <a:buChar char="u"/>
              </a:pPr>
              <a:r>
                <a:rPr lang="zh-CN" altLang="en-US" sz="1100" dirty="0">
                  <a:solidFill>
                    <a:schemeClr val="bg1"/>
                  </a:solidFill>
                  <a:cs typeface="+mn-ea"/>
                  <a:sym typeface="+mn-lt"/>
                </a:rPr>
                <a:t>考虑到各办事处及安装部费用报销时效性，对部分轻微违规的发票未做退票处理</a:t>
              </a:r>
            </a:p>
          </p:txBody>
        </p:sp>
      </p:grpSp>
      <p:grpSp>
        <p:nvGrpSpPr>
          <p:cNvPr id="39" name="组合 38">
            <a:extLst>
              <a:ext uri="{FF2B5EF4-FFF2-40B4-BE49-F238E27FC236}">
                <a16:creationId xmlns:a16="http://schemas.microsoft.com/office/drawing/2014/main" xmlns="" id="{F3BF2645-87E4-4B96-BB0E-211E70DD219D}"/>
              </a:ext>
            </a:extLst>
          </p:cNvPr>
          <p:cNvGrpSpPr/>
          <p:nvPr/>
        </p:nvGrpSpPr>
        <p:grpSpPr>
          <a:xfrm>
            <a:off x="8760840" y="1790935"/>
            <a:ext cx="2556467" cy="2182318"/>
            <a:chOff x="8760840" y="1790935"/>
            <a:chExt cx="2556467" cy="2182318"/>
          </a:xfrm>
        </p:grpSpPr>
        <p:sp>
          <p:nvSpPr>
            <p:cNvPr id="22" name="iṩlîḋé">
              <a:extLst>
                <a:ext uri="{FF2B5EF4-FFF2-40B4-BE49-F238E27FC236}">
                  <a16:creationId xmlns:a16="http://schemas.microsoft.com/office/drawing/2014/main" xmlns="" id="{8B256F5D-E039-4C93-8803-6DA7C2A36BD0}"/>
                </a:ext>
              </a:extLst>
            </p:cNvPr>
            <p:cNvSpPr/>
            <p:nvPr/>
          </p:nvSpPr>
          <p:spPr>
            <a:xfrm>
              <a:off x="8760840" y="1790935"/>
              <a:ext cx="2556467" cy="2182318"/>
            </a:xfrm>
            <a:prstGeom prst="rect">
              <a:avLst/>
            </a:prstGeom>
            <a:solidFill>
              <a:srgbClr val="C0000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29" name="组合 28">
              <a:extLst>
                <a:ext uri="{FF2B5EF4-FFF2-40B4-BE49-F238E27FC236}">
                  <a16:creationId xmlns:a16="http://schemas.microsoft.com/office/drawing/2014/main" xmlns="" id="{371CB68A-5065-43AF-96B0-8EFA3C0B8BD2}"/>
                </a:ext>
              </a:extLst>
            </p:cNvPr>
            <p:cNvGrpSpPr/>
            <p:nvPr/>
          </p:nvGrpSpPr>
          <p:grpSpPr>
            <a:xfrm>
              <a:off x="8852452" y="2211801"/>
              <a:ext cx="2332383" cy="1648041"/>
              <a:chOff x="1264357" y="2415593"/>
              <a:chExt cx="2332383" cy="1648041"/>
            </a:xfrm>
          </p:grpSpPr>
          <p:sp>
            <p:nvSpPr>
              <p:cNvPr id="30" name="矩形 29">
                <a:extLst>
                  <a:ext uri="{FF2B5EF4-FFF2-40B4-BE49-F238E27FC236}">
                    <a16:creationId xmlns:a16="http://schemas.microsoft.com/office/drawing/2014/main" xmlns="" id="{3C4C460A-4C00-4678-8241-C5C2671A6D6B}"/>
                  </a:ext>
                </a:extLst>
              </p:cNvPr>
              <p:cNvSpPr/>
              <p:nvPr/>
            </p:nvSpPr>
            <p:spPr>
              <a:xfrm>
                <a:off x="1802253" y="2434176"/>
                <a:ext cx="1695689" cy="369332"/>
              </a:xfrm>
              <a:prstGeom prst="rect">
                <a:avLst/>
              </a:prstGeom>
            </p:spPr>
            <p:txBody>
              <a:bodyPr wrap="square">
                <a:spAutoFit/>
                <a:scene3d>
                  <a:camera prst="orthographicFront"/>
                  <a:lightRig rig="threePt" dir="t">
                    <a:rot lat="0" lon="0" rev="0"/>
                  </a:lightRig>
                </a:scene3d>
                <a:sp3d contourW="12700"/>
              </a:bodyPr>
              <a:lstStyle/>
              <a:p>
                <a:r>
                  <a:rPr lang="zh-CN" altLang="en-US" b="1" kern="0" dirty="0">
                    <a:solidFill>
                      <a:schemeClr val="bg1"/>
                    </a:solidFill>
                    <a:cs typeface="+mn-ea"/>
                    <a:sym typeface="+mn-lt"/>
                  </a:rPr>
                  <a:t>新客户开发</a:t>
                </a:r>
              </a:p>
            </p:txBody>
          </p:sp>
          <p:sp>
            <p:nvSpPr>
              <p:cNvPr id="31" name="椭圆 30">
                <a:extLst>
                  <a:ext uri="{FF2B5EF4-FFF2-40B4-BE49-F238E27FC236}">
                    <a16:creationId xmlns:a16="http://schemas.microsoft.com/office/drawing/2014/main" xmlns="" id="{6B6FD2AB-6E01-4249-83BE-81CC9EA14577}"/>
                  </a:ext>
                </a:extLst>
              </p:cNvPr>
              <p:cNvSpPr/>
              <p:nvPr/>
            </p:nvSpPr>
            <p:spPr>
              <a:xfrm>
                <a:off x="1404013" y="2415593"/>
                <a:ext cx="382587" cy="3825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32" name="燕尾形 16">
                <a:extLst>
                  <a:ext uri="{FF2B5EF4-FFF2-40B4-BE49-F238E27FC236}">
                    <a16:creationId xmlns:a16="http://schemas.microsoft.com/office/drawing/2014/main" xmlns="" id="{2A4E0E44-AB5A-497C-987E-7EB2E37228B1}"/>
                  </a:ext>
                </a:extLst>
              </p:cNvPr>
              <p:cNvSpPr/>
              <p:nvPr/>
            </p:nvSpPr>
            <p:spPr>
              <a:xfrm>
                <a:off x="1542221" y="2511741"/>
                <a:ext cx="134524" cy="190290"/>
              </a:xfrm>
              <a:prstGeom prst="chevron">
                <a:avLst>
                  <a:gd name="adj" fmla="val 5724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33" name="矩形 32">
                <a:extLst>
                  <a:ext uri="{FF2B5EF4-FFF2-40B4-BE49-F238E27FC236}">
                    <a16:creationId xmlns:a16="http://schemas.microsoft.com/office/drawing/2014/main" xmlns="" id="{201210BC-93B3-4D16-8F96-E9F54C267192}"/>
                  </a:ext>
                </a:extLst>
              </p:cNvPr>
              <p:cNvSpPr/>
              <p:nvPr/>
            </p:nvSpPr>
            <p:spPr>
              <a:xfrm>
                <a:off x="1264357" y="2955638"/>
                <a:ext cx="2332383" cy="1107996"/>
              </a:xfrm>
              <a:prstGeom prst="rect">
                <a:avLst/>
              </a:prstGeom>
            </p:spPr>
            <p:txBody>
              <a:bodyPr wrap="square">
                <a:spAutoFit/>
                <a:scene3d>
                  <a:camera prst="orthographicFront"/>
                  <a:lightRig rig="threePt" dir="t">
                    <a:rot lat="0" lon="0" rev="0"/>
                  </a:lightRig>
                </a:scene3d>
                <a:sp3d contourW="12700"/>
              </a:bodyPr>
              <a:lstStyle/>
              <a:p>
                <a:pPr marL="171450" indent="-171450">
                  <a:lnSpc>
                    <a:spcPct val="120000"/>
                  </a:lnSpc>
                  <a:buFont typeface="Wingdings" panose="05000000000000000000" pitchFamily="2" charset="2"/>
                  <a:buChar char="u"/>
                </a:pPr>
                <a:r>
                  <a:rPr lang="zh-CN" altLang="en-US" sz="1100" dirty="0">
                    <a:solidFill>
                      <a:schemeClr val="bg1"/>
                    </a:solidFill>
                    <a:cs typeface="+mn-ea"/>
                    <a:sym typeface="+mn-lt"/>
                  </a:rPr>
                  <a:t>制度的实际约束力不够</a:t>
                </a:r>
              </a:p>
              <a:p>
                <a:pPr marL="171450" indent="-171450">
                  <a:lnSpc>
                    <a:spcPct val="120000"/>
                  </a:lnSpc>
                  <a:buFont typeface="Wingdings" panose="05000000000000000000" pitchFamily="2" charset="2"/>
                  <a:buChar char="u"/>
                </a:pPr>
                <a:r>
                  <a:rPr lang="zh-CN" altLang="en-US" sz="1100" dirty="0">
                    <a:solidFill>
                      <a:schemeClr val="bg1"/>
                    </a:solidFill>
                    <a:cs typeface="+mn-ea"/>
                    <a:sym typeface="+mn-lt"/>
                  </a:rPr>
                  <a:t>日常费用跨期罚没和拒报未实施</a:t>
                </a:r>
              </a:p>
              <a:p>
                <a:pPr marL="171450" indent="-171450">
                  <a:lnSpc>
                    <a:spcPct val="120000"/>
                  </a:lnSpc>
                  <a:buFont typeface="Wingdings" panose="05000000000000000000" pitchFamily="2" charset="2"/>
                  <a:buChar char="u"/>
                </a:pPr>
                <a:r>
                  <a:rPr lang="zh-CN" altLang="en-US" sz="1100" dirty="0">
                    <a:solidFill>
                      <a:schemeClr val="bg1"/>
                    </a:solidFill>
                    <a:cs typeface="+mn-ea"/>
                    <a:sym typeface="+mn-lt"/>
                  </a:rPr>
                  <a:t>内呈报告日期晚于报销事项发生日期偶有发生</a:t>
                </a:r>
              </a:p>
              <a:p>
                <a:pPr marL="171450" indent="-171450">
                  <a:lnSpc>
                    <a:spcPct val="120000"/>
                  </a:lnSpc>
                  <a:buFont typeface="Wingdings" panose="05000000000000000000" pitchFamily="2" charset="2"/>
                  <a:buChar char="u"/>
                </a:pPr>
                <a:endParaRPr lang="zh-CN" altLang="en-US" sz="1100" dirty="0">
                  <a:solidFill>
                    <a:schemeClr val="bg1"/>
                  </a:solidFill>
                  <a:cs typeface="+mn-ea"/>
                  <a:sym typeface="+mn-lt"/>
                </a:endParaRPr>
              </a:p>
            </p:txBody>
          </p:sp>
        </p:grpSp>
      </p:grpSp>
      <p:grpSp>
        <p:nvGrpSpPr>
          <p:cNvPr id="40" name="组合 39">
            <a:extLst>
              <a:ext uri="{FF2B5EF4-FFF2-40B4-BE49-F238E27FC236}">
                <a16:creationId xmlns:a16="http://schemas.microsoft.com/office/drawing/2014/main" xmlns="" id="{FF942A24-BD82-4E95-BCA9-3A3B37F1D1E5}"/>
              </a:ext>
            </a:extLst>
          </p:cNvPr>
          <p:cNvGrpSpPr/>
          <p:nvPr/>
        </p:nvGrpSpPr>
        <p:grpSpPr>
          <a:xfrm>
            <a:off x="-287858" y="356730"/>
            <a:ext cx="13478396" cy="884213"/>
            <a:chOff x="-287858" y="356730"/>
            <a:chExt cx="13478396" cy="884213"/>
          </a:xfrm>
        </p:grpSpPr>
        <p:sp>
          <p:nvSpPr>
            <p:cNvPr id="34" name="Freeform 5">
              <a:extLst>
                <a:ext uri="{FF2B5EF4-FFF2-40B4-BE49-F238E27FC236}">
                  <a16:creationId xmlns:a16="http://schemas.microsoft.com/office/drawing/2014/main" xmlns="" id="{2AD779EE-006B-4AC8-A27B-92CA166559EB}"/>
                </a:ext>
              </a:extLst>
            </p:cNvPr>
            <p:cNvSpPr>
              <a:spLocks/>
            </p:cNvSpPr>
            <p:nvPr/>
          </p:nvSpPr>
          <p:spPr bwMode="auto">
            <a:xfrm>
              <a:off x="9774237" y="1204943"/>
              <a:ext cx="3416301" cy="36000"/>
            </a:xfrm>
            <a:prstGeom prst="parallelogram">
              <a:avLst/>
            </a:pr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5">
              <a:extLst>
                <a:ext uri="{FF2B5EF4-FFF2-40B4-BE49-F238E27FC236}">
                  <a16:creationId xmlns:a16="http://schemas.microsoft.com/office/drawing/2014/main" xmlns="" id="{3E4E5528-F299-4353-BE46-58B83F014BD7}"/>
                </a:ext>
              </a:extLst>
            </p:cNvPr>
            <p:cNvSpPr>
              <a:spLocks/>
            </p:cNvSpPr>
            <p:nvPr/>
          </p:nvSpPr>
          <p:spPr bwMode="auto">
            <a:xfrm>
              <a:off x="-287858" y="1204943"/>
              <a:ext cx="9863657" cy="36000"/>
            </a:xfrm>
            <a:prstGeom prst="parallelogram">
              <a:avLst/>
            </a:prstGeom>
            <a:solidFill>
              <a:schemeClr val="bg1">
                <a:lumMod val="65000"/>
              </a:schemeClr>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6" name="Freeform 5">
              <a:extLst>
                <a:ext uri="{FF2B5EF4-FFF2-40B4-BE49-F238E27FC236}">
                  <a16:creationId xmlns:a16="http://schemas.microsoft.com/office/drawing/2014/main" xmlns="" id="{8493DFE2-12E0-462C-8FDB-B6ABC4941245}"/>
                </a:ext>
              </a:extLst>
            </p:cNvPr>
            <p:cNvSpPr>
              <a:spLocks/>
            </p:cNvSpPr>
            <p:nvPr/>
          </p:nvSpPr>
          <p:spPr bwMode="auto">
            <a:xfrm flipH="1">
              <a:off x="598356" y="434736"/>
              <a:ext cx="552714" cy="551875"/>
            </a:xfrm>
            <a:custGeom>
              <a:avLst/>
              <a:gdLst>
                <a:gd name="T0" fmla="*/ 2247 w 4494"/>
                <a:gd name="T1" fmla="*/ 0 h 4494"/>
                <a:gd name="T2" fmla="*/ 0 w 4494"/>
                <a:gd name="T3" fmla="*/ 2247 h 4494"/>
                <a:gd name="T4" fmla="*/ 2247 w 4494"/>
                <a:gd name="T5" fmla="*/ 4494 h 4494"/>
                <a:gd name="T6" fmla="*/ 4494 w 4494"/>
                <a:gd name="T7" fmla="*/ 2247 h 4494"/>
                <a:gd name="T8" fmla="*/ 2247 w 4494"/>
                <a:gd name="T9" fmla="*/ 0 h 4494"/>
                <a:gd name="T10" fmla="*/ 2991 w 4494"/>
                <a:gd name="T11" fmla="*/ 3386 h 4494"/>
                <a:gd name="T12" fmla="*/ 2991 w 4494"/>
                <a:gd name="T13" fmla="*/ 3619 h 4494"/>
                <a:gd name="T14" fmla="*/ 2875 w 4494"/>
                <a:gd name="T15" fmla="*/ 3667 h 4494"/>
                <a:gd name="T16" fmla="*/ 2759 w 4494"/>
                <a:gd name="T17" fmla="*/ 3619 h 4494"/>
                <a:gd name="T18" fmla="*/ 1503 w 4494"/>
                <a:gd name="T19" fmla="*/ 2364 h 4494"/>
                <a:gd name="T20" fmla="*/ 1503 w 4494"/>
                <a:gd name="T21" fmla="*/ 2131 h 4494"/>
                <a:gd name="T22" fmla="*/ 2759 w 4494"/>
                <a:gd name="T23" fmla="*/ 876 h 4494"/>
                <a:gd name="T24" fmla="*/ 2991 w 4494"/>
                <a:gd name="T25" fmla="*/ 876 h 4494"/>
                <a:gd name="T26" fmla="*/ 2991 w 4494"/>
                <a:gd name="T27" fmla="*/ 1108 h 4494"/>
                <a:gd name="T28" fmla="*/ 1852 w 4494"/>
                <a:gd name="T29" fmla="*/ 2247 h 4494"/>
                <a:gd name="T30" fmla="*/ 2991 w 4494"/>
                <a:gd name="T31" fmla="*/ 3386 h 4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94" h="4494">
                  <a:moveTo>
                    <a:pt x="2247" y="0"/>
                  </a:moveTo>
                  <a:cubicBezTo>
                    <a:pt x="1008" y="0"/>
                    <a:pt x="0" y="1008"/>
                    <a:pt x="0" y="2247"/>
                  </a:cubicBezTo>
                  <a:cubicBezTo>
                    <a:pt x="0" y="3486"/>
                    <a:pt x="1008" y="4494"/>
                    <a:pt x="2247" y="4494"/>
                  </a:cubicBezTo>
                  <a:cubicBezTo>
                    <a:pt x="3486" y="4494"/>
                    <a:pt x="4494" y="3486"/>
                    <a:pt x="4494" y="2247"/>
                  </a:cubicBezTo>
                  <a:cubicBezTo>
                    <a:pt x="4494" y="1008"/>
                    <a:pt x="3486" y="0"/>
                    <a:pt x="2247" y="0"/>
                  </a:cubicBezTo>
                  <a:close/>
                  <a:moveTo>
                    <a:pt x="2991" y="3386"/>
                  </a:moveTo>
                  <a:cubicBezTo>
                    <a:pt x="3055" y="3450"/>
                    <a:pt x="3055" y="3554"/>
                    <a:pt x="2991" y="3619"/>
                  </a:cubicBezTo>
                  <a:cubicBezTo>
                    <a:pt x="2959" y="3651"/>
                    <a:pt x="2917" y="3667"/>
                    <a:pt x="2875" y="3667"/>
                  </a:cubicBezTo>
                  <a:cubicBezTo>
                    <a:pt x="2833" y="3667"/>
                    <a:pt x="2791" y="3651"/>
                    <a:pt x="2759" y="3619"/>
                  </a:cubicBezTo>
                  <a:lnTo>
                    <a:pt x="1503" y="2364"/>
                  </a:lnTo>
                  <a:cubicBezTo>
                    <a:pt x="1439" y="2299"/>
                    <a:pt x="1439" y="2195"/>
                    <a:pt x="1503" y="2131"/>
                  </a:cubicBezTo>
                  <a:lnTo>
                    <a:pt x="2759" y="876"/>
                  </a:lnTo>
                  <a:cubicBezTo>
                    <a:pt x="2823" y="811"/>
                    <a:pt x="2927" y="811"/>
                    <a:pt x="2991" y="876"/>
                  </a:cubicBezTo>
                  <a:cubicBezTo>
                    <a:pt x="3055" y="940"/>
                    <a:pt x="3055" y="1044"/>
                    <a:pt x="2991" y="1108"/>
                  </a:cubicBezTo>
                  <a:lnTo>
                    <a:pt x="1852" y="2247"/>
                  </a:lnTo>
                  <a:lnTo>
                    <a:pt x="2991" y="3386"/>
                  </a:lnTo>
                  <a:close/>
                </a:path>
              </a:pathLst>
            </a:cu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37" name="矩形 36">
              <a:extLst>
                <a:ext uri="{FF2B5EF4-FFF2-40B4-BE49-F238E27FC236}">
                  <a16:creationId xmlns:a16="http://schemas.microsoft.com/office/drawing/2014/main" xmlns="" id="{060A37BD-C080-45C8-99C9-B73726707293}"/>
                </a:ext>
              </a:extLst>
            </p:cNvPr>
            <p:cNvSpPr/>
            <p:nvPr/>
          </p:nvSpPr>
          <p:spPr>
            <a:xfrm>
              <a:off x="1344262" y="356730"/>
              <a:ext cx="3615243" cy="663580"/>
            </a:xfrm>
            <a:prstGeom prst="rect">
              <a:avLst/>
            </a:prstGeom>
          </p:spPr>
          <p:txBody>
            <a:bodyPr wrap="square">
              <a:spAutoFit/>
              <a:scene3d>
                <a:camera prst="orthographicFront"/>
                <a:lightRig rig="threePt" dir="t"/>
              </a:scene3d>
              <a:sp3d contourW="12700"/>
            </a:bodyPr>
            <a:lstStyle/>
            <a:p>
              <a:pPr>
                <a:lnSpc>
                  <a:spcPct val="125000"/>
                </a:lnSpc>
              </a:pPr>
              <a:r>
                <a:rPr lang="en-US" altLang="zh-CN" sz="3200" b="1" dirty="0">
                  <a:solidFill>
                    <a:schemeClr val="bg1">
                      <a:lumMod val="50000"/>
                    </a:schemeClr>
                  </a:solidFill>
                </a:rPr>
                <a:t>01. </a:t>
              </a:r>
              <a:r>
                <a:rPr lang="zh-CN" altLang="en-US" sz="3200" b="1" dirty="0">
                  <a:solidFill>
                    <a:schemeClr val="bg1">
                      <a:lumMod val="50000"/>
                    </a:schemeClr>
                  </a:solidFill>
                </a:rPr>
                <a:t>年度工作概述</a:t>
              </a:r>
            </a:p>
          </p:txBody>
        </p:sp>
        <p:sp>
          <p:nvSpPr>
            <p:cNvPr id="38" name="文本框 37">
              <a:extLst>
                <a:ext uri="{FF2B5EF4-FFF2-40B4-BE49-F238E27FC236}">
                  <a16:creationId xmlns:a16="http://schemas.microsoft.com/office/drawing/2014/main" xmlns="" id="{147591CF-A121-418A-82A4-E61A3E1B01A7}"/>
                </a:ext>
              </a:extLst>
            </p:cNvPr>
            <p:cNvSpPr txBox="1"/>
            <p:nvPr/>
          </p:nvSpPr>
          <p:spPr>
            <a:xfrm>
              <a:off x="4806812" y="518989"/>
              <a:ext cx="5054277" cy="3730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solidFill>
                    <a:schemeClr val="bg1">
                      <a:lumMod val="65000"/>
                    </a:schemeClr>
                  </a:solidFill>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spTree>
    <p:extLst>
      <p:ext uri="{BB962C8B-B14F-4D97-AF65-F5344CB8AC3E}">
        <p14:creationId xmlns:p14="http://schemas.microsoft.com/office/powerpoint/2010/main" val="218767851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down)">
                                      <p:cBhvr>
                                        <p:cTn id="20" dur="500"/>
                                        <p:tgtEl>
                                          <p:spTgt spid="20"/>
                                        </p:tgtEl>
                                      </p:cBhvr>
                                    </p:animEffect>
                                  </p:childTnLst>
                                </p:cTn>
                              </p:par>
                              <p:par>
                                <p:cTn id="21" presetID="22" presetClass="entr" presetSubtype="4"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down)">
                                      <p:cBhvr>
                                        <p:cTn id="23" dur="5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wipe(down)">
                                      <p:cBhvr>
                                        <p:cTn id="3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0" name="组合 119">
            <a:extLst>
              <a:ext uri="{FF2B5EF4-FFF2-40B4-BE49-F238E27FC236}">
                <a16:creationId xmlns:a16="http://schemas.microsoft.com/office/drawing/2014/main" xmlns="" id="{34939840-892E-43E2-9DDB-251079DF8337}"/>
              </a:ext>
            </a:extLst>
          </p:cNvPr>
          <p:cNvGrpSpPr/>
          <p:nvPr/>
        </p:nvGrpSpPr>
        <p:grpSpPr>
          <a:xfrm>
            <a:off x="8460862" y="4602449"/>
            <a:ext cx="2647960" cy="1175501"/>
            <a:chOff x="8460862" y="4602449"/>
            <a:chExt cx="2647960" cy="1175501"/>
          </a:xfrm>
        </p:grpSpPr>
        <p:sp>
          <p:nvSpPr>
            <p:cNvPr id="12" name="TextBox 17">
              <a:extLst>
                <a:ext uri="{FF2B5EF4-FFF2-40B4-BE49-F238E27FC236}">
                  <a16:creationId xmlns:a16="http://schemas.microsoft.com/office/drawing/2014/main" xmlns="" id="{7C502B04-E730-4945-845C-F066FBE27986}"/>
                </a:ext>
              </a:extLst>
            </p:cNvPr>
            <p:cNvSpPr txBox="1"/>
            <p:nvPr/>
          </p:nvSpPr>
          <p:spPr>
            <a:xfrm>
              <a:off x="8460862" y="4636916"/>
              <a:ext cx="1042029" cy="967711"/>
            </a:xfrm>
            <a:prstGeom prst="rect">
              <a:avLst/>
            </a:prstGeom>
            <a:noFill/>
          </p:spPr>
          <p:txBody>
            <a:bodyPr wrap="none" rtlCol="0">
              <a:spAutoFit/>
            </a:bodyPr>
            <a:lstStyle/>
            <a:p>
              <a:pPr defTabSz="685631">
                <a:defRPr/>
              </a:pPr>
              <a:r>
                <a:rPr lang="en-US" sz="4500">
                  <a:solidFill>
                    <a:schemeClr val="tx1">
                      <a:lumMod val="75000"/>
                      <a:lumOff val="25000"/>
                    </a:schemeClr>
                  </a:solidFill>
                  <a:cs typeface="+mn-ea"/>
                  <a:sym typeface="+mn-lt"/>
                </a:rPr>
                <a:t>03</a:t>
              </a:r>
            </a:p>
          </p:txBody>
        </p:sp>
        <p:sp>
          <p:nvSpPr>
            <p:cNvPr id="13" name="TextBox 18">
              <a:extLst>
                <a:ext uri="{FF2B5EF4-FFF2-40B4-BE49-F238E27FC236}">
                  <a16:creationId xmlns:a16="http://schemas.microsoft.com/office/drawing/2014/main" xmlns="" id="{ADB12903-66D9-4CB2-B7B1-FA21D5669CE4}"/>
                </a:ext>
              </a:extLst>
            </p:cNvPr>
            <p:cNvSpPr txBox="1"/>
            <p:nvPr/>
          </p:nvSpPr>
          <p:spPr>
            <a:xfrm>
              <a:off x="9349280" y="4867162"/>
              <a:ext cx="1759542" cy="910788"/>
            </a:xfrm>
            <a:prstGeom prst="rect">
              <a:avLst/>
            </a:prstGeom>
            <a:noFill/>
          </p:spPr>
          <p:txBody>
            <a:bodyPr wrap="square" rtlCol="0">
              <a:spAutoFit/>
            </a:bodyPr>
            <a:lstStyle>
              <a:defPPr>
                <a:defRPr lang="zh-CN"/>
              </a:defPPr>
              <a:lvl1pPr defTabSz="685631">
                <a:lnSpc>
                  <a:spcPct val="120000"/>
                </a:lnSpc>
                <a:defRPr sz="700">
                  <a:solidFill>
                    <a:schemeClr val="tx1">
                      <a:lumMod val="65000"/>
                      <a:lumOff val="35000"/>
                    </a:schemeClr>
                  </a:solidFill>
                  <a:latin typeface="Open Sans"/>
                </a:defRPr>
              </a:lvl1pPr>
            </a:lstStyle>
            <a:p>
              <a:r>
                <a:rPr lang="zh-CN" altLang="en-US" dirty="0">
                  <a:solidFill>
                    <a:schemeClr val="tx1">
                      <a:lumMod val="75000"/>
                      <a:lumOff val="25000"/>
                    </a:schemeClr>
                  </a:solidFill>
                  <a:latin typeface="+mn-lt"/>
                  <a:cs typeface="+mn-ea"/>
                  <a:sym typeface="+mn-lt"/>
                </a:rPr>
                <a:t>这里输入简单的文字概述里输入简单文字概述输入简单的文字概述里输入输入里这里输入简单的文字概述里输入简单文字概述</a:t>
              </a:r>
            </a:p>
          </p:txBody>
        </p:sp>
        <p:sp>
          <p:nvSpPr>
            <p:cNvPr id="14" name="TextBox 19">
              <a:extLst>
                <a:ext uri="{FF2B5EF4-FFF2-40B4-BE49-F238E27FC236}">
                  <a16:creationId xmlns:a16="http://schemas.microsoft.com/office/drawing/2014/main" xmlns="" id="{8D9A8D54-9DCF-4714-970B-386D9FF564AC}"/>
                </a:ext>
              </a:extLst>
            </p:cNvPr>
            <p:cNvSpPr txBox="1"/>
            <p:nvPr/>
          </p:nvSpPr>
          <p:spPr>
            <a:xfrm>
              <a:off x="9349281" y="4602449"/>
              <a:ext cx="929734" cy="335365"/>
            </a:xfrm>
            <a:prstGeom prst="rect">
              <a:avLst/>
            </a:prstGeom>
            <a:noFill/>
          </p:spPr>
          <p:txBody>
            <a:bodyPr wrap="none" lIns="68569" tIns="34285" rIns="68569" bIns="34285" rtlCol="0">
              <a:spAutoFit/>
            </a:bodyPr>
            <a:lstStyle/>
            <a:p>
              <a:pPr defTabSz="685631">
                <a:lnSpc>
                  <a:spcPct val="120000"/>
                </a:lnSpc>
                <a:defRPr/>
              </a:pPr>
              <a:r>
                <a:rPr lang="zh-CN" altLang="en-US" sz="1199" dirty="0">
                  <a:solidFill>
                    <a:schemeClr val="tx2"/>
                  </a:solidFill>
                  <a:cs typeface="+mn-ea"/>
                  <a:sym typeface="+mn-lt"/>
                </a:rPr>
                <a:t>销售回款</a:t>
              </a:r>
              <a:endParaRPr lang="id-ID" sz="1199" dirty="0">
                <a:solidFill>
                  <a:schemeClr val="tx2"/>
                </a:solidFill>
                <a:cs typeface="+mn-ea"/>
                <a:sym typeface="+mn-lt"/>
              </a:endParaRPr>
            </a:p>
          </p:txBody>
        </p:sp>
      </p:grpSp>
      <p:grpSp>
        <p:nvGrpSpPr>
          <p:cNvPr id="117" name="组合 116">
            <a:extLst>
              <a:ext uri="{FF2B5EF4-FFF2-40B4-BE49-F238E27FC236}">
                <a16:creationId xmlns:a16="http://schemas.microsoft.com/office/drawing/2014/main" xmlns="" id="{2D3BA19B-38F7-4A6A-AC43-E52B3A3F244F}"/>
              </a:ext>
            </a:extLst>
          </p:cNvPr>
          <p:cNvGrpSpPr/>
          <p:nvPr/>
        </p:nvGrpSpPr>
        <p:grpSpPr>
          <a:xfrm>
            <a:off x="4337616" y="2263385"/>
            <a:ext cx="3426928" cy="3426921"/>
            <a:chOff x="4337616" y="2263385"/>
            <a:chExt cx="3426928" cy="3426921"/>
          </a:xfrm>
        </p:grpSpPr>
        <p:sp>
          <p:nvSpPr>
            <p:cNvPr id="16" name="Freeform 5">
              <a:extLst>
                <a:ext uri="{FF2B5EF4-FFF2-40B4-BE49-F238E27FC236}">
                  <a16:creationId xmlns:a16="http://schemas.microsoft.com/office/drawing/2014/main" xmlns="" id="{2FEC0ED5-4E24-4FF4-A537-6B94186AFB6A}"/>
                </a:ext>
              </a:extLst>
            </p:cNvPr>
            <p:cNvSpPr>
              <a:spLocks/>
            </p:cNvSpPr>
            <p:nvPr/>
          </p:nvSpPr>
          <p:spPr bwMode="auto">
            <a:xfrm>
              <a:off x="4972490" y="5055433"/>
              <a:ext cx="688166" cy="435606"/>
            </a:xfrm>
            <a:custGeom>
              <a:avLst/>
              <a:gdLst>
                <a:gd name="T0" fmla="*/ 213 w 564"/>
                <a:gd name="T1" fmla="*/ 41 h 357"/>
                <a:gd name="T2" fmla="*/ 0 w 564"/>
                <a:gd name="T3" fmla="*/ 0 h 357"/>
                <a:gd name="T4" fmla="*/ 71 w 564"/>
                <a:gd name="T5" fmla="*/ 205 h 357"/>
                <a:gd name="T6" fmla="*/ 118 w 564"/>
                <a:gd name="T7" fmla="*/ 150 h 357"/>
                <a:gd name="T8" fmla="*/ 545 w 564"/>
                <a:gd name="T9" fmla="*/ 357 h 357"/>
                <a:gd name="T10" fmla="*/ 564 w 564"/>
                <a:gd name="T11" fmla="*/ 287 h 357"/>
                <a:gd name="T12" fmla="*/ 166 w 564"/>
                <a:gd name="T13" fmla="*/ 95 h 357"/>
                <a:gd name="T14" fmla="*/ 213 w 564"/>
                <a:gd name="T15" fmla="*/ 41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4" h="357">
                  <a:moveTo>
                    <a:pt x="213" y="41"/>
                  </a:moveTo>
                  <a:cubicBezTo>
                    <a:pt x="0" y="0"/>
                    <a:pt x="0" y="0"/>
                    <a:pt x="0" y="0"/>
                  </a:cubicBezTo>
                  <a:cubicBezTo>
                    <a:pt x="71" y="205"/>
                    <a:pt x="71" y="205"/>
                    <a:pt x="71" y="205"/>
                  </a:cubicBezTo>
                  <a:cubicBezTo>
                    <a:pt x="118" y="150"/>
                    <a:pt x="118" y="150"/>
                    <a:pt x="118" y="150"/>
                  </a:cubicBezTo>
                  <a:cubicBezTo>
                    <a:pt x="247" y="245"/>
                    <a:pt x="390" y="315"/>
                    <a:pt x="545" y="357"/>
                  </a:cubicBezTo>
                  <a:cubicBezTo>
                    <a:pt x="564" y="287"/>
                    <a:pt x="564" y="287"/>
                    <a:pt x="564" y="287"/>
                  </a:cubicBezTo>
                  <a:cubicBezTo>
                    <a:pt x="420" y="248"/>
                    <a:pt x="286" y="183"/>
                    <a:pt x="166" y="95"/>
                  </a:cubicBezTo>
                  <a:lnTo>
                    <a:pt x="213" y="41"/>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17" name="Freeform 6">
              <a:extLst>
                <a:ext uri="{FF2B5EF4-FFF2-40B4-BE49-F238E27FC236}">
                  <a16:creationId xmlns:a16="http://schemas.microsoft.com/office/drawing/2014/main" xmlns="" id="{FD9B2A0B-A9B8-470F-8335-CEC3B8E4D402}"/>
                </a:ext>
              </a:extLst>
            </p:cNvPr>
            <p:cNvSpPr>
              <a:spLocks/>
            </p:cNvSpPr>
            <p:nvPr/>
          </p:nvSpPr>
          <p:spPr bwMode="auto">
            <a:xfrm>
              <a:off x="7130829" y="3913126"/>
              <a:ext cx="503960" cy="1142307"/>
            </a:xfrm>
            <a:custGeom>
              <a:avLst/>
              <a:gdLst>
                <a:gd name="T0" fmla="*/ 402 w 413"/>
                <a:gd name="T1" fmla="*/ 0 h 936"/>
                <a:gd name="T2" fmla="*/ 329 w 413"/>
                <a:gd name="T3" fmla="*/ 3 h 936"/>
                <a:gd name="T4" fmla="*/ 95 w 413"/>
                <a:gd name="T5" fmla="*/ 770 h 936"/>
                <a:gd name="T6" fmla="*/ 41 w 413"/>
                <a:gd name="T7" fmla="*/ 723 h 936"/>
                <a:gd name="T8" fmla="*/ 0 w 413"/>
                <a:gd name="T9" fmla="*/ 936 h 936"/>
                <a:gd name="T10" fmla="*/ 205 w 413"/>
                <a:gd name="T11" fmla="*/ 865 h 936"/>
                <a:gd name="T12" fmla="*/ 150 w 413"/>
                <a:gd name="T13" fmla="*/ 818 h 936"/>
                <a:gd name="T14" fmla="*/ 402 w 413"/>
                <a:gd name="T15" fmla="*/ 0 h 9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936">
                  <a:moveTo>
                    <a:pt x="402" y="0"/>
                  </a:moveTo>
                  <a:cubicBezTo>
                    <a:pt x="329" y="3"/>
                    <a:pt x="329" y="3"/>
                    <a:pt x="329" y="3"/>
                  </a:cubicBezTo>
                  <a:cubicBezTo>
                    <a:pt x="340" y="279"/>
                    <a:pt x="257" y="550"/>
                    <a:pt x="95" y="770"/>
                  </a:cubicBezTo>
                  <a:cubicBezTo>
                    <a:pt x="41" y="723"/>
                    <a:pt x="41" y="723"/>
                    <a:pt x="41" y="723"/>
                  </a:cubicBezTo>
                  <a:cubicBezTo>
                    <a:pt x="0" y="936"/>
                    <a:pt x="0" y="936"/>
                    <a:pt x="0" y="936"/>
                  </a:cubicBezTo>
                  <a:cubicBezTo>
                    <a:pt x="205" y="865"/>
                    <a:pt x="205" y="865"/>
                    <a:pt x="205" y="865"/>
                  </a:cubicBezTo>
                  <a:cubicBezTo>
                    <a:pt x="150" y="818"/>
                    <a:pt x="150" y="818"/>
                    <a:pt x="150" y="818"/>
                  </a:cubicBezTo>
                  <a:cubicBezTo>
                    <a:pt x="324" y="583"/>
                    <a:pt x="413" y="294"/>
                    <a:pt x="402" y="0"/>
                  </a:cubicBez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18" name="Freeform 7">
              <a:extLst>
                <a:ext uri="{FF2B5EF4-FFF2-40B4-BE49-F238E27FC236}">
                  <a16:creationId xmlns:a16="http://schemas.microsoft.com/office/drawing/2014/main" xmlns="" id="{0AF24938-77B8-4FA5-ABD0-986595A42DDD}"/>
                </a:ext>
              </a:extLst>
            </p:cNvPr>
            <p:cNvSpPr>
              <a:spLocks/>
            </p:cNvSpPr>
            <p:nvPr/>
          </p:nvSpPr>
          <p:spPr bwMode="auto">
            <a:xfrm>
              <a:off x="6411382" y="2453383"/>
              <a:ext cx="719447" cy="443716"/>
            </a:xfrm>
            <a:custGeom>
              <a:avLst/>
              <a:gdLst>
                <a:gd name="T0" fmla="*/ 589 w 589"/>
                <a:gd name="T1" fmla="*/ 364 h 364"/>
                <a:gd name="T2" fmla="*/ 518 w 589"/>
                <a:gd name="T3" fmla="*/ 159 h 364"/>
                <a:gd name="T4" fmla="*/ 471 w 589"/>
                <a:gd name="T5" fmla="*/ 214 h 364"/>
                <a:gd name="T6" fmla="*/ 18 w 589"/>
                <a:gd name="T7" fmla="*/ 0 h 364"/>
                <a:gd name="T8" fmla="*/ 0 w 589"/>
                <a:gd name="T9" fmla="*/ 70 h 364"/>
                <a:gd name="T10" fmla="*/ 423 w 589"/>
                <a:gd name="T11" fmla="*/ 269 h 364"/>
                <a:gd name="T12" fmla="*/ 376 w 589"/>
                <a:gd name="T13" fmla="*/ 323 h 364"/>
                <a:gd name="T14" fmla="*/ 589 w 589"/>
                <a:gd name="T15" fmla="*/ 364 h 3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9" h="364">
                  <a:moveTo>
                    <a:pt x="589" y="364"/>
                  </a:moveTo>
                  <a:cubicBezTo>
                    <a:pt x="518" y="159"/>
                    <a:pt x="518" y="159"/>
                    <a:pt x="518" y="159"/>
                  </a:cubicBezTo>
                  <a:cubicBezTo>
                    <a:pt x="471" y="214"/>
                    <a:pt x="471" y="214"/>
                    <a:pt x="471" y="214"/>
                  </a:cubicBezTo>
                  <a:cubicBezTo>
                    <a:pt x="335" y="113"/>
                    <a:pt x="183" y="41"/>
                    <a:pt x="18" y="0"/>
                  </a:cubicBezTo>
                  <a:cubicBezTo>
                    <a:pt x="0" y="70"/>
                    <a:pt x="0" y="70"/>
                    <a:pt x="0" y="70"/>
                  </a:cubicBezTo>
                  <a:cubicBezTo>
                    <a:pt x="154" y="108"/>
                    <a:pt x="296" y="175"/>
                    <a:pt x="423" y="269"/>
                  </a:cubicBezTo>
                  <a:cubicBezTo>
                    <a:pt x="376" y="323"/>
                    <a:pt x="376" y="323"/>
                    <a:pt x="376" y="323"/>
                  </a:cubicBezTo>
                  <a:cubicBezTo>
                    <a:pt x="589" y="364"/>
                    <a:pt x="589" y="364"/>
                    <a:pt x="589" y="364"/>
                  </a:cubicBezTo>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19" name="Freeform 8">
              <a:extLst>
                <a:ext uri="{FF2B5EF4-FFF2-40B4-BE49-F238E27FC236}">
                  <a16:creationId xmlns:a16="http://schemas.microsoft.com/office/drawing/2014/main" xmlns="" id="{0206D695-5242-4DA8-9307-B0388E38048D}"/>
                </a:ext>
              </a:extLst>
            </p:cNvPr>
            <p:cNvSpPr>
              <a:spLocks/>
            </p:cNvSpPr>
            <p:nvPr/>
          </p:nvSpPr>
          <p:spPr bwMode="auto">
            <a:xfrm>
              <a:off x="4466213" y="2897099"/>
              <a:ext cx="506277" cy="1151575"/>
            </a:xfrm>
            <a:custGeom>
              <a:avLst/>
              <a:gdLst>
                <a:gd name="T0" fmla="*/ 374 w 415"/>
                <a:gd name="T1" fmla="*/ 213 h 943"/>
                <a:gd name="T2" fmla="*/ 415 w 415"/>
                <a:gd name="T3" fmla="*/ 0 h 943"/>
                <a:gd name="T4" fmla="*/ 210 w 415"/>
                <a:gd name="T5" fmla="*/ 71 h 943"/>
                <a:gd name="T6" fmla="*/ 265 w 415"/>
                <a:gd name="T7" fmla="*/ 118 h 943"/>
                <a:gd name="T8" fmla="*/ 14 w 415"/>
                <a:gd name="T9" fmla="*/ 943 h 943"/>
                <a:gd name="T10" fmla="*/ 86 w 415"/>
                <a:gd name="T11" fmla="*/ 940 h 943"/>
                <a:gd name="T12" fmla="*/ 320 w 415"/>
                <a:gd name="T13" fmla="*/ 166 h 943"/>
                <a:gd name="T14" fmla="*/ 374 w 415"/>
                <a:gd name="T15" fmla="*/ 213 h 9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5" h="943">
                  <a:moveTo>
                    <a:pt x="374" y="213"/>
                  </a:moveTo>
                  <a:cubicBezTo>
                    <a:pt x="415" y="0"/>
                    <a:pt x="415" y="0"/>
                    <a:pt x="415" y="0"/>
                  </a:cubicBezTo>
                  <a:cubicBezTo>
                    <a:pt x="210" y="71"/>
                    <a:pt x="210" y="71"/>
                    <a:pt x="210" y="71"/>
                  </a:cubicBezTo>
                  <a:cubicBezTo>
                    <a:pt x="265" y="118"/>
                    <a:pt x="265" y="118"/>
                    <a:pt x="265" y="118"/>
                  </a:cubicBezTo>
                  <a:cubicBezTo>
                    <a:pt x="89" y="355"/>
                    <a:pt x="0" y="647"/>
                    <a:pt x="14" y="943"/>
                  </a:cubicBezTo>
                  <a:cubicBezTo>
                    <a:pt x="86" y="940"/>
                    <a:pt x="86" y="940"/>
                    <a:pt x="86" y="940"/>
                  </a:cubicBezTo>
                  <a:cubicBezTo>
                    <a:pt x="73" y="662"/>
                    <a:pt x="156" y="389"/>
                    <a:pt x="320" y="166"/>
                  </a:cubicBezTo>
                  <a:lnTo>
                    <a:pt x="374" y="213"/>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20" name="Freeform 9">
              <a:extLst>
                <a:ext uri="{FF2B5EF4-FFF2-40B4-BE49-F238E27FC236}">
                  <a16:creationId xmlns:a16="http://schemas.microsoft.com/office/drawing/2014/main" xmlns="" id="{EF0756B0-AF0B-4D5B-B09C-2CEAC9605DC2}"/>
                </a:ext>
              </a:extLst>
            </p:cNvPr>
            <p:cNvSpPr>
              <a:spLocks noEditPoints="1"/>
            </p:cNvSpPr>
            <p:nvPr/>
          </p:nvSpPr>
          <p:spPr bwMode="auto">
            <a:xfrm>
              <a:off x="5111513" y="3028012"/>
              <a:ext cx="1880292" cy="1880288"/>
            </a:xfrm>
            <a:custGeom>
              <a:avLst/>
              <a:gdLst>
                <a:gd name="T0" fmla="*/ 770 w 1540"/>
                <a:gd name="T1" fmla="*/ 0 h 1541"/>
                <a:gd name="T2" fmla="*/ 0 w 1540"/>
                <a:gd name="T3" fmla="*/ 770 h 1541"/>
                <a:gd name="T4" fmla="*/ 770 w 1540"/>
                <a:gd name="T5" fmla="*/ 1541 h 1541"/>
                <a:gd name="T6" fmla="*/ 1540 w 1540"/>
                <a:gd name="T7" fmla="*/ 770 h 1541"/>
                <a:gd name="T8" fmla="*/ 770 w 1540"/>
                <a:gd name="T9" fmla="*/ 0 h 1541"/>
                <a:gd name="T10" fmla="*/ 770 w 1540"/>
                <a:gd name="T11" fmla="*/ 1377 h 1541"/>
                <a:gd name="T12" fmla="*/ 164 w 1540"/>
                <a:gd name="T13" fmla="*/ 770 h 1541"/>
                <a:gd name="T14" fmla="*/ 770 w 1540"/>
                <a:gd name="T15" fmla="*/ 164 h 1541"/>
                <a:gd name="T16" fmla="*/ 1376 w 1540"/>
                <a:gd name="T17" fmla="*/ 770 h 1541"/>
                <a:gd name="T18" fmla="*/ 770 w 1540"/>
                <a:gd name="T19" fmla="*/ 1377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0" h="1541">
                  <a:moveTo>
                    <a:pt x="770" y="0"/>
                  </a:moveTo>
                  <a:cubicBezTo>
                    <a:pt x="345" y="0"/>
                    <a:pt x="0" y="346"/>
                    <a:pt x="0" y="770"/>
                  </a:cubicBezTo>
                  <a:cubicBezTo>
                    <a:pt x="0" y="1195"/>
                    <a:pt x="345" y="1541"/>
                    <a:pt x="770" y="1541"/>
                  </a:cubicBezTo>
                  <a:cubicBezTo>
                    <a:pt x="1195" y="1541"/>
                    <a:pt x="1540" y="1195"/>
                    <a:pt x="1540" y="770"/>
                  </a:cubicBezTo>
                  <a:cubicBezTo>
                    <a:pt x="1540" y="346"/>
                    <a:pt x="1195" y="0"/>
                    <a:pt x="770" y="0"/>
                  </a:cubicBezTo>
                  <a:moveTo>
                    <a:pt x="770" y="1377"/>
                  </a:moveTo>
                  <a:cubicBezTo>
                    <a:pt x="436" y="1377"/>
                    <a:pt x="164" y="1105"/>
                    <a:pt x="164" y="770"/>
                  </a:cubicBezTo>
                  <a:cubicBezTo>
                    <a:pt x="164" y="436"/>
                    <a:pt x="436" y="164"/>
                    <a:pt x="770" y="164"/>
                  </a:cubicBezTo>
                  <a:cubicBezTo>
                    <a:pt x="1104" y="164"/>
                    <a:pt x="1376" y="436"/>
                    <a:pt x="1376" y="770"/>
                  </a:cubicBezTo>
                  <a:cubicBezTo>
                    <a:pt x="1376" y="1105"/>
                    <a:pt x="1104" y="1377"/>
                    <a:pt x="770" y="1377"/>
                  </a:cubicBezTo>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21" name="Freeform 10">
              <a:extLst>
                <a:ext uri="{FF2B5EF4-FFF2-40B4-BE49-F238E27FC236}">
                  <a16:creationId xmlns:a16="http://schemas.microsoft.com/office/drawing/2014/main" xmlns="" id="{64C33DEA-E365-4519-BC1C-7CD02822800B}"/>
                </a:ext>
              </a:extLst>
            </p:cNvPr>
            <p:cNvSpPr>
              <a:spLocks noEditPoints="1"/>
            </p:cNvSpPr>
            <p:nvPr/>
          </p:nvSpPr>
          <p:spPr bwMode="auto">
            <a:xfrm>
              <a:off x="5311939" y="3228438"/>
              <a:ext cx="1479441" cy="1480596"/>
            </a:xfrm>
            <a:custGeom>
              <a:avLst/>
              <a:gdLst>
                <a:gd name="T0" fmla="*/ 606 w 1212"/>
                <a:gd name="T1" fmla="*/ 0 h 1213"/>
                <a:gd name="T2" fmla="*/ 0 w 1212"/>
                <a:gd name="T3" fmla="*/ 606 h 1213"/>
                <a:gd name="T4" fmla="*/ 606 w 1212"/>
                <a:gd name="T5" fmla="*/ 1213 h 1213"/>
                <a:gd name="T6" fmla="*/ 1212 w 1212"/>
                <a:gd name="T7" fmla="*/ 606 h 1213"/>
                <a:gd name="T8" fmla="*/ 606 w 1212"/>
                <a:gd name="T9" fmla="*/ 0 h 1213"/>
                <a:gd name="T10" fmla="*/ 606 w 1212"/>
                <a:gd name="T11" fmla="*/ 1049 h 1213"/>
                <a:gd name="T12" fmla="*/ 163 w 1212"/>
                <a:gd name="T13" fmla="*/ 606 h 1213"/>
                <a:gd name="T14" fmla="*/ 606 w 1212"/>
                <a:gd name="T15" fmla="*/ 164 h 1213"/>
                <a:gd name="T16" fmla="*/ 1049 w 1212"/>
                <a:gd name="T17" fmla="*/ 606 h 1213"/>
                <a:gd name="T18" fmla="*/ 606 w 1212"/>
                <a:gd name="T19" fmla="*/ 1049 h 1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2" h="1213">
                  <a:moveTo>
                    <a:pt x="606" y="0"/>
                  </a:moveTo>
                  <a:cubicBezTo>
                    <a:pt x="272" y="0"/>
                    <a:pt x="0" y="272"/>
                    <a:pt x="0" y="606"/>
                  </a:cubicBezTo>
                  <a:cubicBezTo>
                    <a:pt x="0" y="941"/>
                    <a:pt x="272" y="1213"/>
                    <a:pt x="606" y="1213"/>
                  </a:cubicBezTo>
                  <a:cubicBezTo>
                    <a:pt x="940" y="1213"/>
                    <a:pt x="1212" y="941"/>
                    <a:pt x="1212" y="606"/>
                  </a:cubicBezTo>
                  <a:cubicBezTo>
                    <a:pt x="1212" y="272"/>
                    <a:pt x="940" y="0"/>
                    <a:pt x="606" y="0"/>
                  </a:cubicBezTo>
                  <a:moveTo>
                    <a:pt x="606" y="1049"/>
                  </a:moveTo>
                  <a:cubicBezTo>
                    <a:pt x="362" y="1049"/>
                    <a:pt x="163" y="850"/>
                    <a:pt x="163" y="606"/>
                  </a:cubicBezTo>
                  <a:cubicBezTo>
                    <a:pt x="163" y="362"/>
                    <a:pt x="362" y="164"/>
                    <a:pt x="606" y="164"/>
                  </a:cubicBezTo>
                  <a:cubicBezTo>
                    <a:pt x="850" y="164"/>
                    <a:pt x="1049" y="362"/>
                    <a:pt x="1049" y="606"/>
                  </a:cubicBezTo>
                  <a:cubicBezTo>
                    <a:pt x="1049" y="850"/>
                    <a:pt x="850" y="1049"/>
                    <a:pt x="606" y="1049"/>
                  </a:cubicBezTo>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22" name="Oval 11">
              <a:extLst>
                <a:ext uri="{FF2B5EF4-FFF2-40B4-BE49-F238E27FC236}">
                  <a16:creationId xmlns:a16="http://schemas.microsoft.com/office/drawing/2014/main" xmlns="" id="{4E2CF395-178D-4132-ACBB-CB2D05621122}"/>
                </a:ext>
              </a:extLst>
            </p:cNvPr>
            <p:cNvSpPr>
              <a:spLocks noChangeArrowheads="1"/>
            </p:cNvSpPr>
            <p:nvPr/>
          </p:nvSpPr>
          <p:spPr bwMode="auto">
            <a:xfrm>
              <a:off x="5511206" y="3428862"/>
              <a:ext cx="1080907" cy="1079746"/>
            </a:xfrm>
            <a:prstGeom prst="ellipse">
              <a:avLst/>
            </a:prstGeom>
            <a:solidFill>
              <a:schemeClr val="accent3"/>
            </a:solidFill>
            <a:ln>
              <a:noFill/>
            </a:ln>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23" name="Freeform 12">
              <a:extLst>
                <a:ext uri="{FF2B5EF4-FFF2-40B4-BE49-F238E27FC236}">
                  <a16:creationId xmlns:a16="http://schemas.microsoft.com/office/drawing/2014/main" xmlns="" id="{ED45BD8B-B870-401E-9827-0AF293378786}"/>
                </a:ext>
              </a:extLst>
            </p:cNvPr>
            <p:cNvSpPr>
              <a:spLocks/>
            </p:cNvSpPr>
            <p:nvPr/>
          </p:nvSpPr>
          <p:spPr bwMode="auto">
            <a:xfrm>
              <a:off x="5511206" y="3428862"/>
              <a:ext cx="1080907" cy="1079746"/>
            </a:xfrm>
            <a:custGeom>
              <a:avLst/>
              <a:gdLst>
                <a:gd name="T0" fmla="*/ 0 w 886"/>
                <a:gd name="T1" fmla="*/ 442 h 885"/>
                <a:gd name="T2" fmla="*/ 443 w 886"/>
                <a:gd name="T3" fmla="*/ 885 h 885"/>
                <a:gd name="T4" fmla="*/ 886 w 886"/>
                <a:gd name="T5" fmla="*/ 442 h 885"/>
                <a:gd name="T6" fmla="*/ 443 w 886"/>
                <a:gd name="T7" fmla="*/ 0 h 885"/>
                <a:gd name="T8" fmla="*/ 0 w 886"/>
                <a:gd name="T9" fmla="*/ 442 h 885"/>
              </a:gdLst>
              <a:ahLst/>
              <a:cxnLst>
                <a:cxn ang="0">
                  <a:pos x="T0" y="T1"/>
                </a:cxn>
                <a:cxn ang="0">
                  <a:pos x="T2" y="T3"/>
                </a:cxn>
                <a:cxn ang="0">
                  <a:pos x="T4" y="T5"/>
                </a:cxn>
                <a:cxn ang="0">
                  <a:pos x="T6" y="T7"/>
                </a:cxn>
                <a:cxn ang="0">
                  <a:pos x="T8" y="T9"/>
                </a:cxn>
              </a:cxnLst>
              <a:rect l="0" t="0" r="r" b="b"/>
              <a:pathLst>
                <a:path w="886" h="885">
                  <a:moveTo>
                    <a:pt x="0" y="442"/>
                  </a:moveTo>
                  <a:cubicBezTo>
                    <a:pt x="0" y="686"/>
                    <a:pt x="199" y="885"/>
                    <a:pt x="443" y="885"/>
                  </a:cubicBezTo>
                  <a:cubicBezTo>
                    <a:pt x="687" y="885"/>
                    <a:pt x="886" y="686"/>
                    <a:pt x="886" y="442"/>
                  </a:cubicBezTo>
                  <a:cubicBezTo>
                    <a:pt x="886" y="198"/>
                    <a:pt x="687" y="0"/>
                    <a:pt x="443" y="0"/>
                  </a:cubicBezTo>
                  <a:cubicBezTo>
                    <a:pt x="0" y="442"/>
                    <a:pt x="0" y="442"/>
                    <a:pt x="0" y="442"/>
                  </a:cubicBezTo>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24" name="Freeform 13">
              <a:extLst>
                <a:ext uri="{FF2B5EF4-FFF2-40B4-BE49-F238E27FC236}">
                  <a16:creationId xmlns:a16="http://schemas.microsoft.com/office/drawing/2014/main" xmlns="" id="{A99E1D2A-9CB7-49CD-8B49-B05D2EEBE469}"/>
                </a:ext>
              </a:extLst>
            </p:cNvPr>
            <p:cNvSpPr>
              <a:spLocks/>
            </p:cNvSpPr>
            <p:nvPr/>
          </p:nvSpPr>
          <p:spPr bwMode="auto">
            <a:xfrm>
              <a:off x="5511206" y="3967577"/>
              <a:ext cx="1080907" cy="557251"/>
            </a:xfrm>
            <a:custGeom>
              <a:avLst/>
              <a:gdLst>
                <a:gd name="T0" fmla="*/ 0 w 886"/>
                <a:gd name="T1" fmla="*/ 0 h 456"/>
                <a:gd name="T2" fmla="*/ 2 w 886"/>
                <a:gd name="T3" fmla="*/ 16 h 456"/>
                <a:gd name="T4" fmla="*/ 3 w 886"/>
                <a:gd name="T5" fmla="*/ 35 h 456"/>
                <a:gd name="T6" fmla="*/ 5 w 886"/>
                <a:gd name="T7" fmla="*/ 46 h 456"/>
                <a:gd name="T8" fmla="*/ 7 w 886"/>
                <a:gd name="T9" fmla="*/ 60 h 456"/>
                <a:gd name="T10" fmla="*/ 24 w 886"/>
                <a:gd name="T11" fmla="*/ 126 h 456"/>
                <a:gd name="T12" fmla="*/ 59 w 886"/>
                <a:gd name="T13" fmla="*/ 205 h 456"/>
                <a:gd name="T14" fmla="*/ 120 w 886"/>
                <a:gd name="T15" fmla="*/ 288 h 456"/>
                <a:gd name="T16" fmla="*/ 161 w 886"/>
                <a:gd name="T17" fmla="*/ 327 h 456"/>
                <a:gd name="T18" fmla="*/ 184 w 886"/>
                <a:gd name="T19" fmla="*/ 345 h 456"/>
                <a:gd name="T20" fmla="*/ 196 w 886"/>
                <a:gd name="T21" fmla="*/ 353 h 456"/>
                <a:gd name="T22" fmla="*/ 208 w 886"/>
                <a:gd name="T23" fmla="*/ 362 h 456"/>
                <a:gd name="T24" fmla="*/ 319 w 886"/>
                <a:gd name="T25" fmla="*/ 412 h 456"/>
                <a:gd name="T26" fmla="*/ 380 w 886"/>
                <a:gd name="T27" fmla="*/ 425 h 456"/>
                <a:gd name="T28" fmla="*/ 443 w 886"/>
                <a:gd name="T29" fmla="*/ 430 h 456"/>
                <a:gd name="T30" fmla="*/ 475 w 886"/>
                <a:gd name="T31" fmla="*/ 429 h 456"/>
                <a:gd name="T32" fmla="*/ 506 w 886"/>
                <a:gd name="T33" fmla="*/ 425 h 456"/>
                <a:gd name="T34" fmla="*/ 567 w 886"/>
                <a:gd name="T35" fmla="*/ 412 h 456"/>
                <a:gd name="T36" fmla="*/ 678 w 886"/>
                <a:gd name="T37" fmla="*/ 362 h 456"/>
                <a:gd name="T38" fmla="*/ 690 w 886"/>
                <a:gd name="T39" fmla="*/ 353 h 456"/>
                <a:gd name="T40" fmla="*/ 702 w 886"/>
                <a:gd name="T41" fmla="*/ 345 h 456"/>
                <a:gd name="T42" fmla="*/ 725 w 886"/>
                <a:gd name="T43" fmla="*/ 327 h 456"/>
                <a:gd name="T44" fmla="*/ 766 w 886"/>
                <a:gd name="T45" fmla="*/ 288 h 456"/>
                <a:gd name="T46" fmla="*/ 827 w 886"/>
                <a:gd name="T47" fmla="*/ 205 h 456"/>
                <a:gd name="T48" fmla="*/ 862 w 886"/>
                <a:gd name="T49" fmla="*/ 126 h 456"/>
                <a:gd name="T50" fmla="*/ 879 w 886"/>
                <a:gd name="T51" fmla="*/ 60 h 456"/>
                <a:gd name="T52" fmla="*/ 881 w 886"/>
                <a:gd name="T53" fmla="*/ 46 h 456"/>
                <a:gd name="T54" fmla="*/ 883 w 886"/>
                <a:gd name="T55" fmla="*/ 35 h 456"/>
                <a:gd name="T56" fmla="*/ 884 w 886"/>
                <a:gd name="T57" fmla="*/ 16 h 456"/>
                <a:gd name="T58" fmla="*/ 886 w 886"/>
                <a:gd name="T59" fmla="*/ 0 h 456"/>
                <a:gd name="T60" fmla="*/ 886 w 886"/>
                <a:gd name="T61" fmla="*/ 16 h 456"/>
                <a:gd name="T62" fmla="*/ 886 w 886"/>
                <a:gd name="T63" fmla="*/ 35 h 456"/>
                <a:gd name="T64" fmla="*/ 885 w 886"/>
                <a:gd name="T65" fmla="*/ 47 h 456"/>
                <a:gd name="T66" fmla="*/ 884 w 886"/>
                <a:gd name="T67" fmla="*/ 60 h 456"/>
                <a:gd name="T68" fmla="*/ 872 w 886"/>
                <a:gd name="T69" fmla="*/ 128 h 456"/>
                <a:gd name="T70" fmla="*/ 840 w 886"/>
                <a:gd name="T71" fmla="*/ 213 h 456"/>
                <a:gd name="T72" fmla="*/ 780 w 886"/>
                <a:gd name="T73" fmla="*/ 301 h 456"/>
                <a:gd name="T74" fmla="*/ 739 w 886"/>
                <a:gd name="T75" fmla="*/ 343 h 456"/>
                <a:gd name="T76" fmla="*/ 690 w 886"/>
                <a:gd name="T77" fmla="*/ 381 h 456"/>
                <a:gd name="T78" fmla="*/ 574 w 886"/>
                <a:gd name="T79" fmla="*/ 436 h 456"/>
                <a:gd name="T80" fmla="*/ 510 w 886"/>
                <a:gd name="T81" fmla="*/ 451 h 456"/>
                <a:gd name="T82" fmla="*/ 476 w 886"/>
                <a:gd name="T83" fmla="*/ 455 h 456"/>
                <a:gd name="T84" fmla="*/ 443 w 886"/>
                <a:gd name="T85" fmla="*/ 456 h 456"/>
                <a:gd name="T86" fmla="*/ 376 w 886"/>
                <a:gd name="T87" fmla="*/ 451 h 456"/>
                <a:gd name="T88" fmla="*/ 312 w 886"/>
                <a:gd name="T89" fmla="*/ 436 h 456"/>
                <a:gd name="T90" fmla="*/ 196 w 886"/>
                <a:gd name="T91" fmla="*/ 381 h 456"/>
                <a:gd name="T92" fmla="*/ 147 w 886"/>
                <a:gd name="T93" fmla="*/ 343 h 456"/>
                <a:gd name="T94" fmla="*/ 106 w 886"/>
                <a:gd name="T95" fmla="*/ 301 h 456"/>
                <a:gd name="T96" fmla="*/ 46 w 886"/>
                <a:gd name="T97" fmla="*/ 213 h 456"/>
                <a:gd name="T98" fmla="*/ 14 w 886"/>
                <a:gd name="T99" fmla="*/ 128 h 456"/>
                <a:gd name="T100" fmla="*/ 2 w 886"/>
                <a:gd name="T101" fmla="*/ 60 h 456"/>
                <a:gd name="T102" fmla="*/ 1 w 886"/>
                <a:gd name="T103" fmla="*/ 47 h 456"/>
                <a:gd name="T104" fmla="*/ 0 w 886"/>
                <a:gd name="T105" fmla="*/ 35 h 456"/>
                <a:gd name="T106" fmla="*/ 0 w 886"/>
                <a:gd name="T107" fmla="*/ 16 h 456"/>
                <a:gd name="T108" fmla="*/ 0 w 886"/>
                <a:gd name="T109" fmla="*/ 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86" h="456">
                  <a:moveTo>
                    <a:pt x="0" y="0"/>
                  </a:moveTo>
                  <a:cubicBezTo>
                    <a:pt x="0" y="0"/>
                    <a:pt x="1" y="6"/>
                    <a:pt x="2" y="16"/>
                  </a:cubicBezTo>
                  <a:cubicBezTo>
                    <a:pt x="2" y="21"/>
                    <a:pt x="3" y="27"/>
                    <a:pt x="3" y="35"/>
                  </a:cubicBezTo>
                  <a:cubicBezTo>
                    <a:pt x="4" y="38"/>
                    <a:pt x="4" y="42"/>
                    <a:pt x="5" y="46"/>
                  </a:cubicBezTo>
                  <a:cubicBezTo>
                    <a:pt x="6" y="51"/>
                    <a:pt x="6" y="55"/>
                    <a:pt x="7" y="60"/>
                  </a:cubicBezTo>
                  <a:cubicBezTo>
                    <a:pt x="10" y="78"/>
                    <a:pt x="15" y="101"/>
                    <a:pt x="24" y="126"/>
                  </a:cubicBezTo>
                  <a:cubicBezTo>
                    <a:pt x="32" y="150"/>
                    <a:pt x="44" y="178"/>
                    <a:pt x="59" y="205"/>
                  </a:cubicBezTo>
                  <a:cubicBezTo>
                    <a:pt x="75" y="233"/>
                    <a:pt x="96" y="261"/>
                    <a:pt x="120" y="288"/>
                  </a:cubicBezTo>
                  <a:cubicBezTo>
                    <a:pt x="133" y="302"/>
                    <a:pt x="146" y="315"/>
                    <a:pt x="161" y="327"/>
                  </a:cubicBezTo>
                  <a:cubicBezTo>
                    <a:pt x="168" y="333"/>
                    <a:pt x="176" y="339"/>
                    <a:pt x="184" y="345"/>
                  </a:cubicBezTo>
                  <a:cubicBezTo>
                    <a:pt x="188" y="348"/>
                    <a:pt x="192" y="351"/>
                    <a:pt x="196" y="353"/>
                  </a:cubicBezTo>
                  <a:cubicBezTo>
                    <a:pt x="200" y="356"/>
                    <a:pt x="204" y="359"/>
                    <a:pt x="208" y="362"/>
                  </a:cubicBezTo>
                  <a:cubicBezTo>
                    <a:pt x="241" y="383"/>
                    <a:pt x="279" y="400"/>
                    <a:pt x="319" y="412"/>
                  </a:cubicBezTo>
                  <a:cubicBezTo>
                    <a:pt x="339" y="418"/>
                    <a:pt x="359" y="422"/>
                    <a:pt x="380" y="425"/>
                  </a:cubicBezTo>
                  <a:cubicBezTo>
                    <a:pt x="401" y="428"/>
                    <a:pt x="422" y="430"/>
                    <a:pt x="443" y="430"/>
                  </a:cubicBezTo>
                  <a:cubicBezTo>
                    <a:pt x="453" y="430"/>
                    <a:pt x="465" y="430"/>
                    <a:pt x="475" y="429"/>
                  </a:cubicBezTo>
                  <a:cubicBezTo>
                    <a:pt x="485" y="428"/>
                    <a:pt x="496" y="427"/>
                    <a:pt x="506" y="425"/>
                  </a:cubicBezTo>
                  <a:cubicBezTo>
                    <a:pt x="527" y="422"/>
                    <a:pt x="547" y="418"/>
                    <a:pt x="567" y="412"/>
                  </a:cubicBezTo>
                  <a:cubicBezTo>
                    <a:pt x="607" y="400"/>
                    <a:pt x="645" y="383"/>
                    <a:pt x="678" y="362"/>
                  </a:cubicBezTo>
                  <a:cubicBezTo>
                    <a:pt x="682" y="359"/>
                    <a:pt x="686" y="356"/>
                    <a:pt x="690" y="353"/>
                  </a:cubicBezTo>
                  <a:cubicBezTo>
                    <a:pt x="694" y="351"/>
                    <a:pt x="698" y="348"/>
                    <a:pt x="702" y="345"/>
                  </a:cubicBezTo>
                  <a:cubicBezTo>
                    <a:pt x="710" y="339"/>
                    <a:pt x="718" y="333"/>
                    <a:pt x="725" y="327"/>
                  </a:cubicBezTo>
                  <a:cubicBezTo>
                    <a:pt x="740" y="315"/>
                    <a:pt x="753" y="302"/>
                    <a:pt x="766" y="288"/>
                  </a:cubicBezTo>
                  <a:cubicBezTo>
                    <a:pt x="790" y="261"/>
                    <a:pt x="811" y="233"/>
                    <a:pt x="827" y="205"/>
                  </a:cubicBezTo>
                  <a:cubicBezTo>
                    <a:pt x="842" y="178"/>
                    <a:pt x="854" y="150"/>
                    <a:pt x="862" y="126"/>
                  </a:cubicBezTo>
                  <a:cubicBezTo>
                    <a:pt x="871" y="101"/>
                    <a:pt x="876" y="78"/>
                    <a:pt x="879" y="60"/>
                  </a:cubicBezTo>
                  <a:cubicBezTo>
                    <a:pt x="880" y="55"/>
                    <a:pt x="880" y="51"/>
                    <a:pt x="881" y="46"/>
                  </a:cubicBezTo>
                  <a:cubicBezTo>
                    <a:pt x="882" y="42"/>
                    <a:pt x="882" y="38"/>
                    <a:pt x="883" y="35"/>
                  </a:cubicBezTo>
                  <a:cubicBezTo>
                    <a:pt x="883" y="27"/>
                    <a:pt x="884" y="21"/>
                    <a:pt x="884" y="16"/>
                  </a:cubicBezTo>
                  <a:cubicBezTo>
                    <a:pt x="885" y="6"/>
                    <a:pt x="886" y="0"/>
                    <a:pt x="886" y="0"/>
                  </a:cubicBezTo>
                  <a:cubicBezTo>
                    <a:pt x="886" y="0"/>
                    <a:pt x="886" y="6"/>
                    <a:pt x="886" y="16"/>
                  </a:cubicBezTo>
                  <a:cubicBezTo>
                    <a:pt x="886" y="21"/>
                    <a:pt x="886" y="27"/>
                    <a:pt x="886" y="35"/>
                  </a:cubicBezTo>
                  <a:cubicBezTo>
                    <a:pt x="886" y="39"/>
                    <a:pt x="885" y="43"/>
                    <a:pt x="885" y="47"/>
                  </a:cubicBezTo>
                  <a:cubicBezTo>
                    <a:pt x="885" y="51"/>
                    <a:pt x="884" y="56"/>
                    <a:pt x="884" y="60"/>
                  </a:cubicBezTo>
                  <a:cubicBezTo>
                    <a:pt x="882" y="79"/>
                    <a:pt x="879" y="103"/>
                    <a:pt x="872" y="128"/>
                  </a:cubicBezTo>
                  <a:cubicBezTo>
                    <a:pt x="865" y="154"/>
                    <a:pt x="855" y="183"/>
                    <a:pt x="840" y="213"/>
                  </a:cubicBezTo>
                  <a:cubicBezTo>
                    <a:pt x="825" y="242"/>
                    <a:pt x="805" y="273"/>
                    <a:pt x="780" y="301"/>
                  </a:cubicBezTo>
                  <a:cubicBezTo>
                    <a:pt x="768" y="316"/>
                    <a:pt x="754" y="330"/>
                    <a:pt x="739" y="343"/>
                  </a:cubicBezTo>
                  <a:cubicBezTo>
                    <a:pt x="724" y="357"/>
                    <a:pt x="708" y="369"/>
                    <a:pt x="690" y="381"/>
                  </a:cubicBezTo>
                  <a:cubicBezTo>
                    <a:pt x="656" y="404"/>
                    <a:pt x="617" y="423"/>
                    <a:pt x="574" y="436"/>
                  </a:cubicBezTo>
                  <a:cubicBezTo>
                    <a:pt x="553" y="443"/>
                    <a:pt x="532" y="447"/>
                    <a:pt x="510" y="451"/>
                  </a:cubicBezTo>
                  <a:cubicBezTo>
                    <a:pt x="499" y="452"/>
                    <a:pt x="488" y="454"/>
                    <a:pt x="476" y="455"/>
                  </a:cubicBezTo>
                  <a:cubicBezTo>
                    <a:pt x="465" y="456"/>
                    <a:pt x="455" y="456"/>
                    <a:pt x="443" y="456"/>
                  </a:cubicBezTo>
                  <a:cubicBezTo>
                    <a:pt x="421" y="456"/>
                    <a:pt x="398" y="454"/>
                    <a:pt x="376" y="451"/>
                  </a:cubicBezTo>
                  <a:cubicBezTo>
                    <a:pt x="354" y="447"/>
                    <a:pt x="333" y="443"/>
                    <a:pt x="312" y="436"/>
                  </a:cubicBezTo>
                  <a:cubicBezTo>
                    <a:pt x="269" y="423"/>
                    <a:pt x="230" y="404"/>
                    <a:pt x="196" y="381"/>
                  </a:cubicBezTo>
                  <a:cubicBezTo>
                    <a:pt x="178" y="369"/>
                    <a:pt x="162" y="357"/>
                    <a:pt x="147" y="343"/>
                  </a:cubicBezTo>
                  <a:cubicBezTo>
                    <a:pt x="132" y="330"/>
                    <a:pt x="118" y="316"/>
                    <a:pt x="106" y="301"/>
                  </a:cubicBezTo>
                  <a:cubicBezTo>
                    <a:pt x="81" y="273"/>
                    <a:pt x="61" y="242"/>
                    <a:pt x="46" y="213"/>
                  </a:cubicBezTo>
                  <a:cubicBezTo>
                    <a:pt x="31" y="183"/>
                    <a:pt x="21" y="154"/>
                    <a:pt x="14" y="128"/>
                  </a:cubicBezTo>
                  <a:cubicBezTo>
                    <a:pt x="7" y="103"/>
                    <a:pt x="4" y="79"/>
                    <a:pt x="2" y="60"/>
                  </a:cubicBezTo>
                  <a:cubicBezTo>
                    <a:pt x="2" y="56"/>
                    <a:pt x="1" y="51"/>
                    <a:pt x="1" y="47"/>
                  </a:cubicBezTo>
                  <a:cubicBezTo>
                    <a:pt x="1" y="43"/>
                    <a:pt x="0" y="39"/>
                    <a:pt x="0" y="35"/>
                  </a:cubicBezTo>
                  <a:cubicBezTo>
                    <a:pt x="0" y="27"/>
                    <a:pt x="0" y="21"/>
                    <a:pt x="0" y="16"/>
                  </a:cubicBezTo>
                  <a:cubicBezTo>
                    <a:pt x="0" y="6"/>
                    <a:pt x="0" y="0"/>
                    <a:pt x="0" y="0"/>
                  </a:cubicBezTo>
                </a:path>
              </a:pathLst>
            </a:custGeom>
            <a:solidFill>
              <a:schemeClr val="accent3">
                <a:lumMod val="75000"/>
              </a:schemeClr>
            </a:solidFill>
            <a:ln>
              <a:noFill/>
            </a:ln>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25" name="Oval 14">
              <a:extLst>
                <a:ext uri="{FF2B5EF4-FFF2-40B4-BE49-F238E27FC236}">
                  <a16:creationId xmlns:a16="http://schemas.microsoft.com/office/drawing/2014/main" xmlns="" id="{C31F4D0D-0C2D-45B7-87DF-20C99A187810}"/>
                </a:ext>
              </a:extLst>
            </p:cNvPr>
            <p:cNvSpPr>
              <a:spLocks noChangeArrowheads="1"/>
            </p:cNvSpPr>
            <p:nvPr/>
          </p:nvSpPr>
          <p:spPr bwMode="auto">
            <a:xfrm>
              <a:off x="5711631" y="3628129"/>
              <a:ext cx="680057" cy="680055"/>
            </a:xfrm>
            <a:prstGeom prst="ellipse">
              <a:avLst/>
            </a:prstGeom>
            <a:solidFill>
              <a:srgbClr val="EB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26" name="Freeform 15">
              <a:extLst>
                <a:ext uri="{FF2B5EF4-FFF2-40B4-BE49-F238E27FC236}">
                  <a16:creationId xmlns:a16="http://schemas.microsoft.com/office/drawing/2014/main" xmlns="" id="{E3E0C244-ED7B-4A9B-987C-55F43BF9E71B}"/>
                </a:ext>
              </a:extLst>
            </p:cNvPr>
            <p:cNvSpPr>
              <a:spLocks noEditPoints="1"/>
            </p:cNvSpPr>
            <p:nvPr/>
          </p:nvSpPr>
          <p:spPr bwMode="auto">
            <a:xfrm>
              <a:off x="5711631" y="3628129"/>
              <a:ext cx="680057" cy="680055"/>
            </a:xfrm>
            <a:custGeom>
              <a:avLst/>
              <a:gdLst>
                <a:gd name="T0" fmla="*/ 279 w 558"/>
                <a:gd name="T1" fmla="*/ 0 h 557"/>
                <a:gd name="T2" fmla="*/ 0 w 558"/>
                <a:gd name="T3" fmla="*/ 278 h 557"/>
                <a:gd name="T4" fmla="*/ 279 w 558"/>
                <a:gd name="T5" fmla="*/ 557 h 557"/>
                <a:gd name="T6" fmla="*/ 558 w 558"/>
                <a:gd name="T7" fmla="*/ 278 h 557"/>
                <a:gd name="T8" fmla="*/ 279 w 558"/>
                <a:gd name="T9" fmla="*/ 0 h 557"/>
                <a:gd name="T10" fmla="*/ 279 w 558"/>
                <a:gd name="T11" fmla="*/ 435 h 557"/>
                <a:gd name="T12" fmla="*/ 122 w 558"/>
                <a:gd name="T13" fmla="*/ 278 h 557"/>
                <a:gd name="T14" fmla="*/ 279 w 558"/>
                <a:gd name="T15" fmla="*/ 122 h 557"/>
                <a:gd name="T16" fmla="*/ 436 w 558"/>
                <a:gd name="T17" fmla="*/ 278 h 557"/>
                <a:gd name="T18" fmla="*/ 279 w 558"/>
                <a:gd name="T19" fmla="*/ 435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8" h="557">
                  <a:moveTo>
                    <a:pt x="279" y="0"/>
                  </a:moveTo>
                  <a:cubicBezTo>
                    <a:pt x="125" y="0"/>
                    <a:pt x="0" y="124"/>
                    <a:pt x="0" y="278"/>
                  </a:cubicBezTo>
                  <a:cubicBezTo>
                    <a:pt x="0" y="432"/>
                    <a:pt x="125" y="557"/>
                    <a:pt x="279" y="557"/>
                  </a:cubicBezTo>
                  <a:cubicBezTo>
                    <a:pt x="433" y="557"/>
                    <a:pt x="558" y="432"/>
                    <a:pt x="558" y="278"/>
                  </a:cubicBezTo>
                  <a:cubicBezTo>
                    <a:pt x="558" y="124"/>
                    <a:pt x="433" y="0"/>
                    <a:pt x="279" y="0"/>
                  </a:cubicBezTo>
                  <a:moveTo>
                    <a:pt x="279" y="435"/>
                  </a:moveTo>
                  <a:cubicBezTo>
                    <a:pt x="192" y="435"/>
                    <a:pt x="122" y="365"/>
                    <a:pt x="122" y="278"/>
                  </a:cubicBezTo>
                  <a:cubicBezTo>
                    <a:pt x="122" y="192"/>
                    <a:pt x="192" y="122"/>
                    <a:pt x="279" y="122"/>
                  </a:cubicBezTo>
                  <a:cubicBezTo>
                    <a:pt x="366" y="122"/>
                    <a:pt x="436" y="192"/>
                    <a:pt x="436" y="278"/>
                  </a:cubicBezTo>
                  <a:cubicBezTo>
                    <a:pt x="436" y="365"/>
                    <a:pt x="366" y="435"/>
                    <a:pt x="279" y="435"/>
                  </a:cubicBezTo>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27" name="Oval 16">
              <a:extLst>
                <a:ext uri="{FF2B5EF4-FFF2-40B4-BE49-F238E27FC236}">
                  <a16:creationId xmlns:a16="http://schemas.microsoft.com/office/drawing/2014/main" xmlns="" id="{A3E8A140-D266-4775-ACEF-627242A03DAB}"/>
                </a:ext>
              </a:extLst>
            </p:cNvPr>
            <p:cNvSpPr>
              <a:spLocks noChangeArrowheads="1"/>
            </p:cNvSpPr>
            <p:nvPr/>
          </p:nvSpPr>
          <p:spPr bwMode="auto">
            <a:xfrm>
              <a:off x="5859922" y="3777579"/>
              <a:ext cx="383473" cy="382314"/>
            </a:xfrm>
            <a:prstGeom prst="ellipse">
              <a:avLst/>
            </a:prstGeom>
            <a:solidFill>
              <a:schemeClr val="accent3"/>
            </a:solidFill>
            <a:ln>
              <a:noFill/>
            </a:ln>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28" name="Freeform 17">
              <a:extLst>
                <a:ext uri="{FF2B5EF4-FFF2-40B4-BE49-F238E27FC236}">
                  <a16:creationId xmlns:a16="http://schemas.microsoft.com/office/drawing/2014/main" xmlns="" id="{30BEA92F-23E9-4B01-A355-70FE899E4553}"/>
                </a:ext>
              </a:extLst>
            </p:cNvPr>
            <p:cNvSpPr>
              <a:spLocks/>
            </p:cNvSpPr>
            <p:nvPr/>
          </p:nvSpPr>
          <p:spPr bwMode="auto">
            <a:xfrm>
              <a:off x="5858764" y="3967577"/>
              <a:ext cx="385790" cy="207377"/>
            </a:xfrm>
            <a:custGeom>
              <a:avLst/>
              <a:gdLst>
                <a:gd name="T0" fmla="*/ 315 w 316"/>
                <a:gd name="T1" fmla="*/ 0 h 170"/>
                <a:gd name="T2" fmla="*/ 315 w 316"/>
                <a:gd name="T3" fmla="*/ 6 h 170"/>
                <a:gd name="T4" fmla="*/ 316 w 316"/>
                <a:gd name="T5" fmla="*/ 13 h 170"/>
                <a:gd name="T6" fmla="*/ 316 w 316"/>
                <a:gd name="T7" fmla="*/ 17 h 170"/>
                <a:gd name="T8" fmla="*/ 316 w 316"/>
                <a:gd name="T9" fmla="*/ 22 h 170"/>
                <a:gd name="T10" fmla="*/ 315 w 316"/>
                <a:gd name="T11" fmla="*/ 33 h 170"/>
                <a:gd name="T12" fmla="*/ 313 w 316"/>
                <a:gd name="T13" fmla="*/ 47 h 170"/>
                <a:gd name="T14" fmla="*/ 309 w 316"/>
                <a:gd name="T15" fmla="*/ 62 h 170"/>
                <a:gd name="T16" fmla="*/ 303 w 316"/>
                <a:gd name="T17" fmla="*/ 78 h 170"/>
                <a:gd name="T18" fmla="*/ 294 w 316"/>
                <a:gd name="T19" fmla="*/ 95 h 170"/>
                <a:gd name="T20" fmla="*/ 282 w 316"/>
                <a:gd name="T21" fmla="*/ 111 h 170"/>
                <a:gd name="T22" fmla="*/ 250 w 316"/>
                <a:gd name="T23" fmla="*/ 142 h 170"/>
                <a:gd name="T24" fmla="*/ 207 w 316"/>
                <a:gd name="T25" fmla="*/ 163 h 170"/>
                <a:gd name="T26" fmla="*/ 158 w 316"/>
                <a:gd name="T27" fmla="*/ 170 h 170"/>
                <a:gd name="T28" fmla="*/ 146 w 316"/>
                <a:gd name="T29" fmla="*/ 170 h 170"/>
                <a:gd name="T30" fmla="*/ 133 w 316"/>
                <a:gd name="T31" fmla="*/ 168 h 170"/>
                <a:gd name="T32" fmla="*/ 109 w 316"/>
                <a:gd name="T33" fmla="*/ 163 h 170"/>
                <a:gd name="T34" fmla="*/ 66 w 316"/>
                <a:gd name="T35" fmla="*/ 142 h 170"/>
                <a:gd name="T36" fmla="*/ 34 w 316"/>
                <a:gd name="T37" fmla="*/ 111 h 170"/>
                <a:gd name="T38" fmla="*/ 22 w 316"/>
                <a:gd name="T39" fmla="*/ 95 h 170"/>
                <a:gd name="T40" fmla="*/ 13 w 316"/>
                <a:gd name="T41" fmla="*/ 78 h 170"/>
                <a:gd name="T42" fmla="*/ 7 w 316"/>
                <a:gd name="T43" fmla="*/ 62 h 170"/>
                <a:gd name="T44" fmla="*/ 3 w 316"/>
                <a:gd name="T45" fmla="*/ 47 h 170"/>
                <a:gd name="T46" fmla="*/ 1 w 316"/>
                <a:gd name="T47" fmla="*/ 33 h 170"/>
                <a:gd name="T48" fmla="*/ 0 w 316"/>
                <a:gd name="T49" fmla="*/ 22 h 170"/>
                <a:gd name="T50" fmla="*/ 0 w 316"/>
                <a:gd name="T51" fmla="*/ 17 h 170"/>
                <a:gd name="T52" fmla="*/ 0 w 316"/>
                <a:gd name="T53" fmla="*/ 13 h 170"/>
                <a:gd name="T54" fmla="*/ 1 w 316"/>
                <a:gd name="T55" fmla="*/ 6 h 170"/>
                <a:gd name="T56" fmla="*/ 1 w 316"/>
                <a:gd name="T57" fmla="*/ 0 h 170"/>
                <a:gd name="T58" fmla="*/ 2 w 316"/>
                <a:gd name="T59" fmla="*/ 6 h 170"/>
                <a:gd name="T60" fmla="*/ 5 w 316"/>
                <a:gd name="T61" fmla="*/ 21 h 170"/>
                <a:gd name="T62" fmla="*/ 8 w 316"/>
                <a:gd name="T63" fmla="*/ 32 h 170"/>
                <a:gd name="T64" fmla="*/ 12 w 316"/>
                <a:gd name="T65" fmla="*/ 44 h 170"/>
                <a:gd name="T66" fmla="*/ 18 w 316"/>
                <a:gd name="T67" fmla="*/ 57 h 170"/>
                <a:gd name="T68" fmla="*/ 26 w 316"/>
                <a:gd name="T69" fmla="*/ 71 h 170"/>
                <a:gd name="T70" fmla="*/ 48 w 316"/>
                <a:gd name="T71" fmla="*/ 98 h 170"/>
                <a:gd name="T72" fmla="*/ 79 w 316"/>
                <a:gd name="T73" fmla="*/ 122 h 170"/>
                <a:gd name="T74" fmla="*/ 116 w 316"/>
                <a:gd name="T75" fmla="*/ 139 h 170"/>
                <a:gd name="T76" fmla="*/ 137 w 316"/>
                <a:gd name="T77" fmla="*/ 143 h 170"/>
                <a:gd name="T78" fmla="*/ 147 w 316"/>
                <a:gd name="T79" fmla="*/ 144 h 170"/>
                <a:gd name="T80" fmla="*/ 158 w 316"/>
                <a:gd name="T81" fmla="*/ 144 h 170"/>
                <a:gd name="T82" fmla="*/ 200 w 316"/>
                <a:gd name="T83" fmla="*/ 139 h 170"/>
                <a:gd name="T84" fmla="*/ 237 w 316"/>
                <a:gd name="T85" fmla="*/ 122 h 170"/>
                <a:gd name="T86" fmla="*/ 268 w 316"/>
                <a:gd name="T87" fmla="*/ 98 h 170"/>
                <a:gd name="T88" fmla="*/ 290 w 316"/>
                <a:gd name="T89" fmla="*/ 71 h 170"/>
                <a:gd name="T90" fmla="*/ 298 w 316"/>
                <a:gd name="T91" fmla="*/ 57 h 170"/>
                <a:gd name="T92" fmla="*/ 304 w 316"/>
                <a:gd name="T93" fmla="*/ 44 h 170"/>
                <a:gd name="T94" fmla="*/ 308 w 316"/>
                <a:gd name="T95" fmla="*/ 32 h 170"/>
                <a:gd name="T96" fmla="*/ 311 w 316"/>
                <a:gd name="T97" fmla="*/ 21 h 170"/>
                <a:gd name="T98" fmla="*/ 314 w 316"/>
                <a:gd name="T99" fmla="*/ 6 h 170"/>
                <a:gd name="T100" fmla="*/ 315 w 316"/>
                <a:gd name="T101"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6" h="170">
                  <a:moveTo>
                    <a:pt x="315" y="0"/>
                  </a:moveTo>
                  <a:cubicBezTo>
                    <a:pt x="315" y="0"/>
                    <a:pt x="315" y="2"/>
                    <a:pt x="315" y="6"/>
                  </a:cubicBezTo>
                  <a:cubicBezTo>
                    <a:pt x="316" y="8"/>
                    <a:pt x="316" y="10"/>
                    <a:pt x="316" y="13"/>
                  </a:cubicBezTo>
                  <a:cubicBezTo>
                    <a:pt x="316" y="14"/>
                    <a:pt x="316" y="15"/>
                    <a:pt x="316" y="17"/>
                  </a:cubicBezTo>
                  <a:cubicBezTo>
                    <a:pt x="316" y="18"/>
                    <a:pt x="316" y="20"/>
                    <a:pt x="316" y="22"/>
                  </a:cubicBezTo>
                  <a:cubicBezTo>
                    <a:pt x="316" y="25"/>
                    <a:pt x="316" y="29"/>
                    <a:pt x="315" y="33"/>
                  </a:cubicBezTo>
                  <a:cubicBezTo>
                    <a:pt x="315" y="37"/>
                    <a:pt x="314" y="42"/>
                    <a:pt x="313" y="47"/>
                  </a:cubicBezTo>
                  <a:cubicBezTo>
                    <a:pt x="312" y="52"/>
                    <a:pt x="311" y="56"/>
                    <a:pt x="309" y="62"/>
                  </a:cubicBezTo>
                  <a:cubicBezTo>
                    <a:pt x="308" y="67"/>
                    <a:pt x="305" y="72"/>
                    <a:pt x="303" y="78"/>
                  </a:cubicBezTo>
                  <a:cubicBezTo>
                    <a:pt x="300" y="83"/>
                    <a:pt x="297" y="89"/>
                    <a:pt x="294" y="95"/>
                  </a:cubicBezTo>
                  <a:cubicBezTo>
                    <a:pt x="290" y="100"/>
                    <a:pt x="287" y="106"/>
                    <a:pt x="282" y="111"/>
                  </a:cubicBezTo>
                  <a:cubicBezTo>
                    <a:pt x="274" y="122"/>
                    <a:pt x="262" y="133"/>
                    <a:pt x="250" y="142"/>
                  </a:cubicBezTo>
                  <a:cubicBezTo>
                    <a:pt x="237" y="150"/>
                    <a:pt x="223" y="158"/>
                    <a:pt x="207" y="163"/>
                  </a:cubicBezTo>
                  <a:cubicBezTo>
                    <a:pt x="191" y="168"/>
                    <a:pt x="175" y="170"/>
                    <a:pt x="158" y="170"/>
                  </a:cubicBezTo>
                  <a:cubicBezTo>
                    <a:pt x="146" y="170"/>
                    <a:pt x="146" y="170"/>
                    <a:pt x="146" y="170"/>
                  </a:cubicBezTo>
                  <a:cubicBezTo>
                    <a:pt x="142" y="170"/>
                    <a:pt x="138" y="169"/>
                    <a:pt x="133" y="168"/>
                  </a:cubicBezTo>
                  <a:cubicBezTo>
                    <a:pt x="125" y="167"/>
                    <a:pt x="117" y="165"/>
                    <a:pt x="109" y="163"/>
                  </a:cubicBezTo>
                  <a:cubicBezTo>
                    <a:pt x="93" y="158"/>
                    <a:pt x="79" y="150"/>
                    <a:pt x="66" y="142"/>
                  </a:cubicBezTo>
                  <a:cubicBezTo>
                    <a:pt x="54" y="133"/>
                    <a:pt x="42" y="123"/>
                    <a:pt x="34" y="111"/>
                  </a:cubicBezTo>
                  <a:cubicBezTo>
                    <a:pt x="29" y="106"/>
                    <a:pt x="25" y="100"/>
                    <a:pt x="22" y="95"/>
                  </a:cubicBezTo>
                  <a:cubicBezTo>
                    <a:pt x="18" y="89"/>
                    <a:pt x="16" y="83"/>
                    <a:pt x="13" y="78"/>
                  </a:cubicBezTo>
                  <a:cubicBezTo>
                    <a:pt x="11" y="72"/>
                    <a:pt x="8" y="67"/>
                    <a:pt x="7" y="62"/>
                  </a:cubicBezTo>
                  <a:cubicBezTo>
                    <a:pt x="5" y="56"/>
                    <a:pt x="4" y="52"/>
                    <a:pt x="3" y="47"/>
                  </a:cubicBezTo>
                  <a:cubicBezTo>
                    <a:pt x="2" y="42"/>
                    <a:pt x="1" y="37"/>
                    <a:pt x="1" y="33"/>
                  </a:cubicBezTo>
                  <a:cubicBezTo>
                    <a:pt x="0" y="29"/>
                    <a:pt x="0" y="25"/>
                    <a:pt x="0" y="22"/>
                  </a:cubicBezTo>
                  <a:cubicBezTo>
                    <a:pt x="0" y="20"/>
                    <a:pt x="0" y="19"/>
                    <a:pt x="0" y="17"/>
                  </a:cubicBezTo>
                  <a:cubicBezTo>
                    <a:pt x="0" y="16"/>
                    <a:pt x="0" y="14"/>
                    <a:pt x="0" y="13"/>
                  </a:cubicBezTo>
                  <a:cubicBezTo>
                    <a:pt x="0" y="10"/>
                    <a:pt x="0" y="8"/>
                    <a:pt x="1" y="6"/>
                  </a:cubicBezTo>
                  <a:cubicBezTo>
                    <a:pt x="1" y="2"/>
                    <a:pt x="1" y="0"/>
                    <a:pt x="1" y="0"/>
                  </a:cubicBezTo>
                  <a:cubicBezTo>
                    <a:pt x="1" y="0"/>
                    <a:pt x="1" y="2"/>
                    <a:pt x="2" y="6"/>
                  </a:cubicBezTo>
                  <a:cubicBezTo>
                    <a:pt x="3" y="10"/>
                    <a:pt x="3" y="15"/>
                    <a:pt x="5" y="21"/>
                  </a:cubicBezTo>
                  <a:cubicBezTo>
                    <a:pt x="6" y="24"/>
                    <a:pt x="7" y="28"/>
                    <a:pt x="8" y="32"/>
                  </a:cubicBezTo>
                  <a:cubicBezTo>
                    <a:pt x="10" y="36"/>
                    <a:pt x="11" y="40"/>
                    <a:pt x="12" y="44"/>
                  </a:cubicBezTo>
                  <a:cubicBezTo>
                    <a:pt x="14" y="48"/>
                    <a:pt x="16" y="52"/>
                    <a:pt x="18" y="57"/>
                  </a:cubicBezTo>
                  <a:cubicBezTo>
                    <a:pt x="21" y="62"/>
                    <a:pt x="24" y="66"/>
                    <a:pt x="26" y="71"/>
                  </a:cubicBezTo>
                  <a:cubicBezTo>
                    <a:pt x="32" y="80"/>
                    <a:pt x="39" y="90"/>
                    <a:pt x="48" y="98"/>
                  </a:cubicBezTo>
                  <a:cubicBezTo>
                    <a:pt x="57" y="107"/>
                    <a:pt x="68" y="115"/>
                    <a:pt x="79" y="122"/>
                  </a:cubicBezTo>
                  <a:cubicBezTo>
                    <a:pt x="90" y="129"/>
                    <a:pt x="103" y="134"/>
                    <a:pt x="116" y="139"/>
                  </a:cubicBezTo>
                  <a:cubicBezTo>
                    <a:pt x="123" y="140"/>
                    <a:pt x="130" y="142"/>
                    <a:pt x="137" y="143"/>
                  </a:cubicBezTo>
                  <a:cubicBezTo>
                    <a:pt x="140" y="143"/>
                    <a:pt x="143" y="144"/>
                    <a:pt x="147" y="144"/>
                  </a:cubicBezTo>
                  <a:cubicBezTo>
                    <a:pt x="158" y="144"/>
                    <a:pt x="158" y="144"/>
                    <a:pt x="158" y="144"/>
                  </a:cubicBezTo>
                  <a:cubicBezTo>
                    <a:pt x="172" y="144"/>
                    <a:pt x="186" y="142"/>
                    <a:pt x="200" y="139"/>
                  </a:cubicBezTo>
                  <a:cubicBezTo>
                    <a:pt x="213" y="134"/>
                    <a:pt x="226" y="129"/>
                    <a:pt x="237" y="122"/>
                  </a:cubicBezTo>
                  <a:cubicBezTo>
                    <a:pt x="248" y="115"/>
                    <a:pt x="259" y="107"/>
                    <a:pt x="268" y="98"/>
                  </a:cubicBezTo>
                  <a:cubicBezTo>
                    <a:pt x="277" y="90"/>
                    <a:pt x="284" y="80"/>
                    <a:pt x="290" y="71"/>
                  </a:cubicBezTo>
                  <a:cubicBezTo>
                    <a:pt x="292" y="66"/>
                    <a:pt x="295" y="62"/>
                    <a:pt x="298" y="57"/>
                  </a:cubicBezTo>
                  <a:cubicBezTo>
                    <a:pt x="300" y="52"/>
                    <a:pt x="302" y="48"/>
                    <a:pt x="304" y="44"/>
                  </a:cubicBezTo>
                  <a:cubicBezTo>
                    <a:pt x="305" y="40"/>
                    <a:pt x="306" y="36"/>
                    <a:pt x="308" y="32"/>
                  </a:cubicBezTo>
                  <a:cubicBezTo>
                    <a:pt x="309" y="28"/>
                    <a:pt x="310" y="24"/>
                    <a:pt x="311" y="21"/>
                  </a:cubicBezTo>
                  <a:cubicBezTo>
                    <a:pt x="313" y="15"/>
                    <a:pt x="313" y="9"/>
                    <a:pt x="314" y="6"/>
                  </a:cubicBezTo>
                  <a:cubicBezTo>
                    <a:pt x="315" y="2"/>
                    <a:pt x="315" y="0"/>
                    <a:pt x="315" y="0"/>
                  </a:cubicBezTo>
                </a:path>
              </a:pathLst>
            </a:custGeom>
            <a:solidFill>
              <a:schemeClr val="accent3">
                <a:lumMod val="75000"/>
              </a:schemeClr>
            </a:solidFill>
            <a:ln>
              <a:noFill/>
            </a:ln>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29" name="Freeform 18">
              <a:extLst>
                <a:ext uri="{FF2B5EF4-FFF2-40B4-BE49-F238E27FC236}">
                  <a16:creationId xmlns:a16="http://schemas.microsoft.com/office/drawing/2014/main" xmlns="" id="{A5923CF9-C961-4080-8477-2105A42FC252}"/>
                </a:ext>
              </a:extLst>
            </p:cNvPr>
            <p:cNvSpPr>
              <a:spLocks/>
            </p:cNvSpPr>
            <p:nvPr/>
          </p:nvSpPr>
          <p:spPr bwMode="auto">
            <a:xfrm>
              <a:off x="5111513" y="3967577"/>
              <a:ext cx="1880292" cy="956943"/>
            </a:xfrm>
            <a:custGeom>
              <a:avLst/>
              <a:gdLst>
                <a:gd name="T0" fmla="*/ 1 w 1540"/>
                <a:gd name="T1" fmla="*/ 28 h 784"/>
                <a:gd name="T2" fmla="*/ 4 w 1540"/>
                <a:gd name="T3" fmla="*/ 60 h 784"/>
                <a:gd name="T4" fmla="*/ 10 w 1540"/>
                <a:gd name="T5" fmla="*/ 104 h 784"/>
                <a:gd name="T6" fmla="*/ 14 w 1540"/>
                <a:gd name="T7" fmla="*/ 129 h 784"/>
                <a:gd name="T8" fmla="*/ 27 w 1540"/>
                <a:gd name="T9" fmla="*/ 187 h 784"/>
                <a:gd name="T10" fmla="*/ 98 w 1540"/>
                <a:gd name="T11" fmla="*/ 360 h 784"/>
                <a:gd name="T12" fmla="*/ 274 w 1540"/>
                <a:gd name="T13" fmla="*/ 575 h 784"/>
                <a:gd name="T14" fmla="*/ 335 w 1540"/>
                <a:gd name="T15" fmla="*/ 622 h 784"/>
                <a:gd name="T16" fmla="*/ 357 w 1540"/>
                <a:gd name="T17" fmla="*/ 636 h 784"/>
                <a:gd name="T18" fmla="*/ 659 w 1540"/>
                <a:gd name="T19" fmla="*/ 750 h 784"/>
                <a:gd name="T20" fmla="*/ 881 w 1540"/>
                <a:gd name="T21" fmla="*/ 750 h 784"/>
                <a:gd name="T22" fmla="*/ 1183 w 1540"/>
                <a:gd name="T23" fmla="*/ 636 h 784"/>
                <a:gd name="T24" fmla="*/ 1205 w 1540"/>
                <a:gd name="T25" fmla="*/ 622 h 784"/>
                <a:gd name="T26" fmla="*/ 1266 w 1540"/>
                <a:gd name="T27" fmla="*/ 575 h 784"/>
                <a:gd name="T28" fmla="*/ 1442 w 1540"/>
                <a:gd name="T29" fmla="*/ 360 h 784"/>
                <a:gd name="T30" fmla="*/ 1513 w 1540"/>
                <a:gd name="T31" fmla="*/ 187 h 784"/>
                <a:gd name="T32" fmla="*/ 1526 w 1540"/>
                <a:gd name="T33" fmla="*/ 129 h 784"/>
                <a:gd name="T34" fmla="*/ 1530 w 1540"/>
                <a:gd name="T35" fmla="*/ 104 h 784"/>
                <a:gd name="T36" fmla="*/ 1536 w 1540"/>
                <a:gd name="T37" fmla="*/ 60 h 784"/>
                <a:gd name="T38" fmla="*/ 1539 w 1540"/>
                <a:gd name="T39" fmla="*/ 28 h 784"/>
                <a:gd name="T40" fmla="*/ 1540 w 1540"/>
                <a:gd name="T41" fmla="*/ 28 h 784"/>
                <a:gd name="T42" fmla="*/ 1539 w 1540"/>
                <a:gd name="T43" fmla="*/ 60 h 784"/>
                <a:gd name="T44" fmla="*/ 1536 w 1540"/>
                <a:gd name="T45" fmla="*/ 104 h 784"/>
                <a:gd name="T46" fmla="*/ 1532 w 1540"/>
                <a:gd name="T47" fmla="*/ 130 h 784"/>
                <a:gd name="T48" fmla="*/ 1521 w 1540"/>
                <a:gd name="T49" fmla="*/ 189 h 784"/>
                <a:gd name="T50" fmla="*/ 1456 w 1540"/>
                <a:gd name="T51" fmla="*/ 367 h 784"/>
                <a:gd name="T52" fmla="*/ 1280 w 1540"/>
                <a:gd name="T53" fmla="*/ 591 h 784"/>
                <a:gd name="T54" fmla="*/ 1218 w 1540"/>
                <a:gd name="T55" fmla="*/ 640 h 784"/>
                <a:gd name="T56" fmla="*/ 1196 w 1540"/>
                <a:gd name="T57" fmla="*/ 655 h 784"/>
                <a:gd name="T58" fmla="*/ 885 w 1540"/>
                <a:gd name="T59" fmla="*/ 775 h 784"/>
                <a:gd name="T60" fmla="*/ 741 w 1540"/>
                <a:gd name="T61" fmla="*/ 783 h 784"/>
                <a:gd name="T62" fmla="*/ 684 w 1540"/>
                <a:gd name="T63" fmla="*/ 779 h 784"/>
                <a:gd name="T64" fmla="*/ 544 w 1540"/>
                <a:gd name="T65" fmla="*/ 750 h 784"/>
                <a:gd name="T66" fmla="*/ 333 w 1540"/>
                <a:gd name="T67" fmla="*/ 648 h 784"/>
                <a:gd name="T68" fmla="*/ 300 w 1540"/>
                <a:gd name="T69" fmla="*/ 624 h 784"/>
                <a:gd name="T70" fmla="*/ 188 w 1540"/>
                <a:gd name="T71" fmla="*/ 519 h 784"/>
                <a:gd name="T72" fmla="*/ 27 w 1540"/>
                <a:gd name="T73" fmla="*/ 222 h 784"/>
                <a:gd name="T74" fmla="*/ 13 w 1540"/>
                <a:gd name="T75" fmla="*/ 159 h 784"/>
                <a:gd name="T76" fmla="*/ 6 w 1540"/>
                <a:gd name="T77" fmla="*/ 117 h 784"/>
                <a:gd name="T78" fmla="*/ 2 w 1540"/>
                <a:gd name="T79" fmla="*/ 81 h 784"/>
                <a:gd name="T80" fmla="*/ 0 w 1540"/>
                <a:gd name="T81" fmla="*/ 42 h 784"/>
                <a:gd name="T82" fmla="*/ 0 w 1540"/>
                <a:gd name="T83" fmla="*/ 0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0" h="784">
                  <a:moveTo>
                    <a:pt x="0" y="0"/>
                  </a:moveTo>
                  <a:cubicBezTo>
                    <a:pt x="0" y="0"/>
                    <a:pt x="0" y="10"/>
                    <a:pt x="1" y="28"/>
                  </a:cubicBezTo>
                  <a:cubicBezTo>
                    <a:pt x="2" y="32"/>
                    <a:pt x="2" y="37"/>
                    <a:pt x="2" y="42"/>
                  </a:cubicBezTo>
                  <a:cubicBezTo>
                    <a:pt x="3" y="48"/>
                    <a:pt x="3" y="54"/>
                    <a:pt x="4" y="60"/>
                  </a:cubicBezTo>
                  <a:cubicBezTo>
                    <a:pt x="5" y="66"/>
                    <a:pt x="5" y="73"/>
                    <a:pt x="6" y="81"/>
                  </a:cubicBezTo>
                  <a:cubicBezTo>
                    <a:pt x="7" y="88"/>
                    <a:pt x="8" y="96"/>
                    <a:pt x="10" y="104"/>
                  </a:cubicBezTo>
                  <a:cubicBezTo>
                    <a:pt x="10" y="108"/>
                    <a:pt x="11" y="112"/>
                    <a:pt x="11" y="116"/>
                  </a:cubicBezTo>
                  <a:cubicBezTo>
                    <a:pt x="12" y="121"/>
                    <a:pt x="13" y="125"/>
                    <a:pt x="14" y="129"/>
                  </a:cubicBezTo>
                  <a:cubicBezTo>
                    <a:pt x="16" y="138"/>
                    <a:pt x="17" y="148"/>
                    <a:pt x="20" y="157"/>
                  </a:cubicBezTo>
                  <a:cubicBezTo>
                    <a:pt x="22" y="167"/>
                    <a:pt x="25" y="177"/>
                    <a:pt x="27" y="187"/>
                  </a:cubicBezTo>
                  <a:cubicBezTo>
                    <a:pt x="30" y="198"/>
                    <a:pt x="33" y="208"/>
                    <a:pt x="37" y="219"/>
                  </a:cubicBezTo>
                  <a:cubicBezTo>
                    <a:pt x="51" y="263"/>
                    <a:pt x="70" y="311"/>
                    <a:pt x="98" y="360"/>
                  </a:cubicBezTo>
                  <a:cubicBezTo>
                    <a:pt x="125" y="409"/>
                    <a:pt x="160" y="459"/>
                    <a:pt x="203" y="506"/>
                  </a:cubicBezTo>
                  <a:cubicBezTo>
                    <a:pt x="225" y="530"/>
                    <a:pt x="248" y="553"/>
                    <a:pt x="274" y="575"/>
                  </a:cubicBezTo>
                  <a:cubicBezTo>
                    <a:pt x="287" y="586"/>
                    <a:pt x="300" y="596"/>
                    <a:pt x="314" y="607"/>
                  </a:cubicBezTo>
                  <a:cubicBezTo>
                    <a:pt x="321" y="612"/>
                    <a:pt x="328" y="617"/>
                    <a:pt x="335" y="622"/>
                  </a:cubicBezTo>
                  <a:cubicBezTo>
                    <a:pt x="346" y="629"/>
                    <a:pt x="346" y="629"/>
                    <a:pt x="346" y="629"/>
                  </a:cubicBezTo>
                  <a:cubicBezTo>
                    <a:pt x="357" y="636"/>
                    <a:pt x="357" y="636"/>
                    <a:pt x="357" y="636"/>
                  </a:cubicBezTo>
                  <a:cubicBezTo>
                    <a:pt x="415" y="674"/>
                    <a:pt x="481" y="704"/>
                    <a:pt x="551" y="726"/>
                  </a:cubicBezTo>
                  <a:cubicBezTo>
                    <a:pt x="586" y="736"/>
                    <a:pt x="622" y="744"/>
                    <a:pt x="659" y="750"/>
                  </a:cubicBezTo>
                  <a:cubicBezTo>
                    <a:pt x="696" y="755"/>
                    <a:pt x="733" y="757"/>
                    <a:pt x="770" y="758"/>
                  </a:cubicBezTo>
                  <a:cubicBezTo>
                    <a:pt x="808" y="757"/>
                    <a:pt x="844" y="755"/>
                    <a:pt x="881" y="750"/>
                  </a:cubicBezTo>
                  <a:cubicBezTo>
                    <a:pt x="918" y="744"/>
                    <a:pt x="954" y="736"/>
                    <a:pt x="989" y="726"/>
                  </a:cubicBezTo>
                  <a:cubicBezTo>
                    <a:pt x="1059" y="704"/>
                    <a:pt x="1125" y="674"/>
                    <a:pt x="1183" y="636"/>
                  </a:cubicBezTo>
                  <a:cubicBezTo>
                    <a:pt x="1194" y="629"/>
                    <a:pt x="1194" y="629"/>
                    <a:pt x="1194" y="629"/>
                  </a:cubicBezTo>
                  <a:cubicBezTo>
                    <a:pt x="1205" y="622"/>
                    <a:pt x="1205" y="622"/>
                    <a:pt x="1205" y="622"/>
                  </a:cubicBezTo>
                  <a:cubicBezTo>
                    <a:pt x="1212" y="617"/>
                    <a:pt x="1219" y="612"/>
                    <a:pt x="1226" y="607"/>
                  </a:cubicBezTo>
                  <a:cubicBezTo>
                    <a:pt x="1240" y="596"/>
                    <a:pt x="1253" y="586"/>
                    <a:pt x="1266" y="575"/>
                  </a:cubicBezTo>
                  <a:cubicBezTo>
                    <a:pt x="1292" y="553"/>
                    <a:pt x="1315" y="530"/>
                    <a:pt x="1337" y="506"/>
                  </a:cubicBezTo>
                  <a:cubicBezTo>
                    <a:pt x="1380" y="459"/>
                    <a:pt x="1415" y="409"/>
                    <a:pt x="1442" y="360"/>
                  </a:cubicBezTo>
                  <a:cubicBezTo>
                    <a:pt x="1470" y="311"/>
                    <a:pt x="1489" y="263"/>
                    <a:pt x="1503" y="219"/>
                  </a:cubicBezTo>
                  <a:cubicBezTo>
                    <a:pt x="1507" y="208"/>
                    <a:pt x="1510" y="198"/>
                    <a:pt x="1513" y="187"/>
                  </a:cubicBezTo>
                  <a:cubicBezTo>
                    <a:pt x="1515" y="177"/>
                    <a:pt x="1518" y="167"/>
                    <a:pt x="1520" y="157"/>
                  </a:cubicBezTo>
                  <a:cubicBezTo>
                    <a:pt x="1523" y="148"/>
                    <a:pt x="1524" y="138"/>
                    <a:pt x="1526" y="129"/>
                  </a:cubicBezTo>
                  <a:cubicBezTo>
                    <a:pt x="1527" y="125"/>
                    <a:pt x="1528" y="121"/>
                    <a:pt x="1529" y="116"/>
                  </a:cubicBezTo>
                  <a:cubicBezTo>
                    <a:pt x="1529" y="112"/>
                    <a:pt x="1530" y="108"/>
                    <a:pt x="1530" y="104"/>
                  </a:cubicBezTo>
                  <a:cubicBezTo>
                    <a:pt x="1532" y="96"/>
                    <a:pt x="1533" y="88"/>
                    <a:pt x="1534" y="81"/>
                  </a:cubicBezTo>
                  <a:cubicBezTo>
                    <a:pt x="1535" y="73"/>
                    <a:pt x="1535" y="66"/>
                    <a:pt x="1536" y="60"/>
                  </a:cubicBezTo>
                  <a:cubicBezTo>
                    <a:pt x="1537" y="54"/>
                    <a:pt x="1537" y="48"/>
                    <a:pt x="1538" y="42"/>
                  </a:cubicBezTo>
                  <a:cubicBezTo>
                    <a:pt x="1538" y="37"/>
                    <a:pt x="1538" y="32"/>
                    <a:pt x="1539" y="28"/>
                  </a:cubicBezTo>
                  <a:cubicBezTo>
                    <a:pt x="1540" y="10"/>
                    <a:pt x="1540" y="0"/>
                    <a:pt x="1540" y="0"/>
                  </a:cubicBezTo>
                  <a:cubicBezTo>
                    <a:pt x="1540" y="0"/>
                    <a:pt x="1540" y="10"/>
                    <a:pt x="1540" y="28"/>
                  </a:cubicBezTo>
                  <a:cubicBezTo>
                    <a:pt x="1540" y="32"/>
                    <a:pt x="1540" y="37"/>
                    <a:pt x="1540" y="42"/>
                  </a:cubicBezTo>
                  <a:cubicBezTo>
                    <a:pt x="1540" y="48"/>
                    <a:pt x="1540" y="54"/>
                    <a:pt x="1539" y="60"/>
                  </a:cubicBezTo>
                  <a:cubicBezTo>
                    <a:pt x="1539" y="67"/>
                    <a:pt x="1539" y="74"/>
                    <a:pt x="1538" y="81"/>
                  </a:cubicBezTo>
                  <a:cubicBezTo>
                    <a:pt x="1537" y="88"/>
                    <a:pt x="1536" y="96"/>
                    <a:pt x="1536" y="104"/>
                  </a:cubicBezTo>
                  <a:cubicBezTo>
                    <a:pt x="1535" y="109"/>
                    <a:pt x="1535" y="113"/>
                    <a:pt x="1534" y="117"/>
                  </a:cubicBezTo>
                  <a:cubicBezTo>
                    <a:pt x="1533" y="121"/>
                    <a:pt x="1533" y="126"/>
                    <a:pt x="1532" y="130"/>
                  </a:cubicBezTo>
                  <a:cubicBezTo>
                    <a:pt x="1531" y="139"/>
                    <a:pt x="1529" y="149"/>
                    <a:pt x="1527" y="159"/>
                  </a:cubicBezTo>
                  <a:cubicBezTo>
                    <a:pt x="1525" y="169"/>
                    <a:pt x="1523" y="179"/>
                    <a:pt x="1521" y="189"/>
                  </a:cubicBezTo>
                  <a:cubicBezTo>
                    <a:pt x="1519" y="200"/>
                    <a:pt x="1515" y="211"/>
                    <a:pt x="1513" y="222"/>
                  </a:cubicBezTo>
                  <a:cubicBezTo>
                    <a:pt x="1500" y="267"/>
                    <a:pt x="1482" y="316"/>
                    <a:pt x="1456" y="367"/>
                  </a:cubicBezTo>
                  <a:cubicBezTo>
                    <a:pt x="1430" y="418"/>
                    <a:pt x="1395" y="470"/>
                    <a:pt x="1352" y="519"/>
                  </a:cubicBezTo>
                  <a:cubicBezTo>
                    <a:pt x="1330" y="544"/>
                    <a:pt x="1306" y="568"/>
                    <a:pt x="1280" y="591"/>
                  </a:cubicBezTo>
                  <a:cubicBezTo>
                    <a:pt x="1267" y="603"/>
                    <a:pt x="1253" y="613"/>
                    <a:pt x="1240" y="624"/>
                  </a:cubicBezTo>
                  <a:cubicBezTo>
                    <a:pt x="1233" y="630"/>
                    <a:pt x="1225" y="635"/>
                    <a:pt x="1218" y="640"/>
                  </a:cubicBezTo>
                  <a:cubicBezTo>
                    <a:pt x="1207" y="648"/>
                    <a:pt x="1207" y="648"/>
                    <a:pt x="1207" y="648"/>
                  </a:cubicBezTo>
                  <a:cubicBezTo>
                    <a:pt x="1196" y="655"/>
                    <a:pt x="1196" y="655"/>
                    <a:pt x="1196" y="655"/>
                  </a:cubicBezTo>
                  <a:cubicBezTo>
                    <a:pt x="1136" y="695"/>
                    <a:pt x="1068" y="728"/>
                    <a:pt x="996" y="750"/>
                  </a:cubicBezTo>
                  <a:cubicBezTo>
                    <a:pt x="960" y="761"/>
                    <a:pt x="923" y="769"/>
                    <a:pt x="885" y="775"/>
                  </a:cubicBezTo>
                  <a:cubicBezTo>
                    <a:pt x="847" y="781"/>
                    <a:pt x="808" y="783"/>
                    <a:pt x="770" y="784"/>
                  </a:cubicBezTo>
                  <a:cubicBezTo>
                    <a:pt x="741" y="783"/>
                    <a:pt x="741" y="783"/>
                    <a:pt x="741" y="783"/>
                  </a:cubicBezTo>
                  <a:cubicBezTo>
                    <a:pt x="732" y="783"/>
                    <a:pt x="722" y="782"/>
                    <a:pt x="712" y="781"/>
                  </a:cubicBezTo>
                  <a:cubicBezTo>
                    <a:pt x="703" y="780"/>
                    <a:pt x="693" y="780"/>
                    <a:pt x="684" y="779"/>
                  </a:cubicBezTo>
                  <a:cubicBezTo>
                    <a:pt x="655" y="775"/>
                    <a:pt x="655" y="775"/>
                    <a:pt x="655" y="775"/>
                  </a:cubicBezTo>
                  <a:cubicBezTo>
                    <a:pt x="617" y="769"/>
                    <a:pt x="580" y="761"/>
                    <a:pt x="544" y="750"/>
                  </a:cubicBezTo>
                  <a:cubicBezTo>
                    <a:pt x="472" y="728"/>
                    <a:pt x="404" y="695"/>
                    <a:pt x="344" y="655"/>
                  </a:cubicBezTo>
                  <a:cubicBezTo>
                    <a:pt x="333" y="648"/>
                    <a:pt x="333" y="648"/>
                    <a:pt x="333" y="648"/>
                  </a:cubicBezTo>
                  <a:cubicBezTo>
                    <a:pt x="322" y="640"/>
                    <a:pt x="322" y="640"/>
                    <a:pt x="322" y="640"/>
                  </a:cubicBezTo>
                  <a:cubicBezTo>
                    <a:pt x="315" y="635"/>
                    <a:pt x="307" y="630"/>
                    <a:pt x="300" y="624"/>
                  </a:cubicBezTo>
                  <a:cubicBezTo>
                    <a:pt x="287" y="613"/>
                    <a:pt x="273" y="603"/>
                    <a:pt x="260" y="591"/>
                  </a:cubicBezTo>
                  <a:cubicBezTo>
                    <a:pt x="234" y="568"/>
                    <a:pt x="210" y="544"/>
                    <a:pt x="188" y="519"/>
                  </a:cubicBezTo>
                  <a:cubicBezTo>
                    <a:pt x="145" y="470"/>
                    <a:pt x="110" y="418"/>
                    <a:pt x="84" y="367"/>
                  </a:cubicBezTo>
                  <a:cubicBezTo>
                    <a:pt x="58" y="316"/>
                    <a:pt x="40" y="267"/>
                    <a:pt x="27" y="222"/>
                  </a:cubicBezTo>
                  <a:cubicBezTo>
                    <a:pt x="25" y="211"/>
                    <a:pt x="21" y="200"/>
                    <a:pt x="19" y="189"/>
                  </a:cubicBezTo>
                  <a:cubicBezTo>
                    <a:pt x="17" y="179"/>
                    <a:pt x="15" y="169"/>
                    <a:pt x="13" y="159"/>
                  </a:cubicBezTo>
                  <a:cubicBezTo>
                    <a:pt x="11" y="149"/>
                    <a:pt x="9" y="139"/>
                    <a:pt x="8" y="130"/>
                  </a:cubicBezTo>
                  <a:cubicBezTo>
                    <a:pt x="7" y="126"/>
                    <a:pt x="7" y="121"/>
                    <a:pt x="6" y="117"/>
                  </a:cubicBezTo>
                  <a:cubicBezTo>
                    <a:pt x="5" y="113"/>
                    <a:pt x="5" y="109"/>
                    <a:pt x="4" y="104"/>
                  </a:cubicBezTo>
                  <a:cubicBezTo>
                    <a:pt x="4" y="96"/>
                    <a:pt x="3" y="88"/>
                    <a:pt x="2" y="81"/>
                  </a:cubicBezTo>
                  <a:cubicBezTo>
                    <a:pt x="1" y="74"/>
                    <a:pt x="1" y="67"/>
                    <a:pt x="1" y="60"/>
                  </a:cubicBezTo>
                  <a:cubicBezTo>
                    <a:pt x="0" y="54"/>
                    <a:pt x="0" y="48"/>
                    <a:pt x="0" y="42"/>
                  </a:cubicBezTo>
                  <a:cubicBezTo>
                    <a:pt x="0" y="37"/>
                    <a:pt x="0" y="32"/>
                    <a:pt x="0" y="28"/>
                  </a:cubicBezTo>
                  <a:cubicBezTo>
                    <a:pt x="0" y="10"/>
                    <a:pt x="0" y="0"/>
                    <a:pt x="0" y="0"/>
                  </a:cubicBezTo>
                </a:path>
              </a:pathLst>
            </a:custGeom>
            <a:solidFill>
              <a:schemeClr val="accent3">
                <a:lumMod val="75000"/>
              </a:schemeClr>
            </a:solidFill>
            <a:ln>
              <a:noFill/>
            </a:ln>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30" name="Freeform 19">
              <a:extLst>
                <a:ext uri="{FF2B5EF4-FFF2-40B4-BE49-F238E27FC236}">
                  <a16:creationId xmlns:a16="http://schemas.microsoft.com/office/drawing/2014/main" xmlns="" id="{EB933247-A979-4069-B199-E768ED3AD228}"/>
                </a:ext>
              </a:extLst>
            </p:cNvPr>
            <p:cNvSpPr>
              <a:spLocks/>
            </p:cNvSpPr>
            <p:nvPr/>
          </p:nvSpPr>
          <p:spPr bwMode="auto">
            <a:xfrm>
              <a:off x="5310780" y="3212218"/>
              <a:ext cx="1481758" cy="755359"/>
            </a:xfrm>
            <a:custGeom>
              <a:avLst/>
              <a:gdLst>
                <a:gd name="T0" fmla="*/ 1213 w 1214"/>
                <a:gd name="T1" fmla="*/ 619 h 619"/>
                <a:gd name="T2" fmla="*/ 1212 w 1214"/>
                <a:gd name="T3" fmla="*/ 598 h 619"/>
                <a:gd name="T4" fmla="*/ 1210 w 1214"/>
                <a:gd name="T5" fmla="*/ 573 h 619"/>
                <a:gd name="T6" fmla="*/ 1208 w 1214"/>
                <a:gd name="T7" fmla="*/ 556 h 619"/>
                <a:gd name="T8" fmla="*/ 1205 w 1214"/>
                <a:gd name="T9" fmla="*/ 538 h 619"/>
                <a:gd name="T10" fmla="*/ 1183 w 1214"/>
                <a:gd name="T11" fmla="*/ 448 h 619"/>
                <a:gd name="T12" fmla="*/ 1135 w 1214"/>
                <a:gd name="T13" fmla="*/ 337 h 619"/>
                <a:gd name="T14" fmla="*/ 1052 w 1214"/>
                <a:gd name="T15" fmla="*/ 222 h 619"/>
                <a:gd name="T16" fmla="*/ 996 w 1214"/>
                <a:gd name="T17" fmla="*/ 169 h 619"/>
                <a:gd name="T18" fmla="*/ 965 w 1214"/>
                <a:gd name="T19" fmla="*/ 144 h 619"/>
                <a:gd name="T20" fmla="*/ 948 w 1214"/>
                <a:gd name="T21" fmla="*/ 132 h 619"/>
                <a:gd name="T22" fmla="*/ 940 w 1214"/>
                <a:gd name="T23" fmla="*/ 127 h 619"/>
                <a:gd name="T24" fmla="*/ 931 w 1214"/>
                <a:gd name="T25" fmla="*/ 121 h 619"/>
                <a:gd name="T26" fmla="*/ 778 w 1214"/>
                <a:gd name="T27" fmla="*/ 51 h 619"/>
                <a:gd name="T28" fmla="*/ 694 w 1214"/>
                <a:gd name="T29" fmla="*/ 32 h 619"/>
                <a:gd name="T30" fmla="*/ 607 w 1214"/>
                <a:gd name="T31" fmla="*/ 26 h 619"/>
                <a:gd name="T32" fmla="*/ 520 w 1214"/>
                <a:gd name="T33" fmla="*/ 32 h 619"/>
                <a:gd name="T34" fmla="*/ 436 w 1214"/>
                <a:gd name="T35" fmla="*/ 51 h 619"/>
                <a:gd name="T36" fmla="*/ 283 w 1214"/>
                <a:gd name="T37" fmla="*/ 121 h 619"/>
                <a:gd name="T38" fmla="*/ 274 w 1214"/>
                <a:gd name="T39" fmla="*/ 127 h 619"/>
                <a:gd name="T40" fmla="*/ 266 w 1214"/>
                <a:gd name="T41" fmla="*/ 132 h 619"/>
                <a:gd name="T42" fmla="*/ 249 w 1214"/>
                <a:gd name="T43" fmla="*/ 144 h 619"/>
                <a:gd name="T44" fmla="*/ 218 w 1214"/>
                <a:gd name="T45" fmla="*/ 169 h 619"/>
                <a:gd name="T46" fmla="*/ 162 w 1214"/>
                <a:gd name="T47" fmla="*/ 222 h 619"/>
                <a:gd name="T48" fmla="*/ 79 w 1214"/>
                <a:gd name="T49" fmla="*/ 337 h 619"/>
                <a:gd name="T50" fmla="*/ 31 w 1214"/>
                <a:gd name="T51" fmla="*/ 448 h 619"/>
                <a:gd name="T52" fmla="*/ 9 w 1214"/>
                <a:gd name="T53" fmla="*/ 538 h 619"/>
                <a:gd name="T54" fmla="*/ 6 w 1214"/>
                <a:gd name="T55" fmla="*/ 556 h 619"/>
                <a:gd name="T56" fmla="*/ 4 w 1214"/>
                <a:gd name="T57" fmla="*/ 573 h 619"/>
                <a:gd name="T58" fmla="*/ 2 w 1214"/>
                <a:gd name="T59" fmla="*/ 598 h 619"/>
                <a:gd name="T60" fmla="*/ 1 w 1214"/>
                <a:gd name="T61" fmla="*/ 619 h 619"/>
                <a:gd name="T62" fmla="*/ 0 w 1214"/>
                <a:gd name="T63" fmla="*/ 598 h 619"/>
                <a:gd name="T64" fmla="*/ 1 w 1214"/>
                <a:gd name="T65" fmla="*/ 572 h 619"/>
                <a:gd name="T66" fmla="*/ 2 w 1214"/>
                <a:gd name="T67" fmla="*/ 556 h 619"/>
                <a:gd name="T68" fmla="*/ 4 w 1214"/>
                <a:gd name="T69" fmla="*/ 538 h 619"/>
                <a:gd name="T70" fmla="*/ 21 w 1214"/>
                <a:gd name="T71" fmla="*/ 445 h 619"/>
                <a:gd name="T72" fmla="*/ 66 w 1214"/>
                <a:gd name="T73" fmla="*/ 330 h 619"/>
                <a:gd name="T74" fmla="*/ 148 w 1214"/>
                <a:gd name="T75" fmla="*/ 209 h 619"/>
                <a:gd name="T76" fmla="*/ 204 w 1214"/>
                <a:gd name="T77" fmla="*/ 153 h 619"/>
                <a:gd name="T78" fmla="*/ 270 w 1214"/>
                <a:gd name="T79" fmla="*/ 102 h 619"/>
                <a:gd name="T80" fmla="*/ 428 w 1214"/>
                <a:gd name="T81" fmla="*/ 27 h 619"/>
                <a:gd name="T82" fmla="*/ 516 w 1214"/>
                <a:gd name="T83" fmla="*/ 7 h 619"/>
                <a:gd name="T84" fmla="*/ 607 w 1214"/>
                <a:gd name="T85" fmla="*/ 0 h 619"/>
                <a:gd name="T86" fmla="*/ 698 w 1214"/>
                <a:gd name="T87" fmla="*/ 7 h 619"/>
                <a:gd name="T88" fmla="*/ 786 w 1214"/>
                <a:gd name="T89" fmla="*/ 27 h 619"/>
                <a:gd name="T90" fmla="*/ 944 w 1214"/>
                <a:gd name="T91" fmla="*/ 102 h 619"/>
                <a:gd name="T92" fmla="*/ 953 w 1214"/>
                <a:gd name="T93" fmla="*/ 108 h 619"/>
                <a:gd name="T94" fmla="*/ 961 w 1214"/>
                <a:gd name="T95" fmla="*/ 114 h 619"/>
                <a:gd name="T96" fmla="*/ 978 w 1214"/>
                <a:gd name="T97" fmla="*/ 126 h 619"/>
                <a:gd name="T98" fmla="*/ 1010 w 1214"/>
                <a:gd name="T99" fmla="*/ 153 h 619"/>
                <a:gd name="T100" fmla="*/ 1066 w 1214"/>
                <a:gd name="T101" fmla="*/ 209 h 619"/>
                <a:gd name="T102" fmla="*/ 1148 w 1214"/>
                <a:gd name="T103" fmla="*/ 330 h 619"/>
                <a:gd name="T104" fmla="*/ 1193 w 1214"/>
                <a:gd name="T105" fmla="*/ 445 h 619"/>
                <a:gd name="T106" fmla="*/ 1210 w 1214"/>
                <a:gd name="T107" fmla="*/ 538 h 619"/>
                <a:gd name="T108" fmla="*/ 1212 w 1214"/>
                <a:gd name="T109" fmla="*/ 556 h 619"/>
                <a:gd name="T110" fmla="*/ 1213 w 1214"/>
                <a:gd name="T111" fmla="*/ 572 h 619"/>
                <a:gd name="T112" fmla="*/ 1214 w 1214"/>
                <a:gd name="T113" fmla="*/ 598 h 619"/>
                <a:gd name="T114" fmla="*/ 1213 w 1214"/>
                <a:gd name="T115"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14" h="619">
                  <a:moveTo>
                    <a:pt x="1213" y="619"/>
                  </a:moveTo>
                  <a:cubicBezTo>
                    <a:pt x="1213" y="619"/>
                    <a:pt x="1213" y="612"/>
                    <a:pt x="1212" y="598"/>
                  </a:cubicBezTo>
                  <a:cubicBezTo>
                    <a:pt x="1212" y="591"/>
                    <a:pt x="1211" y="583"/>
                    <a:pt x="1210" y="573"/>
                  </a:cubicBezTo>
                  <a:cubicBezTo>
                    <a:pt x="1209" y="568"/>
                    <a:pt x="1209" y="562"/>
                    <a:pt x="1208" y="556"/>
                  </a:cubicBezTo>
                  <a:cubicBezTo>
                    <a:pt x="1207" y="551"/>
                    <a:pt x="1206" y="545"/>
                    <a:pt x="1205" y="538"/>
                  </a:cubicBezTo>
                  <a:cubicBezTo>
                    <a:pt x="1201" y="513"/>
                    <a:pt x="1195" y="482"/>
                    <a:pt x="1183" y="448"/>
                  </a:cubicBezTo>
                  <a:cubicBezTo>
                    <a:pt x="1172" y="413"/>
                    <a:pt x="1156" y="376"/>
                    <a:pt x="1135" y="337"/>
                  </a:cubicBezTo>
                  <a:cubicBezTo>
                    <a:pt x="1114" y="299"/>
                    <a:pt x="1086" y="260"/>
                    <a:pt x="1052" y="222"/>
                  </a:cubicBezTo>
                  <a:cubicBezTo>
                    <a:pt x="1035" y="204"/>
                    <a:pt x="1016" y="186"/>
                    <a:pt x="996" y="169"/>
                  </a:cubicBezTo>
                  <a:cubicBezTo>
                    <a:pt x="986" y="160"/>
                    <a:pt x="975" y="152"/>
                    <a:pt x="965" y="144"/>
                  </a:cubicBezTo>
                  <a:cubicBezTo>
                    <a:pt x="959" y="140"/>
                    <a:pt x="954" y="136"/>
                    <a:pt x="948" y="132"/>
                  </a:cubicBezTo>
                  <a:cubicBezTo>
                    <a:pt x="940" y="127"/>
                    <a:pt x="940" y="127"/>
                    <a:pt x="940" y="127"/>
                  </a:cubicBezTo>
                  <a:cubicBezTo>
                    <a:pt x="931" y="121"/>
                    <a:pt x="931" y="121"/>
                    <a:pt x="931" y="121"/>
                  </a:cubicBezTo>
                  <a:cubicBezTo>
                    <a:pt x="885" y="91"/>
                    <a:pt x="833" y="68"/>
                    <a:pt x="778" y="51"/>
                  </a:cubicBezTo>
                  <a:cubicBezTo>
                    <a:pt x="751" y="43"/>
                    <a:pt x="723" y="37"/>
                    <a:pt x="694" y="32"/>
                  </a:cubicBezTo>
                  <a:cubicBezTo>
                    <a:pt x="665" y="28"/>
                    <a:pt x="636" y="26"/>
                    <a:pt x="607" y="26"/>
                  </a:cubicBezTo>
                  <a:cubicBezTo>
                    <a:pt x="577" y="27"/>
                    <a:pt x="549" y="28"/>
                    <a:pt x="520" y="32"/>
                  </a:cubicBezTo>
                  <a:cubicBezTo>
                    <a:pt x="491" y="37"/>
                    <a:pt x="463" y="43"/>
                    <a:pt x="436" y="51"/>
                  </a:cubicBezTo>
                  <a:cubicBezTo>
                    <a:pt x="381" y="68"/>
                    <a:pt x="329" y="91"/>
                    <a:pt x="283" y="121"/>
                  </a:cubicBezTo>
                  <a:cubicBezTo>
                    <a:pt x="274" y="127"/>
                    <a:pt x="274" y="127"/>
                    <a:pt x="274" y="127"/>
                  </a:cubicBezTo>
                  <a:cubicBezTo>
                    <a:pt x="266" y="132"/>
                    <a:pt x="266" y="132"/>
                    <a:pt x="266" y="132"/>
                  </a:cubicBezTo>
                  <a:cubicBezTo>
                    <a:pt x="260" y="136"/>
                    <a:pt x="255" y="140"/>
                    <a:pt x="249" y="144"/>
                  </a:cubicBezTo>
                  <a:cubicBezTo>
                    <a:pt x="239" y="152"/>
                    <a:pt x="228" y="160"/>
                    <a:pt x="218" y="169"/>
                  </a:cubicBezTo>
                  <a:cubicBezTo>
                    <a:pt x="198" y="186"/>
                    <a:pt x="179" y="204"/>
                    <a:pt x="162" y="222"/>
                  </a:cubicBezTo>
                  <a:cubicBezTo>
                    <a:pt x="128" y="260"/>
                    <a:pt x="100" y="299"/>
                    <a:pt x="79" y="337"/>
                  </a:cubicBezTo>
                  <a:cubicBezTo>
                    <a:pt x="58" y="376"/>
                    <a:pt x="42" y="413"/>
                    <a:pt x="31" y="448"/>
                  </a:cubicBezTo>
                  <a:cubicBezTo>
                    <a:pt x="19" y="482"/>
                    <a:pt x="13" y="513"/>
                    <a:pt x="9" y="538"/>
                  </a:cubicBezTo>
                  <a:cubicBezTo>
                    <a:pt x="8" y="545"/>
                    <a:pt x="7" y="551"/>
                    <a:pt x="6" y="556"/>
                  </a:cubicBezTo>
                  <a:cubicBezTo>
                    <a:pt x="5" y="562"/>
                    <a:pt x="5" y="568"/>
                    <a:pt x="4" y="573"/>
                  </a:cubicBezTo>
                  <a:cubicBezTo>
                    <a:pt x="3" y="583"/>
                    <a:pt x="2" y="591"/>
                    <a:pt x="2" y="598"/>
                  </a:cubicBezTo>
                  <a:cubicBezTo>
                    <a:pt x="1" y="612"/>
                    <a:pt x="1" y="619"/>
                    <a:pt x="1" y="619"/>
                  </a:cubicBezTo>
                  <a:cubicBezTo>
                    <a:pt x="1" y="619"/>
                    <a:pt x="1" y="612"/>
                    <a:pt x="0" y="598"/>
                  </a:cubicBezTo>
                  <a:cubicBezTo>
                    <a:pt x="0" y="591"/>
                    <a:pt x="1" y="582"/>
                    <a:pt x="1" y="572"/>
                  </a:cubicBezTo>
                  <a:cubicBezTo>
                    <a:pt x="1" y="567"/>
                    <a:pt x="1" y="562"/>
                    <a:pt x="2" y="556"/>
                  </a:cubicBezTo>
                  <a:cubicBezTo>
                    <a:pt x="2" y="550"/>
                    <a:pt x="3" y="544"/>
                    <a:pt x="4" y="538"/>
                  </a:cubicBezTo>
                  <a:cubicBezTo>
                    <a:pt x="7" y="512"/>
                    <a:pt x="12" y="480"/>
                    <a:pt x="21" y="445"/>
                  </a:cubicBezTo>
                  <a:cubicBezTo>
                    <a:pt x="31" y="409"/>
                    <a:pt x="45" y="370"/>
                    <a:pt x="66" y="330"/>
                  </a:cubicBezTo>
                  <a:cubicBezTo>
                    <a:pt x="86" y="290"/>
                    <a:pt x="114" y="249"/>
                    <a:pt x="148" y="209"/>
                  </a:cubicBezTo>
                  <a:cubicBezTo>
                    <a:pt x="165" y="190"/>
                    <a:pt x="183" y="171"/>
                    <a:pt x="204" y="153"/>
                  </a:cubicBezTo>
                  <a:cubicBezTo>
                    <a:pt x="224" y="134"/>
                    <a:pt x="247" y="118"/>
                    <a:pt x="270" y="102"/>
                  </a:cubicBezTo>
                  <a:cubicBezTo>
                    <a:pt x="318" y="70"/>
                    <a:pt x="371" y="44"/>
                    <a:pt x="428" y="27"/>
                  </a:cubicBezTo>
                  <a:cubicBezTo>
                    <a:pt x="457" y="18"/>
                    <a:pt x="486" y="12"/>
                    <a:pt x="516" y="7"/>
                  </a:cubicBezTo>
                  <a:cubicBezTo>
                    <a:pt x="546" y="2"/>
                    <a:pt x="577" y="0"/>
                    <a:pt x="607" y="0"/>
                  </a:cubicBezTo>
                  <a:cubicBezTo>
                    <a:pt x="638" y="0"/>
                    <a:pt x="668" y="2"/>
                    <a:pt x="698" y="7"/>
                  </a:cubicBezTo>
                  <a:cubicBezTo>
                    <a:pt x="728" y="12"/>
                    <a:pt x="757" y="18"/>
                    <a:pt x="786" y="27"/>
                  </a:cubicBezTo>
                  <a:cubicBezTo>
                    <a:pt x="843" y="44"/>
                    <a:pt x="896" y="70"/>
                    <a:pt x="944" y="102"/>
                  </a:cubicBezTo>
                  <a:cubicBezTo>
                    <a:pt x="953" y="108"/>
                    <a:pt x="953" y="108"/>
                    <a:pt x="953" y="108"/>
                  </a:cubicBezTo>
                  <a:cubicBezTo>
                    <a:pt x="961" y="114"/>
                    <a:pt x="961" y="114"/>
                    <a:pt x="961" y="114"/>
                  </a:cubicBezTo>
                  <a:cubicBezTo>
                    <a:pt x="967" y="118"/>
                    <a:pt x="973" y="122"/>
                    <a:pt x="978" y="126"/>
                  </a:cubicBezTo>
                  <a:cubicBezTo>
                    <a:pt x="989" y="135"/>
                    <a:pt x="1000" y="143"/>
                    <a:pt x="1010" y="153"/>
                  </a:cubicBezTo>
                  <a:cubicBezTo>
                    <a:pt x="1031" y="171"/>
                    <a:pt x="1049" y="190"/>
                    <a:pt x="1066" y="209"/>
                  </a:cubicBezTo>
                  <a:cubicBezTo>
                    <a:pt x="1100" y="249"/>
                    <a:pt x="1128" y="290"/>
                    <a:pt x="1148" y="330"/>
                  </a:cubicBezTo>
                  <a:cubicBezTo>
                    <a:pt x="1169" y="370"/>
                    <a:pt x="1183" y="410"/>
                    <a:pt x="1193" y="445"/>
                  </a:cubicBezTo>
                  <a:cubicBezTo>
                    <a:pt x="1202" y="480"/>
                    <a:pt x="1207" y="512"/>
                    <a:pt x="1210" y="538"/>
                  </a:cubicBezTo>
                  <a:cubicBezTo>
                    <a:pt x="1211" y="544"/>
                    <a:pt x="1212" y="550"/>
                    <a:pt x="1212" y="556"/>
                  </a:cubicBezTo>
                  <a:cubicBezTo>
                    <a:pt x="1213" y="562"/>
                    <a:pt x="1213" y="567"/>
                    <a:pt x="1213" y="572"/>
                  </a:cubicBezTo>
                  <a:cubicBezTo>
                    <a:pt x="1213" y="582"/>
                    <a:pt x="1214" y="591"/>
                    <a:pt x="1214" y="598"/>
                  </a:cubicBezTo>
                  <a:cubicBezTo>
                    <a:pt x="1213" y="612"/>
                    <a:pt x="1213" y="619"/>
                    <a:pt x="1213" y="619"/>
                  </a:cubicBezTo>
                </a:path>
              </a:pathLst>
            </a:custGeom>
            <a:solidFill>
              <a:srgbClr val="A522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31" name="Freeform 20">
              <a:extLst>
                <a:ext uri="{FF2B5EF4-FFF2-40B4-BE49-F238E27FC236}">
                  <a16:creationId xmlns:a16="http://schemas.microsoft.com/office/drawing/2014/main" xmlns="" id="{0975A02F-6590-4370-97DD-DE6A1D997176}"/>
                </a:ext>
              </a:extLst>
            </p:cNvPr>
            <p:cNvSpPr>
              <a:spLocks/>
            </p:cNvSpPr>
            <p:nvPr/>
          </p:nvSpPr>
          <p:spPr bwMode="auto">
            <a:xfrm>
              <a:off x="5310780" y="3212218"/>
              <a:ext cx="1481758" cy="755359"/>
            </a:xfrm>
            <a:custGeom>
              <a:avLst/>
              <a:gdLst>
                <a:gd name="T0" fmla="*/ 1213 w 1214"/>
                <a:gd name="T1" fmla="*/ 619 h 619"/>
                <a:gd name="T2" fmla="*/ 1212 w 1214"/>
                <a:gd name="T3" fmla="*/ 598 h 619"/>
                <a:gd name="T4" fmla="*/ 1210 w 1214"/>
                <a:gd name="T5" fmla="*/ 573 h 619"/>
                <a:gd name="T6" fmla="*/ 1208 w 1214"/>
                <a:gd name="T7" fmla="*/ 556 h 619"/>
                <a:gd name="T8" fmla="*/ 1205 w 1214"/>
                <a:gd name="T9" fmla="*/ 538 h 619"/>
                <a:gd name="T10" fmla="*/ 1183 w 1214"/>
                <a:gd name="T11" fmla="*/ 448 h 619"/>
                <a:gd name="T12" fmla="*/ 1135 w 1214"/>
                <a:gd name="T13" fmla="*/ 337 h 619"/>
                <a:gd name="T14" fmla="*/ 1052 w 1214"/>
                <a:gd name="T15" fmla="*/ 222 h 619"/>
                <a:gd name="T16" fmla="*/ 996 w 1214"/>
                <a:gd name="T17" fmla="*/ 169 h 619"/>
                <a:gd name="T18" fmla="*/ 965 w 1214"/>
                <a:gd name="T19" fmla="*/ 144 h 619"/>
                <a:gd name="T20" fmla="*/ 948 w 1214"/>
                <a:gd name="T21" fmla="*/ 132 h 619"/>
                <a:gd name="T22" fmla="*/ 940 w 1214"/>
                <a:gd name="T23" fmla="*/ 127 h 619"/>
                <a:gd name="T24" fmla="*/ 931 w 1214"/>
                <a:gd name="T25" fmla="*/ 121 h 619"/>
                <a:gd name="T26" fmla="*/ 778 w 1214"/>
                <a:gd name="T27" fmla="*/ 51 h 619"/>
                <a:gd name="T28" fmla="*/ 694 w 1214"/>
                <a:gd name="T29" fmla="*/ 32 h 619"/>
                <a:gd name="T30" fmla="*/ 607 w 1214"/>
                <a:gd name="T31" fmla="*/ 26 h 619"/>
                <a:gd name="T32" fmla="*/ 520 w 1214"/>
                <a:gd name="T33" fmla="*/ 32 h 619"/>
                <a:gd name="T34" fmla="*/ 436 w 1214"/>
                <a:gd name="T35" fmla="*/ 51 h 619"/>
                <a:gd name="T36" fmla="*/ 283 w 1214"/>
                <a:gd name="T37" fmla="*/ 121 h 619"/>
                <a:gd name="T38" fmla="*/ 274 w 1214"/>
                <a:gd name="T39" fmla="*/ 127 h 619"/>
                <a:gd name="T40" fmla="*/ 266 w 1214"/>
                <a:gd name="T41" fmla="*/ 132 h 619"/>
                <a:gd name="T42" fmla="*/ 249 w 1214"/>
                <a:gd name="T43" fmla="*/ 144 h 619"/>
                <a:gd name="T44" fmla="*/ 218 w 1214"/>
                <a:gd name="T45" fmla="*/ 169 h 619"/>
                <a:gd name="T46" fmla="*/ 162 w 1214"/>
                <a:gd name="T47" fmla="*/ 222 h 619"/>
                <a:gd name="T48" fmla="*/ 79 w 1214"/>
                <a:gd name="T49" fmla="*/ 337 h 619"/>
                <a:gd name="T50" fmla="*/ 31 w 1214"/>
                <a:gd name="T51" fmla="*/ 448 h 619"/>
                <a:gd name="T52" fmla="*/ 9 w 1214"/>
                <a:gd name="T53" fmla="*/ 538 h 619"/>
                <a:gd name="T54" fmla="*/ 6 w 1214"/>
                <a:gd name="T55" fmla="*/ 556 h 619"/>
                <a:gd name="T56" fmla="*/ 4 w 1214"/>
                <a:gd name="T57" fmla="*/ 573 h 619"/>
                <a:gd name="T58" fmla="*/ 2 w 1214"/>
                <a:gd name="T59" fmla="*/ 598 h 619"/>
                <a:gd name="T60" fmla="*/ 1 w 1214"/>
                <a:gd name="T61" fmla="*/ 619 h 619"/>
                <a:gd name="T62" fmla="*/ 0 w 1214"/>
                <a:gd name="T63" fmla="*/ 598 h 619"/>
                <a:gd name="T64" fmla="*/ 1 w 1214"/>
                <a:gd name="T65" fmla="*/ 572 h 619"/>
                <a:gd name="T66" fmla="*/ 2 w 1214"/>
                <a:gd name="T67" fmla="*/ 556 h 619"/>
                <a:gd name="T68" fmla="*/ 4 w 1214"/>
                <a:gd name="T69" fmla="*/ 538 h 619"/>
                <a:gd name="T70" fmla="*/ 21 w 1214"/>
                <a:gd name="T71" fmla="*/ 445 h 619"/>
                <a:gd name="T72" fmla="*/ 66 w 1214"/>
                <a:gd name="T73" fmla="*/ 330 h 619"/>
                <a:gd name="T74" fmla="*/ 148 w 1214"/>
                <a:gd name="T75" fmla="*/ 209 h 619"/>
                <a:gd name="T76" fmla="*/ 204 w 1214"/>
                <a:gd name="T77" fmla="*/ 153 h 619"/>
                <a:gd name="T78" fmla="*/ 270 w 1214"/>
                <a:gd name="T79" fmla="*/ 102 h 619"/>
                <a:gd name="T80" fmla="*/ 428 w 1214"/>
                <a:gd name="T81" fmla="*/ 27 h 619"/>
                <a:gd name="T82" fmla="*/ 516 w 1214"/>
                <a:gd name="T83" fmla="*/ 7 h 619"/>
                <a:gd name="T84" fmla="*/ 607 w 1214"/>
                <a:gd name="T85" fmla="*/ 0 h 619"/>
                <a:gd name="T86" fmla="*/ 698 w 1214"/>
                <a:gd name="T87" fmla="*/ 7 h 619"/>
                <a:gd name="T88" fmla="*/ 786 w 1214"/>
                <a:gd name="T89" fmla="*/ 27 h 619"/>
                <a:gd name="T90" fmla="*/ 944 w 1214"/>
                <a:gd name="T91" fmla="*/ 102 h 619"/>
                <a:gd name="T92" fmla="*/ 953 w 1214"/>
                <a:gd name="T93" fmla="*/ 108 h 619"/>
                <a:gd name="T94" fmla="*/ 961 w 1214"/>
                <a:gd name="T95" fmla="*/ 114 h 619"/>
                <a:gd name="T96" fmla="*/ 978 w 1214"/>
                <a:gd name="T97" fmla="*/ 126 h 619"/>
                <a:gd name="T98" fmla="*/ 1010 w 1214"/>
                <a:gd name="T99" fmla="*/ 153 h 619"/>
                <a:gd name="T100" fmla="*/ 1066 w 1214"/>
                <a:gd name="T101" fmla="*/ 209 h 619"/>
                <a:gd name="T102" fmla="*/ 1148 w 1214"/>
                <a:gd name="T103" fmla="*/ 330 h 619"/>
                <a:gd name="T104" fmla="*/ 1193 w 1214"/>
                <a:gd name="T105" fmla="*/ 445 h 619"/>
                <a:gd name="T106" fmla="*/ 1210 w 1214"/>
                <a:gd name="T107" fmla="*/ 538 h 619"/>
                <a:gd name="T108" fmla="*/ 1212 w 1214"/>
                <a:gd name="T109" fmla="*/ 556 h 619"/>
                <a:gd name="T110" fmla="*/ 1213 w 1214"/>
                <a:gd name="T111" fmla="*/ 572 h 619"/>
                <a:gd name="T112" fmla="*/ 1214 w 1214"/>
                <a:gd name="T113" fmla="*/ 598 h 619"/>
                <a:gd name="T114" fmla="*/ 1213 w 1214"/>
                <a:gd name="T115"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14" h="619">
                  <a:moveTo>
                    <a:pt x="1213" y="619"/>
                  </a:moveTo>
                  <a:cubicBezTo>
                    <a:pt x="1213" y="619"/>
                    <a:pt x="1213" y="612"/>
                    <a:pt x="1212" y="598"/>
                  </a:cubicBezTo>
                  <a:cubicBezTo>
                    <a:pt x="1212" y="591"/>
                    <a:pt x="1211" y="583"/>
                    <a:pt x="1210" y="573"/>
                  </a:cubicBezTo>
                  <a:cubicBezTo>
                    <a:pt x="1209" y="568"/>
                    <a:pt x="1209" y="562"/>
                    <a:pt x="1208" y="556"/>
                  </a:cubicBezTo>
                  <a:cubicBezTo>
                    <a:pt x="1207" y="551"/>
                    <a:pt x="1206" y="545"/>
                    <a:pt x="1205" y="538"/>
                  </a:cubicBezTo>
                  <a:cubicBezTo>
                    <a:pt x="1201" y="513"/>
                    <a:pt x="1195" y="482"/>
                    <a:pt x="1183" y="448"/>
                  </a:cubicBezTo>
                  <a:cubicBezTo>
                    <a:pt x="1172" y="413"/>
                    <a:pt x="1156" y="376"/>
                    <a:pt x="1135" y="337"/>
                  </a:cubicBezTo>
                  <a:cubicBezTo>
                    <a:pt x="1114" y="299"/>
                    <a:pt x="1086" y="260"/>
                    <a:pt x="1052" y="222"/>
                  </a:cubicBezTo>
                  <a:cubicBezTo>
                    <a:pt x="1035" y="204"/>
                    <a:pt x="1016" y="186"/>
                    <a:pt x="996" y="169"/>
                  </a:cubicBezTo>
                  <a:cubicBezTo>
                    <a:pt x="986" y="160"/>
                    <a:pt x="975" y="152"/>
                    <a:pt x="965" y="144"/>
                  </a:cubicBezTo>
                  <a:cubicBezTo>
                    <a:pt x="959" y="140"/>
                    <a:pt x="954" y="136"/>
                    <a:pt x="948" y="132"/>
                  </a:cubicBezTo>
                  <a:cubicBezTo>
                    <a:pt x="940" y="127"/>
                    <a:pt x="940" y="127"/>
                    <a:pt x="940" y="127"/>
                  </a:cubicBezTo>
                  <a:cubicBezTo>
                    <a:pt x="931" y="121"/>
                    <a:pt x="931" y="121"/>
                    <a:pt x="931" y="121"/>
                  </a:cubicBezTo>
                  <a:cubicBezTo>
                    <a:pt x="885" y="91"/>
                    <a:pt x="833" y="68"/>
                    <a:pt x="778" y="51"/>
                  </a:cubicBezTo>
                  <a:cubicBezTo>
                    <a:pt x="751" y="43"/>
                    <a:pt x="723" y="37"/>
                    <a:pt x="694" y="32"/>
                  </a:cubicBezTo>
                  <a:cubicBezTo>
                    <a:pt x="665" y="28"/>
                    <a:pt x="636" y="26"/>
                    <a:pt x="607" y="26"/>
                  </a:cubicBezTo>
                  <a:cubicBezTo>
                    <a:pt x="577" y="27"/>
                    <a:pt x="549" y="28"/>
                    <a:pt x="520" y="32"/>
                  </a:cubicBezTo>
                  <a:cubicBezTo>
                    <a:pt x="491" y="37"/>
                    <a:pt x="463" y="43"/>
                    <a:pt x="436" y="51"/>
                  </a:cubicBezTo>
                  <a:cubicBezTo>
                    <a:pt x="381" y="68"/>
                    <a:pt x="329" y="91"/>
                    <a:pt x="283" y="121"/>
                  </a:cubicBezTo>
                  <a:cubicBezTo>
                    <a:pt x="274" y="127"/>
                    <a:pt x="274" y="127"/>
                    <a:pt x="274" y="127"/>
                  </a:cubicBezTo>
                  <a:cubicBezTo>
                    <a:pt x="266" y="132"/>
                    <a:pt x="266" y="132"/>
                    <a:pt x="266" y="132"/>
                  </a:cubicBezTo>
                  <a:cubicBezTo>
                    <a:pt x="260" y="136"/>
                    <a:pt x="255" y="140"/>
                    <a:pt x="249" y="144"/>
                  </a:cubicBezTo>
                  <a:cubicBezTo>
                    <a:pt x="239" y="152"/>
                    <a:pt x="228" y="160"/>
                    <a:pt x="218" y="169"/>
                  </a:cubicBezTo>
                  <a:cubicBezTo>
                    <a:pt x="198" y="186"/>
                    <a:pt x="179" y="204"/>
                    <a:pt x="162" y="222"/>
                  </a:cubicBezTo>
                  <a:cubicBezTo>
                    <a:pt x="128" y="260"/>
                    <a:pt x="100" y="299"/>
                    <a:pt x="79" y="337"/>
                  </a:cubicBezTo>
                  <a:cubicBezTo>
                    <a:pt x="58" y="376"/>
                    <a:pt x="42" y="413"/>
                    <a:pt x="31" y="448"/>
                  </a:cubicBezTo>
                  <a:cubicBezTo>
                    <a:pt x="19" y="482"/>
                    <a:pt x="13" y="513"/>
                    <a:pt x="9" y="538"/>
                  </a:cubicBezTo>
                  <a:cubicBezTo>
                    <a:pt x="8" y="545"/>
                    <a:pt x="7" y="551"/>
                    <a:pt x="6" y="556"/>
                  </a:cubicBezTo>
                  <a:cubicBezTo>
                    <a:pt x="5" y="562"/>
                    <a:pt x="5" y="568"/>
                    <a:pt x="4" y="573"/>
                  </a:cubicBezTo>
                  <a:cubicBezTo>
                    <a:pt x="3" y="583"/>
                    <a:pt x="2" y="591"/>
                    <a:pt x="2" y="598"/>
                  </a:cubicBezTo>
                  <a:cubicBezTo>
                    <a:pt x="1" y="612"/>
                    <a:pt x="1" y="619"/>
                    <a:pt x="1" y="619"/>
                  </a:cubicBezTo>
                  <a:cubicBezTo>
                    <a:pt x="1" y="619"/>
                    <a:pt x="1" y="612"/>
                    <a:pt x="0" y="598"/>
                  </a:cubicBezTo>
                  <a:cubicBezTo>
                    <a:pt x="0" y="591"/>
                    <a:pt x="1" y="582"/>
                    <a:pt x="1" y="572"/>
                  </a:cubicBezTo>
                  <a:cubicBezTo>
                    <a:pt x="1" y="567"/>
                    <a:pt x="1" y="562"/>
                    <a:pt x="2" y="556"/>
                  </a:cubicBezTo>
                  <a:cubicBezTo>
                    <a:pt x="2" y="550"/>
                    <a:pt x="3" y="544"/>
                    <a:pt x="4" y="538"/>
                  </a:cubicBezTo>
                  <a:cubicBezTo>
                    <a:pt x="7" y="512"/>
                    <a:pt x="12" y="480"/>
                    <a:pt x="21" y="445"/>
                  </a:cubicBezTo>
                  <a:cubicBezTo>
                    <a:pt x="31" y="409"/>
                    <a:pt x="45" y="370"/>
                    <a:pt x="66" y="330"/>
                  </a:cubicBezTo>
                  <a:cubicBezTo>
                    <a:pt x="86" y="290"/>
                    <a:pt x="114" y="249"/>
                    <a:pt x="148" y="209"/>
                  </a:cubicBezTo>
                  <a:cubicBezTo>
                    <a:pt x="165" y="190"/>
                    <a:pt x="183" y="171"/>
                    <a:pt x="204" y="153"/>
                  </a:cubicBezTo>
                  <a:cubicBezTo>
                    <a:pt x="224" y="134"/>
                    <a:pt x="247" y="118"/>
                    <a:pt x="270" y="102"/>
                  </a:cubicBezTo>
                  <a:cubicBezTo>
                    <a:pt x="318" y="70"/>
                    <a:pt x="371" y="44"/>
                    <a:pt x="428" y="27"/>
                  </a:cubicBezTo>
                  <a:cubicBezTo>
                    <a:pt x="457" y="18"/>
                    <a:pt x="486" y="12"/>
                    <a:pt x="516" y="7"/>
                  </a:cubicBezTo>
                  <a:cubicBezTo>
                    <a:pt x="546" y="2"/>
                    <a:pt x="577" y="0"/>
                    <a:pt x="607" y="0"/>
                  </a:cubicBezTo>
                  <a:cubicBezTo>
                    <a:pt x="638" y="0"/>
                    <a:pt x="668" y="2"/>
                    <a:pt x="698" y="7"/>
                  </a:cubicBezTo>
                  <a:cubicBezTo>
                    <a:pt x="728" y="12"/>
                    <a:pt x="757" y="18"/>
                    <a:pt x="786" y="27"/>
                  </a:cubicBezTo>
                  <a:cubicBezTo>
                    <a:pt x="843" y="44"/>
                    <a:pt x="896" y="70"/>
                    <a:pt x="944" y="102"/>
                  </a:cubicBezTo>
                  <a:cubicBezTo>
                    <a:pt x="953" y="108"/>
                    <a:pt x="953" y="108"/>
                    <a:pt x="953" y="108"/>
                  </a:cubicBezTo>
                  <a:cubicBezTo>
                    <a:pt x="961" y="114"/>
                    <a:pt x="961" y="114"/>
                    <a:pt x="961" y="114"/>
                  </a:cubicBezTo>
                  <a:cubicBezTo>
                    <a:pt x="967" y="118"/>
                    <a:pt x="973" y="122"/>
                    <a:pt x="978" y="126"/>
                  </a:cubicBezTo>
                  <a:cubicBezTo>
                    <a:pt x="989" y="135"/>
                    <a:pt x="1000" y="143"/>
                    <a:pt x="1010" y="153"/>
                  </a:cubicBezTo>
                  <a:cubicBezTo>
                    <a:pt x="1031" y="171"/>
                    <a:pt x="1049" y="190"/>
                    <a:pt x="1066" y="209"/>
                  </a:cubicBezTo>
                  <a:cubicBezTo>
                    <a:pt x="1100" y="249"/>
                    <a:pt x="1128" y="290"/>
                    <a:pt x="1148" y="330"/>
                  </a:cubicBezTo>
                  <a:cubicBezTo>
                    <a:pt x="1169" y="370"/>
                    <a:pt x="1183" y="410"/>
                    <a:pt x="1193" y="445"/>
                  </a:cubicBezTo>
                  <a:cubicBezTo>
                    <a:pt x="1202" y="480"/>
                    <a:pt x="1207" y="512"/>
                    <a:pt x="1210" y="538"/>
                  </a:cubicBezTo>
                  <a:cubicBezTo>
                    <a:pt x="1211" y="544"/>
                    <a:pt x="1212" y="550"/>
                    <a:pt x="1212" y="556"/>
                  </a:cubicBezTo>
                  <a:cubicBezTo>
                    <a:pt x="1213" y="562"/>
                    <a:pt x="1213" y="567"/>
                    <a:pt x="1213" y="572"/>
                  </a:cubicBezTo>
                  <a:cubicBezTo>
                    <a:pt x="1213" y="582"/>
                    <a:pt x="1214" y="591"/>
                    <a:pt x="1214" y="598"/>
                  </a:cubicBezTo>
                  <a:cubicBezTo>
                    <a:pt x="1213" y="612"/>
                    <a:pt x="1213" y="619"/>
                    <a:pt x="1213" y="619"/>
                  </a:cubicBezTo>
                </a:path>
              </a:pathLst>
            </a:custGeom>
            <a:solidFill>
              <a:schemeClr val="accent3">
                <a:lumMod val="75000"/>
              </a:schemeClr>
            </a:solidFill>
            <a:ln>
              <a:noFill/>
            </a:ln>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32" name="Freeform 21">
              <a:extLst>
                <a:ext uri="{FF2B5EF4-FFF2-40B4-BE49-F238E27FC236}">
                  <a16:creationId xmlns:a16="http://schemas.microsoft.com/office/drawing/2014/main" xmlns="" id="{A2C16EEE-B03A-4806-9D41-3A33264211B7}"/>
                </a:ext>
              </a:extLst>
            </p:cNvPr>
            <p:cNvSpPr>
              <a:spLocks/>
            </p:cNvSpPr>
            <p:nvPr/>
          </p:nvSpPr>
          <p:spPr bwMode="auto">
            <a:xfrm>
              <a:off x="5710473" y="3613068"/>
              <a:ext cx="682374" cy="355668"/>
            </a:xfrm>
            <a:custGeom>
              <a:avLst/>
              <a:gdLst>
                <a:gd name="T0" fmla="*/ 558 w 560"/>
                <a:gd name="T1" fmla="*/ 282 h 292"/>
                <a:gd name="T2" fmla="*/ 555 w 560"/>
                <a:gd name="T3" fmla="*/ 263 h 292"/>
                <a:gd name="T4" fmla="*/ 549 w 560"/>
                <a:gd name="T5" fmla="*/ 235 h 292"/>
                <a:gd name="T6" fmla="*/ 532 w 560"/>
                <a:gd name="T7" fmla="*/ 189 h 292"/>
                <a:gd name="T8" fmla="*/ 511 w 560"/>
                <a:gd name="T9" fmla="*/ 151 h 292"/>
                <a:gd name="T10" fmla="*/ 480 w 560"/>
                <a:gd name="T11" fmla="*/ 113 h 292"/>
                <a:gd name="T12" fmla="*/ 357 w 560"/>
                <a:gd name="T13" fmla="*/ 37 h 292"/>
                <a:gd name="T14" fmla="*/ 333 w 560"/>
                <a:gd name="T15" fmla="*/ 31 h 292"/>
                <a:gd name="T16" fmla="*/ 319 w 560"/>
                <a:gd name="T17" fmla="*/ 29 h 292"/>
                <a:gd name="T18" fmla="*/ 281 w 560"/>
                <a:gd name="T19" fmla="*/ 26 h 292"/>
                <a:gd name="T20" fmla="*/ 250 w 560"/>
                <a:gd name="T21" fmla="*/ 27 h 292"/>
                <a:gd name="T22" fmla="*/ 231 w 560"/>
                <a:gd name="T23" fmla="*/ 30 h 292"/>
                <a:gd name="T24" fmla="*/ 222 w 560"/>
                <a:gd name="T25" fmla="*/ 32 h 292"/>
                <a:gd name="T26" fmla="*/ 134 w 560"/>
                <a:gd name="T27" fmla="*/ 68 h 292"/>
                <a:gd name="T28" fmla="*/ 58 w 560"/>
                <a:gd name="T29" fmla="*/ 138 h 292"/>
                <a:gd name="T30" fmla="*/ 41 w 560"/>
                <a:gd name="T31" fmla="*/ 164 h 292"/>
                <a:gd name="T32" fmla="*/ 18 w 560"/>
                <a:gd name="T33" fmla="*/ 213 h 292"/>
                <a:gd name="T34" fmla="*/ 7 w 560"/>
                <a:gd name="T35" fmla="*/ 254 h 292"/>
                <a:gd name="T36" fmla="*/ 4 w 560"/>
                <a:gd name="T37" fmla="*/ 270 h 292"/>
                <a:gd name="T38" fmla="*/ 1 w 560"/>
                <a:gd name="T39" fmla="*/ 292 h 292"/>
                <a:gd name="T40" fmla="*/ 1 w 560"/>
                <a:gd name="T41" fmla="*/ 270 h 292"/>
                <a:gd name="T42" fmla="*/ 1 w 560"/>
                <a:gd name="T43" fmla="*/ 254 h 292"/>
                <a:gd name="T44" fmla="*/ 8 w 560"/>
                <a:gd name="T45" fmla="*/ 210 h 292"/>
                <a:gd name="T46" fmla="*/ 21 w 560"/>
                <a:gd name="T47" fmla="*/ 171 h 292"/>
                <a:gd name="T48" fmla="*/ 35 w 560"/>
                <a:gd name="T49" fmla="*/ 142 h 292"/>
                <a:gd name="T50" fmla="*/ 65 w 560"/>
                <a:gd name="T51" fmla="*/ 100 h 292"/>
                <a:gd name="T52" fmla="*/ 139 w 560"/>
                <a:gd name="T53" fmla="*/ 38 h 292"/>
                <a:gd name="T54" fmla="*/ 166 w 560"/>
                <a:gd name="T55" fmla="*/ 23 h 292"/>
                <a:gd name="T56" fmla="*/ 196 w 560"/>
                <a:gd name="T57" fmla="*/ 13 h 292"/>
                <a:gd name="T58" fmla="*/ 221 w 560"/>
                <a:gd name="T59" fmla="*/ 6 h 292"/>
                <a:gd name="T60" fmla="*/ 238 w 560"/>
                <a:gd name="T61" fmla="*/ 3 h 292"/>
                <a:gd name="T62" fmla="*/ 259 w 560"/>
                <a:gd name="T63" fmla="*/ 1 h 292"/>
                <a:gd name="T64" fmla="*/ 301 w 560"/>
                <a:gd name="T65" fmla="*/ 1 h 292"/>
                <a:gd name="T66" fmla="*/ 333 w 560"/>
                <a:gd name="T67" fmla="*/ 5 h 292"/>
                <a:gd name="T68" fmla="*/ 344 w 560"/>
                <a:gd name="T69" fmla="*/ 7 h 292"/>
                <a:gd name="T70" fmla="*/ 384 w 560"/>
                <a:gd name="T71" fmla="*/ 20 h 292"/>
                <a:gd name="T72" fmla="*/ 403 w 560"/>
                <a:gd name="T73" fmla="*/ 28 h 292"/>
                <a:gd name="T74" fmla="*/ 438 w 560"/>
                <a:gd name="T75" fmla="*/ 48 h 292"/>
                <a:gd name="T76" fmla="*/ 516 w 560"/>
                <a:gd name="T77" fmla="*/ 128 h 292"/>
                <a:gd name="T78" fmla="*/ 532 w 560"/>
                <a:gd name="T79" fmla="*/ 157 h 292"/>
                <a:gd name="T80" fmla="*/ 544 w 560"/>
                <a:gd name="T81" fmla="*/ 184 h 292"/>
                <a:gd name="T82" fmla="*/ 557 w 560"/>
                <a:gd name="T83" fmla="*/ 234 h 292"/>
                <a:gd name="T84" fmla="*/ 559 w 560"/>
                <a:gd name="T85" fmla="*/ 262 h 292"/>
                <a:gd name="T86" fmla="*/ 559 w 560"/>
                <a:gd name="T87" fmla="*/ 28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0" h="292">
                  <a:moveTo>
                    <a:pt x="559" y="292"/>
                  </a:moveTo>
                  <a:cubicBezTo>
                    <a:pt x="559" y="292"/>
                    <a:pt x="558" y="288"/>
                    <a:pt x="558" y="282"/>
                  </a:cubicBezTo>
                  <a:cubicBezTo>
                    <a:pt x="557" y="279"/>
                    <a:pt x="557" y="275"/>
                    <a:pt x="556" y="270"/>
                  </a:cubicBezTo>
                  <a:cubicBezTo>
                    <a:pt x="556" y="268"/>
                    <a:pt x="556" y="265"/>
                    <a:pt x="555" y="263"/>
                  </a:cubicBezTo>
                  <a:cubicBezTo>
                    <a:pt x="555" y="260"/>
                    <a:pt x="554" y="257"/>
                    <a:pt x="554" y="254"/>
                  </a:cubicBezTo>
                  <a:cubicBezTo>
                    <a:pt x="552" y="249"/>
                    <a:pt x="551" y="242"/>
                    <a:pt x="549" y="235"/>
                  </a:cubicBezTo>
                  <a:cubicBezTo>
                    <a:pt x="547" y="229"/>
                    <a:pt x="545" y="221"/>
                    <a:pt x="542" y="213"/>
                  </a:cubicBezTo>
                  <a:cubicBezTo>
                    <a:pt x="540" y="206"/>
                    <a:pt x="536" y="198"/>
                    <a:pt x="532" y="189"/>
                  </a:cubicBezTo>
                  <a:cubicBezTo>
                    <a:pt x="529" y="181"/>
                    <a:pt x="524" y="173"/>
                    <a:pt x="519" y="164"/>
                  </a:cubicBezTo>
                  <a:cubicBezTo>
                    <a:pt x="517" y="159"/>
                    <a:pt x="514" y="155"/>
                    <a:pt x="511" y="151"/>
                  </a:cubicBezTo>
                  <a:cubicBezTo>
                    <a:pt x="508" y="147"/>
                    <a:pt x="505" y="142"/>
                    <a:pt x="502" y="138"/>
                  </a:cubicBezTo>
                  <a:cubicBezTo>
                    <a:pt x="495" y="130"/>
                    <a:pt x="489" y="121"/>
                    <a:pt x="480" y="113"/>
                  </a:cubicBezTo>
                  <a:cubicBezTo>
                    <a:pt x="465" y="96"/>
                    <a:pt x="446" y="81"/>
                    <a:pt x="426" y="68"/>
                  </a:cubicBezTo>
                  <a:cubicBezTo>
                    <a:pt x="405" y="54"/>
                    <a:pt x="381" y="45"/>
                    <a:pt x="357" y="37"/>
                  </a:cubicBezTo>
                  <a:cubicBezTo>
                    <a:pt x="351" y="35"/>
                    <a:pt x="344" y="34"/>
                    <a:pt x="338" y="32"/>
                  </a:cubicBezTo>
                  <a:cubicBezTo>
                    <a:pt x="333" y="31"/>
                    <a:pt x="333" y="31"/>
                    <a:pt x="333" y="31"/>
                  </a:cubicBezTo>
                  <a:cubicBezTo>
                    <a:pt x="329" y="30"/>
                    <a:pt x="329" y="30"/>
                    <a:pt x="329" y="30"/>
                  </a:cubicBezTo>
                  <a:cubicBezTo>
                    <a:pt x="319" y="29"/>
                    <a:pt x="319" y="29"/>
                    <a:pt x="319" y="29"/>
                  </a:cubicBezTo>
                  <a:cubicBezTo>
                    <a:pt x="313" y="28"/>
                    <a:pt x="306" y="27"/>
                    <a:pt x="300" y="27"/>
                  </a:cubicBezTo>
                  <a:cubicBezTo>
                    <a:pt x="281" y="26"/>
                    <a:pt x="281" y="26"/>
                    <a:pt x="281" y="26"/>
                  </a:cubicBezTo>
                  <a:cubicBezTo>
                    <a:pt x="260" y="27"/>
                    <a:pt x="260" y="27"/>
                    <a:pt x="260" y="27"/>
                  </a:cubicBezTo>
                  <a:cubicBezTo>
                    <a:pt x="257" y="27"/>
                    <a:pt x="253" y="27"/>
                    <a:pt x="250" y="27"/>
                  </a:cubicBezTo>
                  <a:cubicBezTo>
                    <a:pt x="241" y="29"/>
                    <a:pt x="241" y="29"/>
                    <a:pt x="241" y="29"/>
                  </a:cubicBezTo>
                  <a:cubicBezTo>
                    <a:pt x="231" y="30"/>
                    <a:pt x="231" y="30"/>
                    <a:pt x="231" y="30"/>
                  </a:cubicBezTo>
                  <a:cubicBezTo>
                    <a:pt x="227" y="31"/>
                    <a:pt x="227" y="31"/>
                    <a:pt x="227" y="31"/>
                  </a:cubicBezTo>
                  <a:cubicBezTo>
                    <a:pt x="222" y="32"/>
                    <a:pt x="222" y="32"/>
                    <a:pt x="222" y="32"/>
                  </a:cubicBezTo>
                  <a:cubicBezTo>
                    <a:pt x="216" y="34"/>
                    <a:pt x="209" y="35"/>
                    <a:pt x="203" y="37"/>
                  </a:cubicBezTo>
                  <a:cubicBezTo>
                    <a:pt x="179" y="45"/>
                    <a:pt x="155" y="54"/>
                    <a:pt x="134" y="68"/>
                  </a:cubicBezTo>
                  <a:cubicBezTo>
                    <a:pt x="114" y="81"/>
                    <a:pt x="95" y="96"/>
                    <a:pt x="80" y="113"/>
                  </a:cubicBezTo>
                  <a:cubicBezTo>
                    <a:pt x="71" y="121"/>
                    <a:pt x="65" y="130"/>
                    <a:pt x="58" y="138"/>
                  </a:cubicBezTo>
                  <a:cubicBezTo>
                    <a:pt x="55" y="142"/>
                    <a:pt x="52" y="147"/>
                    <a:pt x="49" y="151"/>
                  </a:cubicBezTo>
                  <a:cubicBezTo>
                    <a:pt x="46" y="155"/>
                    <a:pt x="43" y="159"/>
                    <a:pt x="41" y="164"/>
                  </a:cubicBezTo>
                  <a:cubicBezTo>
                    <a:pt x="36" y="173"/>
                    <a:pt x="31" y="181"/>
                    <a:pt x="28" y="189"/>
                  </a:cubicBezTo>
                  <a:cubicBezTo>
                    <a:pt x="24" y="198"/>
                    <a:pt x="20" y="206"/>
                    <a:pt x="18" y="213"/>
                  </a:cubicBezTo>
                  <a:cubicBezTo>
                    <a:pt x="15" y="221"/>
                    <a:pt x="13" y="229"/>
                    <a:pt x="11" y="235"/>
                  </a:cubicBezTo>
                  <a:cubicBezTo>
                    <a:pt x="9" y="242"/>
                    <a:pt x="8" y="249"/>
                    <a:pt x="7" y="254"/>
                  </a:cubicBezTo>
                  <a:cubicBezTo>
                    <a:pt x="6" y="257"/>
                    <a:pt x="5" y="260"/>
                    <a:pt x="5" y="263"/>
                  </a:cubicBezTo>
                  <a:cubicBezTo>
                    <a:pt x="4" y="265"/>
                    <a:pt x="4" y="268"/>
                    <a:pt x="4" y="270"/>
                  </a:cubicBezTo>
                  <a:cubicBezTo>
                    <a:pt x="3" y="275"/>
                    <a:pt x="3" y="279"/>
                    <a:pt x="2" y="282"/>
                  </a:cubicBezTo>
                  <a:cubicBezTo>
                    <a:pt x="2" y="288"/>
                    <a:pt x="1" y="292"/>
                    <a:pt x="1" y="292"/>
                  </a:cubicBezTo>
                  <a:cubicBezTo>
                    <a:pt x="1" y="292"/>
                    <a:pt x="1" y="288"/>
                    <a:pt x="1" y="282"/>
                  </a:cubicBezTo>
                  <a:cubicBezTo>
                    <a:pt x="1" y="279"/>
                    <a:pt x="1" y="275"/>
                    <a:pt x="1" y="270"/>
                  </a:cubicBezTo>
                  <a:cubicBezTo>
                    <a:pt x="1" y="268"/>
                    <a:pt x="0" y="265"/>
                    <a:pt x="1" y="262"/>
                  </a:cubicBezTo>
                  <a:cubicBezTo>
                    <a:pt x="1" y="260"/>
                    <a:pt x="1" y="257"/>
                    <a:pt x="1" y="254"/>
                  </a:cubicBezTo>
                  <a:cubicBezTo>
                    <a:pt x="2" y="248"/>
                    <a:pt x="2" y="241"/>
                    <a:pt x="3" y="234"/>
                  </a:cubicBezTo>
                  <a:cubicBezTo>
                    <a:pt x="5" y="227"/>
                    <a:pt x="6" y="219"/>
                    <a:pt x="8" y="210"/>
                  </a:cubicBezTo>
                  <a:cubicBezTo>
                    <a:pt x="10" y="202"/>
                    <a:pt x="13" y="194"/>
                    <a:pt x="16" y="184"/>
                  </a:cubicBezTo>
                  <a:cubicBezTo>
                    <a:pt x="17" y="180"/>
                    <a:pt x="19" y="175"/>
                    <a:pt x="21" y="171"/>
                  </a:cubicBezTo>
                  <a:cubicBezTo>
                    <a:pt x="23" y="166"/>
                    <a:pt x="25" y="161"/>
                    <a:pt x="27" y="157"/>
                  </a:cubicBezTo>
                  <a:cubicBezTo>
                    <a:pt x="30" y="152"/>
                    <a:pt x="33" y="147"/>
                    <a:pt x="35" y="142"/>
                  </a:cubicBezTo>
                  <a:cubicBezTo>
                    <a:pt x="38" y="138"/>
                    <a:pt x="40" y="133"/>
                    <a:pt x="44" y="128"/>
                  </a:cubicBezTo>
                  <a:cubicBezTo>
                    <a:pt x="50" y="119"/>
                    <a:pt x="57" y="109"/>
                    <a:pt x="65" y="100"/>
                  </a:cubicBezTo>
                  <a:cubicBezTo>
                    <a:pt x="80" y="81"/>
                    <a:pt x="100" y="64"/>
                    <a:pt x="122" y="48"/>
                  </a:cubicBezTo>
                  <a:cubicBezTo>
                    <a:pt x="127" y="45"/>
                    <a:pt x="133" y="41"/>
                    <a:pt x="139" y="38"/>
                  </a:cubicBezTo>
                  <a:cubicBezTo>
                    <a:pt x="145" y="34"/>
                    <a:pt x="151" y="31"/>
                    <a:pt x="157" y="28"/>
                  </a:cubicBezTo>
                  <a:cubicBezTo>
                    <a:pt x="166" y="23"/>
                    <a:pt x="166" y="23"/>
                    <a:pt x="166" y="23"/>
                  </a:cubicBezTo>
                  <a:cubicBezTo>
                    <a:pt x="176" y="20"/>
                    <a:pt x="176" y="20"/>
                    <a:pt x="176" y="20"/>
                  </a:cubicBezTo>
                  <a:cubicBezTo>
                    <a:pt x="183" y="17"/>
                    <a:pt x="189" y="15"/>
                    <a:pt x="196" y="13"/>
                  </a:cubicBezTo>
                  <a:cubicBezTo>
                    <a:pt x="203" y="11"/>
                    <a:pt x="209" y="9"/>
                    <a:pt x="216" y="7"/>
                  </a:cubicBezTo>
                  <a:cubicBezTo>
                    <a:pt x="221" y="6"/>
                    <a:pt x="221" y="6"/>
                    <a:pt x="221" y="6"/>
                  </a:cubicBezTo>
                  <a:cubicBezTo>
                    <a:pt x="227" y="5"/>
                    <a:pt x="227" y="5"/>
                    <a:pt x="227" y="5"/>
                  </a:cubicBezTo>
                  <a:cubicBezTo>
                    <a:pt x="238" y="3"/>
                    <a:pt x="238" y="3"/>
                    <a:pt x="238" y="3"/>
                  </a:cubicBezTo>
                  <a:cubicBezTo>
                    <a:pt x="248" y="2"/>
                    <a:pt x="248" y="2"/>
                    <a:pt x="248" y="2"/>
                  </a:cubicBezTo>
                  <a:cubicBezTo>
                    <a:pt x="252" y="1"/>
                    <a:pt x="255" y="1"/>
                    <a:pt x="259" y="1"/>
                  </a:cubicBezTo>
                  <a:cubicBezTo>
                    <a:pt x="279" y="0"/>
                    <a:pt x="279" y="0"/>
                    <a:pt x="279" y="0"/>
                  </a:cubicBezTo>
                  <a:cubicBezTo>
                    <a:pt x="301" y="1"/>
                    <a:pt x="301" y="1"/>
                    <a:pt x="301" y="1"/>
                  </a:cubicBezTo>
                  <a:cubicBezTo>
                    <a:pt x="309" y="1"/>
                    <a:pt x="316" y="2"/>
                    <a:pt x="323" y="3"/>
                  </a:cubicBezTo>
                  <a:cubicBezTo>
                    <a:pt x="333" y="5"/>
                    <a:pt x="333" y="5"/>
                    <a:pt x="333" y="5"/>
                  </a:cubicBezTo>
                  <a:cubicBezTo>
                    <a:pt x="339" y="6"/>
                    <a:pt x="339" y="6"/>
                    <a:pt x="339" y="6"/>
                  </a:cubicBezTo>
                  <a:cubicBezTo>
                    <a:pt x="344" y="7"/>
                    <a:pt x="344" y="7"/>
                    <a:pt x="344" y="7"/>
                  </a:cubicBezTo>
                  <a:cubicBezTo>
                    <a:pt x="351" y="9"/>
                    <a:pt x="357" y="11"/>
                    <a:pt x="364" y="13"/>
                  </a:cubicBezTo>
                  <a:cubicBezTo>
                    <a:pt x="371" y="15"/>
                    <a:pt x="377" y="17"/>
                    <a:pt x="384" y="20"/>
                  </a:cubicBezTo>
                  <a:cubicBezTo>
                    <a:pt x="394" y="23"/>
                    <a:pt x="394" y="23"/>
                    <a:pt x="394" y="23"/>
                  </a:cubicBezTo>
                  <a:cubicBezTo>
                    <a:pt x="403" y="28"/>
                    <a:pt x="403" y="28"/>
                    <a:pt x="403" y="28"/>
                  </a:cubicBezTo>
                  <a:cubicBezTo>
                    <a:pt x="409" y="31"/>
                    <a:pt x="415" y="34"/>
                    <a:pt x="421" y="38"/>
                  </a:cubicBezTo>
                  <a:cubicBezTo>
                    <a:pt x="427" y="41"/>
                    <a:pt x="433" y="45"/>
                    <a:pt x="438" y="48"/>
                  </a:cubicBezTo>
                  <a:cubicBezTo>
                    <a:pt x="460" y="64"/>
                    <a:pt x="480" y="81"/>
                    <a:pt x="495" y="100"/>
                  </a:cubicBezTo>
                  <a:cubicBezTo>
                    <a:pt x="503" y="109"/>
                    <a:pt x="510" y="119"/>
                    <a:pt x="516" y="128"/>
                  </a:cubicBezTo>
                  <a:cubicBezTo>
                    <a:pt x="520" y="133"/>
                    <a:pt x="522" y="138"/>
                    <a:pt x="525" y="142"/>
                  </a:cubicBezTo>
                  <a:cubicBezTo>
                    <a:pt x="527" y="147"/>
                    <a:pt x="530" y="152"/>
                    <a:pt x="532" y="157"/>
                  </a:cubicBezTo>
                  <a:cubicBezTo>
                    <a:pt x="535" y="161"/>
                    <a:pt x="537" y="166"/>
                    <a:pt x="539" y="171"/>
                  </a:cubicBezTo>
                  <a:cubicBezTo>
                    <a:pt x="541" y="175"/>
                    <a:pt x="543" y="180"/>
                    <a:pt x="544" y="184"/>
                  </a:cubicBezTo>
                  <a:cubicBezTo>
                    <a:pt x="547" y="194"/>
                    <a:pt x="550" y="202"/>
                    <a:pt x="552" y="210"/>
                  </a:cubicBezTo>
                  <a:cubicBezTo>
                    <a:pt x="554" y="219"/>
                    <a:pt x="555" y="227"/>
                    <a:pt x="557" y="234"/>
                  </a:cubicBezTo>
                  <a:cubicBezTo>
                    <a:pt x="558" y="241"/>
                    <a:pt x="558" y="248"/>
                    <a:pt x="559" y="254"/>
                  </a:cubicBezTo>
                  <a:cubicBezTo>
                    <a:pt x="559" y="257"/>
                    <a:pt x="559" y="260"/>
                    <a:pt x="559" y="262"/>
                  </a:cubicBezTo>
                  <a:cubicBezTo>
                    <a:pt x="560" y="265"/>
                    <a:pt x="559" y="268"/>
                    <a:pt x="559" y="270"/>
                  </a:cubicBezTo>
                  <a:cubicBezTo>
                    <a:pt x="559" y="275"/>
                    <a:pt x="559" y="279"/>
                    <a:pt x="559" y="282"/>
                  </a:cubicBezTo>
                  <a:cubicBezTo>
                    <a:pt x="559" y="288"/>
                    <a:pt x="559" y="292"/>
                    <a:pt x="559" y="292"/>
                  </a:cubicBezTo>
                </a:path>
              </a:pathLst>
            </a:custGeom>
            <a:solidFill>
              <a:schemeClr val="accent3">
                <a:lumMod val="75000"/>
              </a:schemeClr>
            </a:solidFill>
            <a:ln>
              <a:noFill/>
            </a:ln>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33" name="Freeform 22">
              <a:extLst>
                <a:ext uri="{FF2B5EF4-FFF2-40B4-BE49-F238E27FC236}">
                  <a16:creationId xmlns:a16="http://schemas.microsoft.com/office/drawing/2014/main" xmlns="" id="{7718EAF8-51A0-4C7A-9121-63C0FE17F2EA}"/>
                </a:ext>
              </a:extLst>
            </p:cNvPr>
            <p:cNvSpPr>
              <a:spLocks/>
            </p:cNvSpPr>
            <p:nvPr/>
          </p:nvSpPr>
          <p:spPr bwMode="auto">
            <a:xfrm>
              <a:off x="6005897" y="3938614"/>
              <a:ext cx="6951" cy="40549"/>
            </a:xfrm>
            <a:custGeom>
              <a:avLst/>
              <a:gdLst>
                <a:gd name="T0" fmla="*/ 5 w 5"/>
                <a:gd name="T1" fmla="*/ 0 h 33"/>
                <a:gd name="T2" fmla="*/ 5 w 5"/>
                <a:gd name="T3" fmla="*/ 33 h 33"/>
                <a:gd name="T4" fmla="*/ 2 w 5"/>
                <a:gd name="T5" fmla="*/ 16 h 33"/>
                <a:gd name="T6" fmla="*/ 5 w 5"/>
                <a:gd name="T7" fmla="*/ 0 h 33"/>
              </a:gdLst>
              <a:ahLst/>
              <a:cxnLst>
                <a:cxn ang="0">
                  <a:pos x="T0" y="T1"/>
                </a:cxn>
                <a:cxn ang="0">
                  <a:pos x="T2" y="T3"/>
                </a:cxn>
                <a:cxn ang="0">
                  <a:pos x="T4" y="T5"/>
                </a:cxn>
                <a:cxn ang="0">
                  <a:pos x="T6" y="T7"/>
                </a:cxn>
              </a:cxnLst>
              <a:rect l="0" t="0" r="r" b="b"/>
              <a:pathLst>
                <a:path w="5" h="33">
                  <a:moveTo>
                    <a:pt x="5" y="0"/>
                  </a:moveTo>
                  <a:cubicBezTo>
                    <a:pt x="0" y="10"/>
                    <a:pt x="0" y="22"/>
                    <a:pt x="5" y="33"/>
                  </a:cubicBezTo>
                  <a:cubicBezTo>
                    <a:pt x="3" y="28"/>
                    <a:pt x="2" y="22"/>
                    <a:pt x="2" y="16"/>
                  </a:cubicBezTo>
                  <a:cubicBezTo>
                    <a:pt x="2" y="11"/>
                    <a:pt x="3" y="5"/>
                    <a:pt x="5" y="0"/>
                  </a:cubicBezTo>
                </a:path>
              </a:pathLst>
            </a:custGeom>
            <a:solidFill>
              <a:srgbClr val="C518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34" name="Freeform 23">
              <a:extLst>
                <a:ext uri="{FF2B5EF4-FFF2-40B4-BE49-F238E27FC236}">
                  <a16:creationId xmlns:a16="http://schemas.microsoft.com/office/drawing/2014/main" xmlns="" id="{3042A94E-EAC9-48DB-926A-7723A7989D74}"/>
                </a:ext>
              </a:extLst>
            </p:cNvPr>
            <p:cNvSpPr>
              <a:spLocks/>
            </p:cNvSpPr>
            <p:nvPr/>
          </p:nvSpPr>
          <p:spPr bwMode="auto">
            <a:xfrm>
              <a:off x="6748514" y="4602450"/>
              <a:ext cx="11585" cy="13902"/>
            </a:xfrm>
            <a:custGeom>
              <a:avLst/>
              <a:gdLst>
                <a:gd name="T0" fmla="*/ 10 w 10"/>
                <a:gd name="T1" fmla="*/ 0 h 11"/>
                <a:gd name="T2" fmla="*/ 0 w 10"/>
                <a:gd name="T3" fmla="*/ 11 h 11"/>
                <a:gd name="T4" fmla="*/ 10 w 10"/>
                <a:gd name="T5" fmla="*/ 1 h 11"/>
                <a:gd name="T6" fmla="*/ 10 w 10"/>
                <a:gd name="T7" fmla="*/ 0 h 11"/>
              </a:gdLst>
              <a:ahLst/>
              <a:cxnLst>
                <a:cxn ang="0">
                  <a:pos x="T0" y="T1"/>
                </a:cxn>
                <a:cxn ang="0">
                  <a:pos x="T2" y="T3"/>
                </a:cxn>
                <a:cxn ang="0">
                  <a:pos x="T4" y="T5"/>
                </a:cxn>
                <a:cxn ang="0">
                  <a:pos x="T6" y="T7"/>
                </a:cxn>
              </a:cxnLst>
              <a:rect l="0" t="0" r="r" b="b"/>
              <a:pathLst>
                <a:path w="10" h="11">
                  <a:moveTo>
                    <a:pt x="10" y="0"/>
                  </a:moveTo>
                  <a:cubicBezTo>
                    <a:pt x="7" y="4"/>
                    <a:pt x="4" y="7"/>
                    <a:pt x="0" y="11"/>
                  </a:cubicBezTo>
                  <a:cubicBezTo>
                    <a:pt x="10" y="1"/>
                    <a:pt x="10" y="1"/>
                    <a:pt x="10" y="1"/>
                  </a:cubicBezTo>
                  <a:cubicBezTo>
                    <a:pt x="10" y="0"/>
                    <a:pt x="10" y="0"/>
                    <a:pt x="10" y="0"/>
                  </a:cubicBezTo>
                </a:path>
              </a:pathLst>
            </a:custGeom>
            <a:solidFill>
              <a:srgbClr val="D6D6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35" name="Freeform 24">
              <a:extLst>
                <a:ext uri="{FF2B5EF4-FFF2-40B4-BE49-F238E27FC236}">
                  <a16:creationId xmlns:a16="http://schemas.microsoft.com/office/drawing/2014/main" xmlns="" id="{33B5E3E2-7DF2-463E-9242-4B73165550F1}"/>
                </a:ext>
              </a:extLst>
            </p:cNvPr>
            <p:cNvSpPr>
              <a:spLocks/>
            </p:cNvSpPr>
            <p:nvPr/>
          </p:nvSpPr>
          <p:spPr bwMode="auto">
            <a:xfrm>
              <a:off x="6548088" y="4451841"/>
              <a:ext cx="195792" cy="196949"/>
            </a:xfrm>
            <a:custGeom>
              <a:avLst/>
              <a:gdLst>
                <a:gd name="T0" fmla="*/ 51 w 160"/>
                <a:gd name="T1" fmla="*/ 0 h 161"/>
                <a:gd name="T2" fmla="*/ 0 w 160"/>
                <a:gd name="T3" fmla="*/ 53 h 161"/>
                <a:gd name="T4" fmla="*/ 108 w 160"/>
                <a:gd name="T5" fmla="*/ 161 h 161"/>
                <a:gd name="T6" fmla="*/ 160 w 160"/>
                <a:gd name="T7" fmla="*/ 109 h 161"/>
                <a:gd name="T8" fmla="*/ 160 w 160"/>
                <a:gd name="T9" fmla="*/ 109 h 161"/>
                <a:gd name="T10" fmla="*/ 51 w 160"/>
                <a:gd name="T11" fmla="*/ 0 h 161"/>
              </a:gdLst>
              <a:ahLst/>
              <a:cxnLst>
                <a:cxn ang="0">
                  <a:pos x="T0" y="T1"/>
                </a:cxn>
                <a:cxn ang="0">
                  <a:pos x="T2" y="T3"/>
                </a:cxn>
                <a:cxn ang="0">
                  <a:pos x="T4" y="T5"/>
                </a:cxn>
                <a:cxn ang="0">
                  <a:pos x="T6" y="T7"/>
                </a:cxn>
                <a:cxn ang="0">
                  <a:pos x="T8" y="T9"/>
                </a:cxn>
                <a:cxn ang="0">
                  <a:pos x="T10" y="T11"/>
                </a:cxn>
              </a:cxnLst>
              <a:rect l="0" t="0" r="r" b="b"/>
              <a:pathLst>
                <a:path w="160" h="161">
                  <a:moveTo>
                    <a:pt x="51" y="0"/>
                  </a:moveTo>
                  <a:cubicBezTo>
                    <a:pt x="35" y="19"/>
                    <a:pt x="18" y="36"/>
                    <a:pt x="0" y="53"/>
                  </a:cubicBezTo>
                  <a:cubicBezTo>
                    <a:pt x="108" y="161"/>
                    <a:pt x="108" y="161"/>
                    <a:pt x="108" y="161"/>
                  </a:cubicBezTo>
                  <a:cubicBezTo>
                    <a:pt x="126" y="145"/>
                    <a:pt x="144" y="127"/>
                    <a:pt x="160" y="109"/>
                  </a:cubicBezTo>
                  <a:cubicBezTo>
                    <a:pt x="160" y="109"/>
                    <a:pt x="160" y="109"/>
                    <a:pt x="160" y="109"/>
                  </a:cubicBezTo>
                  <a:cubicBezTo>
                    <a:pt x="51" y="0"/>
                    <a:pt x="51" y="0"/>
                    <a:pt x="51" y="0"/>
                  </a:cubicBezTo>
                </a:path>
              </a:pathLst>
            </a:custGeom>
            <a:solidFill>
              <a:schemeClr val="accent3">
                <a:lumMod val="75000"/>
              </a:schemeClr>
            </a:solidFill>
            <a:ln>
              <a:noFill/>
            </a:ln>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36" name="Freeform 25">
              <a:extLst>
                <a:ext uri="{FF2B5EF4-FFF2-40B4-BE49-F238E27FC236}">
                  <a16:creationId xmlns:a16="http://schemas.microsoft.com/office/drawing/2014/main" xmlns="" id="{E29CD72C-5F13-4B50-B7C8-94D62CC9E993}"/>
                </a:ext>
              </a:extLst>
            </p:cNvPr>
            <p:cNvSpPr>
              <a:spLocks/>
            </p:cNvSpPr>
            <p:nvPr/>
          </p:nvSpPr>
          <p:spPr bwMode="auto">
            <a:xfrm>
              <a:off x="6414858" y="4319769"/>
              <a:ext cx="195792" cy="196949"/>
            </a:xfrm>
            <a:custGeom>
              <a:avLst/>
              <a:gdLst>
                <a:gd name="T0" fmla="*/ 51 w 160"/>
                <a:gd name="T1" fmla="*/ 0 h 162"/>
                <a:gd name="T2" fmla="*/ 39 w 160"/>
                <a:gd name="T3" fmla="*/ 13 h 162"/>
                <a:gd name="T4" fmla="*/ 0 w 160"/>
                <a:gd name="T5" fmla="*/ 53 h 162"/>
                <a:gd name="T6" fmla="*/ 109 w 160"/>
                <a:gd name="T7" fmla="*/ 162 h 162"/>
                <a:gd name="T8" fmla="*/ 160 w 160"/>
                <a:gd name="T9" fmla="*/ 109 h 162"/>
                <a:gd name="T10" fmla="*/ 51 w 160"/>
                <a:gd name="T11" fmla="*/ 0 h 162"/>
              </a:gdLst>
              <a:ahLst/>
              <a:cxnLst>
                <a:cxn ang="0">
                  <a:pos x="T0" y="T1"/>
                </a:cxn>
                <a:cxn ang="0">
                  <a:pos x="T2" y="T3"/>
                </a:cxn>
                <a:cxn ang="0">
                  <a:pos x="T4" y="T5"/>
                </a:cxn>
                <a:cxn ang="0">
                  <a:pos x="T6" y="T7"/>
                </a:cxn>
                <a:cxn ang="0">
                  <a:pos x="T8" y="T9"/>
                </a:cxn>
                <a:cxn ang="0">
                  <a:pos x="T10" y="T11"/>
                </a:cxn>
              </a:cxnLst>
              <a:rect l="0" t="0" r="r" b="b"/>
              <a:pathLst>
                <a:path w="160" h="162">
                  <a:moveTo>
                    <a:pt x="51" y="0"/>
                  </a:moveTo>
                  <a:cubicBezTo>
                    <a:pt x="47" y="4"/>
                    <a:pt x="43" y="9"/>
                    <a:pt x="39" y="13"/>
                  </a:cubicBezTo>
                  <a:cubicBezTo>
                    <a:pt x="27" y="27"/>
                    <a:pt x="14" y="41"/>
                    <a:pt x="0" y="53"/>
                  </a:cubicBezTo>
                  <a:cubicBezTo>
                    <a:pt x="109" y="162"/>
                    <a:pt x="109" y="162"/>
                    <a:pt x="109" y="162"/>
                  </a:cubicBezTo>
                  <a:cubicBezTo>
                    <a:pt x="127" y="145"/>
                    <a:pt x="144" y="128"/>
                    <a:pt x="160" y="109"/>
                  </a:cubicBezTo>
                  <a:cubicBezTo>
                    <a:pt x="51" y="0"/>
                    <a:pt x="51" y="0"/>
                    <a:pt x="5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37" name="Freeform 26">
              <a:extLst>
                <a:ext uri="{FF2B5EF4-FFF2-40B4-BE49-F238E27FC236}">
                  <a16:creationId xmlns:a16="http://schemas.microsoft.com/office/drawing/2014/main" xmlns="" id="{9D3D24DE-6503-4135-81C3-C5D37699B487}"/>
                </a:ext>
              </a:extLst>
            </p:cNvPr>
            <p:cNvSpPr>
              <a:spLocks/>
            </p:cNvSpPr>
            <p:nvPr/>
          </p:nvSpPr>
          <p:spPr bwMode="auto">
            <a:xfrm>
              <a:off x="6265407" y="4169161"/>
              <a:ext cx="194633" cy="196949"/>
            </a:xfrm>
            <a:custGeom>
              <a:avLst/>
              <a:gdLst>
                <a:gd name="T0" fmla="*/ 50 w 160"/>
                <a:gd name="T1" fmla="*/ 0 h 161"/>
                <a:gd name="T2" fmla="*/ 0 w 160"/>
                <a:gd name="T3" fmla="*/ 53 h 161"/>
                <a:gd name="T4" fmla="*/ 108 w 160"/>
                <a:gd name="T5" fmla="*/ 161 h 161"/>
                <a:gd name="T6" fmla="*/ 148 w 160"/>
                <a:gd name="T7" fmla="*/ 123 h 161"/>
                <a:gd name="T8" fmla="*/ 160 w 160"/>
                <a:gd name="T9" fmla="*/ 109 h 161"/>
                <a:gd name="T10" fmla="*/ 50 w 160"/>
                <a:gd name="T11" fmla="*/ 0 h 161"/>
              </a:gdLst>
              <a:ahLst/>
              <a:cxnLst>
                <a:cxn ang="0">
                  <a:pos x="T0" y="T1"/>
                </a:cxn>
                <a:cxn ang="0">
                  <a:pos x="T2" y="T3"/>
                </a:cxn>
                <a:cxn ang="0">
                  <a:pos x="T4" y="T5"/>
                </a:cxn>
                <a:cxn ang="0">
                  <a:pos x="T6" y="T7"/>
                </a:cxn>
                <a:cxn ang="0">
                  <a:pos x="T8" y="T9"/>
                </a:cxn>
                <a:cxn ang="0">
                  <a:pos x="T10" y="T11"/>
                </a:cxn>
              </a:cxnLst>
              <a:rect l="0" t="0" r="r" b="b"/>
              <a:pathLst>
                <a:path w="160" h="161">
                  <a:moveTo>
                    <a:pt x="50" y="0"/>
                  </a:moveTo>
                  <a:cubicBezTo>
                    <a:pt x="36" y="19"/>
                    <a:pt x="19" y="37"/>
                    <a:pt x="0" y="53"/>
                  </a:cubicBezTo>
                  <a:cubicBezTo>
                    <a:pt x="108" y="161"/>
                    <a:pt x="108" y="161"/>
                    <a:pt x="108" y="161"/>
                  </a:cubicBezTo>
                  <a:cubicBezTo>
                    <a:pt x="122" y="149"/>
                    <a:pt x="135" y="136"/>
                    <a:pt x="148" y="123"/>
                  </a:cubicBezTo>
                  <a:cubicBezTo>
                    <a:pt x="152" y="119"/>
                    <a:pt x="156" y="114"/>
                    <a:pt x="160" y="109"/>
                  </a:cubicBezTo>
                  <a:cubicBezTo>
                    <a:pt x="50" y="0"/>
                    <a:pt x="50" y="0"/>
                    <a:pt x="50" y="0"/>
                  </a:cubicBezTo>
                </a:path>
              </a:pathLst>
            </a:custGeom>
            <a:solidFill>
              <a:schemeClr val="accent3">
                <a:lumMod val="75000"/>
              </a:schemeClr>
            </a:solidFill>
            <a:ln>
              <a:noFill/>
            </a:ln>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38" name="Freeform 27">
              <a:extLst>
                <a:ext uri="{FF2B5EF4-FFF2-40B4-BE49-F238E27FC236}">
                  <a16:creationId xmlns:a16="http://schemas.microsoft.com/office/drawing/2014/main" xmlns="" id="{2BA51C83-89A6-45E6-9FB6-0C678EFD959B}"/>
                </a:ext>
              </a:extLst>
            </p:cNvPr>
            <p:cNvSpPr>
              <a:spLocks/>
            </p:cNvSpPr>
            <p:nvPr/>
          </p:nvSpPr>
          <p:spPr bwMode="auto">
            <a:xfrm>
              <a:off x="6397480" y="4302391"/>
              <a:ext cx="79939" cy="81097"/>
            </a:xfrm>
            <a:custGeom>
              <a:avLst/>
              <a:gdLst>
                <a:gd name="T0" fmla="*/ 52 w 66"/>
                <a:gd name="T1" fmla="*/ 0 h 67"/>
                <a:gd name="T2" fmla="*/ 40 w 66"/>
                <a:gd name="T3" fmla="*/ 14 h 67"/>
                <a:gd name="T4" fmla="*/ 0 w 66"/>
                <a:gd name="T5" fmla="*/ 52 h 67"/>
                <a:gd name="T6" fmla="*/ 15 w 66"/>
                <a:gd name="T7" fmla="*/ 67 h 67"/>
                <a:gd name="T8" fmla="*/ 54 w 66"/>
                <a:gd name="T9" fmla="*/ 27 h 67"/>
                <a:gd name="T10" fmla="*/ 66 w 66"/>
                <a:gd name="T11" fmla="*/ 14 h 67"/>
                <a:gd name="T12" fmla="*/ 52 w 66"/>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66" h="67">
                  <a:moveTo>
                    <a:pt x="52" y="0"/>
                  </a:moveTo>
                  <a:cubicBezTo>
                    <a:pt x="48" y="5"/>
                    <a:pt x="44" y="10"/>
                    <a:pt x="40" y="14"/>
                  </a:cubicBezTo>
                  <a:cubicBezTo>
                    <a:pt x="27" y="27"/>
                    <a:pt x="14" y="40"/>
                    <a:pt x="0" y="52"/>
                  </a:cubicBezTo>
                  <a:cubicBezTo>
                    <a:pt x="15" y="67"/>
                    <a:pt x="15" y="67"/>
                    <a:pt x="15" y="67"/>
                  </a:cubicBezTo>
                  <a:cubicBezTo>
                    <a:pt x="29" y="55"/>
                    <a:pt x="42" y="41"/>
                    <a:pt x="54" y="27"/>
                  </a:cubicBezTo>
                  <a:cubicBezTo>
                    <a:pt x="58" y="23"/>
                    <a:pt x="62" y="18"/>
                    <a:pt x="66" y="14"/>
                  </a:cubicBezTo>
                  <a:cubicBezTo>
                    <a:pt x="52" y="0"/>
                    <a:pt x="52" y="0"/>
                    <a:pt x="52" y="0"/>
                  </a:cubicBezTo>
                </a:path>
              </a:pathLst>
            </a:custGeom>
            <a:solidFill>
              <a:schemeClr val="accent3">
                <a:lumMod val="50000"/>
              </a:schemeClr>
            </a:solidFill>
            <a:ln>
              <a:noFill/>
            </a:ln>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39" name="Freeform 28">
              <a:extLst>
                <a:ext uri="{FF2B5EF4-FFF2-40B4-BE49-F238E27FC236}">
                  <a16:creationId xmlns:a16="http://schemas.microsoft.com/office/drawing/2014/main" xmlns="" id="{43E295D6-8C5E-4862-9AA7-C53F7574EBED}"/>
                </a:ext>
              </a:extLst>
            </p:cNvPr>
            <p:cNvSpPr>
              <a:spLocks/>
            </p:cNvSpPr>
            <p:nvPr/>
          </p:nvSpPr>
          <p:spPr bwMode="auto">
            <a:xfrm>
              <a:off x="6169250" y="4068369"/>
              <a:ext cx="156402" cy="165670"/>
            </a:xfrm>
            <a:custGeom>
              <a:avLst/>
              <a:gdLst>
                <a:gd name="T0" fmla="*/ 47 w 129"/>
                <a:gd name="T1" fmla="*/ 0 h 136"/>
                <a:gd name="T2" fmla="*/ 40 w 129"/>
                <a:gd name="T3" fmla="*/ 13 h 136"/>
                <a:gd name="T4" fmla="*/ 28 w 129"/>
                <a:gd name="T5" fmla="*/ 29 h 136"/>
                <a:gd name="T6" fmla="*/ 0 w 129"/>
                <a:gd name="T7" fmla="*/ 57 h 136"/>
                <a:gd name="T8" fmla="*/ 79 w 129"/>
                <a:gd name="T9" fmla="*/ 136 h 136"/>
                <a:gd name="T10" fmla="*/ 129 w 129"/>
                <a:gd name="T11" fmla="*/ 83 h 136"/>
                <a:gd name="T12" fmla="*/ 47 w 129"/>
                <a:gd name="T13" fmla="*/ 0 h 136"/>
              </a:gdLst>
              <a:ahLst/>
              <a:cxnLst>
                <a:cxn ang="0">
                  <a:pos x="T0" y="T1"/>
                </a:cxn>
                <a:cxn ang="0">
                  <a:pos x="T2" y="T3"/>
                </a:cxn>
                <a:cxn ang="0">
                  <a:pos x="T4" y="T5"/>
                </a:cxn>
                <a:cxn ang="0">
                  <a:pos x="T6" y="T7"/>
                </a:cxn>
                <a:cxn ang="0">
                  <a:pos x="T8" y="T9"/>
                </a:cxn>
                <a:cxn ang="0">
                  <a:pos x="T10" y="T11"/>
                </a:cxn>
                <a:cxn ang="0">
                  <a:pos x="T12" y="T13"/>
                </a:cxn>
              </a:cxnLst>
              <a:rect l="0" t="0" r="r" b="b"/>
              <a:pathLst>
                <a:path w="129" h="136">
                  <a:moveTo>
                    <a:pt x="47" y="0"/>
                  </a:moveTo>
                  <a:cubicBezTo>
                    <a:pt x="45" y="4"/>
                    <a:pt x="43" y="9"/>
                    <a:pt x="40" y="13"/>
                  </a:cubicBezTo>
                  <a:cubicBezTo>
                    <a:pt x="36" y="18"/>
                    <a:pt x="33" y="24"/>
                    <a:pt x="28" y="29"/>
                  </a:cubicBezTo>
                  <a:cubicBezTo>
                    <a:pt x="20" y="39"/>
                    <a:pt x="11" y="49"/>
                    <a:pt x="0" y="57"/>
                  </a:cubicBezTo>
                  <a:cubicBezTo>
                    <a:pt x="79" y="136"/>
                    <a:pt x="79" y="136"/>
                    <a:pt x="79" y="136"/>
                  </a:cubicBezTo>
                  <a:cubicBezTo>
                    <a:pt x="98" y="120"/>
                    <a:pt x="115" y="102"/>
                    <a:pt x="129" y="83"/>
                  </a:cubicBezTo>
                  <a:cubicBezTo>
                    <a:pt x="47" y="0"/>
                    <a:pt x="47" y="0"/>
                    <a:pt x="47"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40" name="Freeform 29">
              <a:extLst>
                <a:ext uri="{FF2B5EF4-FFF2-40B4-BE49-F238E27FC236}">
                  <a16:creationId xmlns:a16="http://schemas.microsoft.com/office/drawing/2014/main" xmlns="" id="{BC3173CA-16FB-4E39-9C17-1AAC7BE0E5A2}"/>
                </a:ext>
              </a:extLst>
            </p:cNvPr>
            <p:cNvSpPr>
              <a:spLocks/>
            </p:cNvSpPr>
            <p:nvPr/>
          </p:nvSpPr>
          <p:spPr bwMode="auto">
            <a:xfrm>
              <a:off x="6027909" y="3962943"/>
              <a:ext cx="185365" cy="154084"/>
            </a:xfrm>
            <a:custGeom>
              <a:avLst/>
              <a:gdLst>
                <a:gd name="T0" fmla="*/ 75 w 151"/>
                <a:gd name="T1" fmla="*/ 0 h 126"/>
                <a:gd name="T2" fmla="*/ 51 w 151"/>
                <a:gd name="T3" fmla="*/ 24 h 126"/>
                <a:gd name="T4" fmla="*/ 23 w 151"/>
                <a:gd name="T5" fmla="*/ 36 h 126"/>
                <a:gd name="T6" fmla="*/ 23 w 151"/>
                <a:gd name="T7" fmla="*/ 36 h 126"/>
                <a:gd name="T8" fmla="*/ 0 w 151"/>
                <a:gd name="T9" fmla="*/ 29 h 126"/>
                <a:gd name="T10" fmla="*/ 98 w 151"/>
                <a:gd name="T11" fmla="*/ 126 h 126"/>
                <a:gd name="T12" fmla="*/ 98 w 151"/>
                <a:gd name="T13" fmla="*/ 126 h 126"/>
                <a:gd name="T14" fmla="*/ 129 w 151"/>
                <a:gd name="T15" fmla="*/ 102 h 126"/>
                <a:gd name="T16" fmla="*/ 151 w 151"/>
                <a:gd name="T17" fmla="*/ 75 h 126"/>
                <a:gd name="T18" fmla="*/ 75 w 151"/>
                <a:gd name="T19"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26">
                  <a:moveTo>
                    <a:pt x="75" y="0"/>
                  </a:moveTo>
                  <a:cubicBezTo>
                    <a:pt x="51" y="24"/>
                    <a:pt x="51" y="24"/>
                    <a:pt x="51" y="24"/>
                  </a:cubicBezTo>
                  <a:cubicBezTo>
                    <a:pt x="43" y="32"/>
                    <a:pt x="33" y="36"/>
                    <a:pt x="23" y="36"/>
                  </a:cubicBezTo>
                  <a:cubicBezTo>
                    <a:pt x="23" y="36"/>
                    <a:pt x="23" y="36"/>
                    <a:pt x="23" y="36"/>
                  </a:cubicBezTo>
                  <a:cubicBezTo>
                    <a:pt x="15" y="36"/>
                    <a:pt x="7" y="33"/>
                    <a:pt x="0" y="29"/>
                  </a:cubicBezTo>
                  <a:cubicBezTo>
                    <a:pt x="98" y="126"/>
                    <a:pt x="98" y="126"/>
                    <a:pt x="98" y="126"/>
                  </a:cubicBezTo>
                  <a:cubicBezTo>
                    <a:pt x="98" y="126"/>
                    <a:pt x="98" y="126"/>
                    <a:pt x="98" y="126"/>
                  </a:cubicBezTo>
                  <a:cubicBezTo>
                    <a:pt x="109" y="119"/>
                    <a:pt x="120" y="111"/>
                    <a:pt x="129" y="102"/>
                  </a:cubicBezTo>
                  <a:cubicBezTo>
                    <a:pt x="138" y="94"/>
                    <a:pt x="145" y="84"/>
                    <a:pt x="151" y="75"/>
                  </a:cubicBezTo>
                  <a:cubicBezTo>
                    <a:pt x="75" y="0"/>
                    <a:pt x="75" y="0"/>
                    <a:pt x="75" y="0"/>
                  </a:cubicBezTo>
                </a:path>
              </a:pathLst>
            </a:custGeom>
            <a:solidFill>
              <a:schemeClr val="accent3">
                <a:lumMod val="75000"/>
              </a:schemeClr>
            </a:solidFill>
            <a:ln>
              <a:noFill/>
            </a:ln>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41" name="Freeform 30">
              <a:extLst>
                <a:ext uri="{FF2B5EF4-FFF2-40B4-BE49-F238E27FC236}">
                  <a16:creationId xmlns:a16="http://schemas.microsoft.com/office/drawing/2014/main" xmlns="" id="{64442819-04BF-4A46-B8F9-887B5DD51C5F}"/>
                </a:ext>
              </a:extLst>
            </p:cNvPr>
            <p:cNvSpPr>
              <a:spLocks/>
            </p:cNvSpPr>
            <p:nvPr/>
          </p:nvSpPr>
          <p:spPr bwMode="auto">
            <a:xfrm>
              <a:off x="6148396" y="4054466"/>
              <a:ext cx="77622" cy="83414"/>
            </a:xfrm>
            <a:custGeom>
              <a:avLst/>
              <a:gdLst>
                <a:gd name="T0" fmla="*/ 53 w 64"/>
                <a:gd name="T1" fmla="*/ 0 h 68"/>
                <a:gd name="T2" fmla="*/ 31 w 64"/>
                <a:gd name="T3" fmla="*/ 27 h 68"/>
                <a:gd name="T4" fmla="*/ 0 w 64"/>
                <a:gd name="T5" fmla="*/ 51 h 68"/>
                <a:gd name="T6" fmla="*/ 0 w 64"/>
                <a:gd name="T7" fmla="*/ 51 h 68"/>
                <a:gd name="T8" fmla="*/ 17 w 64"/>
                <a:gd name="T9" fmla="*/ 68 h 68"/>
                <a:gd name="T10" fmla="*/ 45 w 64"/>
                <a:gd name="T11" fmla="*/ 40 h 68"/>
                <a:gd name="T12" fmla="*/ 57 w 64"/>
                <a:gd name="T13" fmla="*/ 24 h 68"/>
                <a:gd name="T14" fmla="*/ 64 w 64"/>
                <a:gd name="T15" fmla="*/ 11 h 68"/>
                <a:gd name="T16" fmla="*/ 53 w 64"/>
                <a:gd name="T1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8">
                  <a:moveTo>
                    <a:pt x="53" y="0"/>
                  </a:moveTo>
                  <a:cubicBezTo>
                    <a:pt x="47" y="9"/>
                    <a:pt x="40" y="19"/>
                    <a:pt x="31" y="27"/>
                  </a:cubicBezTo>
                  <a:cubicBezTo>
                    <a:pt x="22" y="36"/>
                    <a:pt x="11" y="44"/>
                    <a:pt x="0" y="51"/>
                  </a:cubicBezTo>
                  <a:cubicBezTo>
                    <a:pt x="0" y="51"/>
                    <a:pt x="0" y="51"/>
                    <a:pt x="0" y="51"/>
                  </a:cubicBezTo>
                  <a:cubicBezTo>
                    <a:pt x="17" y="68"/>
                    <a:pt x="17" y="68"/>
                    <a:pt x="17" y="68"/>
                  </a:cubicBezTo>
                  <a:cubicBezTo>
                    <a:pt x="28" y="60"/>
                    <a:pt x="37" y="50"/>
                    <a:pt x="45" y="40"/>
                  </a:cubicBezTo>
                  <a:cubicBezTo>
                    <a:pt x="50" y="35"/>
                    <a:pt x="53" y="29"/>
                    <a:pt x="57" y="24"/>
                  </a:cubicBezTo>
                  <a:cubicBezTo>
                    <a:pt x="60" y="20"/>
                    <a:pt x="62" y="15"/>
                    <a:pt x="64" y="11"/>
                  </a:cubicBezTo>
                  <a:cubicBezTo>
                    <a:pt x="53" y="0"/>
                    <a:pt x="53" y="0"/>
                    <a:pt x="53" y="0"/>
                  </a:cubicBezTo>
                </a:path>
              </a:pathLst>
            </a:custGeom>
            <a:solidFill>
              <a:schemeClr val="accent3">
                <a:lumMod val="50000"/>
              </a:schemeClr>
            </a:solidFill>
            <a:ln>
              <a:noFill/>
            </a:ln>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42" name="Freeform 31">
              <a:extLst>
                <a:ext uri="{FF2B5EF4-FFF2-40B4-BE49-F238E27FC236}">
                  <a16:creationId xmlns:a16="http://schemas.microsoft.com/office/drawing/2014/main" xmlns="" id="{3BC88B38-5A41-4A87-825F-291F4D2C02D7}"/>
                </a:ext>
              </a:extLst>
            </p:cNvPr>
            <p:cNvSpPr>
              <a:spLocks/>
            </p:cNvSpPr>
            <p:nvPr/>
          </p:nvSpPr>
          <p:spPr bwMode="auto">
            <a:xfrm>
              <a:off x="6680161" y="4585071"/>
              <a:ext cx="79939" cy="82256"/>
            </a:xfrm>
            <a:custGeom>
              <a:avLst/>
              <a:gdLst>
                <a:gd name="T0" fmla="*/ 52 w 66"/>
                <a:gd name="T1" fmla="*/ 0 h 67"/>
                <a:gd name="T2" fmla="*/ 52 w 66"/>
                <a:gd name="T3" fmla="*/ 0 h 67"/>
                <a:gd name="T4" fmla="*/ 0 w 66"/>
                <a:gd name="T5" fmla="*/ 52 h 67"/>
                <a:gd name="T6" fmla="*/ 15 w 66"/>
                <a:gd name="T7" fmla="*/ 67 h 67"/>
                <a:gd name="T8" fmla="*/ 56 w 66"/>
                <a:gd name="T9" fmla="*/ 25 h 67"/>
                <a:gd name="T10" fmla="*/ 66 w 66"/>
                <a:gd name="T11" fmla="*/ 14 h 67"/>
                <a:gd name="T12" fmla="*/ 52 w 66"/>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66" h="67">
                  <a:moveTo>
                    <a:pt x="52" y="0"/>
                  </a:moveTo>
                  <a:cubicBezTo>
                    <a:pt x="52" y="0"/>
                    <a:pt x="52" y="0"/>
                    <a:pt x="52" y="0"/>
                  </a:cubicBezTo>
                  <a:cubicBezTo>
                    <a:pt x="36" y="18"/>
                    <a:pt x="18" y="36"/>
                    <a:pt x="0" y="52"/>
                  </a:cubicBezTo>
                  <a:cubicBezTo>
                    <a:pt x="15" y="67"/>
                    <a:pt x="15" y="67"/>
                    <a:pt x="15" y="67"/>
                  </a:cubicBezTo>
                  <a:cubicBezTo>
                    <a:pt x="56" y="25"/>
                    <a:pt x="56" y="25"/>
                    <a:pt x="56" y="25"/>
                  </a:cubicBezTo>
                  <a:cubicBezTo>
                    <a:pt x="60" y="21"/>
                    <a:pt x="63" y="18"/>
                    <a:pt x="66" y="14"/>
                  </a:cubicBezTo>
                  <a:cubicBezTo>
                    <a:pt x="52" y="0"/>
                    <a:pt x="52" y="0"/>
                    <a:pt x="52" y="0"/>
                  </a:cubicBezTo>
                </a:path>
              </a:pathLst>
            </a:custGeom>
            <a:solidFill>
              <a:schemeClr val="accent3">
                <a:lumMod val="50000"/>
              </a:schemeClr>
            </a:solidFill>
            <a:ln>
              <a:noFill/>
            </a:ln>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43" name="Freeform 32">
              <a:extLst>
                <a:ext uri="{FF2B5EF4-FFF2-40B4-BE49-F238E27FC236}">
                  <a16:creationId xmlns:a16="http://schemas.microsoft.com/office/drawing/2014/main" xmlns="" id="{A171AF62-C9C0-4D10-8041-D5B63776C5DE}"/>
                </a:ext>
              </a:extLst>
            </p:cNvPr>
            <p:cNvSpPr>
              <a:spLocks/>
            </p:cNvSpPr>
            <p:nvPr/>
          </p:nvSpPr>
          <p:spPr bwMode="auto">
            <a:xfrm>
              <a:off x="6003580" y="2744174"/>
              <a:ext cx="1268589" cy="1262793"/>
            </a:xfrm>
            <a:custGeom>
              <a:avLst/>
              <a:gdLst>
                <a:gd name="T0" fmla="*/ 43 w 1039"/>
                <a:gd name="T1" fmla="*/ 1035 h 1035"/>
                <a:gd name="T2" fmla="*/ 71 w 1039"/>
                <a:gd name="T3" fmla="*/ 1023 h 1035"/>
                <a:gd name="T4" fmla="*/ 1024 w 1039"/>
                <a:gd name="T5" fmla="*/ 71 h 1035"/>
                <a:gd name="T6" fmla="*/ 1024 w 1039"/>
                <a:gd name="T7" fmla="*/ 15 h 1035"/>
                <a:gd name="T8" fmla="*/ 968 w 1039"/>
                <a:gd name="T9" fmla="*/ 15 h 1035"/>
                <a:gd name="T10" fmla="*/ 15 w 1039"/>
                <a:gd name="T11" fmla="*/ 968 h 1035"/>
                <a:gd name="T12" fmla="*/ 15 w 1039"/>
                <a:gd name="T13" fmla="*/ 1023 h 1035"/>
                <a:gd name="T14" fmla="*/ 43 w 1039"/>
                <a:gd name="T15" fmla="*/ 1035 h 10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9" h="1035">
                  <a:moveTo>
                    <a:pt x="43" y="1035"/>
                  </a:moveTo>
                  <a:cubicBezTo>
                    <a:pt x="53" y="1035"/>
                    <a:pt x="63" y="1031"/>
                    <a:pt x="71" y="1023"/>
                  </a:cubicBezTo>
                  <a:cubicBezTo>
                    <a:pt x="1024" y="71"/>
                    <a:pt x="1024" y="71"/>
                    <a:pt x="1024" y="71"/>
                  </a:cubicBezTo>
                  <a:cubicBezTo>
                    <a:pt x="1039" y="55"/>
                    <a:pt x="1039" y="30"/>
                    <a:pt x="1024" y="15"/>
                  </a:cubicBezTo>
                  <a:cubicBezTo>
                    <a:pt x="1009" y="0"/>
                    <a:pt x="984" y="0"/>
                    <a:pt x="968" y="15"/>
                  </a:cubicBezTo>
                  <a:cubicBezTo>
                    <a:pt x="15" y="968"/>
                    <a:pt x="15" y="968"/>
                    <a:pt x="15" y="968"/>
                  </a:cubicBezTo>
                  <a:cubicBezTo>
                    <a:pt x="0" y="983"/>
                    <a:pt x="0" y="1008"/>
                    <a:pt x="15" y="1023"/>
                  </a:cubicBezTo>
                  <a:cubicBezTo>
                    <a:pt x="23" y="1031"/>
                    <a:pt x="33" y="1035"/>
                    <a:pt x="43" y="1035"/>
                  </a:cubicBezTo>
                </a:path>
              </a:pathLst>
            </a:custGeom>
            <a:solidFill>
              <a:schemeClr val="bg2">
                <a:lumMod val="50000"/>
              </a:schemeClr>
            </a:solidFill>
            <a:ln>
              <a:noFill/>
            </a:ln>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44" name="Freeform 40">
              <a:extLst>
                <a:ext uri="{FF2B5EF4-FFF2-40B4-BE49-F238E27FC236}">
                  <a16:creationId xmlns:a16="http://schemas.microsoft.com/office/drawing/2014/main" xmlns="" id="{5925863F-CBEC-47C1-B153-B09458604661}"/>
                </a:ext>
              </a:extLst>
            </p:cNvPr>
            <p:cNvSpPr>
              <a:spLocks/>
            </p:cNvSpPr>
            <p:nvPr/>
          </p:nvSpPr>
          <p:spPr bwMode="auto">
            <a:xfrm>
              <a:off x="6673209" y="2502041"/>
              <a:ext cx="512070" cy="677738"/>
            </a:xfrm>
            <a:custGeom>
              <a:avLst/>
              <a:gdLst>
                <a:gd name="T0" fmla="*/ 419 w 420"/>
                <a:gd name="T1" fmla="*/ 226 h 555"/>
                <a:gd name="T2" fmla="*/ 420 w 420"/>
                <a:gd name="T3" fmla="*/ 0 h 555"/>
                <a:gd name="T4" fmla="*/ 87 w 420"/>
                <a:gd name="T5" fmla="*/ 333 h 555"/>
                <a:gd name="T6" fmla="*/ 90 w 420"/>
                <a:gd name="T7" fmla="*/ 555 h 555"/>
                <a:gd name="T8" fmla="*/ 419 w 420"/>
                <a:gd name="T9" fmla="*/ 226 h 555"/>
              </a:gdLst>
              <a:ahLst/>
              <a:cxnLst>
                <a:cxn ang="0">
                  <a:pos x="T0" y="T1"/>
                </a:cxn>
                <a:cxn ang="0">
                  <a:pos x="T2" y="T3"/>
                </a:cxn>
                <a:cxn ang="0">
                  <a:pos x="T4" y="T5"/>
                </a:cxn>
                <a:cxn ang="0">
                  <a:pos x="T6" y="T7"/>
                </a:cxn>
                <a:cxn ang="0">
                  <a:pos x="T8" y="T9"/>
                </a:cxn>
              </a:cxnLst>
              <a:rect l="0" t="0" r="r" b="b"/>
              <a:pathLst>
                <a:path w="420" h="555">
                  <a:moveTo>
                    <a:pt x="419" y="226"/>
                  </a:moveTo>
                  <a:cubicBezTo>
                    <a:pt x="419" y="226"/>
                    <a:pt x="311" y="155"/>
                    <a:pt x="420" y="0"/>
                  </a:cubicBezTo>
                  <a:cubicBezTo>
                    <a:pt x="87" y="333"/>
                    <a:pt x="87" y="333"/>
                    <a:pt x="87" y="333"/>
                  </a:cubicBezTo>
                  <a:cubicBezTo>
                    <a:pt x="87" y="333"/>
                    <a:pt x="0" y="465"/>
                    <a:pt x="90" y="555"/>
                  </a:cubicBezTo>
                  <a:lnTo>
                    <a:pt x="419" y="226"/>
                  </a:lnTo>
                  <a:close/>
                </a:path>
              </a:pathLst>
            </a:custGeom>
            <a:solidFill>
              <a:schemeClr val="accent3">
                <a:lumMod val="75000"/>
              </a:schemeClr>
            </a:solidFill>
            <a:ln>
              <a:noFill/>
            </a:ln>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45" name="Freeform 50">
              <a:extLst>
                <a:ext uri="{FF2B5EF4-FFF2-40B4-BE49-F238E27FC236}">
                  <a16:creationId xmlns:a16="http://schemas.microsoft.com/office/drawing/2014/main" xmlns="" id="{4E496A15-DFD6-48E2-AD44-06CD09F8B298}"/>
                </a:ext>
              </a:extLst>
            </p:cNvPr>
            <p:cNvSpPr>
              <a:spLocks/>
            </p:cNvSpPr>
            <p:nvPr/>
          </p:nvSpPr>
          <p:spPr bwMode="auto">
            <a:xfrm>
              <a:off x="6741562" y="2522895"/>
              <a:ext cx="422863" cy="634750"/>
            </a:xfrm>
            <a:custGeom>
              <a:avLst/>
              <a:gdLst>
                <a:gd name="connsiteX0" fmla="*/ 135446 w 579438"/>
                <a:gd name="connsiteY0" fmla="*/ 809684 h 869783"/>
                <a:gd name="connsiteX1" fmla="*/ 137838 w 579438"/>
                <a:gd name="connsiteY1" fmla="*/ 811045 h 869783"/>
                <a:gd name="connsiteX2" fmla="*/ 141196 w 579438"/>
                <a:gd name="connsiteY2" fmla="*/ 814388 h 869783"/>
                <a:gd name="connsiteX3" fmla="*/ 137628 w 579438"/>
                <a:gd name="connsiteY3" fmla="*/ 811672 h 869783"/>
                <a:gd name="connsiteX4" fmla="*/ 222759 w 579438"/>
                <a:gd name="connsiteY4" fmla="*/ 722371 h 869783"/>
                <a:gd name="connsiteX5" fmla="*/ 225151 w 579438"/>
                <a:gd name="connsiteY5" fmla="*/ 723732 h 869783"/>
                <a:gd name="connsiteX6" fmla="*/ 228509 w 579438"/>
                <a:gd name="connsiteY6" fmla="*/ 727075 h 869783"/>
                <a:gd name="connsiteX7" fmla="*/ 224941 w 579438"/>
                <a:gd name="connsiteY7" fmla="*/ 724358 h 869783"/>
                <a:gd name="connsiteX8" fmla="*/ 311075 w 579438"/>
                <a:gd name="connsiteY8" fmla="*/ 635493 h 869783"/>
                <a:gd name="connsiteX9" fmla="*/ 312378 w 579438"/>
                <a:gd name="connsiteY9" fmla="*/ 636420 h 869783"/>
                <a:gd name="connsiteX10" fmla="*/ 315733 w 579438"/>
                <a:gd name="connsiteY10" fmla="*/ 639763 h 869783"/>
                <a:gd name="connsiteX11" fmla="*/ 312168 w 579438"/>
                <a:gd name="connsiteY11" fmla="*/ 636420 h 869783"/>
                <a:gd name="connsiteX12" fmla="*/ 85725 w 579438"/>
                <a:gd name="connsiteY12" fmla="*/ 493713 h 869783"/>
                <a:gd name="connsiteX13" fmla="*/ 75834 w 579438"/>
                <a:gd name="connsiteY13" fmla="*/ 510427 h 869783"/>
                <a:gd name="connsiteX14" fmla="*/ 65943 w 579438"/>
                <a:gd name="connsiteY14" fmla="*/ 527142 h 869783"/>
                <a:gd name="connsiteX15" fmla="*/ 52754 w 579438"/>
                <a:gd name="connsiteY15" fmla="*/ 552213 h 869783"/>
                <a:gd name="connsiteX16" fmla="*/ 46160 w 579438"/>
                <a:gd name="connsiteY16" fmla="*/ 565584 h 869783"/>
                <a:gd name="connsiteX17" fmla="*/ 39566 w 579438"/>
                <a:gd name="connsiteY17" fmla="*/ 580627 h 869783"/>
                <a:gd name="connsiteX18" fmla="*/ 32971 w 579438"/>
                <a:gd name="connsiteY18" fmla="*/ 595670 h 869783"/>
                <a:gd name="connsiteX19" fmla="*/ 28026 w 579438"/>
                <a:gd name="connsiteY19" fmla="*/ 612384 h 869783"/>
                <a:gd name="connsiteX20" fmla="*/ 16486 w 579438"/>
                <a:gd name="connsiteY20" fmla="*/ 649155 h 869783"/>
                <a:gd name="connsiteX21" fmla="*/ 11540 w 579438"/>
                <a:gd name="connsiteY21" fmla="*/ 687598 h 869783"/>
                <a:gd name="connsiteX22" fmla="*/ 9892 w 579438"/>
                <a:gd name="connsiteY22" fmla="*/ 697627 h 869783"/>
                <a:gd name="connsiteX23" fmla="*/ 9892 w 579438"/>
                <a:gd name="connsiteY23" fmla="*/ 705984 h 869783"/>
                <a:gd name="connsiteX24" fmla="*/ 9892 w 579438"/>
                <a:gd name="connsiteY24" fmla="*/ 726041 h 869783"/>
                <a:gd name="connsiteX25" fmla="*/ 16486 w 579438"/>
                <a:gd name="connsiteY25" fmla="*/ 762812 h 869783"/>
                <a:gd name="connsiteX26" fmla="*/ 26377 w 579438"/>
                <a:gd name="connsiteY26" fmla="*/ 794569 h 869783"/>
                <a:gd name="connsiteX27" fmla="*/ 41214 w 579438"/>
                <a:gd name="connsiteY27" fmla="*/ 822983 h 869783"/>
                <a:gd name="connsiteX28" fmla="*/ 69240 w 579438"/>
                <a:gd name="connsiteY28" fmla="*/ 859755 h 869783"/>
                <a:gd name="connsiteX29" fmla="*/ 79131 w 579438"/>
                <a:gd name="connsiteY29" fmla="*/ 869783 h 869783"/>
                <a:gd name="connsiteX30" fmla="*/ 67591 w 579438"/>
                <a:gd name="connsiteY30" fmla="*/ 861426 h 869783"/>
                <a:gd name="connsiteX31" fmla="*/ 36269 w 579438"/>
                <a:gd name="connsiteY31" fmla="*/ 826326 h 869783"/>
                <a:gd name="connsiteX32" fmla="*/ 19783 w 579438"/>
                <a:gd name="connsiteY32" fmla="*/ 799584 h 869783"/>
                <a:gd name="connsiteX33" fmla="*/ 13189 w 579438"/>
                <a:gd name="connsiteY33" fmla="*/ 782869 h 869783"/>
                <a:gd name="connsiteX34" fmla="*/ 6594 w 579438"/>
                <a:gd name="connsiteY34" fmla="*/ 764484 h 869783"/>
                <a:gd name="connsiteX35" fmla="*/ 0 w 579438"/>
                <a:gd name="connsiteY35" fmla="*/ 726041 h 869783"/>
                <a:gd name="connsiteX36" fmla="*/ 0 w 579438"/>
                <a:gd name="connsiteY36" fmla="*/ 705984 h 869783"/>
                <a:gd name="connsiteX37" fmla="*/ 0 w 579438"/>
                <a:gd name="connsiteY37" fmla="*/ 695955 h 869783"/>
                <a:gd name="connsiteX38" fmla="*/ 0 w 579438"/>
                <a:gd name="connsiteY38" fmla="*/ 685927 h 869783"/>
                <a:gd name="connsiteX39" fmla="*/ 6594 w 579438"/>
                <a:gd name="connsiteY39" fmla="*/ 647484 h 869783"/>
                <a:gd name="connsiteX40" fmla="*/ 18134 w 579438"/>
                <a:gd name="connsiteY40" fmla="*/ 610713 h 869783"/>
                <a:gd name="connsiteX41" fmla="*/ 24729 w 579438"/>
                <a:gd name="connsiteY41" fmla="*/ 592327 h 869783"/>
                <a:gd name="connsiteX42" fmla="*/ 32971 w 579438"/>
                <a:gd name="connsiteY42" fmla="*/ 577284 h 869783"/>
                <a:gd name="connsiteX43" fmla="*/ 39566 w 579438"/>
                <a:gd name="connsiteY43" fmla="*/ 562241 h 869783"/>
                <a:gd name="connsiteX44" fmla="*/ 47808 w 579438"/>
                <a:gd name="connsiteY44" fmla="*/ 548870 h 869783"/>
                <a:gd name="connsiteX45" fmla="*/ 62645 w 579438"/>
                <a:gd name="connsiteY45" fmla="*/ 525470 h 869783"/>
                <a:gd name="connsiteX46" fmla="*/ 74185 w 579438"/>
                <a:gd name="connsiteY46" fmla="*/ 508756 h 869783"/>
                <a:gd name="connsiteX47" fmla="*/ 85725 w 579438"/>
                <a:gd name="connsiteY47" fmla="*/ 493713 h 869783"/>
                <a:gd name="connsiteX48" fmla="*/ 455659 w 579438"/>
                <a:gd name="connsiteY48" fmla="*/ 491170 h 869783"/>
                <a:gd name="connsiteX49" fmla="*/ 457017 w 579438"/>
                <a:gd name="connsiteY49" fmla="*/ 491956 h 869783"/>
                <a:gd name="connsiteX50" fmla="*/ 460314 w 579438"/>
                <a:gd name="connsiteY50" fmla="*/ 495300 h 869783"/>
                <a:gd name="connsiteX51" fmla="*/ 114300 w 579438"/>
                <a:gd name="connsiteY51" fmla="*/ 465138 h 869783"/>
                <a:gd name="connsiteX52" fmla="*/ 104409 w 579438"/>
                <a:gd name="connsiteY52" fmla="*/ 480184 h 869783"/>
                <a:gd name="connsiteX53" fmla="*/ 94518 w 579438"/>
                <a:gd name="connsiteY53" fmla="*/ 498574 h 869783"/>
                <a:gd name="connsiteX54" fmla="*/ 82978 w 579438"/>
                <a:gd name="connsiteY54" fmla="*/ 521979 h 869783"/>
                <a:gd name="connsiteX55" fmla="*/ 76383 w 579438"/>
                <a:gd name="connsiteY55" fmla="*/ 537025 h 869783"/>
                <a:gd name="connsiteX56" fmla="*/ 69789 w 579438"/>
                <a:gd name="connsiteY56" fmla="*/ 550400 h 869783"/>
                <a:gd name="connsiteX57" fmla="*/ 63195 w 579438"/>
                <a:gd name="connsiteY57" fmla="*/ 567117 h 869783"/>
                <a:gd name="connsiteX58" fmla="*/ 56601 w 579438"/>
                <a:gd name="connsiteY58" fmla="*/ 583835 h 869783"/>
                <a:gd name="connsiteX59" fmla="*/ 46709 w 579438"/>
                <a:gd name="connsiteY59" fmla="*/ 620615 h 869783"/>
                <a:gd name="connsiteX60" fmla="*/ 40115 w 579438"/>
                <a:gd name="connsiteY60" fmla="*/ 657394 h 869783"/>
                <a:gd name="connsiteX61" fmla="*/ 40115 w 579438"/>
                <a:gd name="connsiteY61" fmla="*/ 667425 h 869783"/>
                <a:gd name="connsiteX62" fmla="*/ 40115 w 579438"/>
                <a:gd name="connsiteY62" fmla="*/ 677456 h 869783"/>
                <a:gd name="connsiteX63" fmla="*/ 40115 w 579438"/>
                <a:gd name="connsiteY63" fmla="*/ 695845 h 869783"/>
                <a:gd name="connsiteX64" fmla="*/ 45061 w 579438"/>
                <a:gd name="connsiteY64" fmla="*/ 732625 h 869783"/>
                <a:gd name="connsiteX65" fmla="*/ 56601 w 579438"/>
                <a:gd name="connsiteY65" fmla="*/ 766061 h 869783"/>
                <a:gd name="connsiteX66" fmla="*/ 69789 w 579438"/>
                <a:gd name="connsiteY66" fmla="*/ 794481 h 869783"/>
                <a:gd name="connsiteX67" fmla="*/ 99463 w 579438"/>
                <a:gd name="connsiteY67" fmla="*/ 831261 h 869783"/>
                <a:gd name="connsiteX68" fmla="*/ 112652 w 579438"/>
                <a:gd name="connsiteY68" fmla="*/ 842963 h 869783"/>
                <a:gd name="connsiteX69" fmla="*/ 107706 w 579438"/>
                <a:gd name="connsiteY69" fmla="*/ 841291 h 869783"/>
                <a:gd name="connsiteX70" fmla="*/ 97815 w 579438"/>
                <a:gd name="connsiteY70" fmla="*/ 832932 h 869783"/>
                <a:gd name="connsiteX71" fmla="*/ 64844 w 579438"/>
                <a:gd name="connsiteY71" fmla="*/ 797825 h 869783"/>
                <a:gd name="connsiteX72" fmla="*/ 48358 w 579438"/>
                <a:gd name="connsiteY72" fmla="*/ 769404 h 869783"/>
                <a:gd name="connsiteX73" fmla="*/ 41764 w 579438"/>
                <a:gd name="connsiteY73" fmla="*/ 752686 h 869783"/>
                <a:gd name="connsiteX74" fmla="*/ 36818 w 579438"/>
                <a:gd name="connsiteY74" fmla="*/ 735968 h 869783"/>
                <a:gd name="connsiteX75" fmla="*/ 28575 w 579438"/>
                <a:gd name="connsiteY75" fmla="*/ 697517 h 869783"/>
                <a:gd name="connsiteX76" fmla="*/ 28575 w 579438"/>
                <a:gd name="connsiteY76" fmla="*/ 677456 h 869783"/>
                <a:gd name="connsiteX77" fmla="*/ 28575 w 579438"/>
                <a:gd name="connsiteY77" fmla="*/ 667425 h 869783"/>
                <a:gd name="connsiteX78" fmla="*/ 30224 w 579438"/>
                <a:gd name="connsiteY78" fmla="*/ 657394 h 869783"/>
                <a:gd name="connsiteX79" fmla="*/ 36818 w 579438"/>
                <a:gd name="connsiteY79" fmla="*/ 617271 h 869783"/>
                <a:gd name="connsiteX80" fmla="*/ 48358 w 579438"/>
                <a:gd name="connsiteY80" fmla="*/ 580492 h 869783"/>
                <a:gd name="connsiteX81" fmla="*/ 54952 w 579438"/>
                <a:gd name="connsiteY81" fmla="*/ 563774 h 869783"/>
                <a:gd name="connsiteX82" fmla="*/ 61546 w 579438"/>
                <a:gd name="connsiteY82" fmla="*/ 547056 h 869783"/>
                <a:gd name="connsiteX83" fmla="*/ 69789 w 579438"/>
                <a:gd name="connsiteY83" fmla="*/ 533682 h 869783"/>
                <a:gd name="connsiteX84" fmla="*/ 76383 w 579438"/>
                <a:gd name="connsiteY84" fmla="*/ 520307 h 869783"/>
                <a:gd name="connsiteX85" fmla="*/ 91220 w 579438"/>
                <a:gd name="connsiteY85" fmla="*/ 496902 h 869783"/>
                <a:gd name="connsiteX86" fmla="*/ 102760 w 579438"/>
                <a:gd name="connsiteY86" fmla="*/ 480184 h 869783"/>
                <a:gd name="connsiteX87" fmla="*/ 114300 w 579438"/>
                <a:gd name="connsiteY87" fmla="*/ 465138 h 869783"/>
                <a:gd name="connsiteX88" fmla="*/ 142875 w 579438"/>
                <a:gd name="connsiteY88" fmla="*/ 436563 h 869783"/>
                <a:gd name="connsiteX89" fmla="*/ 134480 w 579438"/>
                <a:gd name="connsiteY89" fmla="*/ 451609 h 869783"/>
                <a:gd name="connsiteX90" fmla="*/ 124405 w 579438"/>
                <a:gd name="connsiteY90" fmla="*/ 469999 h 869783"/>
                <a:gd name="connsiteX91" fmla="*/ 110972 w 579438"/>
                <a:gd name="connsiteY91" fmla="*/ 493404 h 869783"/>
                <a:gd name="connsiteX92" fmla="*/ 104256 w 579438"/>
                <a:gd name="connsiteY92" fmla="*/ 506778 h 869783"/>
                <a:gd name="connsiteX93" fmla="*/ 97540 w 579438"/>
                <a:gd name="connsiteY93" fmla="*/ 521825 h 869783"/>
                <a:gd name="connsiteX94" fmla="*/ 90823 w 579438"/>
                <a:gd name="connsiteY94" fmla="*/ 538542 h 869783"/>
                <a:gd name="connsiteX95" fmla="*/ 84107 w 579438"/>
                <a:gd name="connsiteY95" fmla="*/ 555260 h 869783"/>
                <a:gd name="connsiteX96" fmla="*/ 74032 w 579438"/>
                <a:gd name="connsiteY96" fmla="*/ 590368 h 869783"/>
                <a:gd name="connsiteX97" fmla="*/ 68995 w 579438"/>
                <a:gd name="connsiteY97" fmla="*/ 628819 h 869783"/>
                <a:gd name="connsiteX98" fmla="*/ 67316 w 579438"/>
                <a:gd name="connsiteY98" fmla="*/ 638850 h 869783"/>
                <a:gd name="connsiteX99" fmla="*/ 67316 w 579438"/>
                <a:gd name="connsiteY99" fmla="*/ 648881 h 869783"/>
                <a:gd name="connsiteX100" fmla="*/ 67316 w 579438"/>
                <a:gd name="connsiteY100" fmla="*/ 667270 h 869783"/>
                <a:gd name="connsiteX101" fmla="*/ 74032 w 579438"/>
                <a:gd name="connsiteY101" fmla="*/ 704050 h 869783"/>
                <a:gd name="connsiteX102" fmla="*/ 84107 w 579438"/>
                <a:gd name="connsiteY102" fmla="*/ 737486 h 869783"/>
                <a:gd name="connsiteX103" fmla="*/ 99219 w 579438"/>
                <a:gd name="connsiteY103" fmla="*/ 764234 h 869783"/>
                <a:gd name="connsiteX104" fmla="*/ 127763 w 579438"/>
                <a:gd name="connsiteY104" fmla="*/ 802686 h 869783"/>
                <a:gd name="connsiteX105" fmla="*/ 135446 w 579438"/>
                <a:gd name="connsiteY105" fmla="*/ 809684 h 869783"/>
                <a:gd name="connsiteX106" fmla="*/ 126084 w 579438"/>
                <a:gd name="connsiteY106" fmla="*/ 804357 h 869783"/>
                <a:gd name="connsiteX107" fmla="*/ 94181 w 579438"/>
                <a:gd name="connsiteY107" fmla="*/ 767578 h 869783"/>
                <a:gd name="connsiteX108" fmla="*/ 77390 w 579438"/>
                <a:gd name="connsiteY108" fmla="*/ 740829 h 869783"/>
                <a:gd name="connsiteX109" fmla="*/ 68995 w 579438"/>
                <a:gd name="connsiteY109" fmla="*/ 724111 h 869783"/>
                <a:gd name="connsiteX110" fmla="*/ 63958 w 579438"/>
                <a:gd name="connsiteY110" fmla="*/ 705722 h 869783"/>
                <a:gd name="connsiteX111" fmla="*/ 57241 w 579438"/>
                <a:gd name="connsiteY111" fmla="*/ 667270 h 869783"/>
                <a:gd name="connsiteX112" fmla="*/ 55562 w 579438"/>
                <a:gd name="connsiteY112" fmla="*/ 648881 h 869783"/>
                <a:gd name="connsiteX113" fmla="*/ 57241 w 579438"/>
                <a:gd name="connsiteY113" fmla="*/ 637178 h 869783"/>
                <a:gd name="connsiteX114" fmla="*/ 57241 w 579438"/>
                <a:gd name="connsiteY114" fmla="*/ 627147 h 869783"/>
                <a:gd name="connsiteX115" fmla="*/ 63958 w 579438"/>
                <a:gd name="connsiteY115" fmla="*/ 588696 h 869783"/>
                <a:gd name="connsiteX116" fmla="*/ 75711 w 579438"/>
                <a:gd name="connsiteY116" fmla="*/ 551917 h 869783"/>
                <a:gd name="connsiteX117" fmla="*/ 82428 w 579438"/>
                <a:gd name="connsiteY117" fmla="*/ 535199 h 869783"/>
                <a:gd name="connsiteX118" fmla="*/ 90823 w 579438"/>
                <a:gd name="connsiteY118" fmla="*/ 518481 h 869783"/>
                <a:gd name="connsiteX119" fmla="*/ 97540 w 579438"/>
                <a:gd name="connsiteY119" fmla="*/ 503435 h 869783"/>
                <a:gd name="connsiteX120" fmla="*/ 105935 w 579438"/>
                <a:gd name="connsiteY120" fmla="*/ 490060 h 869783"/>
                <a:gd name="connsiteX121" fmla="*/ 121047 w 579438"/>
                <a:gd name="connsiteY121" fmla="*/ 466655 h 869783"/>
                <a:gd name="connsiteX122" fmla="*/ 132801 w 579438"/>
                <a:gd name="connsiteY122" fmla="*/ 449937 h 869783"/>
                <a:gd name="connsiteX123" fmla="*/ 142875 w 579438"/>
                <a:gd name="connsiteY123" fmla="*/ 436563 h 869783"/>
                <a:gd name="connsiteX124" fmla="*/ 173038 w 579438"/>
                <a:gd name="connsiteY124" fmla="*/ 406400 h 869783"/>
                <a:gd name="connsiteX125" fmla="*/ 162964 w 579438"/>
                <a:gd name="connsiteY125" fmla="*/ 423114 h 869783"/>
                <a:gd name="connsiteX126" fmla="*/ 152889 w 579438"/>
                <a:gd name="connsiteY126" fmla="*/ 439828 h 869783"/>
                <a:gd name="connsiteX127" fmla="*/ 141135 w 579438"/>
                <a:gd name="connsiteY127" fmla="*/ 464900 h 869783"/>
                <a:gd name="connsiteX128" fmla="*/ 132740 w 579438"/>
                <a:gd name="connsiteY128" fmla="*/ 478271 h 869783"/>
                <a:gd name="connsiteX129" fmla="*/ 126024 w 579438"/>
                <a:gd name="connsiteY129" fmla="*/ 493314 h 869783"/>
                <a:gd name="connsiteX130" fmla="*/ 120986 w 579438"/>
                <a:gd name="connsiteY130" fmla="*/ 508357 h 869783"/>
                <a:gd name="connsiteX131" fmla="*/ 114270 w 579438"/>
                <a:gd name="connsiteY131" fmla="*/ 525071 h 869783"/>
                <a:gd name="connsiteX132" fmla="*/ 104195 w 579438"/>
                <a:gd name="connsiteY132" fmla="*/ 561842 h 869783"/>
                <a:gd name="connsiteX133" fmla="*/ 97479 w 579438"/>
                <a:gd name="connsiteY133" fmla="*/ 600285 h 869783"/>
                <a:gd name="connsiteX134" fmla="*/ 95800 w 579438"/>
                <a:gd name="connsiteY134" fmla="*/ 608642 h 869783"/>
                <a:gd name="connsiteX135" fmla="*/ 95800 w 579438"/>
                <a:gd name="connsiteY135" fmla="*/ 618671 h 869783"/>
                <a:gd name="connsiteX136" fmla="*/ 97479 w 579438"/>
                <a:gd name="connsiteY136" fmla="*/ 638728 h 869783"/>
                <a:gd name="connsiteX137" fmla="*/ 102516 w 579438"/>
                <a:gd name="connsiteY137" fmla="*/ 675499 h 869783"/>
                <a:gd name="connsiteX138" fmla="*/ 112591 w 579438"/>
                <a:gd name="connsiteY138" fmla="*/ 707256 h 869783"/>
                <a:gd name="connsiteX139" fmla="*/ 127703 w 579438"/>
                <a:gd name="connsiteY139" fmla="*/ 735670 h 869783"/>
                <a:gd name="connsiteX140" fmla="*/ 156247 w 579438"/>
                <a:gd name="connsiteY140" fmla="*/ 772442 h 869783"/>
                <a:gd name="connsiteX141" fmla="*/ 169680 w 579438"/>
                <a:gd name="connsiteY141" fmla="*/ 785813 h 869783"/>
                <a:gd name="connsiteX142" fmla="*/ 166322 w 579438"/>
                <a:gd name="connsiteY142" fmla="*/ 782470 h 869783"/>
                <a:gd name="connsiteX143" fmla="*/ 156247 w 579438"/>
                <a:gd name="connsiteY143" fmla="*/ 774113 h 869783"/>
                <a:gd name="connsiteX144" fmla="*/ 122665 w 579438"/>
                <a:gd name="connsiteY144" fmla="*/ 739013 h 869783"/>
                <a:gd name="connsiteX145" fmla="*/ 105874 w 579438"/>
                <a:gd name="connsiteY145" fmla="*/ 710599 h 869783"/>
                <a:gd name="connsiteX146" fmla="*/ 99158 w 579438"/>
                <a:gd name="connsiteY146" fmla="*/ 695556 h 869783"/>
                <a:gd name="connsiteX147" fmla="*/ 92442 w 579438"/>
                <a:gd name="connsiteY147" fmla="*/ 677171 h 869783"/>
                <a:gd name="connsiteX148" fmla="*/ 85725 w 579438"/>
                <a:gd name="connsiteY148" fmla="*/ 638728 h 869783"/>
                <a:gd name="connsiteX149" fmla="*/ 85725 w 579438"/>
                <a:gd name="connsiteY149" fmla="*/ 618671 h 869783"/>
                <a:gd name="connsiteX150" fmla="*/ 85725 w 579438"/>
                <a:gd name="connsiteY150" fmla="*/ 608642 h 869783"/>
                <a:gd name="connsiteX151" fmla="*/ 85725 w 579438"/>
                <a:gd name="connsiteY151" fmla="*/ 598614 h 869783"/>
                <a:gd name="connsiteX152" fmla="*/ 92442 w 579438"/>
                <a:gd name="connsiteY152" fmla="*/ 558500 h 869783"/>
                <a:gd name="connsiteX153" fmla="*/ 104195 w 579438"/>
                <a:gd name="connsiteY153" fmla="*/ 521728 h 869783"/>
                <a:gd name="connsiteX154" fmla="*/ 112591 w 579438"/>
                <a:gd name="connsiteY154" fmla="*/ 505014 h 869783"/>
                <a:gd name="connsiteX155" fmla="*/ 119307 w 579438"/>
                <a:gd name="connsiteY155" fmla="*/ 489971 h 869783"/>
                <a:gd name="connsiteX156" fmla="*/ 127703 w 579438"/>
                <a:gd name="connsiteY156" fmla="*/ 474928 h 869783"/>
                <a:gd name="connsiteX157" fmla="*/ 134419 w 579438"/>
                <a:gd name="connsiteY157" fmla="*/ 461557 h 869783"/>
                <a:gd name="connsiteX158" fmla="*/ 149531 w 579438"/>
                <a:gd name="connsiteY158" fmla="*/ 438157 h 869783"/>
                <a:gd name="connsiteX159" fmla="*/ 161285 w 579438"/>
                <a:gd name="connsiteY159" fmla="*/ 421443 h 869783"/>
                <a:gd name="connsiteX160" fmla="*/ 173038 w 579438"/>
                <a:gd name="connsiteY160" fmla="*/ 406400 h 869783"/>
                <a:gd name="connsiteX161" fmla="*/ 541846 w 579438"/>
                <a:gd name="connsiteY161" fmla="*/ 403283 h 869783"/>
                <a:gd name="connsiteX162" fmla="*/ 544238 w 579438"/>
                <a:gd name="connsiteY162" fmla="*/ 404644 h 869783"/>
                <a:gd name="connsiteX163" fmla="*/ 547596 w 579438"/>
                <a:gd name="connsiteY163" fmla="*/ 407988 h 869783"/>
                <a:gd name="connsiteX164" fmla="*/ 544028 w 579438"/>
                <a:gd name="connsiteY164" fmla="*/ 405271 h 869783"/>
                <a:gd name="connsiteX165" fmla="*/ 201613 w 579438"/>
                <a:gd name="connsiteY165" fmla="*/ 377825 h 869783"/>
                <a:gd name="connsiteX166" fmla="*/ 193218 w 579438"/>
                <a:gd name="connsiteY166" fmla="*/ 392871 h 869783"/>
                <a:gd name="connsiteX167" fmla="*/ 181464 w 579438"/>
                <a:gd name="connsiteY167" fmla="*/ 411261 h 869783"/>
                <a:gd name="connsiteX168" fmla="*/ 169710 w 579438"/>
                <a:gd name="connsiteY168" fmla="*/ 434666 h 869783"/>
                <a:gd name="connsiteX169" fmla="*/ 162994 w 579438"/>
                <a:gd name="connsiteY169" fmla="*/ 448040 h 869783"/>
                <a:gd name="connsiteX170" fmla="*/ 156278 w 579438"/>
                <a:gd name="connsiteY170" fmla="*/ 463086 h 869783"/>
                <a:gd name="connsiteX171" fmla="*/ 149561 w 579438"/>
                <a:gd name="connsiteY171" fmla="*/ 479804 h 869783"/>
                <a:gd name="connsiteX172" fmla="*/ 142845 w 579438"/>
                <a:gd name="connsiteY172" fmla="*/ 496522 h 869783"/>
                <a:gd name="connsiteX173" fmla="*/ 132770 w 579438"/>
                <a:gd name="connsiteY173" fmla="*/ 533302 h 869783"/>
                <a:gd name="connsiteX174" fmla="*/ 126054 w 579438"/>
                <a:gd name="connsiteY174" fmla="*/ 570081 h 869783"/>
                <a:gd name="connsiteX175" fmla="*/ 126054 w 579438"/>
                <a:gd name="connsiteY175" fmla="*/ 580112 h 869783"/>
                <a:gd name="connsiteX176" fmla="*/ 126054 w 579438"/>
                <a:gd name="connsiteY176" fmla="*/ 590143 h 869783"/>
                <a:gd name="connsiteX177" fmla="*/ 126054 w 579438"/>
                <a:gd name="connsiteY177" fmla="*/ 608532 h 869783"/>
                <a:gd name="connsiteX178" fmla="*/ 131091 w 579438"/>
                <a:gd name="connsiteY178" fmla="*/ 645312 h 869783"/>
                <a:gd name="connsiteX179" fmla="*/ 142845 w 579438"/>
                <a:gd name="connsiteY179" fmla="*/ 678748 h 869783"/>
                <a:gd name="connsiteX180" fmla="*/ 156278 w 579438"/>
                <a:gd name="connsiteY180" fmla="*/ 707168 h 869783"/>
                <a:gd name="connsiteX181" fmla="*/ 186501 w 579438"/>
                <a:gd name="connsiteY181" fmla="*/ 743948 h 869783"/>
                <a:gd name="connsiteX182" fmla="*/ 199934 w 579438"/>
                <a:gd name="connsiteY182" fmla="*/ 755650 h 869783"/>
                <a:gd name="connsiteX183" fmla="*/ 194897 w 579438"/>
                <a:gd name="connsiteY183" fmla="*/ 753978 h 869783"/>
                <a:gd name="connsiteX184" fmla="*/ 184822 w 579438"/>
                <a:gd name="connsiteY184" fmla="*/ 745619 h 869783"/>
                <a:gd name="connsiteX185" fmla="*/ 151240 w 579438"/>
                <a:gd name="connsiteY185" fmla="*/ 710512 h 869783"/>
                <a:gd name="connsiteX186" fmla="*/ 134449 w 579438"/>
                <a:gd name="connsiteY186" fmla="*/ 682091 h 869783"/>
                <a:gd name="connsiteX187" fmla="*/ 127733 w 579438"/>
                <a:gd name="connsiteY187" fmla="*/ 665373 h 869783"/>
                <a:gd name="connsiteX188" fmla="*/ 122696 w 579438"/>
                <a:gd name="connsiteY188" fmla="*/ 648655 h 869783"/>
                <a:gd name="connsiteX189" fmla="*/ 115979 w 579438"/>
                <a:gd name="connsiteY189" fmla="*/ 610204 h 869783"/>
                <a:gd name="connsiteX190" fmla="*/ 114300 w 579438"/>
                <a:gd name="connsiteY190" fmla="*/ 590143 h 869783"/>
                <a:gd name="connsiteX191" fmla="*/ 114300 w 579438"/>
                <a:gd name="connsiteY191" fmla="*/ 580112 h 869783"/>
                <a:gd name="connsiteX192" fmla="*/ 115979 w 579438"/>
                <a:gd name="connsiteY192" fmla="*/ 570081 h 869783"/>
                <a:gd name="connsiteX193" fmla="*/ 122696 w 579438"/>
                <a:gd name="connsiteY193" fmla="*/ 529958 h 869783"/>
                <a:gd name="connsiteX194" fmla="*/ 134449 w 579438"/>
                <a:gd name="connsiteY194" fmla="*/ 493179 h 869783"/>
                <a:gd name="connsiteX195" fmla="*/ 141166 w 579438"/>
                <a:gd name="connsiteY195" fmla="*/ 476461 h 869783"/>
                <a:gd name="connsiteX196" fmla="*/ 147882 w 579438"/>
                <a:gd name="connsiteY196" fmla="*/ 459743 h 869783"/>
                <a:gd name="connsiteX197" fmla="*/ 156278 w 579438"/>
                <a:gd name="connsiteY197" fmla="*/ 444697 h 869783"/>
                <a:gd name="connsiteX198" fmla="*/ 164673 w 579438"/>
                <a:gd name="connsiteY198" fmla="*/ 431322 h 869783"/>
                <a:gd name="connsiteX199" fmla="*/ 178106 w 579438"/>
                <a:gd name="connsiteY199" fmla="*/ 409589 h 869783"/>
                <a:gd name="connsiteX200" fmla="*/ 191539 w 579438"/>
                <a:gd name="connsiteY200" fmla="*/ 392871 h 869783"/>
                <a:gd name="connsiteX201" fmla="*/ 201613 w 579438"/>
                <a:gd name="connsiteY201" fmla="*/ 377825 h 869783"/>
                <a:gd name="connsiteX202" fmla="*/ 230188 w 579438"/>
                <a:gd name="connsiteY202" fmla="*/ 349250 h 869783"/>
                <a:gd name="connsiteX203" fmla="*/ 221793 w 579438"/>
                <a:gd name="connsiteY203" fmla="*/ 364296 h 869783"/>
                <a:gd name="connsiteX204" fmla="*/ 211718 w 579438"/>
                <a:gd name="connsiteY204" fmla="*/ 382686 h 869783"/>
                <a:gd name="connsiteX205" fmla="*/ 198285 w 579438"/>
                <a:gd name="connsiteY205" fmla="*/ 406091 h 869783"/>
                <a:gd name="connsiteX206" fmla="*/ 191569 w 579438"/>
                <a:gd name="connsiteY206" fmla="*/ 419465 h 869783"/>
                <a:gd name="connsiteX207" fmla="*/ 184853 w 579438"/>
                <a:gd name="connsiteY207" fmla="*/ 434511 h 869783"/>
                <a:gd name="connsiteX208" fmla="*/ 178136 w 579438"/>
                <a:gd name="connsiteY208" fmla="*/ 451229 h 869783"/>
                <a:gd name="connsiteX209" fmla="*/ 173099 w 579438"/>
                <a:gd name="connsiteY209" fmla="*/ 467947 h 869783"/>
                <a:gd name="connsiteX210" fmla="*/ 161345 w 579438"/>
                <a:gd name="connsiteY210" fmla="*/ 503055 h 869783"/>
                <a:gd name="connsiteX211" fmla="*/ 156308 w 579438"/>
                <a:gd name="connsiteY211" fmla="*/ 541506 h 869783"/>
                <a:gd name="connsiteX212" fmla="*/ 154629 w 579438"/>
                <a:gd name="connsiteY212" fmla="*/ 551537 h 869783"/>
                <a:gd name="connsiteX213" fmla="*/ 154629 w 579438"/>
                <a:gd name="connsiteY213" fmla="*/ 559896 h 869783"/>
                <a:gd name="connsiteX214" fmla="*/ 154629 w 579438"/>
                <a:gd name="connsiteY214" fmla="*/ 579957 h 869783"/>
                <a:gd name="connsiteX215" fmla="*/ 161345 w 579438"/>
                <a:gd name="connsiteY215" fmla="*/ 616737 h 869783"/>
                <a:gd name="connsiteX216" fmla="*/ 171420 w 579438"/>
                <a:gd name="connsiteY216" fmla="*/ 650173 h 869783"/>
                <a:gd name="connsiteX217" fmla="*/ 186532 w 579438"/>
                <a:gd name="connsiteY217" fmla="*/ 676921 h 869783"/>
                <a:gd name="connsiteX218" fmla="*/ 215076 w 579438"/>
                <a:gd name="connsiteY218" fmla="*/ 715373 h 869783"/>
                <a:gd name="connsiteX219" fmla="*/ 222759 w 579438"/>
                <a:gd name="connsiteY219" fmla="*/ 722371 h 869783"/>
                <a:gd name="connsiteX220" fmla="*/ 213397 w 579438"/>
                <a:gd name="connsiteY220" fmla="*/ 717044 h 869783"/>
                <a:gd name="connsiteX221" fmla="*/ 181494 w 579438"/>
                <a:gd name="connsiteY221" fmla="*/ 680265 h 869783"/>
                <a:gd name="connsiteX222" fmla="*/ 164703 w 579438"/>
                <a:gd name="connsiteY222" fmla="*/ 653516 h 869783"/>
                <a:gd name="connsiteX223" fmla="*/ 156308 w 579438"/>
                <a:gd name="connsiteY223" fmla="*/ 636798 h 869783"/>
                <a:gd name="connsiteX224" fmla="*/ 151271 w 579438"/>
                <a:gd name="connsiteY224" fmla="*/ 618409 h 869783"/>
                <a:gd name="connsiteX225" fmla="*/ 144554 w 579438"/>
                <a:gd name="connsiteY225" fmla="*/ 579957 h 869783"/>
                <a:gd name="connsiteX226" fmla="*/ 144554 w 579438"/>
                <a:gd name="connsiteY226" fmla="*/ 559896 h 869783"/>
                <a:gd name="connsiteX227" fmla="*/ 144554 w 579438"/>
                <a:gd name="connsiteY227" fmla="*/ 549865 h 869783"/>
                <a:gd name="connsiteX228" fmla="*/ 144554 w 579438"/>
                <a:gd name="connsiteY228" fmla="*/ 539834 h 869783"/>
                <a:gd name="connsiteX229" fmla="*/ 151271 w 579438"/>
                <a:gd name="connsiteY229" fmla="*/ 501383 h 869783"/>
                <a:gd name="connsiteX230" fmla="*/ 163024 w 579438"/>
                <a:gd name="connsiteY230" fmla="*/ 464604 h 869783"/>
                <a:gd name="connsiteX231" fmla="*/ 169741 w 579438"/>
                <a:gd name="connsiteY231" fmla="*/ 446214 h 869783"/>
                <a:gd name="connsiteX232" fmla="*/ 178136 w 579438"/>
                <a:gd name="connsiteY232" fmla="*/ 431168 h 869783"/>
                <a:gd name="connsiteX233" fmla="*/ 184853 w 579438"/>
                <a:gd name="connsiteY233" fmla="*/ 416122 h 869783"/>
                <a:gd name="connsiteX234" fmla="*/ 193248 w 579438"/>
                <a:gd name="connsiteY234" fmla="*/ 402747 h 869783"/>
                <a:gd name="connsiteX235" fmla="*/ 208360 w 579438"/>
                <a:gd name="connsiteY235" fmla="*/ 379342 h 869783"/>
                <a:gd name="connsiteX236" fmla="*/ 220114 w 579438"/>
                <a:gd name="connsiteY236" fmla="*/ 362624 h 869783"/>
                <a:gd name="connsiteX237" fmla="*/ 230188 w 579438"/>
                <a:gd name="connsiteY237" fmla="*/ 349250 h 869783"/>
                <a:gd name="connsiteX238" fmla="*/ 260350 w 579438"/>
                <a:gd name="connsiteY238" fmla="*/ 319088 h 869783"/>
                <a:gd name="connsiteX239" fmla="*/ 250276 w 579438"/>
                <a:gd name="connsiteY239" fmla="*/ 335802 h 869783"/>
                <a:gd name="connsiteX240" fmla="*/ 240201 w 579438"/>
                <a:gd name="connsiteY240" fmla="*/ 352516 h 869783"/>
                <a:gd name="connsiteX241" fmla="*/ 228447 w 579438"/>
                <a:gd name="connsiteY241" fmla="*/ 377588 h 869783"/>
                <a:gd name="connsiteX242" fmla="*/ 221731 w 579438"/>
                <a:gd name="connsiteY242" fmla="*/ 390959 h 869783"/>
                <a:gd name="connsiteX243" fmla="*/ 215015 w 579438"/>
                <a:gd name="connsiteY243" fmla="*/ 406002 h 869783"/>
                <a:gd name="connsiteX244" fmla="*/ 208298 w 579438"/>
                <a:gd name="connsiteY244" fmla="*/ 421045 h 869783"/>
                <a:gd name="connsiteX245" fmla="*/ 201582 w 579438"/>
                <a:gd name="connsiteY245" fmla="*/ 437759 h 869783"/>
                <a:gd name="connsiteX246" fmla="*/ 191507 w 579438"/>
                <a:gd name="connsiteY246" fmla="*/ 474530 h 869783"/>
                <a:gd name="connsiteX247" fmla="*/ 184791 w 579438"/>
                <a:gd name="connsiteY247" fmla="*/ 512973 h 869783"/>
                <a:gd name="connsiteX248" fmla="*/ 184791 w 579438"/>
                <a:gd name="connsiteY248" fmla="*/ 521330 h 869783"/>
                <a:gd name="connsiteX249" fmla="*/ 183112 w 579438"/>
                <a:gd name="connsiteY249" fmla="*/ 531359 h 869783"/>
                <a:gd name="connsiteX250" fmla="*/ 184791 w 579438"/>
                <a:gd name="connsiteY250" fmla="*/ 551416 h 869783"/>
                <a:gd name="connsiteX251" fmla="*/ 189828 w 579438"/>
                <a:gd name="connsiteY251" fmla="*/ 588187 h 869783"/>
                <a:gd name="connsiteX252" fmla="*/ 201582 w 579438"/>
                <a:gd name="connsiteY252" fmla="*/ 619944 h 869783"/>
                <a:gd name="connsiteX253" fmla="*/ 215015 w 579438"/>
                <a:gd name="connsiteY253" fmla="*/ 648358 h 869783"/>
                <a:gd name="connsiteX254" fmla="*/ 243559 w 579438"/>
                <a:gd name="connsiteY254" fmla="*/ 685130 h 869783"/>
                <a:gd name="connsiteX255" fmla="*/ 256992 w 579438"/>
                <a:gd name="connsiteY255" fmla="*/ 698501 h 869783"/>
                <a:gd name="connsiteX256" fmla="*/ 253634 w 579438"/>
                <a:gd name="connsiteY256" fmla="*/ 695158 h 869783"/>
                <a:gd name="connsiteX257" fmla="*/ 243559 w 579438"/>
                <a:gd name="connsiteY257" fmla="*/ 686801 h 869783"/>
                <a:gd name="connsiteX258" fmla="*/ 209977 w 579438"/>
                <a:gd name="connsiteY258" fmla="*/ 651701 h 869783"/>
                <a:gd name="connsiteX259" fmla="*/ 193186 w 579438"/>
                <a:gd name="connsiteY259" fmla="*/ 623287 h 869783"/>
                <a:gd name="connsiteX260" fmla="*/ 186470 w 579438"/>
                <a:gd name="connsiteY260" fmla="*/ 608244 h 869783"/>
                <a:gd name="connsiteX261" fmla="*/ 179754 w 579438"/>
                <a:gd name="connsiteY261" fmla="*/ 589859 h 869783"/>
                <a:gd name="connsiteX262" fmla="*/ 173037 w 579438"/>
                <a:gd name="connsiteY262" fmla="*/ 551416 h 869783"/>
                <a:gd name="connsiteX263" fmla="*/ 173037 w 579438"/>
                <a:gd name="connsiteY263" fmla="*/ 531359 h 869783"/>
                <a:gd name="connsiteX264" fmla="*/ 173037 w 579438"/>
                <a:gd name="connsiteY264" fmla="*/ 521330 h 869783"/>
                <a:gd name="connsiteX265" fmla="*/ 173037 w 579438"/>
                <a:gd name="connsiteY265" fmla="*/ 511302 h 869783"/>
                <a:gd name="connsiteX266" fmla="*/ 181433 w 579438"/>
                <a:gd name="connsiteY266" fmla="*/ 471187 h 869783"/>
                <a:gd name="connsiteX267" fmla="*/ 191507 w 579438"/>
                <a:gd name="connsiteY267" fmla="*/ 434416 h 869783"/>
                <a:gd name="connsiteX268" fmla="*/ 199903 w 579438"/>
                <a:gd name="connsiteY268" fmla="*/ 417702 h 869783"/>
                <a:gd name="connsiteX269" fmla="*/ 206619 w 579438"/>
                <a:gd name="connsiteY269" fmla="*/ 402659 h 869783"/>
                <a:gd name="connsiteX270" fmla="*/ 215015 w 579438"/>
                <a:gd name="connsiteY270" fmla="*/ 387616 h 869783"/>
                <a:gd name="connsiteX271" fmla="*/ 221731 w 579438"/>
                <a:gd name="connsiteY271" fmla="*/ 374245 h 869783"/>
                <a:gd name="connsiteX272" fmla="*/ 236843 w 579438"/>
                <a:gd name="connsiteY272" fmla="*/ 350845 h 869783"/>
                <a:gd name="connsiteX273" fmla="*/ 248597 w 579438"/>
                <a:gd name="connsiteY273" fmla="*/ 334131 h 869783"/>
                <a:gd name="connsiteX274" fmla="*/ 260350 w 579438"/>
                <a:gd name="connsiteY274" fmla="*/ 319088 h 869783"/>
                <a:gd name="connsiteX275" fmla="*/ 288925 w 579438"/>
                <a:gd name="connsiteY275" fmla="*/ 290513 h 869783"/>
                <a:gd name="connsiteX276" fmla="*/ 280530 w 579438"/>
                <a:gd name="connsiteY276" fmla="*/ 305559 h 869783"/>
                <a:gd name="connsiteX277" fmla="*/ 268776 w 579438"/>
                <a:gd name="connsiteY277" fmla="*/ 323949 h 869783"/>
                <a:gd name="connsiteX278" fmla="*/ 257022 w 579438"/>
                <a:gd name="connsiteY278" fmla="*/ 347354 h 869783"/>
                <a:gd name="connsiteX279" fmla="*/ 250306 w 579438"/>
                <a:gd name="connsiteY279" fmla="*/ 360728 h 869783"/>
                <a:gd name="connsiteX280" fmla="*/ 243590 w 579438"/>
                <a:gd name="connsiteY280" fmla="*/ 375774 h 869783"/>
                <a:gd name="connsiteX281" fmla="*/ 236873 w 579438"/>
                <a:gd name="connsiteY281" fmla="*/ 392492 h 869783"/>
                <a:gd name="connsiteX282" fmla="*/ 230157 w 579438"/>
                <a:gd name="connsiteY282" fmla="*/ 409210 h 869783"/>
                <a:gd name="connsiteX283" fmla="*/ 220082 w 579438"/>
                <a:gd name="connsiteY283" fmla="*/ 444318 h 869783"/>
                <a:gd name="connsiteX284" fmla="*/ 213366 w 579438"/>
                <a:gd name="connsiteY284" fmla="*/ 482769 h 869783"/>
                <a:gd name="connsiteX285" fmla="*/ 213366 w 579438"/>
                <a:gd name="connsiteY285" fmla="*/ 492800 h 869783"/>
                <a:gd name="connsiteX286" fmla="*/ 213366 w 579438"/>
                <a:gd name="connsiteY286" fmla="*/ 502831 h 869783"/>
                <a:gd name="connsiteX287" fmla="*/ 213366 w 579438"/>
                <a:gd name="connsiteY287" fmla="*/ 521220 h 869783"/>
                <a:gd name="connsiteX288" fmla="*/ 218403 w 579438"/>
                <a:gd name="connsiteY288" fmla="*/ 558000 h 869783"/>
                <a:gd name="connsiteX289" fmla="*/ 230157 w 579438"/>
                <a:gd name="connsiteY289" fmla="*/ 591436 h 869783"/>
                <a:gd name="connsiteX290" fmla="*/ 243590 w 579438"/>
                <a:gd name="connsiteY290" fmla="*/ 619856 h 869783"/>
                <a:gd name="connsiteX291" fmla="*/ 273813 w 579438"/>
                <a:gd name="connsiteY291" fmla="*/ 656636 h 869783"/>
                <a:gd name="connsiteX292" fmla="*/ 287246 w 579438"/>
                <a:gd name="connsiteY292" fmla="*/ 668338 h 869783"/>
                <a:gd name="connsiteX293" fmla="*/ 282209 w 579438"/>
                <a:gd name="connsiteY293" fmla="*/ 666666 h 869783"/>
                <a:gd name="connsiteX294" fmla="*/ 272134 w 579438"/>
                <a:gd name="connsiteY294" fmla="*/ 658307 h 869783"/>
                <a:gd name="connsiteX295" fmla="*/ 238552 w 579438"/>
                <a:gd name="connsiteY295" fmla="*/ 623200 h 869783"/>
                <a:gd name="connsiteX296" fmla="*/ 221761 w 579438"/>
                <a:gd name="connsiteY296" fmla="*/ 594779 h 869783"/>
                <a:gd name="connsiteX297" fmla="*/ 215045 w 579438"/>
                <a:gd name="connsiteY297" fmla="*/ 578061 h 869783"/>
                <a:gd name="connsiteX298" fmla="*/ 210008 w 579438"/>
                <a:gd name="connsiteY298" fmla="*/ 561343 h 869783"/>
                <a:gd name="connsiteX299" fmla="*/ 203291 w 579438"/>
                <a:gd name="connsiteY299" fmla="*/ 522892 h 869783"/>
                <a:gd name="connsiteX300" fmla="*/ 201612 w 579438"/>
                <a:gd name="connsiteY300" fmla="*/ 502831 h 869783"/>
                <a:gd name="connsiteX301" fmla="*/ 201612 w 579438"/>
                <a:gd name="connsiteY301" fmla="*/ 492800 h 869783"/>
                <a:gd name="connsiteX302" fmla="*/ 203291 w 579438"/>
                <a:gd name="connsiteY302" fmla="*/ 482769 h 869783"/>
                <a:gd name="connsiteX303" fmla="*/ 210008 w 579438"/>
                <a:gd name="connsiteY303" fmla="*/ 442646 h 869783"/>
                <a:gd name="connsiteX304" fmla="*/ 221761 w 579438"/>
                <a:gd name="connsiteY304" fmla="*/ 405867 h 869783"/>
                <a:gd name="connsiteX305" fmla="*/ 228478 w 579438"/>
                <a:gd name="connsiteY305" fmla="*/ 389149 h 869783"/>
                <a:gd name="connsiteX306" fmla="*/ 235194 w 579438"/>
                <a:gd name="connsiteY306" fmla="*/ 372431 h 869783"/>
                <a:gd name="connsiteX307" fmla="*/ 243590 w 579438"/>
                <a:gd name="connsiteY307" fmla="*/ 357385 h 869783"/>
                <a:gd name="connsiteX308" fmla="*/ 251985 w 579438"/>
                <a:gd name="connsiteY308" fmla="*/ 344010 h 869783"/>
                <a:gd name="connsiteX309" fmla="*/ 265418 w 579438"/>
                <a:gd name="connsiteY309" fmla="*/ 322277 h 869783"/>
                <a:gd name="connsiteX310" fmla="*/ 278851 w 579438"/>
                <a:gd name="connsiteY310" fmla="*/ 303887 h 869783"/>
                <a:gd name="connsiteX311" fmla="*/ 288925 w 579438"/>
                <a:gd name="connsiteY311" fmla="*/ 290513 h 869783"/>
                <a:gd name="connsiteX312" fmla="*/ 319087 w 579438"/>
                <a:gd name="connsiteY312" fmla="*/ 260350 h 869783"/>
                <a:gd name="connsiteX313" fmla="*/ 309023 w 579438"/>
                <a:gd name="connsiteY313" fmla="*/ 277064 h 869783"/>
                <a:gd name="connsiteX314" fmla="*/ 298959 w 579438"/>
                <a:gd name="connsiteY314" fmla="*/ 295450 h 869783"/>
                <a:gd name="connsiteX315" fmla="*/ 285540 w 579438"/>
                <a:gd name="connsiteY315" fmla="*/ 318850 h 869783"/>
                <a:gd name="connsiteX316" fmla="*/ 278831 w 579438"/>
                <a:gd name="connsiteY316" fmla="*/ 332221 h 869783"/>
                <a:gd name="connsiteX317" fmla="*/ 272121 w 579438"/>
                <a:gd name="connsiteY317" fmla="*/ 347264 h 869783"/>
                <a:gd name="connsiteX318" fmla="*/ 265412 w 579438"/>
                <a:gd name="connsiteY318" fmla="*/ 362307 h 869783"/>
                <a:gd name="connsiteX319" fmla="*/ 260380 w 579438"/>
                <a:gd name="connsiteY319" fmla="*/ 380692 h 869783"/>
                <a:gd name="connsiteX320" fmla="*/ 248638 w 579438"/>
                <a:gd name="connsiteY320" fmla="*/ 415792 h 869783"/>
                <a:gd name="connsiteX321" fmla="*/ 243606 w 579438"/>
                <a:gd name="connsiteY321" fmla="*/ 454235 h 869783"/>
                <a:gd name="connsiteX322" fmla="*/ 241929 w 579438"/>
                <a:gd name="connsiteY322" fmla="*/ 464263 h 869783"/>
                <a:gd name="connsiteX323" fmla="*/ 241929 w 579438"/>
                <a:gd name="connsiteY323" fmla="*/ 472621 h 869783"/>
                <a:gd name="connsiteX324" fmla="*/ 241929 w 579438"/>
                <a:gd name="connsiteY324" fmla="*/ 492678 h 869783"/>
                <a:gd name="connsiteX325" fmla="*/ 248638 w 579438"/>
                <a:gd name="connsiteY325" fmla="*/ 529449 h 869783"/>
                <a:gd name="connsiteX326" fmla="*/ 258702 w 579438"/>
                <a:gd name="connsiteY326" fmla="*/ 562878 h 869783"/>
                <a:gd name="connsiteX327" fmla="*/ 273799 w 579438"/>
                <a:gd name="connsiteY327" fmla="*/ 589620 h 869783"/>
                <a:gd name="connsiteX328" fmla="*/ 302314 w 579438"/>
                <a:gd name="connsiteY328" fmla="*/ 628063 h 869783"/>
                <a:gd name="connsiteX329" fmla="*/ 311075 w 579438"/>
                <a:gd name="connsiteY329" fmla="*/ 635493 h 869783"/>
                <a:gd name="connsiteX330" fmla="*/ 300636 w 579438"/>
                <a:gd name="connsiteY330" fmla="*/ 628063 h 869783"/>
                <a:gd name="connsiteX331" fmla="*/ 268766 w 579438"/>
                <a:gd name="connsiteY331" fmla="*/ 592963 h 869783"/>
                <a:gd name="connsiteX332" fmla="*/ 251993 w 579438"/>
                <a:gd name="connsiteY332" fmla="*/ 566221 h 869783"/>
                <a:gd name="connsiteX333" fmla="*/ 245283 w 579438"/>
                <a:gd name="connsiteY333" fmla="*/ 549506 h 869783"/>
                <a:gd name="connsiteX334" fmla="*/ 238574 w 579438"/>
                <a:gd name="connsiteY334" fmla="*/ 531121 h 869783"/>
                <a:gd name="connsiteX335" fmla="*/ 231865 w 579438"/>
                <a:gd name="connsiteY335" fmla="*/ 492678 h 869783"/>
                <a:gd name="connsiteX336" fmla="*/ 231865 w 579438"/>
                <a:gd name="connsiteY336" fmla="*/ 472621 h 869783"/>
                <a:gd name="connsiteX337" fmla="*/ 231865 w 579438"/>
                <a:gd name="connsiteY337" fmla="*/ 462592 h 869783"/>
                <a:gd name="connsiteX338" fmla="*/ 231865 w 579438"/>
                <a:gd name="connsiteY338" fmla="*/ 452564 h 869783"/>
                <a:gd name="connsiteX339" fmla="*/ 238574 w 579438"/>
                <a:gd name="connsiteY339" fmla="*/ 414121 h 869783"/>
                <a:gd name="connsiteX340" fmla="*/ 250316 w 579438"/>
                <a:gd name="connsiteY340" fmla="*/ 377350 h 869783"/>
                <a:gd name="connsiteX341" fmla="*/ 257025 w 579438"/>
                <a:gd name="connsiteY341" fmla="*/ 358964 h 869783"/>
                <a:gd name="connsiteX342" fmla="*/ 265412 w 579438"/>
                <a:gd name="connsiteY342" fmla="*/ 343921 h 869783"/>
                <a:gd name="connsiteX343" fmla="*/ 272121 w 579438"/>
                <a:gd name="connsiteY343" fmla="*/ 328878 h 869783"/>
                <a:gd name="connsiteX344" fmla="*/ 280508 w 579438"/>
                <a:gd name="connsiteY344" fmla="*/ 315507 h 869783"/>
                <a:gd name="connsiteX345" fmla="*/ 295604 w 579438"/>
                <a:gd name="connsiteY345" fmla="*/ 292107 h 869783"/>
                <a:gd name="connsiteX346" fmla="*/ 307346 w 579438"/>
                <a:gd name="connsiteY346" fmla="*/ 275393 h 869783"/>
                <a:gd name="connsiteX347" fmla="*/ 319087 w 579438"/>
                <a:gd name="connsiteY347" fmla="*/ 260350 h 869783"/>
                <a:gd name="connsiteX348" fmla="*/ 347663 w 579438"/>
                <a:gd name="connsiteY348" fmla="*/ 231775 h 869783"/>
                <a:gd name="connsiteX349" fmla="*/ 337589 w 579438"/>
                <a:gd name="connsiteY349" fmla="*/ 246821 h 869783"/>
                <a:gd name="connsiteX350" fmla="*/ 327514 w 579438"/>
                <a:gd name="connsiteY350" fmla="*/ 265211 h 869783"/>
                <a:gd name="connsiteX351" fmla="*/ 315760 w 579438"/>
                <a:gd name="connsiteY351" fmla="*/ 288616 h 869783"/>
                <a:gd name="connsiteX352" fmla="*/ 309044 w 579438"/>
                <a:gd name="connsiteY352" fmla="*/ 303662 h 869783"/>
                <a:gd name="connsiteX353" fmla="*/ 302328 w 579438"/>
                <a:gd name="connsiteY353" fmla="*/ 318708 h 869783"/>
                <a:gd name="connsiteX354" fmla="*/ 295611 w 579438"/>
                <a:gd name="connsiteY354" fmla="*/ 333754 h 869783"/>
                <a:gd name="connsiteX355" fmla="*/ 288895 w 579438"/>
                <a:gd name="connsiteY355" fmla="*/ 350472 h 869783"/>
                <a:gd name="connsiteX356" fmla="*/ 278820 w 579438"/>
                <a:gd name="connsiteY356" fmla="*/ 387252 h 869783"/>
                <a:gd name="connsiteX357" fmla="*/ 272104 w 579438"/>
                <a:gd name="connsiteY357" fmla="*/ 425703 h 869783"/>
                <a:gd name="connsiteX358" fmla="*/ 272104 w 579438"/>
                <a:gd name="connsiteY358" fmla="*/ 434062 h 869783"/>
                <a:gd name="connsiteX359" fmla="*/ 270425 w 579438"/>
                <a:gd name="connsiteY359" fmla="*/ 444092 h 869783"/>
                <a:gd name="connsiteX360" fmla="*/ 272104 w 579438"/>
                <a:gd name="connsiteY360" fmla="*/ 462482 h 869783"/>
                <a:gd name="connsiteX361" fmla="*/ 277141 w 579438"/>
                <a:gd name="connsiteY361" fmla="*/ 499262 h 869783"/>
                <a:gd name="connsiteX362" fmla="*/ 288895 w 579438"/>
                <a:gd name="connsiteY362" fmla="*/ 532698 h 869783"/>
                <a:gd name="connsiteX363" fmla="*/ 302328 w 579438"/>
                <a:gd name="connsiteY363" fmla="*/ 561118 h 869783"/>
                <a:gd name="connsiteX364" fmla="*/ 332551 w 579438"/>
                <a:gd name="connsiteY364" fmla="*/ 597898 h 869783"/>
                <a:gd name="connsiteX365" fmla="*/ 345984 w 579438"/>
                <a:gd name="connsiteY365" fmla="*/ 609600 h 869783"/>
                <a:gd name="connsiteX366" fmla="*/ 340947 w 579438"/>
                <a:gd name="connsiteY366" fmla="*/ 607928 h 869783"/>
                <a:gd name="connsiteX367" fmla="*/ 330872 w 579438"/>
                <a:gd name="connsiteY367" fmla="*/ 599569 h 869783"/>
                <a:gd name="connsiteX368" fmla="*/ 297290 w 579438"/>
                <a:gd name="connsiteY368" fmla="*/ 564462 h 869783"/>
                <a:gd name="connsiteX369" fmla="*/ 280499 w 579438"/>
                <a:gd name="connsiteY369" fmla="*/ 536041 h 869783"/>
                <a:gd name="connsiteX370" fmla="*/ 273783 w 579438"/>
                <a:gd name="connsiteY370" fmla="*/ 519323 h 869783"/>
                <a:gd name="connsiteX371" fmla="*/ 267067 w 579438"/>
                <a:gd name="connsiteY371" fmla="*/ 502605 h 869783"/>
                <a:gd name="connsiteX372" fmla="*/ 260350 w 579438"/>
                <a:gd name="connsiteY372" fmla="*/ 464154 h 869783"/>
                <a:gd name="connsiteX373" fmla="*/ 260350 w 579438"/>
                <a:gd name="connsiteY373" fmla="*/ 444092 h 869783"/>
                <a:gd name="connsiteX374" fmla="*/ 260350 w 579438"/>
                <a:gd name="connsiteY374" fmla="*/ 434062 h 869783"/>
                <a:gd name="connsiteX375" fmla="*/ 262029 w 579438"/>
                <a:gd name="connsiteY375" fmla="*/ 424031 h 869783"/>
                <a:gd name="connsiteX376" fmla="*/ 268746 w 579438"/>
                <a:gd name="connsiteY376" fmla="*/ 383908 h 869783"/>
                <a:gd name="connsiteX377" fmla="*/ 280499 w 579438"/>
                <a:gd name="connsiteY377" fmla="*/ 347129 h 869783"/>
                <a:gd name="connsiteX378" fmla="*/ 287216 w 579438"/>
                <a:gd name="connsiteY378" fmla="*/ 330411 h 869783"/>
                <a:gd name="connsiteX379" fmla="*/ 293932 w 579438"/>
                <a:gd name="connsiteY379" fmla="*/ 315365 h 869783"/>
                <a:gd name="connsiteX380" fmla="*/ 302328 w 579438"/>
                <a:gd name="connsiteY380" fmla="*/ 300318 h 869783"/>
                <a:gd name="connsiteX381" fmla="*/ 309044 w 579438"/>
                <a:gd name="connsiteY381" fmla="*/ 286944 h 869783"/>
                <a:gd name="connsiteX382" fmla="*/ 324156 w 579438"/>
                <a:gd name="connsiteY382" fmla="*/ 263539 h 869783"/>
                <a:gd name="connsiteX383" fmla="*/ 335910 w 579438"/>
                <a:gd name="connsiteY383" fmla="*/ 246821 h 869783"/>
                <a:gd name="connsiteX384" fmla="*/ 347663 w 579438"/>
                <a:gd name="connsiteY384" fmla="*/ 231775 h 869783"/>
                <a:gd name="connsiteX385" fmla="*/ 376238 w 579438"/>
                <a:gd name="connsiteY385" fmla="*/ 203200 h 869783"/>
                <a:gd name="connsiteX386" fmla="*/ 367843 w 579438"/>
                <a:gd name="connsiteY386" fmla="*/ 218246 h 869783"/>
                <a:gd name="connsiteX387" fmla="*/ 357768 w 579438"/>
                <a:gd name="connsiteY387" fmla="*/ 236636 h 869783"/>
                <a:gd name="connsiteX388" fmla="*/ 344335 w 579438"/>
                <a:gd name="connsiteY388" fmla="*/ 260041 h 869783"/>
                <a:gd name="connsiteX389" fmla="*/ 337619 w 579438"/>
                <a:gd name="connsiteY389" fmla="*/ 273415 h 869783"/>
                <a:gd name="connsiteX390" fmla="*/ 330903 w 579438"/>
                <a:gd name="connsiteY390" fmla="*/ 288461 h 869783"/>
                <a:gd name="connsiteX391" fmla="*/ 324186 w 579438"/>
                <a:gd name="connsiteY391" fmla="*/ 305179 h 869783"/>
                <a:gd name="connsiteX392" fmla="*/ 317470 w 579438"/>
                <a:gd name="connsiteY392" fmla="*/ 321897 h 869783"/>
                <a:gd name="connsiteX393" fmla="*/ 307395 w 579438"/>
                <a:gd name="connsiteY393" fmla="*/ 357005 h 869783"/>
                <a:gd name="connsiteX394" fmla="*/ 300679 w 579438"/>
                <a:gd name="connsiteY394" fmla="*/ 395456 h 869783"/>
                <a:gd name="connsiteX395" fmla="*/ 300679 w 579438"/>
                <a:gd name="connsiteY395" fmla="*/ 405487 h 869783"/>
                <a:gd name="connsiteX396" fmla="*/ 300679 w 579438"/>
                <a:gd name="connsiteY396" fmla="*/ 415518 h 869783"/>
                <a:gd name="connsiteX397" fmla="*/ 300679 w 579438"/>
                <a:gd name="connsiteY397" fmla="*/ 433907 h 869783"/>
                <a:gd name="connsiteX398" fmla="*/ 305716 w 579438"/>
                <a:gd name="connsiteY398" fmla="*/ 470687 h 869783"/>
                <a:gd name="connsiteX399" fmla="*/ 317470 w 579438"/>
                <a:gd name="connsiteY399" fmla="*/ 504123 h 869783"/>
                <a:gd name="connsiteX400" fmla="*/ 332582 w 579438"/>
                <a:gd name="connsiteY400" fmla="*/ 530871 h 869783"/>
                <a:gd name="connsiteX401" fmla="*/ 361126 w 579438"/>
                <a:gd name="connsiteY401" fmla="*/ 569323 h 869783"/>
                <a:gd name="connsiteX402" fmla="*/ 374559 w 579438"/>
                <a:gd name="connsiteY402" fmla="*/ 581025 h 869783"/>
                <a:gd name="connsiteX403" fmla="*/ 369522 w 579438"/>
                <a:gd name="connsiteY403" fmla="*/ 579353 h 869783"/>
                <a:gd name="connsiteX404" fmla="*/ 359447 w 579438"/>
                <a:gd name="connsiteY404" fmla="*/ 570994 h 869783"/>
                <a:gd name="connsiteX405" fmla="*/ 325865 w 579438"/>
                <a:gd name="connsiteY405" fmla="*/ 535887 h 869783"/>
                <a:gd name="connsiteX406" fmla="*/ 310753 w 579438"/>
                <a:gd name="connsiteY406" fmla="*/ 507466 h 869783"/>
                <a:gd name="connsiteX407" fmla="*/ 302358 w 579438"/>
                <a:gd name="connsiteY407" fmla="*/ 490748 h 869783"/>
                <a:gd name="connsiteX408" fmla="*/ 297321 w 579438"/>
                <a:gd name="connsiteY408" fmla="*/ 474030 h 869783"/>
                <a:gd name="connsiteX409" fmla="*/ 290604 w 579438"/>
                <a:gd name="connsiteY409" fmla="*/ 435579 h 869783"/>
                <a:gd name="connsiteX410" fmla="*/ 288925 w 579438"/>
                <a:gd name="connsiteY410" fmla="*/ 415518 h 869783"/>
                <a:gd name="connsiteX411" fmla="*/ 288925 w 579438"/>
                <a:gd name="connsiteY411" fmla="*/ 405487 h 869783"/>
                <a:gd name="connsiteX412" fmla="*/ 290604 w 579438"/>
                <a:gd name="connsiteY412" fmla="*/ 395456 h 869783"/>
                <a:gd name="connsiteX413" fmla="*/ 297321 w 579438"/>
                <a:gd name="connsiteY413" fmla="*/ 355333 h 869783"/>
                <a:gd name="connsiteX414" fmla="*/ 309074 w 579438"/>
                <a:gd name="connsiteY414" fmla="*/ 318554 h 869783"/>
                <a:gd name="connsiteX415" fmla="*/ 315791 w 579438"/>
                <a:gd name="connsiteY415" fmla="*/ 301836 h 869783"/>
                <a:gd name="connsiteX416" fmla="*/ 324186 w 579438"/>
                <a:gd name="connsiteY416" fmla="*/ 285118 h 869783"/>
                <a:gd name="connsiteX417" fmla="*/ 330903 w 579438"/>
                <a:gd name="connsiteY417" fmla="*/ 270072 h 869783"/>
                <a:gd name="connsiteX418" fmla="*/ 339298 w 579438"/>
                <a:gd name="connsiteY418" fmla="*/ 256697 h 869783"/>
                <a:gd name="connsiteX419" fmla="*/ 352731 w 579438"/>
                <a:gd name="connsiteY419" fmla="*/ 234964 h 869783"/>
                <a:gd name="connsiteX420" fmla="*/ 366164 w 579438"/>
                <a:gd name="connsiteY420" fmla="*/ 216574 h 869783"/>
                <a:gd name="connsiteX421" fmla="*/ 376238 w 579438"/>
                <a:gd name="connsiteY421" fmla="*/ 203200 h 869783"/>
                <a:gd name="connsiteX422" fmla="*/ 406400 w 579438"/>
                <a:gd name="connsiteY422" fmla="*/ 173038 h 869783"/>
                <a:gd name="connsiteX423" fmla="*/ 396326 w 579438"/>
                <a:gd name="connsiteY423" fmla="*/ 189822 h 869783"/>
                <a:gd name="connsiteX424" fmla="*/ 386251 w 579438"/>
                <a:gd name="connsiteY424" fmla="*/ 206606 h 869783"/>
                <a:gd name="connsiteX425" fmla="*/ 372818 w 579438"/>
                <a:gd name="connsiteY425" fmla="*/ 231782 h 869783"/>
                <a:gd name="connsiteX426" fmla="*/ 366102 w 579438"/>
                <a:gd name="connsiteY426" fmla="*/ 245210 h 869783"/>
                <a:gd name="connsiteX427" fmla="*/ 359386 w 579438"/>
                <a:gd name="connsiteY427" fmla="*/ 260315 h 869783"/>
                <a:gd name="connsiteX428" fmla="*/ 352669 w 579438"/>
                <a:gd name="connsiteY428" fmla="*/ 275421 h 869783"/>
                <a:gd name="connsiteX429" fmla="*/ 347632 w 579438"/>
                <a:gd name="connsiteY429" fmla="*/ 292205 h 869783"/>
                <a:gd name="connsiteX430" fmla="*/ 335878 w 579438"/>
                <a:gd name="connsiteY430" fmla="*/ 329130 h 869783"/>
                <a:gd name="connsiteX431" fmla="*/ 330841 w 579438"/>
                <a:gd name="connsiteY431" fmla="*/ 367734 h 869783"/>
                <a:gd name="connsiteX432" fmla="*/ 329162 w 579438"/>
                <a:gd name="connsiteY432" fmla="*/ 377804 h 869783"/>
                <a:gd name="connsiteX433" fmla="*/ 329162 w 579438"/>
                <a:gd name="connsiteY433" fmla="*/ 386197 h 869783"/>
                <a:gd name="connsiteX434" fmla="*/ 329162 w 579438"/>
                <a:gd name="connsiteY434" fmla="*/ 406337 h 869783"/>
                <a:gd name="connsiteX435" fmla="*/ 335878 w 579438"/>
                <a:gd name="connsiteY435" fmla="*/ 443263 h 869783"/>
                <a:gd name="connsiteX436" fmla="*/ 345953 w 579438"/>
                <a:gd name="connsiteY436" fmla="*/ 475152 h 869783"/>
                <a:gd name="connsiteX437" fmla="*/ 361065 w 579438"/>
                <a:gd name="connsiteY437" fmla="*/ 503686 h 869783"/>
                <a:gd name="connsiteX438" fmla="*/ 389609 w 579438"/>
                <a:gd name="connsiteY438" fmla="*/ 540611 h 869783"/>
                <a:gd name="connsiteX439" fmla="*/ 403042 w 579438"/>
                <a:gd name="connsiteY439" fmla="*/ 554038 h 869783"/>
                <a:gd name="connsiteX440" fmla="*/ 399684 w 579438"/>
                <a:gd name="connsiteY440" fmla="*/ 550681 h 869783"/>
                <a:gd name="connsiteX441" fmla="*/ 387930 w 579438"/>
                <a:gd name="connsiteY441" fmla="*/ 542289 h 869783"/>
                <a:gd name="connsiteX442" fmla="*/ 356027 w 579438"/>
                <a:gd name="connsiteY442" fmla="*/ 507043 h 869783"/>
                <a:gd name="connsiteX443" fmla="*/ 339236 w 579438"/>
                <a:gd name="connsiteY443" fmla="*/ 480188 h 869783"/>
                <a:gd name="connsiteX444" fmla="*/ 332520 w 579438"/>
                <a:gd name="connsiteY444" fmla="*/ 463403 h 869783"/>
                <a:gd name="connsiteX445" fmla="*/ 325804 w 579438"/>
                <a:gd name="connsiteY445" fmla="*/ 444941 h 869783"/>
                <a:gd name="connsiteX446" fmla="*/ 319087 w 579438"/>
                <a:gd name="connsiteY446" fmla="*/ 406337 h 869783"/>
                <a:gd name="connsiteX447" fmla="*/ 319087 w 579438"/>
                <a:gd name="connsiteY447" fmla="*/ 386197 h 869783"/>
                <a:gd name="connsiteX448" fmla="*/ 319087 w 579438"/>
                <a:gd name="connsiteY448" fmla="*/ 376126 h 869783"/>
                <a:gd name="connsiteX449" fmla="*/ 319087 w 579438"/>
                <a:gd name="connsiteY449" fmla="*/ 366056 h 869783"/>
                <a:gd name="connsiteX450" fmla="*/ 325804 w 579438"/>
                <a:gd name="connsiteY450" fmla="*/ 327452 h 869783"/>
                <a:gd name="connsiteX451" fmla="*/ 337557 w 579438"/>
                <a:gd name="connsiteY451" fmla="*/ 290527 h 869783"/>
                <a:gd name="connsiteX452" fmla="*/ 344274 w 579438"/>
                <a:gd name="connsiteY452" fmla="*/ 272064 h 869783"/>
                <a:gd name="connsiteX453" fmla="*/ 352669 w 579438"/>
                <a:gd name="connsiteY453" fmla="*/ 256959 h 869783"/>
                <a:gd name="connsiteX454" fmla="*/ 359386 w 579438"/>
                <a:gd name="connsiteY454" fmla="*/ 241853 h 869783"/>
                <a:gd name="connsiteX455" fmla="*/ 367781 w 579438"/>
                <a:gd name="connsiteY455" fmla="*/ 228426 h 869783"/>
                <a:gd name="connsiteX456" fmla="*/ 382893 w 579438"/>
                <a:gd name="connsiteY456" fmla="*/ 204928 h 869783"/>
                <a:gd name="connsiteX457" fmla="*/ 394647 w 579438"/>
                <a:gd name="connsiteY457" fmla="*/ 188144 h 869783"/>
                <a:gd name="connsiteX458" fmla="*/ 406400 w 579438"/>
                <a:gd name="connsiteY458" fmla="*/ 173038 h 869783"/>
                <a:gd name="connsiteX459" fmla="*/ 434975 w 579438"/>
                <a:gd name="connsiteY459" fmla="*/ 146050 h 869783"/>
                <a:gd name="connsiteX460" fmla="*/ 424901 w 579438"/>
                <a:gd name="connsiteY460" fmla="*/ 161096 h 869783"/>
                <a:gd name="connsiteX461" fmla="*/ 414826 w 579438"/>
                <a:gd name="connsiteY461" fmla="*/ 179486 h 869783"/>
                <a:gd name="connsiteX462" fmla="*/ 403072 w 579438"/>
                <a:gd name="connsiteY462" fmla="*/ 202891 h 869783"/>
                <a:gd name="connsiteX463" fmla="*/ 396356 w 579438"/>
                <a:gd name="connsiteY463" fmla="*/ 217937 h 869783"/>
                <a:gd name="connsiteX464" fmla="*/ 389640 w 579438"/>
                <a:gd name="connsiteY464" fmla="*/ 231311 h 869783"/>
                <a:gd name="connsiteX465" fmla="*/ 382923 w 579438"/>
                <a:gd name="connsiteY465" fmla="*/ 248029 h 869783"/>
                <a:gd name="connsiteX466" fmla="*/ 376207 w 579438"/>
                <a:gd name="connsiteY466" fmla="*/ 264747 h 869783"/>
                <a:gd name="connsiteX467" fmla="*/ 366132 w 579438"/>
                <a:gd name="connsiteY467" fmla="*/ 301527 h 869783"/>
                <a:gd name="connsiteX468" fmla="*/ 359416 w 579438"/>
                <a:gd name="connsiteY468" fmla="*/ 338306 h 869783"/>
                <a:gd name="connsiteX469" fmla="*/ 359416 w 579438"/>
                <a:gd name="connsiteY469" fmla="*/ 348337 h 869783"/>
                <a:gd name="connsiteX470" fmla="*/ 359416 w 579438"/>
                <a:gd name="connsiteY470" fmla="*/ 358368 h 869783"/>
                <a:gd name="connsiteX471" fmla="*/ 359416 w 579438"/>
                <a:gd name="connsiteY471" fmla="*/ 376757 h 869783"/>
                <a:gd name="connsiteX472" fmla="*/ 364453 w 579438"/>
                <a:gd name="connsiteY472" fmla="*/ 413537 h 869783"/>
                <a:gd name="connsiteX473" fmla="*/ 376207 w 579438"/>
                <a:gd name="connsiteY473" fmla="*/ 446972 h 869783"/>
                <a:gd name="connsiteX474" fmla="*/ 389640 w 579438"/>
                <a:gd name="connsiteY474" fmla="*/ 475393 h 869783"/>
                <a:gd name="connsiteX475" fmla="*/ 419863 w 579438"/>
                <a:gd name="connsiteY475" fmla="*/ 512173 h 869783"/>
                <a:gd name="connsiteX476" fmla="*/ 433296 w 579438"/>
                <a:gd name="connsiteY476" fmla="*/ 523875 h 869783"/>
                <a:gd name="connsiteX477" fmla="*/ 428259 w 579438"/>
                <a:gd name="connsiteY477" fmla="*/ 522203 h 869783"/>
                <a:gd name="connsiteX478" fmla="*/ 418184 w 579438"/>
                <a:gd name="connsiteY478" fmla="*/ 513844 h 869783"/>
                <a:gd name="connsiteX479" fmla="*/ 384602 w 579438"/>
                <a:gd name="connsiteY479" fmla="*/ 478736 h 869783"/>
                <a:gd name="connsiteX480" fmla="*/ 367811 w 579438"/>
                <a:gd name="connsiteY480" fmla="*/ 450316 h 869783"/>
                <a:gd name="connsiteX481" fmla="*/ 361095 w 579438"/>
                <a:gd name="connsiteY481" fmla="*/ 433598 h 869783"/>
                <a:gd name="connsiteX482" fmla="*/ 356058 w 579438"/>
                <a:gd name="connsiteY482" fmla="*/ 416880 h 869783"/>
                <a:gd name="connsiteX483" fmla="*/ 347662 w 579438"/>
                <a:gd name="connsiteY483" fmla="*/ 378429 h 869783"/>
                <a:gd name="connsiteX484" fmla="*/ 347662 w 579438"/>
                <a:gd name="connsiteY484" fmla="*/ 358368 h 869783"/>
                <a:gd name="connsiteX485" fmla="*/ 347662 w 579438"/>
                <a:gd name="connsiteY485" fmla="*/ 348337 h 869783"/>
                <a:gd name="connsiteX486" fmla="*/ 349341 w 579438"/>
                <a:gd name="connsiteY486" fmla="*/ 338306 h 869783"/>
                <a:gd name="connsiteX487" fmla="*/ 356058 w 579438"/>
                <a:gd name="connsiteY487" fmla="*/ 298183 h 869783"/>
                <a:gd name="connsiteX488" fmla="*/ 367811 w 579438"/>
                <a:gd name="connsiteY488" fmla="*/ 261404 h 869783"/>
                <a:gd name="connsiteX489" fmla="*/ 374528 w 579438"/>
                <a:gd name="connsiteY489" fmla="*/ 244686 h 869783"/>
                <a:gd name="connsiteX490" fmla="*/ 381244 w 579438"/>
                <a:gd name="connsiteY490" fmla="*/ 227968 h 869783"/>
                <a:gd name="connsiteX491" fmla="*/ 389640 w 579438"/>
                <a:gd name="connsiteY491" fmla="*/ 214593 h 869783"/>
                <a:gd name="connsiteX492" fmla="*/ 396356 w 579438"/>
                <a:gd name="connsiteY492" fmla="*/ 201219 h 869783"/>
                <a:gd name="connsiteX493" fmla="*/ 411468 w 579438"/>
                <a:gd name="connsiteY493" fmla="*/ 177814 h 869783"/>
                <a:gd name="connsiteX494" fmla="*/ 423222 w 579438"/>
                <a:gd name="connsiteY494" fmla="*/ 161096 h 869783"/>
                <a:gd name="connsiteX495" fmla="*/ 434975 w 579438"/>
                <a:gd name="connsiteY495" fmla="*/ 146050 h 869783"/>
                <a:gd name="connsiteX496" fmla="*/ 461962 w 579438"/>
                <a:gd name="connsiteY496" fmla="*/ 117475 h 869783"/>
                <a:gd name="connsiteX497" fmla="*/ 453719 w 579438"/>
                <a:gd name="connsiteY497" fmla="*/ 132521 h 869783"/>
                <a:gd name="connsiteX498" fmla="*/ 443828 w 579438"/>
                <a:gd name="connsiteY498" fmla="*/ 150911 h 869783"/>
                <a:gd name="connsiteX499" fmla="*/ 430640 w 579438"/>
                <a:gd name="connsiteY499" fmla="*/ 174316 h 869783"/>
                <a:gd name="connsiteX500" fmla="*/ 424045 w 579438"/>
                <a:gd name="connsiteY500" fmla="*/ 187690 h 869783"/>
                <a:gd name="connsiteX501" fmla="*/ 417451 w 579438"/>
                <a:gd name="connsiteY501" fmla="*/ 202736 h 869783"/>
                <a:gd name="connsiteX502" fmla="*/ 410857 w 579438"/>
                <a:gd name="connsiteY502" fmla="*/ 219454 h 869783"/>
                <a:gd name="connsiteX503" fmla="*/ 404263 w 579438"/>
                <a:gd name="connsiteY503" fmla="*/ 236172 h 869783"/>
                <a:gd name="connsiteX504" fmla="*/ 394371 w 579438"/>
                <a:gd name="connsiteY504" fmla="*/ 271280 h 869783"/>
                <a:gd name="connsiteX505" fmla="*/ 389426 w 579438"/>
                <a:gd name="connsiteY505" fmla="*/ 309731 h 869783"/>
                <a:gd name="connsiteX506" fmla="*/ 387777 w 579438"/>
                <a:gd name="connsiteY506" fmla="*/ 319762 h 869783"/>
                <a:gd name="connsiteX507" fmla="*/ 387777 w 579438"/>
                <a:gd name="connsiteY507" fmla="*/ 329793 h 869783"/>
                <a:gd name="connsiteX508" fmla="*/ 387777 w 579438"/>
                <a:gd name="connsiteY508" fmla="*/ 348182 h 869783"/>
                <a:gd name="connsiteX509" fmla="*/ 392723 w 579438"/>
                <a:gd name="connsiteY509" fmla="*/ 384962 h 869783"/>
                <a:gd name="connsiteX510" fmla="*/ 404263 w 579438"/>
                <a:gd name="connsiteY510" fmla="*/ 418397 h 869783"/>
                <a:gd name="connsiteX511" fmla="*/ 419100 w 579438"/>
                <a:gd name="connsiteY511" fmla="*/ 445146 h 869783"/>
                <a:gd name="connsiteX512" fmla="*/ 447125 w 579438"/>
                <a:gd name="connsiteY512" fmla="*/ 483597 h 869783"/>
                <a:gd name="connsiteX513" fmla="*/ 455659 w 579438"/>
                <a:gd name="connsiteY513" fmla="*/ 491170 h 869783"/>
                <a:gd name="connsiteX514" fmla="*/ 445477 w 579438"/>
                <a:gd name="connsiteY514" fmla="*/ 485269 h 869783"/>
                <a:gd name="connsiteX515" fmla="*/ 414154 w 579438"/>
                <a:gd name="connsiteY515" fmla="*/ 448490 h 869783"/>
                <a:gd name="connsiteX516" fmla="*/ 397668 w 579438"/>
                <a:gd name="connsiteY516" fmla="*/ 421741 h 869783"/>
                <a:gd name="connsiteX517" fmla="*/ 389426 w 579438"/>
                <a:gd name="connsiteY517" fmla="*/ 405023 h 869783"/>
                <a:gd name="connsiteX518" fmla="*/ 384480 w 579438"/>
                <a:gd name="connsiteY518" fmla="*/ 386633 h 869783"/>
                <a:gd name="connsiteX519" fmla="*/ 377886 w 579438"/>
                <a:gd name="connsiteY519" fmla="*/ 349854 h 869783"/>
                <a:gd name="connsiteX520" fmla="*/ 376237 w 579438"/>
                <a:gd name="connsiteY520" fmla="*/ 329793 h 869783"/>
                <a:gd name="connsiteX521" fmla="*/ 377886 w 579438"/>
                <a:gd name="connsiteY521" fmla="*/ 318090 h 869783"/>
                <a:gd name="connsiteX522" fmla="*/ 377886 w 579438"/>
                <a:gd name="connsiteY522" fmla="*/ 308059 h 869783"/>
                <a:gd name="connsiteX523" fmla="*/ 384480 w 579438"/>
                <a:gd name="connsiteY523" fmla="*/ 269608 h 869783"/>
                <a:gd name="connsiteX524" fmla="*/ 396020 w 579438"/>
                <a:gd name="connsiteY524" fmla="*/ 232829 h 869783"/>
                <a:gd name="connsiteX525" fmla="*/ 402614 w 579438"/>
                <a:gd name="connsiteY525" fmla="*/ 216111 h 869783"/>
                <a:gd name="connsiteX526" fmla="*/ 410857 w 579438"/>
                <a:gd name="connsiteY526" fmla="*/ 199393 h 869783"/>
                <a:gd name="connsiteX527" fmla="*/ 417451 w 579438"/>
                <a:gd name="connsiteY527" fmla="*/ 184347 h 869783"/>
                <a:gd name="connsiteX528" fmla="*/ 425694 w 579438"/>
                <a:gd name="connsiteY528" fmla="*/ 170972 h 869783"/>
                <a:gd name="connsiteX529" fmla="*/ 440531 w 579438"/>
                <a:gd name="connsiteY529" fmla="*/ 147567 h 869783"/>
                <a:gd name="connsiteX530" fmla="*/ 452071 w 579438"/>
                <a:gd name="connsiteY530" fmla="*/ 130849 h 869783"/>
                <a:gd name="connsiteX531" fmla="*/ 461962 w 579438"/>
                <a:gd name="connsiteY531" fmla="*/ 117475 h 869783"/>
                <a:gd name="connsiteX532" fmla="*/ 492125 w 579438"/>
                <a:gd name="connsiteY532" fmla="*/ 87313 h 869783"/>
                <a:gd name="connsiteX533" fmla="*/ 482234 w 579438"/>
                <a:gd name="connsiteY533" fmla="*/ 104027 h 869783"/>
                <a:gd name="connsiteX534" fmla="*/ 472343 w 579438"/>
                <a:gd name="connsiteY534" fmla="*/ 120741 h 869783"/>
                <a:gd name="connsiteX535" fmla="*/ 460803 w 579438"/>
                <a:gd name="connsiteY535" fmla="*/ 145813 h 869783"/>
                <a:gd name="connsiteX536" fmla="*/ 452560 w 579438"/>
                <a:gd name="connsiteY536" fmla="*/ 159184 h 869783"/>
                <a:gd name="connsiteX537" fmla="*/ 445966 w 579438"/>
                <a:gd name="connsiteY537" fmla="*/ 174227 h 869783"/>
                <a:gd name="connsiteX538" fmla="*/ 441020 w 579438"/>
                <a:gd name="connsiteY538" fmla="*/ 189270 h 869783"/>
                <a:gd name="connsiteX539" fmla="*/ 434426 w 579438"/>
                <a:gd name="connsiteY539" fmla="*/ 205984 h 869783"/>
                <a:gd name="connsiteX540" fmla="*/ 424534 w 579438"/>
                <a:gd name="connsiteY540" fmla="*/ 242755 h 869783"/>
                <a:gd name="connsiteX541" fmla="*/ 417940 w 579438"/>
                <a:gd name="connsiteY541" fmla="*/ 281198 h 869783"/>
                <a:gd name="connsiteX542" fmla="*/ 416292 w 579438"/>
                <a:gd name="connsiteY542" fmla="*/ 289555 h 869783"/>
                <a:gd name="connsiteX543" fmla="*/ 416292 w 579438"/>
                <a:gd name="connsiteY543" fmla="*/ 299584 h 869783"/>
                <a:gd name="connsiteX544" fmla="*/ 417940 w 579438"/>
                <a:gd name="connsiteY544" fmla="*/ 319641 h 869783"/>
                <a:gd name="connsiteX545" fmla="*/ 422886 w 579438"/>
                <a:gd name="connsiteY545" fmla="*/ 356412 h 869783"/>
                <a:gd name="connsiteX546" fmla="*/ 432777 w 579438"/>
                <a:gd name="connsiteY546" fmla="*/ 388169 h 869783"/>
                <a:gd name="connsiteX547" fmla="*/ 447614 w 579438"/>
                <a:gd name="connsiteY547" fmla="*/ 416583 h 869783"/>
                <a:gd name="connsiteX548" fmla="*/ 475640 w 579438"/>
                <a:gd name="connsiteY548" fmla="*/ 453354 h 869783"/>
                <a:gd name="connsiteX549" fmla="*/ 488828 w 579438"/>
                <a:gd name="connsiteY549" fmla="*/ 466726 h 869783"/>
                <a:gd name="connsiteX550" fmla="*/ 485531 w 579438"/>
                <a:gd name="connsiteY550" fmla="*/ 463383 h 869783"/>
                <a:gd name="connsiteX551" fmla="*/ 473991 w 579438"/>
                <a:gd name="connsiteY551" fmla="*/ 455026 h 869783"/>
                <a:gd name="connsiteX552" fmla="*/ 442669 w 579438"/>
                <a:gd name="connsiteY552" fmla="*/ 419926 h 869783"/>
                <a:gd name="connsiteX553" fmla="*/ 426183 w 579438"/>
                <a:gd name="connsiteY553" fmla="*/ 391512 h 869783"/>
                <a:gd name="connsiteX554" fmla="*/ 419589 w 579438"/>
                <a:gd name="connsiteY554" fmla="*/ 376469 h 869783"/>
                <a:gd name="connsiteX555" fmla="*/ 412994 w 579438"/>
                <a:gd name="connsiteY555" fmla="*/ 358083 h 869783"/>
                <a:gd name="connsiteX556" fmla="*/ 406400 w 579438"/>
                <a:gd name="connsiteY556" fmla="*/ 319641 h 869783"/>
                <a:gd name="connsiteX557" fmla="*/ 406400 w 579438"/>
                <a:gd name="connsiteY557" fmla="*/ 299584 h 869783"/>
                <a:gd name="connsiteX558" fmla="*/ 406400 w 579438"/>
                <a:gd name="connsiteY558" fmla="*/ 289555 h 869783"/>
                <a:gd name="connsiteX559" fmla="*/ 406400 w 579438"/>
                <a:gd name="connsiteY559" fmla="*/ 279527 h 869783"/>
                <a:gd name="connsiteX560" fmla="*/ 412994 w 579438"/>
                <a:gd name="connsiteY560" fmla="*/ 239412 h 869783"/>
                <a:gd name="connsiteX561" fmla="*/ 424534 w 579438"/>
                <a:gd name="connsiteY561" fmla="*/ 202641 h 869783"/>
                <a:gd name="connsiteX562" fmla="*/ 432777 w 579438"/>
                <a:gd name="connsiteY562" fmla="*/ 185927 h 869783"/>
                <a:gd name="connsiteX563" fmla="*/ 439371 w 579438"/>
                <a:gd name="connsiteY563" fmla="*/ 170884 h 869783"/>
                <a:gd name="connsiteX564" fmla="*/ 447614 w 579438"/>
                <a:gd name="connsiteY564" fmla="*/ 155841 h 869783"/>
                <a:gd name="connsiteX565" fmla="*/ 454208 w 579438"/>
                <a:gd name="connsiteY565" fmla="*/ 142470 h 869783"/>
                <a:gd name="connsiteX566" fmla="*/ 469045 w 579438"/>
                <a:gd name="connsiteY566" fmla="*/ 119070 h 869783"/>
                <a:gd name="connsiteX567" fmla="*/ 480585 w 579438"/>
                <a:gd name="connsiteY567" fmla="*/ 102356 h 869783"/>
                <a:gd name="connsiteX568" fmla="*/ 492125 w 579438"/>
                <a:gd name="connsiteY568" fmla="*/ 87313 h 869783"/>
                <a:gd name="connsiteX569" fmla="*/ 520700 w 579438"/>
                <a:gd name="connsiteY569" fmla="*/ 58738 h 869783"/>
                <a:gd name="connsiteX570" fmla="*/ 512457 w 579438"/>
                <a:gd name="connsiteY570" fmla="*/ 73784 h 869783"/>
                <a:gd name="connsiteX571" fmla="*/ 500918 w 579438"/>
                <a:gd name="connsiteY571" fmla="*/ 92174 h 869783"/>
                <a:gd name="connsiteX572" fmla="*/ 489378 w 579438"/>
                <a:gd name="connsiteY572" fmla="*/ 115579 h 869783"/>
                <a:gd name="connsiteX573" fmla="*/ 482783 w 579438"/>
                <a:gd name="connsiteY573" fmla="*/ 128953 h 869783"/>
                <a:gd name="connsiteX574" fmla="*/ 476189 w 579438"/>
                <a:gd name="connsiteY574" fmla="*/ 143999 h 869783"/>
                <a:gd name="connsiteX575" fmla="*/ 469595 w 579438"/>
                <a:gd name="connsiteY575" fmla="*/ 160717 h 869783"/>
                <a:gd name="connsiteX576" fmla="*/ 463001 w 579438"/>
                <a:gd name="connsiteY576" fmla="*/ 177435 h 869783"/>
                <a:gd name="connsiteX577" fmla="*/ 453109 w 579438"/>
                <a:gd name="connsiteY577" fmla="*/ 214215 h 869783"/>
                <a:gd name="connsiteX578" fmla="*/ 446515 w 579438"/>
                <a:gd name="connsiteY578" fmla="*/ 250994 h 869783"/>
                <a:gd name="connsiteX579" fmla="*/ 446515 w 579438"/>
                <a:gd name="connsiteY579" fmla="*/ 261025 h 869783"/>
                <a:gd name="connsiteX580" fmla="*/ 446515 w 579438"/>
                <a:gd name="connsiteY580" fmla="*/ 271056 h 869783"/>
                <a:gd name="connsiteX581" fmla="*/ 446515 w 579438"/>
                <a:gd name="connsiteY581" fmla="*/ 289445 h 869783"/>
                <a:gd name="connsiteX582" fmla="*/ 451461 w 579438"/>
                <a:gd name="connsiteY582" fmla="*/ 326225 h 869783"/>
                <a:gd name="connsiteX583" fmla="*/ 463001 w 579438"/>
                <a:gd name="connsiteY583" fmla="*/ 359660 h 869783"/>
                <a:gd name="connsiteX584" fmla="*/ 476189 w 579438"/>
                <a:gd name="connsiteY584" fmla="*/ 388081 h 869783"/>
                <a:gd name="connsiteX585" fmla="*/ 505863 w 579438"/>
                <a:gd name="connsiteY585" fmla="*/ 424860 h 869783"/>
                <a:gd name="connsiteX586" fmla="*/ 519052 w 579438"/>
                <a:gd name="connsiteY586" fmla="*/ 436563 h 869783"/>
                <a:gd name="connsiteX587" fmla="*/ 514106 w 579438"/>
                <a:gd name="connsiteY587" fmla="*/ 434891 h 869783"/>
                <a:gd name="connsiteX588" fmla="*/ 504215 w 579438"/>
                <a:gd name="connsiteY588" fmla="*/ 426532 h 869783"/>
                <a:gd name="connsiteX589" fmla="*/ 471244 w 579438"/>
                <a:gd name="connsiteY589" fmla="*/ 391425 h 869783"/>
                <a:gd name="connsiteX590" fmla="*/ 454758 w 579438"/>
                <a:gd name="connsiteY590" fmla="*/ 363004 h 869783"/>
                <a:gd name="connsiteX591" fmla="*/ 448164 w 579438"/>
                <a:gd name="connsiteY591" fmla="*/ 346286 h 869783"/>
                <a:gd name="connsiteX592" fmla="*/ 443218 w 579438"/>
                <a:gd name="connsiteY592" fmla="*/ 329568 h 869783"/>
                <a:gd name="connsiteX593" fmla="*/ 436624 w 579438"/>
                <a:gd name="connsiteY593" fmla="*/ 291117 h 869783"/>
                <a:gd name="connsiteX594" fmla="*/ 434975 w 579438"/>
                <a:gd name="connsiteY594" fmla="*/ 271056 h 869783"/>
                <a:gd name="connsiteX595" fmla="*/ 434975 w 579438"/>
                <a:gd name="connsiteY595" fmla="*/ 261025 h 869783"/>
                <a:gd name="connsiteX596" fmla="*/ 436624 w 579438"/>
                <a:gd name="connsiteY596" fmla="*/ 250994 h 869783"/>
                <a:gd name="connsiteX597" fmla="*/ 443218 w 579438"/>
                <a:gd name="connsiteY597" fmla="*/ 210871 h 869783"/>
                <a:gd name="connsiteX598" fmla="*/ 454758 w 579438"/>
                <a:gd name="connsiteY598" fmla="*/ 174092 h 869783"/>
                <a:gd name="connsiteX599" fmla="*/ 461352 w 579438"/>
                <a:gd name="connsiteY599" fmla="*/ 157374 h 869783"/>
                <a:gd name="connsiteX600" fmla="*/ 467946 w 579438"/>
                <a:gd name="connsiteY600" fmla="*/ 140656 h 869783"/>
                <a:gd name="connsiteX601" fmla="*/ 476189 w 579438"/>
                <a:gd name="connsiteY601" fmla="*/ 125610 h 869783"/>
                <a:gd name="connsiteX602" fmla="*/ 484432 w 579438"/>
                <a:gd name="connsiteY602" fmla="*/ 112235 h 869783"/>
                <a:gd name="connsiteX603" fmla="*/ 497620 w 579438"/>
                <a:gd name="connsiteY603" fmla="*/ 90502 h 869783"/>
                <a:gd name="connsiteX604" fmla="*/ 510809 w 579438"/>
                <a:gd name="connsiteY604" fmla="*/ 73784 h 869783"/>
                <a:gd name="connsiteX605" fmla="*/ 520700 w 579438"/>
                <a:gd name="connsiteY605" fmla="*/ 58738 h 869783"/>
                <a:gd name="connsiteX606" fmla="*/ 549275 w 579438"/>
                <a:gd name="connsiteY606" fmla="*/ 30163 h 869783"/>
                <a:gd name="connsiteX607" fmla="*/ 540880 w 579438"/>
                <a:gd name="connsiteY607" fmla="*/ 45209 h 869783"/>
                <a:gd name="connsiteX608" fmla="*/ 530805 w 579438"/>
                <a:gd name="connsiteY608" fmla="*/ 63599 h 869783"/>
                <a:gd name="connsiteX609" fmla="*/ 517372 w 579438"/>
                <a:gd name="connsiteY609" fmla="*/ 87004 h 869783"/>
                <a:gd name="connsiteX610" fmla="*/ 510656 w 579438"/>
                <a:gd name="connsiteY610" fmla="*/ 100378 h 869783"/>
                <a:gd name="connsiteX611" fmla="*/ 503940 w 579438"/>
                <a:gd name="connsiteY611" fmla="*/ 115424 h 869783"/>
                <a:gd name="connsiteX612" fmla="*/ 497223 w 579438"/>
                <a:gd name="connsiteY612" fmla="*/ 132142 h 869783"/>
                <a:gd name="connsiteX613" fmla="*/ 492186 w 579438"/>
                <a:gd name="connsiteY613" fmla="*/ 148860 h 869783"/>
                <a:gd name="connsiteX614" fmla="*/ 480432 w 579438"/>
                <a:gd name="connsiteY614" fmla="*/ 183968 h 869783"/>
                <a:gd name="connsiteX615" fmla="*/ 475395 w 579438"/>
                <a:gd name="connsiteY615" fmla="*/ 222419 h 869783"/>
                <a:gd name="connsiteX616" fmla="*/ 473716 w 579438"/>
                <a:gd name="connsiteY616" fmla="*/ 232450 h 869783"/>
                <a:gd name="connsiteX617" fmla="*/ 473716 w 579438"/>
                <a:gd name="connsiteY617" fmla="*/ 242481 h 869783"/>
                <a:gd name="connsiteX618" fmla="*/ 473716 w 579438"/>
                <a:gd name="connsiteY618" fmla="*/ 260870 h 869783"/>
                <a:gd name="connsiteX619" fmla="*/ 480432 w 579438"/>
                <a:gd name="connsiteY619" fmla="*/ 297650 h 869783"/>
                <a:gd name="connsiteX620" fmla="*/ 490507 w 579438"/>
                <a:gd name="connsiteY620" fmla="*/ 331085 h 869783"/>
                <a:gd name="connsiteX621" fmla="*/ 505619 w 579438"/>
                <a:gd name="connsiteY621" fmla="*/ 357834 h 869783"/>
                <a:gd name="connsiteX622" fmla="*/ 534163 w 579438"/>
                <a:gd name="connsiteY622" fmla="*/ 396285 h 869783"/>
                <a:gd name="connsiteX623" fmla="*/ 541846 w 579438"/>
                <a:gd name="connsiteY623" fmla="*/ 403283 h 869783"/>
                <a:gd name="connsiteX624" fmla="*/ 532484 w 579438"/>
                <a:gd name="connsiteY624" fmla="*/ 397957 h 869783"/>
                <a:gd name="connsiteX625" fmla="*/ 500581 w 579438"/>
                <a:gd name="connsiteY625" fmla="*/ 361178 h 869783"/>
                <a:gd name="connsiteX626" fmla="*/ 483790 w 579438"/>
                <a:gd name="connsiteY626" fmla="*/ 334429 h 869783"/>
                <a:gd name="connsiteX627" fmla="*/ 475395 w 579438"/>
                <a:gd name="connsiteY627" fmla="*/ 317711 h 869783"/>
                <a:gd name="connsiteX628" fmla="*/ 470358 w 579438"/>
                <a:gd name="connsiteY628" fmla="*/ 299321 h 869783"/>
                <a:gd name="connsiteX629" fmla="*/ 463641 w 579438"/>
                <a:gd name="connsiteY629" fmla="*/ 260870 h 869783"/>
                <a:gd name="connsiteX630" fmla="*/ 463641 w 579438"/>
                <a:gd name="connsiteY630" fmla="*/ 240809 h 869783"/>
                <a:gd name="connsiteX631" fmla="*/ 463641 w 579438"/>
                <a:gd name="connsiteY631" fmla="*/ 230778 h 869783"/>
                <a:gd name="connsiteX632" fmla="*/ 463641 w 579438"/>
                <a:gd name="connsiteY632" fmla="*/ 220747 h 869783"/>
                <a:gd name="connsiteX633" fmla="*/ 470358 w 579438"/>
                <a:gd name="connsiteY633" fmla="*/ 182296 h 869783"/>
                <a:gd name="connsiteX634" fmla="*/ 482111 w 579438"/>
                <a:gd name="connsiteY634" fmla="*/ 145517 h 869783"/>
                <a:gd name="connsiteX635" fmla="*/ 488828 w 579438"/>
                <a:gd name="connsiteY635" fmla="*/ 128799 h 869783"/>
                <a:gd name="connsiteX636" fmla="*/ 497223 w 579438"/>
                <a:gd name="connsiteY636" fmla="*/ 112081 h 869783"/>
                <a:gd name="connsiteX637" fmla="*/ 503940 w 579438"/>
                <a:gd name="connsiteY637" fmla="*/ 97035 h 869783"/>
                <a:gd name="connsiteX638" fmla="*/ 512335 w 579438"/>
                <a:gd name="connsiteY638" fmla="*/ 83660 h 869783"/>
                <a:gd name="connsiteX639" fmla="*/ 527447 w 579438"/>
                <a:gd name="connsiteY639" fmla="*/ 60255 h 869783"/>
                <a:gd name="connsiteX640" fmla="*/ 539201 w 579438"/>
                <a:gd name="connsiteY640" fmla="*/ 43537 h 869783"/>
                <a:gd name="connsiteX641" fmla="*/ 549275 w 579438"/>
                <a:gd name="connsiteY641" fmla="*/ 30163 h 869783"/>
                <a:gd name="connsiteX642" fmla="*/ 579438 w 579438"/>
                <a:gd name="connsiteY642" fmla="*/ 0 h 869783"/>
                <a:gd name="connsiteX643" fmla="*/ 569364 w 579438"/>
                <a:gd name="connsiteY643" fmla="*/ 16714 h 869783"/>
                <a:gd name="connsiteX644" fmla="*/ 559289 w 579438"/>
                <a:gd name="connsiteY644" fmla="*/ 33428 h 869783"/>
                <a:gd name="connsiteX645" fmla="*/ 547535 w 579438"/>
                <a:gd name="connsiteY645" fmla="*/ 58500 h 869783"/>
                <a:gd name="connsiteX646" fmla="*/ 540819 w 579438"/>
                <a:gd name="connsiteY646" fmla="*/ 71871 h 869783"/>
                <a:gd name="connsiteX647" fmla="*/ 534103 w 579438"/>
                <a:gd name="connsiteY647" fmla="*/ 86914 h 869783"/>
                <a:gd name="connsiteX648" fmla="*/ 527386 w 579438"/>
                <a:gd name="connsiteY648" fmla="*/ 101957 h 869783"/>
                <a:gd name="connsiteX649" fmla="*/ 520670 w 579438"/>
                <a:gd name="connsiteY649" fmla="*/ 118671 h 869783"/>
                <a:gd name="connsiteX650" fmla="*/ 510595 w 579438"/>
                <a:gd name="connsiteY650" fmla="*/ 155442 h 869783"/>
                <a:gd name="connsiteX651" fmla="*/ 503879 w 579438"/>
                <a:gd name="connsiteY651" fmla="*/ 193885 h 869783"/>
                <a:gd name="connsiteX652" fmla="*/ 502200 w 579438"/>
                <a:gd name="connsiteY652" fmla="*/ 202242 h 869783"/>
                <a:gd name="connsiteX653" fmla="*/ 502200 w 579438"/>
                <a:gd name="connsiteY653" fmla="*/ 212271 h 869783"/>
                <a:gd name="connsiteX654" fmla="*/ 503879 w 579438"/>
                <a:gd name="connsiteY654" fmla="*/ 232328 h 869783"/>
                <a:gd name="connsiteX655" fmla="*/ 508916 w 579438"/>
                <a:gd name="connsiteY655" fmla="*/ 269099 h 869783"/>
                <a:gd name="connsiteX656" fmla="*/ 518991 w 579438"/>
                <a:gd name="connsiteY656" fmla="*/ 300856 h 869783"/>
                <a:gd name="connsiteX657" fmla="*/ 534103 w 579438"/>
                <a:gd name="connsiteY657" fmla="*/ 329270 h 869783"/>
                <a:gd name="connsiteX658" fmla="*/ 562647 w 579438"/>
                <a:gd name="connsiteY658" fmla="*/ 366042 h 869783"/>
                <a:gd name="connsiteX659" fmla="*/ 576080 w 579438"/>
                <a:gd name="connsiteY659" fmla="*/ 379413 h 869783"/>
                <a:gd name="connsiteX660" fmla="*/ 572722 w 579438"/>
                <a:gd name="connsiteY660" fmla="*/ 376070 h 869783"/>
                <a:gd name="connsiteX661" fmla="*/ 562647 w 579438"/>
                <a:gd name="connsiteY661" fmla="*/ 367713 h 869783"/>
                <a:gd name="connsiteX662" fmla="*/ 529065 w 579438"/>
                <a:gd name="connsiteY662" fmla="*/ 332613 h 869783"/>
                <a:gd name="connsiteX663" fmla="*/ 512274 w 579438"/>
                <a:gd name="connsiteY663" fmla="*/ 304199 h 869783"/>
                <a:gd name="connsiteX664" fmla="*/ 505558 w 579438"/>
                <a:gd name="connsiteY664" fmla="*/ 289156 h 869783"/>
                <a:gd name="connsiteX665" fmla="*/ 498842 w 579438"/>
                <a:gd name="connsiteY665" fmla="*/ 270770 h 869783"/>
                <a:gd name="connsiteX666" fmla="*/ 492125 w 579438"/>
                <a:gd name="connsiteY666" fmla="*/ 232328 h 869783"/>
                <a:gd name="connsiteX667" fmla="*/ 492125 w 579438"/>
                <a:gd name="connsiteY667" fmla="*/ 212271 h 869783"/>
                <a:gd name="connsiteX668" fmla="*/ 492125 w 579438"/>
                <a:gd name="connsiteY668" fmla="*/ 202242 h 869783"/>
                <a:gd name="connsiteX669" fmla="*/ 492125 w 579438"/>
                <a:gd name="connsiteY669" fmla="*/ 192214 h 869783"/>
                <a:gd name="connsiteX670" fmla="*/ 498842 w 579438"/>
                <a:gd name="connsiteY670" fmla="*/ 152099 h 869783"/>
                <a:gd name="connsiteX671" fmla="*/ 510595 w 579438"/>
                <a:gd name="connsiteY671" fmla="*/ 115328 h 869783"/>
                <a:gd name="connsiteX672" fmla="*/ 518991 w 579438"/>
                <a:gd name="connsiteY672" fmla="*/ 98614 h 869783"/>
                <a:gd name="connsiteX673" fmla="*/ 525707 w 579438"/>
                <a:gd name="connsiteY673" fmla="*/ 83571 h 869783"/>
                <a:gd name="connsiteX674" fmla="*/ 534103 w 579438"/>
                <a:gd name="connsiteY674" fmla="*/ 68528 h 869783"/>
                <a:gd name="connsiteX675" fmla="*/ 540819 w 579438"/>
                <a:gd name="connsiteY675" fmla="*/ 55157 h 869783"/>
                <a:gd name="connsiteX676" fmla="*/ 555931 w 579438"/>
                <a:gd name="connsiteY676" fmla="*/ 31757 h 869783"/>
                <a:gd name="connsiteX677" fmla="*/ 567685 w 579438"/>
                <a:gd name="connsiteY677" fmla="*/ 15043 h 869783"/>
                <a:gd name="connsiteX678" fmla="*/ 579438 w 579438"/>
                <a:gd name="connsiteY678" fmla="*/ 0 h 86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Lst>
              <a:rect l="l" t="t" r="r" b="b"/>
              <a:pathLst>
                <a:path w="579438" h="869783">
                  <a:moveTo>
                    <a:pt x="135446" y="809684"/>
                  </a:moveTo>
                  <a:lnTo>
                    <a:pt x="137838" y="811045"/>
                  </a:lnTo>
                  <a:cubicBezTo>
                    <a:pt x="139517" y="814388"/>
                    <a:pt x="141196" y="814388"/>
                    <a:pt x="141196" y="814388"/>
                  </a:cubicBezTo>
                  <a:cubicBezTo>
                    <a:pt x="141196" y="814388"/>
                    <a:pt x="139937" y="813552"/>
                    <a:pt x="137628" y="811672"/>
                  </a:cubicBezTo>
                  <a:close/>
                  <a:moveTo>
                    <a:pt x="222759" y="722371"/>
                  </a:moveTo>
                  <a:lnTo>
                    <a:pt x="225151" y="723732"/>
                  </a:lnTo>
                  <a:cubicBezTo>
                    <a:pt x="226830" y="725403"/>
                    <a:pt x="228509" y="727075"/>
                    <a:pt x="228509" y="727075"/>
                  </a:cubicBezTo>
                  <a:cubicBezTo>
                    <a:pt x="228509" y="727075"/>
                    <a:pt x="227250" y="726239"/>
                    <a:pt x="224941" y="724358"/>
                  </a:cubicBezTo>
                  <a:close/>
                  <a:moveTo>
                    <a:pt x="311075" y="635493"/>
                  </a:moveTo>
                  <a:lnTo>
                    <a:pt x="312378" y="636420"/>
                  </a:lnTo>
                  <a:cubicBezTo>
                    <a:pt x="314055" y="638092"/>
                    <a:pt x="315733" y="639763"/>
                    <a:pt x="315733" y="639763"/>
                  </a:cubicBezTo>
                  <a:cubicBezTo>
                    <a:pt x="315733" y="639763"/>
                    <a:pt x="314475" y="638510"/>
                    <a:pt x="312168" y="636420"/>
                  </a:cubicBezTo>
                  <a:close/>
                  <a:moveTo>
                    <a:pt x="85725" y="493713"/>
                  </a:moveTo>
                  <a:cubicBezTo>
                    <a:pt x="85725" y="493713"/>
                    <a:pt x="82428" y="500399"/>
                    <a:pt x="75834" y="510427"/>
                  </a:cubicBezTo>
                  <a:cubicBezTo>
                    <a:pt x="72537" y="515442"/>
                    <a:pt x="69240" y="520456"/>
                    <a:pt x="65943" y="527142"/>
                  </a:cubicBezTo>
                  <a:cubicBezTo>
                    <a:pt x="62645" y="535499"/>
                    <a:pt x="57700" y="542184"/>
                    <a:pt x="52754" y="552213"/>
                  </a:cubicBezTo>
                  <a:cubicBezTo>
                    <a:pt x="51106" y="555556"/>
                    <a:pt x="49457" y="560570"/>
                    <a:pt x="46160" y="565584"/>
                  </a:cubicBezTo>
                  <a:cubicBezTo>
                    <a:pt x="44511" y="570599"/>
                    <a:pt x="42863" y="575613"/>
                    <a:pt x="39566" y="580627"/>
                  </a:cubicBezTo>
                  <a:cubicBezTo>
                    <a:pt x="37917" y="585641"/>
                    <a:pt x="36269" y="590656"/>
                    <a:pt x="32971" y="595670"/>
                  </a:cubicBezTo>
                  <a:cubicBezTo>
                    <a:pt x="31323" y="602356"/>
                    <a:pt x="29674" y="607370"/>
                    <a:pt x="28026" y="612384"/>
                  </a:cubicBezTo>
                  <a:cubicBezTo>
                    <a:pt x="23080" y="624084"/>
                    <a:pt x="19783" y="637456"/>
                    <a:pt x="16486" y="649155"/>
                  </a:cubicBezTo>
                  <a:cubicBezTo>
                    <a:pt x="14837" y="660855"/>
                    <a:pt x="11540" y="674227"/>
                    <a:pt x="11540" y="687598"/>
                  </a:cubicBezTo>
                  <a:cubicBezTo>
                    <a:pt x="9892" y="697627"/>
                    <a:pt x="9892" y="697627"/>
                    <a:pt x="9892" y="697627"/>
                  </a:cubicBezTo>
                  <a:cubicBezTo>
                    <a:pt x="9892" y="705984"/>
                    <a:pt x="9892" y="705984"/>
                    <a:pt x="9892" y="705984"/>
                  </a:cubicBezTo>
                  <a:cubicBezTo>
                    <a:pt x="9892" y="712670"/>
                    <a:pt x="9892" y="719355"/>
                    <a:pt x="9892" y="726041"/>
                  </a:cubicBezTo>
                  <a:cubicBezTo>
                    <a:pt x="11540" y="737741"/>
                    <a:pt x="13189" y="751112"/>
                    <a:pt x="16486" y="762812"/>
                  </a:cubicBezTo>
                  <a:cubicBezTo>
                    <a:pt x="18134" y="774512"/>
                    <a:pt x="23080" y="784541"/>
                    <a:pt x="26377" y="794569"/>
                  </a:cubicBezTo>
                  <a:cubicBezTo>
                    <a:pt x="31323" y="806269"/>
                    <a:pt x="36269" y="814626"/>
                    <a:pt x="41214" y="822983"/>
                  </a:cubicBezTo>
                  <a:cubicBezTo>
                    <a:pt x="51106" y="839698"/>
                    <a:pt x="60997" y="853069"/>
                    <a:pt x="69240" y="859755"/>
                  </a:cubicBezTo>
                  <a:lnTo>
                    <a:pt x="79131" y="869783"/>
                  </a:lnTo>
                  <a:lnTo>
                    <a:pt x="67591" y="861426"/>
                  </a:lnTo>
                  <a:cubicBezTo>
                    <a:pt x="59348" y="854740"/>
                    <a:pt x="47808" y="843041"/>
                    <a:pt x="36269" y="826326"/>
                  </a:cubicBezTo>
                  <a:cubicBezTo>
                    <a:pt x="29674" y="817969"/>
                    <a:pt x="24729" y="809612"/>
                    <a:pt x="19783" y="799584"/>
                  </a:cubicBezTo>
                  <a:cubicBezTo>
                    <a:pt x="16486" y="792898"/>
                    <a:pt x="14837" y="787884"/>
                    <a:pt x="13189" y="782869"/>
                  </a:cubicBezTo>
                  <a:cubicBezTo>
                    <a:pt x="9892" y="776184"/>
                    <a:pt x="8243" y="771169"/>
                    <a:pt x="6594" y="764484"/>
                  </a:cubicBezTo>
                  <a:cubicBezTo>
                    <a:pt x="3297" y="752784"/>
                    <a:pt x="1649" y="739412"/>
                    <a:pt x="0" y="726041"/>
                  </a:cubicBezTo>
                  <a:cubicBezTo>
                    <a:pt x="0" y="719355"/>
                    <a:pt x="0" y="712670"/>
                    <a:pt x="0" y="705984"/>
                  </a:cubicBezTo>
                  <a:cubicBezTo>
                    <a:pt x="0" y="695955"/>
                    <a:pt x="0" y="695955"/>
                    <a:pt x="0" y="695955"/>
                  </a:cubicBezTo>
                  <a:cubicBezTo>
                    <a:pt x="0" y="685927"/>
                    <a:pt x="0" y="685927"/>
                    <a:pt x="0" y="685927"/>
                  </a:cubicBezTo>
                  <a:cubicBezTo>
                    <a:pt x="1649" y="672555"/>
                    <a:pt x="4946" y="659184"/>
                    <a:pt x="6594" y="647484"/>
                  </a:cubicBezTo>
                  <a:cubicBezTo>
                    <a:pt x="9892" y="634113"/>
                    <a:pt x="14837" y="622413"/>
                    <a:pt x="18134" y="610713"/>
                  </a:cubicBezTo>
                  <a:cubicBezTo>
                    <a:pt x="19783" y="604027"/>
                    <a:pt x="23080" y="599013"/>
                    <a:pt x="24729" y="592327"/>
                  </a:cubicBezTo>
                  <a:cubicBezTo>
                    <a:pt x="28026" y="587313"/>
                    <a:pt x="29674" y="582299"/>
                    <a:pt x="32971" y="577284"/>
                  </a:cubicBezTo>
                  <a:cubicBezTo>
                    <a:pt x="34620" y="572270"/>
                    <a:pt x="37917" y="567256"/>
                    <a:pt x="39566" y="562241"/>
                  </a:cubicBezTo>
                  <a:cubicBezTo>
                    <a:pt x="42863" y="557227"/>
                    <a:pt x="46160" y="552213"/>
                    <a:pt x="47808" y="548870"/>
                  </a:cubicBezTo>
                  <a:cubicBezTo>
                    <a:pt x="52754" y="540513"/>
                    <a:pt x="57700" y="532156"/>
                    <a:pt x="62645" y="525470"/>
                  </a:cubicBezTo>
                  <a:cubicBezTo>
                    <a:pt x="65943" y="518784"/>
                    <a:pt x="70888" y="513770"/>
                    <a:pt x="74185" y="508756"/>
                  </a:cubicBezTo>
                  <a:cubicBezTo>
                    <a:pt x="80780" y="498727"/>
                    <a:pt x="85725" y="493713"/>
                    <a:pt x="85725" y="493713"/>
                  </a:cubicBezTo>
                  <a:close/>
                  <a:moveTo>
                    <a:pt x="455659" y="491170"/>
                  </a:moveTo>
                  <a:lnTo>
                    <a:pt x="457017" y="491956"/>
                  </a:lnTo>
                  <a:cubicBezTo>
                    <a:pt x="458665" y="495300"/>
                    <a:pt x="460314" y="495300"/>
                    <a:pt x="460314" y="495300"/>
                  </a:cubicBezTo>
                  <a:close/>
                  <a:moveTo>
                    <a:pt x="114300" y="465138"/>
                  </a:moveTo>
                  <a:cubicBezTo>
                    <a:pt x="114300" y="465138"/>
                    <a:pt x="111003" y="470153"/>
                    <a:pt x="104409" y="480184"/>
                  </a:cubicBezTo>
                  <a:cubicBezTo>
                    <a:pt x="102760" y="485199"/>
                    <a:pt x="99463" y="491887"/>
                    <a:pt x="94518" y="498574"/>
                  </a:cubicBezTo>
                  <a:cubicBezTo>
                    <a:pt x="91220" y="505261"/>
                    <a:pt x="86275" y="513620"/>
                    <a:pt x="82978" y="521979"/>
                  </a:cubicBezTo>
                  <a:cubicBezTo>
                    <a:pt x="79681" y="526994"/>
                    <a:pt x="78032" y="532010"/>
                    <a:pt x="76383" y="537025"/>
                  </a:cubicBezTo>
                  <a:cubicBezTo>
                    <a:pt x="73086" y="540369"/>
                    <a:pt x="71438" y="545384"/>
                    <a:pt x="69789" y="550400"/>
                  </a:cubicBezTo>
                  <a:cubicBezTo>
                    <a:pt x="66492" y="557087"/>
                    <a:pt x="64844" y="562102"/>
                    <a:pt x="63195" y="567117"/>
                  </a:cubicBezTo>
                  <a:cubicBezTo>
                    <a:pt x="61546" y="572133"/>
                    <a:pt x="58249" y="578820"/>
                    <a:pt x="56601" y="583835"/>
                  </a:cubicBezTo>
                  <a:cubicBezTo>
                    <a:pt x="53304" y="595538"/>
                    <a:pt x="50006" y="607240"/>
                    <a:pt x="46709" y="620615"/>
                  </a:cubicBezTo>
                  <a:cubicBezTo>
                    <a:pt x="43412" y="632317"/>
                    <a:pt x="41764" y="645692"/>
                    <a:pt x="40115" y="657394"/>
                  </a:cubicBezTo>
                  <a:cubicBezTo>
                    <a:pt x="40115" y="667425"/>
                    <a:pt x="40115" y="667425"/>
                    <a:pt x="40115" y="667425"/>
                  </a:cubicBezTo>
                  <a:cubicBezTo>
                    <a:pt x="40115" y="677456"/>
                    <a:pt x="40115" y="677456"/>
                    <a:pt x="40115" y="677456"/>
                  </a:cubicBezTo>
                  <a:cubicBezTo>
                    <a:pt x="38467" y="684143"/>
                    <a:pt x="40115" y="690830"/>
                    <a:pt x="40115" y="695845"/>
                  </a:cubicBezTo>
                  <a:cubicBezTo>
                    <a:pt x="40115" y="709220"/>
                    <a:pt x="41764" y="720922"/>
                    <a:pt x="45061" y="732625"/>
                  </a:cubicBezTo>
                  <a:cubicBezTo>
                    <a:pt x="48358" y="744327"/>
                    <a:pt x="51655" y="756030"/>
                    <a:pt x="56601" y="766061"/>
                  </a:cubicBezTo>
                  <a:cubicBezTo>
                    <a:pt x="59898" y="776091"/>
                    <a:pt x="64844" y="786122"/>
                    <a:pt x="69789" y="794481"/>
                  </a:cubicBezTo>
                  <a:cubicBezTo>
                    <a:pt x="79681" y="811199"/>
                    <a:pt x="91220" y="822902"/>
                    <a:pt x="99463" y="831261"/>
                  </a:cubicBezTo>
                  <a:cubicBezTo>
                    <a:pt x="106057" y="839620"/>
                    <a:pt x="112652" y="842963"/>
                    <a:pt x="112652" y="842963"/>
                  </a:cubicBezTo>
                  <a:cubicBezTo>
                    <a:pt x="112652" y="842963"/>
                    <a:pt x="111003" y="842963"/>
                    <a:pt x="107706" y="841291"/>
                  </a:cubicBezTo>
                  <a:cubicBezTo>
                    <a:pt x="106057" y="839620"/>
                    <a:pt x="101112" y="836276"/>
                    <a:pt x="97815" y="832932"/>
                  </a:cubicBezTo>
                  <a:cubicBezTo>
                    <a:pt x="89572" y="826245"/>
                    <a:pt x="76383" y="814543"/>
                    <a:pt x="64844" y="797825"/>
                  </a:cubicBezTo>
                  <a:cubicBezTo>
                    <a:pt x="59898" y="789466"/>
                    <a:pt x="53304" y="779435"/>
                    <a:pt x="48358" y="769404"/>
                  </a:cubicBezTo>
                  <a:cubicBezTo>
                    <a:pt x="46709" y="764389"/>
                    <a:pt x="43412" y="759374"/>
                    <a:pt x="41764" y="752686"/>
                  </a:cubicBezTo>
                  <a:cubicBezTo>
                    <a:pt x="40115" y="747671"/>
                    <a:pt x="36818" y="740984"/>
                    <a:pt x="36818" y="735968"/>
                  </a:cubicBezTo>
                  <a:cubicBezTo>
                    <a:pt x="31872" y="724266"/>
                    <a:pt x="30224" y="710892"/>
                    <a:pt x="28575" y="697517"/>
                  </a:cubicBezTo>
                  <a:cubicBezTo>
                    <a:pt x="28575" y="690830"/>
                    <a:pt x="28575" y="684143"/>
                    <a:pt x="28575" y="677456"/>
                  </a:cubicBezTo>
                  <a:cubicBezTo>
                    <a:pt x="28575" y="667425"/>
                    <a:pt x="28575" y="667425"/>
                    <a:pt x="28575" y="667425"/>
                  </a:cubicBezTo>
                  <a:cubicBezTo>
                    <a:pt x="30224" y="657394"/>
                    <a:pt x="30224" y="657394"/>
                    <a:pt x="30224" y="657394"/>
                  </a:cubicBezTo>
                  <a:cubicBezTo>
                    <a:pt x="30224" y="644020"/>
                    <a:pt x="33521" y="630646"/>
                    <a:pt x="36818" y="617271"/>
                  </a:cubicBezTo>
                  <a:cubicBezTo>
                    <a:pt x="40115" y="605569"/>
                    <a:pt x="43412" y="592194"/>
                    <a:pt x="48358" y="580492"/>
                  </a:cubicBezTo>
                  <a:cubicBezTo>
                    <a:pt x="50006" y="575476"/>
                    <a:pt x="51655" y="568789"/>
                    <a:pt x="54952" y="563774"/>
                  </a:cubicBezTo>
                  <a:cubicBezTo>
                    <a:pt x="56601" y="558758"/>
                    <a:pt x="59898" y="552071"/>
                    <a:pt x="61546" y="547056"/>
                  </a:cubicBezTo>
                  <a:cubicBezTo>
                    <a:pt x="64844" y="542041"/>
                    <a:pt x="66492" y="537025"/>
                    <a:pt x="69789" y="533682"/>
                  </a:cubicBezTo>
                  <a:cubicBezTo>
                    <a:pt x="71438" y="528666"/>
                    <a:pt x="74735" y="523651"/>
                    <a:pt x="76383" y="520307"/>
                  </a:cubicBezTo>
                  <a:cubicBezTo>
                    <a:pt x="81329" y="510277"/>
                    <a:pt x="87923" y="503589"/>
                    <a:pt x="91220" y="496902"/>
                  </a:cubicBezTo>
                  <a:cubicBezTo>
                    <a:pt x="96166" y="490215"/>
                    <a:pt x="99463" y="483528"/>
                    <a:pt x="102760" y="480184"/>
                  </a:cubicBezTo>
                  <a:cubicBezTo>
                    <a:pt x="111003" y="470153"/>
                    <a:pt x="114300" y="465138"/>
                    <a:pt x="114300" y="465138"/>
                  </a:cubicBezTo>
                  <a:close/>
                  <a:moveTo>
                    <a:pt x="142875" y="436563"/>
                  </a:moveTo>
                  <a:cubicBezTo>
                    <a:pt x="142875" y="436563"/>
                    <a:pt x="139517" y="441578"/>
                    <a:pt x="134480" y="451609"/>
                  </a:cubicBezTo>
                  <a:cubicBezTo>
                    <a:pt x="131122" y="456624"/>
                    <a:pt x="127763" y="461640"/>
                    <a:pt x="124405" y="469999"/>
                  </a:cubicBezTo>
                  <a:cubicBezTo>
                    <a:pt x="119368" y="476686"/>
                    <a:pt x="116010" y="485045"/>
                    <a:pt x="110972" y="493404"/>
                  </a:cubicBezTo>
                  <a:cubicBezTo>
                    <a:pt x="109293" y="498419"/>
                    <a:pt x="105935" y="501763"/>
                    <a:pt x="104256" y="506778"/>
                  </a:cubicBezTo>
                  <a:cubicBezTo>
                    <a:pt x="102577" y="511794"/>
                    <a:pt x="99219" y="516809"/>
                    <a:pt x="97540" y="521825"/>
                  </a:cubicBezTo>
                  <a:cubicBezTo>
                    <a:pt x="95861" y="526840"/>
                    <a:pt x="92502" y="531855"/>
                    <a:pt x="90823" y="538542"/>
                  </a:cubicBezTo>
                  <a:cubicBezTo>
                    <a:pt x="89144" y="543558"/>
                    <a:pt x="85786" y="548573"/>
                    <a:pt x="84107" y="555260"/>
                  </a:cubicBezTo>
                  <a:cubicBezTo>
                    <a:pt x="80749" y="566963"/>
                    <a:pt x="77390" y="578665"/>
                    <a:pt x="74032" y="590368"/>
                  </a:cubicBezTo>
                  <a:cubicBezTo>
                    <a:pt x="72353" y="603742"/>
                    <a:pt x="68995" y="615445"/>
                    <a:pt x="68995" y="628819"/>
                  </a:cubicBezTo>
                  <a:cubicBezTo>
                    <a:pt x="67316" y="638850"/>
                    <a:pt x="67316" y="638850"/>
                    <a:pt x="67316" y="638850"/>
                  </a:cubicBezTo>
                  <a:cubicBezTo>
                    <a:pt x="67316" y="648881"/>
                    <a:pt x="67316" y="648881"/>
                    <a:pt x="67316" y="648881"/>
                  </a:cubicBezTo>
                  <a:cubicBezTo>
                    <a:pt x="67316" y="653896"/>
                    <a:pt x="67316" y="660583"/>
                    <a:pt x="67316" y="667270"/>
                  </a:cubicBezTo>
                  <a:cubicBezTo>
                    <a:pt x="68995" y="680645"/>
                    <a:pt x="70674" y="692347"/>
                    <a:pt x="74032" y="704050"/>
                  </a:cubicBezTo>
                  <a:cubicBezTo>
                    <a:pt x="75711" y="715752"/>
                    <a:pt x="79070" y="727455"/>
                    <a:pt x="84107" y="737486"/>
                  </a:cubicBezTo>
                  <a:cubicBezTo>
                    <a:pt x="89144" y="747516"/>
                    <a:pt x="94181" y="755875"/>
                    <a:pt x="99219" y="764234"/>
                  </a:cubicBezTo>
                  <a:cubicBezTo>
                    <a:pt x="109293" y="780952"/>
                    <a:pt x="119368" y="794327"/>
                    <a:pt x="127763" y="802686"/>
                  </a:cubicBezTo>
                  <a:lnTo>
                    <a:pt x="135446" y="809684"/>
                  </a:lnTo>
                  <a:lnTo>
                    <a:pt x="126084" y="804357"/>
                  </a:lnTo>
                  <a:cubicBezTo>
                    <a:pt x="117689" y="795998"/>
                    <a:pt x="105935" y="784296"/>
                    <a:pt x="94181" y="767578"/>
                  </a:cubicBezTo>
                  <a:cubicBezTo>
                    <a:pt x="87465" y="760891"/>
                    <a:pt x="82428" y="750860"/>
                    <a:pt x="77390" y="740829"/>
                  </a:cubicBezTo>
                  <a:cubicBezTo>
                    <a:pt x="74032" y="735814"/>
                    <a:pt x="72353" y="729127"/>
                    <a:pt x="68995" y="724111"/>
                  </a:cubicBezTo>
                  <a:cubicBezTo>
                    <a:pt x="67316" y="719096"/>
                    <a:pt x="65637" y="712409"/>
                    <a:pt x="63958" y="705722"/>
                  </a:cubicBezTo>
                  <a:cubicBezTo>
                    <a:pt x="60600" y="694019"/>
                    <a:pt x="58920" y="680645"/>
                    <a:pt x="57241" y="667270"/>
                  </a:cubicBezTo>
                  <a:cubicBezTo>
                    <a:pt x="57241" y="662255"/>
                    <a:pt x="55562" y="655568"/>
                    <a:pt x="55562" y="648881"/>
                  </a:cubicBezTo>
                  <a:cubicBezTo>
                    <a:pt x="57241" y="637178"/>
                    <a:pt x="57241" y="637178"/>
                    <a:pt x="57241" y="637178"/>
                  </a:cubicBezTo>
                  <a:cubicBezTo>
                    <a:pt x="57241" y="627147"/>
                    <a:pt x="57241" y="627147"/>
                    <a:pt x="57241" y="627147"/>
                  </a:cubicBezTo>
                  <a:cubicBezTo>
                    <a:pt x="58920" y="613773"/>
                    <a:pt x="60600" y="602071"/>
                    <a:pt x="63958" y="588696"/>
                  </a:cubicBezTo>
                  <a:cubicBezTo>
                    <a:pt x="67316" y="575322"/>
                    <a:pt x="70674" y="563619"/>
                    <a:pt x="75711" y="551917"/>
                  </a:cubicBezTo>
                  <a:cubicBezTo>
                    <a:pt x="77390" y="545230"/>
                    <a:pt x="80749" y="540214"/>
                    <a:pt x="82428" y="535199"/>
                  </a:cubicBezTo>
                  <a:cubicBezTo>
                    <a:pt x="85786" y="528512"/>
                    <a:pt x="87465" y="523496"/>
                    <a:pt x="90823" y="518481"/>
                  </a:cubicBezTo>
                  <a:cubicBezTo>
                    <a:pt x="92502" y="513466"/>
                    <a:pt x="95861" y="508450"/>
                    <a:pt x="97540" y="503435"/>
                  </a:cubicBezTo>
                  <a:cubicBezTo>
                    <a:pt x="100898" y="498419"/>
                    <a:pt x="102577" y="495076"/>
                    <a:pt x="105935" y="490060"/>
                  </a:cubicBezTo>
                  <a:cubicBezTo>
                    <a:pt x="110972" y="481701"/>
                    <a:pt x="116010" y="473342"/>
                    <a:pt x="121047" y="466655"/>
                  </a:cubicBezTo>
                  <a:cubicBezTo>
                    <a:pt x="124405" y="459968"/>
                    <a:pt x="129442" y="454953"/>
                    <a:pt x="132801" y="449937"/>
                  </a:cubicBezTo>
                  <a:cubicBezTo>
                    <a:pt x="139517" y="441578"/>
                    <a:pt x="142875" y="436563"/>
                    <a:pt x="142875" y="436563"/>
                  </a:cubicBezTo>
                  <a:close/>
                  <a:moveTo>
                    <a:pt x="173038" y="406400"/>
                  </a:moveTo>
                  <a:cubicBezTo>
                    <a:pt x="173038" y="406400"/>
                    <a:pt x="169680" y="413086"/>
                    <a:pt x="162964" y="423114"/>
                  </a:cubicBezTo>
                  <a:cubicBezTo>
                    <a:pt x="159605" y="428128"/>
                    <a:pt x="156247" y="433143"/>
                    <a:pt x="152889" y="439828"/>
                  </a:cubicBezTo>
                  <a:cubicBezTo>
                    <a:pt x="149531" y="448185"/>
                    <a:pt x="144494" y="454871"/>
                    <a:pt x="141135" y="464900"/>
                  </a:cubicBezTo>
                  <a:cubicBezTo>
                    <a:pt x="137777" y="468243"/>
                    <a:pt x="136098" y="473257"/>
                    <a:pt x="132740" y="478271"/>
                  </a:cubicBezTo>
                  <a:cubicBezTo>
                    <a:pt x="131061" y="483285"/>
                    <a:pt x="129382" y="488300"/>
                    <a:pt x="126024" y="493314"/>
                  </a:cubicBezTo>
                  <a:cubicBezTo>
                    <a:pt x="124344" y="498328"/>
                    <a:pt x="122665" y="503343"/>
                    <a:pt x="120986" y="508357"/>
                  </a:cubicBezTo>
                  <a:cubicBezTo>
                    <a:pt x="117628" y="515043"/>
                    <a:pt x="115949" y="520057"/>
                    <a:pt x="114270" y="525071"/>
                  </a:cubicBezTo>
                  <a:cubicBezTo>
                    <a:pt x="109233" y="536771"/>
                    <a:pt x="105874" y="550143"/>
                    <a:pt x="104195" y="561842"/>
                  </a:cubicBezTo>
                  <a:cubicBezTo>
                    <a:pt x="100837" y="573542"/>
                    <a:pt x="99158" y="586914"/>
                    <a:pt x="97479" y="600285"/>
                  </a:cubicBezTo>
                  <a:cubicBezTo>
                    <a:pt x="95800" y="608642"/>
                    <a:pt x="95800" y="608642"/>
                    <a:pt x="95800" y="608642"/>
                  </a:cubicBezTo>
                  <a:cubicBezTo>
                    <a:pt x="95800" y="618671"/>
                    <a:pt x="95800" y="618671"/>
                    <a:pt x="95800" y="618671"/>
                  </a:cubicBezTo>
                  <a:cubicBezTo>
                    <a:pt x="95800" y="625357"/>
                    <a:pt x="95800" y="632042"/>
                    <a:pt x="97479" y="638728"/>
                  </a:cubicBezTo>
                  <a:cubicBezTo>
                    <a:pt x="97479" y="650428"/>
                    <a:pt x="99158" y="663799"/>
                    <a:pt x="102516" y="675499"/>
                  </a:cubicBezTo>
                  <a:cubicBezTo>
                    <a:pt x="105874" y="687199"/>
                    <a:pt x="109233" y="697228"/>
                    <a:pt x="112591" y="707256"/>
                  </a:cubicBezTo>
                  <a:cubicBezTo>
                    <a:pt x="117628" y="718956"/>
                    <a:pt x="122665" y="727313"/>
                    <a:pt x="127703" y="735670"/>
                  </a:cubicBezTo>
                  <a:cubicBezTo>
                    <a:pt x="137777" y="752385"/>
                    <a:pt x="149531" y="764085"/>
                    <a:pt x="156247" y="772442"/>
                  </a:cubicBezTo>
                  <a:cubicBezTo>
                    <a:pt x="164643" y="780799"/>
                    <a:pt x="169680" y="785813"/>
                    <a:pt x="169680" y="785813"/>
                  </a:cubicBezTo>
                  <a:cubicBezTo>
                    <a:pt x="169680" y="785813"/>
                    <a:pt x="168001" y="784142"/>
                    <a:pt x="166322" y="782470"/>
                  </a:cubicBezTo>
                  <a:cubicBezTo>
                    <a:pt x="162964" y="780799"/>
                    <a:pt x="159605" y="779127"/>
                    <a:pt x="156247" y="774113"/>
                  </a:cubicBezTo>
                  <a:cubicBezTo>
                    <a:pt x="146173" y="767427"/>
                    <a:pt x="134419" y="755728"/>
                    <a:pt x="122665" y="739013"/>
                  </a:cubicBezTo>
                  <a:cubicBezTo>
                    <a:pt x="115949" y="730656"/>
                    <a:pt x="110912" y="722299"/>
                    <a:pt x="105874" y="710599"/>
                  </a:cubicBezTo>
                  <a:cubicBezTo>
                    <a:pt x="102516" y="705585"/>
                    <a:pt x="100837" y="700571"/>
                    <a:pt x="99158" y="695556"/>
                  </a:cubicBezTo>
                  <a:cubicBezTo>
                    <a:pt x="97479" y="688871"/>
                    <a:pt x="94121" y="683856"/>
                    <a:pt x="92442" y="677171"/>
                  </a:cubicBezTo>
                  <a:cubicBezTo>
                    <a:pt x="89083" y="665471"/>
                    <a:pt x="87404" y="652099"/>
                    <a:pt x="85725" y="638728"/>
                  </a:cubicBezTo>
                  <a:cubicBezTo>
                    <a:pt x="85725" y="632042"/>
                    <a:pt x="85725" y="625357"/>
                    <a:pt x="85725" y="618671"/>
                  </a:cubicBezTo>
                  <a:cubicBezTo>
                    <a:pt x="85725" y="608642"/>
                    <a:pt x="85725" y="608642"/>
                    <a:pt x="85725" y="608642"/>
                  </a:cubicBezTo>
                  <a:cubicBezTo>
                    <a:pt x="85725" y="598614"/>
                    <a:pt x="85725" y="598614"/>
                    <a:pt x="85725" y="598614"/>
                  </a:cubicBezTo>
                  <a:cubicBezTo>
                    <a:pt x="87404" y="585242"/>
                    <a:pt x="90763" y="571871"/>
                    <a:pt x="92442" y="558500"/>
                  </a:cubicBezTo>
                  <a:cubicBezTo>
                    <a:pt x="95800" y="546800"/>
                    <a:pt x="100837" y="533428"/>
                    <a:pt x="104195" y="521728"/>
                  </a:cubicBezTo>
                  <a:cubicBezTo>
                    <a:pt x="107553" y="516714"/>
                    <a:pt x="109233" y="511700"/>
                    <a:pt x="112591" y="505014"/>
                  </a:cubicBezTo>
                  <a:cubicBezTo>
                    <a:pt x="114270" y="500000"/>
                    <a:pt x="115949" y="494986"/>
                    <a:pt x="119307" y="489971"/>
                  </a:cubicBezTo>
                  <a:cubicBezTo>
                    <a:pt x="122665" y="484957"/>
                    <a:pt x="124344" y="479942"/>
                    <a:pt x="127703" y="474928"/>
                  </a:cubicBezTo>
                  <a:cubicBezTo>
                    <a:pt x="129382" y="469914"/>
                    <a:pt x="132740" y="464900"/>
                    <a:pt x="134419" y="461557"/>
                  </a:cubicBezTo>
                  <a:cubicBezTo>
                    <a:pt x="139456" y="453200"/>
                    <a:pt x="144494" y="444843"/>
                    <a:pt x="149531" y="438157"/>
                  </a:cubicBezTo>
                  <a:cubicBezTo>
                    <a:pt x="154568" y="431471"/>
                    <a:pt x="157926" y="426457"/>
                    <a:pt x="161285" y="421443"/>
                  </a:cubicBezTo>
                  <a:cubicBezTo>
                    <a:pt x="168001" y="411414"/>
                    <a:pt x="173038" y="406400"/>
                    <a:pt x="173038" y="406400"/>
                  </a:cubicBezTo>
                  <a:close/>
                  <a:moveTo>
                    <a:pt x="541846" y="403283"/>
                  </a:moveTo>
                  <a:lnTo>
                    <a:pt x="544238" y="404644"/>
                  </a:lnTo>
                  <a:cubicBezTo>
                    <a:pt x="545917" y="406316"/>
                    <a:pt x="547596" y="407988"/>
                    <a:pt x="547596" y="407988"/>
                  </a:cubicBezTo>
                  <a:cubicBezTo>
                    <a:pt x="547596" y="407988"/>
                    <a:pt x="546337" y="407152"/>
                    <a:pt x="544028" y="405271"/>
                  </a:cubicBezTo>
                  <a:close/>
                  <a:moveTo>
                    <a:pt x="201613" y="377825"/>
                  </a:moveTo>
                  <a:cubicBezTo>
                    <a:pt x="201613" y="377825"/>
                    <a:pt x="198255" y="382840"/>
                    <a:pt x="193218" y="392871"/>
                  </a:cubicBezTo>
                  <a:cubicBezTo>
                    <a:pt x="189860" y="397886"/>
                    <a:pt x="186501" y="404574"/>
                    <a:pt x="181464" y="411261"/>
                  </a:cubicBezTo>
                  <a:cubicBezTo>
                    <a:pt x="178106" y="417948"/>
                    <a:pt x="173069" y="426307"/>
                    <a:pt x="169710" y="434666"/>
                  </a:cubicBezTo>
                  <a:cubicBezTo>
                    <a:pt x="168031" y="439681"/>
                    <a:pt x="164673" y="444697"/>
                    <a:pt x="162994" y="448040"/>
                  </a:cubicBezTo>
                  <a:cubicBezTo>
                    <a:pt x="161315" y="453056"/>
                    <a:pt x="157957" y="458071"/>
                    <a:pt x="156278" y="463086"/>
                  </a:cubicBezTo>
                  <a:cubicBezTo>
                    <a:pt x="152919" y="468102"/>
                    <a:pt x="151240" y="474789"/>
                    <a:pt x="149561" y="479804"/>
                  </a:cubicBezTo>
                  <a:cubicBezTo>
                    <a:pt x="147882" y="484820"/>
                    <a:pt x="144524" y="491507"/>
                    <a:pt x="142845" y="496522"/>
                  </a:cubicBezTo>
                  <a:cubicBezTo>
                    <a:pt x="139487" y="508225"/>
                    <a:pt x="136128" y="519927"/>
                    <a:pt x="132770" y="533302"/>
                  </a:cubicBezTo>
                  <a:cubicBezTo>
                    <a:pt x="129412" y="545004"/>
                    <a:pt x="127733" y="558379"/>
                    <a:pt x="126054" y="570081"/>
                  </a:cubicBezTo>
                  <a:cubicBezTo>
                    <a:pt x="126054" y="580112"/>
                    <a:pt x="126054" y="580112"/>
                    <a:pt x="126054" y="580112"/>
                  </a:cubicBezTo>
                  <a:cubicBezTo>
                    <a:pt x="126054" y="590143"/>
                    <a:pt x="126054" y="590143"/>
                    <a:pt x="126054" y="590143"/>
                  </a:cubicBezTo>
                  <a:cubicBezTo>
                    <a:pt x="124375" y="596830"/>
                    <a:pt x="126054" y="603517"/>
                    <a:pt x="126054" y="608532"/>
                  </a:cubicBezTo>
                  <a:cubicBezTo>
                    <a:pt x="127733" y="621907"/>
                    <a:pt x="127733" y="633609"/>
                    <a:pt x="131091" y="645312"/>
                  </a:cubicBezTo>
                  <a:cubicBezTo>
                    <a:pt x="134449" y="657014"/>
                    <a:pt x="137808" y="668717"/>
                    <a:pt x="142845" y="678748"/>
                  </a:cubicBezTo>
                  <a:cubicBezTo>
                    <a:pt x="146203" y="688778"/>
                    <a:pt x="151240" y="698809"/>
                    <a:pt x="156278" y="707168"/>
                  </a:cubicBezTo>
                  <a:cubicBezTo>
                    <a:pt x="168031" y="723886"/>
                    <a:pt x="178106" y="735589"/>
                    <a:pt x="186501" y="743948"/>
                  </a:cubicBezTo>
                  <a:cubicBezTo>
                    <a:pt x="194897" y="752307"/>
                    <a:pt x="199934" y="755650"/>
                    <a:pt x="199934" y="755650"/>
                  </a:cubicBezTo>
                  <a:cubicBezTo>
                    <a:pt x="199934" y="755650"/>
                    <a:pt x="198255" y="755650"/>
                    <a:pt x="194897" y="753978"/>
                  </a:cubicBezTo>
                  <a:cubicBezTo>
                    <a:pt x="193218" y="752307"/>
                    <a:pt x="189860" y="748963"/>
                    <a:pt x="184822" y="745619"/>
                  </a:cubicBezTo>
                  <a:cubicBezTo>
                    <a:pt x="176427" y="737260"/>
                    <a:pt x="162994" y="727230"/>
                    <a:pt x="151240" y="710512"/>
                  </a:cubicBezTo>
                  <a:cubicBezTo>
                    <a:pt x="146203" y="702153"/>
                    <a:pt x="139487" y="692122"/>
                    <a:pt x="134449" y="682091"/>
                  </a:cubicBezTo>
                  <a:cubicBezTo>
                    <a:pt x="132770" y="677076"/>
                    <a:pt x="129412" y="672061"/>
                    <a:pt x="127733" y="665373"/>
                  </a:cubicBezTo>
                  <a:cubicBezTo>
                    <a:pt x="126054" y="660358"/>
                    <a:pt x="124375" y="653671"/>
                    <a:pt x="122696" y="648655"/>
                  </a:cubicBezTo>
                  <a:cubicBezTo>
                    <a:pt x="119338" y="635281"/>
                    <a:pt x="115979" y="623579"/>
                    <a:pt x="115979" y="610204"/>
                  </a:cubicBezTo>
                  <a:cubicBezTo>
                    <a:pt x="114300" y="603517"/>
                    <a:pt x="114300" y="596830"/>
                    <a:pt x="114300" y="590143"/>
                  </a:cubicBezTo>
                  <a:cubicBezTo>
                    <a:pt x="114300" y="580112"/>
                    <a:pt x="114300" y="580112"/>
                    <a:pt x="114300" y="580112"/>
                  </a:cubicBezTo>
                  <a:cubicBezTo>
                    <a:pt x="115979" y="570081"/>
                    <a:pt x="115979" y="570081"/>
                    <a:pt x="115979" y="570081"/>
                  </a:cubicBezTo>
                  <a:cubicBezTo>
                    <a:pt x="115979" y="556707"/>
                    <a:pt x="119338" y="543333"/>
                    <a:pt x="122696" y="529958"/>
                  </a:cubicBezTo>
                  <a:cubicBezTo>
                    <a:pt x="126054" y="516584"/>
                    <a:pt x="129412" y="504881"/>
                    <a:pt x="134449" y="493179"/>
                  </a:cubicBezTo>
                  <a:cubicBezTo>
                    <a:pt x="136128" y="488163"/>
                    <a:pt x="137808" y="481476"/>
                    <a:pt x="141166" y="476461"/>
                  </a:cubicBezTo>
                  <a:cubicBezTo>
                    <a:pt x="142845" y="471445"/>
                    <a:pt x="146203" y="464758"/>
                    <a:pt x="147882" y="459743"/>
                  </a:cubicBezTo>
                  <a:cubicBezTo>
                    <a:pt x="151240" y="454727"/>
                    <a:pt x="152919" y="449712"/>
                    <a:pt x="156278" y="444697"/>
                  </a:cubicBezTo>
                  <a:cubicBezTo>
                    <a:pt x="159636" y="441353"/>
                    <a:pt x="161315" y="436338"/>
                    <a:pt x="164673" y="431322"/>
                  </a:cubicBezTo>
                  <a:cubicBezTo>
                    <a:pt x="168031" y="422963"/>
                    <a:pt x="174748" y="416276"/>
                    <a:pt x="178106" y="409589"/>
                  </a:cubicBezTo>
                  <a:cubicBezTo>
                    <a:pt x="183143" y="402902"/>
                    <a:pt x="186501" y="396215"/>
                    <a:pt x="191539" y="392871"/>
                  </a:cubicBezTo>
                  <a:cubicBezTo>
                    <a:pt x="198255" y="382840"/>
                    <a:pt x="201613" y="377825"/>
                    <a:pt x="201613" y="377825"/>
                  </a:cubicBezTo>
                  <a:close/>
                  <a:moveTo>
                    <a:pt x="230188" y="349250"/>
                  </a:moveTo>
                  <a:cubicBezTo>
                    <a:pt x="230188" y="349250"/>
                    <a:pt x="226830" y="354265"/>
                    <a:pt x="221793" y="364296"/>
                  </a:cubicBezTo>
                  <a:cubicBezTo>
                    <a:pt x="218435" y="369311"/>
                    <a:pt x="215076" y="374327"/>
                    <a:pt x="211718" y="382686"/>
                  </a:cubicBezTo>
                  <a:cubicBezTo>
                    <a:pt x="206681" y="389373"/>
                    <a:pt x="203323" y="397732"/>
                    <a:pt x="198285" y="406091"/>
                  </a:cubicBezTo>
                  <a:cubicBezTo>
                    <a:pt x="196606" y="411106"/>
                    <a:pt x="194927" y="414450"/>
                    <a:pt x="191569" y="419465"/>
                  </a:cubicBezTo>
                  <a:cubicBezTo>
                    <a:pt x="189890" y="424481"/>
                    <a:pt x="188211" y="429496"/>
                    <a:pt x="184853" y="434511"/>
                  </a:cubicBezTo>
                  <a:cubicBezTo>
                    <a:pt x="183174" y="439527"/>
                    <a:pt x="179815" y="444542"/>
                    <a:pt x="178136" y="451229"/>
                  </a:cubicBezTo>
                  <a:cubicBezTo>
                    <a:pt x="176457" y="456245"/>
                    <a:pt x="174778" y="461260"/>
                    <a:pt x="173099" y="467947"/>
                  </a:cubicBezTo>
                  <a:cubicBezTo>
                    <a:pt x="168062" y="479650"/>
                    <a:pt x="164703" y="491352"/>
                    <a:pt x="161345" y="503055"/>
                  </a:cubicBezTo>
                  <a:cubicBezTo>
                    <a:pt x="159666" y="516429"/>
                    <a:pt x="156308" y="528132"/>
                    <a:pt x="156308" y="541506"/>
                  </a:cubicBezTo>
                  <a:cubicBezTo>
                    <a:pt x="154629" y="551537"/>
                    <a:pt x="154629" y="551537"/>
                    <a:pt x="154629" y="551537"/>
                  </a:cubicBezTo>
                  <a:cubicBezTo>
                    <a:pt x="154629" y="559896"/>
                    <a:pt x="154629" y="559896"/>
                    <a:pt x="154629" y="559896"/>
                  </a:cubicBezTo>
                  <a:cubicBezTo>
                    <a:pt x="154629" y="566583"/>
                    <a:pt x="154629" y="573270"/>
                    <a:pt x="154629" y="579957"/>
                  </a:cubicBezTo>
                  <a:cubicBezTo>
                    <a:pt x="156308" y="591660"/>
                    <a:pt x="157987" y="605034"/>
                    <a:pt x="161345" y="616737"/>
                  </a:cubicBezTo>
                  <a:cubicBezTo>
                    <a:pt x="163024" y="628439"/>
                    <a:pt x="166383" y="640142"/>
                    <a:pt x="171420" y="650173"/>
                  </a:cubicBezTo>
                  <a:cubicBezTo>
                    <a:pt x="176457" y="660203"/>
                    <a:pt x="181494" y="668562"/>
                    <a:pt x="186532" y="676921"/>
                  </a:cubicBezTo>
                  <a:cubicBezTo>
                    <a:pt x="196606" y="693639"/>
                    <a:pt x="206681" y="707014"/>
                    <a:pt x="215076" y="715373"/>
                  </a:cubicBezTo>
                  <a:lnTo>
                    <a:pt x="222759" y="722371"/>
                  </a:lnTo>
                  <a:lnTo>
                    <a:pt x="213397" y="717044"/>
                  </a:lnTo>
                  <a:cubicBezTo>
                    <a:pt x="205002" y="708685"/>
                    <a:pt x="193248" y="696983"/>
                    <a:pt x="181494" y="680265"/>
                  </a:cubicBezTo>
                  <a:cubicBezTo>
                    <a:pt x="174778" y="673578"/>
                    <a:pt x="169741" y="663547"/>
                    <a:pt x="164703" y="653516"/>
                  </a:cubicBezTo>
                  <a:cubicBezTo>
                    <a:pt x="161345" y="648501"/>
                    <a:pt x="159666" y="641814"/>
                    <a:pt x="156308" y="636798"/>
                  </a:cubicBezTo>
                  <a:cubicBezTo>
                    <a:pt x="154629" y="631783"/>
                    <a:pt x="152950" y="625096"/>
                    <a:pt x="151271" y="618409"/>
                  </a:cubicBezTo>
                  <a:cubicBezTo>
                    <a:pt x="147913" y="606706"/>
                    <a:pt x="146233" y="593332"/>
                    <a:pt x="144554" y="579957"/>
                  </a:cubicBezTo>
                  <a:cubicBezTo>
                    <a:pt x="144554" y="573270"/>
                    <a:pt x="142875" y="566583"/>
                    <a:pt x="144554" y="559896"/>
                  </a:cubicBezTo>
                  <a:cubicBezTo>
                    <a:pt x="144554" y="549865"/>
                    <a:pt x="144554" y="549865"/>
                    <a:pt x="144554" y="549865"/>
                  </a:cubicBezTo>
                  <a:cubicBezTo>
                    <a:pt x="144554" y="539834"/>
                    <a:pt x="144554" y="539834"/>
                    <a:pt x="144554" y="539834"/>
                  </a:cubicBezTo>
                  <a:cubicBezTo>
                    <a:pt x="146233" y="526460"/>
                    <a:pt x="147913" y="513086"/>
                    <a:pt x="151271" y="501383"/>
                  </a:cubicBezTo>
                  <a:cubicBezTo>
                    <a:pt x="154629" y="488009"/>
                    <a:pt x="157987" y="476306"/>
                    <a:pt x="163024" y="464604"/>
                  </a:cubicBezTo>
                  <a:cubicBezTo>
                    <a:pt x="164703" y="457916"/>
                    <a:pt x="168062" y="452901"/>
                    <a:pt x="169741" y="446214"/>
                  </a:cubicBezTo>
                  <a:cubicBezTo>
                    <a:pt x="173099" y="441198"/>
                    <a:pt x="174778" y="436183"/>
                    <a:pt x="178136" y="431168"/>
                  </a:cubicBezTo>
                  <a:cubicBezTo>
                    <a:pt x="179815" y="426152"/>
                    <a:pt x="183174" y="421137"/>
                    <a:pt x="184853" y="416122"/>
                  </a:cubicBezTo>
                  <a:cubicBezTo>
                    <a:pt x="188211" y="411106"/>
                    <a:pt x="189890" y="407763"/>
                    <a:pt x="193248" y="402747"/>
                  </a:cubicBezTo>
                  <a:cubicBezTo>
                    <a:pt x="198285" y="394388"/>
                    <a:pt x="203323" y="386029"/>
                    <a:pt x="208360" y="379342"/>
                  </a:cubicBezTo>
                  <a:cubicBezTo>
                    <a:pt x="211718" y="372655"/>
                    <a:pt x="216755" y="367640"/>
                    <a:pt x="220114" y="362624"/>
                  </a:cubicBezTo>
                  <a:cubicBezTo>
                    <a:pt x="226830" y="354265"/>
                    <a:pt x="230188" y="349250"/>
                    <a:pt x="230188" y="349250"/>
                  </a:cubicBezTo>
                  <a:close/>
                  <a:moveTo>
                    <a:pt x="260350" y="319088"/>
                  </a:moveTo>
                  <a:cubicBezTo>
                    <a:pt x="260350" y="319088"/>
                    <a:pt x="256992" y="325774"/>
                    <a:pt x="250276" y="335802"/>
                  </a:cubicBezTo>
                  <a:cubicBezTo>
                    <a:pt x="246917" y="339145"/>
                    <a:pt x="243559" y="345831"/>
                    <a:pt x="240201" y="352516"/>
                  </a:cubicBezTo>
                  <a:cubicBezTo>
                    <a:pt x="236843" y="360874"/>
                    <a:pt x="231806" y="367559"/>
                    <a:pt x="228447" y="377588"/>
                  </a:cubicBezTo>
                  <a:cubicBezTo>
                    <a:pt x="225089" y="380931"/>
                    <a:pt x="223410" y="385945"/>
                    <a:pt x="221731" y="390959"/>
                  </a:cubicBezTo>
                  <a:cubicBezTo>
                    <a:pt x="218373" y="395973"/>
                    <a:pt x="216694" y="400988"/>
                    <a:pt x="215015" y="406002"/>
                  </a:cubicBezTo>
                  <a:cubicBezTo>
                    <a:pt x="211656" y="411016"/>
                    <a:pt x="209977" y="416030"/>
                    <a:pt x="208298" y="421045"/>
                  </a:cubicBezTo>
                  <a:cubicBezTo>
                    <a:pt x="204940" y="426059"/>
                    <a:pt x="203261" y="432745"/>
                    <a:pt x="201582" y="437759"/>
                  </a:cubicBezTo>
                  <a:cubicBezTo>
                    <a:pt x="196545" y="449459"/>
                    <a:pt x="193186" y="461159"/>
                    <a:pt x="191507" y="474530"/>
                  </a:cubicBezTo>
                  <a:cubicBezTo>
                    <a:pt x="188149" y="486230"/>
                    <a:pt x="186470" y="499602"/>
                    <a:pt x="184791" y="512973"/>
                  </a:cubicBezTo>
                  <a:cubicBezTo>
                    <a:pt x="184791" y="521330"/>
                    <a:pt x="184791" y="521330"/>
                    <a:pt x="184791" y="521330"/>
                  </a:cubicBezTo>
                  <a:cubicBezTo>
                    <a:pt x="183112" y="531359"/>
                    <a:pt x="183112" y="531359"/>
                    <a:pt x="183112" y="531359"/>
                  </a:cubicBezTo>
                  <a:cubicBezTo>
                    <a:pt x="183112" y="538045"/>
                    <a:pt x="183112" y="544730"/>
                    <a:pt x="184791" y="551416"/>
                  </a:cubicBezTo>
                  <a:cubicBezTo>
                    <a:pt x="184791" y="563116"/>
                    <a:pt x="186470" y="576487"/>
                    <a:pt x="189828" y="588187"/>
                  </a:cubicBezTo>
                  <a:cubicBezTo>
                    <a:pt x="193186" y="599887"/>
                    <a:pt x="196545" y="609916"/>
                    <a:pt x="201582" y="619944"/>
                  </a:cubicBezTo>
                  <a:cubicBezTo>
                    <a:pt x="204940" y="629973"/>
                    <a:pt x="209977" y="640001"/>
                    <a:pt x="215015" y="648358"/>
                  </a:cubicBezTo>
                  <a:cubicBezTo>
                    <a:pt x="225089" y="665073"/>
                    <a:pt x="236843" y="676773"/>
                    <a:pt x="243559" y="685130"/>
                  </a:cubicBezTo>
                  <a:cubicBezTo>
                    <a:pt x="251955" y="693487"/>
                    <a:pt x="256992" y="698501"/>
                    <a:pt x="256992" y="698501"/>
                  </a:cubicBezTo>
                  <a:cubicBezTo>
                    <a:pt x="256992" y="698501"/>
                    <a:pt x="256992" y="696830"/>
                    <a:pt x="253634" y="695158"/>
                  </a:cubicBezTo>
                  <a:cubicBezTo>
                    <a:pt x="251955" y="693487"/>
                    <a:pt x="246917" y="690144"/>
                    <a:pt x="243559" y="686801"/>
                  </a:cubicBezTo>
                  <a:cubicBezTo>
                    <a:pt x="233485" y="680115"/>
                    <a:pt x="221731" y="668416"/>
                    <a:pt x="209977" y="651701"/>
                  </a:cubicBezTo>
                  <a:cubicBezTo>
                    <a:pt x="204940" y="643344"/>
                    <a:pt x="198224" y="634987"/>
                    <a:pt x="193186" y="623287"/>
                  </a:cubicBezTo>
                  <a:cubicBezTo>
                    <a:pt x="189828" y="618273"/>
                    <a:pt x="188149" y="613259"/>
                    <a:pt x="186470" y="608244"/>
                  </a:cubicBezTo>
                  <a:cubicBezTo>
                    <a:pt x="184791" y="601559"/>
                    <a:pt x="181433" y="596544"/>
                    <a:pt x="179754" y="589859"/>
                  </a:cubicBezTo>
                  <a:cubicBezTo>
                    <a:pt x="176395" y="578159"/>
                    <a:pt x="174716" y="564787"/>
                    <a:pt x="173037" y="551416"/>
                  </a:cubicBezTo>
                  <a:cubicBezTo>
                    <a:pt x="173037" y="544730"/>
                    <a:pt x="173037" y="538045"/>
                    <a:pt x="173037" y="531359"/>
                  </a:cubicBezTo>
                  <a:cubicBezTo>
                    <a:pt x="173037" y="521330"/>
                    <a:pt x="173037" y="521330"/>
                    <a:pt x="173037" y="521330"/>
                  </a:cubicBezTo>
                  <a:cubicBezTo>
                    <a:pt x="173037" y="511302"/>
                    <a:pt x="173037" y="511302"/>
                    <a:pt x="173037" y="511302"/>
                  </a:cubicBezTo>
                  <a:cubicBezTo>
                    <a:pt x="174716" y="497930"/>
                    <a:pt x="178075" y="484559"/>
                    <a:pt x="181433" y="471187"/>
                  </a:cubicBezTo>
                  <a:cubicBezTo>
                    <a:pt x="183112" y="459487"/>
                    <a:pt x="188149" y="446116"/>
                    <a:pt x="191507" y="434416"/>
                  </a:cubicBezTo>
                  <a:cubicBezTo>
                    <a:pt x="194865" y="429402"/>
                    <a:pt x="196545" y="422716"/>
                    <a:pt x="199903" y="417702"/>
                  </a:cubicBezTo>
                  <a:cubicBezTo>
                    <a:pt x="201582" y="412688"/>
                    <a:pt x="203261" y="407673"/>
                    <a:pt x="206619" y="402659"/>
                  </a:cubicBezTo>
                  <a:cubicBezTo>
                    <a:pt x="209977" y="397645"/>
                    <a:pt x="211656" y="392631"/>
                    <a:pt x="215015" y="387616"/>
                  </a:cubicBezTo>
                  <a:cubicBezTo>
                    <a:pt x="216694" y="382602"/>
                    <a:pt x="220052" y="377588"/>
                    <a:pt x="221731" y="374245"/>
                  </a:cubicBezTo>
                  <a:cubicBezTo>
                    <a:pt x="226768" y="364216"/>
                    <a:pt x="231806" y="357531"/>
                    <a:pt x="236843" y="350845"/>
                  </a:cubicBezTo>
                  <a:cubicBezTo>
                    <a:pt x="241880" y="344159"/>
                    <a:pt x="245238" y="339145"/>
                    <a:pt x="248597" y="334131"/>
                  </a:cubicBezTo>
                  <a:cubicBezTo>
                    <a:pt x="255313" y="324102"/>
                    <a:pt x="260350" y="319088"/>
                    <a:pt x="260350" y="319088"/>
                  </a:cubicBezTo>
                  <a:close/>
                  <a:moveTo>
                    <a:pt x="288925" y="290513"/>
                  </a:moveTo>
                  <a:cubicBezTo>
                    <a:pt x="288925" y="290513"/>
                    <a:pt x="285567" y="295528"/>
                    <a:pt x="280530" y="305559"/>
                  </a:cubicBezTo>
                  <a:cubicBezTo>
                    <a:pt x="277172" y="310574"/>
                    <a:pt x="273813" y="317262"/>
                    <a:pt x="268776" y="323949"/>
                  </a:cubicBezTo>
                  <a:cubicBezTo>
                    <a:pt x="265418" y="330636"/>
                    <a:pt x="262060" y="338995"/>
                    <a:pt x="257022" y="347354"/>
                  </a:cubicBezTo>
                  <a:cubicBezTo>
                    <a:pt x="255343" y="352369"/>
                    <a:pt x="251985" y="357385"/>
                    <a:pt x="250306" y="360728"/>
                  </a:cubicBezTo>
                  <a:cubicBezTo>
                    <a:pt x="248627" y="365744"/>
                    <a:pt x="245269" y="370759"/>
                    <a:pt x="243590" y="375774"/>
                  </a:cubicBezTo>
                  <a:cubicBezTo>
                    <a:pt x="240231" y="380790"/>
                    <a:pt x="238552" y="387477"/>
                    <a:pt x="236873" y="392492"/>
                  </a:cubicBezTo>
                  <a:cubicBezTo>
                    <a:pt x="235194" y="397508"/>
                    <a:pt x="231836" y="402523"/>
                    <a:pt x="230157" y="409210"/>
                  </a:cubicBezTo>
                  <a:cubicBezTo>
                    <a:pt x="226799" y="420913"/>
                    <a:pt x="223440" y="432615"/>
                    <a:pt x="220082" y="444318"/>
                  </a:cubicBezTo>
                  <a:cubicBezTo>
                    <a:pt x="216724" y="457692"/>
                    <a:pt x="215045" y="471066"/>
                    <a:pt x="213366" y="482769"/>
                  </a:cubicBezTo>
                  <a:cubicBezTo>
                    <a:pt x="213366" y="492800"/>
                    <a:pt x="213366" y="492800"/>
                    <a:pt x="213366" y="492800"/>
                  </a:cubicBezTo>
                  <a:cubicBezTo>
                    <a:pt x="213366" y="502831"/>
                    <a:pt x="213366" y="502831"/>
                    <a:pt x="213366" y="502831"/>
                  </a:cubicBezTo>
                  <a:cubicBezTo>
                    <a:pt x="213366" y="509518"/>
                    <a:pt x="213366" y="514533"/>
                    <a:pt x="213366" y="521220"/>
                  </a:cubicBezTo>
                  <a:cubicBezTo>
                    <a:pt x="215045" y="534595"/>
                    <a:pt x="215045" y="546297"/>
                    <a:pt x="218403" y="558000"/>
                  </a:cubicBezTo>
                  <a:cubicBezTo>
                    <a:pt x="221761" y="569702"/>
                    <a:pt x="225120" y="581405"/>
                    <a:pt x="230157" y="591436"/>
                  </a:cubicBezTo>
                  <a:cubicBezTo>
                    <a:pt x="233515" y="601466"/>
                    <a:pt x="238552" y="611497"/>
                    <a:pt x="243590" y="619856"/>
                  </a:cubicBezTo>
                  <a:cubicBezTo>
                    <a:pt x="255343" y="636574"/>
                    <a:pt x="265418" y="648277"/>
                    <a:pt x="273813" y="656636"/>
                  </a:cubicBezTo>
                  <a:cubicBezTo>
                    <a:pt x="282209" y="664995"/>
                    <a:pt x="287246" y="668338"/>
                    <a:pt x="287246" y="668338"/>
                  </a:cubicBezTo>
                  <a:cubicBezTo>
                    <a:pt x="287246" y="668338"/>
                    <a:pt x="285567" y="668338"/>
                    <a:pt x="282209" y="666666"/>
                  </a:cubicBezTo>
                  <a:cubicBezTo>
                    <a:pt x="280530" y="664995"/>
                    <a:pt x="277172" y="661651"/>
                    <a:pt x="272134" y="658307"/>
                  </a:cubicBezTo>
                  <a:cubicBezTo>
                    <a:pt x="263739" y="649948"/>
                    <a:pt x="250306" y="638246"/>
                    <a:pt x="238552" y="623200"/>
                  </a:cubicBezTo>
                  <a:cubicBezTo>
                    <a:pt x="233515" y="614841"/>
                    <a:pt x="226799" y="604810"/>
                    <a:pt x="221761" y="594779"/>
                  </a:cubicBezTo>
                  <a:cubicBezTo>
                    <a:pt x="220082" y="589764"/>
                    <a:pt x="218403" y="584749"/>
                    <a:pt x="215045" y="578061"/>
                  </a:cubicBezTo>
                  <a:cubicBezTo>
                    <a:pt x="213366" y="573046"/>
                    <a:pt x="211687" y="566359"/>
                    <a:pt x="210008" y="561343"/>
                  </a:cubicBezTo>
                  <a:cubicBezTo>
                    <a:pt x="206650" y="547969"/>
                    <a:pt x="203291" y="536267"/>
                    <a:pt x="203291" y="522892"/>
                  </a:cubicBezTo>
                  <a:cubicBezTo>
                    <a:pt x="201612" y="516205"/>
                    <a:pt x="201612" y="509518"/>
                    <a:pt x="201612" y="502831"/>
                  </a:cubicBezTo>
                  <a:cubicBezTo>
                    <a:pt x="201612" y="492800"/>
                    <a:pt x="201612" y="492800"/>
                    <a:pt x="201612" y="492800"/>
                  </a:cubicBezTo>
                  <a:cubicBezTo>
                    <a:pt x="203291" y="482769"/>
                    <a:pt x="203291" y="482769"/>
                    <a:pt x="203291" y="482769"/>
                  </a:cubicBezTo>
                  <a:cubicBezTo>
                    <a:pt x="204970" y="469395"/>
                    <a:pt x="206650" y="456020"/>
                    <a:pt x="210008" y="442646"/>
                  </a:cubicBezTo>
                  <a:cubicBezTo>
                    <a:pt x="213366" y="429272"/>
                    <a:pt x="216724" y="417569"/>
                    <a:pt x="221761" y="405867"/>
                  </a:cubicBezTo>
                  <a:cubicBezTo>
                    <a:pt x="223440" y="399179"/>
                    <a:pt x="226799" y="394164"/>
                    <a:pt x="228478" y="389149"/>
                  </a:cubicBezTo>
                  <a:cubicBezTo>
                    <a:pt x="230157" y="382461"/>
                    <a:pt x="233515" y="377446"/>
                    <a:pt x="235194" y="372431"/>
                  </a:cubicBezTo>
                  <a:cubicBezTo>
                    <a:pt x="238552" y="367415"/>
                    <a:pt x="241911" y="362400"/>
                    <a:pt x="243590" y="357385"/>
                  </a:cubicBezTo>
                  <a:cubicBezTo>
                    <a:pt x="246948" y="354041"/>
                    <a:pt x="248627" y="349026"/>
                    <a:pt x="251985" y="344010"/>
                  </a:cubicBezTo>
                  <a:cubicBezTo>
                    <a:pt x="257022" y="335651"/>
                    <a:pt x="262060" y="328964"/>
                    <a:pt x="265418" y="322277"/>
                  </a:cubicBezTo>
                  <a:cubicBezTo>
                    <a:pt x="270455" y="315590"/>
                    <a:pt x="275492" y="308903"/>
                    <a:pt x="278851" y="303887"/>
                  </a:cubicBezTo>
                  <a:cubicBezTo>
                    <a:pt x="285567" y="295528"/>
                    <a:pt x="288925" y="290513"/>
                    <a:pt x="288925" y="290513"/>
                  </a:cubicBezTo>
                  <a:close/>
                  <a:moveTo>
                    <a:pt x="319087" y="260350"/>
                  </a:moveTo>
                  <a:cubicBezTo>
                    <a:pt x="319087" y="260350"/>
                    <a:pt x="315733" y="267036"/>
                    <a:pt x="309023" y="277064"/>
                  </a:cubicBezTo>
                  <a:cubicBezTo>
                    <a:pt x="305668" y="282078"/>
                    <a:pt x="302314" y="287093"/>
                    <a:pt x="298959" y="295450"/>
                  </a:cubicBezTo>
                  <a:cubicBezTo>
                    <a:pt x="295604" y="302136"/>
                    <a:pt x="290572" y="308821"/>
                    <a:pt x="285540" y="318850"/>
                  </a:cubicBezTo>
                  <a:cubicBezTo>
                    <a:pt x="283863" y="322193"/>
                    <a:pt x="282185" y="327207"/>
                    <a:pt x="278831" y="332221"/>
                  </a:cubicBezTo>
                  <a:cubicBezTo>
                    <a:pt x="277153" y="337235"/>
                    <a:pt x="275476" y="342250"/>
                    <a:pt x="272121" y="347264"/>
                  </a:cubicBezTo>
                  <a:cubicBezTo>
                    <a:pt x="270444" y="352278"/>
                    <a:pt x="268766" y="357292"/>
                    <a:pt x="265412" y="362307"/>
                  </a:cubicBezTo>
                  <a:cubicBezTo>
                    <a:pt x="263734" y="368992"/>
                    <a:pt x="262057" y="374007"/>
                    <a:pt x="260380" y="380692"/>
                  </a:cubicBezTo>
                  <a:cubicBezTo>
                    <a:pt x="255348" y="390721"/>
                    <a:pt x="251993" y="404092"/>
                    <a:pt x="248638" y="415792"/>
                  </a:cubicBezTo>
                  <a:cubicBezTo>
                    <a:pt x="246961" y="429164"/>
                    <a:pt x="243606" y="440864"/>
                    <a:pt x="243606" y="454235"/>
                  </a:cubicBezTo>
                  <a:cubicBezTo>
                    <a:pt x="241929" y="464263"/>
                    <a:pt x="241929" y="464263"/>
                    <a:pt x="241929" y="464263"/>
                  </a:cubicBezTo>
                  <a:cubicBezTo>
                    <a:pt x="241929" y="472621"/>
                    <a:pt x="241929" y="472621"/>
                    <a:pt x="241929" y="472621"/>
                  </a:cubicBezTo>
                  <a:cubicBezTo>
                    <a:pt x="241929" y="479306"/>
                    <a:pt x="241929" y="485992"/>
                    <a:pt x="241929" y="492678"/>
                  </a:cubicBezTo>
                  <a:cubicBezTo>
                    <a:pt x="243606" y="504378"/>
                    <a:pt x="245283" y="517749"/>
                    <a:pt x="248638" y="529449"/>
                  </a:cubicBezTo>
                  <a:cubicBezTo>
                    <a:pt x="250316" y="541149"/>
                    <a:pt x="255348" y="551178"/>
                    <a:pt x="258702" y="562878"/>
                  </a:cubicBezTo>
                  <a:cubicBezTo>
                    <a:pt x="263734" y="572906"/>
                    <a:pt x="268766" y="581263"/>
                    <a:pt x="273799" y="589620"/>
                  </a:cubicBezTo>
                  <a:cubicBezTo>
                    <a:pt x="283863" y="606335"/>
                    <a:pt x="293927" y="619706"/>
                    <a:pt x="302314" y="628063"/>
                  </a:cubicBezTo>
                  <a:lnTo>
                    <a:pt x="311075" y="635493"/>
                  </a:lnTo>
                  <a:lnTo>
                    <a:pt x="300636" y="628063"/>
                  </a:lnTo>
                  <a:cubicBezTo>
                    <a:pt x="292250" y="621377"/>
                    <a:pt x="280508" y="609678"/>
                    <a:pt x="268766" y="592963"/>
                  </a:cubicBezTo>
                  <a:cubicBezTo>
                    <a:pt x="262057" y="584606"/>
                    <a:pt x="257025" y="576249"/>
                    <a:pt x="251993" y="566221"/>
                  </a:cubicBezTo>
                  <a:cubicBezTo>
                    <a:pt x="248638" y="561206"/>
                    <a:pt x="246961" y="554521"/>
                    <a:pt x="245283" y="549506"/>
                  </a:cubicBezTo>
                  <a:cubicBezTo>
                    <a:pt x="241929" y="542821"/>
                    <a:pt x="240251" y="537806"/>
                    <a:pt x="238574" y="531121"/>
                  </a:cubicBezTo>
                  <a:cubicBezTo>
                    <a:pt x="235219" y="519421"/>
                    <a:pt x="233542" y="506049"/>
                    <a:pt x="231865" y="492678"/>
                  </a:cubicBezTo>
                  <a:cubicBezTo>
                    <a:pt x="231865" y="485992"/>
                    <a:pt x="230187" y="479306"/>
                    <a:pt x="231865" y="472621"/>
                  </a:cubicBezTo>
                  <a:cubicBezTo>
                    <a:pt x="231865" y="462592"/>
                    <a:pt x="231865" y="462592"/>
                    <a:pt x="231865" y="462592"/>
                  </a:cubicBezTo>
                  <a:cubicBezTo>
                    <a:pt x="231865" y="452564"/>
                    <a:pt x="231865" y="452564"/>
                    <a:pt x="231865" y="452564"/>
                  </a:cubicBezTo>
                  <a:cubicBezTo>
                    <a:pt x="233542" y="439192"/>
                    <a:pt x="235219" y="425821"/>
                    <a:pt x="238574" y="414121"/>
                  </a:cubicBezTo>
                  <a:cubicBezTo>
                    <a:pt x="241929" y="400749"/>
                    <a:pt x="246961" y="389049"/>
                    <a:pt x="250316" y="377350"/>
                  </a:cubicBezTo>
                  <a:cubicBezTo>
                    <a:pt x="251993" y="370664"/>
                    <a:pt x="255348" y="365650"/>
                    <a:pt x="257025" y="358964"/>
                  </a:cubicBezTo>
                  <a:cubicBezTo>
                    <a:pt x="260380" y="353950"/>
                    <a:pt x="262057" y="348935"/>
                    <a:pt x="265412" y="343921"/>
                  </a:cubicBezTo>
                  <a:cubicBezTo>
                    <a:pt x="267089" y="338907"/>
                    <a:pt x="270444" y="333893"/>
                    <a:pt x="272121" y="328878"/>
                  </a:cubicBezTo>
                  <a:cubicBezTo>
                    <a:pt x="275476" y="323864"/>
                    <a:pt x="278831" y="320521"/>
                    <a:pt x="280508" y="315507"/>
                  </a:cubicBezTo>
                  <a:cubicBezTo>
                    <a:pt x="285540" y="307150"/>
                    <a:pt x="290572" y="298793"/>
                    <a:pt x="295604" y="292107"/>
                  </a:cubicBezTo>
                  <a:cubicBezTo>
                    <a:pt x="298959" y="285421"/>
                    <a:pt x="303991" y="280407"/>
                    <a:pt x="307346" y="275393"/>
                  </a:cubicBezTo>
                  <a:cubicBezTo>
                    <a:pt x="314055" y="267036"/>
                    <a:pt x="319087" y="260350"/>
                    <a:pt x="319087" y="260350"/>
                  </a:cubicBezTo>
                  <a:close/>
                  <a:moveTo>
                    <a:pt x="347663" y="231775"/>
                  </a:moveTo>
                  <a:cubicBezTo>
                    <a:pt x="347663" y="231775"/>
                    <a:pt x="344305" y="238462"/>
                    <a:pt x="337589" y="246821"/>
                  </a:cubicBezTo>
                  <a:cubicBezTo>
                    <a:pt x="335910" y="251836"/>
                    <a:pt x="330872" y="258524"/>
                    <a:pt x="327514" y="265211"/>
                  </a:cubicBezTo>
                  <a:cubicBezTo>
                    <a:pt x="324156" y="271898"/>
                    <a:pt x="319119" y="280257"/>
                    <a:pt x="315760" y="288616"/>
                  </a:cubicBezTo>
                  <a:cubicBezTo>
                    <a:pt x="312402" y="293631"/>
                    <a:pt x="310723" y="298647"/>
                    <a:pt x="309044" y="303662"/>
                  </a:cubicBezTo>
                  <a:cubicBezTo>
                    <a:pt x="305686" y="308677"/>
                    <a:pt x="304007" y="312021"/>
                    <a:pt x="302328" y="318708"/>
                  </a:cubicBezTo>
                  <a:cubicBezTo>
                    <a:pt x="298969" y="323723"/>
                    <a:pt x="297290" y="328739"/>
                    <a:pt x="295611" y="333754"/>
                  </a:cubicBezTo>
                  <a:cubicBezTo>
                    <a:pt x="292253" y="338770"/>
                    <a:pt x="290574" y="345457"/>
                    <a:pt x="288895" y="350472"/>
                  </a:cubicBezTo>
                  <a:cubicBezTo>
                    <a:pt x="285537" y="362175"/>
                    <a:pt x="282178" y="373877"/>
                    <a:pt x="278820" y="387252"/>
                  </a:cubicBezTo>
                  <a:cubicBezTo>
                    <a:pt x="275462" y="398954"/>
                    <a:pt x="273783" y="412328"/>
                    <a:pt x="272104" y="425703"/>
                  </a:cubicBezTo>
                  <a:cubicBezTo>
                    <a:pt x="272104" y="434062"/>
                    <a:pt x="272104" y="434062"/>
                    <a:pt x="272104" y="434062"/>
                  </a:cubicBezTo>
                  <a:cubicBezTo>
                    <a:pt x="270425" y="444092"/>
                    <a:pt x="270425" y="444092"/>
                    <a:pt x="270425" y="444092"/>
                  </a:cubicBezTo>
                  <a:cubicBezTo>
                    <a:pt x="270425" y="450780"/>
                    <a:pt x="272104" y="457467"/>
                    <a:pt x="272104" y="462482"/>
                  </a:cubicBezTo>
                  <a:cubicBezTo>
                    <a:pt x="272104" y="475857"/>
                    <a:pt x="273783" y="487559"/>
                    <a:pt x="277141" y="499262"/>
                  </a:cubicBezTo>
                  <a:cubicBezTo>
                    <a:pt x="280499" y="510964"/>
                    <a:pt x="283858" y="522667"/>
                    <a:pt x="288895" y="532698"/>
                  </a:cubicBezTo>
                  <a:cubicBezTo>
                    <a:pt x="292253" y="542728"/>
                    <a:pt x="297290" y="552759"/>
                    <a:pt x="302328" y="561118"/>
                  </a:cubicBezTo>
                  <a:cubicBezTo>
                    <a:pt x="312402" y="577836"/>
                    <a:pt x="324156" y="589539"/>
                    <a:pt x="332551" y="597898"/>
                  </a:cubicBezTo>
                  <a:cubicBezTo>
                    <a:pt x="339268" y="606257"/>
                    <a:pt x="345984" y="609600"/>
                    <a:pt x="345984" y="609600"/>
                  </a:cubicBezTo>
                  <a:cubicBezTo>
                    <a:pt x="345984" y="609600"/>
                    <a:pt x="344305" y="609600"/>
                    <a:pt x="340947" y="607928"/>
                  </a:cubicBezTo>
                  <a:cubicBezTo>
                    <a:pt x="339268" y="606257"/>
                    <a:pt x="334230" y="602913"/>
                    <a:pt x="330872" y="599569"/>
                  </a:cubicBezTo>
                  <a:cubicBezTo>
                    <a:pt x="320798" y="592882"/>
                    <a:pt x="309044" y="581180"/>
                    <a:pt x="297290" y="564462"/>
                  </a:cubicBezTo>
                  <a:cubicBezTo>
                    <a:pt x="292253" y="556103"/>
                    <a:pt x="285537" y="546072"/>
                    <a:pt x="280499" y="536041"/>
                  </a:cubicBezTo>
                  <a:cubicBezTo>
                    <a:pt x="278820" y="531026"/>
                    <a:pt x="275462" y="526011"/>
                    <a:pt x="273783" y="519323"/>
                  </a:cubicBezTo>
                  <a:cubicBezTo>
                    <a:pt x="272104" y="514308"/>
                    <a:pt x="268746" y="509293"/>
                    <a:pt x="267067" y="502605"/>
                  </a:cubicBezTo>
                  <a:cubicBezTo>
                    <a:pt x="263708" y="490903"/>
                    <a:pt x="262029" y="477528"/>
                    <a:pt x="260350" y="464154"/>
                  </a:cubicBezTo>
                  <a:cubicBezTo>
                    <a:pt x="260350" y="457467"/>
                    <a:pt x="260350" y="450780"/>
                    <a:pt x="260350" y="444092"/>
                  </a:cubicBezTo>
                  <a:cubicBezTo>
                    <a:pt x="260350" y="434062"/>
                    <a:pt x="260350" y="434062"/>
                    <a:pt x="260350" y="434062"/>
                  </a:cubicBezTo>
                  <a:cubicBezTo>
                    <a:pt x="262029" y="424031"/>
                    <a:pt x="262029" y="424031"/>
                    <a:pt x="262029" y="424031"/>
                  </a:cubicBezTo>
                  <a:cubicBezTo>
                    <a:pt x="262029" y="410657"/>
                    <a:pt x="265388" y="397282"/>
                    <a:pt x="268746" y="383908"/>
                  </a:cubicBezTo>
                  <a:cubicBezTo>
                    <a:pt x="270425" y="372205"/>
                    <a:pt x="275462" y="358831"/>
                    <a:pt x="280499" y="347129"/>
                  </a:cubicBezTo>
                  <a:cubicBezTo>
                    <a:pt x="282178" y="342113"/>
                    <a:pt x="283858" y="335426"/>
                    <a:pt x="287216" y="330411"/>
                  </a:cubicBezTo>
                  <a:cubicBezTo>
                    <a:pt x="288895" y="325395"/>
                    <a:pt x="292253" y="320380"/>
                    <a:pt x="293932" y="315365"/>
                  </a:cubicBezTo>
                  <a:cubicBezTo>
                    <a:pt x="297290" y="308677"/>
                    <a:pt x="298969" y="303662"/>
                    <a:pt x="302328" y="300318"/>
                  </a:cubicBezTo>
                  <a:cubicBezTo>
                    <a:pt x="304007" y="295303"/>
                    <a:pt x="307365" y="290288"/>
                    <a:pt x="309044" y="286944"/>
                  </a:cubicBezTo>
                  <a:cubicBezTo>
                    <a:pt x="314081" y="276913"/>
                    <a:pt x="319119" y="270226"/>
                    <a:pt x="324156" y="263539"/>
                  </a:cubicBezTo>
                  <a:cubicBezTo>
                    <a:pt x="329193" y="256852"/>
                    <a:pt x="332551" y="250165"/>
                    <a:pt x="335910" y="246821"/>
                  </a:cubicBezTo>
                  <a:cubicBezTo>
                    <a:pt x="342626" y="236790"/>
                    <a:pt x="347663" y="231775"/>
                    <a:pt x="347663" y="231775"/>
                  </a:cubicBezTo>
                  <a:close/>
                  <a:moveTo>
                    <a:pt x="376238" y="203200"/>
                  </a:moveTo>
                  <a:cubicBezTo>
                    <a:pt x="376238" y="203200"/>
                    <a:pt x="372880" y="208215"/>
                    <a:pt x="367843" y="218246"/>
                  </a:cubicBezTo>
                  <a:cubicBezTo>
                    <a:pt x="364485" y="223261"/>
                    <a:pt x="361126" y="229949"/>
                    <a:pt x="357768" y="236636"/>
                  </a:cubicBezTo>
                  <a:cubicBezTo>
                    <a:pt x="352731" y="243323"/>
                    <a:pt x="349373" y="251682"/>
                    <a:pt x="344335" y="260041"/>
                  </a:cubicBezTo>
                  <a:cubicBezTo>
                    <a:pt x="342656" y="265056"/>
                    <a:pt x="339298" y="268400"/>
                    <a:pt x="337619" y="273415"/>
                  </a:cubicBezTo>
                  <a:cubicBezTo>
                    <a:pt x="335940" y="278431"/>
                    <a:pt x="332582" y="283446"/>
                    <a:pt x="330903" y="288461"/>
                  </a:cubicBezTo>
                  <a:cubicBezTo>
                    <a:pt x="329224" y="293477"/>
                    <a:pt x="325865" y="298492"/>
                    <a:pt x="324186" y="305179"/>
                  </a:cubicBezTo>
                  <a:cubicBezTo>
                    <a:pt x="322507" y="310195"/>
                    <a:pt x="319149" y="315210"/>
                    <a:pt x="317470" y="321897"/>
                  </a:cubicBezTo>
                  <a:cubicBezTo>
                    <a:pt x="314112" y="333600"/>
                    <a:pt x="310753" y="345302"/>
                    <a:pt x="307395" y="357005"/>
                  </a:cubicBezTo>
                  <a:cubicBezTo>
                    <a:pt x="304037" y="370379"/>
                    <a:pt x="302358" y="382082"/>
                    <a:pt x="300679" y="395456"/>
                  </a:cubicBezTo>
                  <a:cubicBezTo>
                    <a:pt x="300679" y="405487"/>
                    <a:pt x="300679" y="405487"/>
                    <a:pt x="300679" y="405487"/>
                  </a:cubicBezTo>
                  <a:cubicBezTo>
                    <a:pt x="300679" y="415518"/>
                    <a:pt x="300679" y="415518"/>
                    <a:pt x="300679" y="415518"/>
                  </a:cubicBezTo>
                  <a:cubicBezTo>
                    <a:pt x="300679" y="422205"/>
                    <a:pt x="300679" y="427220"/>
                    <a:pt x="300679" y="433907"/>
                  </a:cubicBezTo>
                  <a:cubicBezTo>
                    <a:pt x="302358" y="447282"/>
                    <a:pt x="304037" y="458984"/>
                    <a:pt x="305716" y="470687"/>
                  </a:cubicBezTo>
                  <a:cubicBezTo>
                    <a:pt x="309074" y="482389"/>
                    <a:pt x="312433" y="494092"/>
                    <a:pt x="317470" y="504123"/>
                  </a:cubicBezTo>
                  <a:cubicBezTo>
                    <a:pt x="322507" y="514153"/>
                    <a:pt x="327544" y="524184"/>
                    <a:pt x="332582" y="530871"/>
                  </a:cubicBezTo>
                  <a:cubicBezTo>
                    <a:pt x="342656" y="547589"/>
                    <a:pt x="352731" y="560964"/>
                    <a:pt x="361126" y="569323"/>
                  </a:cubicBezTo>
                  <a:cubicBezTo>
                    <a:pt x="369522" y="577682"/>
                    <a:pt x="374559" y="581025"/>
                    <a:pt x="374559" y="581025"/>
                  </a:cubicBezTo>
                  <a:cubicBezTo>
                    <a:pt x="374559" y="581025"/>
                    <a:pt x="372880" y="581025"/>
                    <a:pt x="369522" y="579353"/>
                  </a:cubicBezTo>
                  <a:cubicBezTo>
                    <a:pt x="367843" y="577682"/>
                    <a:pt x="364485" y="574338"/>
                    <a:pt x="359447" y="570994"/>
                  </a:cubicBezTo>
                  <a:cubicBezTo>
                    <a:pt x="351052" y="562635"/>
                    <a:pt x="337619" y="550933"/>
                    <a:pt x="325865" y="535887"/>
                  </a:cubicBezTo>
                  <a:cubicBezTo>
                    <a:pt x="320828" y="527528"/>
                    <a:pt x="314112" y="517497"/>
                    <a:pt x="310753" y="507466"/>
                  </a:cubicBezTo>
                  <a:cubicBezTo>
                    <a:pt x="307395" y="502451"/>
                    <a:pt x="305716" y="495764"/>
                    <a:pt x="302358" y="490748"/>
                  </a:cubicBezTo>
                  <a:cubicBezTo>
                    <a:pt x="300679" y="485733"/>
                    <a:pt x="299000" y="479046"/>
                    <a:pt x="297321" y="474030"/>
                  </a:cubicBezTo>
                  <a:cubicBezTo>
                    <a:pt x="293963" y="460656"/>
                    <a:pt x="290604" y="447282"/>
                    <a:pt x="290604" y="435579"/>
                  </a:cubicBezTo>
                  <a:cubicBezTo>
                    <a:pt x="290604" y="428892"/>
                    <a:pt x="288925" y="422205"/>
                    <a:pt x="288925" y="415518"/>
                  </a:cubicBezTo>
                  <a:cubicBezTo>
                    <a:pt x="288925" y="405487"/>
                    <a:pt x="288925" y="405487"/>
                    <a:pt x="288925" y="405487"/>
                  </a:cubicBezTo>
                  <a:cubicBezTo>
                    <a:pt x="290604" y="395456"/>
                    <a:pt x="290604" y="395456"/>
                    <a:pt x="290604" y="395456"/>
                  </a:cubicBezTo>
                  <a:cubicBezTo>
                    <a:pt x="292283" y="382082"/>
                    <a:pt x="293963" y="368707"/>
                    <a:pt x="297321" y="355333"/>
                  </a:cubicBezTo>
                  <a:cubicBezTo>
                    <a:pt x="300679" y="341959"/>
                    <a:pt x="304037" y="330256"/>
                    <a:pt x="309074" y="318554"/>
                  </a:cubicBezTo>
                  <a:cubicBezTo>
                    <a:pt x="310753" y="311866"/>
                    <a:pt x="314112" y="306851"/>
                    <a:pt x="315791" y="301836"/>
                  </a:cubicBezTo>
                  <a:cubicBezTo>
                    <a:pt x="319149" y="295148"/>
                    <a:pt x="320828" y="290133"/>
                    <a:pt x="324186" y="285118"/>
                  </a:cubicBezTo>
                  <a:cubicBezTo>
                    <a:pt x="325865" y="280102"/>
                    <a:pt x="329224" y="275087"/>
                    <a:pt x="330903" y="270072"/>
                  </a:cubicBezTo>
                  <a:cubicBezTo>
                    <a:pt x="334261" y="265056"/>
                    <a:pt x="335940" y="261713"/>
                    <a:pt x="339298" y="256697"/>
                  </a:cubicBezTo>
                  <a:cubicBezTo>
                    <a:pt x="344335" y="248338"/>
                    <a:pt x="349373" y="241651"/>
                    <a:pt x="352731" y="234964"/>
                  </a:cubicBezTo>
                  <a:cubicBezTo>
                    <a:pt x="357768" y="228277"/>
                    <a:pt x="362805" y="221590"/>
                    <a:pt x="366164" y="216574"/>
                  </a:cubicBezTo>
                  <a:cubicBezTo>
                    <a:pt x="372880" y="208215"/>
                    <a:pt x="376238" y="203200"/>
                    <a:pt x="376238" y="203200"/>
                  </a:cubicBezTo>
                  <a:close/>
                  <a:moveTo>
                    <a:pt x="406400" y="173038"/>
                  </a:moveTo>
                  <a:cubicBezTo>
                    <a:pt x="406400" y="173038"/>
                    <a:pt x="403042" y="179752"/>
                    <a:pt x="396326" y="189822"/>
                  </a:cubicBezTo>
                  <a:cubicBezTo>
                    <a:pt x="392967" y="194857"/>
                    <a:pt x="389609" y="199893"/>
                    <a:pt x="386251" y="206606"/>
                  </a:cubicBezTo>
                  <a:cubicBezTo>
                    <a:pt x="382893" y="214998"/>
                    <a:pt x="377856" y="221712"/>
                    <a:pt x="372818" y="231782"/>
                  </a:cubicBezTo>
                  <a:cubicBezTo>
                    <a:pt x="371139" y="235139"/>
                    <a:pt x="369460" y="240174"/>
                    <a:pt x="366102" y="245210"/>
                  </a:cubicBezTo>
                  <a:cubicBezTo>
                    <a:pt x="364423" y="250245"/>
                    <a:pt x="362744" y="255280"/>
                    <a:pt x="359386" y="260315"/>
                  </a:cubicBezTo>
                  <a:cubicBezTo>
                    <a:pt x="357706" y="265351"/>
                    <a:pt x="356027" y="270386"/>
                    <a:pt x="352669" y="275421"/>
                  </a:cubicBezTo>
                  <a:cubicBezTo>
                    <a:pt x="350990" y="282135"/>
                    <a:pt x="349311" y="287170"/>
                    <a:pt x="347632" y="292205"/>
                  </a:cubicBezTo>
                  <a:cubicBezTo>
                    <a:pt x="342595" y="303954"/>
                    <a:pt x="339236" y="317382"/>
                    <a:pt x="335878" y="329130"/>
                  </a:cubicBezTo>
                  <a:cubicBezTo>
                    <a:pt x="334199" y="340879"/>
                    <a:pt x="330841" y="354307"/>
                    <a:pt x="330841" y="367734"/>
                  </a:cubicBezTo>
                  <a:cubicBezTo>
                    <a:pt x="329162" y="377804"/>
                    <a:pt x="329162" y="377804"/>
                    <a:pt x="329162" y="377804"/>
                  </a:cubicBezTo>
                  <a:cubicBezTo>
                    <a:pt x="329162" y="386197"/>
                    <a:pt x="329162" y="386197"/>
                    <a:pt x="329162" y="386197"/>
                  </a:cubicBezTo>
                  <a:cubicBezTo>
                    <a:pt x="329162" y="392910"/>
                    <a:pt x="329162" y="399624"/>
                    <a:pt x="329162" y="406337"/>
                  </a:cubicBezTo>
                  <a:cubicBezTo>
                    <a:pt x="330841" y="418086"/>
                    <a:pt x="332520" y="431514"/>
                    <a:pt x="335878" y="443263"/>
                  </a:cubicBezTo>
                  <a:cubicBezTo>
                    <a:pt x="337557" y="455011"/>
                    <a:pt x="342595" y="465082"/>
                    <a:pt x="345953" y="475152"/>
                  </a:cubicBezTo>
                  <a:cubicBezTo>
                    <a:pt x="350990" y="486901"/>
                    <a:pt x="356027" y="495294"/>
                    <a:pt x="361065" y="503686"/>
                  </a:cubicBezTo>
                  <a:cubicBezTo>
                    <a:pt x="371139" y="520470"/>
                    <a:pt x="381214" y="533897"/>
                    <a:pt x="389609" y="540611"/>
                  </a:cubicBezTo>
                  <a:cubicBezTo>
                    <a:pt x="398005" y="549003"/>
                    <a:pt x="403042" y="554038"/>
                    <a:pt x="403042" y="554038"/>
                  </a:cubicBezTo>
                  <a:cubicBezTo>
                    <a:pt x="403042" y="554038"/>
                    <a:pt x="401363" y="552360"/>
                    <a:pt x="399684" y="550681"/>
                  </a:cubicBezTo>
                  <a:cubicBezTo>
                    <a:pt x="396326" y="549003"/>
                    <a:pt x="392967" y="547324"/>
                    <a:pt x="387930" y="542289"/>
                  </a:cubicBezTo>
                  <a:cubicBezTo>
                    <a:pt x="379535" y="535576"/>
                    <a:pt x="367781" y="523827"/>
                    <a:pt x="356027" y="507043"/>
                  </a:cubicBezTo>
                  <a:cubicBezTo>
                    <a:pt x="349311" y="498650"/>
                    <a:pt x="344274" y="490258"/>
                    <a:pt x="339236" y="480188"/>
                  </a:cubicBezTo>
                  <a:cubicBezTo>
                    <a:pt x="335878" y="473474"/>
                    <a:pt x="334199" y="468439"/>
                    <a:pt x="332520" y="463403"/>
                  </a:cubicBezTo>
                  <a:cubicBezTo>
                    <a:pt x="329162" y="456690"/>
                    <a:pt x="327483" y="451655"/>
                    <a:pt x="325804" y="444941"/>
                  </a:cubicBezTo>
                  <a:cubicBezTo>
                    <a:pt x="322445" y="433192"/>
                    <a:pt x="320766" y="419765"/>
                    <a:pt x="319087" y="406337"/>
                  </a:cubicBezTo>
                  <a:cubicBezTo>
                    <a:pt x="319087" y="399624"/>
                    <a:pt x="319087" y="392910"/>
                    <a:pt x="319087" y="386197"/>
                  </a:cubicBezTo>
                  <a:cubicBezTo>
                    <a:pt x="319087" y="376126"/>
                    <a:pt x="319087" y="376126"/>
                    <a:pt x="319087" y="376126"/>
                  </a:cubicBezTo>
                  <a:cubicBezTo>
                    <a:pt x="319087" y="366056"/>
                    <a:pt x="319087" y="366056"/>
                    <a:pt x="319087" y="366056"/>
                  </a:cubicBezTo>
                  <a:cubicBezTo>
                    <a:pt x="320766" y="352628"/>
                    <a:pt x="324125" y="339201"/>
                    <a:pt x="325804" y="327452"/>
                  </a:cubicBezTo>
                  <a:cubicBezTo>
                    <a:pt x="329162" y="314025"/>
                    <a:pt x="334199" y="302276"/>
                    <a:pt x="337557" y="290527"/>
                  </a:cubicBezTo>
                  <a:cubicBezTo>
                    <a:pt x="339236" y="283813"/>
                    <a:pt x="342595" y="278778"/>
                    <a:pt x="344274" y="272064"/>
                  </a:cubicBezTo>
                  <a:cubicBezTo>
                    <a:pt x="347632" y="267029"/>
                    <a:pt x="349311" y="261994"/>
                    <a:pt x="352669" y="256959"/>
                  </a:cubicBezTo>
                  <a:cubicBezTo>
                    <a:pt x="354348" y="251923"/>
                    <a:pt x="357706" y="246888"/>
                    <a:pt x="359386" y="241853"/>
                  </a:cubicBezTo>
                  <a:cubicBezTo>
                    <a:pt x="362744" y="236818"/>
                    <a:pt x="366102" y="231782"/>
                    <a:pt x="367781" y="228426"/>
                  </a:cubicBezTo>
                  <a:cubicBezTo>
                    <a:pt x="372818" y="220034"/>
                    <a:pt x="377856" y="211641"/>
                    <a:pt x="382893" y="204928"/>
                  </a:cubicBezTo>
                  <a:cubicBezTo>
                    <a:pt x="386251" y="198214"/>
                    <a:pt x="391288" y="193179"/>
                    <a:pt x="394647" y="188144"/>
                  </a:cubicBezTo>
                  <a:cubicBezTo>
                    <a:pt x="401363" y="178073"/>
                    <a:pt x="406400" y="173038"/>
                    <a:pt x="406400" y="173038"/>
                  </a:cubicBezTo>
                  <a:close/>
                  <a:moveTo>
                    <a:pt x="434975" y="146050"/>
                  </a:moveTo>
                  <a:cubicBezTo>
                    <a:pt x="434975" y="146050"/>
                    <a:pt x="431617" y="151065"/>
                    <a:pt x="424901" y="161096"/>
                  </a:cubicBezTo>
                  <a:cubicBezTo>
                    <a:pt x="423222" y="166111"/>
                    <a:pt x="419863" y="172799"/>
                    <a:pt x="414826" y="179486"/>
                  </a:cubicBezTo>
                  <a:cubicBezTo>
                    <a:pt x="411468" y="186173"/>
                    <a:pt x="406431" y="194532"/>
                    <a:pt x="403072" y="202891"/>
                  </a:cubicBezTo>
                  <a:cubicBezTo>
                    <a:pt x="399714" y="207906"/>
                    <a:pt x="398035" y="212922"/>
                    <a:pt x="396356" y="217937"/>
                  </a:cubicBezTo>
                  <a:cubicBezTo>
                    <a:pt x="392998" y="221281"/>
                    <a:pt x="391319" y="226296"/>
                    <a:pt x="389640" y="231311"/>
                  </a:cubicBezTo>
                  <a:cubicBezTo>
                    <a:pt x="386281" y="237998"/>
                    <a:pt x="384602" y="243014"/>
                    <a:pt x="382923" y="248029"/>
                  </a:cubicBezTo>
                  <a:cubicBezTo>
                    <a:pt x="381244" y="253045"/>
                    <a:pt x="377886" y="259732"/>
                    <a:pt x="376207" y="264747"/>
                  </a:cubicBezTo>
                  <a:cubicBezTo>
                    <a:pt x="372849" y="276450"/>
                    <a:pt x="369490" y="288152"/>
                    <a:pt x="366132" y="301527"/>
                  </a:cubicBezTo>
                  <a:cubicBezTo>
                    <a:pt x="362774" y="313229"/>
                    <a:pt x="361095" y="326603"/>
                    <a:pt x="359416" y="338306"/>
                  </a:cubicBezTo>
                  <a:cubicBezTo>
                    <a:pt x="359416" y="348337"/>
                    <a:pt x="359416" y="348337"/>
                    <a:pt x="359416" y="348337"/>
                  </a:cubicBezTo>
                  <a:cubicBezTo>
                    <a:pt x="359416" y="358368"/>
                    <a:pt x="359416" y="358368"/>
                    <a:pt x="359416" y="358368"/>
                  </a:cubicBezTo>
                  <a:cubicBezTo>
                    <a:pt x="357737" y="365055"/>
                    <a:pt x="359416" y="371742"/>
                    <a:pt x="359416" y="376757"/>
                  </a:cubicBezTo>
                  <a:cubicBezTo>
                    <a:pt x="359416" y="390132"/>
                    <a:pt x="361095" y="401834"/>
                    <a:pt x="364453" y="413537"/>
                  </a:cubicBezTo>
                  <a:cubicBezTo>
                    <a:pt x="367811" y="425239"/>
                    <a:pt x="371170" y="436942"/>
                    <a:pt x="376207" y="446972"/>
                  </a:cubicBezTo>
                  <a:cubicBezTo>
                    <a:pt x="379565" y="457003"/>
                    <a:pt x="384602" y="467034"/>
                    <a:pt x="389640" y="475393"/>
                  </a:cubicBezTo>
                  <a:cubicBezTo>
                    <a:pt x="399714" y="492111"/>
                    <a:pt x="411468" y="503814"/>
                    <a:pt x="419863" y="512173"/>
                  </a:cubicBezTo>
                  <a:cubicBezTo>
                    <a:pt x="426580" y="520532"/>
                    <a:pt x="433296" y="523875"/>
                    <a:pt x="433296" y="523875"/>
                  </a:cubicBezTo>
                  <a:cubicBezTo>
                    <a:pt x="433296" y="523875"/>
                    <a:pt x="431617" y="523875"/>
                    <a:pt x="428259" y="522203"/>
                  </a:cubicBezTo>
                  <a:cubicBezTo>
                    <a:pt x="426580" y="520532"/>
                    <a:pt x="421542" y="517188"/>
                    <a:pt x="418184" y="513844"/>
                  </a:cubicBezTo>
                  <a:cubicBezTo>
                    <a:pt x="409789" y="507157"/>
                    <a:pt x="396356" y="495455"/>
                    <a:pt x="384602" y="478736"/>
                  </a:cubicBezTo>
                  <a:cubicBezTo>
                    <a:pt x="379565" y="470378"/>
                    <a:pt x="372849" y="460347"/>
                    <a:pt x="367811" y="450316"/>
                  </a:cubicBezTo>
                  <a:cubicBezTo>
                    <a:pt x="366132" y="445301"/>
                    <a:pt x="362774" y="440285"/>
                    <a:pt x="361095" y="433598"/>
                  </a:cubicBezTo>
                  <a:cubicBezTo>
                    <a:pt x="359416" y="428583"/>
                    <a:pt x="356058" y="421896"/>
                    <a:pt x="356058" y="416880"/>
                  </a:cubicBezTo>
                  <a:cubicBezTo>
                    <a:pt x="351020" y="405178"/>
                    <a:pt x="349341" y="391803"/>
                    <a:pt x="347662" y="378429"/>
                  </a:cubicBezTo>
                  <a:cubicBezTo>
                    <a:pt x="347662" y="371742"/>
                    <a:pt x="347662" y="365055"/>
                    <a:pt x="347662" y="358368"/>
                  </a:cubicBezTo>
                  <a:cubicBezTo>
                    <a:pt x="347662" y="348337"/>
                    <a:pt x="347662" y="348337"/>
                    <a:pt x="347662" y="348337"/>
                  </a:cubicBezTo>
                  <a:cubicBezTo>
                    <a:pt x="349341" y="338306"/>
                    <a:pt x="349341" y="338306"/>
                    <a:pt x="349341" y="338306"/>
                  </a:cubicBezTo>
                  <a:cubicBezTo>
                    <a:pt x="349341" y="324932"/>
                    <a:pt x="352700" y="311557"/>
                    <a:pt x="356058" y="298183"/>
                  </a:cubicBezTo>
                  <a:cubicBezTo>
                    <a:pt x="359416" y="286480"/>
                    <a:pt x="362774" y="273106"/>
                    <a:pt x="367811" y="261404"/>
                  </a:cubicBezTo>
                  <a:cubicBezTo>
                    <a:pt x="369490" y="256388"/>
                    <a:pt x="371170" y="249701"/>
                    <a:pt x="374528" y="244686"/>
                  </a:cubicBezTo>
                  <a:cubicBezTo>
                    <a:pt x="376207" y="239670"/>
                    <a:pt x="379565" y="232983"/>
                    <a:pt x="381244" y="227968"/>
                  </a:cubicBezTo>
                  <a:cubicBezTo>
                    <a:pt x="384602" y="222952"/>
                    <a:pt x="386281" y="217937"/>
                    <a:pt x="389640" y="214593"/>
                  </a:cubicBezTo>
                  <a:cubicBezTo>
                    <a:pt x="391319" y="209578"/>
                    <a:pt x="394677" y="204563"/>
                    <a:pt x="396356" y="201219"/>
                  </a:cubicBezTo>
                  <a:cubicBezTo>
                    <a:pt x="401393" y="191188"/>
                    <a:pt x="408110" y="184501"/>
                    <a:pt x="411468" y="177814"/>
                  </a:cubicBezTo>
                  <a:cubicBezTo>
                    <a:pt x="416505" y="171127"/>
                    <a:pt x="419863" y="164440"/>
                    <a:pt x="423222" y="161096"/>
                  </a:cubicBezTo>
                  <a:cubicBezTo>
                    <a:pt x="431617" y="151065"/>
                    <a:pt x="434975" y="146050"/>
                    <a:pt x="434975" y="146050"/>
                  </a:cubicBezTo>
                  <a:close/>
                  <a:moveTo>
                    <a:pt x="461962" y="117475"/>
                  </a:moveTo>
                  <a:cubicBezTo>
                    <a:pt x="461962" y="117475"/>
                    <a:pt x="458665" y="122490"/>
                    <a:pt x="453719" y="132521"/>
                  </a:cubicBezTo>
                  <a:cubicBezTo>
                    <a:pt x="450422" y="137536"/>
                    <a:pt x="447125" y="144224"/>
                    <a:pt x="443828" y="150911"/>
                  </a:cubicBezTo>
                  <a:cubicBezTo>
                    <a:pt x="438882" y="157598"/>
                    <a:pt x="435585" y="165957"/>
                    <a:pt x="430640" y="174316"/>
                  </a:cubicBezTo>
                  <a:cubicBezTo>
                    <a:pt x="428991" y="179331"/>
                    <a:pt x="425694" y="182675"/>
                    <a:pt x="424045" y="187690"/>
                  </a:cubicBezTo>
                  <a:cubicBezTo>
                    <a:pt x="422397" y="192706"/>
                    <a:pt x="419100" y="197721"/>
                    <a:pt x="417451" y="202736"/>
                  </a:cubicBezTo>
                  <a:cubicBezTo>
                    <a:pt x="415803" y="207752"/>
                    <a:pt x="412506" y="212767"/>
                    <a:pt x="410857" y="219454"/>
                  </a:cubicBezTo>
                  <a:cubicBezTo>
                    <a:pt x="409208" y="224470"/>
                    <a:pt x="405911" y="229485"/>
                    <a:pt x="404263" y="236172"/>
                  </a:cubicBezTo>
                  <a:cubicBezTo>
                    <a:pt x="400966" y="247875"/>
                    <a:pt x="397668" y="259577"/>
                    <a:pt x="394371" y="271280"/>
                  </a:cubicBezTo>
                  <a:cubicBezTo>
                    <a:pt x="392723" y="284654"/>
                    <a:pt x="389426" y="296357"/>
                    <a:pt x="389426" y="309731"/>
                  </a:cubicBezTo>
                  <a:cubicBezTo>
                    <a:pt x="387777" y="319762"/>
                    <a:pt x="387777" y="319762"/>
                    <a:pt x="387777" y="319762"/>
                  </a:cubicBezTo>
                  <a:cubicBezTo>
                    <a:pt x="387777" y="329793"/>
                    <a:pt x="387777" y="329793"/>
                    <a:pt x="387777" y="329793"/>
                  </a:cubicBezTo>
                  <a:cubicBezTo>
                    <a:pt x="387777" y="334808"/>
                    <a:pt x="387777" y="341495"/>
                    <a:pt x="387777" y="348182"/>
                  </a:cubicBezTo>
                  <a:cubicBezTo>
                    <a:pt x="389426" y="361557"/>
                    <a:pt x="391074" y="373259"/>
                    <a:pt x="392723" y="384962"/>
                  </a:cubicBezTo>
                  <a:cubicBezTo>
                    <a:pt x="396020" y="396664"/>
                    <a:pt x="399317" y="408367"/>
                    <a:pt x="404263" y="418397"/>
                  </a:cubicBezTo>
                  <a:cubicBezTo>
                    <a:pt x="409208" y="428428"/>
                    <a:pt x="414154" y="436787"/>
                    <a:pt x="419100" y="445146"/>
                  </a:cubicBezTo>
                  <a:cubicBezTo>
                    <a:pt x="428991" y="461864"/>
                    <a:pt x="438882" y="475238"/>
                    <a:pt x="447125" y="483597"/>
                  </a:cubicBezTo>
                  <a:lnTo>
                    <a:pt x="455659" y="491170"/>
                  </a:lnTo>
                  <a:lnTo>
                    <a:pt x="445477" y="485269"/>
                  </a:lnTo>
                  <a:cubicBezTo>
                    <a:pt x="437234" y="476910"/>
                    <a:pt x="424045" y="465208"/>
                    <a:pt x="414154" y="448490"/>
                  </a:cubicBezTo>
                  <a:cubicBezTo>
                    <a:pt x="407560" y="441803"/>
                    <a:pt x="402614" y="431772"/>
                    <a:pt x="397668" y="421741"/>
                  </a:cubicBezTo>
                  <a:cubicBezTo>
                    <a:pt x="394371" y="416726"/>
                    <a:pt x="392723" y="410039"/>
                    <a:pt x="389426" y="405023"/>
                  </a:cubicBezTo>
                  <a:cubicBezTo>
                    <a:pt x="387777" y="400008"/>
                    <a:pt x="386129" y="393321"/>
                    <a:pt x="384480" y="386633"/>
                  </a:cubicBezTo>
                  <a:cubicBezTo>
                    <a:pt x="381183" y="374931"/>
                    <a:pt x="379534" y="361557"/>
                    <a:pt x="377886" y="349854"/>
                  </a:cubicBezTo>
                  <a:cubicBezTo>
                    <a:pt x="377886" y="343167"/>
                    <a:pt x="376237" y="336480"/>
                    <a:pt x="376237" y="329793"/>
                  </a:cubicBezTo>
                  <a:cubicBezTo>
                    <a:pt x="377886" y="318090"/>
                    <a:pt x="377886" y="318090"/>
                    <a:pt x="377886" y="318090"/>
                  </a:cubicBezTo>
                  <a:cubicBezTo>
                    <a:pt x="377886" y="308059"/>
                    <a:pt x="377886" y="308059"/>
                    <a:pt x="377886" y="308059"/>
                  </a:cubicBezTo>
                  <a:cubicBezTo>
                    <a:pt x="379534" y="294685"/>
                    <a:pt x="381183" y="282982"/>
                    <a:pt x="384480" y="269608"/>
                  </a:cubicBezTo>
                  <a:cubicBezTo>
                    <a:pt x="387777" y="256234"/>
                    <a:pt x="391074" y="244531"/>
                    <a:pt x="396020" y="232829"/>
                  </a:cubicBezTo>
                  <a:cubicBezTo>
                    <a:pt x="397668" y="226141"/>
                    <a:pt x="400966" y="221126"/>
                    <a:pt x="402614" y="216111"/>
                  </a:cubicBezTo>
                  <a:cubicBezTo>
                    <a:pt x="405911" y="209423"/>
                    <a:pt x="407560" y="204408"/>
                    <a:pt x="410857" y="199393"/>
                  </a:cubicBezTo>
                  <a:cubicBezTo>
                    <a:pt x="412506" y="194377"/>
                    <a:pt x="415803" y="189362"/>
                    <a:pt x="417451" y="184347"/>
                  </a:cubicBezTo>
                  <a:cubicBezTo>
                    <a:pt x="420748" y="179331"/>
                    <a:pt x="422397" y="175988"/>
                    <a:pt x="425694" y="170972"/>
                  </a:cubicBezTo>
                  <a:cubicBezTo>
                    <a:pt x="430640" y="162613"/>
                    <a:pt x="435585" y="154254"/>
                    <a:pt x="440531" y="147567"/>
                  </a:cubicBezTo>
                  <a:cubicBezTo>
                    <a:pt x="443828" y="140880"/>
                    <a:pt x="448774" y="135865"/>
                    <a:pt x="452071" y="130849"/>
                  </a:cubicBezTo>
                  <a:cubicBezTo>
                    <a:pt x="458665" y="122490"/>
                    <a:pt x="461962" y="117475"/>
                    <a:pt x="461962" y="117475"/>
                  </a:cubicBezTo>
                  <a:close/>
                  <a:moveTo>
                    <a:pt x="492125" y="87313"/>
                  </a:moveTo>
                  <a:cubicBezTo>
                    <a:pt x="492125" y="87313"/>
                    <a:pt x="488828" y="93999"/>
                    <a:pt x="482234" y="104027"/>
                  </a:cubicBezTo>
                  <a:cubicBezTo>
                    <a:pt x="478937" y="109041"/>
                    <a:pt x="475640" y="114056"/>
                    <a:pt x="472343" y="120741"/>
                  </a:cubicBezTo>
                  <a:cubicBezTo>
                    <a:pt x="469045" y="129099"/>
                    <a:pt x="464100" y="135784"/>
                    <a:pt x="460803" y="145813"/>
                  </a:cubicBezTo>
                  <a:cubicBezTo>
                    <a:pt x="457506" y="149156"/>
                    <a:pt x="455857" y="154170"/>
                    <a:pt x="452560" y="159184"/>
                  </a:cubicBezTo>
                  <a:cubicBezTo>
                    <a:pt x="450911" y="164198"/>
                    <a:pt x="449263" y="169213"/>
                    <a:pt x="445966" y="174227"/>
                  </a:cubicBezTo>
                  <a:cubicBezTo>
                    <a:pt x="444317" y="179241"/>
                    <a:pt x="442669" y="184255"/>
                    <a:pt x="441020" y="189270"/>
                  </a:cubicBezTo>
                  <a:cubicBezTo>
                    <a:pt x="437723" y="195955"/>
                    <a:pt x="436074" y="200970"/>
                    <a:pt x="434426" y="205984"/>
                  </a:cubicBezTo>
                  <a:cubicBezTo>
                    <a:pt x="429480" y="217684"/>
                    <a:pt x="426183" y="231055"/>
                    <a:pt x="424534" y="242755"/>
                  </a:cubicBezTo>
                  <a:cubicBezTo>
                    <a:pt x="421237" y="254455"/>
                    <a:pt x="419589" y="267827"/>
                    <a:pt x="417940" y="281198"/>
                  </a:cubicBezTo>
                  <a:cubicBezTo>
                    <a:pt x="416292" y="289555"/>
                    <a:pt x="416292" y="289555"/>
                    <a:pt x="416292" y="289555"/>
                  </a:cubicBezTo>
                  <a:cubicBezTo>
                    <a:pt x="416292" y="299584"/>
                    <a:pt x="416292" y="299584"/>
                    <a:pt x="416292" y="299584"/>
                  </a:cubicBezTo>
                  <a:cubicBezTo>
                    <a:pt x="416292" y="306269"/>
                    <a:pt x="416292" y="312955"/>
                    <a:pt x="417940" y="319641"/>
                  </a:cubicBezTo>
                  <a:cubicBezTo>
                    <a:pt x="417940" y="331341"/>
                    <a:pt x="419589" y="344712"/>
                    <a:pt x="422886" y="356412"/>
                  </a:cubicBezTo>
                  <a:cubicBezTo>
                    <a:pt x="426183" y="368112"/>
                    <a:pt x="429480" y="378141"/>
                    <a:pt x="432777" y="388169"/>
                  </a:cubicBezTo>
                  <a:cubicBezTo>
                    <a:pt x="437723" y="399869"/>
                    <a:pt x="442669" y="408226"/>
                    <a:pt x="447614" y="416583"/>
                  </a:cubicBezTo>
                  <a:cubicBezTo>
                    <a:pt x="457506" y="433297"/>
                    <a:pt x="469045" y="444997"/>
                    <a:pt x="475640" y="453354"/>
                  </a:cubicBezTo>
                  <a:cubicBezTo>
                    <a:pt x="483882" y="461712"/>
                    <a:pt x="488828" y="466726"/>
                    <a:pt x="488828" y="466726"/>
                  </a:cubicBezTo>
                  <a:cubicBezTo>
                    <a:pt x="488828" y="466726"/>
                    <a:pt x="487180" y="465054"/>
                    <a:pt x="485531" y="463383"/>
                  </a:cubicBezTo>
                  <a:cubicBezTo>
                    <a:pt x="482234" y="461712"/>
                    <a:pt x="478937" y="460040"/>
                    <a:pt x="473991" y="455026"/>
                  </a:cubicBezTo>
                  <a:cubicBezTo>
                    <a:pt x="465748" y="448340"/>
                    <a:pt x="454208" y="436640"/>
                    <a:pt x="442669" y="419926"/>
                  </a:cubicBezTo>
                  <a:cubicBezTo>
                    <a:pt x="436074" y="411569"/>
                    <a:pt x="431129" y="403212"/>
                    <a:pt x="426183" y="391512"/>
                  </a:cubicBezTo>
                  <a:cubicBezTo>
                    <a:pt x="422886" y="386498"/>
                    <a:pt x="421237" y="381483"/>
                    <a:pt x="419589" y="376469"/>
                  </a:cubicBezTo>
                  <a:cubicBezTo>
                    <a:pt x="417940" y="369783"/>
                    <a:pt x="414643" y="364769"/>
                    <a:pt x="412994" y="358083"/>
                  </a:cubicBezTo>
                  <a:cubicBezTo>
                    <a:pt x="409697" y="346383"/>
                    <a:pt x="408049" y="333012"/>
                    <a:pt x="406400" y="319641"/>
                  </a:cubicBezTo>
                  <a:cubicBezTo>
                    <a:pt x="406400" y="312955"/>
                    <a:pt x="406400" y="306269"/>
                    <a:pt x="406400" y="299584"/>
                  </a:cubicBezTo>
                  <a:cubicBezTo>
                    <a:pt x="406400" y="289555"/>
                    <a:pt x="406400" y="289555"/>
                    <a:pt x="406400" y="289555"/>
                  </a:cubicBezTo>
                  <a:cubicBezTo>
                    <a:pt x="406400" y="279527"/>
                    <a:pt x="406400" y="279527"/>
                    <a:pt x="406400" y="279527"/>
                  </a:cubicBezTo>
                  <a:cubicBezTo>
                    <a:pt x="408049" y="266155"/>
                    <a:pt x="411346" y="252784"/>
                    <a:pt x="412994" y="239412"/>
                  </a:cubicBezTo>
                  <a:cubicBezTo>
                    <a:pt x="416292" y="227712"/>
                    <a:pt x="421237" y="214341"/>
                    <a:pt x="424534" y="202641"/>
                  </a:cubicBezTo>
                  <a:cubicBezTo>
                    <a:pt x="427831" y="197627"/>
                    <a:pt x="429480" y="192613"/>
                    <a:pt x="432777" y="185927"/>
                  </a:cubicBezTo>
                  <a:cubicBezTo>
                    <a:pt x="434426" y="180913"/>
                    <a:pt x="436074" y="175898"/>
                    <a:pt x="439371" y="170884"/>
                  </a:cubicBezTo>
                  <a:cubicBezTo>
                    <a:pt x="442669" y="165870"/>
                    <a:pt x="444317" y="160856"/>
                    <a:pt x="447614" y="155841"/>
                  </a:cubicBezTo>
                  <a:cubicBezTo>
                    <a:pt x="449263" y="150827"/>
                    <a:pt x="452560" y="145813"/>
                    <a:pt x="454208" y="142470"/>
                  </a:cubicBezTo>
                  <a:cubicBezTo>
                    <a:pt x="459154" y="134113"/>
                    <a:pt x="464100" y="125756"/>
                    <a:pt x="469045" y="119070"/>
                  </a:cubicBezTo>
                  <a:cubicBezTo>
                    <a:pt x="473991" y="112384"/>
                    <a:pt x="477288" y="107370"/>
                    <a:pt x="480585" y="102356"/>
                  </a:cubicBezTo>
                  <a:cubicBezTo>
                    <a:pt x="487180" y="92327"/>
                    <a:pt x="492125" y="87313"/>
                    <a:pt x="492125" y="87313"/>
                  </a:cubicBezTo>
                  <a:close/>
                  <a:moveTo>
                    <a:pt x="520700" y="58738"/>
                  </a:moveTo>
                  <a:cubicBezTo>
                    <a:pt x="520700" y="58738"/>
                    <a:pt x="517403" y="63753"/>
                    <a:pt x="512457" y="73784"/>
                  </a:cubicBezTo>
                  <a:cubicBezTo>
                    <a:pt x="509160" y="78799"/>
                    <a:pt x="505863" y="85487"/>
                    <a:pt x="500918" y="92174"/>
                  </a:cubicBezTo>
                  <a:cubicBezTo>
                    <a:pt x="497620" y="98861"/>
                    <a:pt x="492675" y="107220"/>
                    <a:pt x="489378" y="115579"/>
                  </a:cubicBezTo>
                  <a:cubicBezTo>
                    <a:pt x="487729" y="120594"/>
                    <a:pt x="484432" y="125610"/>
                    <a:pt x="482783" y="128953"/>
                  </a:cubicBezTo>
                  <a:cubicBezTo>
                    <a:pt x="479486" y="133969"/>
                    <a:pt x="477838" y="138984"/>
                    <a:pt x="476189" y="143999"/>
                  </a:cubicBezTo>
                  <a:cubicBezTo>
                    <a:pt x="472892" y="149015"/>
                    <a:pt x="471244" y="155702"/>
                    <a:pt x="469595" y="160717"/>
                  </a:cubicBezTo>
                  <a:cubicBezTo>
                    <a:pt x="467946" y="165733"/>
                    <a:pt x="464649" y="172420"/>
                    <a:pt x="463001" y="177435"/>
                  </a:cubicBezTo>
                  <a:cubicBezTo>
                    <a:pt x="459704" y="189138"/>
                    <a:pt x="456406" y="200840"/>
                    <a:pt x="453109" y="214215"/>
                  </a:cubicBezTo>
                  <a:cubicBezTo>
                    <a:pt x="449812" y="225917"/>
                    <a:pt x="448164" y="239291"/>
                    <a:pt x="446515" y="250994"/>
                  </a:cubicBezTo>
                  <a:cubicBezTo>
                    <a:pt x="446515" y="261025"/>
                    <a:pt x="446515" y="261025"/>
                    <a:pt x="446515" y="261025"/>
                  </a:cubicBezTo>
                  <a:cubicBezTo>
                    <a:pt x="446515" y="271056"/>
                    <a:pt x="446515" y="271056"/>
                    <a:pt x="446515" y="271056"/>
                  </a:cubicBezTo>
                  <a:cubicBezTo>
                    <a:pt x="444867" y="277743"/>
                    <a:pt x="446515" y="284430"/>
                    <a:pt x="446515" y="289445"/>
                  </a:cubicBezTo>
                  <a:cubicBezTo>
                    <a:pt x="448164" y="302820"/>
                    <a:pt x="448164" y="314522"/>
                    <a:pt x="451461" y="326225"/>
                  </a:cubicBezTo>
                  <a:cubicBezTo>
                    <a:pt x="454758" y="337927"/>
                    <a:pt x="458055" y="349630"/>
                    <a:pt x="463001" y="359660"/>
                  </a:cubicBezTo>
                  <a:cubicBezTo>
                    <a:pt x="466298" y="369691"/>
                    <a:pt x="471244" y="379722"/>
                    <a:pt x="476189" y="388081"/>
                  </a:cubicBezTo>
                  <a:cubicBezTo>
                    <a:pt x="487729" y="404799"/>
                    <a:pt x="497620" y="416501"/>
                    <a:pt x="505863" y="424860"/>
                  </a:cubicBezTo>
                  <a:cubicBezTo>
                    <a:pt x="514106" y="433219"/>
                    <a:pt x="519052" y="436563"/>
                    <a:pt x="519052" y="436563"/>
                  </a:cubicBezTo>
                  <a:cubicBezTo>
                    <a:pt x="519052" y="436563"/>
                    <a:pt x="517403" y="436563"/>
                    <a:pt x="514106" y="434891"/>
                  </a:cubicBezTo>
                  <a:cubicBezTo>
                    <a:pt x="512457" y="433219"/>
                    <a:pt x="507512" y="429876"/>
                    <a:pt x="504215" y="426532"/>
                  </a:cubicBezTo>
                  <a:cubicBezTo>
                    <a:pt x="495972" y="418173"/>
                    <a:pt x="482783" y="408142"/>
                    <a:pt x="471244" y="391425"/>
                  </a:cubicBezTo>
                  <a:cubicBezTo>
                    <a:pt x="466298" y="383066"/>
                    <a:pt x="459704" y="373035"/>
                    <a:pt x="454758" y="363004"/>
                  </a:cubicBezTo>
                  <a:cubicBezTo>
                    <a:pt x="453109" y="357989"/>
                    <a:pt x="449812" y="352973"/>
                    <a:pt x="448164" y="346286"/>
                  </a:cubicBezTo>
                  <a:cubicBezTo>
                    <a:pt x="446515" y="341271"/>
                    <a:pt x="444867" y="334584"/>
                    <a:pt x="443218" y="329568"/>
                  </a:cubicBezTo>
                  <a:cubicBezTo>
                    <a:pt x="439921" y="316194"/>
                    <a:pt x="436624" y="304491"/>
                    <a:pt x="436624" y="291117"/>
                  </a:cubicBezTo>
                  <a:cubicBezTo>
                    <a:pt x="434975" y="284430"/>
                    <a:pt x="434975" y="277743"/>
                    <a:pt x="434975" y="271056"/>
                  </a:cubicBezTo>
                  <a:cubicBezTo>
                    <a:pt x="434975" y="261025"/>
                    <a:pt x="434975" y="261025"/>
                    <a:pt x="434975" y="261025"/>
                  </a:cubicBezTo>
                  <a:cubicBezTo>
                    <a:pt x="436624" y="250994"/>
                    <a:pt x="436624" y="250994"/>
                    <a:pt x="436624" y="250994"/>
                  </a:cubicBezTo>
                  <a:cubicBezTo>
                    <a:pt x="436624" y="237620"/>
                    <a:pt x="439921" y="224245"/>
                    <a:pt x="443218" y="210871"/>
                  </a:cubicBezTo>
                  <a:cubicBezTo>
                    <a:pt x="446515" y="197497"/>
                    <a:pt x="449812" y="185794"/>
                    <a:pt x="454758" y="174092"/>
                  </a:cubicBezTo>
                  <a:cubicBezTo>
                    <a:pt x="456406" y="169076"/>
                    <a:pt x="458055" y="162389"/>
                    <a:pt x="461352" y="157374"/>
                  </a:cubicBezTo>
                  <a:cubicBezTo>
                    <a:pt x="463001" y="152358"/>
                    <a:pt x="466298" y="145671"/>
                    <a:pt x="467946" y="140656"/>
                  </a:cubicBezTo>
                  <a:cubicBezTo>
                    <a:pt x="471244" y="135640"/>
                    <a:pt x="472892" y="130625"/>
                    <a:pt x="476189" y="125610"/>
                  </a:cubicBezTo>
                  <a:cubicBezTo>
                    <a:pt x="479486" y="122266"/>
                    <a:pt x="481135" y="117251"/>
                    <a:pt x="484432" y="112235"/>
                  </a:cubicBezTo>
                  <a:cubicBezTo>
                    <a:pt x="487729" y="103876"/>
                    <a:pt x="494323" y="97189"/>
                    <a:pt x="497620" y="90502"/>
                  </a:cubicBezTo>
                  <a:cubicBezTo>
                    <a:pt x="502566" y="83815"/>
                    <a:pt x="505863" y="77128"/>
                    <a:pt x="510809" y="73784"/>
                  </a:cubicBezTo>
                  <a:cubicBezTo>
                    <a:pt x="517403" y="63753"/>
                    <a:pt x="520700" y="58738"/>
                    <a:pt x="520700" y="58738"/>
                  </a:cubicBezTo>
                  <a:close/>
                  <a:moveTo>
                    <a:pt x="549275" y="30163"/>
                  </a:moveTo>
                  <a:cubicBezTo>
                    <a:pt x="549275" y="30163"/>
                    <a:pt x="545917" y="35178"/>
                    <a:pt x="540880" y="45209"/>
                  </a:cubicBezTo>
                  <a:cubicBezTo>
                    <a:pt x="537522" y="50224"/>
                    <a:pt x="534163" y="55240"/>
                    <a:pt x="530805" y="63599"/>
                  </a:cubicBezTo>
                  <a:cubicBezTo>
                    <a:pt x="525768" y="70286"/>
                    <a:pt x="522410" y="78645"/>
                    <a:pt x="517372" y="87004"/>
                  </a:cubicBezTo>
                  <a:cubicBezTo>
                    <a:pt x="515693" y="92019"/>
                    <a:pt x="514014" y="95363"/>
                    <a:pt x="510656" y="100378"/>
                  </a:cubicBezTo>
                  <a:cubicBezTo>
                    <a:pt x="508977" y="105394"/>
                    <a:pt x="507298" y="110409"/>
                    <a:pt x="503940" y="115424"/>
                  </a:cubicBezTo>
                  <a:cubicBezTo>
                    <a:pt x="502261" y="120440"/>
                    <a:pt x="498902" y="125455"/>
                    <a:pt x="497223" y="132142"/>
                  </a:cubicBezTo>
                  <a:cubicBezTo>
                    <a:pt x="495544" y="137158"/>
                    <a:pt x="493865" y="142173"/>
                    <a:pt x="492186" y="148860"/>
                  </a:cubicBezTo>
                  <a:cubicBezTo>
                    <a:pt x="487149" y="160563"/>
                    <a:pt x="483790" y="172265"/>
                    <a:pt x="480432" y="183968"/>
                  </a:cubicBezTo>
                  <a:cubicBezTo>
                    <a:pt x="478753" y="197342"/>
                    <a:pt x="475395" y="209045"/>
                    <a:pt x="475395" y="222419"/>
                  </a:cubicBezTo>
                  <a:cubicBezTo>
                    <a:pt x="473716" y="232450"/>
                    <a:pt x="473716" y="232450"/>
                    <a:pt x="473716" y="232450"/>
                  </a:cubicBezTo>
                  <a:cubicBezTo>
                    <a:pt x="473716" y="242481"/>
                    <a:pt x="473716" y="242481"/>
                    <a:pt x="473716" y="242481"/>
                  </a:cubicBezTo>
                  <a:cubicBezTo>
                    <a:pt x="473716" y="247496"/>
                    <a:pt x="473716" y="254183"/>
                    <a:pt x="473716" y="260870"/>
                  </a:cubicBezTo>
                  <a:cubicBezTo>
                    <a:pt x="475395" y="272573"/>
                    <a:pt x="477074" y="285947"/>
                    <a:pt x="480432" y="297650"/>
                  </a:cubicBezTo>
                  <a:cubicBezTo>
                    <a:pt x="482111" y="309352"/>
                    <a:pt x="485470" y="321055"/>
                    <a:pt x="490507" y="331085"/>
                  </a:cubicBezTo>
                  <a:cubicBezTo>
                    <a:pt x="495544" y="341116"/>
                    <a:pt x="500581" y="349475"/>
                    <a:pt x="505619" y="357834"/>
                  </a:cubicBezTo>
                  <a:cubicBezTo>
                    <a:pt x="515693" y="374552"/>
                    <a:pt x="525768" y="387926"/>
                    <a:pt x="534163" y="396285"/>
                  </a:cubicBezTo>
                  <a:lnTo>
                    <a:pt x="541846" y="403283"/>
                  </a:lnTo>
                  <a:lnTo>
                    <a:pt x="532484" y="397957"/>
                  </a:lnTo>
                  <a:cubicBezTo>
                    <a:pt x="524089" y="389598"/>
                    <a:pt x="512335" y="377896"/>
                    <a:pt x="500581" y="361178"/>
                  </a:cubicBezTo>
                  <a:cubicBezTo>
                    <a:pt x="493865" y="354491"/>
                    <a:pt x="488828" y="344460"/>
                    <a:pt x="483790" y="334429"/>
                  </a:cubicBezTo>
                  <a:cubicBezTo>
                    <a:pt x="480432" y="329414"/>
                    <a:pt x="478753" y="322727"/>
                    <a:pt x="475395" y="317711"/>
                  </a:cubicBezTo>
                  <a:cubicBezTo>
                    <a:pt x="473716" y="312696"/>
                    <a:pt x="472037" y="306009"/>
                    <a:pt x="470358" y="299321"/>
                  </a:cubicBezTo>
                  <a:cubicBezTo>
                    <a:pt x="467000" y="287619"/>
                    <a:pt x="465320" y="274245"/>
                    <a:pt x="463641" y="260870"/>
                  </a:cubicBezTo>
                  <a:cubicBezTo>
                    <a:pt x="463641" y="254183"/>
                    <a:pt x="461962" y="247496"/>
                    <a:pt x="463641" y="240809"/>
                  </a:cubicBezTo>
                  <a:cubicBezTo>
                    <a:pt x="463641" y="230778"/>
                    <a:pt x="463641" y="230778"/>
                    <a:pt x="463641" y="230778"/>
                  </a:cubicBezTo>
                  <a:cubicBezTo>
                    <a:pt x="463641" y="220747"/>
                    <a:pt x="463641" y="220747"/>
                    <a:pt x="463641" y="220747"/>
                  </a:cubicBezTo>
                  <a:cubicBezTo>
                    <a:pt x="465320" y="207373"/>
                    <a:pt x="467000" y="193999"/>
                    <a:pt x="470358" y="182296"/>
                  </a:cubicBezTo>
                  <a:cubicBezTo>
                    <a:pt x="473716" y="168922"/>
                    <a:pt x="477074" y="157219"/>
                    <a:pt x="482111" y="145517"/>
                  </a:cubicBezTo>
                  <a:cubicBezTo>
                    <a:pt x="483790" y="138829"/>
                    <a:pt x="487149" y="133814"/>
                    <a:pt x="488828" y="128799"/>
                  </a:cubicBezTo>
                  <a:cubicBezTo>
                    <a:pt x="492186" y="122111"/>
                    <a:pt x="493865" y="117096"/>
                    <a:pt x="497223" y="112081"/>
                  </a:cubicBezTo>
                  <a:cubicBezTo>
                    <a:pt x="498902" y="107065"/>
                    <a:pt x="502261" y="102050"/>
                    <a:pt x="503940" y="97035"/>
                  </a:cubicBezTo>
                  <a:cubicBezTo>
                    <a:pt x="507298" y="92019"/>
                    <a:pt x="508977" y="88676"/>
                    <a:pt x="512335" y="83660"/>
                  </a:cubicBezTo>
                  <a:cubicBezTo>
                    <a:pt x="517372" y="75301"/>
                    <a:pt x="522410" y="66942"/>
                    <a:pt x="527447" y="60255"/>
                  </a:cubicBezTo>
                  <a:cubicBezTo>
                    <a:pt x="530805" y="53568"/>
                    <a:pt x="535842" y="48553"/>
                    <a:pt x="539201" y="43537"/>
                  </a:cubicBezTo>
                  <a:cubicBezTo>
                    <a:pt x="545917" y="35178"/>
                    <a:pt x="549275" y="30163"/>
                    <a:pt x="549275" y="30163"/>
                  </a:cubicBezTo>
                  <a:close/>
                  <a:moveTo>
                    <a:pt x="579438" y="0"/>
                  </a:moveTo>
                  <a:cubicBezTo>
                    <a:pt x="579438" y="0"/>
                    <a:pt x="576080" y="6686"/>
                    <a:pt x="569364" y="16714"/>
                  </a:cubicBezTo>
                  <a:cubicBezTo>
                    <a:pt x="566005" y="20057"/>
                    <a:pt x="562647" y="26743"/>
                    <a:pt x="559289" y="33428"/>
                  </a:cubicBezTo>
                  <a:cubicBezTo>
                    <a:pt x="555931" y="41786"/>
                    <a:pt x="550894" y="48471"/>
                    <a:pt x="547535" y="58500"/>
                  </a:cubicBezTo>
                  <a:cubicBezTo>
                    <a:pt x="544177" y="61843"/>
                    <a:pt x="542498" y="66857"/>
                    <a:pt x="540819" y="71871"/>
                  </a:cubicBezTo>
                  <a:cubicBezTo>
                    <a:pt x="537461" y="76885"/>
                    <a:pt x="535782" y="81900"/>
                    <a:pt x="534103" y="86914"/>
                  </a:cubicBezTo>
                  <a:cubicBezTo>
                    <a:pt x="530744" y="91928"/>
                    <a:pt x="529065" y="96942"/>
                    <a:pt x="527386" y="101957"/>
                  </a:cubicBezTo>
                  <a:cubicBezTo>
                    <a:pt x="524028" y="108642"/>
                    <a:pt x="522349" y="113657"/>
                    <a:pt x="520670" y="118671"/>
                  </a:cubicBezTo>
                  <a:cubicBezTo>
                    <a:pt x="515633" y="130371"/>
                    <a:pt x="512274" y="142071"/>
                    <a:pt x="510595" y="155442"/>
                  </a:cubicBezTo>
                  <a:cubicBezTo>
                    <a:pt x="507237" y="167142"/>
                    <a:pt x="505558" y="180514"/>
                    <a:pt x="503879" y="193885"/>
                  </a:cubicBezTo>
                  <a:cubicBezTo>
                    <a:pt x="502200" y="202242"/>
                    <a:pt x="502200" y="202242"/>
                    <a:pt x="502200" y="202242"/>
                  </a:cubicBezTo>
                  <a:cubicBezTo>
                    <a:pt x="502200" y="212271"/>
                    <a:pt x="502200" y="212271"/>
                    <a:pt x="502200" y="212271"/>
                  </a:cubicBezTo>
                  <a:cubicBezTo>
                    <a:pt x="502200" y="218956"/>
                    <a:pt x="502200" y="225642"/>
                    <a:pt x="503879" y="232328"/>
                  </a:cubicBezTo>
                  <a:cubicBezTo>
                    <a:pt x="503879" y="244028"/>
                    <a:pt x="505558" y="257399"/>
                    <a:pt x="508916" y="269099"/>
                  </a:cubicBezTo>
                  <a:cubicBezTo>
                    <a:pt x="512274" y="280799"/>
                    <a:pt x="515633" y="290828"/>
                    <a:pt x="518991" y="300856"/>
                  </a:cubicBezTo>
                  <a:cubicBezTo>
                    <a:pt x="524028" y="310885"/>
                    <a:pt x="529065" y="320913"/>
                    <a:pt x="534103" y="329270"/>
                  </a:cubicBezTo>
                  <a:cubicBezTo>
                    <a:pt x="544177" y="345984"/>
                    <a:pt x="555931" y="357684"/>
                    <a:pt x="562647" y="366042"/>
                  </a:cubicBezTo>
                  <a:cubicBezTo>
                    <a:pt x="571043" y="374399"/>
                    <a:pt x="576080" y="379413"/>
                    <a:pt x="576080" y="379413"/>
                  </a:cubicBezTo>
                  <a:cubicBezTo>
                    <a:pt x="576080" y="379413"/>
                    <a:pt x="576080" y="377741"/>
                    <a:pt x="572722" y="376070"/>
                  </a:cubicBezTo>
                  <a:cubicBezTo>
                    <a:pt x="569364" y="374399"/>
                    <a:pt x="566005" y="371056"/>
                    <a:pt x="562647" y="367713"/>
                  </a:cubicBezTo>
                  <a:cubicBezTo>
                    <a:pt x="552573" y="361027"/>
                    <a:pt x="540819" y="349327"/>
                    <a:pt x="529065" y="332613"/>
                  </a:cubicBezTo>
                  <a:cubicBezTo>
                    <a:pt x="524028" y="324256"/>
                    <a:pt x="517312" y="315899"/>
                    <a:pt x="512274" y="304199"/>
                  </a:cubicBezTo>
                  <a:cubicBezTo>
                    <a:pt x="508916" y="299185"/>
                    <a:pt x="507237" y="294170"/>
                    <a:pt x="505558" y="289156"/>
                  </a:cubicBezTo>
                  <a:cubicBezTo>
                    <a:pt x="503879" y="282470"/>
                    <a:pt x="500521" y="277456"/>
                    <a:pt x="498842" y="270770"/>
                  </a:cubicBezTo>
                  <a:cubicBezTo>
                    <a:pt x="495483" y="259070"/>
                    <a:pt x="493804" y="245699"/>
                    <a:pt x="492125" y="232328"/>
                  </a:cubicBezTo>
                  <a:cubicBezTo>
                    <a:pt x="492125" y="225642"/>
                    <a:pt x="492125" y="218956"/>
                    <a:pt x="492125" y="212271"/>
                  </a:cubicBezTo>
                  <a:cubicBezTo>
                    <a:pt x="492125" y="202242"/>
                    <a:pt x="492125" y="202242"/>
                    <a:pt x="492125" y="202242"/>
                  </a:cubicBezTo>
                  <a:cubicBezTo>
                    <a:pt x="492125" y="192214"/>
                    <a:pt x="492125" y="192214"/>
                    <a:pt x="492125" y="192214"/>
                  </a:cubicBezTo>
                  <a:cubicBezTo>
                    <a:pt x="493804" y="178842"/>
                    <a:pt x="497163" y="165471"/>
                    <a:pt x="498842" y="152099"/>
                  </a:cubicBezTo>
                  <a:cubicBezTo>
                    <a:pt x="502200" y="140399"/>
                    <a:pt x="507237" y="127028"/>
                    <a:pt x="510595" y="115328"/>
                  </a:cubicBezTo>
                  <a:cubicBezTo>
                    <a:pt x="513953" y="110314"/>
                    <a:pt x="515633" y="103628"/>
                    <a:pt x="518991" y="98614"/>
                  </a:cubicBezTo>
                  <a:cubicBezTo>
                    <a:pt x="520670" y="93600"/>
                    <a:pt x="522349" y="88585"/>
                    <a:pt x="525707" y="83571"/>
                  </a:cubicBezTo>
                  <a:cubicBezTo>
                    <a:pt x="529065" y="78557"/>
                    <a:pt x="530744" y="73543"/>
                    <a:pt x="534103" y="68528"/>
                  </a:cubicBezTo>
                  <a:cubicBezTo>
                    <a:pt x="535782" y="63514"/>
                    <a:pt x="539140" y="58500"/>
                    <a:pt x="540819" y="55157"/>
                  </a:cubicBezTo>
                  <a:cubicBezTo>
                    <a:pt x="545856" y="46800"/>
                    <a:pt x="550894" y="38443"/>
                    <a:pt x="555931" y="31757"/>
                  </a:cubicBezTo>
                  <a:cubicBezTo>
                    <a:pt x="560968" y="25071"/>
                    <a:pt x="564326" y="20057"/>
                    <a:pt x="567685" y="15043"/>
                  </a:cubicBezTo>
                  <a:cubicBezTo>
                    <a:pt x="574401" y="5014"/>
                    <a:pt x="579438" y="0"/>
                    <a:pt x="579438" y="0"/>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noAutofit/>
            </a:bodyPr>
            <a:lstStyle/>
            <a:p>
              <a:pPr defTabSz="685631">
                <a:defRPr/>
              </a:pPr>
              <a:endParaRPr lang="en-US" sz="1350">
                <a:solidFill>
                  <a:prstClr val="black"/>
                </a:solidFill>
                <a:cs typeface="+mn-ea"/>
                <a:sym typeface="+mn-lt"/>
              </a:endParaRPr>
            </a:p>
          </p:txBody>
        </p:sp>
        <p:sp>
          <p:nvSpPr>
            <p:cNvPr id="46" name="Freeform 59">
              <a:extLst>
                <a:ext uri="{FF2B5EF4-FFF2-40B4-BE49-F238E27FC236}">
                  <a16:creationId xmlns:a16="http://schemas.microsoft.com/office/drawing/2014/main" xmlns="" id="{F78362BE-0FB4-4692-9EF9-947C85027BEB}"/>
                </a:ext>
              </a:extLst>
            </p:cNvPr>
            <p:cNvSpPr>
              <a:spLocks/>
            </p:cNvSpPr>
            <p:nvPr/>
          </p:nvSpPr>
          <p:spPr bwMode="auto">
            <a:xfrm>
              <a:off x="6836562" y="2829905"/>
              <a:ext cx="676581" cy="513227"/>
            </a:xfrm>
            <a:custGeom>
              <a:avLst/>
              <a:gdLst>
                <a:gd name="T0" fmla="*/ 329 w 555"/>
                <a:gd name="T1" fmla="*/ 1 h 420"/>
                <a:gd name="T2" fmla="*/ 555 w 555"/>
                <a:gd name="T3" fmla="*/ 0 h 420"/>
                <a:gd name="T4" fmla="*/ 222 w 555"/>
                <a:gd name="T5" fmla="*/ 333 h 420"/>
                <a:gd name="T6" fmla="*/ 0 w 555"/>
                <a:gd name="T7" fmla="*/ 330 h 420"/>
                <a:gd name="T8" fmla="*/ 329 w 555"/>
                <a:gd name="T9" fmla="*/ 1 h 420"/>
              </a:gdLst>
              <a:ahLst/>
              <a:cxnLst>
                <a:cxn ang="0">
                  <a:pos x="T0" y="T1"/>
                </a:cxn>
                <a:cxn ang="0">
                  <a:pos x="T2" y="T3"/>
                </a:cxn>
                <a:cxn ang="0">
                  <a:pos x="T4" y="T5"/>
                </a:cxn>
                <a:cxn ang="0">
                  <a:pos x="T6" y="T7"/>
                </a:cxn>
                <a:cxn ang="0">
                  <a:pos x="T8" y="T9"/>
                </a:cxn>
              </a:cxnLst>
              <a:rect l="0" t="0" r="r" b="b"/>
              <a:pathLst>
                <a:path w="555" h="420">
                  <a:moveTo>
                    <a:pt x="329" y="1"/>
                  </a:moveTo>
                  <a:cubicBezTo>
                    <a:pt x="329" y="1"/>
                    <a:pt x="400" y="109"/>
                    <a:pt x="555" y="0"/>
                  </a:cubicBezTo>
                  <a:cubicBezTo>
                    <a:pt x="222" y="333"/>
                    <a:pt x="222" y="333"/>
                    <a:pt x="222" y="333"/>
                  </a:cubicBezTo>
                  <a:cubicBezTo>
                    <a:pt x="222" y="333"/>
                    <a:pt x="90" y="420"/>
                    <a:pt x="0" y="330"/>
                  </a:cubicBezTo>
                  <a:lnTo>
                    <a:pt x="329" y="1"/>
                  </a:lnTo>
                  <a:close/>
                </a:path>
              </a:pathLst>
            </a:custGeom>
            <a:solidFill>
              <a:schemeClr val="accent3">
                <a:lumMod val="75000"/>
              </a:schemeClr>
            </a:solidFill>
            <a:ln>
              <a:noFill/>
            </a:ln>
            <a:extLst/>
          </p:spPr>
          <p:txBody>
            <a:bodyPr vert="horz" wrap="square" lIns="68580" tIns="34290" rIns="68580" bIns="34290" numCol="1" anchor="t" anchorCtr="0" compatLnSpc="1">
              <a:prstTxWarp prst="textNoShape">
                <a:avLst/>
              </a:prstTxWarp>
            </a:bodyPr>
            <a:lstStyle/>
            <a:p>
              <a:pPr defTabSz="685631">
                <a:defRPr/>
              </a:pPr>
              <a:endParaRPr lang="en-US" sz="1350">
                <a:solidFill>
                  <a:prstClr val="black"/>
                </a:solidFill>
                <a:cs typeface="+mn-ea"/>
                <a:sym typeface="+mn-lt"/>
              </a:endParaRPr>
            </a:p>
          </p:txBody>
        </p:sp>
        <p:sp>
          <p:nvSpPr>
            <p:cNvPr id="47" name="Freeform 52">
              <a:extLst>
                <a:ext uri="{FF2B5EF4-FFF2-40B4-BE49-F238E27FC236}">
                  <a16:creationId xmlns:a16="http://schemas.microsoft.com/office/drawing/2014/main" xmlns="" id="{F69F2E9C-3330-4FDE-B627-F12991D89629}"/>
                </a:ext>
              </a:extLst>
            </p:cNvPr>
            <p:cNvSpPr>
              <a:spLocks/>
            </p:cNvSpPr>
            <p:nvPr/>
          </p:nvSpPr>
          <p:spPr bwMode="auto">
            <a:xfrm>
              <a:off x="6856257" y="2850758"/>
              <a:ext cx="637191" cy="424021"/>
            </a:xfrm>
            <a:custGeom>
              <a:avLst/>
              <a:gdLst>
                <a:gd name="connsiteX0" fmla="*/ 0 w 873125"/>
                <a:gd name="connsiteY0" fmla="*/ 497070 h 581025"/>
                <a:gd name="connsiteX1" fmla="*/ 3343 w 873125"/>
                <a:gd name="connsiteY1" fmla="*/ 500429 h 581025"/>
                <a:gd name="connsiteX2" fmla="*/ 11700 w 873125"/>
                <a:gd name="connsiteY2" fmla="*/ 510503 h 581025"/>
                <a:gd name="connsiteX3" fmla="*/ 0 w 873125"/>
                <a:gd name="connsiteY3" fmla="*/ 497070 h 581025"/>
                <a:gd name="connsiteX4" fmla="*/ 379413 w 873125"/>
                <a:gd name="connsiteY4" fmla="*/ 493712 h 581025"/>
                <a:gd name="connsiteX5" fmla="*/ 364370 w 873125"/>
                <a:gd name="connsiteY5" fmla="*/ 505466 h 581025"/>
                <a:gd name="connsiteX6" fmla="*/ 347656 w 873125"/>
                <a:gd name="connsiteY6" fmla="*/ 517219 h 581025"/>
                <a:gd name="connsiteX7" fmla="*/ 324256 w 873125"/>
                <a:gd name="connsiteY7" fmla="*/ 532331 h 581025"/>
                <a:gd name="connsiteX8" fmla="*/ 310885 w 873125"/>
                <a:gd name="connsiteY8" fmla="*/ 539048 h 581025"/>
                <a:gd name="connsiteX9" fmla="*/ 295842 w 873125"/>
                <a:gd name="connsiteY9" fmla="*/ 547443 h 581025"/>
                <a:gd name="connsiteX10" fmla="*/ 280799 w 873125"/>
                <a:gd name="connsiteY10" fmla="*/ 554160 h 581025"/>
                <a:gd name="connsiteX11" fmla="*/ 262414 w 873125"/>
                <a:gd name="connsiteY11" fmla="*/ 562555 h 581025"/>
                <a:gd name="connsiteX12" fmla="*/ 225642 w 873125"/>
                <a:gd name="connsiteY12" fmla="*/ 574309 h 581025"/>
                <a:gd name="connsiteX13" fmla="*/ 187200 w 873125"/>
                <a:gd name="connsiteY13" fmla="*/ 581025 h 581025"/>
                <a:gd name="connsiteX14" fmla="*/ 177171 w 873125"/>
                <a:gd name="connsiteY14" fmla="*/ 581025 h 581025"/>
                <a:gd name="connsiteX15" fmla="*/ 167143 w 873125"/>
                <a:gd name="connsiteY15" fmla="*/ 581025 h 581025"/>
                <a:gd name="connsiteX16" fmla="*/ 147085 w 873125"/>
                <a:gd name="connsiteY16" fmla="*/ 581025 h 581025"/>
                <a:gd name="connsiteX17" fmla="*/ 108643 w 873125"/>
                <a:gd name="connsiteY17" fmla="*/ 574309 h 581025"/>
                <a:gd name="connsiteX18" fmla="*/ 90257 w 873125"/>
                <a:gd name="connsiteY18" fmla="*/ 567592 h 581025"/>
                <a:gd name="connsiteX19" fmla="*/ 73543 w 873125"/>
                <a:gd name="connsiteY19" fmla="*/ 560876 h 581025"/>
                <a:gd name="connsiteX20" fmla="*/ 46800 w 873125"/>
                <a:gd name="connsiteY20" fmla="*/ 544085 h 581025"/>
                <a:gd name="connsiteX21" fmla="*/ 11700 w 873125"/>
                <a:gd name="connsiteY21" fmla="*/ 510503 h 581025"/>
                <a:gd name="connsiteX22" fmla="*/ 50143 w 873125"/>
                <a:gd name="connsiteY22" fmla="*/ 539048 h 581025"/>
                <a:gd name="connsiteX23" fmla="*/ 76886 w 873125"/>
                <a:gd name="connsiteY23" fmla="*/ 554160 h 581025"/>
                <a:gd name="connsiteX24" fmla="*/ 110314 w 873125"/>
                <a:gd name="connsiteY24" fmla="*/ 564234 h 581025"/>
                <a:gd name="connsiteX25" fmla="*/ 147085 w 873125"/>
                <a:gd name="connsiteY25" fmla="*/ 569271 h 581025"/>
                <a:gd name="connsiteX26" fmla="*/ 167143 w 873125"/>
                <a:gd name="connsiteY26" fmla="*/ 570951 h 581025"/>
                <a:gd name="connsiteX27" fmla="*/ 175500 w 873125"/>
                <a:gd name="connsiteY27" fmla="*/ 570951 h 581025"/>
                <a:gd name="connsiteX28" fmla="*/ 185528 w 873125"/>
                <a:gd name="connsiteY28" fmla="*/ 569271 h 581025"/>
                <a:gd name="connsiteX29" fmla="*/ 223971 w 873125"/>
                <a:gd name="connsiteY29" fmla="*/ 562555 h 581025"/>
                <a:gd name="connsiteX30" fmla="*/ 259071 w 873125"/>
                <a:gd name="connsiteY30" fmla="*/ 552480 h 581025"/>
                <a:gd name="connsiteX31" fmla="*/ 277456 w 873125"/>
                <a:gd name="connsiteY31" fmla="*/ 545764 h 581025"/>
                <a:gd name="connsiteX32" fmla="*/ 292499 w 873125"/>
                <a:gd name="connsiteY32" fmla="*/ 540727 h 581025"/>
                <a:gd name="connsiteX33" fmla="*/ 307542 w 873125"/>
                <a:gd name="connsiteY33" fmla="*/ 534010 h 581025"/>
                <a:gd name="connsiteX34" fmla="*/ 320913 w 873125"/>
                <a:gd name="connsiteY34" fmla="*/ 525615 h 581025"/>
                <a:gd name="connsiteX35" fmla="*/ 344313 w 873125"/>
                <a:gd name="connsiteY35" fmla="*/ 513861 h 581025"/>
                <a:gd name="connsiteX36" fmla="*/ 362699 w 873125"/>
                <a:gd name="connsiteY36" fmla="*/ 503787 h 581025"/>
                <a:gd name="connsiteX37" fmla="*/ 379413 w 873125"/>
                <a:gd name="connsiteY37" fmla="*/ 493712 h 581025"/>
                <a:gd name="connsiteX38" fmla="*/ 407988 w 873125"/>
                <a:gd name="connsiteY38" fmla="*/ 465137 h 581025"/>
                <a:gd name="connsiteX39" fmla="*/ 392942 w 873125"/>
                <a:gd name="connsiteY39" fmla="*/ 475211 h 581025"/>
                <a:gd name="connsiteX40" fmla="*/ 376224 w 873125"/>
                <a:gd name="connsiteY40" fmla="*/ 488644 h 581025"/>
                <a:gd name="connsiteX41" fmla="*/ 352819 w 873125"/>
                <a:gd name="connsiteY41" fmla="*/ 502077 h 581025"/>
                <a:gd name="connsiteX42" fmla="*/ 339445 w 873125"/>
                <a:gd name="connsiteY42" fmla="*/ 510473 h 581025"/>
                <a:gd name="connsiteX43" fmla="*/ 324399 w 873125"/>
                <a:gd name="connsiteY43" fmla="*/ 518868 h 581025"/>
                <a:gd name="connsiteX44" fmla="*/ 309353 w 873125"/>
                <a:gd name="connsiteY44" fmla="*/ 525585 h 581025"/>
                <a:gd name="connsiteX45" fmla="*/ 292635 w 873125"/>
                <a:gd name="connsiteY45" fmla="*/ 532301 h 581025"/>
                <a:gd name="connsiteX46" fmla="*/ 255855 w 873125"/>
                <a:gd name="connsiteY46" fmla="*/ 544055 h 581025"/>
                <a:gd name="connsiteX47" fmla="*/ 215732 w 873125"/>
                <a:gd name="connsiteY47" fmla="*/ 550771 h 581025"/>
                <a:gd name="connsiteX48" fmla="*/ 205701 w 873125"/>
                <a:gd name="connsiteY48" fmla="*/ 552450 h 581025"/>
                <a:gd name="connsiteX49" fmla="*/ 195671 w 873125"/>
                <a:gd name="connsiteY49" fmla="*/ 552450 h 581025"/>
                <a:gd name="connsiteX50" fmla="*/ 175609 w 873125"/>
                <a:gd name="connsiteY50" fmla="*/ 550771 h 581025"/>
                <a:gd name="connsiteX51" fmla="*/ 137158 w 873125"/>
                <a:gd name="connsiteY51" fmla="*/ 544055 h 581025"/>
                <a:gd name="connsiteX52" fmla="*/ 118768 w 873125"/>
                <a:gd name="connsiteY52" fmla="*/ 539017 h 581025"/>
                <a:gd name="connsiteX53" fmla="*/ 103722 w 873125"/>
                <a:gd name="connsiteY53" fmla="*/ 532301 h 581025"/>
                <a:gd name="connsiteX54" fmla="*/ 75302 w 873125"/>
                <a:gd name="connsiteY54" fmla="*/ 515510 h 581025"/>
                <a:gd name="connsiteX55" fmla="*/ 40194 w 873125"/>
                <a:gd name="connsiteY55" fmla="*/ 481928 h 581025"/>
                <a:gd name="connsiteX56" fmla="*/ 31835 w 873125"/>
                <a:gd name="connsiteY56" fmla="*/ 471853 h 581025"/>
                <a:gd name="connsiteX57" fmla="*/ 30163 w 873125"/>
                <a:gd name="connsiteY57" fmla="*/ 466816 h 581025"/>
                <a:gd name="connsiteX58" fmla="*/ 41866 w 873125"/>
                <a:gd name="connsiteY58" fmla="*/ 480249 h 581025"/>
                <a:gd name="connsiteX59" fmla="*/ 78645 w 873125"/>
                <a:gd name="connsiteY59" fmla="*/ 510473 h 581025"/>
                <a:gd name="connsiteX60" fmla="*/ 107066 w 873125"/>
                <a:gd name="connsiteY60" fmla="*/ 523905 h 581025"/>
                <a:gd name="connsiteX61" fmla="*/ 140502 w 873125"/>
                <a:gd name="connsiteY61" fmla="*/ 535659 h 581025"/>
                <a:gd name="connsiteX62" fmla="*/ 177281 w 873125"/>
                <a:gd name="connsiteY62" fmla="*/ 540696 h 581025"/>
                <a:gd name="connsiteX63" fmla="*/ 195671 w 873125"/>
                <a:gd name="connsiteY63" fmla="*/ 540696 h 581025"/>
                <a:gd name="connsiteX64" fmla="*/ 205701 w 873125"/>
                <a:gd name="connsiteY64" fmla="*/ 540696 h 581025"/>
                <a:gd name="connsiteX65" fmla="*/ 214060 w 873125"/>
                <a:gd name="connsiteY65" fmla="*/ 540696 h 581025"/>
                <a:gd name="connsiteX66" fmla="*/ 252512 w 873125"/>
                <a:gd name="connsiteY66" fmla="*/ 533980 h 581025"/>
                <a:gd name="connsiteX67" fmla="*/ 289291 w 873125"/>
                <a:gd name="connsiteY67" fmla="*/ 523905 h 581025"/>
                <a:gd name="connsiteX68" fmla="*/ 306009 w 873125"/>
                <a:gd name="connsiteY68" fmla="*/ 517189 h 581025"/>
                <a:gd name="connsiteX69" fmla="*/ 321055 w 873125"/>
                <a:gd name="connsiteY69" fmla="*/ 510473 h 581025"/>
                <a:gd name="connsiteX70" fmla="*/ 336101 w 873125"/>
                <a:gd name="connsiteY70" fmla="*/ 503756 h 581025"/>
                <a:gd name="connsiteX71" fmla="*/ 351147 w 873125"/>
                <a:gd name="connsiteY71" fmla="*/ 497040 h 581025"/>
                <a:gd name="connsiteX72" fmla="*/ 374552 w 873125"/>
                <a:gd name="connsiteY72" fmla="*/ 485286 h 581025"/>
                <a:gd name="connsiteX73" fmla="*/ 392942 w 873125"/>
                <a:gd name="connsiteY73" fmla="*/ 473532 h 581025"/>
                <a:gd name="connsiteX74" fmla="*/ 407988 w 873125"/>
                <a:gd name="connsiteY74" fmla="*/ 465137 h 581025"/>
                <a:gd name="connsiteX75" fmla="*/ 436563 w 873125"/>
                <a:gd name="connsiteY75" fmla="*/ 436562 h 581025"/>
                <a:gd name="connsiteX76" fmla="*/ 423189 w 873125"/>
                <a:gd name="connsiteY76" fmla="*/ 446636 h 581025"/>
                <a:gd name="connsiteX77" fmla="*/ 404799 w 873125"/>
                <a:gd name="connsiteY77" fmla="*/ 458390 h 581025"/>
                <a:gd name="connsiteX78" fmla="*/ 383066 w 873125"/>
                <a:gd name="connsiteY78" fmla="*/ 473502 h 581025"/>
                <a:gd name="connsiteX79" fmla="*/ 369692 w 873125"/>
                <a:gd name="connsiteY79" fmla="*/ 481897 h 581025"/>
                <a:gd name="connsiteX80" fmla="*/ 354645 w 873125"/>
                <a:gd name="connsiteY80" fmla="*/ 488614 h 581025"/>
                <a:gd name="connsiteX81" fmla="*/ 337928 w 873125"/>
                <a:gd name="connsiteY81" fmla="*/ 497010 h 581025"/>
                <a:gd name="connsiteX82" fmla="*/ 321210 w 873125"/>
                <a:gd name="connsiteY82" fmla="*/ 503726 h 581025"/>
                <a:gd name="connsiteX83" fmla="*/ 284430 w 873125"/>
                <a:gd name="connsiteY83" fmla="*/ 515480 h 581025"/>
                <a:gd name="connsiteX84" fmla="*/ 244307 w 873125"/>
                <a:gd name="connsiteY84" fmla="*/ 522196 h 581025"/>
                <a:gd name="connsiteX85" fmla="*/ 234276 w 873125"/>
                <a:gd name="connsiteY85" fmla="*/ 522196 h 581025"/>
                <a:gd name="connsiteX86" fmla="*/ 224246 w 873125"/>
                <a:gd name="connsiteY86" fmla="*/ 522196 h 581025"/>
                <a:gd name="connsiteX87" fmla="*/ 204184 w 873125"/>
                <a:gd name="connsiteY87" fmla="*/ 522196 h 581025"/>
                <a:gd name="connsiteX88" fmla="*/ 165733 w 873125"/>
                <a:gd name="connsiteY88" fmla="*/ 515480 h 581025"/>
                <a:gd name="connsiteX89" fmla="*/ 149015 w 873125"/>
                <a:gd name="connsiteY89" fmla="*/ 510442 h 581025"/>
                <a:gd name="connsiteX90" fmla="*/ 132297 w 873125"/>
                <a:gd name="connsiteY90" fmla="*/ 502047 h 581025"/>
                <a:gd name="connsiteX91" fmla="*/ 103877 w 873125"/>
                <a:gd name="connsiteY91" fmla="*/ 485256 h 581025"/>
                <a:gd name="connsiteX92" fmla="*/ 68769 w 873125"/>
                <a:gd name="connsiteY92" fmla="*/ 453353 h 581025"/>
                <a:gd name="connsiteX93" fmla="*/ 60410 w 873125"/>
                <a:gd name="connsiteY93" fmla="*/ 441599 h 581025"/>
                <a:gd name="connsiteX94" fmla="*/ 58738 w 873125"/>
                <a:gd name="connsiteY94" fmla="*/ 438241 h 581025"/>
                <a:gd name="connsiteX95" fmla="*/ 70441 w 873125"/>
                <a:gd name="connsiteY95" fmla="*/ 451674 h 581025"/>
                <a:gd name="connsiteX96" fmla="*/ 107220 w 873125"/>
                <a:gd name="connsiteY96" fmla="*/ 480218 h 581025"/>
                <a:gd name="connsiteX97" fmla="*/ 135641 w 873125"/>
                <a:gd name="connsiteY97" fmla="*/ 495330 h 581025"/>
                <a:gd name="connsiteX98" fmla="*/ 169077 w 873125"/>
                <a:gd name="connsiteY98" fmla="*/ 505405 h 581025"/>
                <a:gd name="connsiteX99" fmla="*/ 205856 w 873125"/>
                <a:gd name="connsiteY99" fmla="*/ 512121 h 581025"/>
                <a:gd name="connsiteX100" fmla="*/ 224246 w 873125"/>
                <a:gd name="connsiteY100" fmla="*/ 512121 h 581025"/>
                <a:gd name="connsiteX101" fmla="*/ 234276 w 873125"/>
                <a:gd name="connsiteY101" fmla="*/ 512121 h 581025"/>
                <a:gd name="connsiteX102" fmla="*/ 244307 w 873125"/>
                <a:gd name="connsiteY102" fmla="*/ 510442 h 581025"/>
                <a:gd name="connsiteX103" fmla="*/ 282758 w 873125"/>
                <a:gd name="connsiteY103" fmla="*/ 505405 h 581025"/>
                <a:gd name="connsiteX104" fmla="*/ 317866 w 873125"/>
                <a:gd name="connsiteY104" fmla="*/ 493651 h 581025"/>
                <a:gd name="connsiteX105" fmla="*/ 334584 w 873125"/>
                <a:gd name="connsiteY105" fmla="*/ 488614 h 581025"/>
                <a:gd name="connsiteX106" fmla="*/ 351302 w 873125"/>
                <a:gd name="connsiteY106" fmla="*/ 481897 h 581025"/>
                <a:gd name="connsiteX107" fmla="*/ 366348 w 873125"/>
                <a:gd name="connsiteY107" fmla="*/ 475181 h 581025"/>
                <a:gd name="connsiteX108" fmla="*/ 379722 w 873125"/>
                <a:gd name="connsiteY108" fmla="*/ 468465 h 581025"/>
                <a:gd name="connsiteX109" fmla="*/ 403127 w 873125"/>
                <a:gd name="connsiteY109" fmla="*/ 455032 h 581025"/>
                <a:gd name="connsiteX110" fmla="*/ 421517 w 873125"/>
                <a:gd name="connsiteY110" fmla="*/ 444957 h 581025"/>
                <a:gd name="connsiteX111" fmla="*/ 436563 w 873125"/>
                <a:gd name="connsiteY111" fmla="*/ 436562 h 581025"/>
                <a:gd name="connsiteX112" fmla="*/ 85725 w 873125"/>
                <a:gd name="connsiteY112" fmla="*/ 409758 h 581025"/>
                <a:gd name="connsiteX113" fmla="*/ 89083 w 873125"/>
                <a:gd name="connsiteY113" fmla="*/ 413117 h 581025"/>
                <a:gd name="connsiteX114" fmla="*/ 89082 w 873125"/>
                <a:gd name="connsiteY114" fmla="*/ 413116 h 581025"/>
                <a:gd name="connsiteX115" fmla="*/ 85725 w 873125"/>
                <a:gd name="connsiteY115" fmla="*/ 409758 h 581025"/>
                <a:gd name="connsiteX116" fmla="*/ 466725 w 873125"/>
                <a:gd name="connsiteY116" fmla="*/ 406400 h 581025"/>
                <a:gd name="connsiteX117" fmla="*/ 451620 w 873125"/>
                <a:gd name="connsiteY117" fmla="*/ 418154 h 581025"/>
                <a:gd name="connsiteX118" fmla="*/ 434835 w 873125"/>
                <a:gd name="connsiteY118" fmla="*/ 429907 h 581025"/>
                <a:gd name="connsiteX119" fmla="*/ 411338 w 873125"/>
                <a:gd name="connsiteY119" fmla="*/ 445019 h 581025"/>
                <a:gd name="connsiteX120" fmla="*/ 397910 w 873125"/>
                <a:gd name="connsiteY120" fmla="*/ 451735 h 581025"/>
                <a:gd name="connsiteX121" fmla="*/ 382805 w 873125"/>
                <a:gd name="connsiteY121" fmla="*/ 460131 h 581025"/>
                <a:gd name="connsiteX122" fmla="*/ 367699 w 873125"/>
                <a:gd name="connsiteY122" fmla="*/ 466847 h 581025"/>
                <a:gd name="connsiteX123" fmla="*/ 349236 w 873125"/>
                <a:gd name="connsiteY123" fmla="*/ 475243 h 581025"/>
                <a:gd name="connsiteX124" fmla="*/ 312311 w 873125"/>
                <a:gd name="connsiteY124" fmla="*/ 485317 h 581025"/>
                <a:gd name="connsiteX125" fmla="*/ 273708 w 873125"/>
                <a:gd name="connsiteY125" fmla="*/ 492034 h 581025"/>
                <a:gd name="connsiteX126" fmla="*/ 263637 w 873125"/>
                <a:gd name="connsiteY126" fmla="*/ 493713 h 581025"/>
                <a:gd name="connsiteX127" fmla="*/ 253567 w 873125"/>
                <a:gd name="connsiteY127" fmla="*/ 493713 h 581025"/>
                <a:gd name="connsiteX128" fmla="*/ 233426 w 873125"/>
                <a:gd name="connsiteY128" fmla="*/ 493713 h 581025"/>
                <a:gd name="connsiteX129" fmla="*/ 194822 w 873125"/>
                <a:gd name="connsiteY129" fmla="*/ 486996 h 581025"/>
                <a:gd name="connsiteX130" fmla="*/ 176360 w 873125"/>
                <a:gd name="connsiteY130" fmla="*/ 480280 h 581025"/>
                <a:gd name="connsiteX131" fmla="*/ 159575 w 873125"/>
                <a:gd name="connsiteY131" fmla="*/ 473564 h 581025"/>
                <a:gd name="connsiteX132" fmla="*/ 132721 w 873125"/>
                <a:gd name="connsiteY132" fmla="*/ 456773 h 581025"/>
                <a:gd name="connsiteX133" fmla="*/ 97474 w 873125"/>
                <a:gd name="connsiteY133" fmla="*/ 423191 h 581025"/>
                <a:gd name="connsiteX134" fmla="*/ 89083 w 873125"/>
                <a:gd name="connsiteY134" fmla="*/ 413117 h 581025"/>
                <a:gd name="connsiteX135" fmla="*/ 89292 w 873125"/>
                <a:gd name="connsiteY135" fmla="*/ 413326 h 581025"/>
                <a:gd name="connsiteX136" fmla="*/ 99153 w 873125"/>
                <a:gd name="connsiteY136" fmla="*/ 423191 h 581025"/>
                <a:gd name="connsiteX137" fmla="*/ 136078 w 873125"/>
                <a:gd name="connsiteY137" fmla="*/ 451735 h 581025"/>
                <a:gd name="connsiteX138" fmla="*/ 164611 w 873125"/>
                <a:gd name="connsiteY138" fmla="*/ 465168 h 581025"/>
                <a:gd name="connsiteX139" fmla="*/ 196501 w 873125"/>
                <a:gd name="connsiteY139" fmla="*/ 476922 h 581025"/>
                <a:gd name="connsiteX140" fmla="*/ 233426 w 873125"/>
                <a:gd name="connsiteY140" fmla="*/ 481959 h 581025"/>
                <a:gd name="connsiteX141" fmla="*/ 253567 w 873125"/>
                <a:gd name="connsiteY141" fmla="*/ 483638 h 581025"/>
                <a:gd name="connsiteX142" fmla="*/ 261959 w 873125"/>
                <a:gd name="connsiteY142" fmla="*/ 481959 h 581025"/>
                <a:gd name="connsiteX143" fmla="*/ 272029 w 873125"/>
                <a:gd name="connsiteY143" fmla="*/ 481959 h 581025"/>
                <a:gd name="connsiteX144" fmla="*/ 310633 w 873125"/>
                <a:gd name="connsiteY144" fmla="*/ 475243 h 581025"/>
                <a:gd name="connsiteX145" fmla="*/ 347558 w 873125"/>
                <a:gd name="connsiteY145" fmla="*/ 465168 h 581025"/>
                <a:gd name="connsiteX146" fmla="*/ 364342 w 873125"/>
                <a:gd name="connsiteY146" fmla="*/ 458452 h 581025"/>
                <a:gd name="connsiteX147" fmla="*/ 379448 w 873125"/>
                <a:gd name="connsiteY147" fmla="*/ 451735 h 581025"/>
                <a:gd name="connsiteX148" fmla="*/ 394553 w 873125"/>
                <a:gd name="connsiteY148" fmla="*/ 445019 h 581025"/>
                <a:gd name="connsiteX149" fmla="*/ 407981 w 873125"/>
                <a:gd name="connsiteY149" fmla="*/ 438303 h 581025"/>
                <a:gd name="connsiteX150" fmla="*/ 433157 w 873125"/>
                <a:gd name="connsiteY150" fmla="*/ 426549 h 581025"/>
                <a:gd name="connsiteX151" fmla="*/ 449941 w 873125"/>
                <a:gd name="connsiteY151" fmla="*/ 416474 h 581025"/>
                <a:gd name="connsiteX152" fmla="*/ 466725 w 873125"/>
                <a:gd name="connsiteY152" fmla="*/ 406400 h 581025"/>
                <a:gd name="connsiteX153" fmla="*/ 493713 w 873125"/>
                <a:gd name="connsiteY153" fmla="*/ 377825 h 581025"/>
                <a:gd name="connsiteX154" fmla="*/ 478667 w 873125"/>
                <a:gd name="connsiteY154" fmla="*/ 387899 h 581025"/>
                <a:gd name="connsiteX155" fmla="*/ 461949 w 873125"/>
                <a:gd name="connsiteY155" fmla="*/ 401332 h 581025"/>
                <a:gd name="connsiteX156" fmla="*/ 438544 w 873125"/>
                <a:gd name="connsiteY156" fmla="*/ 414765 h 581025"/>
                <a:gd name="connsiteX157" fmla="*/ 425170 w 873125"/>
                <a:gd name="connsiteY157" fmla="*/ 423160 h 581025"/>
                <a:gd name="connsiteX158" fmla="*/ 411795 w 873125"/>
                <a:gd name="connsiteY158" fmla="*/ 431556 h 581025"/>
                <a:gd name="connsiteX159" fmla="*/ 395078 w 873125"/>
                <a:gd name="connsiteY159" fmla="*/ 438272 h 581025"/>
                <a:gd name="connsiteX160" fmla="*/ 378360 w 873125"/>
                <a:gd name="connsiteY160" fmla="*/ 444989 h 581025"/>
                <a:gd name="connsiteX161" fmla="*/ 341580 w 873125"/>
                <a:gd name="connsiteY161" fmla="*/ 456742 h 581025"/>
                <a:gd name="connsiteX162" fmla="*/ 301457 w 873125"/>
                <a:gd name="connsiteY162" fmla="*/ 463459 h 581025"/>
                <a:gd name="connsiteX163" fmla="*/ 291426 w 873125"/>
                <a:gd name="connsiteY163" fmla="*/ 465138 h 581025"/>
                <a:gd name="connsiteX164" fmla="*/ 281396 w 873125"/>
                <a:gd name="connsiteY164" fmla="*/ 465138 h 581025"/>
                <a:gd name="connsiteX165" fmla="*/ 261334 w 873125"/>
                <a:gd name="connsiteY165" fmla="*/ 463459 h 581025"/>
                <a:gd name="connsiteX166" fmla="*/ 222883 w 873125"/>
                <a:gd name="connsiteY166" fmla="*/ 456742 h 581025"/>
                <a:gd name="connsiteX167" fmla="*/ 206165 w 873125"/>
                <a:gd name="connsiteY167" fmla="*/ 451705 h 581025"/>
                <a:gd name="connsiteX168" fmla="*/ 189447 w 873125"/>
                <a:gd name="connsiteY168" fmla="*/ 444989 h 581025"/>
                <a:gd name="connsiteX169" fmla="*/ 161027 w 873125"/>
                <a:gd name="connsiteY169" fmla="*/ 428198 h 581025"/>
                <a:gd name="connsiteX170" fmla="*/ 125919 w 873125"/>
                <a:gd name="connsiteY170" fmla="*/ 394616 h 581025"/>
                <a:gd name="connsiteX171" fmla="*/ 117560 w 873125"/>
                <a:gd name="connsiteY171" fmla="*/ 384541 h 581025"/>
                <a:gd name="connsiteX172" fmla="*/ 115888 w 873125"/>
                <a:gd name="connsiteY172" fmla="*/ 379504 h 581025"/>
                <a:gd name="connsiteX173" fmla="*/ 127591 w 873125"/>
                <a:gd name="connsiteY173" fmla="*/ 392937 h 581025"/>
                <a:gd name="connsiteX174" fmla="*/ 164370 w 873125"/>
                <a:gd name="connsiteY174" fmla="*/ 421481 h 581025"/>
                <a:gd name="connsiteX175" fmla="*/ 192791 w 873125"/>
                <a:gd name="connsiteY175" fmla="*/ 436593 h 581025"/>
                <a:gd name="connsiteX176" fmla="*/ 226227 w 873125"/>
                <a:gd name="connsiteY176" fmla="*/ 448347 h 581025"/>
                <a:gd name="connsiteX177" fmla="*/ 263006 w 873125"/>
                <a:gd name="connsiteY177" fmla="*/ 453384 h 581025"/>
                <a:gd name="connsiteX178" fmla="*/ 281396 w 873125"/>
                <a:gd name="connsiteY178" fmla="*/ 453384 h 581025"/>
                <a:gd name="connsiteX179" fmla="*/ 291426 w 873125"/>
                <a:gd name="connsiteY179" fmla="*/ 453384 h 581025"/>
                <a:gd name="connsiteX180" fmla="*/ 301457 w 873125"/>
                <a:gd name="connsiteY180" fmla="*/ 453384 h 581025"/>
                <a:gd name="connsiteX181" fmla="*/ 338237 w 873125"/>
                <a:gd name="connsiteY181" fmla="*/ 446668 h 581025"/>
                <a:gd name="connsiteX182" fmla="*/ 375016 w 873125"/>
                <a:gd name="connsiteY182" fmla="*/ 436593 h 581025"/>
                <a:gd name="connsiteX183" fmla="*/ 391734 w 873125"/>
                <a:gd name="connsiteY183" fmla="*/ 429877 h 581025"/>
                <a:gd name="connsiteX184" fmla="*/ 408452 w 873125"/>
                <a:gd name="connsiteY184" fmla="*/ 423160 h 581025"/>
                <a:gd name="connsiteX185" fmla="*/ 421826 w 873125"/>
                <a:gd name="connsiteY185" fmla="*/ 416444 h 581025"/>
                <a:gd name="connsiteX186" fmla="*/ 436872 w 873125"/>
                <a:gd name="connsiteY186" fmla="*/ 409728 h 581025"/>
                <a:gd name="connsiteX187" fmla="*/ 460277 w 873125"/>
                <a:gd name="connsiteY187" fmla="*/ 397974 h 581025"/>
                <a:gd name="connsiteX188" fmla="*/ 478667 w 873125"/>
                <a:gd name="connsiteY188" fmla="*/ 386220 h 581025"/>
                <a:gd name="connsiteX189" fmla="*/ 493713 w 873125"/>
                <a:gd name="connsiteY189" fmla="*/ 377825 h 581025"/>
                <a:gd name="connsiteX190" fmla="*/ 522288 w 873125"/>
                <a:gd name="connsiteY190" fmla="*/ 347662 h 581025"/>
                <a:gd name="connsiteX191" fmla="*/ 508914 w 873125"/>
                <a:gd name="connsiteY191" fmla="*/ 359416 h 581025"/>
                <a:gd name="connsiteX192" fmla="*/ 492196 w 873125"/>
                <a:gd name="connsiteY192" fmla="*/ 371169 h 581025"/>
                <a:gd name="connsiteX193" fmla="*/ 468791 w 873125"/>
                <a:gd name="connsiteY193" fmla="*/ 386281 h 581025"/>
                <a:gd name="connsiteX194" fmla="*/ 455417 w 873125"/>
                <a:gd name="connsiteY194" fmla="*/ 394677 h 581025"/>
                <a:gd name="connsiteX195" fmla="*/ 440370 w 873125"/>
                <a:gd name="connsiteY195" fmla="*/ 401393 h 581025"/>
                <a:gd name="connsiteX196" fmla="*/ 423653 w 873125"/>
                <a:gd name="connsiteY196" fmla="*/ 409788 h 581025"/>
                <a:gd name="connsiteX197" fmla="*/ 406935 w 873125"/>
                <a:gd name="connsiteY197" fmla="*/ 416505 h 581025"/>
                <a:gd name="connsiteX198" fmla="*/ 370155 w 873125"/>
                <a:gd name="connsiteY198" fmla="*/ 428258 h 581025"/>
                <a:gd name="connsiteX199" fmla="*/ 331704 w 873125"/>
                <a:gd name="connsiteY199" fmla="*/ 434975 h 581025"/>
                <a:gd name="connsiteX200" fmla="*/ 320001 w 873125"/>
                <a:gd name="connsiteY200" fmla="*/ 434975 h 581025"/>
                <a:gd name="connsiteX201" fmla="*/ 309971 w 873125"/>
                <a:gd name="connsiteY201" fmla="*/ 434975 h 581025"/>
                <a:gd name="connsiteX202" fmla="*/ 289909 w 873125"/>
                <a:gd name="connsiteY202" fmla="*/ 434975 h 581025"/>
                <a:gd name="connsiteX203" fmla="*/ 253130 w 873125"/>
                <a:gd name="connsiteY203" fmla="*/ 428258 h 581025"/>
                <a:gd name="connsiteX204" fmla="*/ 234740 w 873125"/>
                <a:gd name="connsiteY204" fmla="*/ 421542 h 581025"/>
                <a:gd name="connsiteX205" fmla="*/ 218022 w 873125"/>
                <a:gd name="connsiteY205" fmla="*/ 414826 h 581025"/>
                <a:gd name="connsiteX206" fmla="*/ 191273 w 873125"/>
                <a:gd name="connsiteY206" fmla="*/ 398035 h 581025"/>
                <a:gd name="connsiteX207" fmla="*/ 154494 w 873125"/>
                <a:gd name="connsiteY207" fmla="*/ 366132 h 581025"/>
                <a:gd name="connsiteX208" fmla="*/ 146135 w 873125"/>
                <a:gd name="connsiteY208" fmla="*/ 354378 h 581025"/>
                <a:gd name="connsiteX209" fmla="*/ 144463 w 873125"/>
                <a:gd name="connsiteY209" fmla="*/ 351020 h 581025"/>
                <a:gd name="connsiteX210" fmla="*/ 156166 w 873125"/>
                <a:gd name="connsiteY210" fmla="*/ 364453 h 581025"/>
                <a:gd name="connsiteX211" fmla="*/ 194617 w 873125"/>
                <a:gd name="connsiteY211" fmla="*/ 392997 h 581025"/>
                <a:gd name="connsiteX212" fmla="*/ 221366 w 873125"/>
                <a:gd name="connsiteY212" fmla="*/ 408109 h 581025"/>
                <a:gd name="connsiteX213" fmla="*/ 254802 w 873125"/>
                <a:gd name="connsiteY213" fmla="*/ 418184 h 581025"/>
                <a:gd name="connsiteX214" fmla="*/ 291581 w 873125"/>
                <a:gd name="connsiteY214" fmla="*/ 424900 h 581025"/>
                <a:gd name="connsiteX215" fmla="*/ 309971 w 873125"/>
                <a:gd name="connsiteY215" fmla="*/ 424900 h 581025"/>
                <a:gd name="connsiteX216" fmla="*/ 320001 w 873125"/>
                <a:gd name="connsiteY216" fmla="*/ 424900 h 581025"/>
                <a:gd name="connsiteX217" fmla="*/ 330032 w 873125"/>
                <a:gd name="connsiteY217" fmla="*/ 423221 h 581025"/>
                <a:gd name="connsiteX218" fmla="*/ 368483 w 873125"/>
                <a:gd name="connsiteY218" fmla="*/ 418184 h 581025"/>
                <a:gd name="connsiteX219" fmla="*/ 403591 w 873125"/>
                <a:gd name="connsiteY219" fmla="*/ 406430 h 581025"/>
                <a:gd name="connsiteX220" fmla="*/ 420309 w 873125"/>
                <a:gd name="connsiteY220" fmla="*/ 401393 h 581025"/>
                <a:gd name="connsiteX221" fmla="*/ 437027 w 873125"/>
                <a:gd name="connsiteY221" fmla="*/ 394677 h 581025"/>
                <a:gd name="connsiteX222" fmla="*/ 452073 w 873125"/>
                <a:gd name="connsiteY222" fmla="*/ 387960 h 581025"/>
                <a:gd name="connsiteX223" fmla="*/ 465447 w 873125"/>
                <a:gd name="connsiteY223" fmla="*/ 381244 h 581025"/>
                <a:gd name="connsiteX224" fmla="*/ 488852 w 873125"/>
                <a:gd name="connsiteY224" fmla="*/ 367811 h 581025"/>
                <a:gd name="connsiteX225" fmla="*/ 507242 w 873125"/>
                <a:gd name="connsiteY225" fmla="*/ 357736 h 581025"/>
                <a:gd name="connsiteX226" fmla="*/ 522288 w 873125"/>
                <a:gd name="connsiteY226" fmla="*/ 347662 h 581025"/>
                <a:gd name="connsiteX227" fmla="*/ 552451 w 873125"/>
                <a:gd name="connsiteY227" fmla="*/ 319087 h 581025"/>
                <a:gd name="connsiteX228" fmla="*/ 537408 w 873125"/>
                <a:gd name="connsiteY228" fmla="*/ 330841 h 581025"/>
                <a:gd name="connsiteX229" fmla="*/ 520694 w 873125"/>
                <a:gd name="connsiteY229" fmla="*/ 342594 h 581025"/>
                <a:gd name="connsiteX230" fmla="*/ 497294 w 873125"/>
                <a:gd name="connsiteY230" fmla="*/ 357706 h 581025"/>
                <a:gd name="connsiteX231" fmla="*/ 483923 w 873125"/>
                <a:gd name="connsiteY231" fmla="*/ 364422 h 581025"/>
                <a:gd name="connsiteX232" fmla="*/ 468880 w 873125"/>
                <a:gd name="connsiteY232" fmla="*/ 372818 h 581025"/>
                <a:gd name="connsiteX233" fmla="*/ 453837 w 873125"/>
                <a:gd name="connsiteY233" fmla="*/ 379534 h 581025"/>
                <a:gd name="connsiteX234" fmla="*/ 437123 w 873125"/>
                <a:gd name="connsiteY234" fmla="*/ 386251 h 581025"/>
                <a:gd name="connsiteX235" fmla="*/ 400352 w 873125"/>
                <a:gd name="connsiteY235" fmla="*/ 398004 h 581025"/>
                <a:gd name="connsiteX236" fmla="*/ 360238 w 873125"/>
                <a:gd name="connsiteY236" fmla="*/ 404721 h 581025"/>
                <a:gd name="connsiteX237" fmla="*/ 350209 w 873125"/>
                <a:gd name="connsiteY237" fmla="*/ 406400 h 581025"/>
                <a:gd name="connsiteX238" fmla="*/ 340181 w 873125"/>
                <a:gd name="connsiteY238" fmla="*/ 406400 h 581025"/>
                <a:gd name="connsiteX239" fmla="*/ 320123 w 873125"/>
                <a:gd name="connsiteY239" fmla="*/ 406400 h 581025"/>
                <a:gd name="connsiteX240" fmla="*/ 281681 w 873125"/>
                <a:gd name="connsiteY240" fmla="*/ 398004 h 581025"/>
                <a:gd name="connsiteX241" fmla="*/ 263295 w 873125"/>
                <a:gd name="connsiteY241" fmla="*/ 392967 h 581025"/>
                <a:gd name="connsiteX242" fmla="*/ 248252 w 873125"/>
                <a:gd name="connsiteY242" fmla="*/ 386251 h 581025"/>
                <a:gd name="connsiteX243" fmla="*/ 219838 w 873125"/>
                <a:gd name="connsiteY243" fmla="*/ 369460 h 581025"/>
                <a:gd name="connsiteX244" fmla="*/ 184738 w 873125"/>
                <a:gd name="connsiteY244" fmla="*/ 335878 h 581025"/>
                <a:gd name="connsiteX245" fmla="*/ 176381 w 873125"/>
                <a:gd name="connsiteY245" fmla="*/ 325803 h 581025"/>
                <a:gd name="connsiteX246" fmla="*/ 173038 w 873125"/>
                <a:gd name="connsiteY246" fmla="*/ 320766 h 581025"/>
                <a:gd name="connsiteX247" fmla="*/ 186410 w 873125"/>
                <a:gd name="connsiteY247" fmla="*/ 334199 h 581025"/>
                <a:gd name="connsiteX248" fmla="*/ 223181 w 873125"/>
                <a:gd name="connsiteY248" fmla="*/ 364422 h 581025"/>
                <a:gd name="connsiteX249" fmla="*/ 251595 w 873125"/>
                <a:gd name="connsiteY249" fmla="*/ 377855 h 581025"/>
                <a:gd name="connsiteX250" fmla="*/ 283352 w 873125"/>
                <a:gd name="connsiteY250" fmla="*/ 389609 h 581025"/>
                <a:gd name="connsiteX251" fmla="*/ 320123 w 873125"/>
                <a:gd name="connsiteY251" fmla="*/ 394646 h 581025"/>
                <a:gd name="connsiteX252" fmla="*/ 340181 w 873125"/>
                <a:gd name="connsiteY252" fmla="*/ 396325 h 581025"/>
                <a:gd name="connsiteX253" fmla="*/ 350209 w 873125"/>
                <a:gd name="connsiteY253" fmla="*/ 394646 h 581025"/>
                <a:gd name="connsiteX254" fmla="*/ 358566 w 873125"/>
                <a:gd name="connsiteY254" fmla="*/ 394646 h 581025"/>
                <a:gd name="connsiteX255" fmla="*/ 397009 w 873125"/>
                <a:gd name="connsiteY255" fmla="*/ 387930 h 581025"/>
                <a:gd name="connsiteX256" fmla="*/ 433780 w 873125"/>
                <a:gd name="connsiteY256" fmla="*/ 377855 h 581025"/>
                <a:gd name="connsiteX257" fmla="*/ 450494 w 873125"/>
                <a:gd name="connsiteY257" fmla="*/ 371139 h 581025"/>
                <a:gd name="connsiteX258" fmla="*/ 465537 w 873125"/>
                <a:gd name="connsiteY258" fmla="*/ 364422 h 581025"/>
                <a:gd name="connsiteX259" fmla="*/ 480580 w 873125"/>
                <a:gd name="connsiteY259" fmla="*/ 357706 h 581025"/>
                <a:gd name="connsiteX260" fmla="*/ 493951 w 873125"/>
                <a:gd name="connsiteY260" fmla="*/ 350990 h 581025"/>
                <a:gd name="connsiteX261" fmla="*/ 519023 w 873125"/>
                <a:gd name="connsiteY261" fmla="*/ 339236 h 581025"/>
                <a:gd name="connsiteX262" fmla="*/ 535737 w 873125"/>
                <a:gd name="connsiteY262" fmla="*/ 329161 h 581025"/>
                <a:gd name="connsiteX263" fmla="*/ 552451 w 873125"/>
                <a:gd name="connsiteY263" fmla="*/ 319087 h 581025"/>
                <a:gd name="connsiteX264" fmla="*/ 581025 w 873125"/>
                <a:gd name="connsiteY264" fmla="*/ 292100 h 581025"/>
                <a:gd name="connsiteX265" fmla="*/ 565979 w 873125"/>
                <a:gd name="connsiteY265" fmla="*/ 301991 h 581025"/>
                <a:gd name="connsiteX266" fmla="*/ 549261 w 873125"/>
                <a:gd name="connsiteY266" fmla="*/ 313531 h 581025"/>
                <a:gd name="connsiteX267" fmla="*/ 527528 w 873125"/>
                <a:gd name="connsiteY267" fmla="*/ 328368 h 581025"/>
                <a:gd name="connsiteX268" fmla="*/ 514154 w 873125"/>
                <a:gd name="connsiteY268" fmla="*/ 336611 h 581025"/>
                <a:gd name="connsiteX269" fmla="*/ 499107 w 873125"/>
                <a:gd name="connsiteY269" fmla="*/ 343205 h 581025"/>
                <a:gd name="connsiteX270" fmla="*/ 482390 w 873125"/>
                <a:gd name="connsiteY270" fmla="*/ 351448 h 581025"/>
                <a:gd name="connsiteX271" fmla="*/ 465672 w 873125"/>
                <a:gd name="connsiteY271" fmla="*/ 358042 h 581025"/>
                <a:gd name="connsiteX272" fmla="*/ 428892 w 873125"/>
                <a:gd name="connsiteY272" fmla="*/ 369582 h 581025"/>
                <a:gd name="connsiteX273" fmla="*/ 388769 w 873125"/>
                <a:gd name="connsiteY273" fmla="*/ 376176 h 581025"/>
                <a:gd name="connsiteX274" fmla="*/ 378738 w 873125"/>
                <a:gd name="connsiteY274" fmla="*/ 377825 h 581025"/>
                <a:gd name="connsiteX275" fmla="*/ 368708 w 873125"/>
                <a:gd name="connsiteY275" fmla="*/ 377825 h 581025"/>
                <a:gd name="connsiteX276" fmla="*/ 348646 w 873125"/>
                <a:gd name="connsiteY276" fmla="*/ 376176 h 581025"/>
                <a:gd name="connsiteX277" fmla="*/ 310195 w 873125"/>
                <a:gd name="connsiteY277" fmla="*/ 369582 h 581025"/>
                <a:gd name="connsiteX278" fmla="*/ 293477 w 873125"/>
                <a:gd name="connsiteY278" fmla="*/ 364636 h 581025"/>
                <a:gd name="connsiteX279" fmla="*/ 276759 w 873125"/>
                <a:gd name="connsiteY279" fmla="*/ 356394 h 581025"/>
                <a:gd name="connsiteX280" fmla="*/ 248339 w 873125"/>
                <a:gd name="connsiteY280" fmla="*/ 341557 h 581025"/>
                <a:gd name="connsiteX281" fmla="*/ 213231 w 873125"/>
                <a:gd name="connsiteY281" fmla="*/ 308585 h 581025"/>
                <a:gd name="connsiteX282" fmla="*/ 204872 w 873125"/>
                <a:gd name="connsiteY282" fmla="*/ 298694 h 581025"/>
                <a:gd name="connsiteX283" fmla="*/ 203200 w 873125"/>
                <a:gd name="connsiteY283" fmla="*/ 293748 h 581025"/>
                <a:gd name="connsiteX284" fmla="*/ 214903 w 873125"/>
                <a:gd name="connsiteY284" fmla="*/ 306937 h 581025"/>
                <a:gd name="connsiteX285" fmla="*/ 251682 w 873125"/>
                <a:gd name="connsiteY285" fmla="*/ 334962 h 581025"/>
                <a:gd name="connsiteX286" fmla="*/ 280103 w 873125"/>
                <a:gd name="connsiteY286" fmla="*/ 349799 h 581025"/>
                <a:gd name="connsiteX287" fmla="*/ 313539 w 873125"/>
                <a:gd name="connsiteY287" fmla="*/ 361339 h 581025"/>
                <a:gd name="connsiteX288" fmla="*/ 350318 w 873125"/>
                <a:gd name="connsiteY288" fmla="*/ 366285 h 581025"/>
                <a:gd name="connsiteX289" fmla="*/ 368708 w 873125"/>
                <a:gd name="connsiteY289" fmla="*/ 366285 h 581025"/>
                <a:gd name="connsiteX290" fmla="*/ 378738 w 873125"/>
                <a:gd name="connsiteY290" fmla="*/ 366285 h 581025"/>
                <a:gd name="connsiteX291" fmla="*/ 388769 w 873125"/>
                <a:gd name="connsiteY291" fmla="*/ 366285 h 581025"/>
                <a:gd name="connsiteX292" fmla="*/ 425549 w 873125"/>
                <a:gd name="connsiteY292" fmla="*/ 359691 h 581025"/>
                <a:gd name="connsiteX293" fmla="*/ 462328 w 873125"/>
                <a:gd name="connsiteY293" fmla="*/ 349799 h 581025"/>
                <a:gd name="connsiteX294" fmla="*/ 479046 w 873125"/>
                <a:gd name="connsiteY294" fmla="*/ 343205 h 581025"/>
                <a:gd name="connsiteX295" fmla="*/ 495764 w 873125"/>
                <a:gd name="connsiteY295" fmla="*/ 336611 h 581025"/>
                <a:gd name="connsiteX296" fmla="*/ 510810 w 873125"/>
                <a:gd name="connsiteY296" fmla="*/ 330017 h 581025"/>
                <a:gd name="connsiteX297" fmla="*/ 524184 w 873125"/>
                <a:gd name="connsiteY297" fmla="*/ 323422 h 581025"/>
                <a:gd name="connsiteX298" fmla="*/ 547589 w 873125"/>
                <a:gd name="connsiteY298" fmla="*/ 310234 h 581025"/>
                <a:gd name="connsiteX299" fmla="*/ 565979 w 873125"/>
                <a:gd name="connsiteY299" fmla="*/ 300343 h 581025"/>
                <a:gd name="connsiteX300" fmla="*/ 581025 w 873125"/>
                <a:gd name="connsiteY300" fmla="*/ 292100 h 581025"/>
                <a:gd name="connsiteX301" fmla="*/ 231775 w 873125"/>
                <a:gd name="connsiteY301" fmla="*/ 265234 h 581025"/>
                <a:gd name="connsiteX302" fmla="*/ 235119 w 873125"/>
                <a:gd name="connsiteY302" fmla="*/ 268531 h 581025"/>
                <a:gd name="connsiteX303" fmla="*/ 235905 w 873125"/>
                <a:gd name="connsiteY303" fmla="*/ 269888 h 581025"/>
                <a:gd name="connsiteX304" fmla="*/ 609600 w 873125"/>
                <a:gd name="connsiteY304" fmla="*/ 261937 h 581025"/>
                <a:gd name="connsiteX305" fmla="*/ 596226 w 873125"/>
                <a:gd name="connsiteY305" fmla="*/ 273477 h 581025"/>
                <a:gd name="connsiteX306" fmla="*/ 579508 w 873125"/>
                <a:gd name="connsiteY306" fmla="*/ 285017 h 581025"/>
                <a:gd name="connsiteX307" fmla="*/ 556103 w 873125"/>
                <a:gd name="connsiteY307" fmla="*/ 299854 h 581025"/>
                <a:gd name="connsiteX308" fmla="*/ 542728 w 873125"/>
                <a:gd name="connsiteY308" fmla="*/ 308096 h 581025"/>
                <a:gd name="connsiteX309" fmla="*/ 527682 w 873125"/>
                <a:gd name="connsiteY309" fmla="*/ 314691 h 581025"/>
                <a:gd name="connsiteX310" fmla="*/ 510965 w 873125"/>
                <a:gd name="connsiteY310" fmla="*/ 322934 h 581025"/>
                <a:gd name="connsiteX311" fmla="*/ 494247 w 873125"/>
                <a:gd name="connsiteY311" fmla="*/ 329528 h 581025"/>
                <a:gd name="connsiteX312" fmla="*/ 457467 w 873125"/>
                <a:gd name="connsiteY312" fmla="*/ 341068 h 581025"/>
                <a:gd name="connsiteX313" fmla="*/ 419016 w 873125"/>
                <a:gd name="connsiteY313" fmla="*/ 347662 h 581025"/>
                <a:gd name="connsiteX314" fmla="*/ 408985 w 873125"/>
                <a:gd name="connsiteY314" fmla="*/ 347662 h 581025"/>
                <a:gd name="connsiteX315" fmla="*/ 398954 w 873125"/>
                <a:gd name="connsiteY315" fmla="*/ 347662 h 581025"/>
                <a:gd name="connsiteX316" fmla="*/ 378893 w 873125"/>
                <a:gd name="connsiteY316" fmla="*/ 347662 h 581025"/>
                <a:gd name="connsiteX317" fmla="*/ 340442 w 873125"/>
                <a:gd name="connsiteY317" fmla="*/ 341068 h 581025"/>
                <a:gd name="connsiteX318" fmla="*/ 322052 w 873125"/>
                <a:gd name="connsiteY318" fmla="*/ 334473 h 581025"/>
                <a:gd name="connsiteX319" fmla="*/ 305334 w 873125"/>
                <a:gd name="connsiteY319" fmla="*/ 327879 h 581025"/>
                <a:gd name="connsiteX320" fmla="*/ 278585 w 873125"/>
                <a:gd name="connsiteY320" fmla="*/ 311394 h 581025"/>
                <a:gd name="connsiteX321" fmla="*/ 241806 w 873125"/>
                <a:gd name="connsiteY321" fmla="*/ 280071 h 581025"/>
                <a:gd name="connsiteX322" fmla="*/ 235905 w 873125"/>
                <a:gd name="connsiteY322" fmla="*/ 269888 h 581025"/>
                <a:gd name="connsiteX323" fmla="*/ 243478 w 873125"/>
                <a:gd name="connsiteY323" fmla="*/ 278422 h 581025"/>
                <a:gd name="connsiteX324" fmla="*/ 281929 w 873125"/>
                <a:gd name="connsiteY324" fmla="*/ 306448 h 581025"/>
                <a:gd name="connsiteX325" fmla="*/ 308678 w 873125"/>
                <a:gd name="connsiteY325" fmla="*/ 321285 h 581025"/>
                <a:gd name="connsiteX326" fmla="*/ 342114 w 873125"/>
                <a:gd name="connsiteY326" fmla="*/ 331176 h 581025"/>
                <a:gd name="connsiteX327" fmla="*/ 378893 w 873125"/>
                <a:gd name="connsiteY327" fmla="*/ 337771 h 581025"/>
                <a:gd name="connsiteX328" fmla="*/ 397283 w 873125"/>
                <a:gd name="connsiteY328" fmla="*/ 337771 h 581025"/>
                <a:gd name="connsiteX329" fmla="*/ 407313 w 873125"/>
                <a:gd name="connsiteY329" fmla="*/ 337771 h 581025"/>
                <a:gd name="connsiteX330" fmla="*/ 417344 w 873125"/>
                <a:gd name="connsiteY330" fmla="*/ 336122 h 581025"/>
                <a:gd name="connsiteX331" fmla="*/ 455795 w 873125"/>
                <a:gd name="connsiteY331" fmla="*/ 329528 h 581025"/>
                <a:gd name="connsiteX332" fmla="*/ 490903 w 873125"/>
                <a:gd name="connsiteY332" fmla="*/ 319636 h 581025"/>
                <a:gd name="connsiteX333" fmla="*/ 507621 w 873125"/>
                <a:gd name="connsiteY333" fmla="*/ 314691 h 581025"/>
                <a:gd name="connsiteX334" fmla="*/ 524339 w 873125"/>
                <a:gd name="connsiteY334" fmla="*/ 308096 h 581025"/>
                <a:gd name="connsiteX335" fmla="*/ 539385 w 873125"/>
                <a:gd name="connsiteY335" fmla="*/ 301502 h 581025"/>
                <a:gd name="connsiteX336" fmla="*/ 552759 w 873125"/>
                <a:gd name="connsiteY336" fmla="*/ 294908 h 581025"/>
                <a:gd name="connsiteX337" fmla="*/ 576164 w 873125"/>
                <a:gd name="connsiteY337" fmla="*/ 281720 h 581025"/>
                <a:gd name="connsiteX338" fmla="*/ 594554 w 873125"/>
                <a:gd name="connsiteY338" fmla="*/ 271828 h 581025"/>
                <a:gd name="connsiteX339" fmla="*/ 609600 w 873125"/>
                <a:gd name="connsiteY339" fmla="*/ 261937 h 581025"/>
                <a:gd name="connsiteX340" fmla="*/ 639763 w 873125"/>
                <a:gd name="connsiteY340" fmla="*/ 233362 h 581025"/>
                <a:gd name="connsiteX341" fmla="*/ 624720 w 873125"/>
                <a:gd name="connsiteY341" fmla="*/ 244902 h 581025"/>
                <a:gd name="connsiteX342" fmla="*/ 608006 w 873125"/>
                <a:gd name="connsiteY342" fmla="*/ 256442 h 581025"/>
                <a:gd name="connsiteX343" fmla="*/ 584606 w 873125"/>
                <a:gd name="connsiteY343" fmla="*/ 269630 h 581025"/>
                <a:gd name="connsiteX344" fmla="*/ 571235 w 873125"/>
                <a:gd name="connsiteY344" fmla="*/ 277873 h 581025"/>
                <a:gd name="connsiteX345" fmla="*/ 556192 w 873125"/>
                <a:gd name="connsiteY345" fmla="*/ 286116 h 581025"/>
                <a:gd name="connsiteX346" fmla="*/ 541149 w 873125"/>
                <a:gd name="connsiteY346" fmla="*/ 292710 h 581025"/>
                <a:gd name="connsiteX347" fmla="*/ 524435 w 873125"/>
                <a:gd name="connsiteY347" fmla="*/ 299304 h 581025"/>
                <a:gd name="connsiteX348" fmla="*/ 487664 w 873125"/>
                <a:gd name="connsiteY348" fmla="*/ 310844 h 581025"/>
                <a:gd name="connsiteX349" fmla="*/ 447550 w 873125"/>
                <a:gd name="connsiteY349" fmla="*/ 317438 h 581025"/>
                <a:gd name="connsiteX350" fmla="*/ 437521 w 873125"/>
                <a:gd name="connsiteY350" fmla="*/ 319087 h 581025"/>
                <a:gd name="connsiteX351" fmla="*/ 427493 w 873125"/>
                <a:gd name="connsiteY351" fmla="*/ 319087 h 581025"/>
                <a:gd name="connsiteX352" fmla="*/ 407435 w 873125"/>
                <a:gd name="connsiteY352" fmla="*/ 317438 h 581025"/>
                <a:gd name="connsiteX353" fmla="*/ 368993 w 873125"/>
                <a:gd name="connsiteY353" fmla="*/ 310844 h 581025"/>
                <a:gd name="connsiteX354" fmla="*/ 350607 w 873125"/>
                <a:gd name="connsiteY354" fmla="*/ 305898 h 581025"/>
                <a:gd name="connsiteX355" fmla="*/ 335564 w 873125"/>
                <a:gd name="connsiteY355" fmla="*/ 299304 h 581025"/>
                <a:gd name="connsiteX356" fmla="*/ 307150 w 873125"/>
                <a:gd name="connsiteY356" fmla="*/ 282819 h 581025"/>
                <a:gd name="connsiteX357" fmla="*/ 272050 w 873125"/>
                <a:gd name="connsiteY357" fmla="*/ 249847 h 581025"/>
                <a:gd name="connsiteX358" fmla="*/ 263693 w 873125"/>
                <a:gd name="connsiteY358" fmla="*/ 239956 h 581025"/>
                <a:gd name="connsiteX359" fmla="*/ 260350 w 873125"/>
                <a:gd name="connsiteY359" fmla="*/ 235010 h 581025"/>
                <a:gd name="connsiteX360" fmla="*/ 273722 w 873125"/>
                <a:gd name="connsiteY360" fmla="*/ 248199 h 581025"/>
                <a:gd name="connsiteX361" fmla="*/ 310493 w 873125"/>
                <a:gd name="connsiteY361" fmla="*/ 277873 h 581025"/>
                <a:gd name="connsiteX362" fmla="*/ 338907 w 873125"/>
                <a:gd name="connsiteY362" fmla="*/ 291061 h 581025"/>
                <a:gd name="connsiteX363" fmla="*/ 370664 w 873125"/>
                <a:gd name="connsiteY363" fmla="*/ 302601 h 581025"/>
                <a:gd name="connsiteX364" fmla="*/ 407435 w 873125"/>
                <a:gd name="connsiteY364" fmla="*/ 307547 h 581025"/>
                <a:gd name="connsiteX365" fmla="*/ 427493 w 873125"/>
                <a:gd name="connsiteY365" fmla="*/ 307547 h 581025"/>
                <a:gd name="connsiteX366" fmla="*/ 437521 w 873125"/>
                <a:gd name="connsiteY366" fmla="*/ 307547 h 581025"/>
                <a:gd name="connsiteX367" fmla="*/ 445878 w 873125"/>
                <a:gd name="connsiteY367" fmla="*/ 307547 h 581025"/>
                <a:gd name="connsiteX368" fmla="*/ 484321 w 873125"/>
                <a:gd name="connsiteY368" fmla="*/ 300953 h 581025"/>
                <a:gd name="connsiteX369" fmla="*/ 521092 w 873125"/>
                <a:gd name="connsiteY369" fmla="*/ 291061 h 581025"/>
                <a:gd name="connsiteX370" fmla="*/ 537806 w 873125"/>
                <a:gd name="connsiteY370" fmla="*/ 284467 h 581025"/>
                <a:gd name="connsiteX371" fmla="*/ 552849 w 873125"/>
                <a:gd name="connsiteY371" fmla="*/ 277873 h 581025"/>
                <a:gd name="connsiteX372" fmla="*/ 567892 w 873125"/>
                <a:gd name="connsiteY372" fmla="*/ 271279 h 581025"/>
                <a:gd name="connsiteX373" fmla="*/ 581263 w 873125"/>
                <a:gd name="connsiteY373" fmla="*/ 264684 h 581025"/>
                <a:gd name="connsiteX374" fmla="*/ 606335 w 873125"/>
                <a:gd name="connsiteY374" fmla="*/ 253145 h 581025"/>
                <a:gd name="connsiteX375" fmla="*/ 623049 w 873125"/>
                <a:gd name="connsiteY375" fmla="*/ 241605 h 581025"/>
                <a:gd name="connsiteX376" fmla="*/ 639763 w 873125"/>
                <a:gd name="connsiteY376" fmla="*/ 233362 h 581025"/>
                <a:gd name="connsiteX377" fmla="*/ 668338 w 873125"/>
                <a:gd name="connsiteY377" fmla="*/ 204787 h 581025"/>
                <a:gd name="connsiteX378" fmla="*/ 654964 w 873125"/>
                <a:gd name="connsiteY378" fmla="*/ 214861 h 581025"/>
                <a:gd name="connsiteX379" fmla="*/ 636574 w 873125"/>
                <a:gd name="connsiteY379" fmla="*/ 226615 h 581025"/>
                <a:gd name="connsiteX380" fmla="*/ 614841 w 873125"/>
                <a:gd name="connsiteY380" fmla="*/ 241727 h 581025"/>
                <a:gd name="connsiteX381" fmla="*/ 601466 w 873125"/>
                <a:gd name="connsiteY381" fmla="*/ 250122 h 581025"/>
                <a:gd name="connsiteX382" fmla="*/ 586420 w 873125"/>
                <a:gd name="connsiteY382" fmla="*/ 256839 h 581025"/>
                <a:gd name="connsiteX383" fmla="*/ 569702 w 873125"/>
                <a:gd name="connsiteY383" fmla="*/ 265234 h 581025"/>
                <a:gd name="connsiteX384" fmla="*/ 552984 w 873125"/>
                <a:gd name="connsiteY384" fmla="*/ 271951 h 581025"/>
                <a:gd name="connsiteX385" fmla="*/ 516205 w 873125"/>
                <a:gd name="connsiteY385" fmla="*/ 283704 h 581025"/>
                <a:gd name="connsiteX386" fmla="*/ 476082 w 873125"/>
                <a:gd name="connsiteY386" fmla="*/ 290421 h 581025"/>
                <a:gd name="connsiteX387" fmla="*/ 466051 w 873125"/>
                <a:gd name="connsiteY387" fmla="*/ 290421 h 581025"/>
                <a:gd name="connsiteX388" fmla="*/ 456021 w 873125"/>
                <a:gd name="connsiteY388" fmla="*/ 292100 h 581025"/>
                <a:gd name="connsiteX389" fmla="*/ 435959 w 873125"/>
                <a:gd name="connsiteY389" fmla="*/ 290421 h 581025"/>
                <a:gd name="connsiteX390" fmla="*/ 397508 w 873125"/>
                <a:gd name="connsiteY390" fmla="*/ 283704 h 581025"/>
                <a:gd name="connsiteX391" fmla="*/ 380790 w 873125"/>
                <a:gd name="connsiteY391" fmla="*/ 278667 h 581025"/>
                <a:gd name="connsiteX392" fmla="*/ 364072 w 873125"/>
                <a:gd name="connsiteY392" fmla="*/ 270272 h 581025"/>
                <a:gd name="connsiteX393" fmla="*/ 335652 w 873125"/>
                <a:gd name="connsiteY393" fmla="*/ 253481 h 581025"/>
                <a:gd name="connsiteX394" fmla="*/ 300544 w 873125"/>
                <a:gd name="connsiteY394" fmla="*/ 221578 h 581025"/>
                <a:gd name="connsiteX395" fmla="*/ 292185 w 873125"/>
                <a:gd name="connsiteY395" fmla="*/ 209824 h 581025"/>
                <a:gd name="connsiteX396" fmla="*/ 290513 w 873125"/>
                <a:gd name="connsiteY396" fmla="*/ 206466 h 581025"/>
                <a:gd name="connsiteX397" fmla="*/ 302216 w 873125"/>
                <a:gd name="connsiteY397" fmla="*/ 219899 h 581025"/>
                <a:gd name="connsiteX398" fmla="*/ 338995 w 873125"/>
                <a:gd name="connsiteY398" fmla="*/ 248443 h 581025"/>
                <a:gd name="connsiteX399" fmla="*/ 367416 w 873125"/>
                <a:gd name="connsiteY399" fmla="*/ 263555 h 581025"/>
                <a:gd name="connsiteX400" fmla="*/ 400852 w 873125"/>
                <a:gd name="connsiteY400" fmla="*/ 273630 h 581025"/>
                <a:gd name="connsiteX401" fmla="*/ 437631 w 873125"/>
                <a:gd name="connsiteY401" fmla="*/ 280346 h 581025"/>
                <a:gd name="connsiteX402" fmla="*/ 456021 w 873125"/>
                <a:gd name="connsiteY402" fmla="*/ 280346 h 581025"/>
                <a:gd name="connsiteX403" fmla="*/ 466051 w 873125"/>
                <a:gd name="connsiteY403" fmla="*/ 280346 h 581025"/>
                <a:gd name="connsiteX404" fmla="*/ 476082 w 873125"/>
                <a:gd name="connsiteY404" fmla="*/ 278667 h 581025"/>
                <a:gd name="connsiteX405" fmla="*/ 512862 w 873125"/>
                <a:gd name="connsiteY405" fmla="*/ 273630 h 581025"/>
                <a:gd name="connsiteX406" fmla="*/ 549641 w 873125"/>
                <a:gd name="connsiteY406" fmla="*/ 263555 h 581025"/>
                <a:gd name="connsiteX407" fmla="*/ 566359 w 873125"/>
                <a:gd name="connsiteY407" fmla="*/ 256839 h 581025"/>
                <a:gd name="connsiteX408" fmla="*/ 583077 w 873125"/>
                <a:gd name="connsiteY408" fmla="*/ 250122 h 581025"/>
                <a:gd name="connsiteX409" fmla="*/ 598123 w 873125"/>
                <a:gd name="connsiteY409" fmla="*/ 243406 h 581025"/>
                <a:gd name="connsiteX410" fmla="*/ 611497 w 873125"/>
                <a:gd name="connsiteY410" fmla="*/ 236690 h 581025"/>
                <a:gd name="connsiteX411" fmla="*/ 634902 w 873125"/>
                <a:gd name="connsiteY411" fmla="*/ 223257 h 581025"/>
                <a:gd name="connsiteX412" fmla="*/ 653292 w 873125"/>
                <a:gd name="connsiteY412" fmla="*/ 213182 h 581025"/>
                <a:gd name="connsiteX413" fmla="*/ 668338 w 873125"/>
                <a:gd name="connsiteY413" fmla="*/ 204787 h 581025"/>
                <a:gd name="connsiteX414" fmla="*/ 319088 w 873125"/>
                <a:gd name="connsiteY414" fmla="*/ 177983 h 581025"/>
                <a:gd name="connsiteX415" fmla="*/ 322431 w 873125"/>
                <a:gd name="connsiteY415" fmla="*/ 181341 h 581025"/>
                <a:gd name="connsiteX416" fmla="*/ 330788 w 873125"/>
                <a:gd name="connsiteY416" fmla="*/ 191416 h 581025"/>
                <a:gd name="connsiteX417" fmla="*/ 319088 w 873125"/>
                <a:gd name="connsiteY417" fmla="*/ 177983 h 581025"/>
                <a:gd name="connsiteX418" fmla="*/ 698501 w 873125"/>
                <a:gd name="connsiteY418" fmla="*/ 174625 h 581025"/>
                <a:gd name="connsiteX419" fmla="*/ 683458 w 873125"/>
                <a:gd name="connsiteY419" fmla="*/ 186379 h 581025"/>
                <a:gd name="connsiteX420" fmla="*/ 666744 w 873125"/>
                <a:gd name="connsiteY420" fmla="*/ 198132 h 581025"/>
                <a:gd name="connsiteX421" fmla="*/ 643344 w 873125"/>
                <a:gd name="connsiteY421" fmla="*/ 213244 h 581025"/>
                <a:gd name="connsiteX422" fmla="*/ 629973 w 873125"/>
                <a:gd name="connsiteY422" fmla="*/ 219960 h 581025"/>
                <a:gd name="connsiteX423" fmla="*/ 614930 w 873125"/>
                <a:gd name="connsiteY423" fmla="*/ 228356 h 581025"/>
                <a:gd name="connsiteX424" fmla="*/ 599887 w 873125"/>
                <a:gd name="connsiteY424" fmla="*/ 235072 h 581025"/>
                <a:gd name="connsiteX425" fmla="*/ 581501 w 873125"/>
                <a:gd name="connsiteY425" fmla="*/ 243468 h 581025"/>
                <a:gd name="connsiteX426" fmla="*/ 544730 w 873125"/>
                <a:gd name="connsiteY426" fmla="*/ 255221 h 581025"/>
                <a:gd name="connsiteX427" fmla="*/ 506288 w 873125"/>
                <a:gd name="connsiteY427" fmla="*/ 261938 h 581025"/>
                <a:gd name="connsiteX428" fmla="*/ 496259 w 873125"/>
                <a:gd name="connsiteY428" fmla="*/ 261938 h 581025"/>
                <a:gd name="connsiteX429" fmla="*/ 486231 w 873125"/>
                <a:gd name="connsiteY429" fmla="*/ 261938 h 581025"/>
                <a:gd name="connsiteX430" fmla="*/ 466173 w 873125"/>
                <a:gd name="connsiteY430" fmla="*/ 261938 h 581025"/>
                <a:gd name="connsiteX431" fmla="*/ 427731 w 873125"/>
                <a:gd name="connsiteY431" fmla="*/ 255221 h 581025"/>
                <a:gd name="connsiteX432" fmla="*/ 409345 w 873125"/>
                <a:gd name="connsiteY432" fmla="*/ 248505 h 581025"/>
                <a:gd name="connsiteX433" fmla="*/ 392631 w 873125"/>
                <a:gd name="connsiteY433" fmla="*/ 241789 h 581025"/>
                <a:gd name="connsiteX434" fmla="*/ 365888 w 873125"/>
                <a:gd name="connsiteY434" fmla="*/ 224998 h 581025"/>
                <a:gd name="connsiteX435" fmla="*/ 330788 w 873125"/>
                <a:gd name="connsiteY435" fmla="*/ 191416 h 581025"/>
                <a:gd name="connsiteX436" fmla="*/ 369231 w 873125"/>
                <a:gd name="connsiteY436" fmla="*/ 219960 h 581025"/>
                <a:gd name="connsiteX437" fmla="*/ 395974 w 873125"/>
                <a:gd name="connsiteY437" fmla="*/ 235072 h 581025"/>
                <a:gd name="connsiteX438" fmla="*/ 429402 w 873125"/>
                <a:gd name="connsiteY438" fmla="*/ 245147 h 581025"/>
                <a:gd name="connsiteX439" fmla="*/ 466173 w 873125"/>
                <a:gd name="connsiteY439" fmla="*/ 250184 h 581025"/>
                <a:gd name="connsiteX440" fmla="*/ 486231 w 873125"/>
                <a:gd name="connsiteY440" fmla="*/ 251863 h 581025"/>
                <a:gd name="connsiteX441" fmla="*/ 494588 w 873125"/>
                <a:gd name="connsiteY441" fmla="*/ 251863 h 581025"/>
                <a:gd name="connsiteX442" fmla="*/ 504616 w 873125"/>
                <a:gd name="connsiteY442" fmla="*/ 250184 h 581025"/>
                <a:gd name="connsiteX443" fmla="*/ 543059 w 873125"/>
                <a:gd name="connsiteY443" fmla="*/ 243468 h 581025"/>
                <a:gd name="connsiteX444" fmla="*/ 578159 w 873125"/>
                <a:gd name="connsiteY444" fmla="*/ 233393 h 581025"/>
                <a:gd name="connsiteX445" fmla="*/ 594873 w 873125"/>
                <a:gd name="connsiteY445" fmla="*/ 226677 h 581025"/>
                <a:gd name="connsiteX446" fmla="*/ 611587 w 873125"/>
                <a:gd name="connsiteY446" fmla="*/ 221640 h 581025"/>
                <a:gd name="connsiteX447" fmla="*/ 626630 w 873125"/>
                <a:gd name="connsiteY447" fmla="*/ 214923 h 581025"/>
                <a:gd name="connsiteX448" fmla="*/ 640001 w 873125"/>
                <a:gd name="connsiteY448" fmla="*/ 206528 h 581025"/>
                <a:gd name="connsiteX449" fmla="*/ 663401 w 873125"/>
                <a:gd name="connsiteY449" fmla="*/ 194774 h 581025"/>
                <a:gd name="connsiteX450" fmla="*/ 681787 w 873125"/>
                <a:gd name="connsiteY450" fmla="*/ 184699 h 581025"/>
                <a:gd name="connsiteX451" fmla="*/ 698501 w 873125"/>
                <a:gd name="connsiteY451" fmla="*/ 174625 h 581025"/>
                <a:gd name="connsiteX452" fmla="*/ 727076 w 873125"/>
                <a:gd name="connsiteY452" fmla="*/ 146050 h 581025"/>
                <a:gd name="connsiteX453" fmla="*/ 712033 w 873125"/>
                <a:gd name="connsiteY453" fmla="*/ 156124 h 581025"/>
                <a:gd name="connsiteX454" fmla="*/ 695319 w 873125"/>
                <a:gd name="connsiteY454" fmla="*/ 169557 h 581025"/>
                <a:gd name="connsiteX455" fmla="*/ 671919 w 873125"/>
                <a:gd name="connsiteY455" fmla="*/ 182990 h 581025"/>
                <a:gd name="connsiteX456" fmla="*/ 658548 w 873125"/>
                <a:gd name="connsiteY456" fmla="*/ 191385 h 581025"/>
                <a:gd name="connsiteX457" fmla="*/ 643505 w 873125"/>
                <a:gd name="connsiteY457" fmla="*/ 199781 h 581025"/>
                <a:gd name="connsiteX458" fmla="*/ 628462 w 873125"/>
                <a:gd name="connsiteY458" fmla="*/ 206497 h 581025"/>
                <a:gd name="connsiteX459" fmla="*/ 611748 w 873125"/>
                <a:gd name="connsiteY459" fmla="*/ 213214 h 581025"/>
                <a:gd name="connsiteX460" fmla="*/ 574977 w 873125"/>
                <a:gd name="connsiteY460" fmla="*/ 224967 h 581025"/>
                <a:gd name="connsiteX461" fmla="*/ 534862 w 873125"/>
                <a:gd name="connsiteY461" fmla="*/ 231684 h 581025"/>
                <a:gd name="connsiteX462" fmla="*/ 524834 w 873125"/>
                <a:gd name="connsiteY462" fmla="*/ 233363 h 581025"/>
                <a:gd name="connsiteX463" fmla="*/ 514806 w 873125"/>
                <a:gd name="connsiteY463" fmla="*/ 233363 h 581025"/>
                <a:gd name="connsiteX464" fmla="*/ 494748 w 873125"/>
                <a:gd name="connsiteY464" fmla="*/ 231684 h 581025"/>
                <a:gd name="connsiteX465" fmla="*/ 456306 w 873125"/>
                <a:gd name="connsiteY465" fmla="*/ 224967 h 581025"/>
                <a:gd name="connsiteX466" fmla="*/ 437920 w 873125"/>
                <a:gd name="connsiteY466" fmla="*/ 219930 h 581025"/>
                <a:gd name="connsiteX467" fmla="*/ 422877 w 873125"/>
                <a:gd name="connsiteY467" fmla="*/ 213214 h 581025"/>
                <a:gd name="connsiteX468" fmla="*/ 394463 w 873125"/>
                <a:gd name="connsiteY468" fmla="*/ 196423 h 581025"/>
                <a:gd name="connsiteX469" fmla="*/ 359363 w 873125"/>
                <a:gd name="connsiteY469" fmla="*/ 162841 h 581025"/>
                <a:gd name="connsiteX470" fmla="*/ 351006 w 873125"/>
                <a:gd name="connsiteY470" fmla="*/ 152766 h 581025"/>
                <a:gd name="connsiteX471" fmla="*/ 347663 w 873125"/>
                <a:gd name="connsiteY471" fmla="*/ 147729 h 581025"/>
                <a:gd name="connsiteX472" fmla="*/ 361035 w 873125"/>
                <a:gd name="connsiteY472" fmla="*/ 161162 h 581025"/>
                <a:gd name="connsiteX473" fmla="*/ 397806 w 873125"/>
                <a:gd name="connsiteY473" fmla="*/ 191385 h 581025"/>
                <a:gd name="connsiteX474" fmla="*/ 426220 w 873125"/>
                <a:gd name="connsiteY474" fmla="*/ 204818 h 581025"/>
                <a:gd name="connsiteX475" fmla="*/ 459649 w 873125"/>
                <a:gd name="connsiteY475" fmla="*/ 216572 h 581025"/>
                <a:gd name="connsiteX476" fmla="*/ 494748 w 873125"/>
                <a:gd name="connsiteY476" fmla="*/ 221609 h 581025"/>
                <a:gd name="connsiteX477" fmla="*/ 514806 w 873125"/>
                <a:gd name="connsiteY477" fmla="*/ 221609 h 581025"/>
                <a:gd name="connsiteX478" fmla="*/ 524834 w 873125"/>
                <a:gd name="connsiteY478" fmla="*/ 221609 h 581025"/>
                <a:gd name="connsiteX479" fmla="*/ 533191 w 873125"/>
                <a:gd name="connsiteY479" fmla="*/ 221609 h 581025"/>
                <a:gd name="connsiteX480" fmla="*/ 571634 w 873125"/>
                <a:gd name="connsiteY480" fmla="*/ 214893 h 581025"/>
                <a:gd name="connsiteX481" fmla="*/ 608405 w 873125"/>
                <a:gd name="connsiteY481" fmla="*/ 204818 h 581025"/>
                <a:gd name="connsiteX482" fmla="*/ 625119 w 873125"/>
                <a:gd name="connsiteY482" fmla="*/ 198102 h 581025"/>
                <a:gd name="connsiteX483" fmla="*/ 640162 w 873125"/>
                <a:gd name="connsiteY483" fmla="*/ 191385 h 581025"/>
                <a:gd name="connsiteX484" fmla="*/ 655205 w 873125"/>
                <a:gd name="connsiteY484" fmla="*/ 184669 h 581025"/>
                <a:gd name="connsiteX485" fmla="*/ 670248 w 873125"/>
                <a:gd name="connsiteY485" fmla="*/ 177953 h 581025"/>
                <a:gd name="connsiteX486" fmla="*/ 693648 w 873125"/>
                <a:gd name="connsiteY486" fmla="*/ 166199 h 581025"/>
                <a:gd name="connsiteX487" fmla="*/ 712033 w 873125"/>
                <a:gd name="connsiteY487" fmla="*/ 154445 h 581025"/>
                <a:gd name="connsiteX488" fmla="*/ 727076 w 873125"/>
                <a:gd name="connsiteY488" fmla="*/ 146050 h 581025"/>
                <a:gd name="connsiteX489" fmla="*/ 755650 w 873125"/>
                <a:gd name="connsiteY489" fmla="*/ 117475 h 581025"/>
                <a:gd name="connsiteX490" fmla="*/ 742276 w 873125"/>
                <a:gd name="connsiteY490" fmla="*/ 127549 h 581025"/>
                <a:gd name="connsiteX491" fmla="*/ 723886 w 873125"/>
                <a:gd name="connsiteY491" fmla="*/ 139303 h 581025"/>
                <a:gd name="connsiteX492" fmla="*/ 702153 w 873125"/>
                <a:gd name="connsiteY492" fmla="*/ 154415 h 581025"/>
                <a:gd name="connsiteX493" fmla="*/ 688778 w 873125"/>
                <a:gd name="connsiteY493" fmla="*/ 162810 h 581025"/>
                <a:gd name="connsiteX494" fmla="*/ 673732 w 873125"/>
                <a:gd name="connsiteY494" fmla="*/ 169527 h 581025"/>
                <a:gd name="connsiteX495" fmla="*/ 657014 w 873125"/>
                <a:gd name="connsiteY495" fmla="*/ 177922 h 581025"/>
                <a:gd name="connsiteX496" fmla="*/ 640296 w 873125"/>
                <a:gd name="connsiteY496" fmla="*/ 184639 h 581025"/>
                <a:gd name="connsiteX497" fmla="*/ 603517 w 873125"/>
                <a:gd name="connsiteY497" fmla="*/ 196392 h 581025"/>
                <a:gd name="connsiteX498" fmla="*/ 563394 w 873125"/>
                <a:gd name="connsiteY498" fmla="*/ 203109 h 581025"/>
                <a:gd name="connsiteX499" fmla="*/ 553363 w 873125"/>
                <a:gd name="connsiteY499" fmla="*/ 203109 h 581025"/>
                <a:gd name="connsiteX500" fmla="*/ 543332 w 873125"/>
                <a:gd name="connsiteY500" fmla="*/ 203109 h 581025"/>
                <a:gd name="connsiteX501" fmla="*/ 523271 w 873125"/>
                <a:gd name="connsiteY501" fmla="*/ 203109 h 581025"/>
                <a:gd name="connsiteX502" fmla="*/ 484820 w 873125"/>
                <a:gd name="connsiteY502" fmla="*/ 196392 h 581025"/>
                <a:gd name="connsiteX503" fmla="*/ 468102 w 873125"/>
                <a:gd name="connsiteY503" fmla="*/ 191355 h 581025"/>
                <a:gd name="connsiteX504" fmla="*/ 451384 w 873125"/>
                <a:gd name="connsiteY504" fmla="*/ 182960 h 581025"/>
                <a:gd name="connsiteX505" fmla="*/ 422964 w 873125"/>
                <a:gd name="connsiteY505" fmla="*/ 166169 h 581025"/>
                <a:gd name="connsiteX506" fmla="*/ 387856 w 873125"/>
                <a:gd name="connsiteY506" fmla="*/ 134266 h 581025"/>
                <a:gd name="connsiteX507" fmla="*/ 379497 w 873125"/>
                <a:gd name="connsiteY507" fmla="*/ 122512 h 581025"/>
                <a:gd name="connsiteX508" fmla="*/ 377825 w 873125"/>
                <a:gd name="connsiteY508" fmla="*/ 119154 h 581025"/>
                <a:gd name="connsiteX509" fmla="*/ 389528 w 873125"/>
                <a:gd name="connsiteY509" fmla="*/ 132587 h 581025"/>
                <a:gd name="connsiteX510" fmla="*/ 426307 w 873125"/>
                <a:gd name="connsiteY510" fmla="*/ 161131 h 581025"/>
                <a:gd name="connsiteX511" fmla="*/ 454728 w 873125"/>
                <a:gd name="connsiteY511" fmla="*/ 176243 h 581025"/>
                <a:gd name="connsiteX512" fmla="*/ 488164 w 873125"/>
                <a:gd name="connsiteY512" fmla="*/ 186318 h 581025"/>
                <a:gd name="connsiteX513" fmla="*/ 524943 w 873125"/>
                <a:gd name="connsiteY513" fmla="*/ 193034 h 581025"/>
                <a:gd name="connsiteX514" fmla="*/ 543332 w 873125"/>
                <a:gd name="connsiteY514" fmla="*/ 193034 h 581025"/>
                <a:gd name="connsiteX515" fmla="*/ 553363 w 873125"/>
                <a:gd name="connsiteY515" fmla="*/ 193034 h 581025"/>
                <a:gd name="connsiteX516" fmla="*/ 563394 w 873125"/>
                <a:gd name="connsiteY516" fmla="*/ 191355 h 581025"/>
                <a:gd name="connsiteX517" fmla="*/ 601845 w 873125"/>
                <a:gd name="connsiteY517" fmla="*/ 186318 h 581025"/>
                <a:gd name="connsiteX518" fmla="*/ 636953 w 873125"/>
                <a:gd name="connsiteY518" fmla="*/ 174564 h 581025"/>
                <a:gd name="connsiteX519" fmla="*/ 653671 w 873125"/>
                <a:gd name="connsiteY519" fmla="*/ 169527 h 581025"/>
                <a:gd name="connsiteX520" fmla="*/ 670389 w 873125"/>
                <a:gd name="connsiteY520" fmla="*/ 162810 h 581025"/>
                <a:gd name="connsiteX521" fmla="*/ 685435 w 873125"/>
                <a:gd name="connsiteY521" fmla="*/ 156094 h 581025"/>
                <a:gd name="connsiteX522" fmla="*/ 698809 w 873125"/>
                <a:gd name="connsiteY522" fmla="*/ 149378 h 581025"/>
                <a:gd name="connsiteX523" fmla="*/ 722214 w 873125"/>
                <a:gd name="connsiteY523" fmla="*/ 135945 h 581025"/>
                <a:gd name="connsiteX524" fmla="*/ 740604 w 873125"/>
                <a:gd name="connsiteY524" fmla="*/ 125870 h 581025"/>
                <a:gd name="connsiteX525" fmla="*/ 755650 w 873125"/>
                <a:gd name="connsiteY525" fmla="*/ 117475 h 581025"/>
                <a:gd name="connsiteX526" fmla="*/ 785813 w 873125"/>
                <a:gd name="connsiteY526" fmla="*/ 87312 h 581025"/>
                <a:gd name="connsiteX527" fmla="*/ 770770 w 873125"/>
                <a:gd name="connsiteY527" fmla="*/ 99066 h 581025"/>
                <a:gd name="connsiteX528" fmla="*/ 754056 w 873125"/>
                <a:gd name="connsiteY528" fmla="*/ 110819 h 581025"/>
                <a:gd name="connsiteX529" fmla="*/ 730656 w 873125"/>
                <a:gd name="connsiteY529" fmla="*/ 125931 h 581025"/>
                <a:gd name="connsiteX530" fmla="*/ 717285 w 873125"/>
                <a:gd name="connsiteY530" fmla="*/ 132647 h 581025"/>
                <a:gd name="connsiteX531" fmla="*/ 702242 w 873125"/>
                <a:gd name="connsiteY531" fmla="*/ 141043 h 581025"/>
                <a:gd name="connsiteX532" fmla="*/ 687199 w 873125"/>
                <a:gd name="connsiteY532" fmla="*/ 147759 h 581025"/>
                <a:gd name="connsiteX533" fmla="*/ 668813 w 873125"/>
                <a:gd name="connsiteY533" fmla="*/ 156155 h 581025"/>
                <a:gd name="connsiteX534" fmla="*/ 632042 w 873125"/>
                <a:gd name="connsiteY534" fmla="*/ 166229 h 581025"/>
                <a:gd name="connsiteX535" fmla="*/ 593599 w 873125"/>
                <a:gd name="connsiteY535" fmla="*/ 172946 h 581025"/>
                <a:gd name="connsiteX536" fmla="*/ 583571 w 873125"/>
                <a:gd name="connsiteY536" fmla="*/ 174625 h 581025"/>
                <a:gd name="connsiteX537" fmla="*/ 573542 w 873125"/>
                <a:gd name="connsiteY537" fmla="*/ 174625 h 581025"/>
                <a:gd name="connsiteX538" fmla="*/ 553485 w 873125"/>
                <a:gd name="connsiteY538" fmla="*/ 174625 h 581025"/>
                <a:gd name="connsiteX539" fmla="*/ 515043 w 873125"/>
                <a:gd name="connsiteY539" fmla="*/ 167908 h 581025"/>
                <a:gd name="connsiteX540" fmla="*/ 496657 w 873125"/>
                <a:gd name="connsiteY540" fmla="*/ 161192 h 581025"/>
                <a:gd name="connsiteX541" fmla="*/ 479943 w 873125"/>
                <a:gd name="connsiteY541" fmla="*/ 154476 h 581025"/>
                <a:gd name="connsiteX542" fmla="*/ 453200 w 873125"/>
                <a:gd name="connsiteY542" fmla="*/ 137685 h 581025"/>
                <a:gd name="connsiteX543" fmla="*/ 418100 w 873125"/>
                <a:gd name="connsiteY543" fmla="*/ 104103 h 581025"/>
                <a:gd name="connsiteX544" fmla="*/ 409743 w 873125"/>
                <a:gd name="connsiteY544" fmla="*/ 94028 h 581025"/>
                <a:gd name="connsiteX545" fmla="*/ 406400 w 873125"/>
                <a:gd name="connsiteY545" fmla="*/ 90670 h 581025"/>
                <a:gd name="connsiteX546" fmla="*/ 419772 w 873125"/>
                <a:gd name="connsiteY546" fmla="*/ 104103 h 581025"/>
                <a:gd name="connsiteX547" fmla="*/ 456543 w 873125"/>
                <a:gd name="connsiteY547" fmla="*/ 132647 h 581025"/>
                <a:gd name="connsiteX548" fmla="*/ 483286 w 873125"/>
                <a:gd name="connsiteY548" fmla="*/ 146080 h 581025"/>
                <a:gd name="connsiteX549" fmla="*/ 516714 w 873125"/>
                <a:gd name="connsiteY549" fmla="*/ 157834 h 581025"/>
                <a:gd name="connsiteX550" fmla="*/ 553485 w 873125"/>
                <a:gd name="connsiteY550" fmla="*/ 162871 h 581025"/>
                <a:gd name="connsiteX551" fmla="*/ 573542 w 873125"/>
                <a:gd name="connsiteY551" fmla="*/ 164550 h 581025"/>
                <a:gd name="connsiteX552" fmla="*/ 581899 w 873125"/>
                <a:gd name="connsiteY552" fmla="*/ 162871 h 581025"/>
                <a:gd name="connsiteX553" fmla="*/ 591928 w 873125"/>
                <a:gd name="connsiteY553" fmla="*/ 162871 h 581025"/>
                <a:gd name="connsiteX554" fmla="*/ 630371 w 873125"/>
                <a:gd name="connsiteY554" fmla="*/ 156155 h 581025"/>
                <a:gd name="connsiteX555" fmla="*/ 667142 w 873125"/>
                <a:gd name="connsiteY555" fmla="*/ 146080 h 581025"/>
                <a:gd name="connsiteX556" fmla="*/ 683856 w 873125"/>
                <a:gd name="connsiteY556" fmla="*/ 139364 h 581025"/>
                <a:gd name="connsiteX557" fmla="*/ 698899 w 873125"/>
                <a:gd name="connsiteY557" fmla="*/ 132647 h 581025"/>
                <a:gd name="connsiteX558" fmla="*/ 713942 w 873125"/>
                <a:gd name="connsiteY558" fmla="*/ 125931 h 581025"/>
                <a:gd name="connsiteX559" fmla="*/ 727313 w 873125"/>
                <a:gd name="connsiteY559" fmla="*/ 119215 h 581025"/>
                <a:gd name="connsiteX560" fmla="*/ 750713 w 873125"/>
                <a:gd name="connsiteY560" fmla="*/ 107461 h 581025"/>
                <a:gd name="connsiteX561" fmla="*/ 769099 w 873125"/>
                <a:gd name="connsiteY561" fmla="*/ 97386 h 581025"/>
                <a:gd name="connsiteX562" fmla="*/ 785813 w 873125"/>
                <a:gd name="connsiteY562" fmla="*/ 87312 h 581025"/>
                <a:gd name="connsiteX563" fmla="*/ 814388 w 873125"/>
                <a:gd name="connsiteY563" fmla="*/ 58737 h 581025"/>
                <a:gd name="connsiteX564" fmla="*/ 799342 w 873125"/>
                <a:gd name="connsiteY564" fmla="*/ 68811 h 581025"/>
                <a:gd name="connsiteX565" fmla="*/ 782624 w 873125"/>
                <a:gd name="connsiteY565" fmla="*/ 82244 h 581025"/>
                <a:gd name="connsiteX566" fmla="*/ 759219 w 873125"/>
                <a:gd name="connsiteY566" fmla="*/ 95677 h 581025"/>
                <a:gd name="connsiteX567" fmla="*/ 745845 w 873125"/>
                <a:gd name="connsiteY567" fmla="*/ 104072 h 581025"/>
                <a:gd name="connsiteX568" fmla="*/ 732470 w 873125"/>
                <a:gd name="connsiteY568" fmla="*/ 112468 h 581025"/>
                <a:gd name="connsiteX569" fmla="*/ 715752 w 873125"/>
                <a:gd name="connsiteY569" fmla="*/ 119184 h 581025"/>
                <a:gd name="connsiteX570" fmla="*/ 699034 w 873125"/>
                <a:gd name="connsiteY570" fmla="*/ 125901 h 581025"/>
                <a:gd name="connsiteX571" fmla="*/ 662255 w 873125"/>
                <a:gd name="connsiteY571" fmla="*/ 137654 h 581025"/>
                <a:gd name="connsiteX572" fmla="*/ 622132 w 873125"/>
                <a:gd name="connsiteY572" fmla="*/ 144371 h 581025"/>
                <a:gd name="connsiteX573" fmla="*/ 612101 w 873125"/>
                <a:gd name="connsiteY573" fmla="*/ 146050 h 581025"/>
                <a:gd name="connsiteX574" fmla="*/ 602070 w 873125"/>
                <a:gd name="connsiteY574" fmla="*/ 146050 h 581025"/>
                <a:gd name="connsiteX575" fmla="*/ 582009 w 873125"/>
                <a:gd name="connsiteY575" fmla="*/ 144371 h 581025"/>
                <a:gd name="connsiteX576" fmla="*/ 543558 w 873125"/>
                <a:gd name="connsiteY576" fmla="*/ 137654 h 581025"/>
                <a:gd name="connsiteX577" fmla="*/ 526840 w 873125"/>
                <a:gd name="connsiteY577" fmla="*/ 132617 h 581025"/>
                <a:gd name="connsiteX578" fmla="*/ 510122 w 873125"/>
                <a:gd name="connsiteY578" fmla="*/ 125901 h 581025"/>
                <a:gd name="connsiteX579" fmla="*/ 481702 w 873125"/>
                <a:gd name="connsiteY579" fmla="*/ 109110 h 581025"/>
                <a:gd name="connsiteX580" fmla="*/ 446594 w 873125"/>
                <a:gd name="connsiteY580" fmla="*/ 75528 h 581025"/>
                <a:gd name="connsiteX581" fmla="*/ 438235 w 873125"/>
                <a:gd name="connsiteY581" fmla="*/ 65453 h 581025"/>
                <a:gd name="connsiteX582" fmla="*/ 436563 w 873125"/>
                <a:gd name="connsiteY582" fmla="*/ 60416 h 581025"/>
                <a:gd name="connsiteX583" fmla="*/ 448266 w 873125"/>
                <a:gd name="connsiteY583" fmla="*/ 73849 h 581025"/>
                <a:gd name="connsiteX584" fmla="*/ 485045 w 873125"/>
                <a:gd name="connsiteY584" fmla="*/ 102393 h 581025"/>
                <a:gd name="connsiteX585" fmla="*/ 513466 w 873125"/>
                <a:gd name="connsiteY585" fmla="*/ 117505 h 581025"/>
                <a:gd name="connsiteX586" fmla="*/ 546901 w 873125"/>
                <a:gd name="connsiteY586" fmla="*/ 129259 h 581025"/>
                <a:gd name="connsiteX587" fmla="*/ 583681 w 873125"/>
                <a:gd name="connsiteY587" fmla="*/ 134296 h 581025"/>
                <a:gd name="connsiteX588" fmla="*/ 602070 w 873125"/>
                <a:gd name="connsiteY588" fmla="*/ 134296 h 581025"/>
                <a:gd name="connsiteX589" fmla="*/ 612101 w 873125"/>
                <a:gd name="connsiteY589" fmla="*/ 134296 h 581025"/>
                <a:gd name="connsiteX590" fmla="*/ 622132 w 873125"/>
                <a:gd name="connsiteY590" fmla="*/ 134296 h 581025"/>
                <a:gd name="connsiteX591" fmla="*/ 658911 w 873125"/>
                <a:gd name="connsiteY591" fmla="*/ 127580 h 581025"/>
                <a:gd name="connsiteX592" fmla="*/ 695691 w 873125"/>
                <a:gd name="connsiteY592" fmla="*/ 117505 h 581025"/>
                <a:gd name="connsiteX593" fmla="*/ 712409 w 873125"/>
                <a:gd name="connsiteY593" fmla="*/ 110789 h 581025"/>
                <a:gd name="connsiteX594" fmla="*/ 727455 w 873125"/>
                <a:gd name="connsiteY594" fmla="*/ 104072 h 581025"/>
                <a:gd name="connsiteX595" fmla="*/ 742501 w 873125"/>
                <a:gd name="connsiteY595" fmla="*/ 97356 h 581025"/>
                <a:gd name="connsiteX596" fmla="*/ 757547 w 873125"/>
                <a:gd name="connsiteY596" fmla="*/ 90640 h 581025"/>
                <a:gd name="connsiteX597" fmla="*/ 780952 w 873125"/>
                <a:gd name="connsiteY597" fmla="*/ 78886 h 581025"/>
                <a:gd name="connsiteX598" fmla="*/ 799342 w 873125"/>
                <a:gd name="connsiteY598" fmla="*/ 67132 h 581025"/>
                <a:gd name="connsiteX599" fmla="*/ 814388 w 873125"/>
                <a:gd name="connsiteY599" fmla="*/ 58737 h 581025"/>
                <a:gd name="connsiteX600" fmla="*/ 842963 w 873125"/>
                <a:gd name="connsiteY600" fmla="*/ 28575 h 581025"/>
                <a:gd name="connsiteX601" fmla="*/ 829589 w 873125"/>
                <a:gd name="connsiteY601" fmla="*/ 40316 h 581025"/>
                <a:gd name="connsiteX602" fmla="*/ 811199 w 873125"/>
                <a:gd name="connsiteY602" fmla="*/ 52058 h 581025"/>
                <a:gd name="connsiteX603" fmla="*/ 789466 w 873125"/>
                <a:gd name="connsiteY603" fmla="*/ 67154 h 581025"/>
                <a:gd name="connsiteX604" fmla="*/ 776091 w 873125"/>
                <a:gd name="connsiteY604" fmla="*/ 75541 h 581025"/>
                <a:gd name="connsiteX605" fmla="*/ 761045 w 873125"/>
                <a:gd name="connsiteY605" fmla="*/ 82250 h 581025"/>
                <a:gd name="connsiteX606" fmla="*/ 744327 w 873125"/>
                <a:gd name="connsiteY606" fmla="*/ 90637 h 581025"/>
                <a:gd name="connsiteX607" fmla="*/ 727609 w 873125"/>
                <a:gd name="connsiteY607" fmla="*/ 97347 h 581025"/>
                <a:gd name="connsiteX608" fmla="*/ 690830 w 873125"/>
                <a:gd name="connsiteY608" fmla="*/ 109088 h 581025"/>
                <a:gd name="connsiteX609" fmla="*/ 652379 w 873125"/>
                <a:gd name="connsiteY609" fmla="*/ 115798 h 581025"/>
                <a:gd name="connsiteX610" fmla="*/ 640676 w 873125"/>
                <a:gd name="connsiteY610" fmla="*/ 115798 h 581025"/>
                <a:gd name="connsiteX611" fmla="*/ 630645 w 873125"/>
                <a:gd name="connsiteY611" fmla="*/ 115798 h 581025"/>
                <a:gd name="connsiteX612" fmla="*/ 610584 w 873125"/>
                <a:gd name="connsiteY612" fmla="*/ 115798 h 581025"/>
                <a:gd name="connsiteX613" fmla="*/ 573804 w 873125"/>
                <a:gd name="connsiteY613" fmla="*/ 109088 h 581025"/>
                <a:gd name="connsiteX614" fmla="*/ 555415 w 873125"/>
                <a:gd name="connsiteY614" fmla="*/ 102379 h 581025"/>
                <a:gd name="connsiteX615" fmla="*/ 538697 w 873125"/>
                <a:gd name="connsiteY615" fmla="*/ 95669 h 581025"/>
                <a:gd name="connsiteX616" fmla="*/ 510277 w 873125"/>
                <a:gd name="connsiteY616" fmla="*/ 78896 h 581025"/>
                <a:gd name="connsiteX617" fmla="*/ 475169 w 873125"/>
                <a:gd name="connsiteY617" fmla="*/ 47026 h 581025"/>
                <a:gd name="connsiteX618" fmla="*/ 466810 w 873125"/>
                <a:gd name="connsiteY618" fmla="*/ 35284 h 581025"/>
                <a:gd name="connsiteX619" fmla="*/ 465138 w 873125"/>
                <a:gd name="connsiteY619" fmla="*/ 31930 h 581025"/>
                <a:gd name="connsiteX620" fmla="*/ 476841 w 873125"/>
                <a:gd name="connsiteY620" fmla="*/ 45348 h 581025"/>
                <a:gd name="connsiteX621" fmla="*/ 515292 w 873125"/>
                <a:gd name="connsiteY621" fmla="*/ 73864 h 581025"/>
                <a:gd name="connsiteX622" fmla="*/ 542040 w 873125"/>
                <a:gd name="connsiteY622" fmla="*/ 88960 h 581025"/>
                <a:gd name="connsiteX623" fmla="*/ 575476 w 873125"/>
                <a:gd name="connsiteY623" fmla="*/ 99024 h 581025"/>
                <a:gd name="connsiteX624" fmla="*/ 612256 w 873125"/>
                <a:gd name="connsiteY624" fmla="*/ 105733 h 581025"/>
                <a:gd name="connsiteX625" fmla="*/ 630645 w 873125"/>
                <a:gd name="connsiteY625" fmla="*/ 105733 h 581025"/>
                <a:gd name="connsiteX626" fmla="*/ 640676 w 873125"/>
                <a:gd name="connsiteY626" fmla="*/ 105733 h 581025"/>
                <a:gd name="connsiteX627" fmla="*/ 650707 w 873125"/>
                <a:gd name="connsiteY627" fmla="*/ 104056 h 581025"/>
                <a:gd name="connsiteX628" fmla="*/ 689158 w 873125"/>
                <a:gd name="connsiteY628" fmla="*/ 99024 h 581025"/>
                <a:gd name="connsiteX629" fmla="*/ 724266 w 873125"/>
                <a:gd name="connsiteY629" fmla="*/ 87282 h 581025"/>
                <a:gd name="connsiteX630" fmla="*/ 740984 w 873125"/>
                <a:gd name="connsiteY630" fmla="*/ 82250 h 581025"/>
                <a:gd name="connsiteX631" fmla="*/ 757702 w 873125"/>
                <a:gd name="connsiteY631" fmla="*/ 75541 h 581025"/>
                <a:gd name="connsiteX632" fmla="*/ 772748 w 873125"/>
                <a:gd name="connsiteY632" fmla="*/ 68831 h 581025"/>
                <a:gd name="connsiteX633" fmla="*/ 786122 w 873125"/>
                <a:gd name="connsiteY633" fmla="*/ 62122 h 581025"/>
                <a:gd name="connsiteX634" fmla="*/ 809527 w 873125"/>
                <a:gd name="connsiteY634" fmla="*/ 48703 h 581025"/>
                <a:gd name="connsiteX635" fmla="*/ 827917 w 873125"/>
                <a:gd name="connsiteY635" fmla="*/ 38639 h 581025"/>
                <a:gd name="connsiteX636" fmla="*/ 842963 w 873125"/>
                <a:gd name="connsiteY636" fmla="*/ 28575 h 581025"/>
                <a:gd name="connsiteX637" fmla="*/ 873125 w 873125"/>
                <a:gd name="connsiteY637" fmla="*/ 0 h 581025"/>
                <a:gd name="connsiteX638" fmla="*/ 858019 w 873125"/>
                <a:gd name="connsiteY638" fmla="*/ 11754 h 581025"/>
                <a:gd name="connsiteX639" fmla="*/ 841235 w 873125"/>
                <a:gd name="connsiteY639" fmla="*/ 23507 h 581025"/>
                <a:gd name="connsiteX640" fmla="*/ 817737 w 873125"/>
                <a:gd name="connsiteY640" fmla="*/ 38619 h 581025"/>
                <a:gd name="connsiteX641" fmla="*/ 804310 w 873125"/>
                <a:gd name="connsiteY641" fmla="*/ 45335 h 581025"/>
                <a:gd name="connsiteX642" fmla="*/ 789204 w 873125"/>
                <a:gd name="connsiteY642" fmla="*/ 53731 h 581025"/>
                <a:gd name="connsiteX643" fmla="*/ 774099 w 873125"/>
                <a:gd name="connsiteY643" fmla="*/ 60447 h 581025"/>
                <a:gd name="connsiteX644" fmla="*/ 757314 w 873125"/>
                <a:gd name="connsiteY644" fmla="*/ 67164 h 581025"/>
                <a:gd name="connsiteX645" fmla="*/ 718711 w 873125"/>
                <a:gd name="connsiteY645" fmla="*/ 78917 h 581025"/>
                <a:gd name="connsiteX646" fmla="*/ 680107 w 873125"/>
                <a:gd name="connsiteY646" fmla="*/ 85634 h 581025"/>
                <a:gd name="connsiteX647" fmla="*/ 670037 w 873125"/>
                <a:gd name="connsiteY647" fmla="*/ 87313 h 581025"/>
                <a:gd name="connsiteX648" fmla="*/ 659966 w 873125"/>
                <a:gd name="connsiteY648" fmla="*/ 87313 h 581025"/>
                <a:gd name="connsiteX649" fmla="*/ 639825 w 873125"/>
                <a:gd name="connsiteY649" fmla="*/ 87313 h 581025"/>
                <a:gd name="connsiteX650" fmla="*/ 601222 w 873125"/>
                <a:gd name="connsiteY650" fmla="*/ 80596 h 581025"/>
                <a:gd name="connsiteX651" fmla="*/ 582759 w 873125"/>
                <a:gd name="connsiteY651" fmla="*/ 73880 h 581025"/>
                <a:gd name="connsiteX652" fmla="*/ 567654 w 873125"/>
                <a:gd name="connsiteY652" fmla="*/ 67164 h 581025"/>
                <a:gd name="connsiteX653" fmla="*/ 539121 w 873125"/>
                <a:gd name="connsiteY653" fmla="*/ 50373 h 581025"/>
                <a:gd name="connsiteX654" fmla="*/ 503874 w 873125"/>
                <a:gd name="connsiteY654" fmla="*/ 16791 h 581025"/>
                <a:gd name="connsiteX655" fmla="*/ 495482 w 873125"/>
                <a:gd name="connsiteY655" fmla="*/ 6716 h 581025"/>
                <a:gd name="connsiteX656" fmla="*/ 492125 w 873125"/>
                <a:gd name="connsiteY656" fmla="*/ 1679 h 581025"/>
                <a:gd name="connsiteX657" fmla="*/ 505553 w 873125"/>
                <a:gd name="connsiteY657" fmla="*/ 15112 h 581025"/>
                <a:gd name="connsiteX658" fmla="*/ 542477 w 873125"/>
                <a:gd name="connsiteY658" fmla="*/ 45335 h 581025"/>
                <a:gd name="connsiteX659" fmla="*/ 571010 w 873125"/>
                <a:gd name="connsiteY659" fmla="*/ 58768 h 581025"/>
                <a:gd name="connsiteX660" fmla="*/ 602900 w 873125"/>
                <a:gd name="connsiteY660" fmla="*/ 70522 h 581025"/>
                <a:gd name="connsiteX661" fmla="*/ 639825 w 873125"/>
                <a:gd name="connsiteY661" fmla="*/ 75559 h 581025"/>
                <a:gd name="connsiteX662" fmla="*/ 659966 w 873125"/>
                <a:gd name="connsiteY662" fmla="*/ 77238 h 581025"/>
                <a:gd name="connsiteX663" fmla="*/ 670037 w 873125"/>
                <a:gd name="connsiteY663" fmla="*/ 75559 h 581025"/>
                <a:gd name="connsiteX664" fmla="*/ 678429 w 873125"/>
                <a:gd name="connsiteY664" fmla="*/ 75559 h 581025"/>
                <a:gd name="connsiteX665" fmla="*/ 717032 w 873125"/>
                <a:gd name="connsiteY665" fmla="*/ 68843 h 581025"/>
                <a:gd name="connsiteX666" fmla="*/ 753958 w 873125"/>
                <a:gd name="connsiteY666" fmla="*/ 58768 h 581025"/>
                <a:gd name="connsiteX667" fmla="*/ 770742 w 873125"/>
                <a:gd name="connsiteY667" fmla="*/ 52052 h 581025"/>
                <a:gd name="connsiteX668" fmla="*/ 785847 w 873125"/>
                <a:gd name="connsiteY668" fmla="*/ 45335 h 581025"/>
                <a:gd name="connsiteX669" fmla="*/ 800953 w 873125"/>
                <a:gd name="connsiteY669" fmla="*/ 38619 h 581025"/>
                <a:gd name="connsiteX670" fmla="*/ 814381 w 873125"/>
                <a:gd name="connsiteY670" fmla="*/ 31903 h 581025"/>
                <a:gd name="connsiteX671" fmla="*/ 839557 w 873125"/>
                <a:gd name="connsiteY671" fmla="*/ 20149 h 581025"/>
                <a:gd name="connsiteX672" fmla="*/ 856341 w 873125"/>
                <a:gd name="connsiteY672" fmla="*/ 10074 h 581025"/>
                <a:gd name="connsiteX673" fmla="*/ 873125 w 873125"/>
                <a:gd name="connsiteY673" fmla="*/ 0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Lst>
              <a:rect l="l" t="t" r="r" b="b"/>
              <a:pathLst>
                <a:path w="873125" h="581025">
                  <a:moveTo>
                    <a:pt x="0" y="497070"/>
                  </a:moveTo>
                  <a:cubicBezTo>
                    <a:pt x="0" y="497070"/>
                    <a:pt x="1672" y="498749"/>
                    <a:pt x="3343" y="500429"/>
                  </a:cubicBezTo>
                  <a:cubicBezTo>
                    <a:pt x="5015" y="503787"/>
                    <a:pt x="6686" y="507145"/>
                    <a:pt x="11700" y="510503"/>
                  </a:cubicBezTo>
                  <a:cubicBezTo>
                    <a:pt x="5015" y="502108"/>
                    <a:pt x="0" y="497070"/>
                    <a:pt x="0" y="497070"/>
                  </a:cubicBezTo>
                  <a:close/>
                  <a:moveTo>
                    <a:pt x="379413" y="493712"/>
                  </a:moveTo>
                  <a:cubicBezTo>
                    <a:pt x="379413" y="493712"/>
                    <a:pt x="372728" y="498749"/>
                    <a:pt x="364370" y="505466"/>
                  </a:cubicBezTo>
                  <a:cubicBezTo>
                    <a:pt x="359356" y="508824"/>
                    <a:pt x="354342" y="512182"/>
                    <a:pt x="347656" y="517219"/>
                  </a:cubicBezTo>
                  <a:cubicBezTo>
                    <a:pt x="340971" y="522257"/>
                    <a:pt x="332613" y="527294"/>
                    <a:pt x="324256" y="532331"/>
                  </a:cubicBezTo>
                  <a:cubicBezTo>
                    <a:pt x="319242" y="534010"/>
                    <a:pt x="315899" y="537369"/>
                    <a:pt x="310885" y="539048"/>
                  </a:cubicBezTo>
                  <a:cubicBezTo>
                    <a:pt x="305871" y="542406"/>
                    <a:pt x="300856" y="544085"/>
                    <a:pt x="295842" y="547443"/>
                  </a:cubicBezTo>
                  <a:cubicBezTo>
                    <a:pt x="290828" y="550801"/>
                    <a:pt x="285814" y="552480"/>
                    <a:pt x="280799" y="554160"/>
                  </a:cubicBezTo>
                  <a:cubicBezTo>
                    <a:pt x="274114" y="557518"/>
                    <a:pt x="269099" y="559197"/>
                    <a:pt x="262414" y="562555"/>
                  </a:cubicBezTo>
                  <a:cubicBezTo>
                    <a:pt x="250714" y="565913"/>
                    <a:pt x="239014" y="570951"/>
                    <a:pt x="225642" y="574309"/>
                  </a:cubicBezTo>
                  <a:cubicBezTo>
                    <a:pt x="213942" y="575988"/>
                    <a:pt x="200571" y="579346"/>
                    <a:pt x="187200" y="581025"/>
                  </a:cubicBezTo>
                  <a:cubicBezTo>
                    <a:pt x="177171" y="581025"/>
                    <a:pt x="177171" y="581025"/>
                    <a:pt x="177171" y="581025"/>
                  </a:cubicBezTo>
                  <a:cubicBezTo>
                    <a:pt x="167143" y="581025"/>
                    <a:pt x="167143" y="581025"/>
                    <a:pt x="167143" y="581025"/>
                  </a:cubicBezTo>
                  <a:cubicBezTo>
                    <a:pt x="160457" y="581025"/>
                    <a:pt x="153771" y="581025"/>
                    <a:pt x="147085" y="581025"/>
                  </a:cubicBezTo>
                  <a:cubicBezTo>
                    <a:pt x="133714" y="579346"/>
                    <a:pt x="120343" y="577667"/>
                    <a:pt x="108643" y="574309"/>
                  </a:cubicBezTo>
                  <a:cubicBezTo>
                    <a:pt x="101957" y="572630"/>
                    <a:pt x="96943" y="569271"/>
                    <a:pt x="90257" y="567592"/>
                  </a:cubicBezTo>
                  <a:cubicBezTo>
                    <a:pt x="85243" y="565913"/>
                    <a:pt x="78557" y="564234"/>
                    <a:pt x="73543" y="560876"/>
                  </a:cubicBezTo>
                  <a:cubicBezTo>
                    <a:pt x="63514" y="555839"/>
                    <a:pt x="55157" y="550801"/>
                    <a:pt x="46800" y="544085"/>
                  </a:cubicBezTo>
                  <a:cubicBezTo>
                    <a:pt x="30086" y="532331"/>
                    <a:pt x="18386" y="520578"/>
                    <a:pt x="11700" y="510503"/>
                  </a:cubicBezTo>
                  <a:cubicBezTo>
                    <a:pt x="20057" y="517219"/>
                    <a:pt x="33429" y="528973"/>
                    <a:pt x="50143" y="539048"/>
                  </a:cubicBezTo>
                  <a:cubicBezTo>
                    <a:pt x="58500" y="544085"/>
                    <a:pt x="66857" y="549122"/>
                    <a:pt x="76886" y="554160"/>
                  </a:cubicBezTo>
                  <a:cubicBezTo>
                    <a:pt x="88586" y="557518"/>
                    <a:pt x="98614" y="560876"/>
                    <a:pt x="110314" y="564234"/>
                  </a:cubicBezTo>
                  <a:cubicBezTo>
                    <a:pt x="122014" y="567592"/>
                    <a:pt x="135385" y="569271"/>
                    <a:pt x="147085" y="569271"/>
                  </a:cubicBezTo>
                  <a:cubicBezTo>
                    <a:pt x="153771" y="570951"/>
                    <a:pt x="160457" y="570951"/>
                    <a:pt x="167143" y="570951"/>
                  </a:cubicBezTo>
                  <a:cubicBezTo>
                    <a:pt x="175500" y="570951"/>
                    <a:pt x="175500" y="570951"/>
                    <a:pt x="175500" y="570951"/>
                  </a:cubicBezTo>
                  <a:cubicBezTo>
                    <a:pt x="185528" y="569271"/>
                    <a:pt x="185528" y="569271"/>
                    <a:pt x="185528" y="569271"/>
                  </a:cubicBezTo>
                  <a:cubicBezTo>
                    <a:pt x="198900" y="567592"/>
                    <a:pt x="210600" y="565913"/>
                    <a:pt x="223971" y="562555"/>
                  </a:cubicBezTo>
                  <a:cubicBezTo>
                    <a:pt x="235671" y="560876"/>
                    <a:pt x="249042" y="557518"/>
                    <a:pt x="259071" y="552480"/>
                  </a:cubicBezTo>
                  <a:cubicBezTo>
                    <a:pt x="265756" y="550801"/>
                    <a:pt x="270771" y="549122"/>
                    <a:pt x="277456" y="545764"/>
                  </a:cubicBezTo>
                  <a:cubicBezTo>
                    <a:pt x="282471" y="544085"/>
                    <a:pt x="287485" y="542406"/>
                    <a:pt x="292499" y="540727"/>
                  </a:cubicBezTo>
                  <a:cubicBezTo>
                    <a:pt x="297514" y="537369"/>
                    <a:pt x="302528" y="535690"/>
                    <a:pt x="307542" y="534010"/>
                  </a:cubicBezTo>
                  <a:cubicBezTo>
                    <a:pt x="312556" y="530652"/>
                    <a:pt x="317571" y="528973"/>
                    <a:pt x="320913" y="525615"/>
                  </a:cubicBezTo>
                  <a:cubicBezTo>
                    <a:pt x="330942" y="522257"/>
                    <a:pt x="337628" y="517219"/>
                    <a:pt x="344313" y="513861"/>
                  </a:cubicBezTo>
                  <a:cubicBezTo>
                    <a:pt x="352670" y="510503"/>
                    <a:pt x="357685" y="507145"/>
                    <a:pt x="362699" y="503787"/>
                  </a:cubicBezTo>
                  <a:cubicBezTo>
                    <a:pt x="372728" y="497070"/>
                    <a:pt x="379413" y="493712"/>
                    <a:pt x="379413" y="493712"/>
                  </a:cubicBezTo>
                  <a:close/>
                  <a:moveTo>
                    <a:pt x="407988" y="465137"/>
                  </a:moveTo>
                  <a:cubicBezTo>
                    <a:pt x="407988" y="465137"/>
                    <a:pt x="402973" y="468495"/>
                    <a:pt x="392942" y="475211"/>
                  </a:cubicBezTo>
                  <a:cubicBezTo>
                    <a:pt x="387927" y="480249"/>
                    <a:pt x="382911" y="483607"/>
                    <a:pt x="376224" y="488644"/>
                  </a:cubicBezTo>
                  <a:cubicBezTo>
                    <a:pt x="369537" y="492002"/>
                    <a:pt x="362850" y="498719"/>
                    <a:pt x="352819" y="502077"/>
                  </a:cubicBezTo>
                  <a:cubicBezTo>
                    <a:pt x="349476" y="505435"/>
                    <a:pt x="344460" y="507115"/>
                    <a:pt x="339445" y="510473"/>
                  </a:cubicBezTo>
                  <a:cubicBezTo>
                    <a:pt x="334429" y="513831"/>
                    <a:pt x="331086" y="515510"/>
                    <a:pt x="324399" y="518868"/>
                  </a:cubicBezTo>
                  <a:cubicBezTo>
                    <a:pt x="319383" y="520547"/>
                    <a:pt x="314368" y="523905"/>
                    <a:pt x="309353" y="525585"/>
                  </a:cubicBezTo>
                  <a:cubicBezTo>
                    <a:pt x="304337" y="528943"/>
                    <a:pt x="297650" y="530622"/>
                    <a:pt x="292635" y="532301"/>
                  </a:cubicBezTo>
                  <a:cubicBezTo>
                    <a:pt x="280932" y="537338"/>
                    <a:pt x="267558" y="540696"/>
                    <a:pt x="255855" y="544055"/>
                  </a:cubicBezTo>
                  <a:cubicBezTo>
                    <a:pt x="242481" y="547413"/>
                    <a:pt x="229106" y="550771"/>
                    <a:pt x="215732" y="550771"/>
                  </a:cubicBezTo>
                  <a:cubicBezTo>
                    <a:pt x="205701" y="552450"/>
                    <a:pt x="205701" y="552450"/>
                    <a:pt x="205701" y="552450"/>
                  </a:cubicBezTo>
                  <a:cubicBezTo>
                    <a:pt x="195671" y="552450"/>
                    <a:pt x="195671" y="552450"/>
                    <a:pt x="195671" y="552450"/>
                  </a:cubicBezTo>
                  <a:cubicBezTo>
                    <a:pt x="188983" y="552450"/>
                    <a:pt x="182296" y="552450"/>
                    <a:pt x="175609" y="550771"/>
                  </a:cubicBezTo>
                  <a:cubicBezTo>
                    <a:pt x="162235" y="550771"/>
                    <a:pt x="148860" y="547413"/>
                    <a:pt x="137158" y="544055"/>
                  </a:cubicBezTo>
                  <a:cubicBezTo>
                    <a:pt x="130471" y="542376"/>
                    <a:pt x="125455" y="540696"/>
                    <a:pt x="118768" y="539017"/>
                  </a:cubicBezTo>
                  <a:cubicBezTo>
                    <a:pt x="113753" y="535659"/>
                    <a:pt x="108737" y="533980"/>
                    <a:pt x="103722" y="532301"/>
                  </a:cubicBezTo>
                  <a:cubicBezTo>
                    <a:pt x="92020" y="527264"/>
                    <a:pt x="83661" y="520547"/>
                    <a:pt x="75302" y="515510"/>
                  </a:cubicBezTo>
                  <a:cubicBezTo>
                    <a:pt x="58584" y="503756"/>
                    <a:pt x="46881" y="490323"/>
                    <a:pt x="40194" y="481928"/>
                  </a:cubicBezTo>
                  <a:cubicBezTo>
                    <a:pt x="36850" y="476891"/>
                    <a:pt x="33507" y="473532"/>
                    <a:pt x="31835" y="471853"/>
                  </a:cubicBezTo>
                  <a:cubicBezTo>
                    <a:pt x="30163" y="468495"/>
                    <a:pt x="30163" y="466816"/>
                    <a:pt x="30163" y="466816"/>
                  </a:cubicBezTo>
                  <a:cubicBezTo>
                    <a:pt x="30163" y="466816"/>
                    <a:pt x="33507" y="471853"/>
                    <a:pt x="41866" y="480249"/>
                  </a:cubicBezTo>
                  <a:cubicBezTo>
                    <a:pt x="50225" y="488644"/>
                    <a:pt x="61927" y="498719"/>
                    <a:pt x="78645" y="510473"/>
                  </a:cubicBezTo>
                  <a:cubicBezTo>
                    <a:pt x="87004" y="515510"/>
                    <a:pt x="97035" y="520547"/>
                    <a:pt x="107066" y="523905"/>
                  </a:cubicBezTo>
                  <a:cubicBezTo>
                    <a:pt x="117096" y="528943"/>
                    <a:pt x="128799" y="532301"/>
                    <a:pt x="140502" y="535659"/>
                  </a:cubicBezTo>
                  <a:cubicBezTo>
                    <a:pt x="152204" y="539017"/>
                    <a:pt x="163907" y="539017"/>
                    <a:pt x="177281" y="540696"/>
                  </a:cubicBezTo>
                  <a:cubicBezTo>
                    <a:pt x="182296" y="540696"/>
                    <a:pt x="188983" y="542376"/>
                    <a:pt x="195671" y="540696"/>
                  </a:cubicBezTo>
                  <a:cubicBezTo>
                    <a:pt x="205701" y="540696"/>
                    <a:pt x="205701" y="540696"/>
                    <a:pt x="205701" y="540696"/>
                  </a:cubicBezTo>
                  <a:cubicBezTo>
                    <a:pt x="214060" y="540696"/>
                    <a:pt x="214060" y="540696"/>
                    <a:pt x="214060" y="540696"/>
                  </a:cubicBezTo>
                  <a:cubicBezTo>
                    <a:pt x="227435" y="539017"/>
                    <a:pt x="240809" y="537338"/>
                    <a:pt x="252512" y="533980"/>
                  </a:cubicBezTo>
                  <a:cubicBezTo>
                    <a:pt x="265886" y="530622"/>
                    <a:pt x="277588" y="527264"/>
                    <a:pt x="289291" y="523905"/>
                  </a:cubicBezTo>
                  <a:cubicBezTo>
                    <a:pt x="294306" y="522226"/>
                    <a:pt x="300994" y="518868"/>
                    <a:pt x="306009" y="517189"/>
                  </a:cubicBezTo>
                  <a:cubicBezTo>
                    <a:pt x="311024" y="515510"/>
                    <a:pt x="316040" y="513831"/>
                    <a:pt x="321055" y="510473"/>
                  </a:cubicBezTo>
                  <a:cubicBezTo>
                    <a:pt x="326070" y="508794"/>
                    <a:pt x="331086" y="505435"/>
                    <a:pt x="336101" y="503756"/>
                  </a:cubicBezTo>
                  <a:cubicBezTo>
                    <a:pt x="341117" y="502077"/>
                    <a:pt x="346132" y="498719"/>
                    <a:pt x="351147" y="497040"/>
                  </a:cubicBezTo>
                  <a:cubicBezTo>
                    <a:pt x="359506" y="493682"/>
                    <a:pt x="367865" y="488644"/>
                    <a:pt x="374552" y="485286"/>
                  </a:cubicBezTo>
                  <a:cubicBezTo>
                    <a:pt x="381240" y="480249"/>
                    <a:pt x="387927" y="476891"/>
                    <a:pt x="392942" y="473532"/>
                  </a:cubicBezTo>
                  <a:cubicBezTo>
                    <a:pt x="401301" y="468495"/>
                    <a:pt x="407988" y="465137"/>
                    <a:pt x="407988" y="465137"/>
                  </a:cubicBezTo>
                  <a:close/>
                  <a:moveTo>
                    <a:pt x="436563" y="436562"/>
                  </a:moveTo>
                  <a:cubicBezTo>
                    <a:pt x="436563" y="436562"/>
                    <a:pt x="431548" y="439920"/>
                    <a:pt x="423189" y="446636"/>
                  </a:cubicBezTo>
                  <a:cubicBezTo>
                    <a:pt x="418174" y="449995"/>
                    <a:pt x="411486" y="455032"/>
                    <a:pt x="404799" y="458390"/>
                  </a:cubicBezTo>
                  <a:cubicBezTo>
                    <a:pt x="398112" y="463427"/>
                    <a:pt x="391425" y="468465"/>
                    <a:pt x="383066" y="473502"/>
                  </a:cubicBezTo>
                  <a:cubicBezTo>
                    <a:pt x="378051" y="476860"/>
                    <a:pt x="373035" y="478539"/>
                    <a:pt x="369692" y="481897"/>
                  </a:cubicBezTo>
                  <a:cubicBezTo>
                    <a:pt x="364676" y="483577"/>
                    <a:pt x="359661" y="486935"/>
                    <a:pt x="354645" y="488614"/>
                  </a:cubicBezTo>
                  <a:cubicBezTo>
                    <a:pt x="349630" y="491972"/>
                    <a:pt x="344615" y="493651"/>
                    <a:pt x="337928" y="497010"/>
                  </a:cubicBezTo>
                  <a:cubicBezTo>
                    <a:pt x="332912" y="498689"/>
                    <a:pt x="327897" y="502047"/>
                    <a:pt x="321210" y="503726"/>
                  </a:cubicBezTo>
                  <a:cubicBezTo>
                    <a:pt x="309507" y="508763"/>
                    <a:pt x="297805" y="512121"/>
                    <a:pt x="284430" y="515480"/>
                  </a:cubicBezTo>
                  <a:cubicBezTo>
                    <a:pt x="271056" y="518838"/>
                    <a:pt x="257681" y="520517"/>
                    <a:pt x="244307" y="522196"/>
                  </a:cubicBezTo>
                  <a:cubicBezTo>
                    <a:pt x="234276" y="522196"/>
                    <a:pt x="234276" y="522196"/>
                    <a:pt x="234276" y="522196"/>
                  </a:cubicBezTo>
                  <a:cubicBezTo>
                    <a:pt x="224246" y="522196"/>
                    <a:pt x="224246" y="522196"/>
                    <a:pt x="224246" y="522196"/>
                  </a:cubicBezTo>
                  <a:cubicBezTo>
                    <a:pt x="217558" y="523875"/>
                    <a:pt x="210871" y="522196"/>
                    <a:pt x="204184" y="522196"/>
                  </a:cubicBezTo>
                  <a:cubicBezTo>
                    <a:pt x="190810" y="520517"/>
                    <a:pt x="179107" y="518838"/>
                    <a:pt x="165733" y="515480"/>
                  </a:cubicBezTo>
                  <a:cubicBezTo>
                    <a:pt x="160718" y="513801"/>
                    <a:pt x="154030" y="512121"/>
                    <a:pt x="149015" y="510442"/>
                  </a:cubicBezTo>
                  <a:cubicBezTo>
                    <a:pt x="144000" y="507084"/>
                    <a:pt x="137312" y="505405"/>
                    <a:pt x="132297" y="502047"/>
                  </a:cubicBezTo>
                  <a:cubicBezTo>
                    <a:pt x="122266" y="497010"/>
                    <a:pt x="112236" y="491972"/>
                    <a:pt x="103877" y="485256"/>
                  </a:cubicBezTo>
                  <a:cubicBezTo>
                    <a:pt x="88831" y="473502"/>
                    <a:pt x="77128" y="461748"/>
                    <a:pt x="68769" y="453353"/>
                  </a:cubicBezTo>
                  <a:cubicBezTo>
                    <a:pt x="65425" y="448316"/>
                    <a:pt x="62082" y="444957"/>
                    <a:pt x="60410" y="441599"/>
                  </a:cubicBezTo>
                  <a:cubicBezTo>
                    <a:pt x="58738" y="439920"/>
                    <a:pt x="58738" y="438241"/>
                    <a:pt x="58738" y="438241"/>
                  </a:cubicBezTo>
                  <a:cubicBezTo>
                    <a:pt x="58738" y="438241"/>
                    <a:pt x="62082" y="443278"/>
                    <a:pt x="70441" y="451674"/>
                  </a:cubicBezTo>
                  <a:cubicBezTo>
                    <a:pt x="78800" y="460069"/>
                    <a:pt x="92174" y="470144"/>
                    <a:pt x="107220" y="480218"/>
                  </a:cubicBezTo>
                  <a:cubicBezTo>
                    <a:pt x="115579" y="485256"/>
                    <a:pt x="125610" y="490293"/>
                    <a:pt x="135641" y="495330"/>
                  </a:cubicBezTo>
                  <a:cubicBezTo>
                    <a:pt x="145671" y="498689"/>
                    <a:pt x="157374" y="503726"/>
                    <a:pt x="169077" y="505405"/>
                  </a:cubicBezTo>
                  <a:cubicBezTo>
                    <a:pt x="180779" y="508763"/>
                    <a:pt x="192482" y="510442"/>
                    <a:pt x="205856" y="512121"/>
                  </a:cubicBezTo>
                  <a:cubicBezTo>
                    <a:pt x="212543" y="512121"/>
                    <a:pt x="217558" y="512121"/>
                    <a:pt x="224246" y="512121"/>
                  </a:cubicBezTo>
                  <a:cubicBezTo>
                    <a:pt x="234276" y="512121"/>
                    <a:pt x="234276" y="512121"/>
                    <a:pt x="234276" y="512121"/>
                  </a:cubicBezTo>
                  <a:cubicBezTo>
                    <a:pt x="244307" y="510442"/>
                    <a:pt x="244307" y="510442"/>
                    <a:pt x="244307" y="510442"/>
                  </a:cubicBezTo>
                  <a:cubicBezTo>
                    <a:pt x="257681" y="510442"/>
                    <a:pt x="269384" y="507084"/>
                    <a:pt x="282758" y="505405"/>
                  </a:cubicBezTo>
                  <a:cubicBezTo>
                    <a:pt x="294461" y="502047"/>
                    <a:pt x="306163" y="498689"/>
                    <a:pt x="317866" y="493651"/>
                  </a:cubicBezTo>
                  <a:cubicBezTo>
                    <a:pt x="324553" y="491972"/>
                    <a:pt x="329569" y="490293"/>
                    <a:pt x="334584" y="488614"/>
                  </a:cubicBezTo>
                  <a:cubicBezTo>
                    <a:pt x="341271" y="485256"/>
                    <a:pt x="346286" y="483577"/>
                    <a:pt x="351302" y="481897"/>
                  </a:cubicBezTo>
                  <a:cubicBezTo>
                    <a:pt x="356317" y="478539"/>
                    <a:pt x="361333" y="476860"/>
                    <a:pt x="366348" y="475181"/>
                  </a:cubicBezTo>
                  <a:cubicBezTo>
                    <a:pt x="371363" y="471823"/>
                    <a:pt x="374707" y="470144"/>
                    <a:pt x="379722" y="468465"/>
                  </a:cubicBezTo>
                  <a:cubicBezTo>
                    <a:pt x="388081" y="463427"/>
                    <a:pt x="396440" y="458390"/>
                    <a:pt x="403127" y="455032"/>
                  </a:cubicBezTo>
                  <a:cubicBezTo>
                    <a:pt x="409815" y="451674"/>
                    <a:pt x="416502" y="448316"/>
                    <a:pt x="421517" y="444957"/>
                  </a:cubicBezTo>
                  <a:cubicBezTo>
                    <a:pt x="431548" y="438241"/>
                    <a:pt x="436563" y="436562"/>
                    <a:pt x="436563" y="436562"/>
                  </a:cubicBezTo>
                  <a:close/>
                  <a:moveTo>
                    <a:pt x="85725" y="409758"/>
                  </a:moveTo>
                  <a:lnTo>
                    <a:pt x="89083" y="413117"/>
                  </a:lnTo>
                  <a:lnTo>
                    <a:pt x="89082" y="413116"/>
                  </a:lnTo>
                  <a:cubicBezTo>
                    <a:pt x="87404" y="409758"/>
                    <a:pt x="85725" y="409758"/>
                    <a:pt x="85725" y="409758"/>
                  </a:cubicBezTo>
                  <a:close/>
                  <a:moveTo>
                    <a:pt x="466725" y="406400"/>
                  </a:moveTo>
                  <a:cubicBezTo>
                    <a:pt x="466725" y="406400"/>
                    <a:pt x="461690" y="411437"/>
                    <a:pt x="451620" y="418154"/>
                  </a:cubicBezTo>
                  <a:cubicBezTo>
                    <a:pt x="446584" y="421512"/>
                    <a:pt x="441549" y="424870"/>
                    <a:pt x="434835" y="429907"/>
                  </a:cubicBezTo>
                  <a:cubicBezTo>
                    <a:pt x="428122" y="434945"/>
                    <a:pt x="419730" y="439982"/>
                    <a:pt x="411338" y="445019"/>
                  </a:cubicBezTo>
                  <a:cubicBezTo>
                    <a:pt x="407981" y="446698"/>
                    <a:pt x="402945" y="450056"/>
                    <a:pt x="397910" y="451735"/>
                  </a:cubicBezTo>
                  <a:cubicBezTo>
                    <a:pt x="392875" y="455094"/>
                    <a:pt x="387840" y="456773"/>
                    <a:pt x="382805" y="460131"/>
                  </a:cubicBezTo>
                  <a:cubicBezTo>
                    <a:pt x="377769" y="461810"/>
                    <a:pt x="372734" y="465168"/>
                    <a:pt x="367699" y="466847"/>
                  </a:cubicBezTo>
                  <a:cubicBezTo>
                    <a:pt x="360985" y="470206"/>
                    <a:pt x="355950" y="471885"/>
                    <a:pt x="349236" y="475243"/>
                  </a:cubicBezTo>
                  <a:cubicBezTo>
                    <a:pt x="337487" y="478601"/>
                    <a:pt x="325738" y="483638"/>
                    <a:pt x="312311" y="485317"/>
                  </a:cubicBezTo>
                  <a:cubicBezTo>
                    <a:pt x="300562" y="488676"/>
                    <a:pt x="287135" y="492034"/>
                    <a:pt x="273708" y="492034"/>
                  </a:cubicBezTo>
                  <a:cubicBezTo>
                    <a:pt x="263637" y="493713"/>
                    <a:pt x="263637" y="493713"/>
                    <a:pt x="263637" y="493713"/>
                  </a:cubicBezTo>
                  <a:cubicBezTo>
                    <a:pt x="253567" y="493713"/>
                    <a:pt x="253567" y="493713"/>
                    <a:pt x="253567" y="493713"/>
                  </a:cubicBezTo>
                  <a:cubicBezTo>
                    <a:pt x="246853" y="493713"/>
                    <a:pt x="240139" y="493713"/>
                    <a:pt x="233426" y="493713"/>
                  </a:cubicBezTo>
                  <a:cubicBezTo>
                    <a:pt x="219998" y="492034"/>
                    <a:pt x="206571" y="490355"/>
                    <a:pt x="194822" y="486996"/>
                  </a:cubicBezTo>
                  <a:cubicBezTo>
                    <a:pt x="188109" y="485317"/>
                    <a:pt x="183073" y="481959"/>
                    <a:pt x="176360" y="480280"/>
                  </a:cubicBezTo>
                  <a:cubicBezTo>
                    <a:pt x="171324" y="478601"/>
                    <a:pt x="166289" y="475243"/>
                    <a:pt x="159575" y="473564"/>
                  </a:cubicBezTo>
                  <a:cubicBezTo>
                    <a:pt x="149505" y="468526"/>
                    <a:pt x="141113" y="461810"/>
                    <a:pt x="132721" y="456773"/>
                  </a:cubicBezTo>
                  <a:cubicBezTo>
                    <a:pt x="115937" y="445019"/>
                    <a:pt x="104188" y="433265"/>
                    <a:pt x="97474" y="423191"/>
                  </a:cubicBezTo>
                  <a:lnTo>
                    <a:pt x="89083" y="413117"/>
                  </a:lnTo>
                  <a:lnTo>
                    <a:pt x="89292" y="413326"/>
                  </a:lnTo>
                  <a:cubicBezTo>
                    <a:pt x="91600" y="415635"/>
                    <a:pt x="94957" y="418993"/>
                    <a:pt x="99153" y="423191"/>
                  </a:cubicBezTo>
                  <a:cubicBezTo>
                    <a:pt x="105866" y="429907"/>
                    <a:pt x="119294" y="441661"/>
                    <a:pt x="136078" y="451735"/>
                  </a:cubicBezTo>
                  <a:cubicBezTo>
                    <a:pt x="144470" y="456773"/>
                    <a:pt x="152862" y="461810"/>
                    <a:pt x="164611" y="465168"/>
                  </a:cubicBezTo>
                  <a:cubicBezTo>
                    <a:pt x="174681" y="470206"/>
                    <a:pt x="184752" y="473564"/>
                    <a:pt x="196501" y="476922"/>
                  </a:cubicBezTo>
                  <a:cubicBezTo>
                    <a:pt x="208249" y="480280"/>
                    <a:pt x="221677" y="481959"/>
                    <a:pt x="233426" y="481959"/>
                  </a:cubicBezTo>
                  <a:cubicBezTo>
                    <a:pt x="240139" y="481959"/>
                    <a:pt x="246853" y="483638"/>
                    <a:pt x="253567" y="483638"/>
                  </a:cubicBezTo>
                  <a:cubicBezTo>
                    <a:pt x="261959" y="481959"/>
                    <a:pt x="261959" y="481959"/>
                    <a:pt x="261959" y="481959"/>
                  </a:cubicBezTo>
                  <a:cubicBezTo>
                    <a:pt x="272029" y="481959"/>
                    <a:pt x="272029" y="481959"/>
                    <a:pt x="272029" y="481959"/>
                  </a:cubicBezTo>
                  <a:cubicBezTo>
                    <a:pt x="285457" y="480280"/>
                    <a:pt x="298884" y="478601"/>
                    <a:pt x="310633" y="475243"/>
                  </a:cubicBezTo>
                  <a:cubicBezTo>
                    <a:pt x="322382" y="473564"/>
                    <a:pt x="335809" y="470206"/>
                    <a:pt x="347558" y="465168"/>
                  </a:cubicBezTo>
                  <a:cubicBezTo>
                    <a:pt x="352593" y="463489"/>
                    <a:pt x="357628" y="461810"/>
                    <a:pt x="364342" y="458452"/>
                  </a:cubicBezTo>
                  <a:cubicBezTo>
                    <a:pt x="369377" y="456773"/>
                    <a:pt x="374412" y="455094"/>
                    <a:pt x="379448" y="451735"/>
                  </a:cubicBezTo>
                  <a:cubicBezTo>
                    <a:pt x="384483" y="450056"/>
                    <a:pt x="389518" y="448377"/>
                    <a:pt x="394553" y="445019"/>
                  </a:cubicBezTo>
                  <a:cubicBezTo>
                    <a:pt x="399589" y="443340"/>
                    <a:pt x="404624" y="441661"/>
                    <a:pt x="407981" y="438303"/>
                  </a:cubicBezTo>
                  <a:cubicBezTo>
                    <a:pt x="418051" y="434945"/>
                    <a:pt x="424765" y="429907"/>
                    <a:pt x="433157" y="426549"/>
                  </a:cubicBezTo>
                  <a:cubicBezTo>
                    <a:pt x="439871" y="423191"/>
                    <a:pt x="444906" y="418154"/>
                    <a:pt x="449941" y="416474"/>
                  </a:cubicBezTo>
                  <a:cubicBezTo>
                    <a:pt x="460012" y="409758"/>
                    <a:pt x="466725" y="406400"/>
                    <a:pt x="466725" y="406400"/>
                  </a:cubicBezTo>
                  <a:close/>
                  <a:moveTo>
                    <a:pt x="493713" y="377825"/>
                  </a:moveTo>
                  <a:cubicBezTo>
                    <a:pt x="493713" y="377825"/>
                    <a:pt x="488698" y="381183"/>
                    <a:pt x="478667" y="387899"/>
                  </a:cubicBezTo>
                  <a:cubicBezTo>
                    <a:pt x="475324" y="391258"/>
                    <a:pt x="468636" y="396295"/>
                    <a:pt x="461949" y="401332"/>
                  </a:cubicBezTo>
                  <a:cubicBezTo>
                    <a:pt x="455262" y="404690"/>
                    <a:pt x="448575" y="409728"/>
                    <a:pt x="438544" y="414765"/>
                  </a:cubicBezTo>
                  <a:cubicBezTo>
                    <a:pt x="435201" y="418123"/>
                    <a:pt x="430185" y="419802"/>
                    <a:pt x="425170" y="423160"/>
                  </a:cubicBezTo>
                  <a:cubicBezTo>
                    <a:pt x="421826" y="424840"/>
                    <a:pt x="416811" y="428198"/>
                    <a:pt x="411795" y="431556"/>
                  </a:cubicBezTo>
                  <a:cubicBezTo>
                    <a:pt x="406780" y="433235"/>
                    <a:pt x="400093" y="436593"/>
                    <a:pt x="395078" y="438272"/>
                  </a:cubicBezTo>
                  <a:cubicBezTo>
                    <a:pt x="390062" y="439951"/>
                    <a:pt x="383375" y="443310"/>
                    <a:pt x="378360" y="444989"/>
                  </a:cubicBezTo>
                  <a:cubicBezTo>
                    <a:pt x="366657" y="450026"/>
                    <a:pt x="353283" y="453384"/>
                    <a:pt x="341580" y="456742"/>
                  </a:cubicBezTo>
                  <a:cubicBezTo>
                    <a:pt x="328206" y="460101"/>
                    <a:pt x="314831" y="461780"/>
                    <a:pt x="301457" y="463459"/>
                  </a:cubicBezTo>
                  <a:cubicBezTo>
                    <a:pt x="291426" y="465138"/>
                    <a:pt x="291426" y="465138"/>
                    <a:pt x="291426" y="465138"/>
                  </a:cubicBezTo>
                  <a:cubicBezTo>
                    <a:pt x="281396" y="465138"/>
                    <a:pt x="281396" y="465138"/>
                    <a:pt x="281396" y="465138"/>
                  </a:cubicBezTo>
                  <a:cubicBezTo>
                    <a:pt x="274708" y="465138"/>
                    <a:pt x="268021" y="463459"/>
                    <a:pt x="261334" y="463459"/>
                  </a:cubicBezTo>
                  <a:cubicBezTo>
                    <a:pt x="247960" y="463459"/>
                    <a:pt x="234585" y="460101"/>
                    <a:pt x="222883" y="456742"/>
                  </a:cubicBezTo>
                  <a:cubicBezTo>
                    <a:pt x="217868" y="455063"/>
                    <a:pt x="211180" y="453384"/>
                    <a:pt x="206165" y="451705"/>
                  </a:cubicBezTo>
                  <a:cubicBezTo>
                    <a:pt x="199478" y="448347"/>
                    <a:pt x="194462" y="446668"/>
                    <a:pt x="189447" y="444989"/>
                  </a:cubicBezTo>
                  <a:cubicBezTo>
                    <a:pt x="179416" y="439951"/>
                    <a:pt x="169386" y="433235"/>
                    <a:pt x="161027" y="428198"/>
                  </a:cubicBezTo>
                  <a:cubicBezTo>
                    <a:pt x="144309" y="416444"/>
                    <a:pt x="132606" y="403011"/>
                    <a:pt x="125919" y="394616"/>
                  </a:cubicBezTo>
                  <a:cubicBezTo>
                    <a:pt x="122575" y="389579"/>
                    <a:pt x="119232" y="386220"/>
                    <a:pt x="117560" y="384541"/>
                  </a:cubicBezTo>
                  <a:cubicBezTo>
                    <a:pt x="115888" y="381183"/>
                    <a:pt x="115888" y="379504"/>
                    <a:pt x="115888" y="379504"/>
                  </a:cubicBezTo>
                  <a:cubicBezTo>
                    <a:pt x="115888" y="379504"/>
                    <a:pt x="119232" y="384541"/>
                    <a:pt x="127591" y="392937"/>
                  </a:cubicBezTo>
                  <a:cubicBezTo>
                    <a:pt x="135950" y="401332"/>
                    <a:pt x="147652" y="411407"/>
                    <a:pt x="164370" y="421481"/>
                  </a:cubicBezTo>
                  <a:cubicBezTo>
                    <a:pt x="172729" y="428198"/>
                    <a:pt x="182760" y="433235"/>
                    <a:pt x="192791" y="436593"/>
                  </a:cubicBezTo>
                  <a:cubicBezTo>
                    <a:pt x="202821" y="441631"/>
                    <a:pt x="214524" y="444989"/>
                    <a:pt x="226227" y="448347"/>
                  </a:cubicBezTo>
                  <a:cubicBezTo>
                    <a:pt x="237929" y="450026"/>
                    <a:pt x="249632" y="451705"/>
                    <a:pt x="263006" y="453384"/>
                  </a:cubicBezTo>
                  <a:cubicBezTo>
                    <a:pt x="268021" y="453384"/>
                    <a:pt x="274708" y="453384"/>
                    <a:pt x="281396" y="453384"/>
                  </a:cubicBezTo>
                  <a:cubicBezTo>
                    <a:pt x="291426" y="453384"/>
                    <a:pt x="291426" y="453384"/>
                    <a:pt x="291426" y="453384"/>
                  </a:cubicBezTo>
                  <a:cubicBezTo>
                    <a:pt x="301457" y="453384"/>
                    <a:pt x="301457" y="453384"/>
                    <a:pt x="301457" y="453384"/>
                  </a:cubicBezTo>
                  <a:cubicBezTo>
                    <a:pt x="313160" y="451705"/>
                    <a:pt x="326534" y="450026"/>
                    <a:pt x="338237" y="446668"/>
                  </a:cubicBezTo>
                  <a:cubicBezTo>
                    <a:pt x="351611" y="443310"/>
                    <a:pt x="363313" y="439951"/>
                    <a:pt x="375016" y="436593"/>
                  </a:cubicBezTo>
                  <a:cubicBezTo>
                    <a:pt x="380031" y="434914"/>
                    <a:pt x="386719" y="431556"/>
                    <a:pt x="391734" y="429877"/>
                  </a:cubicBezTo>
                  <a:cubicBezTo>
                    <a:pt x="396749" y="428198"/>
                    <a:pt x="401765" y="426519"/>
                    <a:pt x="408452" y="423160"/>
                  </a:cubicBezTo>
                  <a:cubicBezTo>
                    <a:pt x="413467" y="421481"/>
                    <a:pt x="418483" y="418123"/>
                    <a:pt x="421826" y="416444"/>
                  </a:cubicBezTo>
                  <a:cubicBezTo>
                    <a:pt x="426842" y="414765"/>
                    <a:pt x="431857" y="411407"/>
                    <a:pt x="436872" y="409728"/>
                  </a:cubicBezTo>
                  <a:cubicBezTo>
                    <a:pt x="445231" y="404690"/>
                    <a:pt x="453590" y="401332"/>
                    <a:pt x="460277" y="397974"/>
                  </a:cubicBezTo>
                  <a:cubicBezTo>
                    <a:pt x="466965" y="392937"/>
                    <a:pt x="473652" y="389579"/>
                    <a:pt x="478667" y="386220"/>
                  </a:cubicBezTo>
                  <a:cubicBezTo>
                    <a:pt x="488698" y="381183"/>
                    <a:pt x="493713" y="377825"/>
                    <a:pt x="493713" y="377825"/>
                  </a:cubicBezTo>
                  <a:close/>
                  <a:moveTo>
                    <a:pt x="522288" y="347662"/>
                  </a:moveTo>
                  <a:cubicBezTo>
                    <a:pt x="522288" y="347662"/>
                    <a:pt x="517273" y="352699"/>
                    <a:pt x="508914" y="359416"/>
                  </a:cubicBezTo>
                  <a:cubicBezTo>
                    <a:pt x="503899" y="362774"/>
                    <a:pt x="498883" y="367811"/>
                    <a:pt x="492196" y="371169"/>
                  </a:cubicBezTo>
                  <a:cubicBezTo>
                    <a:pt x="483837" y="376207"/>
                    <a:pt x="477150" y="381244"/>
                    <a:pt x="468791" y="386281"/>
                  </a:cubicBezTo>
                  <a:cubicBezTo>
                    <a:pt x="463776" y="387960"/>
                    <a:pt x="460432" y="391318"/>
                    <a:pt x="455417" y="394677"/>
                  </a:cubicBezTo>
                  <a:cubicBezTo>
                    <a:pt x="450401" y="396356"/>
                    <a:pt x="445386" y="399714"/>
                    <a:pt x="440370" y="401393"/>
                  </a:cubicBezTo>
                  <a:cubicBezTo>
                    <a:pt x="435355" y="404751"/>
                    <a:pt x="430340" y="406430"/>
                    <a:pt x="423653" y="409788"/>
                  </a:cubicBezTo>
                  <a:cubicBezTo>
                    <a:pt x="418637" y="411468"/>
                    <a:pt x="413622" y="414826"/>
                    <a:pt x="406935" y="416505"/>
                  </a:cubicBezTo>
                  <a:cubicBezTo>
                    <a:pt x="395232" y="419863"/>
                    <a:pt x="383530" y="424900"/>
                    <a:pt x="370155" y="428258"/>
                  </a:cubicBezTo>
                  <a:cubicBezTo>
                    <a:pt x="356781" y="431617"/>
                    <a:pt x="345078" y="433296"/>
                    <a:pt x="331704" y="434975"/>
                  </a:cubicBezTo>
                  <a:cubicBezTo>
                    <a:pt x="320001" y="434975"/>
                    <a:pt x="320001" y="434975"/>
                    <a:pt x="320001" y="434975"/>
                  </a:cubicBezTo>
                  <a:cubicBezTo>
                    <a:pt x="309971" y="434975"/>
                    <a:pt x="309971" y="434975"/>
                    <a:pt x="309971" y="434975"/>
                  </a:cubicBezTo>
                  <a:cubicBezTo>
                    <a:pt x="303283" y="434975"/>
                    <a:pt x="296596" y="434975"/>
                    <a:pt x="289909" y="434975"/>
                  </a:cubicBezTo>
                  <a:cubicBezTo>
                    <a:pt x="278207" y="433296"/>
                    <a:pt x="264832" y="431617"/>
                    <a:pt x="253130" y="428258"/>
                  </a:cubicBezTo>
                  <a:cubicBezTo>
                    <a:pt x="246443" y="426579"/>
                    <a:pt x="239755" y="424900"/>
                    <a:pt x="234740" y="421542"/>
                  </a:cubicBezTo>
                  <a:cubicBezTo>
                    <a:pt x="229725" y="419863"/>
                    <a:pt x="223037" y="418184"/>
                    <a:pt x="218022" y="414826"/>
                  </a:cubicBezTo>
                  <a:cubicBezTo>
                    <a:pt x="207991" y="409788"/>
                    <a:pt x="197961" y="404751"/>
                    <a:pt x="191273" y="398035"/>
                  </a:cubicBezTo>
                  <a:cubicBezTo>
                    <a:pt x="174556" y="386281"/>
                    <a:pt x="162853" y="374527"/>
                    <a:pt x="154494" y="366132"/>
                  </a:cubicBezTo>
                  <a:cubicBezTo>
                    <a:pt x="151150" y="361095"/>
                    <a:pt x="149479" y="357736"/>
                    <a:pt x="146135" y="354378"/>
                  </a:cubicBezTo>
                  <a:cubicBezTo>
                    <a:pt x="144463" y="352699"/>
                    <a:pt x="144463" y="351020"/>
                    <a:pt x="144463" y="351020"/>
                  </a:cubicBezTo>
                  <a:cubicBezTo>
                    <a:pt x="144463" y="351020"/>
                    <a:pt x="147807" y="356057"/>
                    <a:pt x="156166" y="364453"/>
                  </a:cubicBezTo>
                  <a:cubicBezTo>
                    <a:pt x="164525" y="372848"/>
                    <a:pt x="177899" y="382923"/>
                    <a:pt x="194617" y="392997"/>
                  </a:cubicBezTo>
                  <a:cubicBezTo>
                    <a:pt x="202976" y="398035"/>
                    <a:pt x="211335" y="403072"/>
                    <a:pt x="221366" y="408109"/>
                  </a:cubicBezTo>
                  <a:cubicBezTo>
                    <a:pt x="231396" y="411468"/>
                    <a:pt x="243099" y="416505"/>
                    <a:pt x="254802" y="418184"/>
                  </a:cubicBezTo>
                  <a:cubicBezTo>
                    <a:pt x="266504" y="421542"/>
                    <a:pt x="278207" y="423221"/>
                    <a:pt x="291581" y="424900"/>
                  </a:cubicBezTo>
                  <a:cubicBezTo>
                    <a:pt x="298268" y="424900"/>
                    <a:pt x="304955" y="424900"/>
                    <a:pt x="309971" y="424900"/>
                  </a:cubicBezTo>
                  <a:cubicBezTo>
                    <a:pt x="320001" y="424900"/>
                    <a:pt x="320001" y="424900"/>
                    <a:pt x="320001" y="424900"/>
                  </a:cubicBezTo>
                  <a:cubicBezTo>
                    <a:pt x="330032" y="423221"/>
                    <a:pt x="330032" y="423221"/>
                    <a:pt x="330032" y="423221"/>
                  </a:cubicBezTo>
                  <a:cubicBezTo>
                    <a:pt x="343406" y="423221"/>
                    <a:pt x="355109" y="419863"/>
                    <a:pt x="368483" y="418184"/>
                  </a:cubicBezTo>
                  <a:cubicBezTo>
                    <a:pt x="380186" y="414826"/>
                    <a:pt x="391888" y="411468"/>
                    <a:pt x="403591" y="406430"/>
                  </a:cubicBezTo>
                  <a:cubicBezTo>
                    <a:pt x="410278" y="404751"/>
                    <a:pt x="415294" y="403072"/>
                    <a:pt x="420309" y="401393"/>
                  </a:cubicBezTo>
                  <a:cubicBezTo>
                    <a:pt x="426996" y="398035"/>
                    <a:pt x="432011" y="396356"/>
                    <a:pt x="437027" y="394677"/>
                  </a:cubicBezTo>
                  <a:cubicBezTo>
                    <a:pt x="442042" y="391318"/>
                    <a:pt x="447058" y="389639"/>
                    <a:pt x="452073" y="387960"/>
                  </a:cubicBezTo>
                  <a:cubicBezTo>
                    <a:pt x="457088" y="384602"/>
                    <a:pt x="460432" y="382923"/>
                    <a:pt x="465447" y="381244"/>
                  </a:cubicBezTo>
                  <a:cubicBezTo>
                    <a:pt x="473806" y="376207"/>
                    <a:pt x="482165" y="371169"/>
                    <a:pt x="488852" y="367811"/>
                  </a:cubicBezTo>
                  <a:cubicBezTo>
                    <a:pt x="495540" y="364453"/>
                    <a:pt x="502227" y="361095"/>
                    <a:pt x="507242" y="357736"/>
                  </a:cubicBezTo>
                  <a:cubicBezTo>
                    <a:pt x="517273" y="351020"/>
                    <a:pt x="522288" y="347662"/>
                    <a:pt x="522288" y="347662"/>
                  </a:cubicBezTo>
                  <a:close/>
                  <a:moveTo>
                    <a:pt x="552451" y="319087"/>
                  </a:moveTo>
                  <a:cubicBezTo>
                    <a:pt x="552451" y="319087"/>
                    <a:pt x="547437" y="324124"/>
                    <a:pt x="537408" y="330841"/>
                  </a:cubicBezTo>
                  <a:cubicBezTo>
                    <a:pt x="532394" y="334199"/>
                    <a:pt x="527380" y="337557"/>
                    <a:pt x="520694" y="342594"/>
                  </a:cubicBezTo>
                  <a:cubicBezTo>
                    <a:pt x="514009" y="347632"/>
                    <a:pt x="505651" y="352669"/>
                    <a:pt x="497294" y="357706"/>
                  </a:cubicBezTo>
                  <a:cubicBezTo>
                    <a:pt x="493951" y="359385"/>
                    <a:pt x="488937" y="362743"/>
                    <a:pt x="483923" y="364422"/>
                  </a:cubicBezTo>
                  <a:cubicBezTo>
                    <a:pt x="478909" y="367781"/>
                    <a:pt x="473894" y="369460"/>
                    <a:pt x="468880" y="372818"/>
                  </a:cubicBezTo>
                  <a:cubicBezTo>
                    <a:pt x="463866" y="374497"/>
                    <a:pt x="458852" y="377855"/>
                    <a:pt x="453837" y="379534"/>
                  </a:cubicBezTo>
                  <a:cubicBezTo>
                    <a:pt x="447152" y="382893"/>
                    <a:pt x="442137" y="384572"/>
                    <a:pt x="437123" y="386251"/>
                  </a:cubicBezTo>
                  <a:cubicBezTo>
                    <a:pt x="425423" y="391288"/>
                    <a:pt x="412052" y="396325"/>
                    <a:pt x="400352" y="398004"/>
                  </a:cubicBezTo>
                  <a:cubicBezTo>
                    <a:pt x="386980" y="401363"/>
                    <a:pt x="373609" y="404721"/>
                    <a:pt x="360238" y="404721"/>
                  </a:cubicBezTo>
                  <a:cubicBezTo>
                    <a:pt x="350209" y="406400"/>
                    <a:pt x="350209" y="406400"/>
                    <a:pt x="350209" y="406400"/>
                  </a:cubicBezTo>
                  <a:cubicBezTo>
                    <a:pt x="340181" y="406400"/>
                    <a:pt x="340181" y="406400"/>
                    <a:pt x="340181" y="406400"/>
                  </a:cubicBezTo>
                  <a:cubicBezTo>
                    <a:pt x="333495" y="406400"/>
                    <a:pt x="326809" y="406400"/>
                    <a:pt x="320123" y="406400"/>
                  </a:cubicBezTo>
                  <a:cubicBezTo>
                    <a:pt x="306752" y="404721"/>
                    <a:pt x="293381" y="403042"/>
                    <a:pt x="281681" y="398004"/>
                  </a:cubicBezTo>
                  <a:cubicBezTo>
                    <a:pt x="274995" y="398004"/>
                    <a:pt x="269981" y="394646"/>
                    <a:pt x="263295" y="392967"/>
                  </a:cubicBezTo>
                  <a:cubicBezTo>
                    <a:pt x="258281" y="391288"/>
                    <a:pt x="253267" y="387930"/>
                    <a:pt x="248252" y="386251"/>
                  </a:cubicBezTo>
                  <a:cubicBezTo>
                    <a:pt x="236552" y="381213"/>
                    <a:pt x="228195" y="374497"/>
                    <a:pt x="219838" y="369460"/>
                  </a:cubicBezTo>
                  <a:cubicBezTo>
                    <a:pt x="203124" y="357706"/>
                    <a:pt x="191424" y="345952"/>
                    <a:pt x="184738" y="335878"/>
                  </a:cubicBezTo>
                  <a:cubicBezTo>
                    <a:pt x="179724" y="332520"/>
                    <a:pt x="178053" y="327482"/>
                    <a:pt x="176381" y="325803"/>
                  </a:cubicBezTo>
                  <a:cubicBezTo>
                    <a:pt x="174710" y="322445"/>
                    <a:pt x="173038" y="320766"/>
                    <a:pt x="173038" y="320766"/>
                  </a:cubicBezTo>
                  <a:cubicBezTo>
                    <a:pt x="173038" y="320766"/>
                    <a:pt x="178053" y="327482"/>
                    <a:pt x="186410" y="334199"/>
                  </a:cubicBezTo>
                  <a:cubicBezTo>
                    <a:pt x="193095" y="342594"/>
                    <a:pt x="206467" y="354348"/>
                    <a:pt x="223181" y="364422"/>
                  </a:cubicBezTo>
                  <a:cubicBezTo>
                    <a:pt x="231538" y="369460"/>
                    <a:pt x="239895" y="374497"/>
                    <a:pt x="251595" y="377855"/>
                  </a:cubicBezTo>
                  <a:cubicBezTo>
                    <a:pt x="261624" y="382893"/>
                    <a:pt x="271652" y="386251"/>
                    <a:pt x="283352" y="389609"/>
                  </a:cubicBezTo>
                  <a:cubicBezTo>
                    <a:pt x="295052" y="392967"/>
                    <a:pt x="308423" y="394646"/>
                    <a:pt x="320123" y="394646"/>
                  </a:cubicBezTo>
                  <a:cubicBezTo>
                    <a:pt x="326809" y="394646"/>
                    <a:pt x="333495" y="396325"/>
                    <a:pt x="340181" y="396325"/>
                  </a:cubicBezTo>
                  <a:cubicBezTo>
                    <a:pt x="350209" y="394646"/>
                    <a:pt x="350209" y="394646"/>
                    <a:pt x="350209" y="394646"/>
                  </a:cubicBezTo>
                  <a:cubicBezTo>
                    <a:pt x="358566" y="394646"/>
                    <a:pt x="358566" y="394646"/>
                    <a:pt x="358566" y="394646"/>
                  </a:cubicBezTo>
                  <a:cubicBezTo>
                    <a:pt x="371938" y="392967"/>
                    <a:pt x="385309" y="391288"/>
                    <a:pt x="397009" y="387930"/>
                  </a:cubicBezTo>
                  <a:cubicBezTo>
                    <a:pt x="408709" y="384572"/>
                    <a:pt x="422080" y="381213"/>
                    <a:pt x="433780" y="377855"/>
                  </a:cubicBezTo>
                  <a:cubicBezTo>
                    <a:pt x="438794" y="376176"/>
                    <a:pt x="443809" y="372818"/>
                    <a:pt x="450494" y="371139"/>
                  </a:cubicBezTo>
                  <a:cubicBezTo>
                    <a:pt x="455509" y="369460"/>
                    <a:pt x="460523" y="367781"/>
                    <a:pt x="465537" y="364422"/>
                  </a:cubicBezTo>
                  <a:cubicBezTo>
                    <a:pt x="470552" y="362743"/>
                    <a:pt x="475566" y="361064"/>
                    <a:pt x="480580" y="357706"/>
                  </a:cubicBezTo>
                  <a:cubicBezTo>
                    <a:pt x="485594" y="356027"/>
                    <a:pt x="490609" y="354348"/>
                    <a:pt x="493951" y="350990"/>
                  </a:cubicBezTo>
                  <a:cubicBezTo>
                    <a:pt x="503980" y="347632"/>
                    <a:pt x="510666" y="342594"/>
                    <a:pt x="519023" y="339236"/>
                  </a:cubicBezTo>
                  <a:cubicBezTo>
                    <a:pt x="525708" y="335878"/>
                    <a:pt x="530723" y="330841"/>
                    <a:pt x="535737" y="329161"/>
                  </a:cubicBezTo>
                  <a:cubicBezTo>
                    <a:pt x="545765" y="322445"/>
                    <a:pt x="552451" y="319087"/>
                    <a:pt x="552451" y="319087"/>
                  </a:cubicBezTo>
                  <a:close/>
                  <a:moveTo>
                    <a:pt x="581025" y="292100"/>
                  </a:moveTo>
                  <a:cubicBezTo>
                    <a:pt x="581025" y="292100"/>
                    <a:pt x="576010" y="295397"/>
                    <a:pt x="565979" y="301991"/>
                  </a:cubicBezTo>
                  <a:cubicBezTo>
                    <a:pt x="562635" y="305288"/>
                    <a:pt x="555948" y="310234"/>
                    <a:pt x="549261" y="313531"/>
                  </a:cubicBezTo>
                  <a:cubicBezTo>
                    <a:pt x="542574" y="318477"/>
                    <a:pt x="535887" y="323422"/>
                    <a:pt x="527528" y="328368"/>
                  </a:cubicBezTo>
                  <a:cubicBezTo>
                    <a:pt x="522513" y="331665"/>
                    <a:pt x="517497" y="333314"/>
                    <a:pt x="514154" y="336611"/>
                  </a:cubicBezTo>
                  <a:cubicBezTo>
                    <a:pt x="509138" y="338259"/>
                    <a:pt x="504123" y="341557"/>
                    <a:pt x="499107" y="343205"/>
                  </a:cubicBezTo>
                  <a:cubicBezTo>
                    <a:pt x="494092" y="346502"/>
                    <a:pt x="487405" y="348151"/>
                    <a:pt x="482390" y="351448"/>
                  </a:cubicBezTo>
                  <a:cubicBezTo>
                    <a:pt x="477374" y="353097"/>
                    <a:pt x="470687" y="356394"/>
                    <a:pt x="465672" y="358042"/>
                  </a:cubicBezTo>
                  <a:cubicBezTo>
                    <a:pt x="453969" y="362988"/>
                    <a:pt x="442267" y="366285"/>
                    <a:pt x="428892" y="369582"/>
                  </a:cubicBezTo>
                  <a:cubicBezTo>
                    <a:pt x="415518" y="372879"/>
                    <a:pt x="402143" y="374528"/>
                    <a:pt x="388769" y="376176"/>
                  </a:cubicBezTo>
                  <a:cubicBezTo>
                    <a:pt x="378738" y="377825"/>
                    <a:pt x="378738" y="377825"/>
                    <a:pt x="378738" y="377825"/>
                  </a:cubicBezTo>
                  <a:cubicBezTo>
                    <a:pt x="368708" y="377825"/>
                    <a:pt x="368708" y="377825"/>
                    <a:pt x="368708" y="377825"/>
                  </a:cubicBezTo>
                  <a:cubicBezTo>
                    <a:pt x="362020" y="377825"/>
                    <a:pt x="355333" y="376176"/>
                    <a:pt x="348646" y="376176"/>
                  </a:cubicBezTo>
                  <a:cubicBezTo>
                    <a:pt x="335272" y="376176"/>
                    <a:pt x="323569" y="372879"/>
                    <a:pt x="310195" y="369582"/>
                  </a:cubicBezTo>
                  <a:cubicBezTo>
                    <a:pt x="305180" y="367934"/>
                    <a:pt x="298492" y="366285"/>
                    <a:pt x="293477" y="364636"/>
                  </a:cubicBezTo>
                  <a:cubicBezTo>
                    <a:pt x="286790" y="361339"/>
                    <a:pt x="281774" y="359691"/>
                    <a:pt x="276759" y="356394"/>
                  </a:cubicBezTo>
                  <a:cubicBezTo>
                    <a:pt x="266728" y="351448"/>
                    <a:pt x="256698" y="346502"/>
                    <a:pt x="248339" y="341557"/>
                  </a:cubicBezTo>
                  <a:cubicBezTo>
                    <a:pt x="231621" y="330017"/>
                    <a:pt x="221590" y="316828"/>
                    <a:pt x="213231" y="308585"/>
                  </a:cubicBezTo>
                  <a:cubicBezTo>
                    <a:pt x="209887" y="303640"/>
                    <a:pt x="206544" y="300343"/>
                    <a:pt x="204872" y="298694"/>
                  </a:cubicBezTo>
                  <a:cubicBezTo>
                    <a:pt x="203200" y="295397"/>
                    <a:pt x="203200" y="293748"/>
                    <a:pt x="203200" y="293748"/>
                  </a:cubicBezTo>
                  <a:cubicBezTo>
                    <a:pt x="203200" y="293748"/>
                    <a:pt x="206544" y="298694"/>
                    <a:pt x="214903" y="306937"/>
                  </a:cubicBezTo>
                  <a:cubicBezTo>
                    <a:pt x="223262" y="315180"/>
                    <a:pt x="234964" y="325071"/>
                    <a:pt x="251682" y="334962"/>
                  </a:cubicBezTo>
                  <a:cubicBezTo>
                    <a:pt x="260041" y="339908"/>
                    <a:pt x="270072" y="344854"/>
                    <a:pt x="280103" y="349799"/>
                  </a:cubicBezTo>
                  <a:cubicBezTo>
                    <a:pt x="290133" y="354745"/>
                    <a:pt x="301836" y="358042"/>
                    <a:pt x="313539" y="361339"/>
                  </a:cubicBezTo>
                  <a:cubicBezTo>
                    <a:pt x="325241" y="362988"/>
                    <a:pt x="336944" y="364636"/>
                    <a:pt x="350318" y="366285"/>
                  </a:cubicBezTo>
                  <a:cubicBezTo>
                    <a:pt x="355333" y="366285"/>
                    <a:pt x="362020" y="366285"/>
                    <a:pt x="368708" y="366285"/>
                  </a:cubicBezTo>
                  <a:cubicBezTo>
                    <a:pt x="378738" y="366285"/>
                    <a:pt x="378738" y="366285"/>
                    <a:pt x="378738" y="366285"/>
                  </a:cubicBezTo>
                  <a:cubicBezTo>
                    <a:pt x="388769" y="366285"/>
                    <a:pt x="388769" y="366285"/>
                    <a:pt x="388769" y="366285"/>
                  </a:cubicBezTo>
                  <a:cubicBezTo>
                    <a:pt x="400472" y="364636"/>
                    <a:pt x="413846" y="362988"/>
                    <a:pt x="425549" y="359691"/>
                  </a:cubicBezTo>
                  <a:cubicBezTo>
                    <a:pt x="438923" y="356394"/>
                    <a:pt x="450625" y="353097"/>
                    <a:pt x="462328" y="349799"/>
                  </a:cubicBezTo>
                  <a:cubicBezTo>
                    <a:pt x="467343" y="348151"/>
                    <a:pt x="474031" y="344854"/>
                    <a:pt x="479046" y="343205"/>
                  </a:cubicBezTo>
                  <a:cubicBezTo>
                    <a:pt x="484061" y="341557"/>
                    <a:pt x="490748" y="338259"/>
                    <a:pt x="495764" y="336611"/>
                  </a:cubicBezTo>
                  <a:cubicBezTo>
                    <a:pt x="500779" y="334962"/>
                    <a:pt x="505795" y="331665"/>
                    <a:pt x="510810" y="330017"/>
                  </a:cubicBezTo>
                  <a:cubicBezTo>
                    <a:pt x="514154" y="328368"/>
                    <a:pt x="519169" y="325071"/>
                    <a:pt x="524184" y="323422"/>
                  </a:cubicBezTo>
                  <a:cubicBezTo>
                    <a:pt x="532543" y="318477"/>
                    <a:pt x="540902" y="315180"/>
                    <a:pt x="547589" y="310234"/>
                  </a:cubicBezTo>
                  <a:cubicBezTo>
                    <a:pt x="554276" y="306937"/>
                    <a:pt x="560963" y="303640"/>
                    <a:pt x="565979" y="300343"/>
                  </a:cubicBezTo>
                  <a:cubicBezTo>
                    <a:pt x="576010" y="295397"/>
                    <a:pt x="581025" y="292100"/>
                    <a:pt x="581025" y="292100"/>
                  </a:cubicBezTo>
                  <a:close/>
                  <a:moveTo>
                    <a:pt x="231775" y="265234"/>
                  </a:moveTo>
                  <a:cubicBezTo>
                    <a:pt x="231775" y="265234"/>
                    <a:pt x="233447" y="266883"/>
                    <a:pt x="235119" y="268531"/>
                  </a:cubicBezTo>
                  <a:lnTo>
                    <a:pt x="235905" y="269888"/>
                  </a:lnTo>
                  <a:close/>
                  <a:moveTo>
                    <a:pt x="609600" y="261937"/>
                  </a:moveTo>
                  <a:cubicBezTo>
                    <a:pt x="609600" y="261937"/>
                    <a:pt x="604585" y="266883"/>
                    <a:pt x="596226" y="273477"/>
                  </a:cubicBezTo>
                  <a:cubicBezTo>
                    <a:pt x="591210" y="276774"/>
                    <a:pt x="586195" y="280071"/>
                    <a:pt x="579508" y="285017"/>
                  </a:cubicBezTo>
                  <a:cubicBezTo>
                    <a:pt x="572821" y="289962"/>
                    <a:pt x="564462" y="294908"/>
                    <a:pt x="556103" y="299854"/>
                  </a:cubicBezTo>
                  <a:cubicBezTo>
                    <a:pt x="551087" y="301502"/>
                    <a:pt x="547744" y="304799"/>
                    <a:pt x="542728" y="308096"/>
                  </a:cubicBezTo>
                  <a:cubicBezTo>
                    <a:pt x="537713" y="309745"/>
                    <a:pt x="532698" y="313042"/>
                    <a:pt x="527682" y="314691"/>
                  </a:cubicBezTo>
                  <a:cubicBezTo>
                    <a:pt x="522667" y="317988"/>
                    <a:pt x="517652" y="319636"/>
                    <a:pt x="510965" y="322934"/>
                  </a:cubicBezTo>
                  <a:cubicBezTo>
                    <a:pt x="505949" y="324582"/>
                    <a:pt x="500934" y="327879"/>
                    <a:pt x="494247" y="329528"/>
                  </a:cubicBezTo>
                  <a:cubicBezTo>
                    <a:pt x="482544" y="332825"/>
                    <a:pt x="470842" y="337771"/>
                    <a:pt x="457467" y="341068"/>
                  </a:cubicBezTo>
                  <a:cubicBezTo>
                    <a:pt x="445765" y="342716"/>
                    <a:pt x="432390" y="346013"/>
                    <a:pt x="419016" y="347662"/>
                  </a:cubicBezTo>
                  <a:cubicBezTo>
                    <a:pt x="408985" y="347662"/>
                    <a:pt x="408985" y="347662"/>
                    <a:pt x="408985" y="347662"/>
                  </a:cubicBezTo>
                  <a:cubicBezTo>
                    <a:pt x="398954" y="347662"/>
                    <a:pt x="398954" y="347662"/>
                    <a:pt x="398954" y="347662"/>
                  </a:cubicBezTo>
                  <a:cubicBezTo>
                    <a:pt x="392267" y="347662"/>
                    <a:pt x="385580" y="347662"/>
                    <a:pt x="378893" y="347662"/>
                  </a:cubicBezTo>
                  <a:cubicBezTo>
                    <a:pt x="365519" y="346013"/>
                    <a:pt x="352144" y="344365"/>
                    <a:pt x="340442" y="341068"/>
                  </a:cubicBezTo>
                  <a:cubicBezTo>
                    <a:pt x="333755" y="339419"/>
                    <a:pt x="327067" y="337771"/>
                    <a:pt x="322052" y="334473"/>
                  </a:cubicBezTo>
                  <a:cubicBezTo>
                    <a:pt x="317037" y="332825"/>
                    <a:pt x="310349" y="331176"/>
                    <a:pt x="305334" y="327879"/>
                  </a:cubicBezTo>
                  <a:cubicBezTo>
                    <a:pt x="295303" y="322934"/>
                    <a:pt x="285273" y="317988"/>
                    <a:pt x="278585" y="311394"/>
                  </a:cubicBezTo>
                  <a:cubicBezTo>
                    <a:pt x="261868" y="299854"/>
                    <a:pt x="250165" y="288314"/>
                    <a:pt x="241806" y="280071"/>
                  </a:cubicBezTo>
                  <a:lnTo>
                    <a:pt x="235905" y="269888"/>
                  </a:lnTo>
                  <a:lnTo>
                    <a:pt x="243478" y="278422"/>
                  </a:lnTo>
                  <a:cubicBezTo>
                    <a:pt x="251837" y="286665"/>
                    <a:pt x="265211" y="296557"/>
                    <a:pt x="281929" y="306448"/>
                  </a:cubicBezTo>
                  <a:cubicBezTo>
                    <a:pt x="290288" y="311394"/>
                    <a:pt x="298647" y="316339"/>
                    <a:pt x="308678" y="321285"/>
                  </a:cubicBezTo>
                  <a:cubicBezTo>
                    <a:pt x="318708" y="324582"/>
                    <a:pt x="330411" y="329528"/>
                    <a:pt x="342114" y="331176"/>
                  </a:cubicBezTo>
                  <a:cubicBezTo>
                    <a:pt x="353816" y="334473"/>
                    <a:pt x="367190" y="336122"/>
                    <a:pt x="378893" y="337771"/>
                  </a:cubicBezTo>
                  <a:cubicBezTo>
                    <a:pt x="385580" y="337771"/>
                    <a:pt x="392267" y="337771"/>
                    <a:pt x="397283" y="337771"/>
                  </a:cubicBezTo>
                  <a:cubicBezTo>
                    <a:pt x="407313" y="337771"/>
                    <a:pt x="407313" y="337771"/>
                    <a:pt x="407313" y="337771"/>
                  </a:cubicBezTo>
                  <a:cubicBezTo>
                    <a:pt x="417344" y="336122"/>
                    <a:pt x="417344" y="336122"/>
                    <a:pt x="417344" y="336122"/>
                  </a:cubicBezTo>
                  <a:cubicBezTo>
                    <a:pt x="430718" y="336122"/>
                    <a:pt x="442421" y="332825"/>
                    <a:pt x="455795" y="329528"/>
                  </a:cubicBezTo>
                  <a:cubicBezTo>
                    <a:pt x="467498" y="327879"/>
                    <a:pt x="479200" y="324582"/>
                    <a:pt x="490903" y="319636"/>
                  </a:cubicBezTo>
                  <a:cubicBezTo>
                    <a:pt x="497590" y="317988"/>
                    <a:pt x="502606" y="316339"/>
                    <a:pt x="507621" y="314691"/>
                  </a:cubicBezTo>
                  <a:cubicBezTo>
                    <a:pt x="514308" y="311394"/>
                    <a:pt x="519323" y="309745"/>
                    <a:pt x="524339" y="308096"/>
                  </a:cubicBezTo>
                  <a:cubicBezTo>
                    <a:pt x="529354" y="304799"/>
                    <a:pt x="534369" y="303151"/>
                    <a:pt x="539385" y="301502"/>
                  </a:cubicBezTo>
                  <a:cubicBezTo>
                    <a:pt x="544400" y="298205"/>
                    <a:pt x="547744" y="296557"/>
                    <a:pt x="552759" y="294908"/>
                  </a:cubicBezTo>
                  <a:cubicBezTo>
                    <a:pt x="561118" y="289962"/>
                    <a:pt x="569477" y="285017"/>
                    <a:pt x="576164" y="281720"/>
                  </a:cubicBezTo>
                  <a:cubicBezTo>
                    <a:pt x="584523" y="278422"/>
                    <a:pt x="589539" y="275125"/>
                    <a:pt x="594554" y="271828"/>
                  </a:cubicBezTo>
                  <a:cubicBezTo>
                    <a:pt x="604585" y="265234"/>
                    <a:pt x="609600" y="261937"/>
                    <a:pt x="609600" y="261937"/>
                  </a:cubicBezTo>
                  <a:close/>
                  <a:moveTo>
                    <a:pt x="639763" y="233362"/>
                  </a:moveTo>
                  <a:cubicBezTo>
                    <a:pt x="639763" y="233362"/>
                    <a:pt x="634749" y="236659"/>
                    <a:pt x="624720" y="244902"/>
                  </a:cubicBezTo>
                  <a:cubicBezTo>
                    <a:pt x="619706" y="248199"/>
                    <a:pt x="614692" y="251496"/>
                    <a:pt x="608006" y="256442"/>
                  </a:cubicBezTo>
                  <a:cubicBezTo>
                    <a:pt x="601320" y="259739"/>
                    <a:pt x="592963" y="266333"/>
                    <a:pt x="584606" y="269630"/>
                  </a:cubicBezTo>
                  <a:cubicBezTo>
                    <a:pt x="581263" y="272927"/>
                    <a:pt x="576249" y="276224"/>
                    <a:pt x="571235" y="277873"/>
                  </a:cubicBezTo>
                  <a:cubicBezTo>
                    <a:pt x="566220" y="281170"/>
                    <a:pt x="561206" y="282819"/>
                    <a:pt x="556192" y="286116"/>
                  </a:cubicBezTo>
                  <a:cubicBezTo>
                    <a:pt x="551178" y="287764"/>
                    <a:pt x="546163" y="291061"/>
                    <a:pt x="541149" y="292710"/>
                  </a:cubicBezTo>
                  <a:cubicBezTo>
                    <a:pt x="536135" y="296007"/>
                    <a:pt x="529449" y="297656"/>
                    <a:pt x="524435" y="299304"/>
                  </a:cubicBezTo>
                  <a:cubicBezTo>
                    <a:pt x="512735" y="304250"/>
                    <a:pt x="499364" y="307547"/>
                    <a:pt x="487664" y="310844"/>
                  </a:cubicBezTo>
                  <a:cubicBezTo>
                    <a:pt x="474292" y="314141"/>
                    <a:pt x="460921" y="317438"/>
                    <a:pt x="447550" y="317438"/>
                  </a:cubicBezTo>
                  <a:cubicBezTo>
                    <a:pt x="437521" y="319087"/>
                    <a:pt x="437521" y="319087"/>
                    <a:pt x="437521" y="319087"/>
                  </a:cubicBezTo>
                  <a:cubicBezTo>
                    <a:pt x="427493" y="319087"/>
                    <a:pt x="427493" y="319087"/>
                    <a:pt x="427493" y="319087"/>
                  </a:cubicBezTo>
                  <a:cubicBezTo>
                    <a:pt x="420807" y="319087"/>
                    <a:pt x="414121" y="319087"/>
                    <a:pt x="407435" y="317438"/>
                  </a:cubicBezTo>
                  <a:cubicBezTo>
                    <a:pt x="394064" y="317438"/>
                    <a:pt x="380693" y="315790"/>
                    <a:pt x="368993" y="310844"/>
                  </a:cubicBezTo>
                  <a:cubicBezTo>
                    <a:pt x="362307" y="310844"/>
                    <a:pt x="357293" y="307547"/>
                    <a:pt x="350607" y="305898"/>
                  </a:cubicBezTo>
                  <a:cubicBezTo>
                    <a:pt x="345593" y="304250"/>
                    <a:pt x="340579" y="300953"/>
                    <a:pt x="335564" y="299304"/>
                  </a:cubicBezTo>
                  <a:cubicBezTo>
                    <a:pt x="323864" y="294359"/>
                    <a:pt x="315507" y="287764"/>
                    <a:pt x="307150" y="282819"/>
                  </a:cubicBezTo>
                  <a:cubicBezTo>
                    <a:pt x="290436" y="271279"/>
                    <a:pt x="278736" y="258090"/>
                    <a:pt x="272050" y="249847"/>
                  </a:cubicBezTo>
                  <a:cubicBezTo>
                    <a:pt x="268707" y="246550"/>
                    <a:pt x="265365" y="241605"/>
                    <a:pt x="263693" y="239956"/>
                  </a:cubicBezTo>
                  <a:cubicBezTo>
                    <a:pt x="262022" y="236659"/>
                    <a:pt x="260350" y="235010"/>
                    <a:pt x="260350" y="235010"/>
                  </a:cubicBezTo>
                  <a:cubicBezTo>
                    <a:pt x="260350" y="235010"/>
                    <a:pt x="265365" y="241605"/>
                    <a:pt x="273722" y="248199"/>
                  </a:cubicBezTo>
                  <a:cubicBezTo>
                    <a:pt x="282079" y="256442"/>
                    <a:pt x="293779" y="267982"/>
                    <a:pt x="310493" y="277873"/>
                  </a:cubicBezTo>
                  <a:cubicBezTo>
                    <a:pt x="318850" y="282819"/>
                    <a:pt x="328879" y="287764"/>
                    <a:pt x="338907" y="291061"/>
                  </a:cubicBezTo>
                  <a:cubicBezTo>
                    <a:pt x="348936" y="296007"/>
                    <a:pt x="358964" y="299304"/>
                    <a:pt x="370664" y="302601"/>
                  </a:cubicBezTo>
                  <a:cubicBezTo>
                    <a:pt x="382364" y="305898"/>
                    <a:pt x="395735" y="307547"/>
                    <a:pt x="407435" y="307547"/>
                  </a:cubicBezTo>
                  <a:cubicBezTo>
                    <a:pt x="414121" y="307547"/>
                    <a:pt x="420807" y="309196"/>
                    <a:pt x="427493" y="307547"/>
                  </a:cubicBezTo>
                  <a:cubicBezTo>
                    <a:pt x="437521" y="307547"/>
                    <a:pt x="437521" y="307547"/>
                    <a:pt x="437521" y="307547"/>
                  </a:cubicBezTo>
                  <a:cubicBezTo>
                    <a:pt x="445878" y="307547"/>
                    <a:pt x="445878" y="307547"/>
                    <a:pt x="445878" y="307547"/>
                  </a:cubicBezTo>
                  <a:cubicBezTo>
                    <a:pt x="459250" y="305898"/>
                    <a:pt x="472621" y="304250"/>
                    <a:pt x="484321" y="300953"/>
                  </a:cubicBezTo>
                  <a:cubicBezTo>
                    <a:pt x="497692" y="297656"/>
                    <a:pt x="509392" y="294359"/>
                    <a:pt x="521092" y="291061"/>
                  </a:cubicBezTo>
                  <a:cubicBezTo>
                    <a:pt x="526106" y="289413"/>
                    <a:pt x="531121" y="286116"/>
                    <a:pt x="537806" y="284467"/>
                  </a:cubicBezTo>
                  <a:cubicBezTo>
                    <a:pt x="542820" y="282819"/>
                    <a:pt x="547835" y="281170"/>
                    <a:pt x="552849" y="277873"/>
                  </a:cubicBezTo>
                  <a:cubicBezTo>
                    <a:pt x="557863" y="276224"/>
                    <a:pt x="562878" y="274576"/>
                    <a:pt x="567892" y="271279"/>
                  </a:cubicBezTo>
                  <a:cubicBezTo>
                    <a:pt x="572906" y="269630"/>
                    <a:pt x="577920" y="267982"/>
                    <a:pt x="581263" y="264684"/>
                  </a:cubicBezTo>
                  <a:cubicBezTo>
                    <a:pt x="591292" y="261387"/>
                    <a:pt x="597977" y="256442"/>
                    <a:pt x="606335" y="253145"/>
                  </a:cubicBezTo>
                  <a:cubicBezTo>
                    <a:pt x="613020" y="248199"/>
                    <a:pt x="619706" y="244902"/>
                    <a:pt x="623049" y="241605"/>
                  </a:cubicBezTo>
                  <a:cubicBezTo>
                    <a:pt x="633077" y="236659"/>
                    <a:pt x="639763" y="233362"/>
                    <a:pt x="639763" y="233362"/>
                  </a:cubicBezTo>
                  <a:close/>
                  <a:moveTo>
                    <a:pt x="668338" y="204787"/>
                  </a:moveTo>
                  <a:cubicBezTo>
                    <a:pt x="668338" y="204787"/>
                    <a:pt x="663323" y="208145"/>
                    <a:pt x="654964" y="214861"/>
                  </a:cubicBezTo>
                  <a:cubicBezTo>
                    <a:pt x="649948" y="218220"/>
                    <a:pt x="643261" y="223257"/>
                    <a:pt x="636574" y="226615"/>
                  </a:cubicBezTo>
                  <a:cubicBezTo>
                    <a:pt x="629887" y="231652"/>
                    <a:pt x="623200" y="236690"/>
                    <a:pt x="614841" y="241727"/>
                  </a:cubicBezTo>
                  <a:cubicBezTo>
                    <a:pt x="609825" y="245085"/>
                    <a:pt x="604810" y="246764"/>
                    <a:pt x="601466" y="250122"/>
                  </a:cubicBezTo>
                  <a:cubicBezTo>
                    <a:pt x="596451" y="251802"/>
                    <a:pt x="591436" y="255160"/>
                    <a:pt x="586420" y="256839"/>
                  </a:cubicBezTo>
                  <a:cubicBezTo>
                    <a:pt x="581405" y="260197"/>
                    <a:pt x="576389" y="261876"/>
                    <a:pt x="569702" y="265234"/>
                  </a:cubicBezTo>
                  <a:cubicBezTo>
                    <a:pt x="564687" y="266913"/>
                    <a:pt x="559672" y="270272"/>
                    <a:pt x="552984" y="271951"/>
                  </a:cubicBezTo>
                  <a:cubicBezTo>
                    <a:pt x="541282" y="276988"/>
                    <a:pt x="529579" y="280346"/>
                    <a:pt x="516205" y="283704"/>
                  </a:cubicBezTo>
                  <a:cubicBezTo>
                    <a:pt x="502831" y="287063"/>
                    <a:pt x="489456" y="288742"/>
                    <a:pt x="476082" y="290421"/>
                  </a:cubicBezTo>
                  <a:cubicBezTo>
                    <a:pt x="466051" y="290421"/>
                    <a:pt x="466051" y="290421"/>
                    <a:pt x="466051" y="290421"/>
                  </a:cubicBezTo>
                  <a:cubicBezTo>
                    <a:pt x="456021" y="292100"/>
                    <a:pt x="456021" y="292100"/>
                    <a:pt x="456021" y="292100"/>
                  </a:cubicBezTo>
                  <a:cubicBezTo>
                    <a:pt x="449333" y="292100"/>
                    <a:pt x="442646" y="290421"/>
                    <a:pt x="435959" y="290421"/>
                  </a:cubicBezTo>
                  <a:cubicBezTo>
                    <a:pt x="422585" y="288742"/>
                    <a:pt x="410882" y="287063"/>
                    <a:pt x="397508" y="283704"/>
                  </a:cubicBezTo>
                  <a:cubicBezTo>
                    <a:pt x="392493" y="282025"/>
                    <a:pt x="385805" y="280346"/>
                    <a:pt x="380790" y="278667"/>
                  </a:cubicBezTo>
                  <a:cubicBezTo>
                    <a:pt x="374103" y="275309"/>
                    <a:pt x="369087" y="273630"/>
                    <a:pt x="364072" y="270272"/>
                  </a:cubicBezTo>
                  <a:cubicBezTo>
                    <a:pt x="354041" y="265234"/>
                    <a:pt x="344011" y="260197"/>
                    <a:pt x="335652" y="253481"/>
                  </a:cubicBezTo>
                  <a:cubicBezTo>
                    <a:pt x="318934" y="241727"/>
                    <a:pt x="308903" y="229973"/>
                    <a:pt x="300544" y="221578"/>
                  </a:cubicBezTo>
                  <a:cubicBezTo>
                    <a:pt x="297200" y="216541"/>
                    <a:pt x="293857" y="213182"/>
                    <a:pt x="292185" y="209824"/>
                  </a:cubicBezTo>
                  <a:cubicBezTo>
                    <a:pt x="290513" y="208145"/>
                    <a:pt x="290513" y="206466"/>
                    <a:pt x="290513" y="206466"/>
                  </a:cubicBezTo>
                  <a:cubicBezTo>
                    <a:pt x="290513" y="206466"/>
                    <a:pt x="293857" y="211503"/>
                    <a:pt x="302216" y="219899"/>
                  </a:cubicBezTo>
                  <a:cubicBezTo>
                    <a:pt x="310575" y="228294"/>
                    <a:pt x="322277" y="238369"/>
                    <a:pt x="338995" y="248443"/>
                  </a:cubicBezTo>
                  <a:cubicBezTo>
                    <a:pt x="347354" y="253481"/>
                    <a:pt x="357385" y="258518"/>
                    <a:pt x="367416" y="263555"/>
                  </a:cubicBezTo>
                  <a:cubicBezTo>
                    <a:pt x="377446" y="268593"/>
                    <a:pt x="389149" y="271951"/>
                    <a:pt x="400852" y="273630"/>
                  </a:cubicBezTo>
                  <a:cubicBezTo>
                    <a:pt x="412554" y="276988"/>
                    <a:pt x="424257" y="278667"/>
                    <a:pt x="437631" y="280346"/>
                  </a:cubicBezTo>
                  <a:cubicBezTo>
                    <a:pt x="444318" y="280346"/>
                    <a:pt x="449333" y="280346"/>
                    <a:pt x="456021" y="280346"/>
                  </a:cubicBezTo>
                  <a:cubicBezTo>
                    <a:pt x="466051" y="280346"/>
                    <a:pt x="466051" y="280346"/>
                    <a:pt x="466051" y="280346"/>
                  </a:cubicBezTo>
                  <a:cubicBezTo>
                    <a:pt x="476082" y="278667"/>
                    <a:pt x="476082" y="278667"/>
                    <a:pt x="476082" y="278667"/>
                  </a:cubicBezTo>
                  <a:cubicBezTo>
                    <a:pt x="487785" y="278667"/>
                    <a:pt x="501159" y="275309"/>
                    <a:pt x="512862" y="273630"/>
                  </a:cubicBezTo>
                  <a:cubicBezTo>
                    <a:pt x="526236" y="270272"/>
                    <a:pt x="537938" y="266913"/>
                    <a:pt x="549641" y="263555"/>
                  </a:cubicBezTo>
                  <a:cubicBezTo>
                    <a:pt x="556328" y="261876"/>
                    <a:pt x="561343" y="258518"/>
                    <a:pt x="566359" y="256839"/>
                  </a:cubicBezTo>
                  <a:cubicBezTo>
                    <a:pt x="571374" y="255160"/>
                    <a:pt x="578061" y="251802"/>
                    <a:pt x="583077" y="250122"/>
                  </a:cubicBezTo>
                  <a:cubicBezTo>
                    <a:pt x="588092" y="248443"/>
                    <a:pt x="593107" y="245085"/>
                    <a:pt x="598123" y="243406"/>
                  </a:cubicBezTo>
                  <a:cubicBezTo>
                    <a:pt x="601466" y="241727"/>
                    <a:pt x="606482" y="238369"/>
                    <a:pt x="611497" y="236690"/>
                  </a:cubicBezTo>
                  <a:cubicBezTo>
                    <a:pt x="619856" y="231652"/>
                    <a:pt x="628215" y="228294"/>
                    <a:pt x="634902" y="223257"/>
                  </a:cubicBezTo>
                  <a:cubicBezTo>
                    <a:pt x="641589" y="219899"/>
                    <a:pt x="648277" y="216541"/>
                    <a:pt x="653292" y="213182"/>
                  </a:cubicBezTo>
                  <a:cubicBezTo>
                    <a:pt x="663323" y="208145"/>
                    <a:pt x="668338" y="204787"/>
                    <a:pt x="668338" y="204787"/>
                  </a:cubicBezTo>
                  <a:close/>
                  <a:moveTo>
                    <a:pt x="319088" y="177983"/>
                  </a:moveTo>
                  <a:cubicBezTo>
                    <a:pt x="319088" y="177983"/>
                    <a:pt x="320760" y="179662"/>
                    <a:pt x="322431" y="181341"/>
                  </a:cubicBezTo>
                  <a:cubicBezTo>
                    <a:pt x="324103" y="184699"/>
                    <a:pt x="325774" y="188058"/>
                    <a:pt x="330788" y="191416"/>
                  </a:cubicBezTo>
                  <a:cubicBezTo>
                    <a:pt x="324103" y="183020"/>
                    <a:pt x="319088" y="177983"/>
                    <a:pt x="319088" y="177983"/>
                  </a:cubicBezTo>
                  <a:close/>
                  <a:moveTo>
                    <a:pt x="698501" y="174625"/>
                  </a:moveTo>
                  <a:cubicBezTo>
                    <a:pt x="698501" y="174625"/>
                    <a:pt x="691815" y="179662"/>
                    <a:pt x="683458" y="186379"/>
                  </a:cubicBezTo>
                  <a:cubicBezTo>
                    <a:pt x="678444" y="189737"/>
                    <a:pt x="673430" y="193095"/>
                    <a:pt x="666744" y="198132"/>
                  </a:cubicBezTo>
                  <a:cubicBezTo>
                    <a:pt x="660058" y="203170"/>
                    <a:pt x="651701" y="208207"/>
                    <a:pt x="643344" y="213244"/>
                  </a:cubicBezTo>
                  <a:cubicBezTo>
                    <a:pt x="638330" y="214923"/>
                    <a:pt x="634987" y="218281"/>
                    <a:pt x="629973" y="219960"/>
                  </a:cubicBezTo>
                  <a:cubicBezTo>
                    <a:pt x="624958" y="223319"/>
                    <a:pt x="619944" y="224998"/>
                    <a:pt x="614930" y="228356"/>
                  </a:cubicBezTo>
                  <a:cubicBezTo>
                    <a:pt x="609916" y="231714"/>
                    <a:pt x="604901" y="233393"/>
                    <a:pt x="599887" y="235072"/>
                  </a:cubicBezTo>
                  <a:cubicBezTo>
                    <a:pt x="593201" y="238431"/>
                    <a:pt x="588187" y="240110"/>
                    <a:pt x="581501" y="243468"/>
                  </a:cubicBezTo>
                  <a:cubicBezTo>
                    <a:pt x="569801" y="246826"/>
                    <a:pt x="558101" y="251863"/>
                    <a:pt x="544730" y="255221"/>
                  </a:cubicBezTo>
                  <a:cubicBezTo>
                    <a:pt x="533030" y="256901"/>
                    <a:pt x="519659" y="260259"/>
                    <a:pt x="506288" y="261938"/>
                  </a:cubicBezTo>
                  <a:cubicBezTo>
                    <a:pt x="496259" y="261938"/>
                    <a:pt x="496259" y="261938"/>
                    <a:pt x="496259" y="261938"/>
                  </a:cubicBezTo>
                  <a:cubicBezTo>
                    <a:pt x="486231" y="261938"/>
                    <a:pt x="486231" y="261938"/>
                    <a:pt x="486231" y="261938"/>
                  </a:cubicBezTo>
                  <a:cubicBezTo>
                    <a:pt x="479545" y="261938"/>
                    <a:pt x="472859" y="261938"/>
                    <a:pt x="466173" y="261938"/>
                  </a:cubicBezTo>
                  <a:cubicBezTo>
                    <a:pt x="452802" y="260259"/>
                    <a:pt x="439431" y="258580"/>
                    <a:pt x="427731" y="255221"/>
                  </a:cubicBezTo>
                  <a:cubicBezTo>
                    <a:pt x="421045" y="253542"/>
                    <a:pt x="416031" y="250184"/>
                    <a:pt x="409345" y="248505"/>
                  </a:cubicBezTo>
                  <a:cubicBezTo>
                    <a:pt x="404331" y="246826"/>
                    <a:pt x="397645" y="245147"/>
                    <a:pt x="392631" y="241789"/>
                  </a:cubicBezTo>
                  <a:cubicBezTo>
                    <a:pt x="382602" y="236751"/>
                    <a:pt x="374245" y="231714"/>
                    <a:pt x="365888" y="224998"/>
                  </a:cubicBezTo>
                  <a:cubicBezTo>
                    <a:pt x="349174" y="213244"/>
                    <a:pt x="337474" y="201490"/>
                    <a:pt x="330788" y="191416"/>
                  </a:cubicBezTo>
                  <a:cubicBezTo>
                    <a:pt x="339145" y="198132"/>
                    <a:pt x="352517" y="209886"/>
                    <a:pt x="369231" y="219960"/>
                  </a:cubicBezTo>
                  <a:cubicBezTo>
                    <a:pt x="377588" y="224998"/>
                    <a:pt x="385945" y="230035"/>
                    <a:pt x="395974" y="235072"/>
                  </a:cubicBezTo>
                  <a:cubicBezTo>
                    <a:pt x="406002" y="238431"/>
                    <a:pt x="417702" y="241789"/>
                    <a:pt x="429402" y="245147"/>
                  </a:cubicBezTo>
                  <a:cubicBezTo>
                    <a:pt x="441102" y="248505"/>
                    <a:pt x="454473" y="250184"/>
                    <a:pt x="466173" y="250184"/>
                  </a:cubicBezTo>
                  <a:cubicBezTo>
                    <a:pt x="472859" y="251863"/>
                    <a:pt x="479545" y="251863"/>
                    <a:pt x="486231" y="251863"/>
                  </a:cubicBezTo>
                  <a:cubicBezTo>
                    <a:pt x="494588" y="251863"/>
                    <a:pt x="494588" y="251863"/>
                    <a:pt x="494588" y="251863"/>
                  </a:cubicBezTo>
                  <a:cubicBezTo>
                    <a:pt x="504616" y="250184"/>
                    <a:pt x="504616" y="250184"/>
                    <a:pt x="504616" y="250184"/>
                  </a:cubicBezTo>
                  <a:cubicBezTo>
                    <a:pt x="517988" y="248505"/>
                    <a:pt x="529687" y="246826"/>
                    <a:pt x="543059" y="243468"/>
                  </a:cubicBezTo>
                  <a:cubicBezTo>
                    <a:pt x="554759" y="241789"/>
                    <a:pt x="568130" y="238431"/>
                    <a:pt x="578159" y="233393"/>
                  </a:cubicBezTo>
                  <a:cubicBezTo>
                    <a:pt x="584844" y="231714"/>
                    <a:pt x="589859" y="230035"/>
                    <a:pt x="594873" y="226677"/>
                  </a:cubicBezTo>
                  <a:cubicBezTo>
                    <a:pt x="601558" y="224998"/>
                    <a:pt x="606573" y="223319"/>
                    <a:pt x="611587" y="221640"/>
                  </a:cubicBezTo>
                  <a:cubicBezTo>
                    <a:pt x="616601" y="218281"/>
                    <a:pt x="621616" y="216602"/>
                    <a:pt x="626630" y="214923"/>
                  </a:cubicBezTo>
                  <a:cubicBezTo>
                    <a:pt x="631644" y="211565"/>
                    <a:pt x="636658" y="209886"/>
                    <a:pt x="640001" y="206528"/>
                  </a:cubicBezTo>
                  <a:cubicBezTo>
                    <a:pt x="648358" y="203170"/>
                    <a:pt x="656715" y="198132"/>
                    <a:pt x="663401" y="194774"/>
                  </a:cubicBezTo>
                  <a:cubicBezTo>
                    <a:pt x="671758" y="191416"/>
                    <a:pt x="676773" y="188058"/>
                    <a:pt x="681787" y="184699"/>
                  </a:cubicBezTo>
                  <a:cubicBezTo>
                    <a:pt x="691815" y="177983"/>
                    <a:pt x="698501" y="174625"/>
                    <a:pt x="698501" y="174625"/>
                  </a:cubicBezTo>
                  <a:close/>
                  <a:moveTo>
                    <a:pt x="727076" y="146050"/>
                  </a:moveTo>
                  <a:cubicBezTo>
                    <a:pt x="727076" y="146050"/>
                    <a:pt x="722062" y="149408"/>
                    <a:pt x="712033" y="156124"/>
                  </a:cubicBezTo>
                  <a:cubicBezTo>
                    <a:pt x="707019" y="161162"/>
                    <a:pt x="702005" y="164520"/>
                    <a:pt x="695319" y="169557"/>
                  </a:cubicBezTo>
                  <a:cubicBezTo>
                    <a:pt x="688633" y="172915"/>
                    <a:pt x="681948" y="179632"/>
                    <a:pt x="671919" y="182990"/>
                  </a:cubicBezTo>
                  <a:cubicBezTo>
                    <a:pt x="668576" y="186348"/>
                    <a:pt x="663562" y="188027"/>
                    <a:pt x="658548" y="191385"/>
                  </a:cubicBezTo>
                  <a:cubicBezTo>
                    <a:pt x="653533" y="194744"/>
                    <a:pt x="650191" y="196423"/>
                    <a:pt x="643505" y="199781"/>
                  </a:cubicBezTo>
                  <a:cubicBezTo>
                    <a:pt x="638491" y="201460"/>
                    <a:pt x="633476" y="204818"/>
                    <a:pt x="628462" y="206497"/>
                  </a:cubicBezTo>
                  <a:cubicBezTo>
                    <a:pt x="623448" y="209856"/>
                    <a:pt x="616762" y="211535"/>
                    <a:pt x="611748" y="213214"/>
                  </a:cubicBezTo>
                  <a:cubicBezTo>
                    <a:pt x="600048" y="218251"/>
                    <a:pt x="586676" y="221609"/>
                    <a:pt x="574977" y="224967"/>
                  </a:cubicBezTo>
                  <a:cubicBezTo>
                    <a:pt x="561605" y="228326"/>
                    <a:pt x="548234" y="231684"/>
                    <a:pt x="534862" y="231684"/>
                  </a:cubicBezTo>
                  <a:cubicBezTo>
                    <a:pt x="524834" y="233363"/>
                    <a:pt x="524834" y="233363"/>
                    <a:pt x="524834" y="233363"/>
                  </a:cubicBezTo>
                  <a:cubicBezTo>
                    <a:pt x="514806" y="233363"/>
                    <a:pt x="514806" y="233363"/>
                    <a:pt x="514806" y="233363"/>
                  </a:cubicBezTo>
                  <a:cubicBezTo>
                    <a:pt x="508120" y="233363"/>
                    <a:pt x="501434" y="233363"/>
                    <a:pt x="494748" y="231684"/>
                  </a:cubicBezTo>
                  <a:cubicBezTo>
                    <a:pt x="481377" y="231684"/>
                    <a:pt x="468006" y="228326"/>
                    <a:pt x="456306" y="224967"/>
                  </a:cubicBezTo>
                  <a:cubicBezTo>
                    <a:pt x="449620" y="223288"/>
                    <a:pt x="444606" y="221609"/>
                    <a:pt x="437920" y="219930"/>
                  </a:cubicBezTo>
                  <a:cubicBezTo>
                    <a:pt x="432906" y="216572"/>
                    <a:pt x="427892" y="214893"/>
                    <a:pt x="422877" y="213214"/>
                  </a:cubicBezTo>
                  <a:cubicBezTo>
                    <a:pt x="411177" y="208176"/>
                    <a:pt x="402820" y="201460"/>
                    <a:pt x="394463" y="196423"/>
                  </a:cubicBezTo>
                  <a:cubicBezTo>
                    <a:pt x="377749" y="184669"/>
                    <a:pt x="366049" y="171236"/>
                    <a:pt x="359363" y="162841"/>
                  </a:cubicBezTo>
                  <a:cubicBezTo>
                    <a:pt x="356020" y="157804"/>
                    <a:pt x="352678" y="154445"/>
                    <a:pt x="351006" y="152766"/>
                  </a:cubicBezTo>
                  <a:cubicBezTo>
                    <a:pt x="349335" y="149408"/>
                    <a:pt x="347663" y="147729"/>
                    <a:pt x="347663" y="147729"/>
                  </a:cubicBezTo>
                  <a:cubicBezTo>
                    <a:pt x="347663" y="147729"/>
                    <a:pt x="352678" y="152766"/>
                    <a:pt x="361035" y="161162"/>
                  </a:cubicBezTo>
                  <a:cubicBezTo>
                    <a:pt x="369392" y="169557"/>
                    <a:pt x="381092" y="179632"/>
                    <a:pt x="397806" y="191385"/>
                  </a:cubicBezTo>
                  <a:cubicBezTo>
                    <a:pt x="406163" y="196423"/>
                    <a:pt x="416192" y="201460"/>
                    <a:pt x="426220" y="204818"/>
                  </a:cubicBezTo>
                  <a:cubicBezTo>
                    <a:pt x="436249" y="209856"/>
                    <a:pt x="447949" y="213214"/>
                    <a:pt x="459649" y="216572"/>
                  </a:cubicBezTo>
                  <a:cubicBezTo>
                    <a:pt x="471349" y="219930"/>
                    <a:pt x="483048" y="219930"/>
                    <a:pt x="494748" y="221609"/>
                  </a:cubicBezTo>
                  <a:cubicBezTo>
                    <a:pt x="501434" y="221609"/>
                    <a:pt x="508120" y="223288"/>
                    <a:pt x="514806" y="221609"/>
                  </a:cubicBezTo>
                  <a:cubicBezTo>
                    <a:pt x="524834" y="221609"/>
                    <a:pt x="524834" y="221609"/>
                    <a:pt x="524834" y="221609"/>
                  </a:cubicBezTo>
                  <a:cubicBezTo>
                    <a:pt x="533191" y="221609"/>
                    <a:pt x="533191" y="221609"/>
                    <a:pt x="533191" y="221609"/>
                  </a:cubicBezTo>
                  <a:cubicBezTo>
                    <a:pt x="546562" y="219930"/>
                    <a:pt x="559934" y="218251"/>
                    <a:pt x="571634" y="214893"/>
                  </a:cubicBezTo>
                  <a:cubicBezTo>
                    <a:pt x="585005" y="211535"/>
                    <a:pt x="596705" y="208176"/>
                    <a:pt x="608405" y="204818"/>
                  </a:cubicBezTo>
                  <a:cubicBezTo>
                    <a:pt x="613419" y="203139"/>
                    <a:pt x="620105" y="199781"/>
                    <a:pt x="625119" y="198102"/>
                  </a:cubicBezTo>
                  <a:cubicBezTo>
                    <a:pt x="630133" y="196423"/>
                    <a:pt x="635148" y="194744"/>
                    <a:pt x="640162" y="191385"/>
                  </a:cubicBezTo>
                  <a:cubicBezTo>
                    <a:pt x="645176" y="189706"/>
                    <a:pt x="650191" y="186348"/>
                    <a:pt x="655205" y="184669"/>
                  </a:cubicBezTo>
                  <a:cubicBezTo>
                    <a:pt x="660219" y="182990"/>
                    <a:pt x="665233" y="179632"/>
                    <a:pt x="670248" y="177953"/>
                  </a:cubicBezTo>
                  <a:cubicBezTo>
                    <a:pt x="678605" y="174595"/>
                    <a:pt x="686962" y="169557"/>
                    <a:pt x="693648" y="166199"/>
                  </a:cubicBezTo>
                  <a:cubicBezTo>
                    <a:pt x="700333" y="161162"/>
                    <a:pt x="707019" y="157804"/>
                    <a:pt x="712033" y="154445"/>
                  </a:cubicBezTo>
                  <a:cubicBezTo>
                    <a:pt x="720390" y="149408"/>
                    <a:pt x="727076" y="146050"/>
                    <a:pt x="727076" y="146050"/>
                  </a:cubicBezTo>
                  <a:close/>
                  <a:moveTo>
                    <a:pt x="755650" y="117475"/>
                  </a:moveTo>
                  <a:cubicBezTo>
                    <a:pt x="755650" y="117475"/>
                    <a:pt x="750635" y="120833"/>
                    <a:pt x="742276" y="127549"/>
                  </a:cubicBezTo>
                  <a:cubicBezTo>
                    <a:pt x="737260" y="130908"/>
                    <a:pt x="730573" y="135945"/>
                    <a:pt x="723886" y="139303"/>
                  </a:cubicBezTo>
                  <a:cubicBezTo>
                    <a:pt x="717199" y="144340"/>
                    <a:pt x="710512" y="149378"/>
                    <a:pt x="702153" y="154415"/>
                  </a:cubicBezTo>
                  <a:cubicBezTo>
                    <a:pt x="697137" y="157773"/>
                    <a:pt x="692122" y="159452"/>
                    <a:pt x="688778" y="162810"/>
                  </a:cubicBezTo>
                  <a:cubicBezTo>
                    <a:pt x="683763" y="164490"/>
                    <a:pt x="678748" y="167848"/>
                    <a:pt x="673732" y="169527"/>
                  </a:cubicBezTo>
                  <a:cubicBezTo>
                    <a:pt x="668717" y="172885"/>
                    <a:pt x="663701" y="174564"/>
                    <a:pt x="657014" y="177922"/>
                  </a:cubicBezTo>
                  <a:cubicBezTo>
                    <a:pt x="651999" y="179601"/>
                    <a:pt x="646984" y="182960"/>
                    <a:pt x="640296" y="184639"/>
                  </a:cubicBezTo>
                  <a:cubicBezTo>
                    <a:pt x="628594" y="189676"/>
                    <a:pt x="616891" y="193034"/>
                    <a:pt x="603517" y="196392"/>
                  </a:cubicBezTo>
                  <a:cubicBezTo>
                    <a:pt x="590143" y="199751"/>
                    <a:pt x="576768" y="201430"/>
                    <a:pt x="563394" y="203109"/>
                  </a:cubicBezTo>
                  <a:cubicBezTo>
                    <a:pt x="553363" y="203109"/>
                    <a:pt x="553363" y="203109"/>
                    <a:pt x="553363" y="203109"/>
                  </a:cubicBezTo>
                  <a:cubicBezTo>
                    <a:pt x="543332" y="203109"/>
                    <a:pt x="543332" y="203109"/>
                    <a:pt x="543332" y="203109"/>
                  </a:cubicBezTo>
                  <a:cubicBezTo>
                    <a:pt x="536645" y="204788"/>
                    <a:pt x="529958" y="203109"/>
                    <a:pt x="523271" y="203109"/>
                  </a:cubicBezTo>
                  <a:cubicBezTo>
                    <a:pt x="509897" y="201430"/>
                    <a:pt x="498194" y="199751"/>
                    <a:pt x="484820" y="196392"/>
                  </a:cubicBezTo>
                  <a:cubicBezTo>
                    <a:pt x="479805" y="194713"/>
                    <a:pt x="473117" y="193034"/>
                    <a:pt x="468102" y="191355"/>
                  </a:cubicBezTo>
                  <a:cubicBezTo>
                    <a:pt x="461415" y="187997"/>
                    <a:pt x="456399" y="186318"/>
                    <a:pt x="451384" y="182960"/>
                  </a:cubicBezTo>
                  <a:cubicBezTo>
                    <a:pt x="441353" y="177922"/>
                    <a:pt x="431323" y="172885"/>
                    <a:pt x="422964" y="166169"/>
                  </a:cubicBezTo>
                  <a:cubicBezTo>
                    <a:pt x="407918" y="154415"/>
                    <a:pt x="396215" y="142661"/>
                    <a:pt x="387856" y="134266"/>
                  </a:cubicBezTo>
                  <a:cubicBezTo>
                    <a:pt x="384512" y="129229"/>
                    <a:pt x="381169" y="125870"/>
                    <a:pt x="379497" y="122512"/>
                  </a:cubicBezTo>
                  <a:cubicBezTo>
                    <a:pt x="377825" y="120833"/>
                    <a:pt x="377825" y="119154"/>
                    <a:pt x="377825" y="119154"/>
                  </a:cubicBezTo>
                  <a:cubicBezTo>
                    <a:pt x="377825" y="119154"/>
                    <a:pt x="381169" y="124191"/>
                    <a:pt x="389528" y="132587"/>
                  </a:cubicBezTo>
                  <a:cubicBezTo>
                    <a:pt x="397887" y="140982"/>
                    <a:pt x="411261" y="151057"/>
                    <a:pt x="426307" y="161131"/>
                  </a:cubicBezTo>
                  <a:cubicBezTo>
                    <a:pt x="434666" y="166169"/>
                    <a:pt x="444697" y="171206"/>
                    <a:pt x="454728" y="176243"/>
                  </a:cubicBezTo>
                  <a:cubicBezTo>
                    <a:pt x="464758" y="181281"/>
                    <a:pt x="476461" y="184639"/>
                    <a:pt x="488164" y="186318"/>
                  </a:cubicBezTo>
                  <a:cubicBezTo>
                    <a:pt x="499866" y="189676"/>
                    <a:pt x="511569" y="191355"/>
                    <a:pt x="524943" y="193034"/>
                  </a:cubicBezTo>
                  <a:cubicBezTo>
                    <a:pt x="531630" y="193034"/>
                    <a:pt x="536645" y="193034"/>
                    <a:pt x="543332" y="193034"/>
                  </a:cubicBezTo>
                  <a:cubicBezTo>
                    <a:pt x="553363" y="193034"/>
                    <a:pt x="553363" y="193034"/>
                    <a:pt x="553363" y="193034"/>
                  </a:cubicBezTo>
                  <a:cubicBezTo>
                    <a:pt x="563394" y="191355"/>
                    <a:pt x="563394" y="191355"/>
                    <a:pt x="563394" y="191355"/>
                  </a:cubicBezTo>
                  <a:cubicBezTo>
                    <a:pt x="576768" y="191355"/>
                    <a:pt x="588471" y="187997"/>
                    <a:pt x="601845" y="186318"/>
                  </a:cubicBezTo>
                  <a:cubicBezTo>
                    <a:pt x="613548" y="182960"/>
                    <a:pt x="625250" y="179601"/>
                    <a:pt x="636953" y="174564"/>
                  </a:cubicBezTo>
                  <a:cubicBezTo>
                    <a:pt x="643640" y="172885"/>
                    <a:pt x="648655" y="171206"/>
                    <a:pt x="653671" y="169527"/>
                  </a:cubicBezTo>
                  <a:cubicBezTo>
                    <a:pt x="660358" y="166169"/>
                    <a:pt x="665373" y="164490"/>
                    <a:pt x="670389" y="162810"/>
                  </a:cubicBezTo>
                  <a:cubicBezTo>
                    <a:pt x="675404" y="159452"/>
                    <a:pt x="680419" y="157773"/>
                    <a:pt x="685435" y="156094"/>
                  </a:cubicBezTo>
                  <a:cubicBezTo>
                    <a:pt x="690450" y="152736"/>
                    <a:pt x="693794" y="151057"/>
                    <a:pt x="698809" y="149378"/>
                  </a:cubicBezTo>
                  <a:cubicBezTo>
                    <a:pt x="707168" y="144340"/>
                    <a:pt x="715527" y="140982"/>
                    <a:pt x="722214" y="135945"/>
                  </a:cubicBezTo>
                  <a:cubicBezTo>
                    <a:pt x="728901" y="132587"/>
                    <a:pt x="735589" y="129229"/>
                    <a:pt x="740604" y="125870"/>
                  </a:cubicBezTo>
                  <a:cubicBezTo>
                    <a:pt x="750635" y="120833"/>
                    <a:pt x="755650" y="117475"/>
                    <a:pt x="755650" y="117475"/>
                  </a:cubicBezTo>
                  <a:close/>
                  <a:moveTo>
                    <a:pt x="785813" y="87312"/>
                  </a:moveTo>
                  <a:cubicBezTo>
                    <a:pt x="785813" y="87312"/>
                    <a:pt x="780799" y="92349"/>
                    <a:pt x="770770" y="99066"/>
                  </a:cubicBezTo>
                  <a:cubicBezTo>
                    <a:pt x="765756" y="102424"/>
                    <a:pt x="760742" y="105782"/>
                    <a:pt x="754056" y="110819"/>
                  </a:cubicBezTo>
                  <a:cubicBezTo>
                    <a:pt x="747370" y="115857"/>
                    <a:pt x="739013" y="120894"/>
                    <a:pt x="730656" y="125931"/>
                  </a:cubicBezTo>
                  <a:cubicBezTo>
                    <a:pt x="727313" y="127610"/>
                    <a:pt x="722299" y="130968"/>
                    <a:pt x="717285" y="132647"/>
                  </a:cubicBezTo>
                  <a:cubicBezTo>
                    <a:pt x="712270" y="136006"/>
                    <a:pt x="707256" y="137685"/>
                    <a:pt x="702242" y="141043"/>
                  </a:cubicBezTo>
                  <a:cubicBezTo>
                    <a:pt x="697228" y="144401"/>
                    <a:pt x="692213" y="146080"/>
                    <a:pt x="687199" y="147759"/>
                  </a:cubicBezTo>
                  <a:cubicBezTo>
                    <a:pt x="680513" y="151118"/>
                    <a:pt x="675499" y="152797"/>
                    <a:pt x="668813" y="156155"/>
                  </a:cubicBezTo>
                  <a:cubicBezTo>
                    <a:pt x="657113" y="159513"/>
                    <a:pt x="645413" y="164550"/>
                    <a:pt x="632042" y="166229"/>
                  </a:cubicBezTo>
                  <a:cubicBezTo>
                    <a:pt x="620342" y="169588"/>
                    <a:pt x="606971" y="172946"/>
                    <a:pt x="593599" y="172946"/>
                  </a:cubicBezTo>
                  <a:cubicBezTo>
                    <a:pt x="583571" y="174625"/>
                    <a:pt x="583571" y="174625"/>
                    <a:pt x="583571" y="174625"/>
                  </a:cubicBezTo>
                  <a:cubicBezTo>
                    <a:pt x="573542" y="174625"/>
                    <a:pt x="573542" y="174625"/>
                    <a:pt x="573542" y="174625"/>
                  </a:cubicBezTo>
                  <a:cubicBezTo>
                    <a:pt x="566857" y="174625"/>
                    <a:pt x="560171" y="174625"/>
                    <a:pt x="553485" y="174625"/>
                  </a:cubicBezTo>
                  <a:cubicBezTo>
                    <a:pt x="540114" y="172946"/>
                    <a:pt x="526743" y="171267"/>
                    <a:pt x="515043" y="167908"/>
                  </a:cubicBezTo>
                  <a:cubicBezTo>
                    <a:pt x="508357" y="166229"/>
                    <a:pt x="503343" y="162871"/>
                    <a:pt x="496657" y="161192"/>
                  </a:cubicBezTo>
                  <a:cubicBezTo>
                    <a:pt x="491643" y="159513"/>
                    <a:pt x="486629" y="157834"/>
                    <a:pt x="479943" y="154476"/>
                  </a:cubicBezTo>
                  <a:cubicBezTo>
                    <a:pt x="469914" y="149438"/>
                    <a:pt x="461557" y="142722"/>
                    <a:pt x="453200" y="137685"/>
                  </a:cubicBezTo>
                  <a:cubicBezTo>
                    <a:pt x="436486" y="125931"/>
                    <a:pt x="424786" y="114177"/>
                    <a:pt x="418100" y="104103"/>
                  </a:cubicBezTo>
                  <a:cubicBezTo>
                    <a:pt x="413086" y="100745"/>
                    <a:pt x="411415" y="95707"/>
                    <a:pt x="409743" y="94028"/>
                  </a:cubicBezTo>
                  <a:cubicBezTo>
                    <a:pt x="408072" y="90670"/>
                    <a:pt x="406400" y="90670"/>
                    <a:pt x="406400" y="90670"/>
                  </a:cubicBezTo>
                  <a:cubicBezTo>
                    <a:pt x="406400" y="90670"/>
                    <a:pt x="411415" y="95707"/>
                    <a:pt x="419772" y="104103"/>
                  </a:cubicBezTo>
                  <a:cubicBezTo>
                    <a:pt x="426457" y="110819"/>
                    <a:pt x="439829" y="122573"/>
                    <a:pt x="456543" y="132647"/>
                  </a:cubicBezTo>
                  <a:cubicBezTo>
                    <a:pt x="464900" y="137685"/>
                    <a:pt x="473257" y="142722"/>
                    <a:pt x="483286" y="146080"/>
                  </a:cubicBezTo>
                  <a:cubicBezTo>
                    <a:pt x="494986" y="151118"/>
                    <a:pt x="505014" y="154476"/>
                    <a:pt x="516714" y="157834"/>
                  </a:cubicBezTo>
                  <a:cubicBezTo>
                    <a:pt x="528414" y="161192"/>
                    <a:pt x="541785" y="162871"/>
                    <a:pt x="553485" y="162871"/>
                  </a:cubicBezTo>
                  <a:cubicBezTo>
                    <a:pt x="560171" y="164550"/>
                    <a:pt x="566857" y="164550"/>
                    <a:pt x="573542" y="164550"/>
                  </a:cubicBezTo>
                  <a:cubicBezTo>
                    <a:pt x="581899" y="162871"/>
                    <a:pt x="581899" y="162871"/>
                    <a:pt x="581899" y="162871"/>
                  </a:cubicBezTo>
                  <a:cubicBezTo>
                    <a:pt x="591928" y="162871"/>
                    <a:pt x="591928" y="162871"/>
                    <a:pt x="591928" y="162871"/>
                  </a:cubicBezTo>
                  <a:cubicBezTo>
                    <a:pt x="605299" y="161192"/>
                    <a:pt x="618671" y="159513"/>
                    <a:pt x="630371" y="156155"/>
                  </a:cubicBezTo>
                  <a:cubicBezTo>
                    <a:pt x="642071" y="154476"/>
                    <a:pt x="655442" y="151118"/>
                    <a:pt x="667142" y="146080"/>
                  </a:cubicBezTo>
                  <a:cubicBezTo>
                    <a:pt x="672156" y="144401"/>
                    <a:pt x="677171" y="142722"/>
                    <a:pt x="683856" y="139364"/>
                  </a:cubicBezTo>
                  <a:cubicBezTo>
                    <a:pt x="688870" y="137685"/>
                    <a:pt x="693885" y="136006"/>
                    <a:pt x="698899" y="132647"/>
                  </a:cubicBezTo>
                  <a:cubicBezTo>
                    <a:pt x="703913" y="130968"/>
                    <a:pt x="708928" y="129289"/>
                    <a:pt x="713942" y="125931"/>
                  </a:cubicBezTo>
                  <a:cubicBezTo>
                    <a:pt x="718956" y="124252"/>
                    <a:pt x="723970" y="122573"/>
                    <a:pt x="727313" y="119215"/>
                  </a:cubicBezTo>
                  <a:cubicBezTo>
                    <a:pt x="737342" y="115857"/>
                    <a:pt x="744027" y="110819"/>
                    <a:pt x="750713" y="107461"/>
                  </a:cubicBezTo>
                  <a:cubicBezTo>
                    <a:pt x="759070" y="104103"/>
                    <a:pt x="764085" y="99066"/>
                    <a:pt x="769099" y="97386"/>
                  </a:cubicBezTo>
                  <a:cubicBezTo>
                    <a:pt x="779127" y="90670"/>
                    <a:pt x="785813" y="87312"/>
                    <a:pt x="785813" y="87312"/>
                  </a:cubicBezTo>
                  <a:close/>
                  <a:moveTo>
                    <a:pt x="814388" y="58737"/>
                  </a:moveTo>
                  <a:cubicBezTo>
                    <a:pt x="814388" y="58737"/>
                    <a:pt x="809373" y="62095"/>
                    <a:pt x="799342" y="68811"/>
                  </a:cubicBezTo>
                  <a:cubicBezTo>
                    <a:pt x="795998" y="72170"/>
                    <a:pt x="789311" y="77207"/>
                    <a:pt x="782624" y="82244"/>
                  </a:cubicBezTo>
                  <a:cubicBezTo>
                    <a:pt x="775937" y="85602"/>
                    <a:pt x="769250" y="90640"/>
                    <a:pt x="759219" y="95677"/>
                  </a:cubicBezTo>
                  <a:cubicBezTo>
                    <a:pt x="755875" y="99035"/>
                    <a:pt x="750860" y="100714"/>
                    <a:pt x="745845" y="104072"/>
                  </a:cubicBezTo>
                  <a:cubicBezTo>
                    <a:pt x="742501" y="105752"/>
                    <a:pt x="737486" y="109110"/>
                    <a:pt x="732470" y="112468"/>
                  </a:cubicBezTo>
                  <a:cubicBezTo>
                    <a:pt x="727455" y="114147"/>
                    <a:pt x="720768" y="117505"/>
                    <a:pt x="715752" y="119184"/>
                  </a:cubicBezTo>
                  <a:cubicBezTo>
                    <a:pt x="710737" y="120863"/>
                    <a:pt x="704050" y="124222"/>
                    <a:pt x="699034" y="125901"/>
                  </a:cubicBezTo>
                  <a:cubicBezTo>
                    <a:pt x="687332" y="130938"/>
                    <a:pt x="673957" y="134296"/>
                    <a:pt x="662255" y="137654"/>
                  </a:cubicBezTo>
                  <a:cubicBezTo>
                    <a:pt x="648881" y="141013"/>
                    <a:pt x="635506" y="142692"/>
                    <a:pt x="622132" y="144371"/>
                  </a:cubicBezTo>
                  <a:cubicBezTo>
                    <a:pt x="612101" y="146050"/>
                    <a:pt x="612101" y="146050"/>
                    <a:pt x="612101" y="146050"/>
                  </a:cubicBezTo>
                  <a:cubicBezTo>
                    <a:pt x="602070" y="146050"/>
                    <a:pt x="602070" y="146050"/>
                    <a:pt x="602070" y="146050"/>
                  </a:cubicBezTo>
                  <a:cubicBezTo>
                    <a:pt x="595383" y="146050"/>
                    <a:pt x="588696" y="146050"/>
                    <a:pt x="582009" y="144371"/>
                  </a:cubicBezTo>
                  <a:cubicBezTo>
                    <a:pt x="568635" y="144371"/>
                    <a:pt x="555260" y="141013"/>
                    <a:pt x="543558" y="137654"/>
                  </a:cubicBezTo>
                  <a:cubicBezTo>
                    <a:pt x="536871" y="135975"/>
                    <a:pt x="531855" y="134296"/>
                    <a:pt x="526840" y="132617"/>
                  </a:cubicBezTo>
                  <a:cubicBezTo>
                    <a:pt x="520153" y="129259"/>
                    <a:pt x="515137" y="127580"/>
                    <a:pt x="510122" y="125901"/>
                  </a:cubicBezTo>
                  <a:cubicBezTo>
                    <a:pt x="500091" y="120863"/>
                    <a:pt x="490061" y="114147"/>
                    <a:pt x="481702" y="109110"/>
                  </a:cubicBezTo>
                  <a:cubicBezTo>
                    <a:pt x="464984" y="97356"/>
                    <a:pt x="453281" y="83923"/>
                    <a:pt x="446594" y="75528"/>
                  </a:cubicBezTo>
                  <a:cubicBezTo>
                    <a:pt x="443250" y="70491"/>
                    <a:pt x="439907" y="67132"/>
                    <a:pt x="438235" y="65453"/>
                  </a:cubicBezTo>
                  <a:cubicBezTo>
                    <a:pt x="436563" y="62095"/>
                    <a:pt x="436563" y="60416"/>
                    <a:pt x="436563" y="60416"/>
                  </a:cubicBezTo>
                  <a:cubicBezTo>
                    <a:pt x="436563" y="60416"/>
                    <a:pt x="439907" y="65453"/>
                    <a:pt x="448266" y="73849"/>
                  </a:cubicBezTo>
                  <a:cubicBezTo>
                    <a:pt x="456625" y="82244"/>
                    <a:pt x="468327" y="92319"/>
                    <a:pt x="485045" y="102393"/>
                  </a:cubicBezTo>
                  <a:cubicBezTo>
                    <a:pt x="493404" y="109110"/>
                    <a:pt x="503435" y="114147"/>
                    <a:pt x="513466" y="117505"/>
                  </a:cubicBezTo>
                  <a:cubicBezTo>
                    <a:pt x="523496" y="122543"/>
                    <a:pt x="535199" y="125901"/>
                    <a:pt x="546901" y="129259"/>
                  </a:cubicBezTo>
                  <a:cubicBezTo>
                    <a:pt x="558604" y="132617"/>
                    <a:pt x="570306" y="132617"/>
                    <a:pt x="583681" y="134296"/>
                  </a:cubicBezTo>
                  <a:cubicBezTo>
                    <a:pt x="588696" y="134296"/>
                    <a:pt x="595383" y="134296"/>
                    <a:pt x="602070" y="134296"/>
                  </a:cubicBezTo>
                  <a:cubicBezTo>
                    <a:pt x="612101" y="134296"/>
                    <a:pt x="612101" y="134296"/>
                    <a:pt x="612101" y="134296"/>
                  </a:cubicBezTo>
                  <a:cubicBezTo>
                    <a:pt x="622132" y="134296"/>
                    <a:pt x="622132" y="134296"/>
                    <a:pt x="622132" y="134296"/>
                  </a:cubicBezTo>
                  <a:cubicBezTo>
                    <a:pt x="633834" y="132617"/>
                    <a:pt x="647209" y="130938"/>
                    <a:pt x="658911" y="127580"/>
                  </a:cubicBezTo>
                  <a:cubicBezTo>
                    <a:pt x="672286" y="124222"/>
                    <a:pt x="683988" y="120863"/>
                    <a:pt x="695691" y="117505"/>
                  </a:cubicBezTo>
                  <a:cubicBezTo>
                    <a:pt x="700706" y="115826"/>
                    <a:pt x="707393" y="112468"/>
                    <a:pt x="712409" y="110789"/>
                  </a:cubicBezTo>
                  <a:cubicBezTo>
                    <a:pt x="717424" y="109110"/>
                    <a:pt x="722439" y="107431"/>
                    <a:pt x="727455" y="104072"/>
                  </a:cubicBezTo>
                  <a:cubicBezTo>
                    <a:pt x="734142" y="102393"/>
                    <a:pt x="739157" y="99035"/>
                    <a:pt x="742501" y="97356"/>
                  </a:cubicBezTo>
                  <a:cubicBezTo>
                    <a:pt x="747516" y="95677"/>
                    <a:pt x="752532" y="92319"/>
                    <a:pt x="757547" y="90640"/>
                  </a:cubicBezTo>
                  <a:cubicBezTo>
                    <a:pt x="765906" y="85602"/>
                    <a:pt x="774265" y="82244"/>
                    <a:pt x="780952" y="78886"/>
                  </a:cubicBezTo>
                  <a:cubicBezTo>
                    <a:pt x="787639" y="73849"/>
                    <a:pt x="794327" y="70491"/>
                    <a:pt x="799342" y="67132"/>
                  </a:cubicBezTo>
                  <a:cubicBezTo>
                    <a:pt x="809373" y="62095"/>
                    <a:pt x="814388" y="58737"/>
                    <a:pt x="814388" y="58737"/>
                  </a:cubicBezTo>
                  <a:close/>
                  <a:moveTo>
                    <a:pt x="842963" y="28575"/>
                  </a:moveTo>
                  <a:cubicBezTo>
                    <a:pt x="842963" y="28575"/>
                    <a:pt x="837948" y="33607"/>
                    <a:pt x="829589" y="40316"/>
                  </a:cubicBezTo>
                  <a:cubicBezTo>
                    <a:pt x="824573" y="43671"/>
                    <a:pt x="819558" y="48703"/>
                    <a:pt x="811199" y="52058"/>
                  </a:cubicBezTo>
                  <a:cubicBezTo>
                    <a:pt x="804512" y="57090"/>
                    <a:pt x="797825" y="62122"/>
                    <a:pt x="789466" y="67154"/>
                  </a:cubicBezTo>
                  <a:cubicBezTo>
                    <a:pt x="784450" y="68831"/>
                    <a:pt x="781107" y="72186"/>
                    <a:pt x="776091" y="75541"/>
                  </a:cubicBezTo>
                  <a:cubicBezTo>
                    <a:pt x="771076" y="77218"/>
                    <a:pt x="766061" y="80573"/>
                    <a:pt x="761045" y="82250"/>
                  </a:cubicBezTo>
                  <a:cubicBezTo>
                    <a:pt x="756030" y="85605"/>
                    <a:pt x="751014" y="87282"/>
                    <a:pt x="744327" y="90637"/>
                  </a:cubicBezTo>
                  <a:cubicBezTo>
                    <a:pt x="739312" y="92314"/>
                    <a:pt x="734297" y="95669"/>
                    <a:pt x="727609" y="97347"/>
                  </a:cubicBezTo>
                  <a:cubicBezTo>
                    <a:pt x="715907" y="100701"/>
                    <a:pt x="704204" y="105733"/>
                    <a:pt x="690830" y="109088"/>
                  </a:cubicBezTo>
                  <a:cubicBezTo>
                    <a:pt x="677456" y="112443"/>
                    <a:pt x="665753" y="114120"/>
                    <a:pt x="652379" y="115798"/>
                  </a:cubicBezTo>
                  <a:cubicBezTo>
                    <a:pt x="640676" y="115798"/>
                    <a:pt x="640676" y="115798"/>
                    <a:pt x="640676" y="115798"/>
                  </a:cubicBezTo>
                  <a:cubicBezTo>
                    <a:pt x="630645" y="115798"/>
                    <a:pt x="630645" y="115798"/>
                    <a:pt x="630645" y="115798"/>
                  </a:cubicBezTo>
                  <a:cubicBezTo>
                    <a:pt x="623958" y="117475"/>
                    <a:pt x="617271" y="115798"/>
                    <a:pt x="610584" y="115798"/>
                  </a:cubicBezTo>
                  <a:cubicBezTo>
                    <a:pt x="598881" y="114120"/>
                    <a:pt x="585507" y="112443"/>
                    <a:pt x="573804" y="109088"/>
                  </a:cubicBezTo>
                  <a:cubicBezTo>
                    <a:pt x="567117" y="107411"/>
                    <a:pt x="560430" y="105733"/>
                    <a:pt x="555415" y="102379"/>
                  </a:cubicBezTo>
                  <a:cubicBezTo>
                    <a:pt x="550399" y="100701"/>
                    <a:pt x="543712" y="99024"/>
                    <a:pt x="538697" y="95669"/>
                  </a:cubicBezTo>
                  <a:cubicBezTo>
                    <a:pt x="528666" y="90637"/>
                    <a:pt x="518636" y="85605"/>
                    <a:pt x="510277" y="78896"/>
                  </a:cubicBezTo>
                  <a:cubicBezTo>
                    <a:pt x="495231" y="67154"/>
                    <a:pt x="483528" y="55413"/>
                    <a:pt x="475169" y="47026"/>
                  </a:cubicBezTo>
                  <a:cubicBezTo>
                    <a:pt x="471825" y="41994"/>
                    <a:pt x="470154" y="38639"/>
                    <a:pt x="466810" y="35284"/>
                  </a:cubicBezTo>
                  <a:cubicBezTo>
                    <a:pt x="465138" y="33607"/>
                    <a:pt x="465138" y="31930"/>
                    <a:pt x="465138" y="31930"/>
                  </a:cubicBezTo>
                  <a:cubicBezTo>
                    <a:pt x="465138" y="31930"/>
                    <a:pt x="468482" y="36962"/>
                    <a:pt x="476841" y="45348"/>
                  </a:cubicBezTo>
                  <a:cubicBezTo>
                    <a:pt x="485200" y="53735"/>
                    <a:pt x="498574" y="63799"/>
                    <a:pt x="515292" y="73864"/>
                  </a:cubicBezTo>
                  <a:cubicBezTo>
                    <a:pt x="523651" y="78896"/>
                    <a:pt x="532010" y="83928"/>
                    <a:pt x="542040" y="88960"/>
                  </a:cubicBezTo>
                  <a:cubicBezTo>
                    <a:pt x="552071" y="92314"/>
                    <a:pt x="563774" y="97347"/>
                    <a:pt x="575476" y="99024"/>
                  </a:cubicBezTo>
                  <a:cubicBezTo>
                    <a:pt x="587179" y="102379"/>
                    <a:pt x="598881" y="104056"/>
                    <a:pt x="612256" y="105733"/>
                  </a:cubicBezTo>
                  <a:cubicBezTo>
                    <a:pt x="618943" y="105733"/>
                    <a:pt x="625630" y="105733"/>
                    <a:pt x="630645" y="105733"/>
                  </a:cubicBezTo>
                  <a:cubicBezTo>
                    <a:pt x="640676" y="105733"/>
                    <a:pt x="640676" y="105733"/>
                    <a:pt x="640676" y="105733"/>
                  </a:cubicBezTo>
                  <a:cubicBezTo>
                    <a:pt x="650707" y="104056"/>
                    <a:pt x="650707" y="104056"/>
                    <a:pt x="650707" y="104056"/>
                  </a:cubicBezTo>
                  <a:cubicBezTo>
                    <a:pt x="664081" y="104056"/>
                    <a:pt x="675784" y="100701"/>
                    <a:pt x="689158" y="99024"/>
                  </a:cubicBezTo>
                  <a:cubicBezTo>
                    <a:pt x="700861" y="95669"/>
                    <a:pt x="712563" y="92314"/>
                    <a:pt x="724266" y="87282"/>
                  </a:cubicBezTo>
                  <a:cubicBezTo>
                    <a:pt x="730953" y="85605"/>
                    <a:pt x="735968" y="83928"/>
                    <a:pt x="740984" y="82250"/>
                  </a:cubicBezTo>
                  <a:cubicBezTo>
                    <a:pt x="747671" y="78896"/>
                    <a:pt x="752686" y="77218"/>
                    <a:pt x="757702" y="75541"/>
                  </a:cubicBezTo>
                  <a:cubicBezTo>
                    <a:pt x="762717" y="72186"/>
                    <a:pt x="767732" y="70509"/>
                    <a:pt x="772748" y="68831"/>
                  </a:cubicBezTo>
                  <a:cubicBezTo>
                    <a:pt x="777763" y="65477"/>
                    <a:pt x="781107" y="63799"/>
                    <a:pt x="786122" y="62122"/>
                  </a:cubicBezTo>
                  <a:cubicBezTo>
                    <a:pt x="794481" y="57090"/>
                    <a:pt x="802840" y="52058"/>
                    <a:pt x="809527" y="48703"/>
                  </a:cubicBezTo>
                  <a:cubicBezTo>
                    <a:pt x="816214" y="45348"/>
                    <a:pt x="822901" y="41994"/>
                    <a:pt x="827917" y="38639"/>
                  </a:cubicBezTo>
                  <a:cubicBezTo>
                    <a:pt x="837948" y="31930"/>
                    <a:pt x="842963" y="28575"/>
                    <a:pt x="842963" y="28575"/>
                  </a:cubicBezTo>
                  <a:close/>
                  <a:moveTo>
                    <a:pt x="873125" y="0"/>
                  </a:moveTo>
                  <a:cubicBezTo>
                    <a:pt x="873125" y="0"/>
                    <a:pt x="868090" y="5037"/>
                    <a:pt x="858019" y="11754"/>
                  </a:cubicBezTo>
                  <a:cubicBezTo>
                    <a:pt x="852984" y="15112"/>
                    <a:pt x="847949" y="18470"/>
                    <a:pt x="841235" y="23507"/>
                  </a:cubicBezTo>
                  <a:cubicBezTo>
                    <a:pt x="834521" y="28545"/>
                    <a:pt x="826129" y="33582"/>
                    <a:pt x="817737" y="38619"/>
                  </a:cubicBezTo>
                  <a:cubicBezTo>
                    <a:pt x="814381" y="40298"/>
                    <a:pt x="809345" y="43656"/>
                    <a:pt x="804310" y="45335"/>
                  </a:cubicBezTo>
                  <a:cubicBezTo>
                    <a:pt x="799275" y="48694"/>
                    <a:pt x="794240" y="50373"/>
                    <a:pt x="789204" y="53731"/>
                  </a:cubicBezTo>
                  <a:cubicBezTo>
                    <a:pt x="784169" y="55410"/>
                    <a:pt x="779134" y="58768"/>
                    <a:pt x="774099" y="60447"/>
                  </a:cubicBezTo>
                  <a:cubicBezTo>
                    <a:pt x="767385" y="63806"/>
                    <a:pt x="762350" y="65485"/>
                    <a:pt x="757314" y="67164"/>
                  </a:cubicBezTo>
                  <a:cubicBezTo>
                    <a:pt x="745566" y="72201"/>
                    <a:pt x="732138" y="77238"/>
                    <a:pt x="718711" y="78917"/>
                  </a:cubicBezTo>
                  <a:cubicBezTo>
                    <a:pt x="706962" y="82276"/>
                    <a:pt x="693535" y="85634"/>
                    <a:pt x="680107" y="85634"/>
                  </a:cubicBezTo>
                  <a:cubicBezTo>
                    <a:pt x="670037" y="87313"/>
                    <a:pt x="670037" y="87313"/>
                    <a:pt x="670037" y="87313"/>
                  </a:cubicBezTo>
                  <a:cubicBezTo>
                    <a:pt x="659966" y="87313"/>
                    <a:pt x="659966" y="87313"/>
                    <a:pt x="659966" y="87313"/>
                  </a:cubicBezTo>
                  <a:cubicBezTo>
                    <a:pt x="653253" y="87313"/>
                    <a:pt x="646539" y="87313"/>
                    <a:pt x="639825" y="87313"/>
                  </a:cubicBezTo>
                  <a:cubicBezTo>
                    <a:pt x="626398" y="85634"/>
                    <a:pt x="612971" y="83955"/>
                    <a:pt x="601222" y="80596"/>
                  </a:cubicBezTo>
                  <a:cubicBezTo>
                    <a:pt x="594508" y="78917"/>
                    <a:pt x="589473" y="75559"/>
                    <a:pt x="582759" y="73880"/>
                  </a:cubicBezTo>
                  <a:cubicBezTo>
                    <a:pt x="577724" y="72201"/>
                    <a:pt x="572689" y="68843"/>
                    <a:pt x="567654" y="67164"/>
                  </a:cubicBezTo>
                  <a:cubicBezTo>
                    <a:pt x="555905" y="62126"/>
                    <a:pt x="547513" y="55410"/>
                    <a:pt x="539121" y="50373"/>
                  </a:cubicBezTo>
                  <a:cubicBezTo>
                    <a:pt x="522337" y="38619"/>
                    <a:pt x="510588" y="26865"/>
                    <a:pt x="503874" y="16791"/>
                  </a:cubicBezTo>
                  <a:cubicBezTo>
                    <a:pt x="498839" y="13433"/>
                    <a:pt x="497160" y="8395"/>
                    <a:pt x="495482" y="6716"/>
                  </a:cubicBezTo>
                  <a:cubicBezTo>
                    <a:pt x="493804" y="3358"/>
                    <a:pt x="492125" y="1679"/>
                    <a:pt x="492125" y="1679"/>
                  </a:cubicBezTo>
                  <a:cubicBezTo>
                    <a:pt x="492125" y="1679"/>
                    <a:pt x="497160" y="8395"/>
                    <a:pt x="505553" y="15112"/>
                  </a:cubicBezTo>
                  <a:cubicBezTo>
                    <a:pt x="512266" y="23507"/>
                    <a:pt x="525694" y="35261"/>
                    <a:pt x="542477" y="45335"/>
                  </a:cubicBezTo>
                  <a:cubicBezTo>
                    <a:pt x="550869" y="50373"/>
                    <a:pt x="559262" y="55410"/>
                    <a:pt x="571010" y="58768"/>
                  </a:cubicBezTo>
                  <a:cubicBezTo>
                    <a:pt x="581081" y="63806"/>
                    <a:pt x="591151" y="67164"/>
                    <a:pt x="602900" y="70522"/>
                  </a:cubicBezTo>
                  <a:cubicBezTo>
                    <a:pt x="614649" y="73880"/>
                    <a:pt x="628077" y="75559"/>
                    <a:pt x="639825" y="75559"/>
                  </a:cubicBezTo>
                  <a:cubicBezTo>
                    <a:pt x="646539" y="75559"/>
                    <a:pt x="653253" y="77238"/>
                    <a:pt x="659966" y="77238"/>
                  </a:cubicBezTo>
                  <a:cubicBezTo>
                    <a:pt x="670037" y="75559"/>
                    <a:pt x="670037" y="75559"/>
                    <a:pt x="670037" y="75559"/>
                  </a:cubicBezTo>
                  <a:cubicBezTo>
                    <a:pt x="678429" y="75559"/>
                    <a:pt x="678429" y="75559"/>
                    <a:pt x="678429" y="75559"/>
                  </a:cubicBezTo>
                  <a:cubicBezTo>
                    <a:pt x="691856" y="73880"/>
                    <a:pt x="705284" y="72201"/>
                    <a:pt x="717032" y="68843"/>
                  </a:cubicBezTo>
                  <a:cubicBezTo>
                    <a:pt x="728781" y="65485"/>
                    <a:pt x="742209" y="62126"/>
                    <a:pt x="753958" y="58768"/>
                  </a:cubicBezTo>
                  <a:cubicBezTo>
                    <a:pt x="758993" y="57089"/>
                    <a:pt x="764028" y="55410"/>
                    <a:pt x="770742" y="52052"/>
                  </a:cubicBezTo>
                  <a:cubicBezTo>
                    <a:pt x="775777" y="50373"/>
                    <a:pt x="780812" y="48694"/>
                    <a:pt x="785847" y="45335"/>
                  </a:cubicBezTo>
                  <a:cubicBezTo>
                    <a:pt x="790883" y="43656"/>
                    <a:pt x="795918" y="41977"/>
                    <a:pt x="800953" y="38619"/>
                  </a:cubicBezTo>
                  <a:cubicBezTo>
                    <a:pt x="805988" y="36940"/>
                    <a:pt x="811024" y="35261"/>
                    <a:pt x="814381" y="31903"/>
                  </a:cubicBezTo>
                  <a:cubicBezTo>
                    <a:pt x="824451" y="28545"/>
                    <a:pt x="831165" y="23507"/>
                    <a:pt x="839557" y="20149"/>
                  </a:cubicBezTo>
                  <a:cubicBezTo>
                    <a:pt x="846270" y="16791"/>
                    <a:pt x="851306" y="11754"/>
                    <a:pt x="856341" y="10074"/>
                  </a:cubicBezTo>
                  <a:cubicBezTo>
                    <a:pt x="866411" y="3358"/>
                    <a:pt x="873125" y="0"/>
                    <a:pt x="873125" y="0"/>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noAutofit/>
            </a:bodyPr>
            <a:lstStyle/>
            <a:p>
              <a:pPr defTabSz="685631">
                <a:defRPr/>
              </a:pPr>
              <a:endParaRPr lang="en-US" sz="1350">
                <a:solidFill>
                  <a:prstClr val="black"/>
                </a:solidFill>
                <a:cs typeface="+mn-ea"/>
                <a:sym typeface="+mn-lt"/>
              </a:endParaRPr>
            </a:p>
          </p:txBody>
        </p:sp>
        <p:sp>
          <p:nvSpPr>
            <p:cNvPr id="48" name="Oval 78">
              <a:extLst>
                <a:ext uri="{FF2B5EF4-FFF2-40B4-BE49-F238E27FC236}">
                  <a16:creationId xmlns:a16="http://schemas.microsoft.com/office/drawing/2014/main" xmlns="" id="{3DDE38D2-F1C0-415E-9B4E-90EDDF1B9579}"/>
                </a:ext>
              </a:extLst>
            </p:cNvPr>
            <p:cNvSpPr>
              <a:spLocks noChangeArrowheads="1"/>
            </p:cNvSpPr>
            <p:nvPr/>
          </p:nvSpPr>
          <p:spPr bwMode="auto">
            <a:xfrm>
              <a:off x="6062665" y="2263385"/>
              <a:ext cx="430973" cy="429814"/>
            </a:xfrm>
            <a:prstGeom prst="ellipse">
              <a:avLst/>
            </a:prstGeom>
            <a:solidFill>
              <a:srgbClr val="C00000"/>
            </a:solidFill>
            <a:ln>
              <a:noFill/>
            </a:ln>
            <a:extLst/>
          </p:spPr>
          <p:txBody>
            <a:bodyPr vert="horz" wrap="square" lIns="68580" tIns="34290" rIns="68580" bIns="34290" numCol="1" anchor="t" anchorCtr="0" compatLnSpc="1">
              <a:prstTxWarp prst="textNoShape">
                <a:avLst/>
              </a:prstTxWarp>
            </a:bodyPr>
            <a:lstStyle/>
            <a:p>
              <a:pPr defTabSz="685631">
                <a:defRPr/>
              </a:pPr>
              <a:r>
                <a:rPr lang="en-US" sz="1350" b="1">
                  <a:solidFill>
                    <a:prstClr val="white"/>
                  </a:solidFill>
                  <a:cs typeface="+mn-ea"/>
                  <a:sym typeface="+mn-lt"/>
                </a:rPr>
                <a:t>2</a:t>
              </a:r>
            </a:p>
          </p:txBody>
        </p:sp>
        <p:sp>
          <p:nvSpPr>
            <p:cNvPr id="49" name="Oval 79">
              <a:extLst>
                <a:ext uri="{FF2B5EF4-FFF2-40B4-BE49-F238E27FC236}">
                  <a16:creationId xmlns:a16="http://schemas.microsoft.com/office/drawing/2014/main" xmlns="" id="{3945A6F1-CCD8-462B-B0BA-1DEDB3E1FE0E}"/>
                </a:ext>
              </a:extLst>
            </p:cNvPr>
            <p:cNvSpPr>
              <a:spLocks noChangeArrowheads="1"/>
            </p:cNvSpPr>
            <p:nvPr/>
          </p:nvSpPr>
          <p:spPr bwMode="auto">
            <a:xfrm>
              <a:off x="7334730" y="3534289"/>
              <a:ext cx="429814" cy="430972"/>
            </a:xfrm>
            <a:prstGeom prst="ellipse">
              <a:avLst/>
            </a:prstGeom>
            <a:solidFill>
              <a:srgbClr val="C00000"/>
            </a:solidFill>
            <a:ln>
              <a:noFill/>
            </a:ln>
            <a:extLst/>
          </p:spPr>
          <p:txBody>
            <a:bodyPr vert="horz" wrap="square" lIns="68580" tIns="34290" rIns="68580" bIns="34290" numCol="1" anchor="t" anchorCtr="0" compatLnSpc="1">
              <a:prstTxWarp prst="textNoShape">
                <a:avLst/>
              </a:prstTxWarp>
            </a:bodyPr>
            <a:lstStyle/>
            <a:p>
              <a:pPr defTabSz="685631">
                <a:defRPr/>
              </a:pPr>
              <a:r>
                <a:rPr lang="en-US" sz="1350" b="1">
                  <a:solidFill>
                    <a:prstClr val="white"/>
                  </a:solidFill>
                  <a:cs typeface="+mn-ea"/>
                  <a:sym typeface="+mn-lt"/>
                </a:rPr>
                <a:t>3</a:t>
              </a:r>
            </a:p>
          </p:txBody>
        </p:sp>
        <p:sp>
          <p:nvSpPr>
            <p:cNvPr id="50" name="Oval 80">
              <a:extLst>
                <a:ext uri="{FF2B5EF4-FFF2-40B4-BE49-F238E27FC236}">
                  <a16:creationId xmlns:a16="http://schemas.microsoft.com/office/drawing/2014/main" xmlns="" id="{90E65C91-D671-46D1-AE49-2D9941DB7575}"/>
                </a:ext>
              </a:extLst>
            </p:cNvPr>
            <p:cNvSpPr>
              <a:spLocks noChangeArrowheads="1"/>
            </p:cNvSpPr>
            <p:nvPr/>
          </p:nvSpPr>
          <p:spPr bwMode="auto">
            <a:xfrm>
              <a:off x="4337616" y="3987273"/>
              <a:ext cx="430973" cy="430972"/>
            </a:xfrm>
            <a:prstGeom prst="ellipse">
              <a:avLst/>
            </a:prstGeom>
            <a:solidFill>
              <a:srgbClr val="C00000"/>
            </a:solidFill>
            <a:ln>
              <a:noFill/>
            </a:ln>
            <a:extLst/>
          </p:spPr>
          <p:txBody>
            <a:bodyPr vert="horz" wrap="square" lIns="68580" tIns="34290" rIns="68580" bIns="34290" numCol="1" anchor="t" anchorCtr="0" compatLnSpc="1">
              <a:prstTxWarp prst="textNoShape">
                <a:avLst/>
              </a:prstTxWarp>
            </a:bodyPr>
            <a:lstStyle/>
            <a:p>
              <a:pPr defTabSz="685631">
                <a:defRPr/>
              </a:pPr>
              <a:r>
                <a:rPr lang="en-US" sz="1350" b="1">
                  <a:solidFill>
                    <a:prstClr val="white"/>
                  </a:solidFill>
                  <a:cs typeface="+mn-ea"/>
                  <a:sym typeface="+mn-lt"/>
                </a:rPr>
                <a:t>1</a:t>
              </a:r>
            </a:p>
          </p:txBody>
        </p:sp>
        <p:sp>
          <p:nvSpPr>
            <p:cNvPr id="51" name="Oval 81">
              <a:extLst>
                <a:ext uri="{FF2B5EF4-FFF2-40B4-BE49-F238E27FC236}">
                  <a16:creationId xmlns:a16="http://schemas.microsoft.com/office/drawing/2014/main" xmlns="" id="{C4A7B351-B3C7-4C84-9CCB-6AAD409BC2F6}"/>
                </a:ext>
              </a:extLst>
            </p:cNvPr>
            <p:cNvSpPr>
              <a:spLocks noChangeArrowheads="1"/>
            </p:cNvSpPr>
            <p:nvPr/>
          </p:nvSpPr>
          <p:spPr bwMode="auto">
            <a:xfrm>
              <a:off x="5609680" y="5259334"/>
              <a:ext cx="432131" cy="430972"/>
            </a:xfrm>
            <a:prstGeom prst="ellipse">
              <a:avLst/>
            </a:prstGeom>
            <a:solidFill>
              <a:srgbClr val="C00000"/>
            </a:solidFill>
            <a:ln>
              <a:noFill/>
            </a:ln>
            <a:extLst/>
          </p:spPr>
          <p:txBody>
            <a:bodyPr vert="horz" wrap="square" lIns="68580" tIns="34290" rIns="68580" bIns="34290" numCol="1" anchor="t" anchorCtr="0" compatLnSpc="1">
              <a:prstTxWarp prst="textNoShape">
                <a:avLst/>
              </a:prstTxWarp>
            </a:bodyPr>
            <a:lstStyle/>
            <a:p>
              <a:pPr defTabSz="685631">
                <a:defRPr/>
              </a:pPr>
              <a:r>
                <a:rPr lang="en-US" sz="1350" b="1">
                  <a:solidFill>
                    <a:prstClr val="white"/>
                  </a:solidFill>
                  <a:cs typeface="+mn-ea"/>
                  <a:sym typeface="+mn-lt"/>
                </a:rPr>
                <a:t>4</a:t>
              </a:r>
            </a:p>
          </p:txBody>
        </p:sp>
      </p:grpSp>
      <p:grpSp>
        <p:nvGrpSpPr>
          <p:cNvPr id="118" name="组合 117">
            <a:extLst>
              <a:ext uri="{FF2B5EF4-FFF2-40B4-BE49-F238E27FC236}">
                <a16:creationId xmlns:a16="http://schemas.microsoft.com/office/drawing/2014/main" xmlns="" id="{9F6417CA-3A97-4EF3-9389-8F6F3EF427B8}"/>
              </a:ext>
            </a:extLst>
          </p:cNvPr>
          <p:cNvGrpSpPr/>
          <p:nvPr/>
        </p:nvGrpSpPr>
        <p:grpSpPr>
          <a:xfrm>
            <a:off x="1083178" y="2323408"/>
            <a:ext cx="2647968" cy="1220971"/>
            <a:chOff x="1083178" y="2323408"/>
            <a:chExt cx="2647968" cy="1220971"/>
          </a:xfrm>
        </p:grpSpPr>
        <p:sp>
          <p:nvSpPr>
            <p:cNvPr id="52" name="TextBox 57">
              <a:extLst>
                <a:ext uri="{FF2B5EF4-FFF2-40B4-BE49-F238E27FC236}">
                  <a16:creationId xmlns:a16="http://schemas.microsoft.com/office/drawing/2014/main" xmlns="" id="{4C36E327-4638-4831-A2DA-27DB03146B50}"/>
                </a:ext>
              </a:extLst>
            </p:cNvPr>
            <p:cNvSpPr txBox="1"/>
            <p:nvPr/>
          </p:nvSpPr>
          <p:spPr>
            <a:xfrm>
              <a:off x="1083178" y="2403338"/>
              <a:ext cx="1042029" cy="967711"/>
            </a:xfrm>
            <a:prstGeom prst="rect">
              <a:avLst/>
            </a:prstGeom>
            <a:noFill/>
          </p:spPr>
          <p:txBody>
            <a:bodyPr wrap="none" rtlCol="0">
              <a:spAutoFit/>
            </a:bodyPr>
            <a:lstStyle/>
            <a:p>
              <a:pPr defTabSz="685631">
                <a:defRPr/>
              </a:pPr>
              <a:r>
                <a:rPr lang="en-US" sz="4500" dirty="0">
                  <a:solidFill>
                    <a:schemeClr val="tx1">
                      <a:lumMod val="75000"/>
                      <a:lumOff val="25000"/>
                    </a:schemeClr>
                  </a:solidFill>
                  <a:cs typeface="+mn-ea"/>
                  <a:sym typeface="+mn-lt"/>
                </a:rPr>
                <a:t>01</a:t>
              </a:r>
            </a:p>
          </p:txBody>
        </p:sp>
        <p:sp>
          <p:nvSpPr>
            <p:cNvPr id="53" name="TextBox 58">
              <a:extLst>
                <a:ext uri="{FF2B5EF4-FFF2-40B4-BE49-F238E27FC236}">
                  <a16:creationId xmlns:a16="http://schemas.microsoft.com/office/drawing/2014/main" xmlns="" id="{3C5A77ED-C21C-40F5-8F3B-E3C80FE09B1A}"/>
                </a:ext>
              </a:extLst>
            </p:cNvPr>
            <p:cNvSpPr txBox="1"/>
            <p:nvPr/>
          </p:nvSpPr>
          <p:spPr>
            <a:xfrm>
              <a:off x="1971604" y="2633591"/>
              <a:ext cx="1759542" cy="910788"/>
            </a:xfrm>
            <a:prstGeom prst="rect">
              <a:avLst/>
            </a:prstGeom>
            <a:noFill/>
          </p:spPr>
          <p:txBody>
            <a:bodyPr wrap="square" rtlCol="0">
              <a:spAutoFit/>
            </a:bodyPr>
            <a:lstStyle/>
            <a:p>
              <a:pPr defTabSz="685631">
                <a:lnSpc>
                  <a:spcPct val="120000"/>
                </a:lnSpc>
                <a:defRPr/>
              </a:pPr>
              <a:r>
                <a:rPr lang="zh-CN" altLang="en-US" sz="700" dirty="0">
                  <a:solidFill>
                    <a:schemeClr val="tx1">
                      <a:lumMod val="75000"/>
                      <a:lumOff val="25000"/>
                    </a:schemeClr>
                  </a:solidFill>
                  <a:cs typeface="+mn-ea"/>
                  <a:sym typeface="+mn-lt"/>
                </a:rPr>
                <a:t>这里输入简单的文字概述里输入简单文字概述输入简单的文字概述里输入输入里这里输入简单的文字概述里输入简单文字概述</a:t>
              </a:r>
            </a:p>
          </p:txBody>
        </p:sp>
        <p:sp>
          <p:nvSpPr>
            <p:cNvPr id="54" name="TextBox 59">
              <a:extLst>
                <a:ext uri="{FF2B5EF4-FFF2-40B4-BE49-F238E27FC236}">
                  <a16:creationId xmlns:a16="http://schemas.microsoft.com/office/drawing/2014/main" xmlns="" id="{B99B1065-92DE-4F72-93BB-3D5028711071}"/>
                </a:ext>
              </a:extLst>
            </p:cNvPr>
            <p:cNvSpPr txBox="1"/>
            <p:nvPr/>
          </p:nvSpPr>
          <p:spPr>
            <a:xfrm>
              <a:off x="2009057" y="2323408"/>
              <a:ext cx="929734" cy="334971"/>
            </a:xfrm>
            <a:prstGeom prst="rect">
              <a:avLst/>
            </a:prstGeom>
            <a:noFill/>
          </p:spPr>
          <p:txBody>
            <a:bodyPr wrap="none" lIns="68569" tIns="34285" rIns="68569" bIns="34285" rtlCol="0">
              <a:spAutoFit/>
            </a:bodyPr>
            <a:lstStyle/>
            <a:p>
              <a:pPr defTabSz="685631">
                <a:lnSpc>
                  <a:spcPct val="120000"/>
                </a:lnSpc>
                <a:defRPr/>
              </a:pPr>
              <a:r>
                <a:rPr lang="zh-CN" altLang="en-US" sz="1199" b="1" dirty="0">
                  <a:solidFill>
                    <a:schemeClr val="tx1">
                      <a:lumMod val="75000"/>
                      <a:lumOff val="25000"/>
                    </a:schemeClr>
                  </a:solidFill>
                  <a:cs typeface="+mn-ea"/>
                  <a:sym typeface="+mn-lt"/>
                </a:rPr>
                <a:t>销售总额</a:t>
              </a:r>
              <a:endParaRPr lang="id-ID" sz="1199" b="1" dirty="0">
                <a:solidFill>
                  <a:schemeClr val="tx1">
                    <a:lumMod val="75000"/>
                    <a:lumOff val="25000"/>
                  </a:schemeClr>
                </a:solidFill>
                <a:cs typeface="+mn-ea"/>
                <a:sym typeface="+mn-lt"/>
              </a:endParaRPr>
            </a:p>
          </p:txBody>
        </p:sp>
      </p:grpSp>
      <p:grpSp>
        <p:nvGrpSpPr>
          <p:cNvPr id="121" name="组合 120">
            <a:extLst>
              <a:ext uri="{FF2B5EF4-FFF2-40B4-BE49-F238E27FC236}">
                <a16:creationId xmlns:a16="http://schemas.microsoft.com/office/drawing/2014/main" xmlns="" id="{325AAC2B-7242-4BF2-B1B6-DAA1DDD798D4}"/>
              </a:ext>
            </a:extLst>
          </p:cNvPr>
          <p:cNvGrpSpPr/>
          <p:nvPr/>
        </p:nvGrpSpPr>
        <p:grpSpPr>
          <a:xfrm>
            <a:off x="1153611" y="4602449"/>
            <a:ext cx="2647967" cy="1175501"/>
            <a:chOff x="1153611" y="4602449"/>
            <a:chExt cx="2647967" cy="1175501"/>
          </a:xfrm>
        </p:grpSpPr>
        <p:sp>
          <p:nvSpPr>
            <p:cNvPr id="55" name="TextBox 60">
              <a:extLst>
                <a:ext uri="{FF2B5EF4-FFF2-40B4-BE49-F238E27FC236}">
                  <a16:creationId xmlns:a16="http://schemas.microsoft.com/office/drawing/2014/main" xmlns="" id="{88F4A012-7292-4873-A31C-C74A738443E6}"/>
                </a:ext>
              </a:extLst>
            </p:cNvPr>
            <p:cNvSpPr txBox="1"/>
            <p:nvPr/>
          </p:nvSpPr>
          <p:spPr>
            <a:xfrm>
              <a:off x="1153611" y="4636916"/>
              <a:ext cx="1042029" cy="967711"/>
            </a:xfrm>
            <a:prstGeom prst="rect">
              <a:avLst/>
            </a:prstGeom>
            <a:noFill/>
          </p:spPr>
          <p:txBody>
            <a:bodyPr wrap="none" rtlCol="0">
              <a:spAutoFit/>
            </a:bodyPr>
            <a:lstStyle/>
            <a:p>
              <a:pPr defTabSz="685631">
                <a:defRPr/>
              </a:pPr>
              <a:r>
                <a:rPr lang="en-US" sz="4500">
                  <a:solidFill>
                    <a:schemeClr val="tx1">
                      <a:lumMod val="75000"/>
                      <a:lumOff val="25000"/>
                    </a:schemeClr>
                  </a:solidFill>
                  <a:cs typeface="+mn-ea"/>
                  <a:sym typeface="+mn-lt"/>
                </a:rPr>
                <a:t>04</a:t>
              </a:r>
            </a:p>
          </p:txBody>
        </p:sp>
        <p:sp>
          <p:nvSpPr>
            <p:cNvPr id="56" name="TextBox 61">
              <a:extLst>
                <a:ext uri="{FF2B5EF4-FFF2-40B4-BE49-F238E27FC236}">
                  <a16:creationId xmlns:a16="http://schemas.microsoft.com/office/drawing/2014/main" xmlns="" id="{46373507-AA98-4236-BB2C-B74D73FCC417}"/>
                </a:ext>
              </a:extLst>
            </p:cNvPr>
            <p:cNvSpPr txBox="1"/>
            <p:nvPr/>
          </p:nvSpPr>
          <p:spPr>
            <a:xfrm>
              <a:off x="2042036" y="4867162"/>
              <a:ext cx="1759542" cy="910788"/>
            </a:xfrm>
            <a:prstGeom prst="rect">
              <a:avLst/>
            </a:prstGeom>
            <a:noFill/>
          </p:spPr>
          <p:txBody>
            <a:bodyPr wrap="square" rtlCol="0">
              <a:spAutoFit/>
            </a:bodyPr>
            <a:lstStyle>
              <a:defPPr>
                <a:defRPr lang="zh-CN"/>
              </a:defPPr>
              <a:lvl1pPr defTabSz="685631">
                <a:lnSpc>
                  <a:spcPct val="120000"/>
                </a:lnSpc>
                <a:defRPr sz="700">
                  <a:solidFill>
                    <a:schemeClr val="tx1">
                      <a:lumMod val="65000"/>
                      <a:lumOff val="35000"/>
                    </a:schemeClr>
                  </a:solidFill>
                  <a:latin typeface="Open Sans"/>
                </a:defRPr>
              </a:lvl1pPr>
            </a:lstStyle>
            <a:p>
              <a:r>
                <a:rPr lang="zh-CN" altLang="en-US" dirty="0">
                  <a:solidFill>
                    <a:schemeClr val="tx1">
                      <a:lumMod val="75000"/>
                      <a:lumOff val="25000"/>
                    </a:schemeClr>
                  </a:solidFill>
                  <a:latin typeface="+mn-lt"/>
                  <a:cs typeface="+mn-ea"/>
                  <a:sym typeface="+mn-lt"/>
                </a:rPr>
                <a:t>这里输入简单的文字概述里输入简单文字概述输入简单的文字概述里输入输入里这里输入简单的文字概述里输入简单文字概述</a:t>
              </a:r>
            </a:p>
          </p:txBody>
        </p:sp>
        <p:sp>
          <p:nvSpPr>
            <p:cNvPr id="57" name="TextBox 62">
              <a:extLst>
                <a:ext uri="{FF2B5EF4-FFF2-40B4-BE49-F238E27FC236}">
                  <a16:creationId xmlns:a16="http://schemas.microsoft.com/office/drawing/2014/main" xmlns="" id="{31A9E9F2-8492-4775-A6D5-530F9998B3A8}"/>
                </a:ext>
              </a:extLst>
            </p:cNvPr>
            <p:cNvSpPr txBox="1"/>
            <p:nvPr/>
          </p:nvSpPr>
          <p:spPr>
            <a:xfrm>
              <a:off x="2042036" y="4602449"/>
              <a:ext cx="1119482" cy="334971"/>
            </a:xfrm>
            <a:prstGeom prst="rect">
              <a:avLst/>
            </a:prstGeom>
            <a:noFill/>
          </p:spPr>
          <p:txBody>
            <a:bodyPr wrap="none" lIns="68569" tIns="34285" rIns="68569" bIns="34285" rtlCol="0">
              <a:spAutoFit/>
            </a:bodyPr>
            <a:lstStyle/>
            <a:p>
              <a:pPr defTabSz="685631">
                <a:lnSpc>
                  <a:spcPct val="120000"/>
                </a:lnSpc>
                <a:defRPr/>
              </a:pPr>
              <a:r>
                <a:rPr lang="zh-CN" altLang="en-US" sz="1199" b="1" dirty="0">
                  <a:solidFill>
                    <a:schemeClr val="tx1">
                      <a:lumMod val="75000"/>
                      <a:lumOff val="25000"/>
                    </a:schemeClr>
                  </a:solidFill>
                  <a:cs typeface="+mn-ea"/>
                  <a:sym typeface="+mn-lt"/>
                </a:rPr>
                <a:t>新市场开发</a:t>
              </a:r>
              <a:endParaRPr lang="id-ID" sz="1199" b="1" dirty="0">
                <a:solidFill>
                  <a:schemeClr val="tx1">
                    <a:lumMod val="75000"/>
                    <a:lumOff val="25000"/>
                  </a:schemeClr>
                </a:solidFill>
                <a:cs typeface="+mn-ea"/>
                <a:sym typeface="+mn-lt"/>
              </a:endParaRPr>
            </a:p>
          </p:txBody>
        </p:sp>
      </p:grpSp>
      <p:grpSp>
        <p:nvGrpSpPr>
          <p:cNvPr id="119" name="组合 118">
            <a:extLst>
              <a:ext uri="{FF2B5EF4-FFF2-40B4-BE49-F238E27FC236}">
                <a16:creationId xmlns:a16="http://schemas.microsoft.com/office/drawing/2014/main" xmlns="" id="{2B166CAA-6BEF-4CBD-96D2-D8B64000D45B}"/>
              </a:ext>
            </a:extLst>
          </p:cNvPr>
          <p:cNvGrpSpPr/>
          <p:nvPr/>
        </p:nvGrpSpPr>
        <p:grpSpPr>
          <a:xfrm>
            <a:off x="8390429" y="2368877"/>
            <a:ext cx="2647962" cy="1175502"/>
            <a:chOff x="8390429" y="2368877"/>
            <a:chExt cx="2647962" cy="1175502"/>
          </a:xfrm>
        </p:grpSpPr>
        <p:sp>
          <p:nvSpPr>
            <p:cNvPr id="58" name="TextBox 63">
              <a:extLst>
                <a:ext uri="{FF2B5EF4-FFF2-40B4-BE49-F238E27FC236}">
                  <a16:creationId xmlns:a16="http://schemas.microsoft.com/office/drawing/2014/main" xmlns="" id="{D9FEAC7D-1E7A-486A-A59C-AF8B9914E218}"/>
                </a:ext>
              </a:extLst>
            </p:cNvPr>
            <p:cNvSpPr txBox="1"/>
            <p:nvPr/>
          </p:nvSpPr>
          <p:spPr>
            <a:xfrm>
              <a:off x="8390429" y="2403338"/>
              <a:ext cx="1042029" cy="967711"/>
            </a:xfrm>
            <a:prstGeom prst="rect">
              <a:avLst/>
            </a:prstGeom>
            <a:noFill/>
          </p:spPr>
          <p:txBody>
            <a:bodyPr wrap="none" rtlCol="0">
              <a:spAutoFit/>
            </a:bodyPr>
            <a:lstStyle/>
            <a:p>
              <a:pPr defTabSz="685631">
                <a:defRPr/>
              </a:pPr>
              <a:r>
                <a:rPr lang="en-US" sz="4500">
                  <a:solidFill>
                    <a:schemeClr val="tx1">
                      <a:lumMod val="75000"/>
                      <a:lumOff val="25000"/>
                    </a:schemeClr>
                  </a:solidFill>
                  <a:cs typeface="+mn-ea"/>
                  <a:sym typeface="+mn-lt"/>
                </a:rPr>
                <a:t>02</a:t>
              </a:r>
            </a:p>
          </p:txBody>
        </p:sp>
        <p:sp>
          <p:nvSpPr>
            <p:cNvPr id="59" name="TextBox 64">
              <a:extLst>
                <a:ext uri="{FF2B5EF4-FFF2-40B4-BE49-F238E27FC236}">
                  <a16:creationId xmlns:a16="http://schemas.microsoft.com/office/drawing/2014/main" xmlns="" id="{E517CD94-9B4D-4AA3-B0A1-603945E953E7}"/>
                </a:ext>
              </a:extLst>
            </p:cNvPr>
            <p:cNvSpPr txBox="1"/>
            <p:nvPr/>
          </p:nvSpPr>
          <p:spPr>
            <a:xfrm>
              <a:off x="9278849" y="2633591"/>
              <a:ext cx="1759542" cy="910788"/>
            </a:xfrm>
            <a:prstGeom prst="rect">
              <a:avLst/>
            </a:prstGeom>
            <a:noFill/>
          </p:spPr>
          <p:txBody>
            <a:bodyPr wrap="square" rtlCol="0">
              <a:spAutoFit/>
            </a:bodyPr>
            <a:lstStyle>
              <a:defPPr>
                <a:defRPr lang="zh-CN"/>
              </a:defPPr>
              <a:lvl1pPr defTabSz="685631">
                <a:lnSpc>
                  <a:spcPct val="120000"/>
                </a:lnSpc>
                <a:defRPr sz="700">
                  <a:solidFill>
                    <a:schemeClr val="tx1">
                      <a:lumMod val="65000"/>
                      <a:lumOff val="35000"/>
                    </a:schemeClr>
                  </a:solidFill>
                  <a:latin typeface="Open Sans"/>
                </a:defRPr>
              </a:lvl1pPr>
            </a:lstStyle>
            <a:p>
              <a:r>
                <a:rPr lang="zh-CN" altLang="en-US" dirty="0">
                  <a:solidFill>
                    <a:schemeClr val="tx1">
                      <a:lumMod val="75000"/>
                      <a:lumOff val="25000"/>
                    </a:schemeClr>
                  </a:solidFill>
                  <a:latin typeface="+mn-lt"/>
                  <a:cs typeface="+mn-ea"/>
                  <a:sym typeface="+mn-lt"/>
                </a:rPr>
                <a:t>这里输入简单的文字概述里输入简单文字概述输入简单的文字概述里输入输入里这里输入简单的文字概述里输入简单文字概述</a:t>
              </a:r>
            </a:p>
          </p:txBody>
        </p:sp>
        <p:sp>
          <p:nvSpPr>
            <p:cNvPr id="60" name="TextBox 65">
              <a:extLst>
                <a:ext uri="{FF2B5EF4-FFF2-40B4-BE49-F238E27FC236}">
                  <a16:creationId xmlns:a16="http://schemas.microsoft.com/office/drawing/2014/main" xmlns="" id="{66DAD8E7-3877-4633-921B-E6870EC71A32}"/>
                </a:ext>
              </a:extLst>
            </p:cNvPr>
            <p:cNvSpPr txBox="1"/>
            <p:nvPr/>
          </p:nvSpPr>
          <p:spPr>
            <a:xfrm>
              <a:off x="9278849" y="2368877"/>
              <a:ext cx="1119482" cy="335365"/>
            </a:xfrm>
            <a:prstGeom prst="rect">
              <a:avLst/>
            </a:prstGeom>
            <a:noFill/>
          </p:spPr>
          <p:txBody>
            <a:bodyPr wrap="none" lIns="68569" tIns="34285" rIns="68569" bIns="34285" rtlCol="0">
              <a:spAutoFit/>
            </a:bodyPr>
            <a:lstStyle/>
            <a:p>
              <a:pPr defTabSz="685631">
                <a:lnSpc>
                  <a:spcPct val="120000"/>
                </a:lnSpc>
                <a:defRPr/>
              </a:pPr>
              <a:r>
                <a:rPr lang="zh-CN" altLang="en-US" sz="1199" b="1" dirty="0">
                  <a:solidFill>
                    <a:schemeClr val="tx2"/>
                  </a:solidFill>
                  <a:cs typeface="+mn-ea"/>
                  <a:sym typeface="+mn-lt"/>
                </a:rPr>
                <a:t>市场占有率</a:t>
              </a:r>
              <a:endParaRPr lang="id-ID" sz="1199" b="1" dirty="0">
                <a:solidFill>
                  <a:schemeClr val="tx2"/>
                </a:solidFill>
                <a:cs typeface="+mn-ea"/>
                <a:sym typeface="+mn-lt"/>
              </a:endParaRPr>
            </a:p>
          </p:txBody>
        </p:sp>
      </p:grpSp>
      <p:grpSp>
        <p:nvGrpSpPr>
          <p:cNvPr id="116" name="组合 115">
            <a:extLst>
              <a:ext uri="{FF2B5EF4-FFF2-40B4-BE49-F238E27FC236}">
                <a16:creationId xmlns:a16="http://schemas.microsoft.com/office/drawing/2014/main" xmlns="" id="{DA1F2711-01E0-4F99-A705-196E1A8F3FD4}"/>
              </a:ext>
            </a:extLst>
          </p:cNvPr>
          <p:cNvGrpSpPr/>
          <p:nvPr/>
        </p:nvGrpSpPr>
        <p:grpSpPr>
          <a:xfrm>
            <a:off x="-287858" y="356730"/>
            <a:ext cx="13478396" cy="884213"/>
            <a:chOff x="-287858" y="356730"/>
            <a:chExt cx="13478396" cy="884213"/>
          </a:xfrm>
        </p:grpSpPr>
        <p:sp>
          <p:nvSpPr>
            <p:cNvPr id="111" name="Freeform 5">
              <a:extLst>
                <a:ext uri="{FF2B5EF4-FFF2-40B4-BE49-F238E27FC236}">
                  <a16:creationId xmlns:a16="http://schemas.microsoft.com/office/drawing/2014/main" xmlns="" id="{279D2403-B58B-4325-A5FF-173AFB45A864}"/>
                </a:ext>
              </a:extLst>
            </p:cNvPr>
            <p:cNvSpPr>
              <a:spLocks/>
            </p:cNvSpPr>
            <p:nvPr/>
          </p:nvSpPr>
          <p:spPr bwMode="auto">
            <a:xfrm>
              <a:off x="9774237" y="1204943"/>
              <a:ext cx="3416301" cy="36000"/>
            </a:xfrm>
            <a:prstGeom prst="parallelogram">
              <a:avLst/>
            </a:pr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Freeform 5">
              <a:extLst>
                <a:ext uri="{FF2B5EF4-FFF2-40B4-BE49-F238E27FC236}">
                  <a16:creationId xmlns:a16="http://schemas.microsoft.com/office/drawing/2014/main" xmlns="" id="{349CAD16-4CC0-447E-A3BB-30385F5CDD34}"/>
                </a:ext>
              </a:extLst>
            </p:cNvPr>
            <p:cNvSpPr>
              <a:spLocks/>
            </p:cNvSpPr>
            <p:nvPr/>
          </p:nvSpPr>
          <p:spPr bwMode="auto">
            <a:xfrm>
              <a:off x="-287858" y="1204943"/>
              <a:ext cx="9863657" cy="36000"/>
            </a:xfrm>
            <a:prstGeom prst="parallelogram">
              <a:avLst/>
            </a:prstGeom>
            <a:solidFill>
              <a:schemeClr val="bg1">
                <a:lumMod val="65000"/>
              </a:schemeClr>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13" name="Freeform 5">
              <a:extLst>
                <a:ext uri="{FF2B5EF4-FFF2-40B4-BE49-F238E27FC236}">
                  <a16:creationId xmlns:a16="http://schemas.microsoft.com/office/drawing/2014/main" xmlns="" id="{8AB9D2BD-36E7-4DD7-9FAE-CAF42C1F3979}"/>
                </a:ext>
              </a:extLst>
            </p:cNvPr>
            <p:cNvSpPr>
              <a:spLocks/>
            </p:cNvSpPr>
            <p:nvPr/>
          </p:nvSpPr>
          <p:spPr bwMode="auto">
            <a:xfrm flipH="1">
              <a:off x="598356" y="434736"/>
              <a:ext cx="552714" cy="551875"/>
            </a:xfrm>
            <a:custGeom>
              <a:avLst/>
              <a:gdLst>
                <a:gd name="T0" fmla="*/ 2247 w 4494"/>
                <a:gd name="T1" fmla="*/ 0 h 4494"/>
                <a:gd name="T2" fmla="*/ 0 w 4494"/>
                <a:gd name="T3" fmla="*/ 2247 h 4494"/>
                <a:gd name="T4" fmla="*/ 2247 w 4494"/>
                <a:gd name="T5" fmla="*/ 4494 h 4494"/>
                <a:gd name="T6" fmla="*/ 4494 w 4494"/>
                <a:gd name="T7" fmla="*/ 2247 h 4494"/>
                <a:gd name="T8" fmla="*/ 2247 w 4494"/>
                <a:gd name="T9" fmla="*/ 0 h 4494"/>
                <a:gd name="T10" fmla="*/ 2991 w 4494"/>
                <a:gd name="T11" fmla="*/ 3386 h 4494"/>
                <a:gd name="T12" fmla="*/ 2991 w 4494"/>
                <a:gd name="T13" fmla="*/ 3619 h 4494"/>
                <a:gd name="T14" fmla="*/ 2875 w 4494"/>
                <a:gd name="T15" fmla="*/ 3667 h 4494"/>
                <a:gd name="T16" fmla="*/ 2759 w 4494"/>
                <a:gd name="T17" fmla="*/ 3619 h 4494"/>
                <a:gd name="T18" fmla="*/ 1503 w 4494"/>
                <a:gd name="T19" fmla="*/ 2364 h 4494"/>
                <a:gd name="T20" fmla="*/ 1503 w 4494"/>
                <a:gd name="T21" fmla="*/ 2131 h 4494"/>
                <a:gd name="T22" fmla="*/ 2759 w 4494"/>
                <a:gd name="T23" fmla="*/ 876 h 4494"/>
                <a:gd name="T24" fmla="*/ 2991 w 4494"/>
                <a:gd name="T25" fmla="*/ 876 h 4494"/>
                <a:gd name="T26" fmla="*/ 2991 w 4494"/>
                <a:gd name="T27" fmla="*/ 1108 h 4494"/>
                <a:gd name="T28" fmla="*/ 1852 w 4494"/>
                <a:gd name="T29" fmla="*/ 2247 h 4494"/>
                <a:gd name="T30" fmla="*/ 2991 w 4494"/>
                <a:gd name="T31" fmla="*/ 3386 h 4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94" h="4494">
                  <a:moveTo>
                    <a:pt x="2247" y="0"/>
                  </a:moveTo>
                  <a:cubicBezTo>
                    <a:pt x="1008" y="0"/>
                    <a:pt x="0" y="1008"/>
                    <a:pt x="0" y="2247"/>
                  </a:cubicBezTo>
                  <a:cubicBezTo>
                    <a:pt x="0" y="3486"/>
                    <a:pt x="1008" y="4494"/>
                    <a:pt x="2247" y="4494"/>
                  </a:cubicBezTo>
                  <a:cubicBezTo>
                    <a:pt x="3486" y="4494"/>
                    <a:pt x="4494" y="3486"/>
                    <a:pt x="4494" y="2247"/>
                  </a:cubicBezTo>
                  <a:cubicBezTo>
                    <a:pt x="4494" y="1008"/>
                    <a:pt x="3486" y="0"/>
                    <a:pt x="2247" y="0"/>
                  </a:cubicBezTo>
                  <a:close/>
                  <a:moveTo>
                    <a:pt x="2991" y="3386"/>
                  </a:moveTo>
                  <a:cubicBezTo>
                    <a:pt x="3055" y="3450"/>
                    <a:pt x="3055" y="3554"/>
                    <a:pt x="2991" y="3619"/>
                  </a:cubicBezTo>
                  <a:cubicBezTo>
                    <a:pt x="2959" y="3651"/>
                    <a:pt x="2917" y="3667"/>
                    <a:pt x="2875" y="3667"/>
                  </a:cubicBezTo>
                  <a:cubicBezTo>
                    <a:pt x="2833" y="3667"/>
                    <a:pt x="2791" y="3651"/>
                    <a:pt x="2759" y="3619"/>
                  </a:cubicBezTo>
                  <a:lnTo>
                    <a:pt x="1503" y="2364"/>
                  </a:lnTo>
                  <a:cubicBezTo>
                    <a:pt x="1439" y="2299"/>
                    <a:pt x="1439" y="2195"/>
                    <a:pt x="1503" y="2131"/>
                  </a:cubicBezTo>
                  <a:lnTo>
                    <a:pt x="2759" y="876"/>
                  </a:lnTo>
                  <a:cubicBezTo>
                    <a:pt x="2823" y="811"/>
                    <a:pt x="2927" y="811"/>
                    <a:pt x="2991" y="876"/>
                  </a:cubicBezTo>
                  <a:cubicBezTo>
                    <a:pt x="3055" y="940"/>
                    <a:pt x="3055" y="1044"/>
                    <a:pt x="2991" y="1108"/>
                  </a:cubicBezTo>
                  <a:lnTo>
                    <a:pt x="1852" y="2247"/>
                  </a:lnTo>
                  <a:lnTo>
                    <a:pt x="2991" y="3386"/>
                  </a:lnTo>
                  <a:close/>
                </a:path>
              </a:pathLst>
            </a:cu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114" name="矩形 113">
              <a:extLst>
                <a:ext uri="{FF2B5EF4-FFF2-40B4-BE49-F238E27FC236}">
                  <a16:creationId xmlns:a16="http://schemas.microsoft.com/office/drawing/2014/main" xmlns="" id="{9427B9DC-8D7F-4819-9108-3A461B1D5F8D}"/>
                </a:ext>
              </a:extLst>
            </p:cNvPr>
            <p:cNvSpPr/>
            <p:nvPr/>
          </p:nvSpPr>
          <p:spPr>
            <a:xfrm>
              <a:off x="1344262" y="356730"/>
              <a:ext cx="3615243" cy="663580"/>
            </a:xfrm>
            <a:prstGeom prst="rect">
              <a:avLst/>
            </a:prstGeom>
          </p:spPr>
          <p:txBody>
            <a:bodyPr wrap="square">
              <a:spAutoFit/>
              <a:scene3d>
                <a:camera prst="orthographicFront"/>
                <a:lightRig rig="threePt" dir="t"/>
              </a:scene3d>
              <a:sp3d contourW="12700"/>
            </a:bodyPr>
            <a:lstStyle/>
            <a:p>
              <a:pPr>
                <a:lnSpc>
                  <a:spcPct val="125000"/>
                </a:lnSpc>
              </a:pPr>
              <a:r>
                <a:rPr lang="en-US" altLang="zh-CN" sz="3200" b="1" dirty="0">
                  <a:solidFill>
                    <a:schemeClr val="bg1">
                      <a:lumMod val="50000"/>
                    </a:schemeClr>
                  </a:solidFill>
                </a:rPr>
                <a:t>01. </a:t>
              </a:r>
              <a:r>
                <a:rPr lang="zh-CN" altLang="en-US" sz="3200" b="1" dirty="0">
                  <a:solidFill>
                    <a:schemeClr val="bg1">
                      <a:lumMod val="50000"/>
                    </a:schemeClr>
                  </a:solidFill>
                </a:rPr>
                <a:t>年度工作概述</a:t>
              </a:r>
            </a:p>
          </p:txBody>
        </p:sp>
        <p:sp>
          <p:nvSpPr>
            <p:cNvPr id="115" name="文本框 114">
              <a:extLst>
                <a:ext uri="{FF2B5EF4-FFF2-40B4-BE49-F238E27FC236}">
                  <a16:creationId xmlns:a16="http://schemas.microsoft.com/office/drawing/2014/main" xmlns="" id="{BD863A9A-BF98-469E-9E7E-D634D3D6170C}"/>
                </a:ext>
              </a:extLst>
            </p:cNvPr>
            <p:cNvSpPr txBox="1"/>
            <p:nvPr/>
          </p:nvSpPr>
          <p:spPr>
            <a:xfrm>
              <a:off x="4806812" y="518989"/>
              <a:ext cx="5054277" cy="3730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solidFill>
                    <a:schemeClr val="bg1">
                      <a:lumMod val="65000"/>
                    </a:schemeClr>
                  </a:solidFill>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spTree>
    <p:extLst>
      <p:ext uri="{BB962C8B-B14F-4D97-AF65-F5344CB8AC3E}">
        <p14:creationId xmlns:p14="http://schemas.microsoft.com/office/powerpoint/2010/main" val="2180166224"/>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500"/>
                                        <p:tgtEl>
                                          <p:spTgt spid="11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17"/>
                                        </p:tgtEl>
                                        <p:attrNameLst>
                                          <p:attrName>style.visibility</p:attrName>
                                        </p:attrNameLst>
                                      </p:cBhvr>
                                      <p:to>
                                        <p:strVal val="visible"/>
                                      </p:to>
                                    </p:set>
                                    <p:anim calcmode="lin" valueType="num">
                                      <p:cBhvr additive="base">
                                        <p:cTn id="12" dur="500" fill="hold"/>
                                        <p:tgtEl>
                                          <p:spTgt spid="117"/>
                                        </p:tgtEl>
                                        <p:attrNameLst>
                                          <p:attrName>ppt_x</p:attrName>
                                        </p:attrNameLst>
                                      </p:cBhvr>
                                      <p:tavLst>
                                        <p:tav tm="0">
                                          <p:val>
                                            <p:strVal val="#ppt_x"/>
                                          </p:val>
                                        </p:tav>
                                        <p:tav tm="100000">
                                          <p:val>
                                            <p:strVal val="#ppt_x"/>
                                          </p:val>
                                        </p:tav>
                                      </p:tavLst>
                                    </p:anim>
                                    <p:anim calcmode="lin" valueType="num">
                                      <p:cBhvr additive="base">
                                        <p:cTn id="13" dur="500" fill="hold"/>
                                        <p:tgtEl>
                                          <p:spTgt spid="11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18"/>
                                        </p:tgtEl>
                                        <p:attrNameLst>
                                          <p:attrName>style.visibility</p:attrName>
                                        </p:attrNameLst>
                                      </p:cBhvr>
                                      <p:to>
                                        <p:strVal val="visible"/>
                                      </p:to>
                                    </p:set>
                                    <p:anim calcmode="lin" valueType="num">
                                      <p:cBhvr additive="base">
                                        <p:cTn id="18" dur="500" fill="hold"/>
                                        <p:tgtEl>
                                          <p:spTgt spid="118"/>
                                        </p:tgtEl>
                                        <p:attrNameLst>
                                          <p:attrName>ppt_x</p:attrName>
                                        </p:attrNameLst>
                                      </p:cBhvr>
                                      <p:tavLst>
                                        <p:tav tm="0">
                                          <p:val>
                                            <p:strVal val="#ppt_x"/>
                                          </p:val>
                                        </p:tav>
                                        <p:tav tm="100000">
                                          <p:val>
                                            <p:strVal val="#ppt_x"/>
                                          </p:val>
                                        </p:tav>
                                      </p:tavLst>
                                    </p:anim>
                                    <p:anim calcmode="lin" valueType="num">
                                      <p:cBhvr additive="base">
                                        <p:cTn id="19" dur="500" fill="hold"/>
                                        <p:tgtEl>
                                          <p:spTgt spid="11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19"/>
                                        </p:tgtEl>
                                        <p:attrNameLst>
                                          <p:attrName>style.visibility</p:attrName>
                                        </p:attrNameLst>
                                      </p:cBhvr>
                                      <p:to>
                                        <p:strVal val="visible"/>
                                      </p:to>
                                    </p:set>
                                    <p:anim calcmode="lin" valueType="num">
                                      <p:cBhvr additive="base">
                                        <p:cTn id="24" dur="500" fill="hold"/>
                                        <p:tgtEl>
                                          <p:spTgt spid="119"/>
                                        </p:tgtEl>
                                        <p:attrNameLst>
                                          <p:attrName>ppt_x</p:attrName>
                                        </p:attrNameLst>
                                      </p:cBhvr>
                                      <p:tavLst>
                                        <p:tav tm="0">
                                          <p:val>
                                            <p:strVal val="#ppt_x"/>
                                          </p:val>
                                        </p:tav>
                                        <p:tav tm="100000">
                                          <p:val>
                                            <p:strVal val="#ppt_x"/>
                                          </p:val>
                                        </p:tav>
                                      </p:tavLst>
                                    </p:anim>
                                    <p:anim calcmode="lin" valueType="num">
                                      <p:cBhvr additive="base">
                                        <p:cTn id="25" dur="500" fill="hold"/>
                                        <p:tgtEl>
                                          <p:spTgt spid="11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20"/>
                                        </p:tgtEl>
                                        <p:attrNameLst>
                                          <p:attrName>style.visibility</p:attrName>
                                        </p:attrNameLst>
                                      </p:cBhvr>
                                      <p:to>
                                        <p:strVal val="visible"/>
                                      </p:to>
                                    </p:set>
                                    <p:animEffect transition="in" filter="fade">
                                      <p:cBhvr>
                                        <p:cTn id="30" dur="500"/>
                                        <p:tgtEl>
                                          <p:spTgt spid="12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21"/>
                                        </p:tgtEl>
                                        <p:attrNameLst>
                                          <p:attrName>style.visibility</p:attrName>
                                        </p:attrNameLst>
                                      </p:cBhvr>
                                      <p:to>
                                        <p:strVal val="visible"/>
                                      </p:to>
                                    </p:set>
                                    <p:animEffect transition="in" filter="fade">
                                      <p:cBhvr>
                                        <p:cTn id="35"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a:extLst>
              <a:ext uri="{FF2B5EF4-FFF2-40B4-BE49-F238E27FC236}">
                <a16:creationId xmlns:a16="http://schemas.microsoft.com/office/drawing/2014/main" xmlns="" id="{B30E2246-0081-4782-8C88-A7A07F643BAD}"/>
              </a:ext>
            </a:extLst>
          </p:cNvPr>
          <p:cNvGrpSpPr/>
          <p:nvPr/>
        </p:nvGrpSpPr>
        <p:grpSpPr>
          <a:xfrm>
            <a:off x="1046914" y="2076486"/>
            <a:ext cx="10098171" cy="3900247"/>
            <a:chOff x="1046914" y="2076486"/>
            <a:chExt cx="10098171" cy="3900247"/>
          </a:xfrm>
        </p:grpSpPr>
        <p:sp>
          <p:nvSpPr>
            <p:cNvPr id="4" name="is1ide-Rectangle 2">
              <a:extLst>
                <a:ext uri="{FF2B5EF4-FFF2-40B4-BE49-F238E27FC236}">
                  <a16:creationId xmlns:a16="http://schemas.microsoft.com/office/drawing/2014/main" xmlns="" id="{0427BE88-9793-4E26-B7CC-2B4332F40970}"/>
                </a:ext>
              </a:extLst>
            </p:cNvPr>
            <p:cNvSpPr/>
            <p:nvPr/>
          </p:nvSpPr>
          <p:spPr>
            <a:xfrm>
              <a:off x="1151864" y="3694212"/>
              <a:ext cx="2472068" cy="228252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is1ide-Rectangle 3">
              <a:extLst>
                <a:ext uri="{FF2B5EF4-FFF2-40B4-BE49-F238E27FC236}">
                  <a16:creationId xmlns:a16="http://schemas.microsoft.com/office/drawing/2014/main" xmlns="" id="{ACE480A3-CAC3-48A9-ADA0-D4D78A7E57B1}"/>
                </a:ext>
              </a:extLst>
            </p:cNvPr>
            <p:cNvSpPr/>
            <p:nvPr/>
          </p:nvSpPr>
          <p:spPr>
            <a:xfrm>
              <a:off x="1151864" y="2076486"/>
              <a:ext cx="2472068" cy="1617726"/>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is1ide-Oval 35">
              <a:extLst>
                <a:ext uri="{FF2B5EF4-FFF2-40B4-BE49-F238E27FC236}">
                  <a16:creationId xmlns:a16="http://schemas.microsoft.com/office/drawing/2014/main" xmlns="" id="{A84D3C42-9D98-4C29-A35A-EF716898C99F}"/>
                </a:ext>
              </a:extLst>
            </p:cNvPr>
            <p:cNvSpPr/>
            <p:nvPr/>
          </p:nvSpPr>
          <p:spPr>
            <a:xfrm>
              <a:off x="2111283" y="3417598"/>
              <a:ext cx="553231" cy="553231"/>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 name="is1ide-university7">
              <a:extLst>
                <a:ext uri="{FF2B5EF4-FFF2-40B4-BE49-F238E27FC236}">
                  <a16:creationId xmlns:a16="http://schemas.microsoft.com/office/drawing/2014/main" xmlns="" id="{D34FB069-30E3-405C-B5E9-669DA8E04561}"/>
                </a:ext>
              </a:extLst>
            </p:cNvPr>
            <p:cNvSpPr>
              <a:spLocks/>
            </p:cNvSpPr>
            <p:nvPr/>
          </p:nvSpPr>
          <p:spPr bwMode="auto">
            <a:xfrm>
              <a:off x="2225579" y="3537871"/>
              <a:ext cx="324640" cy="312687"/>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a:extLst/>
          </p:spPr>
          <p:txBody>
            <a:bodyPr anchor="ctr"/>
            <a:lstStyle/>
            <a:p>
              <a:pPr algn="ctr"/>
              <a:endParaRPr>
                <a:cs typeface="+mn-ea"/>
                <a:sym typeface="+mn-lt"/>
              </a:endParaRPr>
            </a:p>
          </p:txBody>
        </p:sp>
        <p:sp>
          <p:nvSpPr>
            <p:cNvPr id="9" name="is1ide-Rectangle 5">
              <a:extLst>
                <a:ext uri="{FF2B5EF4-FFF2-40B4-BE49-F238E27FC236}">
                  <a16:creationId xmlns:a16="http://schemas.microsoft.com/office/drawing/2014/main" xmlns="" id="{FC7A9BBD-BD78-4252-9471-9C78B46DD58C}"/>
                </a:ext>
              </a:extLst>
            </p:cNvPr>
            <p:cNvSpPr/>
            <p:nvPr/>
          </p:nvSpPr>
          <p:spPr>
            <a:xfrm>
              <a:off x="3623932" y="3694212"/>
              <a:ext cx="2472068" cy="22825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is1ide-Rectangle 6">
              <a:extLst>
                <a:ext uri="{FF2B5EF4-FFF2-40B4-BE49-F238E27FC236}">
                  <a16:creationId xmlns:a16="http://schemas.microsoft.com/office/drawing/2014/main" xmlns="" id="{1AAEDFF7-E6BD-46BA-B6DB-EADB3E1438A4}"/>
                </a:ext>
              </a:extLst>
            </p:cNvPr>
            <p:cNvSpPr/>
            <p:nvPr/>
          </p:nvSpPr>
          <p:spPr>
            <a:xfrm>
              <a:off x="3623932" y="2076486"/>
              <a:ext cx="2472068" cy="161772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 name="is1ide-Rectangle 7">
              <a:extLst>
                <a:ext uri="{FF2B5EF4-FFF2-40B4-BE49-F238E27FC236}">
                  <a16:creationId xmlns:a16="http://schemas.microsoft.com/office/drawing/2014/main" xmlns="" id="{42295E7D-C624-45CD-966D-F0CF06FCCCF4}"/>
                </a:ext>
              </a:extLst>
            </p:cNvPr>
            <p:cNvSpPr/>
            <p:nvPr/>
          </p:nvSpPr>
          <p:spPr>
            <a:xfrm>
              <a:off x="6096000" y="3694212"/>
              <a:ext cx="2472068" cy="228252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 name="is1ide-Rectangle 8">
              <a:extLst>
                <a:ext uri="{FF2B5EF4-FFF2-40B4-BE49-F238E27FC236}">
                  <a16:creationId xmlns:a16="http://schemas.microsoft.com/office/drawing/2014/main" xmlns="" id="{0D0FADC8-8159-4E4D-BA99-A9B815B5CDC9}"/>
                </a:ext>
              </a:extLst>
            </p:cNvPr>
            <p:cNvSpPr/>
            <p:nvPr/>
          </p:nvSpPr>
          <p:spPr>
            <a:xfrm>
              <a:off x="6096000" y="2076486"/>
              <a:ext cx="2472068" cy="1617726"/>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 name="is1ide-Rectangle 9">
              <a:extLst>
                <a:ext uri="{FF2B5EF4-FFF2-40B4-BE49-F238E27FC236}">
                  <a16:creationId xmlns:a16="http://schemas.microsoft.com/office/drawing/2014/main" xmlns="" id="{06FC0829-299E-4777-A3EA-630AED542359}"/>
                </a:ext>
              </a:extLst>
            </p:cNvPr>
            <p:cNvSpPr/>
            <p:nvPr/>
          </p:nvSpPr>
          <p:spPr>
            <a:xfrm>
              <a:off x="8568067" y="3694212"/>
              <a:ext cx="2472068" cy="22825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4" name="is1ide-Rectangle 10">
              <a:extLst>
                <a:ext uri="{FF2B5EF4-FFF2-40B4-BE49-F238E27FC236}">
                  <a16:creationId xmlns:a16="http://schemas.microsoft.com/office/drawing/2014/main" xmlns="" id="{33CD4814-D782-47A4-9FFF-F669FF74558C}"/>
                </a:ext>
              </a:extLst>
            </p:cNvPr>
            <p:cNvSpPr/>
            <p:nvPr/>
          </p:nvSpPr>
          <p:spPr>
            <a:xfrm>
              <a:off x="8568067" y="2076486"/>
              <a:ext cx="2472068" cy="1617726"/>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 name="is1ide-Oval 33">
              <a:extLst>
                <a:ext uri="{FF2B5EF4-FFF2-40B4-BE49-F238E27FC236}">
                  <a16:creationId xmlns:a16="http://schemas.microsoft.com/office/drawing/2014/main" xmlns="" id="{9E732D25-3B8E-4702-92DA-1AD03C5B4192}"/>
                </a:ext>
              </a:extLst>
            </p:cNvPr>
            <p:cNvSpPr/>
            <p:nvPr/>
          </p:nvSpPr>
          <p:spPr>
            <a:xfrm>
              <a:off x="7055419" y="3417598"/>
              <a:ext cx="553231" cy="553231"/>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 name="is1ide-Freeform 428">
              <a:extLst>
                <a:ext uri="{FF2B5EF4-FFF2-40B4-BE49-F238E27FC236}">
                  <a16:creationId xmlns:a16="http://schemas.microsoft.com/office/drawing/2014/main" xmlns="" id="{31890BC2-5E5D-4D88-B593-6801312652B9}"/>
                </a:ext>
              </a:extLst>
            </p:cNvPr>
            <p:cNvSpPr>
              <a:spLocks/>
            </p:cNvSpPr>
            <p:nvPr/>
          </p:nvSpPr>
          <p:spPr bwMode="auto">
            <a:xfrm>
              <a:off x="7169715" y="3537871"/>
              <a:ext cx="324640" cy="312687"/>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lstStyle/>
            <a:p>
              <a:pPr algn="ctr"/>
              <a:endParaRPr>
                <a:cs typeface="+mn-ea"/>
                <a:sym typeface="+mn-lt"/>
              </a:endParaRPr>
            </a:p>
          </p:txBody>
        </p:sp>
        <p:sp>
          <p:nvSpPr>
            <p:cNvPr id="19" name="is1ide-Oval 31">
              <a:extLst>
                <a:ext uri="{FF2B5EF4-FFF2-40B4-BE49-F238E27FC236}">
                  <a16:creationId xmlns:a16="http://schemas.microsoft.com/office/drawing/2014/main" xmlns="" id="{B3D8003C-F882-461F-8FE6-C851F2782AA3}"/>
                </a:ext>
              </a:extLst>
            </p:cNvPr>
            <p:cNvSpPr/>
            <p:nvPr/>
          </p:nvSpPr>
          <p:spPr>
            <a:xfrm>
              <a:off x="4583351" y="3417598"/>
              <a:ext cx="553231" cy="553231"/>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0" name="is1ide-Freeform 70">
              <a:extLst>
                <a:ext uri="{FF2B5EF4-FFF2-40B4-BE49-F238E27FC236}">
                  <a16:creationId xmlns:a16="http://schemas.microsoft.com/office/drawing/2014/main" xmlns="" id="{BEFB3363-573D-4762-86FF-4ABC288E325B}"/>
                </a:ext>
              </a:extLst>
            </p:cNvPr>
            <p:cNvSpPr>
              <a:spLocks/>
            </p:cNvSpPr>
            <p:nvPr/>
          </p:nvSpPr>
          <p:spPr bwMode="auto">
            <a:xfrm>
              <a:off x="4697647" y="3537871"/>
              <a:ext cx="324640" cy="312687"/>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anchor="ctr"/>
            <a:lstStyle/>
            <a:p>
              <a:pPr algn="ctr"/>
              <a:endParaRPr>
                <a:cs typeface="+mn-ea"/>
                <a:sym typeface="+mn-lt"/>
              </a:endParaRPr>
            </a:p>
          </p:txBody>
        </p:sp>
        <p:sp>
          <p:nvSpPr>
            <p:cNvPr id="22" name="is1ide-Oval 29">
              <a:extLst>
                <a:ext uri="{FF2B5EF4-FFF2-40B4-BE49-F238E27FC236}">
                  <a16:creationId xmlns:a16="http://schemas.microsoft.com/office/drawing/2014/main" xmlns="" id="{AFCD3683-4DAA-440A-8F32-84C2B5AB0C32}"/>
                </a:ext>
              </a:extLst>
            </p:cNvPr>
            <p:cNvSpPr/>
            <p:nvPr/>
          </p:nvSpPr>
          <p:spPr>
            <a:xfrm>
              <a:off x="9527486" y="3417598"/>
              <a:ext cx="553231" cy="553231"/>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3" name="ïşḻïďê-AutoShape 75">
              <a:extLst>
                <a:ext uri="{FF2B5EF4-FFF2-40B4-BE49-F238E27FC236}">
                  <a16:creationId xmlns:a16="http://schemas.microsoft.com/office/drawing/2014/main" xmlns="" id="{9D93972E-D2DA-4C1B-9784-785718768417}"/>
                </a:ext>
              </a:extLst>
            </p:cNvPr>
            <p:cNvSpPr>
              <a:spLocks/>
            </p:cNvSpPr>
            <p:nvPr/>
          </p:nvSpPr>
          <p:spPr bwMode="auto">
            <a:xfrm>
              <a:off x="9641782" y="3537871"/>
              <a:ext cx="324640" cy="312687"/>
            </a:xfrm>
            <a:custGeom>
              <a:avLst/>
              <a:gdLst>
                <a:gd name="connsiteX0" fmla="*/ 0 w 582235"/>
                <a:gd name="connsiteY0" fmla="*/ 404481 h 606722"/>
                <a:gd name="connsiteX1" fmla="*/ 101261 w 582235"/>
                <a:gd name="connsiteY1" fmla="*/ 404481 h 606722"/>
                <a:gd name="connsiteX2" fmla="*/ 101261 w 582235"/>
                <a:gd name="connsiteY2" fmla="*/ 606722 h 606722"/>
                <a:gd name="connsiteX3" fmla="*/ 0 w 582235"/>
                <a:gd name="connsiteY3" fmla="*/ 606722 h 606722"/>
                <a:gd name="connsiteX4" fmla="*/ 151927 w 582235"/>
                <a:gd name="connsiteY4" fmla="*/ 328623 h 606722"/>
                <a:gd name="connsiteX5" fmla="*/ 253188 w 582235"/>
                <a:gd name="connsiteY5" fmla="*/ 328623 h 606722"/>
                <a:gd name="connsiteX6" fmla="*/ 253188 w 582235"/>
                <a:gd name="connsiteY6" fmla="*/ 606722 h 606722"/>
                <a:gd name="connsiteX7" fmla="*/ 151927 w 582235"/>
                <a:gd name="connsiteY7" fmla="*/ 606722 h 606722"/>
                <a:gd name="connsiteX8" fmla="*/ 303855 w 582235"/>
                <a:gd name="connsiteY8" fmla="*/ 252766 h 606722"/>
                <a:gd name="connsiteX9" fmla="*/ 405046 w 582235"/>
                <a:gd name="connsiteY9" fmla="*/ 252766 h 606722"/>
                <a:gd name="connsiteX10" fmla="*/ 405046 w 582235"/>
                <a:gd name="connsiteY10" fmla="*/ 606722 h 606722"/>
                <a:gd name="connsiteX11" fmla="*/ 303855 w 582235"/>
                <a:gd name="connsiteY11" fmla="*/ 606722 h 606722"/>
                <a:gd name="connsiteX12" fmla="*/ 455711 w 582235"/>
                <a:gd name="connsiteY12" fmla="*/ 202241 h 606722"/>
                <a:gd name="connsiteX13" fmla="*/ 556972 w 582235"/>
                <a:gd name="connsiteY13" fmla="*/ 202241 h 606722"/>
                <a:gd name="connsiteX14" fmla="*/ 556972 w 582235"/>
                <a:gd name="connsiteY14" fmla="*/ 606722 h 606722"/>
                <a:gd name="connsiteX15" fmla="*/ 455711 w 582235"/>
                <a:gd name="connsiteY15" fmla="*/ 606722 h 606722"/>
                <a:gd name="connsiteX16" fmla="*/ 455697 w 582235"/>
                <a:gd name="connsiteY16" fmla="*/ 0 h 606722"/>
                <a:gd name="connsiteX17" fmla="*/ 556785 w 582235"/>
                <a:gd name="connsiteY17" fmla="*/ 0 h 606722"/>
                <a:gd name="connsiteX18" fmla="*/ 556874 w 582235"/>
                <a:gd name="connsiteY18" fmla="*/ 0 h 606722"/>
                <a:gd name="connsiteX19" fmla="*/ 556963 w 582235"/>
                <a:gd name="connsiteY19" fmla="*/ 0 h 606722"/>
                <a:gd name="connsiteX20" fmla="*/ 557675 w 582235"/>
                <a:gd name="connsiteY20" fmla="*/ 0 h 606722"/>
                <a:gd name="connsiteX21" fmla="*/ 559366 w 582235"/>
                <a:gd name="connsiteY21" fmla="*/ 89 h 606722"/>
                <a:gd name="connsiteX22" fmla="*/ 560611 w 582235"/>
                <a:gd name="connsiteY22" fmla="*/ 267 h 606722"/>
                <a:gd name="connsiteX23" fmla="*/ 561857 w 582235"/>
                <a:gd name="connsiteY23" fmla="*/ 444 h 606722"/>
                <a:gd name="connsiteX24" fmla="*/ 563192 w 582235"/>
                <a:gd name="connsiteY24" fmla="*/ 800 h 606722"/>
                <a:gd name="connsiteX25" fmla="*/ 564171 w 582235"/>
                <a:gd name="connsiteY25" fmla="*/ 1067 h 606722"/>
                <a:gd name="connsiteX26" fmla="*/ 565506 w 582235"/>
                <a:gd name="connsiteY26" fmla="*/ 1511 h 606722"/>
                <a:gd name="connsiteX27" fmla="*/ 566574 w 582235"/>
                <a:gd name="connsiteY27" fmla="*/ 1867 h 606722"/>
                <a:gd name="connsiteX28" fmla="*/ 567730 w 582235"/>
                <a:gd name="connsiteY28" fmla="*/ 2400 h 606722"/>
                <a:gd name="connsiteX29" fmla="*/ 568798 w 582235"/>
                <a:gd name="connsiteY29" fmla="*/ 2933 h 606722"/>
                <a:gd name="connsiteX30" fmla="*/ 569777 w 582235"/>
                <a:gd name="connsiteY30" fmla="*/ 3467 h 606722"/>
                <a:gd name="connsiteX31" fmla="*/ 570934 w 582235"/>
                <a:gd name="connsiteY31" fmla="*/ 4178 h 606722"/>
                <a:gd name="connsiteX32" fmla="*/ 571824 w 582235"/>
                <a:gd name="connsiteY32" fmla="*/ 4800 h 606722"/>
                <a:gd name="connsiteX33" fmla="*/ 572891 w 582235"/>
                <a:gd name="connsiteY33" fmla="*/ 5689 h 606722"/>
                <a:gd name="connsiteX34" fmla="*/ 573781 w 582235"/>
                <a:gd name="connsiteY34" fmla="*/ 6489 h 606722"/>
                <a:gd name="connsiteX35" fmla="*/ 574760 w 582235"/>
                <a:gd name="connsiteY35" fmla="*/ 7289 h 606722"/>
                <a:gd name="connsiteX36" fmla="*/ 575917 w 582235"/>
                <a:gd name="connsiteY36" fmla="*/ 8533 h 606722"/>
                <a:gd name="connsiteX37" fmla="*/ 576451 w 582235"/>
                <a:gd name="connsiteY37" fmla="*/ 9066 h 606722"/>
                <a:gd name="connsiteX38" fmla="*/ 576451 w 582235"/>
                <a:gd name="connsiteY38" fmla="*/ 9155 h 606722"/>
                <a:gd name="connsiteX39" fmla="*/ 577964 w 582235"/>
                <a:gd name="connsiteY39" fmla="*/ 11200 h 606722"/>
                <a:gd name="connsiteX40" fmla="*/ 578053 w 582235"/>
                <a:gd name="connsiteY40" fmla="*/ 11289 h 606722"/>
                <a:gd name="connsiteX41" fmla="*/ 579209 w 582235"/>
                <a:gd name="connsiteY41" fmla="*/ 13244 h 606722"/>
                <a:gd name="connsiteX42" fmla="*/ 579743 w 582235"/>
                <a:gd name="connsiteY42" fmla="*/ 14222 h 606722"/>
                <a:gd name="connsiteX43" fmla="*/ 580277 w 582235"/>
                <a:gd name="connsiteY43" fmla="*/ 15555 h 606722"/>
                <a:gd name="connsiteX44" fmla="*/ 580722 w 582235"/>
                <a:gd name="connsiteY44" fmla="*/ 16711 h 606722"/>
                <a:gd name="connsiteX45" fmla="*/ 581167 w 582235"/>
                <a:gd name="connsiteY45" fmla="*/ 17866 h 606722"/>
                <a:gd name="connsiteX46" fmla="*/ 581523 w 582235"/>
                <a:gd name="connsiteY46" fmla="*/ 19199 h 606722"/>
                <a:gd name="connsiteX47" fmla="*/ 581790 w 582235"/>
                <a:gd name="connsiteY47" fmla="*/ 20266 h 606722"/>
                <a:gd name="connsiteX48" fmla="*/ 582146 w 582235"/>
                <a:gd name="connsiteY48" fmla="*/ 22488 h 606722"/>
                <a:gd name="connsiteX49" fmla="*/ 582146 w 582235"/>
                <a:gd name="connsiteY49" fmla="*/ 22666 h 606722"/>
                <a:gd name="connsiteX50" fmla="*/ 582235 w 582235"/>
                <a:gd name="connsiteY50" fmla="*/ 25244 h 606722"/>
                <a:gd name="connsiteX51" fmla="*/ 582235 w 582235"/>
                <a:gd name="connsiteY51" fmla="*/ 126396 h 606722"/>
                <a:gd name="connsiteX52" fmla="*/ 556963 w 582235"/>
                <a:gd name="connsiteY52" fmla="*/ 151728 h 606722"/>
                <a:gd name="connsiteX53" fmla="*/ 531691 w 582235"/>
                <a:gd name="connsiteY53" fmla="*/ 126396 h 606722"/>
                <a:gd name="connsiteX54" fmla="*/ 531691 w 582235"/>
                <a:gd name="connsiteY54" fmla="*/ 79286 h 606722"/>
                <a:gd name="connsiteX55" fmla="*/ 421260 w 582235"/>
                <a:gd name="connsiteY55" fmla="*/ 171106 h 606722"/>
                <a:gd name="connsiteX56" fmla="*/ 385666 w 582235"/>
                <a:gd name="connsiteY56" fmla="*/ 167906 h 606722"/>
                <a:gd name="connsiteX57" fmla="*/ 388869 w 582235"/>
                <a:gd name="connsiteY57" fmla="*/ 132262 h 606722"/>
                <a:gd name="connsiteX58" fmla="*/ 487020 w 582235"/>
                <a:gd name="connsiteY58" fmla="*/ 50576 h 606722"/>
                <a:gd name="connsiteX59" fmla="*/ 455697 w 582235"/>
                <a:gd name="connsiteY59" fmla="*/ 50576 h 606722"/>
                <a:gd name="connsiteX60" fmla="*/ 430425 w 582235"/>
                <a:gd name="connsiteY60" fmla="*/ 25244 h 606722"/>
                <a:gd name="connsiteX61" fmla="*/ 455697 w 582235"/>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chemeClr val="bg1"/>
            </a:solidFill>
            <a:ln>
              <a:noFill/>
            </a:ln>
            <a:effectLst/>
            <a:extLst/>
          </p:spPr>
          <p:txBody>
            <a:bodyPr anchor="ctr"/>
            <a:lstStyle/>
            <a:p>
              <a:pPr algn="ctr"/>
              <a:endParaRPr>
                <a:cs typeface="+mn-ea"/>
                <a:sym typeface="+mn-lt"/>
              </a:endParaRPr>
            </a:p>
          </p:txBody>
        </p:sp>
        <p:grpSp>
          <p:nvGrpSpPr>
            <p:cNvPr id="24" name="组合 23">
              <a:extLst>
                <a:ext uri="{FF2B5EF4-FFF2-40B4-BE49-F238E27FC236}">
                  <a16:creationId xmlns:a16="http://schemas.microsoft.com/office/drawing/2014/main" xmlns="" id="{3BEF4428-9CF3-47C0-88A3-FAF88CAC1D6A}"/>
                </a:ext>
              </a:extLst>
            </p:cNvPr>
            <p:cNvGrpSpPr/>
            <p:nvPr/>
          </p:nvGrpSpPr>
          <p:grpSpPr>
            <a:xfrm>
              <a:off x="3518982" y="4380110"/>
              <a:ext cx="2681968" cy="1088174"/>
              <a:chOff x="8662573" y="1518902"/>
              <a:chExt cx="2578029" cy="1046002"/>
            </a:xfrm>
          </p:grpSpPr>
          <p:sp>
            <p:nvSpPr>
              <p:cNvPr id="25" name="ïşḻïďê-TextBox 5">
                <a:extLst>
                  <a:ext uri="{FF2B5EF4-FFF2-40B4-BE49-F238E27FC236}">
                    <a16:creationId xmlns:a16="http://schemas.microsoft.com/office/drawing/2014/main" xmlns="" id="{37274578-2652-4C40-B421-02ED41EB7B4A}"/>
                  </a:ext>
                </a:extLst>
              </p:cNvPr>
              <p:cNvSpPr txBox="1"/>
              <p:nvPr/>
            </p:nvSpPr>
            <p:spPr>
              <a:xfrm>
                <a:off x="8662573" y="1839896"/>
                <a:ext cx="2578029" cy="725008"/>
              </a:xfrm>
              <a:prstGeom prst="rect">
                <a:avLst/>
              </a:prstGeom>
              <a:noFill/>
            </p:spPr>
            <p:txBody>
              <a:bodyPr wrap="square" lIns="90000" tIns="46800" rIns="90000" bIns="46800" anchor="t">
                <a:normAutofit/>
              </a:bodyPr>
              <a:lstStyle/>
              <a:p>
                <a:pPr algn="ctr" defTabSz="914378">
                  <a:lnSpc>
                    <a:spcPct val="120000"/>
                  </a:lnSpc>
                  <a:spcBef>
                    <a:spcPct val="0"/>
                  </a:spcBef>
                  <a:defRPr/>
                </a:pPr>
                <a:r>
                  <a:rPr lang="zh-CN" altLang="en-US" sz="1100" dirty="0">
                    <a:cs typeface="+mn-ea"/>
                    <a:sym typeface="+mn-lt"/>
                  </a:rPr>
                  <a:t>此部分内容作为文字排版占位显示</a:t>
                </a:r>
                <a:br>
                  <a:rPr lang="zh-CN" altLang="en-US" sz="1100" dirty="0">
                    <a:cs typeface="+mn-ea"/>
                    <a:sym typeface="+mn-lt"/>
                  </a:rPr>
                </a:br>
                <a:r>
                  <a:rPr lang="zh-CN" altLang="en-US" sz="1100" dirty="0">
                    <a:cs typeface="+mn-ea"/>
                    <a:sym typeface="+mn-lt"/>
                  </a:rPr>
                  <a:t>（建议使用主题字体）</a:t>
                </a:r>
              </a:p>
            </p:txBody>
          </p:sp>
          <p:sp>
            <p:nvSpPr>
              <p:cNvPr id="26" name="ïşḻïďê-Rectangle 28">
                <a:extLst>
                  <a:ext uri="{FF2B5EF4-FFF2-40B4-BE49-F238E27FC236}">
                    <a16:creationId xmlns:a16="http://schemas.microsoft.com/office/drawing/2014/main" xmlns="" id="{EAD15D69-2B75-4065-993E-F7CA77052727}"/>
                  </a:ext>
                </a:extLst>
              </p:cNvPr>
              <p:cNvSpPr/>
              <p:nvPr/>
            </p:nvSpPr>
            <p:spPr>
              <a:xfrm>
                <a:off x="8662573" y="1518902"/>
                <a:ext cx="2578029" cy="320994"/>
              </a:xfrm>
              <a:prstGeom prst="rect">
                <a:avLst/>
              </a:prstGeom>
            </p:spPr>
            <p:txBody>
              <a:bodyPr wrap="none" lIns="90000" tIns="46800" rIns="90000" bIns="46800" anchor="b">
                <a:normAutofit lnSpcReduction="10000"/>
              </a:bodyPr>
              <a:lstStyle/>
              <a:p>
                <a:pPr lvl="0" algn="ctr" defTabSz="914378">
                  <a:spcBef>
                    <a:spcPct val="0"/>
                  </a:spcBef>
                  <a:defRPr/>
                </a:pPr>
                <a:r>
                  <a:rPr lang="zh-CN" altLang="en-US" sz="1600" b="1" dirty="0">
                    <a:cs typeface="+mn-ea"/>
                    <a:sym typeface="+mn-lt"/>
                  </a:rPr>
                  <a:t>标题文本预设</a:t>
                </a:r>
              </a:p>
            </p:txBody>
          </p:sp>
        </p:grpSp>
        <p:grpSp>
          <p:nvGrpSpPr>
            <p:cNvPr id="27" name="组合 26">
              <a:extLst>
                <a:ext uri="{FF2B5EF4-FFF2-40B4-BE49-F238E27FC236}">
                  <a16:creationId xmlns:a16="http://schemas.microsoft.com/office/drawing/2014/main" xmlns="" id="{59E4EEB7-15C0-431A-A571-A43949DE2C30}"/>
                </a:ext>
              </a:extLst>
            </p:cNvPr>
            <p:cNvGrpSpPr/>
            <p:nvPr/>
          </p:nvGrpSpPr>
          <p:grpSpPr>
            <a:xfrm>
              <a:off x="5991050" y="4380110"/>
              <a:ext cx="2681968" cy="1088174"/>
              <a:chOff x="8662573" y="1518902"/>
              <a:chExt cx="2578029" cy="1046002"/>
            </a:xfrm>
          </p:grpSpPr>
          <p:sp>
            <p:nvSpPr>
              <p:cNvPr id="28" name="ïşḻïďê-TextBox 5">
                <a:extLst>
                  <a:ext uri="{FF2B5EF4-FFF2-40B4-BE49-F238E27FC236}">
                    <a16:creationId xmlns:a16="http://schemas.microsoft.com/office/drawing/2014/main" xmlns="" id="{897462BB-AB91-4400-802E-3C36043ED6E3}"/>
                  </a:ext>
                </a:extLst>
              </p:cNvPr>
              <p:cNvSpPr txBox="1"/>
              <p:nvPr/>
            </p:nvSpPr>
            <p:spPr>
              <a:xfrm>
                <a:off x="8662573" y="1839896"/>
                <a:ext cx="2578029" cy="725008"/>
              </a:xfrm>
              <a:prstGeom prst="rect">
                <a:avLst/>
              </a:prstGeom>
              <a:noFill/>
            </p:spPr>
            <p:txBody>
              <a:bodyPr wrap="square" lIns="90000" tIns="46800" rIns="90000" bIns="46800" anchor="t">
                <a:normAutofit/>
              </a:bodyPr>
              <a:lstStyle/>
              <a:p>
                <a:pPr algn="ctr" defTabSz="914378">
                  <a:lnSpc>
                    <a:spcPct val="120000"/>
                  </a:lnSpc>
                  <a:spcBef>
                    <a:spcPct val="0"/>
                  </a:spcBef>
                  <a:defRPr/>
                </a:pPr>
                <a:r>
                  <a:rPr lang="zh-CN" altLang="en-US" sz="1100">
                    <a:cs typeface="+mn-ea"/>
                    <a:sym typeface="+mn-lt"/>
                  </a:rPr>
                  <a:t>此部分内容作为文字排版占位显示</a:t>
                </a:r>
                <a:br>
                  <a:rPr lang="zh-CN" altLang="en-US" sz="1100">
                    <a:cs typeface="+mn-ea"/>
                    <a:sym typeface="+mn-lt"/>
                  </a:rPr>
                </a:br>
                <a:r>
                  <a:rPr lang="zh-CN" altLang="en-US" sz="1100">
                    <a:cs typeface="+mn-ea"/>
                    <a:sym typeface="+mn-lt"/>
                  </a:rPr>
                  <a:t>（建议使用主题字体）</a:t>
                </a:r>
              </a:p>
            </p:txBody>
          </p:sp>
          <p:sp>
            <p:nvSpPr>
              <p:cNvPr id="29" name="ïşḻïďê-Rectangle 26">
                <a:extLst>
                  <a:ext uri="{FF2B5EF4-FFF2-40B4-BE49-F238E27FC236}">
                    <a16:creationId xmlns:a16="http://schemas.microsoft.com/office/drawing/2014/main" xmlns="" id="{0A5E2F5E-D06F-45CB-A461-37957D9FAB20}"/>
                  </a:ext>
                </a:extLst>
              </p:cNvPr>
              <p:cNvSpPr/>
              <p:nvPr/>
            </p:nvSpPr>
            <p:spPr>
              <a:xfrm>
                <a:off x="8662573" y="1518902"/>
                <a:ext cx="2578029" cy="320994"/>
              </a:xfrm>
              <a:prstGeom prst="rect">
                <a:avLst/>
              </a:prstGeom>
            </p:spPr>
            <p:txBody>
              <a:bodyPr wrap="none" lIns="90000" tIns="46800" rIns="90000" bIns="46800" anchor="b">
                <a:normAutofit lnSpcReduction="10000"/>
              </a:bodyPr>
              <a:lstStyle/>
              <a:p>
                <a:pPr lvl="0" algn="ctr" defTabSz="914378">
                  <a:spcBef>
                    <a:spcPct val="0"/>
                  </a:spcBef>
                  <a:defRPr/>
                </a:pPr>
                <a:r>
                  <a:rPr lang="zh-CN" altLang="en-US" sz="1600" b="1" dirty="0">
                    <a:cs typeface="+mn-ea"/>
                    <a:sym typeface="+mn-lt"/>
                  </a:rPr>
                  <a:t>标题文本预设</a:t>
                </a:r>
              </a:p>
            </p:txBody>
          </p:sp>
        </p:grpSp>
        <p:grpSp>
          <p:nvGrpSpPr>
            <p:cNvPr id="30" name="组合 29">
              <a:extLst>
                <a:ext uri="{FF2B5EF4-FFF2-40B4-BE49-F238E27FC236}">
                  <a16:creationId xmlns:a16="http://schemas.microsoft.com/office/drawing/2014/main" xmlns="" id="{E4C9D3BA-1114-4E20-B3C2-44802B0279B2}"/>
                </a:ext>
              </a:extLst>
            </p:cNvPr>
            <p:cNvGrpSpPr/>
            <p:nvPr/>
          </p:nvGrpSpPr>
          <p:grpSpPr>
            <a:xfrm>
              <a:off x="1046914" y="4380110"/>
              <a:ext cx="2681968" cy="1088174"/>
              <a:chOff x="8662573" y="1518902"/>
              <a:chExt cx="2578029" cy="1046002"/>
            </a:xfrm>
          </p:grpSpPr>
          <p:sp>
            <p:nvSpPr>
              <p:cNvPr id="31" name="ïşḻïďê-TextBox 5">
                <a:extLst>
                  <a:ext uri="{FF2B5EF4-FFF2-40B4-BE49-F238E27FC236}">
                    <a16:creationId xmlns:a16="http://schemas.microsoft.com/office/drawing/2014/main" xmlns="" id="{CE1508F6-5C50-47BB-B2E4-52D2613B63E6}"/>
                  </a:ext>
                </a:extLst>
              </p:cNvPr>
              <p:cNvSpPr txBox="1"/>
              <p:nvPr/>
            </p:nvSpPr>
            <p:spPr>
              <a:xfrm>
                <a:off x="8662573" y="1839896"/>
                <a:ext cx="2578029" cy="725008"/>
              </a:xfrm>
              <a:prstGeom prst="rect">
                <a:avLst/>
              </a:prstGeom>
              <a:noFill/>
            </p:spPr>
            <p:txBody>
              <a:bodyPr wrap="square" lIns="90000" tIns="46800" rIns="90000" bIns="46800" anchor="t">
                <a:normAutofit/>
              </a:bodyPr>
              <a:lstStyle/>
              <a:p>
                <a:pPr algn="ctr" defTabSz="914378">
                  <a:lnSpc>
                    <a:spcPct val="120000"/>
                  </a:lnSpc>
                  <a:spcBef>
                    <a:spcPct val="0"/>
                  </a:spcBef>
                  <a:defRPr/>
                </a:pPr>
                <a:r>
                  <a:rPr lang="zh-CN" altLang="en-US" sz="1100">
                    <a:cs typeface="+mn-ea"/>
                    <a:sym typeface="+mn-lt"/>
                  </a:rPr>
                  <a:t>此部分内容作为文字排版占位显示</a:t>
                </a:r>
                <a:br>
                  <a:rPr lang="zh-CN" altLang="en-US" sz="1100">
                    <a:cs typeface="+mn-ea"/>
                    <a:sym typeface="+mn-lt"/>
                  </a:rPr>
                </a:br>
                <a:r>
                  <a:rPr lang="zh-CN" altLang="en-US" sz="1100">
                    <a:cs typeface="+mn-ea"/>
                    <a:sym typeface="+mn-lt"/>
                  </a:rPr>
                  <a:t>（建议使用主题字体）</a:t>
                </a:r>
              </a:p>
            </p:txBody>
          </p:sp>
          <p:sp>
            <p:nvSpPr>
              <p:cNvPr id="32" name="ïşḻïďê-Rectangle 24">
                <a:extLst>
                  <a:ext uri="{FF2B5EF4-FFF2-40B4-BE49-F238E27FC236}">
                    <a16:creationId xmlns:a16="http://schemas.microsoft.com/office/drawing/2014/main" xmlns="" id="{A75F68D2-364B-4102-8E84-E17AABCC9B60}"/>
                  </a:ext>
                </a:extLst>
              </p:cNvPr>
              <p:cNvSpPr/>
              <p:nvPr/>
            </p:nvSpPr>
            <p:spPr>
              <a:xfrm>
                <a:off x="8662573" y="1518902"/>
                <a:ext cx="2578029" cy="320994"/>
              </a:xfrm>
              <a:prstGeom prst="rect">
                <a:avLst/>
              </a:prstGeom>
            </p:spPr>
            <p:txBody>
              <a:bodyPr wrap="none" lIns="90000" tIns="46800" rIns="90000" bIns="46800" anchor="b">
                <a:normAutofit lnSpcReduction="10000"/>
              </a:bodyPr>
              <a:lstStyle/>
              <a:p>
                <a:pPr lvl="0" algn="ctr" defTabSz="914378">
                  <a:spcBef>
                    <a:spcPct val="0"/>
                  </a:spcBef>
                  <a:defRPr/>
                </a:pPr>
                <a:r>
                  <a:rPr lang="zh-CN" altLang="en-US" sz="1600" b="1" dirty="0">
                    <a:cs typeface="+mn-ea"/>
                    <a:sym typeface="+mn-lt"/>
                  </a:rPr>
                  <a:t>标题文本预设</a:t>
                </a:r>
              </a:p>
            </p:txBody>
          </p:sp>
        </p:grpSp>
        <p:grpSp>
          <p:nvGrpSpPr>
            <p:cNvPr id="33" name="组合 32">
              <a:extLst>
                <a:ext uri="{FF2B5EF4-FFF2-40B4-BE49-F238E27FC236}">
                  <a16:creationId xmlns:a16="http://schemas.microsoft.com/office/drawing/2014/main" xmlns="" id="{F603341A-7C36-4E33-99ED-1C3F52661574}"/>
                </a:ext>
              </a:extLst>
            </p:cNvPr>
            <p:cNvGrpSpPr/>
            <p:nvPr/>
          </p:nvGrpSpPr>
          <p:grpSpPr>
            <a:xfrm>
              <a:off x="8463117" y="4380110"/>
              <a:ext cx="2681968" cy="1088174"/>
              <a:chOff x="8662573" y="1518902"/>
              <a:chExt cx="2578029" cy="1046002"/>
            </a:xfrm>
          </p:grpSpPr>
          <p:sp>
            <p:nvSpPr>
              <p:cNvPr id="34" name="ïşḻïďê-TextBox 5">
                <a:extLst>
                  <a:ext uri="{FF2B5EF4-FFF2-40B4-BE49-F238E27FC236}">
                    <a16:creationId xmlns:a16="http://schemas.microsoft.com/office/drawing/2014/main" xmlns="" id="{108A35E2-9FE9-4AFE-931C-1E7E4EFC886D}"/>
                  </a:ext>
                </a:extLst>
              </p:cNvPr>
              <p:cNvSpPr txBox="1"/>
              <p:nvPr/>
            </p:nvSpPr>
            <p:spPr>
              <a:xfrm>
                <a:off x="8662573" y="1839896"/>
                <a:ext cx="2578029" cy="725008"/>
              </a:xfrm>
              <a:prstGeom prst="rect">
                <a:avLst/>
              </a:prstGeom>
              <a:noFill/>
            </p:spPr>
            <p:txBody>
              <a:bodyPr wrap="square" lIns="90000" tIns="46800" rIns="90000" bIns="46800" anchor="t">
                <a:normAutofit/>
              </a:bodyPr>
              <a:lstStyle/>
              <a:p>
                <a:pPr algn="ctr" defTabSz="914378">
                  <a:lnSpc>
                    <a:spcPct val="120000"/>
                  </a:lnSpc>
                  <a:spcBef>
                    <a:spcPct val="0"/>
                  </a:spcBef>
                  <a:defRPr/>
                </a:pPr>
                <a:r>
                  <a:rPr lang="zh-CN" altLang="en-US" sz="1100">
                    <a:cs typeface="+mn-ea"/>
                    <a:sym typeface="+mn-lt"/>
                  </a:rPr>
                  <a:t>此部分内容作为文字排版占位显示</a:t>
                </a:r>
                <a:br>
                  <a:rPr lang="zh-CN" altLang="en-US" sz="1100">
                    <a:cs typeface="+mn-ea"/>
                    <a:sym typeface="+mn-lt"/>
                  </a:rPr>
                </a:br>
                <a:r>
                  <a:rPr lang="zh-CN" altLang="en-US" sz="1100">
                    <a:cs typeface="+mn-ea"/>
                    <a:sym typeface="+mn-lt"/>
                  </a:rPr>
                  <a:t>（建议使用主题字体）</a:t>
                </a:r>
              </a:p>
            </p:txBody>
          </p:sp>
          <p:sp>
            <p:nvSpPr>
              <p:cNvPr id="35" name="ïşḻïďê-Rectangle 22">
                <a:extLst>
                  <a:ext uri="{FF2B5EF4-FFF2-40B4-BE49-F238E27FC236}">
                    <a16:creationId xmlns:a16="http://schemas.microsoft.com/office/drawing/2014/main" xmlns="" id="{902430F8-D853-4A4C-B760-BB5F34A21043}"/>
                  </a:ext>
                </a:extLst>
              </p:cNvPr>
              <p:cNvSpPr/>
              <p:nvPr/>
            </p:nvSpPr>
            <p:spPr>
              <a:xfrm>
                <a:off x="8662573" y="1518902"/>
                <a:ext cx="2578029" cy="320994"/>
              </a:xfrm>
              <a:prstGeom prst="rect">
                <a:avLst/>
              </a:prstGeom>
            </p:spPr>
            <p:txBody>
              <a:bodyPr wrap="none" lIns="90000" tIns="46800" rIns="90000" bIns="46800" anchor="b">
                <a:normAutofit lnSpcReduction="10000"/>
              </a:bodyPr>
              <a:lstStyle/>
              <a:p>
                <a:pPr lvl="0" algn="ctr" defTabSz="914378">
                  <a:spcBef>
                    <a:spcPct val="0"/>
                  </a:spcBef>
                  <a:defRPr/>
                </a:pPr>
                <a:r>
                  <a:rPr lang="zh-CN" altLang="en-US" sz="1600" b="1" dirty="0">
                    <a:cs typeface="+mn-ea"/>
                    <a:sym typeface="+mn-lt"/>
                  </a:rPr>
                  <a:t>标题文本预设</a:t>
                </a:r>
              </a:p>
            </p:txBody>
          </p:sp>
        </p:grpSp>
      </p:grpSp>
      <p:grpSp>
        <p:nvGrpSpPr>
          <p:cNvPr id="42" name="组合 41">
            <a:extLst>
              <a:ext uri="{FF2B5EF4-FFF2-40B4-BE49-F238E27FC236}">
                <a16:creationId xmlns:a16="http://schemas.microsoft.com/office/drawing/2014/main" xmlns="" id="{5941B3C9-97B8-44C3-AABA-228C81C9AABA}"/>
              </a:ext>
            </a:extLst>
          </p:cNvPr>
          <p:cNvGrpSpPr/>
          <p:nvPr/>
        </p:nvGrpSpPr>
        <p:grpSpPr>
          <a:xfrm>
            <a:off x="-287858" y="356730"/>
            <a:ext cx="13478396" cy="884213"/>
            <a:chOff x="-287858" y="356730"/>
            <a:chExt cx="13478396" cy="884213"/>
          </a:xfrm>
        </p:grpSpPr>
        <p:sp>
          <p:nvSpPr>
            <p:cNvPr id="37" name="Freeform 5">
              <a:extLst>
                <a:ext uri="{FF2B5EF4-FFF2-40B4-BE49-F238E27FC236}">
                  <a16:creationId xmlns:a16="http://schemas.microsoft.com/office/drawing/2014/main" xmlns="" id="{06231AA3-F293-4196-89D4-BB0F53DBD498}"/>
                </a:ext>
              </a:extLst>
            </p:cNvPr>
            <p:cNvSpPr>
              <a:spLocks/>
            </p:cNvSpPr>
            <p:nvPr/>
          </p:nvSpPr>
          <p:spPr bwMode="auto">
            <a:xfrm>
              <a:off x="9774237" y="1204943"/>
              <a:ext cx="3416301" cy="36000"/>
            </a:xfrm>
            <a:prstGeom prst="parallelogram">
              <a:avLst/>
            </a:pr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5">
              <a:extLst>
                <a:ext uri="{FF2B5EF4-FFF2-40B4-BE49-F238E27FC236}">
                  <a16:creationId xmlns:a16="http://schemas.microsoft.com/office/drawing/2014/main" xmlns="" id="{6727D271-CBA5-45EE-88EB-C53FD03500E8}"/>
                </a:ext>
              </a:extLst>
            </p:cNvPr>
            <p:cNvSpPr>
              <a:spLocks/>
            </p:cNvSpPr>
            <p:nvPr/>
          </p:nvSpPr>
          <p:spPr bwMode="auto">
            <a:xfrm>
              <a:off x="-287858" y="1204943"/>
              <a:ext cx="9863657" cy="36000"/>
            </a:xfrm>
            <a:prstGeom prst="parallelogram">
              <a:avLst/>
            </a:prstGeom>
            <a:solidFill>
              <a:schemeClr val="bg1">
                <a:lumMod val="65000"/>
              </a:schemeClr>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9" name="Freeform 5">
              <a:extLst>
                <a:ext uri="{FF2B5EF4-FFF2-40B4-BE49-F238E27FC236}">
                  <a16:creationId xmlns:a16="http://schemas.microsoft.com/office/drawing/2014/main" xmlns="" id="{25FEBA36-4F0D-47E0-8F5C-3C2BCE839743}"/>
                </a:ext>
              </a:extLst>
            </p:cNvPr>
            <p:cNvSpPr>
              <a:spLocks/>
            </p:cNvSpPr>
            <p:nvPr/>
          </p:nvSpPr>
          <p:spPr bwMode="auto">
            <a:xfrm flipH="1">
              <a:off x="598356" y="434736"/>
              <a:ext cx="552714" cy="551875"/>
            </a:xfrm>
            <a:custGeom>
              <a:avLst/>
              <a:gdLst>
                <a:gd name="T0" fmla="*/ 2247 w 4494"/>
                <a:gd name="T1" fmla="*/ 0 h 4494"/>
                <a:gd name="T2" fmla="*/ 0 w 4494"/>
                <a:gd name="T3" fmla="*/ 2247 h 4494"/>
                <a:gd name="T4" fmla="*/ 2247 w 4494"/>
                <a:gd name="T5" fmla="*/ 4494 h 4494"/>
                <a:gd name="T6" fmla="*/ 4494 w 4494"/>
                <a:gd name="T7" fmla="*/ 2247 h 4494"/>
                <a:gd name="T8" fmla="*/ 2247 w 4494"/>
                <a:gd name="T9" fmla="*/ 0 h 4494"/>
                <a:gd name="T10" fmla="*/ 2991 w 4494"/>
                <a:gd name="T11" fmla="*/ 3386 h 4494"/>
                <a:gd name="T12" fmla="*/ 2991 w 4494"/>
                <a:gd name="T13" fmla="*/ 3619 h 4494"/>
                <a:gd name="T14" fmla="*/ 2875 w 4494"/>
                <a:gd name="T15" fmla="*/ 3667 h 4494"/>
                <a:gd name="T16" fmla="*/ 2759 w 4494"/>
                <a:gd name="T17" fmla="*/ 3619 h 4494"/>
                <a:gd name="T18" fmla="*/ 1503 w 4494"/>
                <a:gd name="T19" fmla="*/ 2364 h 4494"/>
                <a:gd name="T20" fmla="*/ 1503 w 4494"/>
                <a:gd name="T21" fmla="*/ 2131 h 4494"/>
                <a:gd name="T22" fmla="*/ 2759 w 4494"/>
                <a:gd name="T23" fmla="*/ 876 h 4494"/>
                <a:gd name="T24" fmla="*/ 2991 w 4494"/>
                <a:gd name="T25" fmla="*/ 876 h 4494"/>
                <a:gd name="T26" fmla="*/ 2991 w 4494"/>
                <a:gd name="T27" fmla="*/ 1108 h 4494"/>
                <a:gd name="T28" fmla="*/ 1852 w 4494"/>
                <a:gd name="T29" fmla="*/ 2247 h 4494"/>
                <a:gd name="T30" fmla="*/ 2991 w 4494"/>
                <a:gd name="T31" fmla="*/ 3386 h 4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94" h="4494">
                  <a:moveTo>
                    <a:pt x="2247" y="0"/>
                  </a:moveTo>
                  <a:cubicBezTo>
                    <a:pt x="1008" y="0"/>
                    <a:pt x="0" y="1008"/>
                    <a:pt x="0" y="2247"/>
                  </a:cubicBezTo>
                  <a:cubicBezTo>
                    <a:pt x="0" y="3486"/>
                    <a:pt x="1008" y="4494"/>
                    <a:pt x="2247" y="4494"/>
                  </a:cubicBezTo>
                  <a:cubicBezTo>
                    <a:pt x="3486" y="4494"/>
                    <a:pt x="4494" y="3486"/>
                    <a:pt x="4494" y="2247"/>
                  </a:cubicBezTo>
                  <a:cubicBezTo>
                    <a:pt x="4494" y="1008"/>
                    <a:pt x="3486" y="0"/>
                    <a:pt x="2247" y="0"/>
                  </a:cubicBezTo>
                  <a:close/>
                  <a:moveTo>
                    <a:pt x="2991" y="3386"/>
                  </a:moveTo>
                  <a:cubicBezTo>
                    <a:pt x="3055" y="3450"/>
                    <a:pt x="3055" y="3554"/>
                    <a:pt x="2991" y="3619"/>
                  </a:cubicBezTo>
                  <a:cubicBezTo>
                    <a:pt x="2959" y="3651"/>
                    <a:pt x="2917" y="3667"/>
                    <a:pt x="2875" y="3667"/>
                  </a:cubicBezTo>
                  <a:cubicBezTo>
                    <a:pt x="2833" y="3667"/>
                    <a:pt x="2791" y="3651"/>
                    <a:pt x="2759" y="3619"/>
                  </a:cubicBezTo>
                  <a:lnTo>
                    <a:pt x="1503" y="2364"/>
                  </a:lnTo>
                  <a:cubicBezTo>
                    <a:pt x="1439" y="2299"/>
                    <a:pt x="1439" y="2195"/>
                    <a:pt x="1503" y="2131"/>
                  </a:cubicBezTo>
                  <a:lnTo>
                    <a:pt x="2759" y="876"/>
                  </a:lnTo>
                  <a:cubicBezTo>
                    <a:pt x="2823" y="811"/>
                    <a:pt x="2927" y="811"/>
                    <a:pt x="2991" y="876"/>
                  </a:cubicBezTo>
                  <a:cubicBezTo>
                    <a:pt x="3055" y="940"/>
                    <a:pt x="3055" y="1044"/>
                    <a:pt x="2991" y="1108"/>
                  </a:cubicBezTo>
                  <a:lnTo>
                    <a:pt x="1852" y="2247"/>
                  </a:lnTo>
                  <a:lnTo>
                    <a:pt x="2991" y="3386"/>
                  </a:lnTo>
                  <a:close/>
                </a:path>
              </a:pathLst>
            </a:cu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40" name="矩形 39">
              <a:extLst>
                <a:ext uri="{FF2B5EF4-FFF2-40B4-BE49-F238E27FC236}">
                  <a16:creationId xmlns:a16="http://schemas.microsoft.com/office/drawing/2014/main" xmlns="" id="{A7BF4B9A-02DC-471C-9C81-21AA5BA50710}"/>
                </a:ext>
              </a:extLst>
            </p:cNvPr>
            <p:cNvSpPr/>
            <p:nvPr/>
          </p:nvSpPr>
          <p:spPr>
            <a:xfrm>
              <a:off x="1344262" y="356730"/>
              <a:ext cx="3615243" cy="663580"/>
            </a:xfrm>
            <a:prstGeom prst="rect">
              <a:avLst/>
            </a:prstGeom>
          </p:spPr>
          <p:txBody>
            <a:bodyPr wrap="square">
              <a:spAutoFit/>
              <a:scene3d>
                <a:camera prst="orthographicFront"/>
                <a:lightRig rig="threePt" dir="t"/>
              </a:scene3d>
              <a:sp3d contourW="12700"/>
            </a:bodyPr>
            <a:lstStyle/>
            <a:p>
              <a:pPr>
                <a:lnSpc>
                  <a:spcPct val="125000"/>
                </a:lnSpc>
              </a:pPr>
              <a:r>
                <a:rPr lang="en-US" altLang="zh-CN" sz="3200" b="1" dirty="0">
                  <a:solidFill>
                    <a:schemeClr val="bg1">
                      <a:lumMod val="50000"/>
                    </a:schemeClr>
                  </a:solidFill>
                </a:rPr>
                <a:t>01. </a:t>
              </a:r>
              <a:r>
                <a:rPr lang="zh-CN" altLang="en-US" sz="3200" b="1" dirty="0">
                  <a:solidFill>
                    <a:schemeClr val="bg1">
                      <a:lumMod val="50000"/>
                    </a:schemeClr>
                  </a:solidFill>
                </a:rPr>
                <a:t>年度工作概述</a:t>
              </a:r>
            </a:p>
          </p:txBody>
        </p:sp>
        <p:sp>
          <p:nvSpPr>
            <p:cNvPr id="41" name="文本框 40">
              <a:extLst>
                <a:ext uri="{FF2B5EF4-FFF2-40B4-BE49-F238E27FC236}">
                  <a16:creationId xmlns:a16="http://schemas.microsoft.com/office/drawing/2014/main" xmlns="" id="{4E02F248-8F0A-40C4-886F-4ACB47D6F3B9}"/>
                </a:ext>
              </a:extLst>
            </p:cNvPr>
            <p:cNvSpPr txBox="1"/>
            <p:nvPr/>
          </p:nvSpPr>
          <p:spPr>
            <a:xfrm>
              <a:off x="4806812" y="518989"/>
              <a:ext cx="5054277" cy="3730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solidFill>
                    <a:schemeClr val="bg1">
                      <a:lumMod val="65000"/>
                    </a:schemeClr>
                  </a:solidFill>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spTree>
    <p:extLst>
      <p:ext uri="{BB962C8B-B14F-4D97-AF65-F5344CB8AC3E}">
        <p14:creationId xmlns:p14="http://schemas.microsoft.com/office/powerpoint/2010/main" val="276950358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500" fill="hold"/>
                                        <p:tgtEl>
                                          <p:spTgt spid="43"/>
                                        </p:tgtEl>
                                        <p:attrNameLst>
                                          <p:attrName>ppt_x</p:attrName>
                                        </p:attrNameLst>
                                      </p:cBhvr>
                                      <p:tavLst>
                                        <p:tav tm="0">
                                          <p:val>
                                            <p:strVal val="#ppt_x"/>
                                          </p:val>
                                        </p:tav>
                                        <p:tav tm="100000">
                                          <p:val>
                                            <p:strVal val="#ppt_x"/>
                                          </p:val>
                                        </p:tav>
                                      </p:tavLst>
                                    </p:anim>
                                    <p:anim calcmode="lin" valueType="num">
                                      <p:cBhvr additive="base">
                                        <p:cTn id="13"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平行四边形 9">
            <a:extLst>
              <a:ext uri="{FF2B5EF4-FFF2-40B4-BE49-F238E27FC236}">
                <a16:creationId xmlns:a16="http://schemas.microsoft.com/office/drawing/2014/main" xmlns="" id="{0484547C-BA7C-410B-9530-62EE12D3239C}"/>
              </a:ext>
            </a:extLst>
          </p:cNvPr>
          <p:cNvSpPr/>
          <p:nvPr/>
        </p:nvSpPr>
        <p:spPr>
          <a:xfrm>
            <a:off x="134174" y="1544048"/>
            <a:ext cx="3195661" cy="1637302"/>
          </a:xfrm>
          <a:prstGeom prst="parallelogram">
            <a:avLst>
              <a:gd name="adj" fmla="val 4274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平行四边形 10">
            <a:extLst>
              <a:ext uri="{FF2B5EF4-FFF2-40B4-BE49-F238E27FC236}">
                <a16:creationId xmlns:a16="http://schemas.microsoft.com/office/drawing/2014/main" xmlns="" id="{5592C19C-4E1E-4859-83A7-C373CD955F08}"/>
              </a:ext>
            </a:extLst>
          </p:cNvPr>
          <p:cNvSpPr/>
          <p:nvPr/>
        </p:nvSpPr>
        <p:spPr>
          <a:xfrm>
            <a:off x="1970929" y="2686193"/>
            <a:ext cx="3195661" cy="1637302"/>
          </a:xfrm>
          <a:prstGeom prst="parallelogram">
            <a:avLst>
              <a:gd name="adj" fmla="val 42740"/>
            </a:avLst>
          </a:prstGeom>
          <a:blipFill dpi="0"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平行四边形 11">
            <a:extLst>
              <a:ext uri="{FF2B5EF4-FFF2-40B4-BE49-F238E27FC236}">
                <a16:creationId xmlns:a16="http://schemas.microsoft.com/office/drawing/2014/main" xmlns="" id="{B3E2AD29-2C27-40AE-85E6-087EAB95D2F9}"/>
              </a:ext>
            </a:extLst>
          </p:cNvPr>
          <p:cNvSpPr/>
          <p:nvPr/>
        </p:nvSpPr>
        <p:spPr>
          <a:xfrm>
            <a:off x="4870033" y="2362699"/>
            <a:ext cx="8788817" cy="1595491"/>
          </a:xfrm>
          <a:prstGeom prst="parallelogram">
            <a:avLst>
              <a:gd name="adj" fmla="val 4274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平行四边形 12">
            <a:extLst>
              <a:ext uri="{FF2B5EF4-FFF2-40B4-BE49-F238E27FC236}">
                <a16:creationId xmlns:a16="http://schemas.microsoft.com/office/drawing/2014/main" xmlns="" id="{8F42B0E0-4835-4EC2-948E-D7332135F829}"/>
              </a:ext>
            </a:extLst>
          </p:cNvPr>
          <p:cNvSpPr/>
          <p:nvPr/>
        </p:nvSpPr>
        <p:spPr>
          <a:xfrm>
            <a:off x="-702897" y="2372198"/>
            <a:ext cx="3195661" cy="1637302"/>
          </a:xfrm>
          <a:prstGeom prst="parallelogram">
            <a:avLst>
              <a:gd name="adj" fmla="val 4274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平行四边形 13">
            <a:extLst>
              <a:ext uri="{FF2B5EF4-FFF2-40B4-BE49-F238E27FC236}">
                <a16:creationId xmlns:a16="http://schemas.microsoft.com/office/drawing/2014/main" xmlns="" id="{6CA780F0-609E-49AD-B3E7-F8C05913B248}"/>
              </a:ext>
            </a:extLst>
          </p:cNvPr>
          <p:cNvSpPr/>
          <p:nvPr/>
        </p:nvSpPr>
        <p:spPr>
          <a:xfrm>
            <a:off x="3114879" y="4505073"/>
            <a:ext cx="1934893" cy="991346"/>
          </a:xfrm>
          <a:prstGeom prst="parallelogram">
            <a:avLst>
              <a:gd name="adj" fmla="val 4274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TextBox 48">
            <a:extLst>
              <a:ext uri="{FF2B5EF4-FFF2-40B4-BE49-F238E27FC236}">
                <a16:creationId xmlns:a16="http://schemas.microsoft.com/office/drawing/2014/main" xmlns="" id="{0289C190-04CC-43BB-99D3-D6664C99465D}"/>
              </a:ext>
            </a:extLst>
          </p:cNvPr>
          <p:cNvSpPr txBox="1"/>
          <p:nvPr/>
        </p:nvSpPr>
        <p:spPr>
          <a:xfrm>
            <a:off x="6382254" y="2913202"/>
            <a:ext cx="4413867" cy="492443"/>
          </a:xfrm>
          <a:prstGeom prst="rect">
            <a:avLst/>
          </a:prstGeom>
          <a:noFill/>
        </p:spPr>
        <p:txBody>
          <a:bodyPr wrap="square" lIns="0" tIns="0" rIns="0" bIns="0" rtlCol="0">
            <a:spAutoFit/>
          </a:bodyPr>
          <a:lstStyle/>
          <a:p>
            <a:r>
              <a:rPr lang="en-US" altLang="zh-CN" sz="3200" dirty="0">
                <a:solidFill>
                  <a:schemeClr val="bg1"/>
                </a:solidFill>
                <a:cs typeface="+mn-ea"/>
                <a:sym typeface="+mn-lt"/>
              </a:rPr>
              <a:t>02</a:t>
            </a:r>
            <a:r>
              <a:rPr lang="en-GB" altLang="zh-CN" sz="3200" dirty="0">
                <a:solidFill>
                  <a:schemeClr val="bg1"/>
                </a:solidFill>
                <a:cs typeface="+mn-ea"/>
                <a:sym typeface="+mn-lt"/>
              </a:rPr>
              <a:t> </a:t>
            </a:r>
            <a:r>
              <a:rPr lang="zh-CN" altLang="en-US" sz="3200" dirty="0">
                <a:solidFill>
                  <a:schemeClr val="bg1"/>
                </a:solidFill>
                <a:cs typeface="+mn-ea"/>
                <a:sym typeface="+mn-lt"/>
              </a:rPr>
              <a:t>工作完成情况</a:t>
            </a:r>
            <a:endParaRPr lang="en-GB" altLang="zh-CN" sz="3200" dirty="0">
              <a:solidFill>
                <a:schemeClr val="bg1"/>
              </a:solidFill>
              <a:cs typeface="+mn-ea"/>
              <a:sym typeface="+mn-lt"/>
            </a:endParaRPr>
          </a:p>
        </p:txBody>
      </p:sp>
    </p:spTree>
    <p:extLst>
      <p:ext uri="{BB962C8B-B14F-4D97-AF65-F5344CB8AC3E}">
        <p14:creationId xmlns:p14="http://schemas.microsoft.com/office/powerpoint/2010/main" val="3029717432"/>
      </p:ext>
    </p:extLst>
  </p:cSld>
  <p:clrMapOvr>
    <a:masterClrMapping/>
  </p:clrMapOvr>
  <p:transition spd="slow" advTm="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30000"/>
                                      </p:iterate>
                                      <p:childTnLst>
                                        <p:set>
                                          <p:cBhvr>
                                            <p:cTn id="6" dur="1" fill="hold">
                                              <p:stCondLst>
                                                <p:cond delay="0"/>
                                              </p:stCondLst>
                                            </p:cTn>
                                            <p:tgtEl>
                                              <p:spTgt spid="9"/>
                                            </p:tgtEl>
                                            <p:attrNameLst>
                                              <p:attrName>style.visibility</p:attrName>
                                            </p:attrNameLst>
                                          </p:cBhvr>
                                          <p:to>
                                            <p:strVal val="visible"/>
                                          </p:to>
                                        </p:set>
                                        <p:animEffect transition="in" filter="wipe(left)">
                                          <p:cBhvr>
                                            <p:cTn id="7" dur="2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14:presetBounceEnd="36000">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14:bounceEnd="36000">
                                          <p:cBhvr additive="base">
                                            <p:cTn id="12" dur="500" fill="hold"/>
                                            <p:tgtEl>
                                              <p:spTgt spid="10"/>
                                            </p:tgtEl>
                                            <p:attrNameLst>
                                              <p:attrName>ppt_x</p:attrName>
                                            </p:attrNameLst>
                                          </p:cBhvr>
                                          <p:tavLst>
                                            <p:tav tm="0">
                                              <p:val>
                                                <p:strVal val="1+#ppt_w/2"/>
                                              </p:val>
                                            </p:tav>
                                            <p:tav tm="100000">
                                              <p:val>
                                                <p:strVal val="#ppt_x"/>
                                              </p:val>
                                            </p:tav>
                                          </p:tavLst>
                                        </p:anim>
                                        <p:anim calcmode="lin" valueType="num" p14:bounceEnd="36000">
                                          <p:cBhvr additive="base">
                                            <p:cTn id="13" dur="500" fill="hold"/>
                                            <p:tgtEl>
                                              <p:spTgt spid="10"/>
                                            </p:tgtEl>
                                            <p:attrNameLst>
                                              <p:attrName>ppt_y</p:attrName>
                                            </p:attrNameLst>
                                          </p:cBhvr>
                                          <p:tavLst>
                                            <p:tav tm="0">
                                              <p:val>
                                                <p:strVal val="0-#ppt_h/2"/>
                                              </p:val>
                                            </p:tav>
                                            <p:tav tm="100000">
                                              <p:val>
                                                <p:strVal val="#ppt_y"/>
                                              </p:val>
                                            </p:tav>
                                          </p:tavLst>
                                        </p:anim>
                                      </p:childTnLst>
                                    </p:cTn>
                                  </p:par>
                                  <p:par>
                                    <p:cTn id="14" presetID="2" presetClass="entr" presetSubtype="3" fill="hold" grpId="0" nodeType="withEffect" p14:presetBounceEnd="36000">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14:bounceEnd="36000">
                                          <p:cBhvr additive="base">
                                            <p:cTn id="16"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17" dur="500" fill="hold"/>
                                            <p:tgtEl>
                                              <p:spTgt spid="13"/>
                                            </p:tgtEl>
                                            <p:attrNameLst>
                                              <p:attrName>ppt_y</p:attrName>
                                            </p:attrNameLst>
                                          </p:cBhvr>
                                          <p:tavLst>
                                            <p:tav tm="0">
                                              <p:val>
                                                <p:strVal val="0-#ppt_h/2"/>
                                              </p:val>
                                            </p:tav>
                                            <p:tav tm="100000">
                                              <p:val>
                                                <p:strVal val="#ppt_y"/>
                                              </p:val>
                                            </p:tav>
                                          </p:tavLst>
                                        </p:anim>
                                      </p:childTnLst>
                                    </p:cTn>
                                  </p:par>
                                  <p:par>
                                    <p:cTn id="18" presetID="2" presetClass="entr" presetSubtype="3" fill="hold" grpId="0" nodeType="withEffect" p14:presetBounceEnd="36000">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14:bounceEnd="36000">
                                          <p:cBhvr additive="base">
                                            <p:cTn id="20" dur="500" fill="hold"/>
                                            <p:tgtEl>
                                              <p:spTgt spid="11"/>
                                            </p:tgtEl>
                                            <p:attrNameLst>
                                              <p:attrName>ppt_x</p:attrName>
                                            </p:attrNameLst>
                                          </p:cBhvr>
                                          <p:tavLst>
                                            <p:tav tm="0">
                                              <p:val>
                                                <p:strVal val="1+#ppt_w/2"/>
                                              </p:val>
                                            </p:tav>
                                            <p:tav tm="100000">
                                              <p:val>
                                                <p:strVal val="#ppt_x"/>
                                              </p:val>
                                            </p:tav>
                                          </p:tavLst>
                                        </p:anim>
                                        <p:anim calcmode="lin" valueType="num" p14:bounceEnd="36000">
                                          <p:cBhvr additive="base">
                                            <p:cTn id="21" dur="500" fill="hold"/>
                                            <p:tgtEl>
                                              <p:spTgt spid="11"/>
                                            </p:tgtEl>
                                            <p:attrNameLst>
                                              <p:attrName>ppt_y</p:attrName>
                                            </p:attrNameLst>
                                          </p:cBhvr>
                                          <p:tavLst>
                                            <p:tav tm="0">
                                              <p:val>
                                                <p:strVal val="0-#ppt_h/2"/>
                                              </p:val>
                                            </p:tav>
                                            <p:tav tm="100000">
                                              <p:val>
                                                <p:strVal val="#ppt_y"/>
                                              </p:val>
                                            </p:tav>
                                          </p:tavLst>
                                        </p:anim>
                                      </p:childTnLst>
                                    </p:cTn>
                                  </p:par>
                                  <p:par>
                                    <p:cTn id="22" presetID="2" presetClass="entr" presetSubtype="3" fill="hold" grpId="0" nodeType="withEffect" p14:presetBounceEnd="36000">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14:bounceEnd="36000">
                                          <p:cBhvr additive="base">
                                            <p:cTn id="24"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30000"/>
                                      </p:iterate>
                                      <p:childTnLst>
                                        <p:set>
                                          <p:cBhvr>
                                            <p:cTn id="6" dur="1" fill="hold">
                                              <p:stCondLst>
                                                <p:cond delay="0"/>
                                              </p:stCondLst>
                                            </p:cTn>
                                            <p:tgtEl>
                                              <p:spTgt spid="9"/>
                                            </p:tgtEl>
                                            <p:attrNameLst>
                                              <p:attrName>style.visibility</p:attrName>
                                            </p:attrNameLst>
                                          </p:cBhvr>
                                          <p:to>
                                            <p:strVal val="visible"/>
                                          </p:to>
                                        </p:set>
                                        <p:animEffect transition="in" filter="wipe(left)">
                                          <p:cBhvr>
                                            <p:cTn id="7" dur="2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1+#ppt_w/2"/>
                                              </p:val>
                                            </p:tav>
                                            <p:tav tm="100000">
                                              <p:val>
                                                <p:strVal val="#ppt_x"/>
                                              </p:val>
                                            </p:tav>
                                          </p:tavLst>
                                        </p:anim>
                                        <p:anim calcmode="lin" valueType="num">
                                          <p:cBhvr additive="base">
                                            <p:cTn id="13" dur="500" fill="hold"/>
                                            <p:tgtEl>
                                              <p:spTgt spid="10"/>
                                            </p:tgtEl>
                                            <p:attrNameLst>
                                              <p:attrName>ppt_y</p:attrName>
                                            </p:attrNameLst>
                                          </p:cBhvr>
                                          <p:tavLst>
                                            <p:tav tm="0">
                                              <p:val>
                                                <p:strVal val="0-#ppt_h/2"/>
                                              </p:val>
                                            </p:tav>
                                            <p:tav tm="100000">
                                              <p:val>
                                                <p:strVal val="#ppt_y"/>
                                              </p:val>
                                            </p:tav>
                                          </p:tavLst>
                                        </p:anim>
                                      </p:childTnLst>
                                    </p:cTn>
                                  </p:par>
                                  <p:par>
                                    <p:cTn id="14" presetID="2" presetClass="entr" presetSubtype="3"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1+#ppt_w/2"/>
                                              </p:val>
                                            </p:tav>
                                            <p:tav tm="100000">
                                              <p:val>
                                                <p:strVal val="#ppt_x"/>
                                              </p:val>
                                            </p:tav>
                                          </p:tavLst>
                                        </p:anim>
                                        <p:anim calcmode="lin" valueType="num">
                                          <p:cBhvr additive="base">
                                            <p:cTn id="17" dur="500" fill="hold"/>
                                            <p:tgtEl>
                                              <p:spTgt spid="13"/>
                                            </p:tgtEl>
                                            <p:attrNameLst>
                                              <p:attrName>ppt_y</p:attrName>
                                            </p:attrNameLst>
                                          </p:cBhvr>
                                          <p:tavLst>
                                            <p:tav tm="0">
                                              <p:val>
                                                <p:strVal val="0-#ppt_h/2"/>
                                              </p:val>
                                            </p:tav>
                                            <p:tav tm="100000">
                                              <p:val>
                                                <p:strVal val="#ppt_y"/>
                                              </p:val>
                                            </p:tav>
                                          </p:tavLst>
                                        </p:anim>
                                      </p:childTnLst>
                                    </p:cTn>
                                  </p:par>
                                  <p:par>
                                    <p:cTn id="18" presetID="2" presetClass="entr" presetSubtype="3"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1+#ppt_w/2"/>
                                              </p:val>
                                            </p:tav>
                                            <p:tav tm="100000">
                                              <p:val>
                                                <p:strVal val="#ppt_x"/>
                                              </p:val>
                                            </p:tav>
                                          </p:tavLst>
                                        </p:anim>
                                        <p:anim calcmode="lin" valueType="num">
                                          <p:cBhvr additive="base">
                                            <p:cTn id="21" dur="500" fill="hold"/>
                                            <p:tgtEl>
                                              <p:spTgt spid="11"/>
                                            </p:tgtEl>
                                            <p:attrNameLst>
                                              <p:attrName>ppt_y</p:attrName>
                                            </p:attrNameLst>
                                          </p:cBhvr>
                                          <p:tavLst>
                                            <p:tav tm="0">
                                              <p:val>
                                                <p:strVal val="0-#ppt_h/2"/>
                                              </p:val>
                                            </p:tav>
                                            <p:tav tm="100000">
                                              <p:val>
                                                <p:strVal val="#ppt_y"/>
                                              </p:val>
                                            </p:tav>
                                          </p:tavLst>
                                        </p:anim>
                                      </p:childTnLst>
                                    </p:cTn>
                                  </p:par>
                                  <p:par>
                                    <p:cTn id="22" presetID="2" presetClass="entr" presetSubtype="3"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1+#ppt_w/2"/>
                                              </p:val>
                                            </p:tav>
                                            <p:tav tm="100000">
                                              <p:val>
                                                <p:strVal val="#ppt_x"/>
                                              </p:val>
                                            </p:tav>
                                          </p:tavLst>
                                        </p:anim>
                                        <p:anim calcmode="lin" valueType="num">
                                          <p:cBhvr additive="base">
                                            <p:cTn id="25"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9"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ṣḻíḑê">
            <a:extLst>
              <a:ext uri="{FF2B5EF4-FFF2-40B4-BE49-F238E27FC236}">
                <a16:creationId xmlns:a16="http://schemas.microsoft.com/office/drawing/2014/main" xmlns="" id="{3226BD06-ADC7-46B8-BEFD-9ADB3D708D95}"/>
              </a:ext>
            </a:extLst>
          </p:cNvPr>
          <p:cNvSpPr/>
          <p:nvPr/>
        </p:nvSpPr>
        <p:spPr>
          <a:xfrm>
            <a:off x="8018140" y="1949068"/>
            <a:ext cx="3299149" cy="1702332"/>
          </a:xfrm>
          <a:prstGeom prst="rect">
            <a:avLst/>
          </a:prstGeom>
          <a:blipFill>
            <a:blip r:embed="rId3"/>
            <a:srcRect/>
            <a:stretch>
              <a:fillRect t="-4541" b="-4472"/>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5" name="íSlïḍé">
            <a:extLst>
              <a:ext uri="{FF2B5EF4-FFF2-40B4-BE49-F238E27FC236}">
                <a16:creationId xmlns:a16="http://schemas.microsoft.com/office/drawing/2014/main" xmlns="" id="{4FD474E5-FBC5-4D68-B116-4E83F68DD4EA}"/>
              </a:ext>
            </a:extLst>
          </p:cNvPr>
          <p:cNvSpPr/>
          <p:nvPr/>
        </p:nvSpPr>
        <p:spPr>
          <a:xfrm>
            <a:off x="8018140" y="3922871"/>
            <a:ext cx="3299149" cy="1702332"/>
          </a:xfrm>
          <a:prstGeom prst="rect">
            <a:avLst/>
          </a:prstGeom>
          <a:blipFill>
            <a:blip r:embed="rId4"/>
            <a:srcRect/>
            <a:stretch>
              <a:fillRect t="-14455" b="-14241"/>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6" name="íslíḋè">
            <a:extLst>
              <a:ext uri="{FF2B5EF4-FFF2-40B4-BE49-F238E27FC236}">
                <a16:creationId xmlns:a16="http://schemas.microsoft.com/office/drawing/2014/main" xmlns="" id="{47627ADA-F112-4BE8-9240-B4C69DC6362F}"/>
              </a:ext>
            </a:extLst>
          </p:cNvPr>
          <p:cNvSpPr/>
          <p:nvPr/>
        </p:nvSpPr>
        <p:spPr>
          <a:xfrm>
            <a:off x="874713" y="1949068"/>
            <a:ext cx="3299149" cy="1702332"/>
          </a:xfrm>
          <a:prstGeom prst="rect">
            <a:avLst/>
          </a:prstGeom>
          <a:blipFill>
            <a:blip r:embed="rId5"/>
            <a:srcRect/>
            <a:stretch>
              <a:fillRect t="-4541" b="-4472"/>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7" name="íṥľïḋe">
            <a:extLst>
              <a:ext uri="{FF2B5EF4-FFF2-40B4-BE49-F238E27FC236}">
                <a16:creationId xmlns:a16="http://schemas.microsoft.com/office/drawing/2014/main" xmlns="" id="{42EADB12-DC71-4E47-9C0B-A843A9AEBD80}"/>
              </a:ext>
            </a:extLst>
          </p:cNvPr>
          <p:cNvSpPr/>
          <p:nvPr/>
        </p:nvSpPr>
        <p:spPr>
          <a:xfrm>
            <a:off x="874713" y="3922871"/>
            <a:ext cx="3299149" cy="1702332"/>
          </a:xfrm>
          <a:prstGeom prst="rect">
            <a:avLst/>
          </a:prstGeom>
          <a:blipFill>
            <a:blip r:embed="rId6"/>
            <a:srcRect/>
            <a:stretch>
              <a:fillRect t="-14608" b="-14391"/>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grpSp>
        <p:nvGrpSpPr>
          <p:cNvPr id="8" name="组合 7">
            <a:extLst>
              <a:ext uri="{FF2B5EF4-FFF2-40B4-BE49-F238E27FC236}">
                <a16:creationId xmlns:a16="http://schemas.microsoft.com/office/drawing/2014/main" xmlns="" id="{AF83A31A-E15D-4A1B-9981-ACDBECA7640B}"/>
              </a:ext>
            </a:extLst>
          </p:cNvPr>
          <p:cNvGrpSpPr/>
          <p:nvPr/>
        </p:nvGrpSpPr>
        <p:grpSpPr>
          <a:xfrm>
            <a:off x="4644125" y="2177541"/>
            <a:ext cx="2903753" cy="3198432"/>
            <a:chOff x="4644125" y="2177541"/>
            <a:chExt cx="2903753" cy="3198432"/>
          </a:xfrm>
        </p:grpSpPr>
        <p:grpSp>
          <p:nvGrpSpPr>
            <p:cNvPr id="9" name="í$líḍè">
              <a:extLst>
                <a:ext uri="{FF2B5EF4-FFF2-40B4-BE49-F238E27FC236}">
                  <a16:creationId xmlns:a16="http://schemas.microsoft.com/office/drawing/2014/main" xmlns="" id="{ABDF706F-F98A-4547-90E3-2AE789B3E1A3}"/>
                </a:ext>
              </a:extLst>
            </p:cNvPr>
            <p:cNvGrpSpPr/>
            <p:nvPr/>
          </p:nvGrpSpPr>
          <p:grpSpPr>
            <a:xfrm>
              <a:off x="4644125" y="2177541"/>
              <a:ext cx="2903753" cy="3198432"/>
              <a:chOff x="4600206" y="1944000"/>
              <a:chExt cx="2991588" cy="3295181"/>
            </a:xfrm>
          </p:grpSpPr>
          <p:sp>
            <p:nvSpPr>
              <p:cNvPr id="12" name="iṩļíḍè">
                <a:extLst>
                  <a:ext uri="{FF2B5EF4-FFF2-40B4-BE49-F238E27FC236}">
                    <a16:creationId xmlns:a16="http://schemas.microsoft.com/office/drawing/2014/main" xmlns="" id="{54E9A386-4543-4ACA-9556-A5F249BFF1C5}"/>
                  </a:ext>
                </a:extLst>
              </p:cNvPr>
              <p:cNvSpPr>
                <a:spLocks/>
              </p:cNvSpPr>
              <p:nvPr/>
            </p:nvSpPr>
            <p:spPr bwMode="auto">
              <a:xfrm>
                <a:off x="5621457" y="2616418"/>
                <a:ext cx="1970337" cy="2611604"/>
              </a:xfrm>
              <a:custGeom>
                <a:avLst/>
                <a:gdLst>
                  <a:gd name="T0" fmla="*/ 764 w 804"/>
                  <a:gd name="T1" fmla="*/ 744 h 964"/>
                  <a:gd name="T2" fmla="*/ 584 w 804"/>
                  <a:gd name="T3" fmla="*/ 924 h 964"/>
                  <a:gd name="T4" fmla="*/ 0 w 804"/>
                  <a:gd name="T5" fmla="*/ 924 h 964"/>
                  <a:gd name="T6" fmla="*/ 0 w 804"/>
                  <a:gd name="T7" fmla="*/ 964 h 964"/>
                  <a:gd name="T8" fmla="*/ 584 w 804"/>
                  <a:gd name="T9" fmla="*/ 964 h 964"/>
                  <a:gd name="T10" fmla="*/ 804 w 804"/>
                  <a:gd name="T11" fmla="*/ 744 h 964"/>
                  <a:gd name="T12" fmla="*/ 804 w 804"/>
                  <a:gd name="T13" fmla="*/ 0 h 964"/>
                  <a:gd name="T14" fmla="*/ 764 w 804"/>
                  <a:gd name="T15" fmla="*/ 0 h 964"/>
                  <a:gd name="T16" fmla="*/ 764 w 804"/>
                  <a:gd name="T17" fmla="*/ 74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4" h="964">
                    <a:moveTo>
                      <a:pt x="764" y="744"/>
                    </a:moveTo>
                    <a:cubicBezTo>
                      <a:pt x="764" y="843"/>
                      <a:pt x="683" y="924"/>
                      <a:pt x="584" y="924"/>
                    </a:cubicBezTo>
                    <a:cubicBezTo>
                      <a:pt x="0" y="924"/>
                      <a:pt x="0" y="924"/>
                      <a:pt x="0" y="924"/>
                    </a:cubicBezTo>
                    <a:cubicBezTo>
                      <a:pt x="0" y="964"/>
                      <a:pt x="0" y="964"/>
                      <a:pt x="0" y="964"/>
                    </a:cubicBezTo>
                    <a:cubicBezTo>
                      <a:pt x="584" y="964"/>
                      <a:pt x="584" y="964"/>
                      <a:pt x="584" y="964"/>
                    </a:cubicBezTo>
                    <a:cubicBezTo>
                      <a:pt x="705" y="964"/>
                      <a:pt x="804" y="865"/>
                      <a:pt x="804" y="744"/>
                    </a:cubicBezTo>
                    <a:cubicBezTo>
                      <a:pt x="804" y="0"/>
                      <a:pt x="804" y="0"/>
                      <a:pt x="804" y="0"/>
                    </a:cubicBezTo>
                    <a:cubicBezTo>
                      <a:pt x="764" y="0"/>
                      <a:pt x="764" y="0"/>
                      <a:pt x="764" y="0"/>
                    </a:cubicBezTo>
                    <a:lnTo>
                      <a:pt x="764" y="744"/>
                    </a:lnTo>
                    <a:close/>
                  </a:path>
                </a:pathLst>
              </a:custGeom>
              <a:solidFill>
                <a:schemeClr val="tx1">
                  <a:lumMod val="20000"/>
                  <a:lumOff val="80000"/>
                </a:schemeClr>
              </a:solidFill>
              <a:ln>
                <a:noFill/>
              </a:ln>
              <a:extLst/>
            </p:spPr>
            <p:txBody>
              <a:bodyPr anchor="ctr"/>
              <a:lstStyle/>
              <a:p>
                <a:pPr algn="ctr"/>
                <a:endParaRPr/>
              </a:p>
            </p:txBody>
          </p:sp>
          <p:sp>
            <p:nvSpPr>
              <p:cNvPr id="13" name="ïSḻíḋê">
                <a:extLst>
                  <a:ext uri="{FF2B5EF4-FFF2-40B4-BE49-F238E27FC236}">
                    <a16:creationId xmlns:a16="http://schemas.microsoft.com/office/drawing/2014/main" xmlns="" id="{84AC96E7-6D9E-44FB-A81B-1613D33AC3C4}"/>
                  </a:ext>
                </a:extLst>
              </p:cNvPr>
              <p:cNvSpPr>
                <a:spLocks/>
              </p:cNvSpPr>
              <p:nvPr/>
            </p:nvSpPr>
            <p:spPr bwMode="auto">
              <a:xfrm>
                <a:off x="4621848" y="1944000"/>
                <a:ext cx="1970337" cy="2655960"/>
              </a:xfrm>
              <a:custGeom>
                <a:avLst/>
                <a:gdLst>
                  <a:gd name="T0" fmla="*/ 40 w 804"/>
                  <a:gd name="T1" fmla="*/ 220 h 980"/>
                  <a:gd name="T2" fmla="*/ 220 w 804"/>
                  <a:gd name="T3" fmla="*/ 40 h 980"/>
                  <a:gd name="T4" fmla="*/ 804 w 804"/>
                  <a:gd name="T5" fmla="*/ 40 h 980"/>
                  <a:gd name="T6" fmla="*/ 804 w 804"/>
                  <a:gd name="T7" fmla="*/ 0 h 980"/>
                  <a:gd name="T8" fmla="*/ 220 w 804"/>
                  <a:gd name="T9" fmla="*/ 0 h 980"/>
                  <a:gd name="T10" fmla="*/ 0 w 804"/>
                  <a:gd name="T11" fmla="*/ 220 h 980"/>
                  <a:gd name="T12" fmla="*/ 0 w 804"/>
                  <a:gd name="T13" fmla="*/ 980 h 980"/>
                  <a:gd name="T14" fmla="*/ 40 w 804"/>
                  <a:gd name="T15" fmla="*/ 980 h 980"/>
                  <a:gd name="T16" fmla="*/ 40 w 804"/>
                  <a:gd name="T17" fmla="*/ 220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4" h="980">
                    <a:moveTo>
                      <a:pt x="40" y="220"/>
                    </a:moveTo>
                    <a:cubicBezTo>
                      <a:pt x="40" y="121"/>
                      <a:pt x="121" y="40"/>
                      <a:pt x="220" y="40"/>
                    </a:cubicBezTo>
                    <a:cubicBezTo>
                      <a:pt x="804" y="40"/>
                      <a:pt x="804" y="40"/>
                      <a:pt x="804" y="40"/>
                    </a:cubicBezTo>
                    <a:cubicBezTo>
                      <a:pt x="804" y="0"/>
                      <a:pt x="804" y="0"/>
                      <a:pt x="804" y="0"/>
                    </a:cubicBezTo>
                    <a:cubicBezTo>
                      <a:pt x="220" y="0"/>
                      <a:pt x="220" y="0"/>
                      <a:pt x="220" y="0"/>
                    </a:cubicBezTo>
                    <a:cubicBezTo>
                      <a:pt x="99" y="0"/>
                      <a:pt x="0" y="99"/>
                      <a:pt x="0" y="220"/>
                    </a:cubicBezTo>
                    <a:cubicBezTo>
                      <a:pt x="0" y="980"/>
                      <a:pt x="0" y="980"/>
                      <a:pt x="0" y="980"/>
                    </a:cubicBezTo>
                    <a:cubicBezTo>
                      <a:pt x="40" y="980"/>
                      <a:pt x="40" y="980"/>
                      <a:pt x="40" y="980"/>
                    </a:cubicBezTo>
                    <a:lnTo>
                      <a:pt x="40" y="220"/>
                    </a:lnTo>
                    <a:close/>
                  </a:path>
                </a:pathLst>
              </a:custGeom>
              <a:solidFill>
                <a:schemeClr val="tx1">
                  <a:lumMod val="20000"/>
                  <a:lumOff val="80000"/>
                </a:schemeClr>
              </a:solidFill>
              <a:ln>
                <a:noFill/>
              </a:ln>
              <a:extLst/>
            </p:spPr>
            <p:txBody>
              <a:bodyPr anchor="ctr"/>
              <a:lstStyle/>
              <a:p>
                <a:pPr algn="ctr"/>
                <a:endParaRPr/>
              </a:p>
            </p:txBody>
          </p:sp>
          <p:sp>
            <p:nvSpPr>
              <p:cNvPr id="14" name="ïṧļiḋè">
                <a:extLst>
                  <a:ext uri="{FF2B5EF4-FFF2-40B4-BE49-F238E27FC236}">
                    <a16:creationId xmlns:a16="http://schemas.microsoft.com/office/drawing/2014/main" xmlns="" id="{59676F6E-C951-4683-8670-1A5AD187F5CF}"/>
                  </a:ext>
                </a:extLst>
              </p:cNvPr>
              <p:cNvSpPr txBox="1"/>
              <p:nvPr/>
            </p:nvSpPr>
            <p:spPr>
              <a:xfrm flipH="1" flipV="1">
                <a:off x="6824949" y="1957805"/>
                <a:ext cx="766845" cy="623062"/>
              </a:xfrm>
              <a:prstGeom prst="rect">
                <a:avLst/>
              </a:prstGeom>
              <a:noFill/>
            </p:spPr>
            <p:txBody>
              <a:bodyPr wrap="none">
                <a:prstTxWarp prst="textPlain">
                  <a:avLst/>
                </a:prstTxWarp>
                <a:normAutofit/>
              </a:bodyPr>
              <a:lstStyle/>
              <a:p>
                <a:r>
                  <a:rPr lang="en-US" altLang="zh-CN" dirty="0">
                    <a:solidFill>
                      <a:schemeClr val="bg1">
                        <a:lumMod val="65000"/>
                      </a:schemeClr>
                    </a:solidFill>
                  </a:rPr>
                  <a:t>“</a:t>
                </a:r>
              </a:p>
            </p:txBody>
          </p:sp>
          <p:sp>
            <p:nvSpPr>
              <p:cNvPr id="15" name="iŝḻîḓé">
                <a:extLst>
                  <a:ext uri="{FF2B5EF4-FFF2-40B4-BE49-F238E27FC236}">
                    <a16:creationId xmlns:a16="http://schemas.microsoft.com/office/drawing/2014/main" xmlns="" id="{C5D98431-8DB6-46B8-A5F5-BF6B49EA8CFE}"/>
                  </a:ext>
                </a:extLst>
              </p:cNvPr>
              <p:cNvSpPr txBox="1"/>
              <p:nvPr/>
            </p:nvSpPr>
            <p:spPr>
              <a:xfrm>
                <a:off x="4600206" y="4616119"/>
                <a:ext cx="766845" cy="623062"/>
              </a:xfrm>
              <a:prstGeom prst="rect">
                <a:avLst/>
              </a:prstGeom>
              <a:noFill/>
            </p:spPr>
            <p:txBody>
              <a:bodyPr wrap="none">
                <a:prstTxWarp prst="textPlain">
                  <a:avLst/>
                </a:prstTxWarp>
                <a:normAutofit/>
              </a:bodyPr>
              <a:lstStyle/>
              <a:p>
                <a:r>
                  <a:rPr lang="en-US" altLang="zh-CN" dirty="0">
                    <a:solidFill>
                      <a:schemeClr val="bg1">
                        <a:lumMod val="65000"/>
                      </a:schemeClr>
                    </a:solidFill>
                  </a:rPr>
                  <a:t>“</a:t>
                </a:r>
              </a:p>
            </p:txBody>
          </p:sp>
        </p:grpSp>
        <p:sp>
          <p:nvSpPr>
            <p:cNvPr id="10" name="矩形 9">
              <a:extLst>
                <a:ext uri="{FF2B5EF4-FFF2-40B4-BE49-F238E27FC236}">
                  <a16:creationId xmlns:a16="http://schemas.microsoft.com/office/drawing/2014/main" xmlns="" id="{3173DF41-6B17-49BB-8D75-A586299CD6F7}"/>
                </a:ext>
              </a:extLst>
            </p:cNvPr>
            <p:cNvSpPr/>
            <p:nvPr/>
          </p:nvSpPr>
          <p:spPr>
            <a:xfrm>
              <a:off x="4817635" y="2726321"/>
              <a:ext cx="2582162" cy="954107"/>
            </a:xfrm>
            <a:prstGeom prst="rect">
              <a:avLst/>
            </a:prstGeom>
          </p:spPr>
          <p:txBody>
            <a:bodyPr wrap="square">
              <a:spAutoFit/>
              <a:scene3d>
                <a:camera prst="orthographicFront"/>
                <a:lightRig rig="threePt" dir="t">
                  <a:rot lat="0" lon="0" rev="0"/>
                </a:lightRig>
              </a:scene3d>
              <a:sp3d contourW="12700"/>
            </a:bodyPr>
            <a:lstStyle/>
            <a:p>
              <a:pPr algn="ctr"/>
              <a:r>
                <a:rPr lang="en-US" altLang="zh-CN" sz="2800" b="1" dirty="0">
                  <a:solidFill>
                    <a:schemeClr val="tx2">
                      <a:lumMod val="50000"/>
                    </a:schemeClr>
                  </a:solidFill>
                  <a:latin typeface="Century Gothic" panose="020B0502020202020204" pitchFamily="34" charset="0"/>
                  <a:ea typeface="微软雅黑" pitchFamily="34" charset="-122"/>
                </a:rPr>
                <a:t>BUSINESS</a:t>
              </a:r>
            </a:p>
            <a:p>
              <a:pPr algn="ctr"/>
              <a:r>
                <a:rPr lang="en-US" altLang="zh-CN" sz="2800" dirty="0">
                  <a:solidFill>
                    <a:schemeClr val="tx2">
                      <a:lumMod val="50000"/>
                    </a:schemeClr>
                  </a:solidFill>
                  <a:latin typeface="Century Gothic" panose="020B0502020202020204" pitchFamily="34" charset="0"/>
                  <a:ea typeface="微软雅黑" pitchFamily="34" charset="-122"/>
                </a:rPr>
                <a:t>BROCHURE</a:t>
              </a:r>
              <a:endParaRPr lang="zh-CN" altLang="en-US" sz="2800" dirty="0">
                <a:solidFill>
                  <a:schemeClr val="tx2">
                    <a:lumMod val="50000"/>
                  </a:schemeClr>
                </a:solidFill>
                <a:latin typeface="Century Gothic" panose="020B0502020202020204" pitchFamily="34" charset="0"/>
                <a:ea typeface="微软雅黑" pitchFamily="34" charset="-122"/>
              </a:endParaRPr>
            </a:p>
          </p:txBody>
        </p:sp>
        <p:sp>
          <p:nvSpPr>
            <p:cNvPr id="11" name="矩形 10">
              <a:extLst>
                <a:ext uri="{FF2B5EF4-FFF2-40B4-BE49-F238E27FC236}">
                  <a16:creationId xmlns:a16="http://schemas.microsoft.com/office/drawing/2014/main" xmlns="" id="{595D7113-4361-4AEE-B3C0-0850C2178CBA}"/>
                </a:ext>
              </a:extLst>
            </p:cNvPr>
            <p:cNvSpPr/>
            <p:nvPr/>
          </p:nvSpPr>
          <p:spPr>
            <a:xfrm>
              <a:off x="4987419" y="3670780"/>
              <a:ext cx="2242594" cy="851259"/>
            </a:xfrm>
            <a:prstGeom prst="rect">
              <a:avLst/>
            </a:prstGeom>
          </p:spPr>
          <p:txBody>
            <a:bodyPr wrap="square">
              <a:spAutoFit/>
              <a:scene3d>
                <a:camera prst="orthographicFront"/>
                <a:lightRig rig="threePt" dir="t">
                  <a:rot lat="0" lon="0" rev="0"/>
                </a:lightRig>
              </a:scene3d>
              <a:sp3d contourW="12700"/>
            </a:bodyPr>
            <a:lstStyle/>
            <a:p>
              <a:pPr algn="ctr" defTabSz="914378">
                <a:lnSpc>
                  <a:spcPct val="120000"/>
                </a:lnSpc>
                <a:spcBef>
                  <a:spcPct val="0"/>
                </a:spcBef>
                <a:defRPr/>
              </a:pPr>
              <a:r>
                <a:rPr lang="zh-CN" altLang="en-US" sz="1400" dirty="0">
                  <a:cs typeface="+mn-ea"/>
                  <a:sym typeface="+mn-lt"/>
                </a:rPr>
                <a:t>此部分内容作为文字排版占位显示</a:t>
              </a:r>
              <a:br>
                <a:rPr lang="zh-CN" altLang="en-US" sz="1400" dirty="0">
                  <a:cs typeface="+mn-ea"/>
                  <a:sym typeface="+mn-lt"/>
                </a:rPr>
              </a:br>
              <a:r>
                <a:rPr lang="zh-CN" altLang="en-US" sz="1400" dirty="0">
                  <a:cs typeface="+mn-ea"/>
                  <a:sym typeface="+mn-lt"/>
                </a:rPr>
                <a:t>（建议使用主题字体）</a:t>
              </a:r>
            </a:p>
          </p:txBody>
        </p:sp>
      </p:grpSp>
      <p:grpSp>
        <p:nvGrpSpPr>
          <p:cNvPr id="21" name="组合 20">
            <a:extLst>
              <a:ext uri="{FF2B5EF4-FFF2-40B4-BE49-F238E27FC236}">
                <a16:creationId xmlns:a16="http://schemas.microsoft.com/office/drawing/2014/main" xmlns="" id="{2E93E38D-8E26-4350-BAC2-AB650D8D5156}"/>
              </a:ext>
            </a:extLst>
          </p:cNvPr>
          <p:cNvGrpSpPr/>
          <p:nvPr/>
        </p:nvGrpSpPr>
        <p:grpSpPr>
          <a:xfrm>
            <a:off x="-287858" y="356730"/>
            <a:ext cx="13478396" cy="884213"/>
            <a:chOff x="-287858" y="356730"/>
            <a:chExt cx="13478396" cy="884213"/>
          </a:xfrm>
        </p:grpSpPr>
        <p:sp>
          <p:nvSpPr>
            <p:cNvPr id="16" name="Freeform 5">
              <a:extLst>
                <a:ext uri="{FF2B5EF4-FFF2-40B4-BE49-F238E27FC236}">
                  <a16:creationId xmlns:a16="http://schemas.microsoft.com/office/drawing/2014/main" xmlns="" id="{397E7208-6BE4-464F-81FF-9C2152BF62B1}"/>
                </a:ext>
              </a:extLst>
            </p:cNvPr>
            <p:cNvSpPr>
              <a:spLocks/>
            </p:cNvSpPr>
            <p:nvPr/>
          </p:nvSpPr>
          <p:spPr bwMode="auto">
            <a:xfrm>
              <a:off x="9774237" y="1204943"/>
              <a:ext cx="3416301" cy="36000"/>
            </a:xfrm>
            <a:prstGeom prst="parallelogram">
              <a:avLst/>
            </a:pr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5">
              <a:extLst>
                <a:ext uri="{FF2B5EF4-FFF2-40B4-BE49-F238E27FC236}">
                  <a16:creationId xmlns:a16="http://schemas.microsoft.com/office/drawing/2014/main" xmlns="" id="{63C9E5A2-5719-4EC1-A074-64D522325FB1}"/>
                </a:ext>
              </a:extLst>
            </p:cNvPr>
            <p:cNvSpPr>
              <a:spLocks/>
            </p:cNvSpPr>
            <p:nvPr/>
          </p:nvSpPr>
          <p:spPr bwMode="auto">
            <a:xfrm>
              <a:off x="-287858" y="1204943"/>
              <a:ext cx="9863657" cy="36000"/>
            </a:xfrm>
            <a:prstGeom prst="parallelogram">
              <a:avLst/>
            </a:prstGeom>
            <a:solidFill>
              <a:schemeClr val="bg1">
                <a:lumMod val="65000"/>
              </a:schemeClr>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8" name="Freeform 5">
              <a:extLst>
                <a:ext uri="{FF2B5EF4-FFF2-40B4-BE49-F238E27FC236}">
                  <a16:creationId xmlns:a16="http://schemas.microsoft.com/office/drawing/2014/main" xmlns="" id="{860441F8-3318-4BD5-9F37-A6CD68D9DA39}"/>
                </a:ext>
              </a:extLst>
            </p:cNvPr>
            <p:cNvSpPr>
              <a:spLocks/>
            </p:cNvSpPr>
            <p:nvPr/>
          </p:nvSpPr>
          <p:spPr bwMode="auto">
            <a:xfrm flipH="1">
              <a:off x="598356" y="434736"/>
              <a:ext cx="552714" cy="551875"/>
            </a:xfrm>
            <a:custGeom>
              <a:avLst/>
              <a:gdLst>
                <a:gd name="T0" fmla="*/ 2247 w 4494"/>
                <a:gd name="T1" fmla="*/ 0 h 4494"/>
                <a:gd name="T2" fmla="*/ 0 w 4494"/>
                <a:gd name="T3" fmla="*/ 2247 h 4494"/>
                <a:gd name="T4" fmla="*/ 2247 w 4494"/>
                <a:gd name="T5" fmla="*/ 4494 h 4494"/>
                <a:gd name="T6" fmla="*/ 4494 w 4494"/>
                <a:gd name="T7" fmla="*/ 2247 h 4494"/>
                <a:gd name="T8" fmla="*/ 2247 w 4494"/>
                <a:gd name="T9" fmla="*/ 0 h 4494"/>
                <a:gd name="T10" fmla="*/ 2991 w 4494"/>
                <a:gd name="T11" fmla="*/ 3386 h 4494"/>
                <a:gd name="T12" fmla="*/ 2991 w 4494"/>
                <a:gd name="T13" fmla="*/ 3619 h 4494"/>
                <a:gd name="T14" fmla="*/ 2875 w 4494"/>
                <a:gd name="T15" fmla="*/ 3667 h 4494"/>
                <a:gd name="T16" fmla="*/ 2759 w 4494"/>
                <a:gd name="T17" fmla="*/ 3619 h 4494"/>
                <a:gd name="T18" fmla="*/ 1503 w 4494"/>
                <a:gd name="T19" fmla="*/ 2364 h 4494"/>
                <a:gd name="T20" fmla="*/ 1503 w 4494"/>
                <a:gd name="T21" fmla="*/ 2131 h 4494"/>
                <a:gd name="T22" fmla="*/ 2759 w 4494"/>
                <a:gd name="T23" fmla="*/ 876 h 4494"/>
                <a:gd name="T24" fmla="*/ 2991 w 4494"/>
                <a:gd name="T25" fmla="*/ 876 h 4494"/>
                <a:gd name="T26" fmla="*/ 2991 w 4494"/>
                <a:gd name="T27" fmla="*/ 1108 h 4494"/>
                <a:gd name="T28" fmla="*/ 1852 w 4494"/>
                <a:gd name="T29" fmla="*/ 2247 h 4494"/>
                <a:gd name="T30" fmla="*/ 2991 w 4494"/>
                <a:gd name="T31" fmla="*/ 3386 h 4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94" h="4494">
                  <a:moveTo>
                    <a:pt x="2247" y="0"/>
                  </a:moveTo>
                  <a:cubicBezTo>
                    <a:pt x="1008" y="0"/>
                    <a:pt x="0" y="1008"/>
                    <a:pt x="0" y="2247"/>
                  </a:cubicBezTo>
                  <a:cubicBezTo>
                    <a:pt x="0" y="3486"/>
                    <a:pt x="1008" y="4494"/>
                    <a:pt x="2247" y="4494"/>
                  </a:cubicBezTo>
                  <a:cubicBezTo>
                    <a:pt x="3486" y="4494"/>
                    <a:pt x="4494" y="3486"/>
                    <a:pt x="4494" y="2247"/>
                  </a:cubicBezTo>
                  <a:cubicBezTo>
                    <a:pt x="4494" y="1008"/>
                    <a:pt x="3486" y="0"/>
                    <a:pt x="2247" y="0"/>
                  </a:cubicBezTo>
                  <a:close/>
                  <a:moveTo>
                    <a:pt x="2991" y="3386"/>
                  </a:moveTo>
                  <a:cubicBezTo>
                    <a:pt x="3055" y="3450"/>
                    <a:pt x="3055" y="3554"/>
                    <a:pt x="2991" y="3619"/>
                  </a:cubicBezTo>
                  <a:cubicBezTo>
                    <a:pt x="2959" y="3651"/>
                    <a:pt x="2917" y="3667"/>
                    <a:pt x="2875" y="3667"/>
                  </a:cubicBezTo>
                  <a:cubicBezTo>
                    <a:pt x="2833" y="3667"/>
                    <a:pt x="2791" y="3651"/>
                    <a:pt x="2759" y="3619"/>
                  </a:cubicBezTo>
                  <a:lnTo>
                    <a:pt x="1503" y="2364"/>
                  </a:lnTo>
                  <a:cubicBezTo>
                    <a:pt x="1439" y="2299"/>
                    <a:pt x="1439" y="2195"/>
                    <a:pt x="1503" y="2131"/>
                  </a:cubicBezTo>
                  <a:lnTo>
                    <a:pt x="2759" y="876"/>
                  </a:lnTo>
                  <a:cubicBezTo>
                    <a:pt x="2823" y="811"/>
                    <a:pt x="2927" y="811"/>
                    <a:pt x="2991" y="876"/>
                  </a:cubicBezTo>
                  <a:cubicBezTo>
                    <a:pt x="3055" y="940"/>
                    <a:pt x="3055" y="1044"/>
                    <a:pt x="2991" y="1108"/>
                  </a:cubicBezTo>
                  <a:lnTo>
                    <a:pt x="1852" y="2247"/>
                  </a:lnTo>
                  <a:lnTo>
                    <a:pt x="2991" y="3386"/>
                  </a:lnTo>
                  <a:close/>
                </a:path>
              </a:pathLst>
            </a:cu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19" name="矩形 18">
              <a:extLst>
                <a:ext uri="{FF2B5EF4-FFF2-40B4-BE49-F238E27FC236}">
                  <a16:creationId xmlns:a16="http://schemas.microsoft.com/office/drawing/2014/main" xmlns="" id="{6D3C30E9-3CF8-4855-B95A-654C4356C2C3}"/>
                </a:ext>
              </a:extLst>
            </p:cNvPr>
            <p:cNvSpPr/>
            <p:nvPr/>
          </p:nvSpPr>
          <p:spPr>
            <a:xfrm>
              <a:off x="1344262" y="356730"/>
              <a:ext cx="3615243" cy="707886"/>
            </a:xfrm>
            <a:prstGeom prst="rect">
              <a:avLst/>
            </a:prstGeom>
          </p:spPr>
          <p:txBody>
            <a:bodyPr wrap="square">
              <a:spAutoFit/>
              <a:scene3d>
                <a:camera prst="orthographicFront"/>
                <a:lightRig rig="threePt" dir="t"/>
              </a:scene3d>
              <a:sp3d contourW="12700"/>
            </a:bodyPr>
            <a:lstStyle/>
            <a:p>
              <a:pPr>
                <a:lnSpc>
                  <a:spcPct val="125000"/>
                </a:lnSpc>
              </a:pPr>
              <a:r>
                <a:rPr lang="en-US" altLang="zh-CN" sz="3200" b="1" dirty="0">
                  <a:solidFill>
                    <a:schemeClr val="bg1">
                      <a:lumMod val="50000"/>
                    </a:schemeClr>
                  </a:solidFill>
                </a:rPr>
                <a:t>02. </a:t>
              </a:r>
              <a:r>
                <a:rPr lang="zh-CN" altLang="en-US" sz="3200" b="1" dirty="0">
                  <a:solidFill>
                    <a:schemeClr val="bg1">
                      <a:lumMod val="50000"/>
                    </a:schemeClr>
                  </a:solidFill>
                </a:rPr>
                <a:t>工作完成情况</a:t>
              </a:r>
            </a:p>
          </p:txBody>
        </p:sp>
        <p:sp>
          <p:nvSpPr>
            <p:cNvPr id="20" name="文本框 19">
              <a:extLst>
                <a:ext uri="{FF2B5EF4-FFF2-40B4-BE49-F238E27FC236}">
                  <a16:creationId xmlns:a16="http://schemas.microsoft.com/office/drawing/2014/main" xmlns="" id="{60F1D534-1745-4EA9-A698-B66790618BC3}"/>
                </a:ext>
              </a:extLst>
            </p:cNvPr>
            <p:cNvSpPr txBox="1"/>
            <p:nvPr/>
          </p:nvSpPr>
          <p:spPr>
            <a:xfrm>
              <a:off x="4806812" y="518989"/>
              <a:ext cx="5054277" cy="3730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solidFill>
                    <a:schemeClr val="bg1">
                      <a:lumMod val="65000"/>
                    </a:schemeClr>
                  </a:solidFill>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spTree>
    <p:extLst>
      <p:ext uri="{BB962C8B-B14F-4D97-AF65-F5344CB8AC3E}">
        <p14:creationId xmlns:p14="http://schemas.microsoft.com/office/powerpoint/2010/main" val="205440795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2000"/>
                                        <p:tgtEl>
                                          <p:spTgt spid="6"/>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ircle(in)">
                                      <p:cBhvr>
                                        <p:cTn id="13" dur="2000"/>
                                        <p:tgtEl>
                                          <p:spTgt spid="7"/>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circle(in)">
                                      <p:cBhvr>
                                        <p:cTn id="16" dur="2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2" presetClass="emph" presetSubtype="0" fill="hold" nodeType="clickEffect">
                                  <p:stCondLst>
                                    <p:cond delay="0"/>
                                  </p:stCondLst>
                                  <p:childTnLst>
                                    <p:animRot by="120000">
                                      <p:cBhvr>
                                        <p:cTn id="20" dur="100" fill="hold">
                                          <p:stCondLst>
                                            <p:cond delay="0"/>
                                          </p:stCondLst>
                                        </p:cTn>
                                        <p:tgtEl>
                                          <p:spTgt spid="8"/>
                                        </p:tgtEl>
                                        <p:attrNameLst>
                                          <p:attrName>r</p:attrName>
                                        </p:attrNameLst>
                                      </p:cBhvr>
                                    </p:animRot>
                                    <p:animRot by="-240000">
                                      <p:cBhvr>
                                        <p:cTn id="21" dur="200" fill="hold">
                                          <p:stCondLst>
                                            <p:cond delay="200"/>
                                          </p:stCondLst>
                                        </p:cTn>
                                        <p:tgtEl>
                                          <p:spTgt spid="8"/>
                                        </p:tgtEl>
                                        <p:attrNameLst>
                                          <p:attrName>r</p:attrName>
                                        </p:attrNameLst>
                                      </p:cBhvr>
                                    </p:animRot>
                                    <p:animRot by="240000">
                                      <p:cBhvr>
                                        <p:cTn id="22" dur="200" fill="hold">
                                          <p:stCondLst>
                                            <p:cond delay="400"/>
                                          </p:stCondLst>
                                        </p:cTn>
                                        <p:tgtEl>
                                          <p:spTgt spid="8"/>
                                        </p:tgtEl>
                                        <p:attrNameLst>
                                          <p:attrName>r</p:attrName>
                                        </p:attrNameLst>
                                      </p:cBhvr>
                                    </p:animRot>
                                    <p:animRot by="-240000">
                                      <p:cBhvr>
                                        <p:cTn id="23" dur="200" fill="hold">
                                          <p:stCondLst>
                                            <p:cond delay="600"/>
                                          </p:stCondLst>
                                        </p:cTn>
                                        <p:tgtEl>
                                          <p:spTgt spid="8"/>
                                        </p:tgtEl>
                                        <p:attrNameLst>
                                          <p:attrName>r</p:attrName>
                                        </p:attrNameLst>
                                      </p:cBhvr>
                                    </p:animRot>
                                    <p:animRot by="120000">
                                      <p:cBhvr>
                                        <p:cTn id="24" dur="200" fill="hold">
                                          <p:stCondLst>
                                            <p:cond delay="80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Shape 4">
            <a:extLst>
              <a:ext uri="{FF2B5EF4-FFF2-40B4-BE49-F238E27FC236}">
                <a16:creationId xmlns:a16="http://schemas.microsoft.com/office/drawing/2014/main" xmlns="" id="{E2AF1E1F-2DC9-41BA-9632-93F4C2AE5266}"/>
              </a:ext>
            </a:extLst>
          </p:cNvPr>
          <p:cNvSpPr>
            <a:spLocks/>
          </p:cNvSpPr>
          <p:nvPr/>
        </p:nvSpPr>
        <p:spPr bwMode="auto">
          <a:xfrm>
            <a:off x="895938" y="2920056"/>
            <a:ext cx="9046885" cy="3204323"/>
          </a:xfrm>
          <a:custGeom>
            <a:avLst/>
            <a:gdLst>
              <a:gd name="T0" fmla="*/ 0 w 2828"/>
              <a:gd name="T1" fmla="*/ 856 h 1032"/>
              <a:gd name="T2" fmla="*/ 660 w 2828"/>
              <a:gd name="T3" fmla="*/ 540 h 1032"/>
              <a:gd name="T4" fmla="*/ 1232 w 2828"/>
              <a:gd name="T5" fmla="*/ 720 h 1032"/>
              <a:gd name="T6" fmla="*/ 1772 w 2828"/>
              <a:gd name="T7" fmla="*/ 320 h 1032"/>
              <a:gd name="T8" fmla="*/ 2315 w 2828"/>
              <a:gd name="T9" fmla="*/ 479 h 1032"/>
              <a:gd name="T10" fmla="*/ 2828 w 2828"/>
              <a:gd name="T11" fmla="*/ 0 h 1032"/>
            </a:gdLst>
            <a:ahLst/>
            <a:cxnLst>
              <a:cxn ang="0">
                <a:pos x="T0" y="T1"/>
              </a:cxn>
              <a:cxn ang="0">
                <a:pos x="T2" y="T3"/>
              </a:cxn>
              <a:cxn ang="0">
                <a:pos x="T4" y="T5"/>
              </a:cxn>
              <a:cxn ang="0">
                <a:pos x="T6" y="T7"/>
              </a:cxn>
              <a:cxn ang="0">
                <a:pos x="T8" y="T9"/>
              </a:cxn>
              <a:cxn ang="0">
                <a:pos x="T10" y="T11"/>
              </a:cxn>
            </a:cxnLst>
            <a:rect l="0" t="0" r="r" b="b"/>
            <a:pathLst>
              <a:path w="2828" h="1032">
                <a:moveTo>
                  <a:pt x="0" y="856"/>
                </a:moveTo>
                <a:cubicBezTo>
                  <a:pt x="420" y="1032"/>
                  <a:pt x="464" y="536"/>
                  <a:pt x="660" y="540"/>
                </a:cubicBezTo>
                <a:cubicBezTo>
                  <a:pt x="856" y="544"/>
                  <a:pt x="976" y="736"/>
                  <a:pt x="1232" y="720"/>
                </a:cubicBezTo>
                <a:cubicBezTo>
                  <a:pt x="1488" y="704"/>
                  <a:pt x="1508" y="352"/>
                  <a:pt x="1772" y="320"/>
                </a:cubicBezTo>
                <a:cubicBezTo>
                  <a:pt x="2036" y="288"/>
                  <a:pt x="2063" y="491"/>
                  <a:pt x="2315" y="479"/>
                </a:cubicBezTo>
                <a:cubicBezTo>
                  <a:pt x="2567" y="467"/>
                  <a:pt x="2572" y="84"/>
                  <a:pt x="2828" y="0"/>
                </a:cubicBezTo>
              </a:path>
            </a:pathLst>
          </a:custGeom>
          <a:noFill/>
          <a:ln w="15875" cap="flat">
            <a:solidFill>
              <a:schemeClr val="tx1">
                <a:lumMod val="65000"/>
                <a:lumOff val="35000"/>
              </a:schemeClr>
            </a:solidFill>
            <a:prstDash val="dash"/>
            <a:miter lim="800000"/>
            <a:headEnd/>
            <a:tailEnd/>
          </a:ln>
          <a:extLst>
            <a:ext uri="{909E8E84-426E-40dd-AFC4-6F175D3DCCD1}">
              <a14:hiddenFill xmlns="" xmlns:lc="http://schemas.openxmlformats.org/drawingml/2006/lockedCanvas" xmlns:p14="http://schemas.microsoft.com/office/powerpoint/2010/main" xmlns:a14="http://schemas.microsoft.com/office/drawing/2010/main">
                <a:solidFill>
                  <a:srgbClr val="FFFFFF"/>
                </a:solidFill>
              </a14:hiddenFill>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grpSp>
        <p:nvGrpSpPr>
          <p:cNvPr id="73" name="组合 72">
            <a:extLst>
              <a:ext uri="{FF2B5EF4-FFF2-40B4-BE49-F238E27FC236}">
                <a16:creationId xmlns:a16="http://schemas.microsoft.com/office/drawing/2014/main" xmlns="" id="{628F1370-1EA7-4F89-A0F4-948E1D43E374}"/>
              </a:ext>
            </a:extLst>
          </p:cNvPr>
          <p:cNvGrpSpPr/>
          <p:nvPr/>
        </p:nvGrpSpPr>
        <p:grpSpPr>
          <a:xfrm>
            <a:off x="2554608" y="4171004"/>
            <a:ext cx="870159" cy="843065"/>
            <a:chOff x="2554608" y="3879460"/>
            <a:chExt cx="870159" cy="843065"/>
          </a:xfrm>
        </p:grpSpPr>
        <p:sp>
          <p:nvSpPr>
            <p:cNvPr id="18" name="Oval 33">
              <a:extLst>
                <a:ext uri="{FF2B5EF4-FFF2-40B4-BE49-F238E27FC236}">
                  <a16:creationId xmlns:a16="http://schemas.microsoft.com/office/drawing/2014/main" xmlns="" id="{79B722A4-B425-463B-B6EF-997FA1CE89D4}"/>
                </a:ext>
              </a:extLst>
            </p:cNvPr>
            <p:cNvSpPr>
              <a:spLocks noChangeAspect="1"/>
            </p:cNvSpPr>
            <p:nvPr/>
          </p:nvSpPr>
          <p:spPr>
            <a:xfrm>
              <a:off x="2554608" y="3879460"/>
              <a:ext cx="870159" cy="843065"/>
            </a:xfrm>
            <a:prstGeom prst="ellipse">
              <a:avLst/>
            </a:prstGeom>
            <a:solidFill>
              <a:schemeClr val="accent2">
                <a:alpha val="72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white">
                    <a:lumMod val="50000"/>
                  </a:prstClr>
                </a:solidFill>
                <a:effectLst/>
                <a:uLnTx/>
                <a:uFillTx/>
                <a:latin typeface="等线" panose="020F0502020204030204"/>
                <a:ea typeface="+mn-ea"/>
                <a:cs typeface="+mn-cs"/>
                <a:sym typeface="+mn-lt"/>
              </a:endParaRPr>
            </a:p>
          </p:txBody>
        </p:sp>
        <p:sp>
          <p:nvSpPr>
            <p:cNvPr id="19" name="Oval 34">
              <a:extLst>
                <a:ext uri="{FF2B5EF4-FFF2-40B4-BE49-F238E27FC236}">
                  <a16:creationId xmlns:a16="http://schemas.microsoft.com/office/drawing/2014/main" xmlns="" id="{E741B8F6-C8E7-414E-BB56-CB8266821793}"/>
                </a:ext>
              </a:extLst>
            </p:cNvPr>
            <p:cNvSpPr>
              <a:spLocks noChangeAspect="1"/>
            </p:cNvSpPr>
            <p:nvPr/>
          </p:nvSpPr>
          <p:spPr>
            <a:xfrm>
              <a:off x="2655012" y="3976738"/>
              <a:ext cx="669352" cy="648511"/>
            </a:xfrm>
            <a:prstGeom prst="ellipse">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等线" panose="020F0502020204030204"/>
                  <a:ea typeface="+mn-ea"/>
                  <a:cs typeface="+mn-cs"/>
                  <a:sym typeface="+mn-lt"/>
                </a:rPr>
                <a:t>01</a:t>
              </a:r>
            </a:p>
          </p:txBody>
        </p:sp>
      </p:grpSp>
      <p:grpSp>
        <p:nvGrpSpPr>
          <p:cNvPr id="20" name="Group 45">
            <a:extLst>
              <a:ext uri="{FF2B5EF4-FFF2-40B4-BE49-F238E27FC236}">
                <a16:creationId xmlns:a16="http://schemas.microsoft.com/office/drawing/2014/main" xmlns="" id="{1D4F83C2-4265-4E73-86B8-256774EBB333}"/>
              </a:ext>
            </a:extLst>
          </p:cNvPr>
          <p:cNvGrpSpPr/>
          <p:nvPr/>
        </p:nvGrpSpPr>
        <p:grpSpPr>
          <a:xfrm>
            <a:off x="1608652" y="3390087"/>
            <a:ext cx="2769417" cy="641197"/>
            <a:chOff x="8578397" y="3611567"/>
            <a:chExt cx="2571838" cy="717095"/>
          </a:xfrm>
        </p:grpSpPr>
        <p:sp>
          <p:nvSpPr>
            <p:cNvPr id="21" name="TextBox 46">
              <a:extLst>
                <a:ext uri="{FF2B5EF4-FFF2-40B4-BE49-F238E27FC236}">
                  <a16:creationId xmlns:a16="http://schemas.microsoft.com/office/drawing/2014/main" xmlns="" id="{23FD1184-BA94-4BEC-B3A5-B26A918721B5}"/>
                </a:ext>
              </a:extLst>
            </p:cNvPr>
            <p:cNvSpPr txBox="1"/>
            <p:nvPr/>
          </p:nvSpPr>
          <p:spPr>
            <a:xfrm>
              <a:off x="8578397" y="3611567"/>
              <a:ext cx="2571838" cy="246221"/>
            </a:xfrm>
            <a:prstGeom prst="rect">
              <a:avLst/>
            </a:prstGeom>
            <a:noFill/>
          </p:spPr>
          <p:txBody>
            <a:bodyPr wrap="none" lIns="0" tIns="0" rIns="0" bIns="0" anchor="t" anchorCtr="1">
              <a:norm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1200" cap="none" spc="0" normalizeH="0" baseline="0" noProof="0" dirty="0">
                  <a:ln>
                    <a:noFill/>
                  </a:ln>
                  <a:solidFill>
                    <a:prstClr val="white">
                      <a:lumMod val="50000"/>
                    </a:prstClr>
                  </a:solidFill>
                  <a:effectLst/>
                  <a:uLnTx/>
                  <a:uFillTx/>
                  <a:latin typeface="等线" panose="020F0502020204030204"/>
                  <a:ea typeface="等线" panose="02010600030101010101" pitchFamily="2" charset="-122"/>
                  <a:cs typeface="+mn-ea"/>
                  <a:sym typeface="+mn-lt"/>
                </a:rPr>
                <a:t>标题文本预设</a:t>
              </a:r>
            </a:p>
          </p:txBody>
        </p:sp>
        <p:sp>
          <p:nvSpPr>
            <p:cNvPr id="22" name="Rectangle 47">
              <a:extLst>
                <a:ext uri="{FF2B5EF4-FFF2-40B4-BE49-F238E27FC236}">
                  <a16:creationId xmlns:a16="http://schemas.microsoft.com/office/drawing/2014/main" xmlns="" id="{22DAF865-3016-4867-B8A8-7B34B10337F8}"/>
                </a:ext>
              </a:extLst>
            </p:cNvPr>
            <p:cNvSpPr/>
            <p:nvPr/>
          </p:nvSpPr>
          <p:spPr>
            <a:xfrm>
              <a:off x="8689522" y="3866997"/>
              <a:ext cx="2359478" cy="461665"/>
            </a:xfrm>
            <a:prstGeom prst="rect">
              <a:avLst/>
            </a:prstGeom>
          </p:spPr>
          <p:txBody>
            <a:bodyPr wrap="square" lIns="0" tIns="0" rIns="0" bIns="0" anchor="t" anchorCtr="1">
              <a:norm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800" b="0" i="0" u="none" strike="noStrike" kern="1200" cap="none" spc="0" normalizeH="0" baseline="0" noProof="0">
                  <a:ln>
                    <a:noFill/>
                  </a:ln>
                  <a:solidFill>
                    <a:prstClr val="white">
                      <a:lumMod val="50000"/>
                    </a:prstClr>
                  </a:solidFill>
                  <a:effectLst/>
                  <a:uLnTx/>
                  <a:uFillTx/>
                  <a:latin typeface="等线" panose="020F0502020204030204"/>
                  <a:ea typeface="等线" panose="02010600030101010101" pitchFamily="2" charset="-122"/>
                  <a:cs typeface="+mn-ea"/>
                  <a:sym typeface="+mn-lt"/>
                </a:rPr>
                <a:t>此部分内容作为文字排版占位显示</a:t>
              </a:r>
              <a:br>
                <a:rPr kumimoji="0" lang="zh-CN" altLang="en-US" sz="800" b="0" i="0" u="none" strike="noStrike" kern="1200" cap="none" spc="0" normalizeH="0" baseline="0" noProof="0">
                  <a:ln>
                    <a:noFill/>
                  </a:ln>
                  <a:solidFill>
                    <a:prstClr val="white">
                      <a:lumMod val="50000"/>
                    </a:prstClr>
                  </a:solidFill>
                  <a:effectLst/>
                  <a:uLnTx/>
                  <a:uFillTx/>
                  <a:latin typeface="等线" panose="020F0502020204030204"/>
                  <a:ea typeface="等线" panose="02010600030101010101" pitchFamily="2" charset="-122"/>
                  <a:cs typeface="+mn-ea"/>
                  <a:sym typeface="+mn-lt"/>
                </a:rPr>
              </a:br>
              <a:r>
                <a:rPr kumimoji="0" lang="zh-CN" altLang="en-US" sz="800" b="0" i="0" u="none" strike="noStrike" kern="1200" cap="none" spc="0" normalizeH="0" baseline="0" noProof="0">
                  <a:ln>
                    <a:noFill/>
                  </a:ln>
                  <a:solidFill>
                    <a:prstClr val="white">
                      <a:lumMod val="50000"/>
                    </a:prstClr>
                  </a:solidFill>
                  <a:effectLst/>
                  <a:uLnTx/>
                  <a:uFillTx/>
                  <a:latin typeface="等线" panose="020F0502020204030204"/>
                  <a:ea typeface="等线" panose="02010600030101010101" pitchFamily="2" charset="-122"/>
                  <a:cs typeface="+mn-ea"/>
                  <a:sym typeface="+mn-lt"/>
                </a:rPr>
                <a:t>（建议使用主题字体）</a:t>
              </a:r>
            </a:p>
          </p:txBody>
        </p:sp>
      </p:grpSp>
      <p:grpSp>
        <p:nvGrpSpPr>
          <p:cNvPr id="66" name="组合 65">
            <a:extLst>
              <a:ext uri="{FF2B5EF4-FFF2-40B4-BE49-F238E27FC236}">
                <a16:creationId xmlns:a16="http://schemas.microsoft.com/office/drawing/2014/main" xmlns="" id="{C026E0B5-4CF3-4B5F-8112-5C9A3E779B83}"/>
              </a:ext>
            </a:extLst>
          </p:cNvPr>
          <p:cNvGrpSpPr/>
          <p:nvPr/>
        </p:nvGrpSpPr>
        <p:grpSpPr>
          <a:xfrm>
            <a:off x="4378069" y="4720474"/>
            <a:ext cx="870159" cy="843065"/>
            <a:chOff x="4378069" y="4428930"/>
            <a:chExt cx="870159" cy="843065"/>
          </a:xfrm>
        </p:grpSpPr>
        <p:sp>
          <p:nvSpPr>
            <p:cNvPr id="24" name="Oval 42">
              <a:extLst>
                <a:ext uri="{FF2B5EF4-FFF2-40B4-BE49-F238E27FC236}">
                  <a16:creationId xmlns:a16="http://schemas.microsoft.com/office/drawing/2014/main" xmlns="" id="{DA2FA9D8-6604-4278-989D-3AF99B59D232}"/>
                </a:ext>
              </a:extLst>
            </p:cNvPr>
            <p:cNvSpPr>
              <a:spLocks noChangeAspect="1"/>
            </p:cNvSpPr>
            <p:nvPr/>
          </p:nvSpPr>
          <p:spPr>
            <a:xfrm>
              <a:off x="4378069" y="4428930"/>
              <a:ext cx="870159" cy="843065"/>
            </a:xfrm>
            <a:prstGeom prst="ellipse">
              <a:avLst/>
            </a:prstGeom>
            <a:solidFill>
              <a:schemeClr val="accent3">
                <a:alpha val="72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white">
                    <a:lumMod val="50000"/>
                  </a:prstClr>
                </a:solidFill>
                <a:effectLst/>
                <a:uLnTx/>
                <a:uFillTx/>
                <a:latin typeface="等线" panose="020F0502020204030204"/>
                <a:ea typeface="+mn-ea"/>
                <a:cs typeface="+mn-cs"/>
                <a:sym typeface="+mn-lt"/>
              </a:endParaRPr>
            </a:p>
          </p:txBody>
        </p:sp>
        <p:sp>
          <p:nvSpPr>
            <p:cNvPr id="25" name="Oval 43">
              <a:extLst>
                <a:ext uri="{FF2B5EF4-FFF2-40B4-BE49-F238E27FC236}">
                  <a16:creationId xmlns:a16="http://schemas.microsoft.com/office/drawing/2014/main" xmlns="" id="{A276C85F-327B-4195-B648-8881ACB0F23D}"/>
                </a:ext>
              </a:extLst>
            </p:cNvPr>
            <p:cNvSpPr>
              <a:spLocks noChangeAspect="1"/>
            </p:cNvSpPr>
            <p:nvPr/>
          </p:nvSpPr>
          <p:spPr>
            <a:xfrm>
              <a:off x="4478471" y="4526207"/>
              <a:ext cx="669352" cy="648511"/>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等线" panose="020F0502020204030204"/>
                  <a:ea typeface="+mn-ea"/>
                  <a:cs typeface="+mn-cs"/>
                  <a:sym typeface="+mn-lt"/>
                </a:rPr>
                <a:t>02</a:t>
              </a:r>
            </a:p>
          </p:txBody>
        </p:sp>
      </p:grpSp>
      <p:grpSp>
        <p:nvGrpSpPr>
          <p:cNvPr id="26" name="Group 60">
            <a:extLst>
              <a:ext uri="{FF2B5EF4-FFF2-40B4-BE49-F238E27FC236}">
                <a16:creationId xmlns:a16="http://schemas.microsoft.com/office/drawing/2014/main" xmlns="" id="{C5F4CF00-A83B-4551-B099-67E6117352CB}"/>
              </a:ext>
            </a:extLst>
          </p:cNvPr>
          <p:cNvGrpSpPr/>
          <p:nvPr/>
        </p:nvGrpSpPr>
        <p:grpSpPr>
          <a:xfrm>
            <a:off x="3428439" y="5627076"/>
            <a:ext cx="2769417" cy="641197"/>
            <a:chOff x="8578397" y="3611567"/>
            <a:chExt cx="2571838" cy="717095"/>
          </a:xfrm>
        </p:grpSpPr>
        <p:sp>
          <p:nvSpPr>
            <p:cNvPr id="27" name="TextBox 61">
              <a:extLst>
                <a:ext uri="{FF2B5EF4-FFF2-40B4-BE49-F238E27FC236}">
                  <a16:creationId xmlns:a16="http://schemas.microsoft.com/office/drawing/2014/main" xmlns="" id="{0AB6E3A5-10DC-45B1-9B6D-84E9ECD7F156}"/>
                </a:ext>
              </a:extLst>
            </p:cNvPr>
            <p:cNvSpPr txBox="1"/>
            <p:nvPr/>
          </p:nvSpPr>
          <p:spPr>
            <a:xfrm>
              <a:off x="8578397" y="3611567"/>
              <a:ext cx="2571838" cy="246221"/>
            </a:xfrm>
            <a:prstGeom prst="rect">
              <a:avLst/>
            </a:prstGeom>
            <a:noFill/>
          </p:spPr>
          <p:txBody>
            <a:bodyPr wrap="none" lIns="0" tIns="0" rIns="0" bIns="0" anchor="t" anchorCtr="1">
              <a:norm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1200" cap="none" spc="0" normalizeH="0" baseline="0" noProof="0">
                  <a:ln>
                    <a:noFill/>
                  </a:ln>
                  <a:solidFill>
                    <a:prstClr val="white">
                      <a:lumMod val="50000"/>
                    </a:prstClr>
                  </a:solidFill>
                  <a:effectLst/>
                  <a:uLnTx/>
                  <a:uFillTx/>
                  <a:latin typeface="等线" panose="020F0502020204030204"/>
                  <a:ea typeface="等线" panose="02010600030101010101" pitchFamily="2" charset="-122"/>
                  <a:cs typeface="+mn-ea"/>
                  <a:sym typeface="+mn-lt"/>
                </a:rPr>
                <a:t>标题文本预设</a:t>
              </a:r>
            </a:p>
          </p:txBody>
        </p:sp>
        <p:sp>
          <p:nvSpPr>
            <p:cNvPr id="28" name="Rectangle 62">
              <a:extLst>
                <a:ext uri="{FF2B5EF4-FFF2-40B4-BE49-F238E27FC236}">
                  <a16:creationId xmlns:a16="http://schemas.microsoft.com/office/drawing/2014/main" xmlns="" id="{1B83AA21-5BD6-46EC-AE19-84BD9232093A}"/>
                </a:ext>
              </a:extLst>
            </p:cNvPr>
            <p:cNvSpPr/>
            <p:nvPr/>
          </p:nvSpPr>
          <p:spPr>
            <a:xfrm>
              <a:off x="8689522" y="3866997"/>
              <a:ext cx="2359478" cy="461665"/>
            </a:xfrm>
            <a:prstGeom prst="rect">
              <a:avLst/>
            </a:prstGeom>
          </p:spPr>
          <p:txBody>
            <a:bodyPr wrap="square" lIns="0" tIns="0" rIns="0" bIns="0" anchor="t" anchorCtr="1">
              <a:norm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800" b="0" i="0" u="none" strike="noStrike" kern="1200" cap="none" spc="0" normalizeH="0" baseline="0" noProof="0">
                  <a:ln>
                    <a:noFill/>
                  </a:ln>
                  <a:solidFill>
                    <a:prstClr val="white">
                      <a:lumMod val="50000"/>
                    </a:prstClr>
                  </a:solidFill>
                  <a:effectLst/>
                  <a:uLnTx/>
                  <a:uFillTx/>
                  <a:latin typeface="等线" panose="020F0502020204030204"/>
                  <a:ea typeface="等线" panose="02010600030101010101" pitchFamily="2" charset="-122"/>
                  <a:cs typeface="+mn-ea"/>
                  <a:sym typeface="+mn-lt"/>
                </a:rPr>
                <a:t>此部分内容作为文字排版占位显示</a:t>
              </a:r>
              <a:br>
                <a:rPr kumimoji="0" lang="zh-CN" altLang="en-US" sz="800" b="0" i="0" u="none" strike="noStrike" kern="1200" cap="none" spc="0" normalizeH="0" baseline="0" noProof="0">
                  <a:ln>
                    <a:noFill/>
                  </a:ln>
                  <a:solidFill>
                    <a:prstClr val="white">
                      <a:lumMod val="50000"/>
                    </a:prstClr>
                  </a:solidFill>
                  <a:effectLst/>
                  <a:uLnTx/>
                  <a:uFillTx/>
                  <a:latin typeface="等线" panose="020F0502020204030204"/>
                  <a:ea typeface="等线" panose="02010600030101010101" pitchFamily="2" charset="-122"/>
                  <a:cs typeface="+mn-ea"/>
                  <a:sym typeface="+mn-lt"/>
                </a:rPr>
              </a:br>
              <a:r>
                <a:rPr kumimoji="0" lang="zh-CN" altLang="en-US" sz="800" b="0" i="0" u="none" strike="noStrike" kern="1200" cap="none" spc="0" normalizeH="0" baseline="0" noProof="0">
                  <a:ln>
                    <a:noFill/>
                  </a:ln>
                  <a:solidFill>
                    <a:prstClr val="white">
                      <a:lumMod val="50000"/>
                    </a:prstClr>
                  </a:solidFill>
                  <a:effectLst/>
                  <a:uLnTx/>
                  <a:uFillTx/>
                  <a:latin typeface="等线" panose="020F0502020204030204"/>
                  <a:ea typeface="等线" panose="02010600030101010101" pitchFamily="2" charset="-122"/>
                  <a:cs typeface="+mn-ea"/>
                  <a:sym typeface="+mn-lt"/>
                </a:rPr>
                <a:t>（建议使用主题字体）</a:t>
              </a:r>
            </a:p>
          </p:txBody>
        </p:sp>
      </p:grpSp>
      <p:grpSp>
        <p:nvGrpSpPr>
          <p:cNvPr id="32" name="Group 63">
            <a:extLst>
              <a:ext uri="{FF2B5EF4-FFF2-40B4-BE49-F238E27FC236}">
                <a16:creationId xmlns:a16="http://schemas.microsoft.com/office/drawing/2014/main" xmlns="" id="{61B3854F-FA02-4B0F-B17C-203BF878D743}"/>
              </a:ext>
            </a:extLst>
          </p:cNvPr>
          <p:cNvGrpSpPr/>
          <p:nvPr/>
        </p:nvGrpSpPr>
        <p:grpSpPr>
          <a:xfrm>
            <a:off x="5233004" y="2823532"/>
            <a:ext cx="2769417" cy="641197"/>
            <a:chOff x="8578397" y="3611567"/>
            <a:chExt cx="2571838" cy="717095"/>
          </a:xfrm>
        </p:grpSpPr>
        <p:sp>
          <p:nvSpPr>
            <p:cNvPr id="33" name="TextBox 64">
              <a:extLst>
                <a:ext uri="{FF2B5EF4-FFF2-40B4-BE49-F238E27FC236}">
                  <a16:creationId xmlns:a16="http://schemas.microsoft.com/office/drawing/2014/main" xmlns="" id="{DC57967D-4951-49EB-B9AF-2D803946B52B}"/>
                </a:ext>
              </a:extLst>
            </p:cNvPr>
            <p:cNvSpPr txBox="1"/>
            <p:nvPr/>
          </p:nvSpPr>
          <p:spPr>
            <a:xfrm>
              <a:off x="8578397" y="3611567"/>
              <a:ext cx="2571838" cy="246221"/>
            </a:xfrm>
            <a:prstGeom prst="rect">
              <a:avLst/>
            </a:prstGeom>
            <a:noFill/>
          </p:spPr>
          <p:txBody>
            <a:bodyPr wrap="none" lIns="0" tIns="0" rIns="0" bIns="0" anchor="t" anchorCtr="1">
              <a:norm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1200" cap="none" spc="0" normalizeH="0" baseline="0" noProof="0" dirty="0">
                  <a:ln>
                    <a:noFill/>
                  </a:ln>
                  <a:solidFill>
                    <a:prstClr val="white">
                      <a:lumMod val="50000"/>
                    </a:prstClr>
                  </a:solidFill>
                  <a:effectLst/>
                  <a:uLnTx/>
                  <a:uFillTx/>
                  <a:latin typeface="等线" panose="020F0502020204030204"/>
                  <a:ea typeface="等线" panose="02010600030101010101" pitchFamily="2" charset="-122"/>
                  <a:cs typeface="+mn-ea"/>
                  <a:sym typeface="+mn-lt"/>
                </a:rPr>
                <a:t>标题文本预设</a:t>
              </a:r>
            </a:p>
          </p:txBody>
        </p:sp>
        <p:sp>
          <p:nvSpPr>
            <p:cNvPr id="34" name="Rectangle 65">
              <a:extLst>
                <a:ext uri="{FF2B5EF4-FFF2-40B4-BE49-F238E27FC236}">
                  <a16:creationId xmlns:a16="http://schemas.microsoft.com/office/drawing/2014/main" xmlns="" id="{ACBD2FC6-E4A3-432F-898D-B002549478F2}"/>
                </a:ext>
              </a:extLst>
            </p:cNvPr>
            <p:cNvSpPr/>
            <p:nvPr/>
          </p:nvSpPr>
          <p:spPr>
            <a:xfrm>
              <a:off x="8689522" y="3866997"/>
              <a:ext cx="2359478" cy="461665"/>
            </a:xfrm>
            <a:prstGeom prst="rect">
              <a:avLst/>
            </a:prstGeom>
          </p:spPr>
          <p:txBody>
            <a:bodyPr wrap="square" lIns="0" tIns="0" rIns="0" bIns="0" anchor="t" anchorCtr="1">
              <a:norm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800" b="0" i="0" u="none" strike="noStrike" kern="1200" cap="none" spc="0" normalizeH="0" baseline="0" noProof="0">
                  <a:ln>
                    <a:noFill/>
                  </a:ln>
                  <a:solidFill>
                    <a:prstClr val="white">
                      <a:lumMod val="50000"/>
                    </a:prstClr>
                  </a:solidFill>
                  <a:effectLst/>
                  <a:uLnTx/>
                  <a:uFillTx/>
                  <a:latin typeface="等线" panose="020F0502020204030204"/>
                  <a:ea typeface="等线" panose="02010600030101010101" pitchFamily="2" charset="-122"/>
                  <a:cs typeface="+mn-ea"/>
                  <a:sym typeface="+mn-lt"/>
                </a:rPr>
                <a:t>此部分内容作为文字排版占位显示</a:t>
              </a:r>
              <a:br>
                <a:rPr kumimoji="0" lang="zh-CN" altLang="en-US" sz="800" b="0" i="0" u="none" strike="noStrike" kern="1200" cap="none" spc="0" normalizeH="0" baseline="0" noProof="0">
                  <a:ln>
                    <a:noFill/>
                  </a:ln>
                  <a:solidFill>
                    <a:prstClr val="white">
                      <a:lumMod val="50000"/>
                    </a:prstClr>
                  </a:solidFill>
                  <a:effectLst/>
                  <a:uLnTx/>
                  <a:uFillTx/>
                  <a:latin typeface="等线" panose="020F0502020204030204"/>
                  <a:ea typeface="等线" panose="02010600030101010101" pitchFamily="2" charset="-122"/>
                  <a:cs typeface="+mn-ea"/>
                  <a:sym typeface="+mn-lt"/>
                </a:rPr>
              </a:br>
              <a:r>
                <a:rPr kumimoji="0" lang="zh-CN" altLang="en-US" sz="800" b="0" i="0" u="none" strike="noStrike" kern="1200" cap="none" spc="0" normalizeH="0" baseline="0" noProof="0">
                  <a:ln>
                    <a:noFill/>
                  </a:ln>
                  <a:solidFill>
                    <a:prstClr val="white">
                      <a:lumMod val="50000"/>
                    </a:prstClr>
                  </a:solidFill>
                  <a:effectLst/>
                  <a:uLnTx/>
                  <a:uFillTx/>
                  <a:latin typeface="等线" panose="020F0502020204030204"/>
                  <a:ea typeface="等线" panose="02010600030101010101" pitchFamily="2" charset="-122"/>
                  <a:cs typeface="+mn-ea"/>
                  <a:sym typeface="+mn-lt"/>
                </a:rPr>
                <a:t>（建议使用主题字体）</a:t>
              </a:r>
            </a:p>
          </p:txBody>
        </p:sp>
      </p:grpSp>
      <p:grpSp>
        <p:nvGrpSpPr>
          <p:cNvPr id="38" name="Group 66">
            <a:extLst>
              <a:ext uri="{FF2B5EF4-FFF2-40B4-BE49-F238E27FC236}">
                <a16:creationId xmlns:a16="http://schemas.microsoft.com/office/drawing/2014/main" xmlns="" id="{2402D991-DE91-4DC6-9A9E-D78251CDC2B8}"/>
              </a:ext>
            </a:extLst>
          </p:cNvPr>
          <p:cNvGrpSpPr/>
          <p:nvPr/>
        </p:nvGrpSpPr>
        <p:grpSpPr>
          <a:xfrm>
            <a:off x="7003546" y="4965154"/>
            <a:ext cx="2769417" cy="641197"/>
            <a:chOff x="8578397" y="3611567"/>
            <a:chExt cx="2571838" cy="717095"/>
          </a:xfrm>
        </p:grpSpPr>
        <p:sp>
          <p:nvSpPr>
            <p:cNvPr id="39" name="TextBox 67">
              <a:extLst>
                <a:ext uri="{FF2B5EF4-FFF2-40B4-BE49-F238E27FC236}">
                  <a16:creationId xmlns:a16="http://schemas.microsoft.com/office/drawing/2014/main" xmlns="" id="{D6CC437A-7634-42E4-8A04-C4F43C485545}"/>
                </a:ext>
              </a:extLst>
            </p:cNvPr>
            <p:cNvSpPr txBox="1"/>
            <p:nvPr/>
          </p:nvSpPr>
          <p:spPr>
            <a:xfrm>
              <a:off x="8578397" y="3611567"/>
              <a:ext cx="2571838" cy="246221"/>
            </a:xfrm>
            <a:prstGeom prst="rect">
              <a:avLst/>
            </a:prstGeom>
            <a:noFill/>
          </p:spPr>
          <p:txBody>
            <a:bodyPr wrap="none" lIns="0" tIns="0" rIns="0" bIns="0" anchor="t" anchorCtr="1">
              <a:norm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1200" cap="none" spc="0" normalizeH="0" baseline="0" noProof="0">
                  <a:ln>
                    <a:noFill/>
                  </a:ln>
                  <a:solidFill>
                    <a:prstClr val="white">
                      <a:lumMod val="50000"/>
                    </a:prstClr>
                  </a:solidFill>
                  <a:effectLst/>
                  <a:uLnTx/>
                  <a:uFillTx/>
                  <a:latin typeface="等线" panose="020F0502020204030204"/>
                  <a:ea typeface="等线" panose="02010600030101010101" pitchFamily="2" charset="-122"/>
                  <a:cs typeface="+mn-ea"/>
                  <a:sym typeface="+mn-lt"/>
                </a:rPr>
                <a:t>标题文本预设</a:t>
              </a:r>
            </a:p>
          </p:txBody>
        </p:sp>
        <p:sp>
          <p:nvSpPr>
            <p:cNvPr id="40" name="Rectangle 68">
              <a:extLst>
                <a:ext uri="{FF2B5EF4-FFF2-40B4-BE49-F238E27FC236}">
                  <a16:creationId xmlns:a16="http://schemas.microsoft.com/office/drawing/2014/main" xmlns="" id="{7512B453-1180-412C-9855-F7042C62CE2B}"/>
                </a:ext>
              </a:extLst>
            </p:cNvPr>
            <p:cNvSpPr/>
            <p:nvPr/>
          </p:nvSpPr>
          <p:spPr>
            <a:xfrm>
              <a:off x="8689522" y="3866997"/>
              <a:ext cx="2359478" cy="461665"/>
            </a:xfrm>
            <a:prstGeom prst="rect">
              <a:avLst/>
            </a:prstGeom>
          </p:spPr>
          <p:txBody>
            <a:bodyPr wrap="square" lIns="0" tIns="0" rIns="0" bIns="0" anchor="t" anchorCtr="1">
              <a:norm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800" b="0" i="0" u="none" strike="noStrike" kern="1200" cap="none" spc="0" normalizeH="0" baseline="0" noProof="0">
                  <a:ln>
                    <a:noFill/>
                  </a:ln>
                  <a:solidFill>
                    <a:prstClr val="white">
                      <a:lumMod val="50000"/>
                    </a:prstClr>
                  </a:solidFill>
                  <a:effectLst/>
                  <a:uLnTx/>
                  <a:uFillTx/>
                  <a:latin typeface="等线" panose="020F0502020204030204"/>
                  <a:ea typeface="等线" panose="02010600030101010101" pitchFamily="2" charset="-122"/>
                  <a:cs typeface="+mn-ea"/>
                  <a:sym typeface="+mn-lt"/>
                </a:rPr>
                <a:t>此部分内容作为文字排版占位显示</a:t>
              </a:r>
              <a:br>
                <a:rPr kumimoji="0" lang="zh-CN" altLang="en-US" sz="800" b="0" i="0" u="none" strike="noStrike" kern="1200" cap="none" spc="0" normalizeH="0" baseline="0" noProof="0">
                  <a:ln>
                    <a:noFill/>
                  </a:ln>
                  <a:solidFill>
                    <a:prstClr val="white">
                      <a:lumMod val="50000"/>
                    </a:prstClr>
                  </a:solidFill>
                  <a:effectLst/>
                  <a:uLnTx/>
                  <a:uFillTx/>
                  <a:latin typeface="等线" panose="020F0502020204030204"/>
                  <a:ea typeface="等线" panose="02010600030101010101" pitchFamily="2" charset="-122"/>
                  <a:cs typeface="+mn-ea"/>
                  <a:sym typeface="+mn-lt"/>
                </a:rPr>
              </a:br>
              <a:r>
                <a:rPr kumimoji="0" lang="zh-CN" altLang="en-US" sz="800" b="0" i="0" u="none" strike="noStrike" kern="1200" cap="none" spc="0" normalizeH="0" baseline="0" noProof="0">
                  <a:ln>
                    <a:noFill/>
                  </a:ln>
                  <a:solidFill>
                    <a:prstClr val="white">
                      <a:lumMod val="50000"/>
                    </a:prstClr>
                  </a:solidFill>
                  <a:effectLst/>
                  <a:uLnTx/>
                  <a:uFillTx/>
                  <a:latin typeface="等线" panose="020F0502020204030204"/>
                  <a:ea typeface="等线" panose="02010600030101010101" pitchFamily="2" charset="-122"/>
                  <a:cs typeface="+mn-ea"/>
                  <a:sym typeface="+mn-lt"/>
                </a:rPr>
                <a:t>（建议使用主题字体）</a:t>
              </a:r>
            </a:p>
          </p:txBody>
        </p:sp>
      </p:grpSp>
      <p:grpSp>
        <p:nvGrpSpPr>
          <p:cNvPr id="41" name="Group 1">
            <a:extLst>
              <a:ext uri="{FF2B5EF4-FFF2-40B4-BE49-F238E27FC236}">
                <a16:creationId xmlns:a16="http://schemas.microsoft.com/office/drawing/2014/main" xmlns="" id="{9828BB3C-6DE1-485D-BEFC-F64FEC76BF5B}"/>
              </a:ext>
            </a:extLst>
          </p:cNvPr>
          <p:cNvGrpSpPr/>
          <p:nvPr/>
        </p:nvGrpSpPr>
        <p:grpSpPr>
          <a:xfrm>
            <a:off x="9004938" y="1989242"/>
            <a:ext cx="2291123" cy="1531719"/>
            <a:chOff x="8980503" y="1080134"/>
            <a:chExt cx="2480463" cy="1713027"/>
          </a:xfrm>
        </p:grpSpPr>
        <p:sp>
          <p:nvSpPr>
            <p:cNvPr id="42" name="Freeform: Shape 29">
              <a:extLst>
                <a:ext uri="{FF2B5EF4-FFF2-40B4-BE49-F238E27FC236}">
                  <a16:creationId xmlns:a16="http://schemas.microsoft.com/office/drawing/2014/main" xmlns="" id="{518E8EC8-A053-4534-9ED7-3B4353272738}"/>
                </a:ext>
              </a:extLst>
            </p:cNvPr>
            <p:cNvSpPr>
              <a:spLocks/>
            </p:cNvSpPr>
            <p:nvPr/>
          </p:nvSpPr>
          <p:spPr bwMode="auto">
            <a:xfrm rot="3026502">
              <a:off x="9196305" y="1916682"/>
              <a:ext cx="660677" cy="1092281"/>
            </a:xfrm>
            <a:custGeom>
              <a:avLst/>
              <a:gdLst>
                <a:gd name="T0" fmla="*/ 2 w 397"/>
                <a:gd name="T1" fmla="*/ 268 h 659"/>
                <a:gd name="T2" fmla="*/ 0 w 397"/>
                <a:gd name="T3" fmla="*/ 268 h 659"/>
                <a:gd name="T4" fmla="*/ 0 w 397"/>
                <a:gd name="T5" fmla="*/ 268 h 659"/>
                <a:gd name="T6" fmla="*/ 3 w 397"/>
                <a:gd name="T7" fmla="*/ 271 h 659"/>
                <a:gd name="T8" fmla="*/ 4 w 397"/>
                <a:gd name="T9" fmla="*/ 282 h 659"/>
                <a:gd name="T10" fmla="*/ 5 w 397"/>
                <a:gd name="T11" fmla="*/ 284 h 659"/>
                <a:gd name="T12" fmla="*/ 48 w 397"/>
                <a:gd name="T13" fmla="*/ 418 h 659"/>
                <a:gd name="T14" fmla="*/ 92 w 397"/>
                <a:gd name="T15" fmla="*/ 290 h 659"/>
                <a:gd name="T16" fmla="*/ 172 w 397"/>
                <a:gd name="T17" fmla="*/ 441 h 659"/>
                <a:gd name="T18" fmla="*/ 145 w 397"/>
                <a:gd name="T19" fmla="*/ 564 h 659"/>
                <a:gd name="T20" fmla="*/ 201 w 397"/>
                <a:gd name="T21" fmla="*/ 659 h 659"/>
                <a:gd name="T22" fmla="*/ 172 w 397"/>
                <a:gd name="T23" fmla="*/ 604 h 659"/>
                <a:gd name="T24" fmla="*/ 182 w 397"/>
                <a:gd name="T25" fmla="*/ 528 h 659"/>
                <a:gd name="T26" fmla="*/ 229 w 397"/>
                <a:gd name="T27" fmla="*/ 462 h 659"/>
                <a:gd name="T28" fmla="*/ 272 w 397"/>
                <a:gd name="T29" fmla="*/ 386 h 659"/>
                <a:gd name="T30" fmla="*/ 280 w 397"/>
                <a:gd name="T31" fmla="*/ 362 h 659"/>
                <a:gd name="T32" fmla="*/ 307 w 397"/>
                <a:gd name="T33" fmla="*/ 484 h 659"/>
                <a:gd name="T34" fmla="*/ 325 w 397"/>
                <a:gd name="T35" fmla="*/ 406 h 659"/>
                <a:gd name="T36" fmla="*/ 370 w 397"/>
                <a:gd name="T37" fmla="*/ 198 h 659"/>
                <a:gd name="T38" fmla="*/ 189 w 397"/>
                <a:gd name="T39" fmla="*/ 0 h 659"/>
                <a:gd name="T40" fmla="*/ 3 w 397"/>
                <a:gd name="T41" fmla="*/ 254 h 659"/>
                <a:gd name="T42" fmla="*/ 2 w 397"/>
                <a:gd name="T43" fmla="*/ 268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chemeClr val="accent5">
                <a:lumMod val="60000"/>
                <a:lumOff val="40000"/>
              </a:schemeClr>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43" name="Freeform: Shape 30">
              <a:extLst>
                <a:ext uri="{FF2B5EF4-FFF2-40B4-BE49-F238E27FC236}">
                  <a16:creationId xmlns:a16="http://schemas.microsoft.com/office/drawing/2014/main" xmlns="" id="{3AD54F95-2E6D-4FAC-B5D8-85087F8A7F7E}"/>
                </a:ext>
              </a:extLst>
            </p:cNvPr>
            <p:cNvSpPr>
              <a:spLocks/>
            </p:cNvSpPr>
            <p:nvPr/>
          </p:nvSpPr>
          <p:spPr bwMode="auto">
            <a:xfrm rot="3026502">
              <a:off x="9387506" y="2008233"/>
              <a:ext cx="538459" cy="687914"/>
            </a:xfrm>
            <a:custGeom>
              <a:avLst/>
              <a:gdLst>
                <a:gd name="T0" fmla="*/ 154 w 324"/>
                <a:gd name="T1" fmla="*/ 0 h 415"/>
                <a:gd name="T2" fmla="*/ 304 w 324"/>
                <a:gd name="T3" fmla="*/ 172 h 415"/>
                <a:gd name="T4" fmla="*/ 305 w 324"/>
                <a:gd name="T5" fmla="*/ 174 h 415"/>
                <a:gd name="T6" fmla="*/ 305 w 324"/>
                <a:gd name="T7" fmla="*/ 176 h 415"/>
                <a:gd name="T8" fmla="*/ 276 w 324"/>
                <a:gd name="T9" fmla="*/ 338 h 415"/>
                <a:gd name="T10" fmla="*/ 255 w 324"/>
                <a:gd name="T11" fmla="*/ 261 h 415"/>
                <a:gd name="T12" fmla="*/ 230 w 324"/>
                <a:gd name="T13" fmla="*/ 302 h 415"/>
                <a:gd name="T14" fmla="*/ 170 w 324"/>
                <a:gd name="T15" fmla="*/ 412 h 415"/>
                <a:gd name="T16" fmla="*/ 167 w 324"/>
                <a:gd name="T17" fmla="*/ 415 h 415"/>
                <a:gd name="T18" fmla="*/ 167 w 324"/>
                <a:gd name="T19" fmla="*/ 409 h 415"/>
                <a:gd name="T20" fmla="*/ 65 w 324"/>
                <a:gd name="T21" fmla="*/ 228 h 415"/>
                <a:gd name="T22" fmla="*/ 52 w 324"/>
                <a:gd name="T23" fmla="*/ 229 h 415"/>
                <a:gd name="T24" fmla="*/ 2 w 324"/>
                <a:gd name="T25" fmla="*/ 256 h 415"/>
                <a:gd name="T26" fmla="*/ 1 w 324"/>
                <a:gd name="T27" fmla="*/ 251 h 415"/>
                <a:gd name="T28" fmla="*/ 1 w 324"/>
                <a:gd name="T29" fmla="*/ 249 h 415"/>
                <a:gd name="T30" fmla="*/ 0 w 324"/>
                <a:gd name="T31" fmla="*/ 239 h 415"/>
                <a:gd name="T32" fmla="*/ 0 w 324"/>
                <a:gd name="T33" fmla="*/ 236 h 415"/>
                <a:gd name="T34" fmla="*/ 0 w 324"/>
                <a:gd name="T35" fmla="*/ 223 h 415"/>
                <a:gd name="T36" fmla="*/ 154 w 324"/>
                <a:gd name="T37" fmla="*/ 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chemeClr val="accent4">
                <a:lumMod val="20000"/>
                <a:lumOff val="80000"/>
              </a:schemeClr>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44" name="Freeform: Shape 31">
              <a:extLst>
                <a:ext uri="{FF2B5EF4-FFF2-40B4-BE49-F238E27FC236}">
                  <a16:creationId xmlns:a16="http://schemas.microsoft.com/office/drawing/2014/main" xmlns="" id="{CFC681FB-9BAC-4950-8518-6EFC3C5937EA}"/>
                </a:ext>
              </a:extLst>
            </p:cNvPr>
            <p:cNvSpPr>
              <a:spLocks/>
            </p:cNvSpPr>
            <p:nvPr/>
          </p:nvSpPr>
          <p:spPr bwMode="auto">
            <a:xfrm rot="3026502">
              <a:off x="9521162" y="2063544"/>
              <a:ext cx="352687" cy="497253"/>
            </a:xfrm>
            <a:custGeom>
              <a:avLst/>
              <a:gdLst>
                <a:gd name="T0" fmla="*/ 43 w 212"/>
                <a:gd name="T1" fmla="*/ 142 h 300"/>
                <a:gd name="T2" fmla="*/ 34 w 212"/>
                <a:gd name="T3" fmla="*/ 142 h 300"/>
                <a:gd name="T4" fmla="*/ 1 w 212"/>
                <a:gd name="T5" fmla="*/ 159 h 300"/>
                <a:gd name="T6" fmla="*/ 1 w 212"/>
                <a:gd name="T7" fmla="*/ 156 h 300"/>
                <a:gd name="T8" fmla="*/ 1 w 212"/>
                <a:gd name="T9" fmla="*/ 155 h 300"/>
                <a:gd name="T10" fmla="*/ 0 w 212"/>
                <a:gd name="T11" fmla="*/ 148 h 300"/>
                <a:gd name="T12" fmla="*/ 0 w 212"/>
                <a:gd name="T13" fmla="*/ 146 h 300"/>
                <a:gd name="T14" fmla="*/ 0 w 212"/>
                <a:gd name="T15" fmla="*/ 139 h 300"/>
                <a:gd name="T16" fmla="*/ 101 w 212"/>
                <a:gd name="T17" fmla="*/ 0 h 300"/>
                <a:gd name="T18" fmla="*/ 199 w 212"/>
                <a:gd name="T19" fmla="*/ 107 h 300"/>
                <a:gd name="T20" fmla="*/ 200 w 212"/>
                <a:gd name="T21" fmla="*/ 108 h 300"/>
                <a:gd name="T22" fmla="*/ 200 w 212"/>
                <a:gd name="T23" fmla="*/ 109 h 300"/>
                <a:gd name="T24" fmla="*/ 181 w 212"/>
                <a:gd name="T25" fmla="*/ 210 h 300"/>
                <a:gd name="T26" fmla="*/ 167 w 212"/>
                <a:gd name="T27" fmla="*/ 162 h 300"/>
                <a:gd name="T28" fmla="*/ 150 w 212"/>
                <a:gd name="T29" fmla="*/ 187 h 300"/>
                <a:gd name="T30" fmla="*/ 121 w 212"/>
                <a:gd name="T31" fmla="*/ 300 h 300"/>
                <a:gd name="T32" fmla="*/ 43 w 212"/>
                <a:gd name="T33" fmla="*/ 14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chemeClr val="accent5"/>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45" name="Freeform: Shape 8">
              <a:extLst>
                <a:ext uri="{FF2B5EF4-FFF2-40B4-BE49-F238E27FC236}">
                  <a16:creationId xmlns:a16="http://schemas.microsoft.com/office/drawing/2014/main" xmlns="" id="{4DF612B0-FBC4-401F-AA5E-F778218BC928}"/>
                </a:ext>
              </a:extLst>
            </p:cNvPr>
            <p:cNvSpPr>
              <a:spLocks/>
            </p:cNvSpPr>
            <p:nvPr/>
          </p:nvSpPr>
          <p:spPr bwMode="auto">
            <a:xfrm rot="3026502">
              <a:off x="9456569" y="1412790"/>
              <a:ext cx="518205" cy="818513"/>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B3B3B3"/>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46" name="Freeform: Shape 9">
              <a:extLst>
                <a:ext uri="{FF2B5EF4-FFF2-40B4-BE49-F238E27FC236}">
                  <a16:creationId xmlns:a16="http://schemas.microsoft.com/office/drawing/2014/main" xmlns="" id="{ED1E0497-2963-4EC1-989F-BD959EADA1D8}"/>
                </a:ext>
              </a:extLst>
            </p:cNvPr>
            <p:cNvSpPr>
              <a:spLocks/>
            </p:cNvSpPr>
            <p:nvPr/>
          </p:nvSpPr>
          <p:spPr bwMode="auto">
            <a:xfrm rot="3026502">
              <a:off x="9456569" y="1412790"/>
              <a:ext cx="518205" cy="818513"/>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B3B3B3"/>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47" name="Freeform: Shape 10">
              <a:extLst>
                <a:ext uri="{FF2B5EF4-FFF2-40B4-BE49-F238E27FC236}">
                  <a16:creationId xmlns:a16="http://schemas.microsoft.com/office/drawing/2014/main" xmlns="" id="{EFF4E48C-BE48-4148-9E77-FF3379B59918}"/>
                </a:ext>
              </a:extLst>
            </p:cNvPr>
            <p:cNvSpPr>
              <a:spLocks/>
            </p:cNvSpPr>
            <p:nvPr/>
          </p:nvSpPr>
          <p:spPr bwMode="auto">
            <a:xfrm rot="3026502">
              <a:off x="9456569" y="1412790"/>
              <a:ext cx="518205" cy="818513"/>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chemeClr val="accent1">
                <a:lumMod val="20000"/>
                <a:lumOff val="8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48" name="Freeform: Shape 11">
              <a:extLst>
                <a:ext uri="{FF2B5EF4-FFF2-40B4-BE49-F238E27FC236}">
                  <a16:creationId xmlns:a16="http://schemas.microsoft.com/office/drawing/2014/main" xmlns="" id="{D0C4B993-306D-493B-98B1-CBB1806E0D76}"/>
                </a:ext>
              </a:extLst>
            </p:cNvPr>
            <p:cNvSpPr>
              <a:spLocks/>
            </p:cNvSpPr>
            <p:nvPr/>
          </p:nvSpPr>
          <p:spPr bwMode="auto">
            <a:xfrm rot="3026502">
              <a:off x="9918947" y="1971693"/>
              <a:ext cx="516808" cy="818513"/>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B3B3B3"/>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49" name="Freeform: Shape 12">
              <a:extLst>
                <a:ext uri="{FF2B5EF4-FFF2-40B4-BE49-F238E27FC236}">
                  <a16:creationId xmlns:a16="http://schemas.microsoft.com/office/drawing/2014/main" xmlns="" id="{588E3593-9487-462F-8800-AED80B170318}"/>
                </a:ext>
              </a:extLst>
            </p:cNvPr>
            <p:cNvSpPr>
              <a:spLocks/>
            </p:cNvSpPr>
            <p:nvPr/>
          </p:nvSpPr>
          <p:spPr bwMode="auto">
            <a:xfrm rot="3026502">
              <a:off x="9918947" y="1971693"/>
              <a:ext cx="516808" cy="818513"/>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B3B3B3"/>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50" name="Freeform: Shape 13">
              <a:extLst>
                <a:ext uri="{FF2B5EF4-FFF2-40B4-BE49-F238E27FC236}">
                  <a16:creationId xmlns:a16="http://schemas.microsoft.com/office/drawing/2014/main" xmlns="" id="{059E0A22-B16B-44F6-8578-C6E84B03BFA3}"/>
                </a:ext>
              </a:extLst>
            </p:cNvPr>
            <p:cNvSpPr>
              <a:spLocks/>
            </p:cNvSpPr>
            <p:nvPr/>
          </p:nvSpPr>
          <p:spPr bwMode="auto">
            <a:xfrm rot="3026502">
              <a:off x="9918947" y="1971693"/>
              <a:ext cx="516808" cy="818513"/>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chemeClr val="accent1">
                <a:lumMod val="20000"/>
                <a:lumOff val="8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51" name="Freeform: Shape 14">
              <a:extLst>
                <a:ext uri="{FF2B5EF4-FFF2-40B4-BE49-F238E27FC236}">
                  <a16:creationId xmlns:a16="http://schemas.microsoft.com/office/drawing/2014/main" xmlns="" id="{137B4912-DC21-46A4-B575-111072B977CA}"/>
                </a:ext>
              </a:extLst>
            </p:cNvPr>
            <p:cNvSpPr>
              <a:spLocks/>
            </p:cNvSpPr>
            <p:nvPr/>
          </p:nvSpPr>
          <p:spPr bwMode="auto">
            <a:xfrm rot="3026502">
              <a:off x="10064186" y="706087"/>
              <a:ext cx="987523" cy="1806036"/>
            </a:xfrm>
            <a:custGeom>
              <a:avLst/>
              <a:gdLst>
                <a:gd name="T0" fmla="*/ 298 w 596"/>
                <a:gd name="T1" fmla="*/ 1092 h 1092"/>
                <a:gd name="T2" fmla="*/ 159 w 596"/>
                <a:gd name="T3" fmla="*/ 1092 h 1092"/>
                <a:gd name="T4" fmla="*/ 21 w 596"/>
                <a:gd name="T5" fmla="*/ 513 h 1092"/>
                <a:gd name="T6" fmla="*/ 298 w 596"/>
                <a:gd name="T7" fmla="*/ 0 h 1092"/>
                <a:gd name="T8" fmla="*/ 299 w 596"/>
                <a:gd name="T9" fmla="*/ 0 h 1092"/>
                <a:gd name="T10" fmla="*/ 575 w 596"/>
                <a:gd name="T11" fmla="*/ 513 h 1092"/>
                <a:gd name="T12" fmla="*/ 437 w 596"/>
                <a:gd name="T13" fmla="*/ 1092 h 1092"/>
                <a:gd name="T14" fmla="*/ 298 w 596"/>
                <a:gd name="T15" fmla="*/ 1092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1"/>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52" name="Freeform: Shape 15">
              <a:extLst>
                <a:ext uri="{FF2B5EF4-FFF2-40B4-BE49-F238E27FC236}">
                  <a16:creationId xmlns:a16="http://schemas.microsoft.com/office/drawing/2014/main" xmlns="" id="{5AEEF8C9-F922-4C5E-B1FA-560372888BFF}"/>
                </a:ext>
              </a:extLst>
            </p:cNvPr>
            <p:cNvSpPr>
              <a:spLocks/>
            </p:cNvSpPr>
            <p:nvPr/>
          </p:nvSpPr>
          <p:spPr bwMode="auto">
            <a:xfrm rot="3026502">
              <a:off x="9900884" y="1650070"/>
              <a:ext cx="874384" cy="284943"/>
            </a:xfrm>
            <a:custGeom>
              <a:avLst/>
              <a:gdLst>
                <a:gd name="T0" fmla="*/ 508 w 528"/>
                <a:gd name="T1" fmla="*/ 124 h 172"/>
                <a:gd name="T2" fmla="*/ 528 w 528"/>
                <a:gd name="T3" fmla="*/ 0 h 172"/>
                <a:gd name="T4" fmla="*/ 248 w 528"/>
                <a:gd name="T5" fmla="*/ 66 h 172"/>
                <a:gd name="T6" fmla="*/ 0 w 528"/>
                <a:gd name="T7" fmla="*/ 15 h 172"/>
                <a:gd name="T8" fmla="*/ 21 w 528"/>
                <a:gd name="T9" fmla="*/ 136 h 172"/>
                <a:gd name="T10" fmla="*/ 248 w 528"/>
                <a:gd name="T11" fmla="*/ 172 h 172"/>
                <a:gd name="T12" fmla="*/ 508 w 528"/>
                <a:gd name="T13" fmla="*/ 124 h 172"/>
              </a:gdLst>
              <a:ahLst/>
              <a:cxnLst>
                <a:cxn ang="0">
                  <a:pos x="T0" y="T1"/>
                </a:cxn>
                <a:cxn ang="0">
                  <a:pos x="T2" y="T3"/>
                </a:cxn>
                <a:cxn ang="0">
                  <a:pos x="T4" y="T5"/>
                </a:cxn>
                <a:cxn ang="0">
                  <a:pos x="T6" y="T7"/>
                </a:cxn>
                <a:cxn ang="0">
                  <a:pos x="T8" y="T9"/>
                </a:cxn>
                <a:cxn ang="0">
                  <a:pos x="T10" y="T11"/>
                </a:cxn>
                <a:cxn ang="0">
                  <a:pos x="T12" y="T13"/>
                </a:cxn>
              </a:cxnLst>
              <a:rect l="0" t="0" r="r" b="b"/>
              <a:pathLst>
                <a:path w="528" h="172">
                  <a:moveTo>
                    <a:pt x="508" y="124"/>
                  </a:moveTo>
                  <a:cubicBezTo>
                    <a:pt x="517" y="79"/>
                    <a:pt x="524" y="36"/>
                    <a:pt x="528" y="0"/>
                  </a:cubicBezTo>
                  <a:cubicBezTo>
                    <a:pt x="444" y="42"/>
                    <a:pt x="349" y="66"/>
                    <a:pt x="248" y="66"/>
                  </a:cubicBezTo>
                  <a:cubicBezTo>
                    <a:pt x="160" y="66"/>
                    <a:pt x="76" y="48"/>
                    <a:pt x="0" y="15"/>
                  </a:cubicBezTo>
                  <a:cubicBezTo>
                    <a:pt x="5" y="51"/>
                    <a:pt x="12" y="92"/>
                    <a:pt x="21" y="136"/>
                  </a:cubicBezTo>
                  <a:cubicBezTo>
                    <a:pt x="92" y="159"/>
                    <a:pt x="169" y="172"/>
                    <a:pt x="248" y="172"/>
                  </a:cubicBezTo>
                  <a:cubicBezTo>
                    <a:pt x="340" y="172"/>
                    <a:pt x="427" y="155"/>
                    <a:pt x="508" y="124"/>
                  </a:cubicBezTo>
                  <a:close/>
                </a:path>
              </a:pathLst>
            </a:custGeom>
            <a:solidFill>
              <a:schemeClr val="accent1">
                <a:lumMod val="20000"/>
                <a:lumOff val="8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53" name="Freeform: Shape 16">
              <a:extLst>
                <a:ext uri="{FF2B5EF4-FFF2-40B4-BE49-F238E27FC236}">
                  <a16:creationId xmlns:a16="http://schemas.microsoft.com/office/drawing/2014/main" xmlns="" id="{DE91FF84-1D1E-42AC-A65A-71468DC3D9ED}"/>
                </a:ext>
              </a:extLst>
            </p:cNvPr>
            <p:cNvSpPr>
              <a:spLocks/>
            </p:cNvSpPr>
            <p:nvPr/>
          </p:nvSpPr>
          <p:spPr bwMode="auto">
            <a:xfrm rot="3026502">
              <a:off x="10176507" y="1425488"/>
              <a:ext cx="923969" cy="233262"/>
            </a:xfrm>
            <a:custGeom>
              <a:avLst/>
              <a:gdLst>
                <a:gd name="T0" fmla="*/ 557 w 558"/>
                <a:gd name="T1" fmla="*/ 80 h 141"/>
                <a:gd name="T2" fmla="*/ 552 w 558"/>
                <a:gd name="T3" fmla="*/ 0 h 141"/>
                <a:gd name="T4" fmla="*/ 278 w 558"/>
                <a:gd name="T5" fmla="*/ 62 h 141"/>
                <a:gd name="T6" fmla="*/ 6 w 558"/>
                <a:gd name="T7" fmla="*/ 1 h 141"/>
                <a:gd name="T8" fmla="*/ 2 w 558"/>
                <a:gd name="T9" fmla="*/ 92 h 141"/>
                <a:gd name="T10" fmla="*/ 264 w 558"/>
                <a:gd name="T11" fmla="*/ 141 h 141"/>
                <a:gd name="T12" fmla="*/ 557 w 558"/>
                <a:gd name="T13" fmla="*/ 80 h 141"/>
              </a:gdLst>
              <a:ahLst/>
              <a:cxnLst>
                <a:cxn ang="0">
                  <a:pos x="T0" y="T1"/>
                </a:cxn>
                <a:cxn ang="0">
                  <a:pos x="T2" y="T3"/>
                </a:cxn>
                <a:cxn ang="0">
                  <a:pos x="T4" y="T5"/>
                </a:cxn>
                <a:cxn ang="0">
                  <a:pos x="T6" y="T7"/>
                </a:cxn>
                <a:cxn ang="0">
                  <a:pos x="T8" y="T9"/>
                </a:cxn>
                <a:cxn ang="0">
                  <a:pos x="T10" y="T11"/>
                </a:cxn>
                <a:cxn ang="0">
                  <a:pos x="T12" y="T13"/>
                </a:cxn>
              </a:cxnLst>
              <a:rect l="0" t="0" r="r" b="b"/>
              <a:pathLst>
                <a:path w="558" h="141">
                  <a:moveTo>
                    <a:pt x="557" y="80"/>
                  </a:moveTo>
                  <a:cubicBezTo>
                    <a:pt x="558" y="53"/>
                    <a:pt x="556" y="26"/>
                    <a:pt x="552" y="0"/>
                  </a:cubicBezTo>
                  <a:cubicBezTo>
                    <a:pt x="469" y="40"/>
                    <a:pt x="376" y="62"/>
                    <a:pt x="278" y="62"/>
                  </a:cubicBezTo>
                  <a:cubicBezTo>
                    <a:pt x="181" y="62"/>
                    <a:pt x="88" y="40"/>
                    <a:pt x="6" y="1"/>
                  </a:cubicBezTo>
                  <a:cubicBezTo>
                    <a:pt x="2" y="31"/>
                    <a:pt x="0" y="61"/>
                    <a:pt x="2" y="92"/>
                  </a:cubicBezTo>
                  <a:cubicBezTo>
                    <a:pt x="84" y="123"/>
                    <a:pt x="172" y="141"/>
                    <a:pt x="264" y="141"/>
                  </a:cubicBezTo>
                  <a:cubicBezTo>
                    <a:pt x="368" y="141"/>
                    <a:pt x="467" y="119"/>
                    <a:pt x="557" y="80"/>
                  </a:cubicBezTo>
                  <a:close/>
                </a:path>
              </a:pathLst>
            </a:custGeom>
            <a:solidFill>
              <a:schemeClr val="accent1">
                <a:lumMod val="20000"/>
                <a:lumOff val="8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54" name="Oval 17">
              <a:extLst>
                <a:ext uri="{FF2B5EF4-FFF2-40B4-BE49-F238E27FC236}">
                  <a16:creationId xmlns:a16="http://schemas.microsoft.com/office/drawing/2014/main" xmlns="" id="{7252E7A5-DF9D-4E66-969D-A6C7021E2572}"/>
                </a:ext>
              </a:extLst>
            </p:cNvPr>
            <p:cNvSpPr>
              <a:spLocks/>
            </p:cNvSpPr>
            <p:nvPr/>
          </p:nvSpPr>
          <p:spPr bwMode="auto">
            <a:xfrm rot="3026502">
              <a:off x="10542344" y="1517068"/>
              <a:ext cx="112441" cy="112441"/>
            </a:xfrm>
            <a:prstGeom prst="ellipse">
              <a:avLst/>
            </a:prstGeom>
            <a:solidFill>
              <a:srgbClr val="B3B3B3"/>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55" name="Oval 18">
              <a:extLst>
                <a:ext uri="{FF2B5EF4-FFF2-40B4-BE49-F238E27FC236}">
                  <a16:creationId xmlns:a16="http://schemas.microsoft.com/office/drawing/2014/main" xmlns="" id="{A8268E58-D712-4974-862D-0142157295D1}"/>
                </a:ext>
              </a:extLst>
            </p:cNvPr>
            <p:cNvSpPr>
              <a:spLocks/>
            </p:cNvSpPr>
            <p:nvPr/>
          </p:nvSpPr>
          <p:spPr bwMode="auto">
            <a:xfrm rot="3026502">
              <a:off x="10542344" y="1517068"/>
              <a:ext cx="112441" cy="112441"/>
            </a:xfrm>
            <a:prstGeom prst="ellipse">
              <a:avLst/>
            </a:prstGeom>
            <a:solidFill>
              <a:srgbClr val="B3B3B3"/>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56" name="Oval 19">
              <a:extLst>
                <a:ext uri="{FF2B5EF4-FFF2-40B4-BE49-F238E27FC236}">
                  <a16:creationId xmlns:a16="http://schemas.microsoft.com/office/drawing/2014/main" xmlns="" id="{733317DE-A8B1-4EA7-B54B-11E7B31E8D14}"/>
                </a:ext>
              </a:extLst>
            </p:cNvPr>
            <p:cNvSpPr>
              <a:spLocks/>
            </p:cNvSpPr>
            <p:nvPr/>
          </p:nvSpPr>
          <p:spPr bwMode="auto">
            <a:xfrm rot="3026502">
              <a:off x="10542344" y="1517068"/>
              <a:ext cx="112441" cy="112441"/>
            </a:xfrm>
            <a:prstGeom prst="ellipse">
              <a:avLst/>
            </a:prstGeom>
            <a:solidFill>
              <a:schemeClr val="bg2">
                <a:lumMod val="20000"/>
                <a:lumOff val="8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57" name="Oval 20">
              <a:extLst>
                <a:ext uri="{FF2B5EF4-FFF2-40B4-BE49-F238E27FC236}">
                  <a16:creationId xmlns:a16="http://schemas.microsoft.com/office/drawing/2014/main" xmlns="" id="{95005F46-1ABC-4109-99A7-60BE75A3ECF7}"/>
                </a:ext>
              </a:extLst>
            </p:cNvPr>
            <p:cNvSpPr>
              <a:spLocks/>
            </p:cNvSpPr>
            <p:nvPr/>
          </p:nvSpPr>
          <p:spPr bwMode="auto">
            <a:xfrm rot="3026502">
              <a:off x="10416349" y="1635888"/>
              <a:ext cx="91489" cy="89394"/>
            </a:xfrm>
            <a:prstGeom prst="ellipse">
              <a:avLst/>
            </a:prstGeom>
            <a:solidFill>
              <a:srgbClr val="B3B3B3"/>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58" name="Oval 21">
              <a:extLst>
                <a:ext uri="{FF2B5EF4-FFF2-40B4-BE49-F238E27FC236}">
                  <a16:creationId xmlns:a16="http://schemas.microsoft.com/office/drawing/2014/main" xmlns="" id="{EEC808DA-5A79-40AF-A1F2-635812F460F5}"/>
                </a:ext>
              </a:extLst>
            </p:cNvPr>
            <p:cNvSpPr>
              <a:spLocks/>
            </p:cNvSpPr>
            <p:nvPr/>
          </p:nvSpPr>
          <p:spPr bwMode="auto">
            <a:xfrm rot="3026502">
              <a:off x="10416349" y="1635888"/>
              <a:ext cx="91489" cy="89394"/>
            </a:xfrm>
            <a:prstGeom prst="ellipse">
              <a:avLst/>
            </a:prstGeom>
            <a:solidFill>
              <a:srgbClr val="B3B3B3"/>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59" name="Oval 22">
              <a:extLst>
                <a:ext uri="{FF2B5EF4-FFF2-40B4-BE49-F238E27FC236}">
                  <a16:creationId xmlns:a16="http://schemas.microsoft.com/office/drawing/2014/main" xmlns="" id="{0EE9A8CE-144B-4033-9EC0-1B562988B514}"/>
                </a:ext>
              </a:extLst>
            </p:cNvPr>
            <p:cNvSpPr>
              <a:spLocks/>
            </p:cNvSpPr>
            <p:nvPr/>
          </p:nvSpPr>
          <p:spPr bwMode="auto">
            <a:xfrm rot="3026502">
              <a:off x="10416349" y="1635888"/>
              <a:ext cx="91489" cy="89394"/>
            </a:xfrm>
            <a:prstGeom prst="ellipse">
              <a:avLst/>
            </a:prstGeom>
            <a:solidFill>
              <a:schemeClr val="bg2">
                <a:lumMod val="20000"/>
                <a:lumOff val="8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60" name="Oval 23">
              <a:extLst>
                <a:ext uri="{FF2B5EF4-FFF2-40B4-BE49-F238E27FC236}">
                  <a16:creationId xmlns:a16="http://schemas.microsoft.com/office/drawing/2014/main" xmlns="" id="{BA12D899-0539-44EB-A075-49D1F76875A5}"/>
                </a:ext>
              </a:extLst>
            </p:cNvPr>
            <p:cNvSpPr>
              <a:spLocks/>
            </p:cNvSpPr>
            <p:nvPr/>
          </p:nvSpPr>
          <p:spPr bwMode="auto">
            <a:xfrm rot="3026502">
              <a:off x="10296815" y="1734629"/>
              <a:ext cx="91489" cy="89394"/>
            </a:xfrm>
            <a:prstGeom prst="ellipse">
              <a:avLst/>
            </a:prstGeom>
            <a:solidFill>
              <a:srgbClr val="B3B3B3"/>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61" name="Oval 24">
              <a:extLst>
                <a:ext uri="{FF2B5EF4-FFF2-40B4-BE49-F238E27FC236}">
                  <a16:creationId xmlns:a16="http://schemas.microsoft.com/office/drawing/2014/main" xmlns="" id="{F161439C-CE2C-43E7-B808-9F646E8A4EE1}"/>
                </a:ext>
              </a:extLst>
            </p:cNvPr>
            <p:cNvSpPr>
              <a:spLocks/>
            </p:cNvSpPr>
            <p:nvPr/>
          </p:nvSpPr>
          <p:spPr bwMode="auto">
            <a:xfrm rot="3026502">
              <a:off x="10296815" y="1734629"/>
              <a:ext cx="91489" cy="89394"/>
            </a:xfrm>
            <a:prstGeom prst="ellipse">
              <a:avLst/>
            </a:prstGeom>
            <a:solidFill>
              <a:srgbClr val="B3B3B3"/>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62" name="Oval 25">
              <a:extLst>
                <a:ext uri="{FF2B5EF4-FFF2-40B4-BE49-F238E27FC236}">
                  <a16:creationId xmlns:a16="http://schemas.microsoft.com/office/drawing/2014/main" xmlns="" id="{97462B3C-D0A7-448C-846A-8BA53AB29546}"/>
                </a:ext>
              </a:extLst>
            </p:cNvPr>
            <p:cNvSpPr>
              <a:spLocks/>
            </p:cNvSpPr>
            <p:nvPr/>
          </p:nvSpPr>
          <p:spPr bwMode="auto">
            <a:xfrm rot="3026502">
              <a:off x="10296815" y="1734629"/>
              <a:ext cx="91489" cy="89394"/>
            </a:xfrm>
            <a:prstGeom prst="ellipse">
              <a:avLst/>
            </a:prstGeom>
            <a:solidFill>
              <a:schemeClr val="bg2">
                <a:lumMod val="20000"/>
                <a:lumOff val="8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63" name="Freeform: Shape 26">
              <a:extLst>
                <a:ext uri="{FF2B5EF4-FFF2-40B4-BE49-F238E27FC236}">
                  <a16:creationId xmlns:a16="http://schemas.microsoft.com/office/drawing/2014/main" xmlns="" id="{9859FB62-46D8-44D2-B926-1505A41C1BEB}"/>
                </a:ext>
              </a:extLst>
            </p:cNvPr>
            <p:cNvSpPr>
              <a:spLocks/>
            </p:cNvSpPr>
            <p:nvPr/>
          </p:nvSpPr>
          <p:spPr bwMode="auto">
            <a:xfrm rot="3026502">
              <a:off x="9886487" y="1698180"/>
              <a:ext cx="129202" cy="819909"/>
            </a:xfrm>
            <a:custGeom>
              <a:avLst/>
              <a:gdLst>
                <a:gd name="T0" fmla="*/ 77 w 78"/>
                <a:gd name="T1" fmla="*/ 48 h 496"/>
                <a:gd name="T2" fmla="*/ 78 w 78"/>
                <a:gd name="T3" fmla="*/ 39 h 496"/>
                <a:gd name="T4" fmla="*/ 39 w 78"/>
                <a:gd name="T5" fmla="*/ 0 h 496"/>
                <a:gd name="T6" fmla="*/ 0 w 78"/>
                <a:gd name="T7" fmla="*/ 40 h 496"/>
                <a:gd name="T8" fmla="*/ 18 w 78"/>
                <a:gd name="T9" fmla="*/ 475 h 496"/>
                <a:gd name="T10" fmla="*/ 19 w 78"/>
                <a:gd name="T11" fmla="*/ 475 h 496"/>
                <a:gd name="T12" fmla="*/ 19 w 78"/>
                <a:gd name="T13" fmla="*/ 475 h 496"/>
                <a:gd name="T14" fmla="*/ 40 w 78"/>
                <a:gd name="T15" fmla="*/ 496 h 496"/>
                <a:gd name="T16" fmla="*/ 61 w 78"/>
                <a:gd name="T17" fmla="*/ 475 h 496"/>
                <a:gd name="T18" fmla="*/ 61 w 78"/>
                <a:gd name="T19" fmla="*/ 475 h 496"/>
                <a:gd name="T20" fmla="*/ 61 w 78"/>
                <a:gd name="T21" fmla="*/ 475 h 496"/>
                <a:gd name="T22" fmla="*/ 77 w 78"/>
                <a:gd name="T23" fmla="*/ 48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496">
                  <a:moveTo>
                    <a:pt x="77" y="48"/>
                  </a:moveTo>
                  <a:cubicBezTo>
                    <a:pt x="77" y="45"/>
                    <a:pt x="78" y="42"/>
                    <a:pt x="78" y="39"/>
                  </a:cubicBezTo>
                  <a:cubicBezTo>
                    <a:pt x="78" y="18"/>
                    <a:pt x="60" y="0"/>
                    <a:pt x="39" y="0"/>
                  </a:cubicBezTo>
                  <a:cubicBezTo>
                    <a:pt x="17" y="0"/>
                    <a:pt x="0" y="18"/>
                    <a:pt x="0" y="40"/>
                  </a:cubicBezTo>
                  <a:cubicBezTo>
                    <a:pt x="18" y="475"/>
                    <a:pt x="18" y="475"/>
                    <a:pt x="18" y="475"/>
                  </a:cubicBezTo>
                  <a:cubicBezTo>
                    <a:pt x="19" y="475"/>
                    <a:pt x="19" y="475"/>
                    <a:pt x="19" y="475"/>
                  </a:cubicBezTo>
                  <a:cubicBezTo>
                    <a:pt x="19" y="475"/>
                    <a:pt x="19" y="475"/>
                    <a:pt x="19" y="475"/>
                  </a:cubicBezTo>
                  <a:cubicBezTo>
                    <a:pt x="19" y="487"/>
                    <a:pt x="29" y="496"/>
                    <a:pt x="40" y="496"/>
                  </a:cubicBezTo>
                  <a:cubicBezTo>
                    <a:pt x="52" y="496"/>
                    <a:pt x="61" y="487"/>
                    <a:pt x="61" y="475"/>
                  </a:cubicBezTo>
                  <a:cubicBezTo>
                    <a:pt x="61" y="475"/>
                    <a:pt x="61" y="475"/>
                    <a:pt x="61" y="475"/>
                  </a:cubicBezTo>
                  <a:cubicBezTo>
                    <a:pt x="61" y="475"/>
                    <a:pt x="61" y="475"/>
                    <a:pt x="61" y="475"/>
                  </a:cubicBezTo>
                  <a:lnTo>
                    <a:pt x="77" y="48"/>
                  </a:lnTo>
                  <a:close/>
                </a:path>
              </a:pathLst>
            </a:custGeom>
            <a:solidFill>
              <a:schemeClr val="accent1">
                <a:lumMod val="20000"/>
                <a:lumOff val="80000"/>
              </a:schemeClr>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sp>
          <p:nvSpPr>
            <p:cNvPr id="64" name="Oval 27">
              <a:extLst>
                <a:ext uri="{FF2B5EF4-FFF2-40B4-BE49-F238E27FC236}">
                  <a16:creationId xmlns:a16="http://schemas.microsoft.com/office/drawing/2014/main" xmlns="" id="{3CD60C6E-04C8-4C0A-8849-04CCD1F8B954}"/>
                </a:ext>
              </a:extLst>
            </p:cNvPr>
            <p:cNvSpPr>
              <a:spLocks/>
            </p:cNvSpPr>
            <p:nvPr/>
          </p:nvSpPr>
          <p:spPr bwMode="auto">
            <a:xfrm rot="3026502">
              <a:off x="10707783" y="1195435"/>
              <a:ext cx="323354" cy="322656"/>
            </a:xfrm>
            <a:prstGeom prst="ellipse">
              <a:avLst/>
            </a:prstGeom>
            <a:solidFill>
              <a:schemeClr val="bg1"/>
            </a:solidFill>
            <a:ln>
              <a:solidFill>
                <a:schemeClr val="accent1">
                  <a:lumMod val="20000"/>
                  <a:lumOff val="80000"/>
                </a:schemeClr>
              </a:solid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等线" panose="020F0502020204030204"/>
                <a:ea typeface="+mn-ea"/>
                <a:cs typeface="+mn-cs"/>
                <a:sym typeface="+mn-lt"/>
              </a:endParaRPr>
            </a:p>
          </p:txBody>
        </p:sp>
      </p:grpSp>
      <p:grpSp>
        <p:nvGrpSpPr>
          <p:cNvPr id="70" name="组合 69">
            <a:extLst>
              <a:ext uri="{FF2B5EF4-FFF2-40B4-BE49-F238E27FC236}">
                <a16:creationId xmlns:a16="http://schemas.microsoft.com/office/drawing/2014/main" xmlns="" id="{8BC30E88-1746-44C7-A21C-0E8DD3E83129}"/>
              </a:ext>
            </a:extLst>
          </p:cNvPr>
          <p:cNvGrpSpPr/>
          <p:nvPr/>
        </p:nvGrpSpPr>
        <p:grpSpPr>
          <a:xfrm>
            <a:off x="7953174" y="4013424"/>
            <a:ext cx="870159" cy="843065"/>
            <a:chOff x="4378069" y="4428930"/>
            <a:chExt cx="870159" cy="843065"/>
          </a:xfrm>
        </p:grpSpPr>
        <p:sp>
          <p:nvSpPr>
            <p:cNvPr id="71" name="Oval 42">
              <a:extLst>
                <a:ext uri="{FF2B5EF4-FFF2-40B4-BE49-F238E27FC236}">
                  <a16:creationId xmlns:a16="http://schemas.microsoft.com/office/drawing/2014/main" xmlns="" id="{B726EF48-E28D-4BBD-8234-90CF28876ABA}"/>
                </a:ext>
              </a:extLst>
            </p:cNvPr>
            <p:cNvSpPr>
              <a:spLocks noChangeAspect="1"/>
            </p:cNvSpPr>
            <p:nvPr/>
          </p:nvSpPr>
          <p:spPr>
            <a:xfrm>
              <a:off x="4378069" y="4428930"/>
              <a:ext cx="870159" cy="843065"/>
            </a:xfrm>
            <a:prstGeom prst="ellipse">
              <a:avLst/>
            </a:prstGeom>
            <a:solidFill>
              <a:schemeClr val="accent3">
                <a:alpha val="72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white">
                    <a:lumMod val="50000"/>
                  </a:prstClr>
                </a:solidFill>
                <a:effectLst/>
                <a:uLnTx/>
                <a:uFillTx/>
                <a:latin typeface="等线" panose="020F0502020204030204"/>
                <a:ea typeface="+mn-ea"/>
                <a:cs typeface="+mn-cs"/>
                <a:sym typeface="+mn-lt"/>
              </a:endParaRPr>
            </a:p>
          </p:txBody>
        </p:sp>
        <p:sp>
          <p:nvSpPr>
            <p:cNvPr id="72" name="Oval 43">
              <a:extLst>
                <a:ext uri="{FF2B5EF4-FFF2-40B4-BE49-F238E27FC236}">
                  <a16:creationId xmlns:a16="http://schemas.microsoft.com/office/drawing/2014/main" xmlns="" id="{1A779E04-568A-4D39-B11E-9FDC9148E879}"/>
                </a:ext>
              </a:extLst>
            </p:cNvPr>
            <p:cNvSpPr>
              <a:spLocks noChangeAspect="1"/>
            </p:cNvSpPr>
            <p:nvPr/>
          </p:nvSpPr>
          <p:spPr>
            <a:xfrm>
              <a:off x="4478471" y="4526207"/>
              <a:ext cx="669352" cy="648511"/>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等线" panose="020F0502020204030204"/>
                  <a:ea typeface="+mn-ea"/>
                  <a:cs typeface="+mn-cs"/>
                  <a:sym typeface="+mn-lt"/>
                </a:rPr>
                <a:t>04</a:t>
              </a:r>
            </a:p>
          </p:txBody>
        </p:sp>
      </p:grpSp>
      <p:grpSp>
        <p:nvGrpSpPr>
          <p:cNvPr id="74" name="组合 73">
            <a:extLst>
              <a:ext uri="{FF2B5EF4-FFF2-40B4-BE49-F238E27FC236}">
                <a16:creationId xmlns:a16="http://schemas.microsoft.com/office/drawing/2014/main" xmlns="" id="{58070C9C-667A-4F27-9530-1946FDCE42DB}"/>
              </a:ext>
            </a:extLst>
          </p:cNvPr>
          <p:cNvGrpSpPr/>
          <p:nvPr/>
        </p:nvGrpSpPr>
        <p:grpSpPr>
          <a:xfrm>
            <a:off x="6165622" y="3609893"/>
            <a:ext cx="870159" cy="843065"/>
            <a:chOff x="2554608" y="3879460"/>
            <a:chExt cx="870159" cy="843065"/>
          </a:xfrm>
        </p:grpSpPr>
        <p:sp>
          <p:nvSpPr>
            <p:cNvPr id="75" name="Oval 33">
              <a:extLst>
                <a:ext uri="{FF2B5EF4-FFF2-40B4-BE49-F238E27FC236}">
                  <a16:creationId xmlns:a16="http://schemas.microsoft.com/office/drawing/2014/main" xmlns="" id="{7EE3BAC6-F59F-4409-8792-D215AFE33270}"/>
                </a:ext>
              </a:extLst>
            </p:cNvPr>
            <p:cNvSpPr>
              <a:spLocks noChangeAspect="1"/>
            </p:cNvSpPr>
            <p:nvPr/>
          </p:nvSpPr>
          <p:spPr>
            <a:xfrm>
              <a:off x="2554608" y="3879460"/>
              <a:ext cx="870159" cy="843065"/>
            </a:xfrm>
            <a:prstGeom prst="ellipse">
              <a:avLst/>
            </a:prstGeom>
            <a:solidFill>
              <a:schemeClr val="accent2">
                <a:alpha val="72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white">
                    <a:lumMod val="50000"/>
                  </a:prstClr>
                </a:solidFill>
                <a:effectLst/>
                <a:uLnTx/>
                <a:uFillTx/>
                <a:latin typeface="等线" panose="020F0502020204030204"/>
                <a:ea typeface="+mn-ea"/>
                <a:cs typeface="+mn-cs"/>
                <a:sym typeface="+mn-lt"/>
              </a:endParaRPr>
            </a:p>
          </p:txBody>
        </p:sp>
        <p:sp>
          <p:nvSpPr>
            <p:cNvPr id="76" name="Oval 34">
              <a:extLst>
                <a:ext uri="{FF2B5EF4-FFF2-40B4-BE49-F238E27FC236}">
                  <a16:creationId xmlns:a16="http://schemas.microsoft.com/office/drawing/2014/main" xmlns="" id="{FEEC9B64-7E32-44B2-925D-8389BDC513F1}"/>
                </a:ext>
              </a:extLst>
            </p:cNvPr>
            <p:cNvSpPr>
              <a:spLocks noChangeAspect="1"/>
            </p:cNvSpPr>
            <p:nvPr/>
          </p:nvSpPr>
          <p:spPr>
            <a:xfrm>
              <a:off x="2655012" y="3976738"/>
              <a:ext cx="669352" cy="648511"/>
            </a:xfrm>
            <a:prstGeom prst="ellipse">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等线" panose="020F0502020204030204"/>
                  <a:ea typeface="+mn-ea"/>
                  <a:cs typeface="+mn-cs"/>
                  <a:sym typeface="+mn-lt"/>
                </a:rPr>
                <a:t>03</a:t>
              </a:r>
            </a:p>
          </p:txBody>
        </p:sp>
      </p:grpSp>
      <p:grpSp>
        <p:nvGrpSpPr>
          <p:cNvPr id="2" name="组合 1">
            <a:extLst>
              <a:ext uri="{FF2B5EF4-FFF2-40B4-BE49-F238E27FC236}">
                <a16:creationId xmlns:a16="http://schemas.microsoft.com/office/drawing/2014/main" xmlns="" id="{F28DF0E0-30A3-4CB8-9285-4DBC0D5E71CB}"/>
              </a:ext>
            </a:extLst>
          </p:cNvPr>
          <p:cNvGrpSpPr/>
          <p:nvPr/>
        </p:nvGrpSpPr>
        <p:grpSpPr>
          <a:xfrm>
            <a:off x="-287858" y="356730"/>
            <a:ext cx="13478396" cy="884213"/>
            <a:chOff x="-287858" y="356730"/>
            <a:chExt cx="13478396" cy="884213"/>
          </a:xfrm>
        </p:grpSpPr>
        <p:sp>
          <p:nvSpPr>
            <p:cNvPr id="65" name="Freeform 5">
              <a:extLst>
                <a:ext uri="{FF2B5EF4-FFF2-40B4-BE49-F238E27FC236}">
                  <a16:creationId xmlns:a16="http://schemas.microsoft.com/office/drawing/2014/main" xmlns="" id="{1C356985-5578-4ADF-954F-E50D1F1F6070}"/>
                </a:ext>
              </a:extLst>
            </p:cNvPr>
            <p:cNvSpPr>
              <a:spLocks/>
            </p:cNvSpPr>
            <p:nvPr/>
          </p:nvSpPr>
          <p:spPr bwMode="auto">
            <a:xfrm>
              <a:off x="9774237" y="1204943"/>
              <a:ext cx="3416301" cy="36000"/>
            </a:xfrm>
            <a:prstGeom prst="parallelogram">
              <a:avLst/>
            </a:pr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Freeform 5">
              <a:extLst>
                <a:ext uri="{FF2B5EF4-FFF2-40B4-BE49-F238E27FC236}">
                  <a16:creationId xmlns:a16="http://schemas.microsoft.com/office/drawing/2014/main" xmlns="" id="{B42FEEE8-DC34-47DC-BEAB-75F7FCF3C2BF}"/>
                </a:ext>
              </a:extLst>
            </p:cNvPr>
            <p:cNvSpPr>
              <a:spLocks/>
            </p:cNvSpPr>
            <p:nvPr/>
          </p:nvSpPr>
          <p:spPr bwMode="auto">
            <a:xfrm>
              <a:off x="-287858" y="1204943"/>
              <a:ext cx="9863657" cy="36000"/>
            </a:xfrm>
            <a:prstGeom prst="parallelogram">
              <a:avLst/>
            </a:prstGeom>
            <a:solidFill>
              <a:schemeClr val="bg1">
                <a:lumMod val="65000"/>
              </a:schemeClr>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8" name="Freeform 5">
              <a:extLst>
                <a:ext uri="{FF2B5EF4-FFF2-40B4-BE49-F238E27FC236}">
                  <a16:creationId xmlns:a16="http://schemas.microsoft.com/office/drawing/2014/main" xmlns="" id="{B117D5DB-E057-4A3D-BFFA-4A34A0C05EB1}"/>
                </a:ext>
              </a:extLst>
            </p:cNvPr>
            <p:cNvSpPr>
              <a:spLocks/>
            </p:cNvSpPr>
            <p:nvPr/>
          </p:nvSpPr>
          <p:spPr bwMode="auto">
            <a:xfrm flipH="1">
              <a:off x="598356" y="434736"/>
              <a:ext cx="552714" cy="551875"/>
            </a:xfrm>
            <a:custGeom>
              <a:avLst/>
              <a:gdLst>
                <a:gd name="T0" fmla="*/ 2247 w 4494"/>
                <a:gd name="T1" fmla="*/ 0 h 4494"/>
                <a:gd name="T2" fmla="*/ 0 w 4494"/>
                <a:gd name="T3" fmla="*/ 2247 h 4494"/>
                <a:gd name="T4" fmla="*/ 2247 w 4494"/>
                <a:gd name="T5" fmla="*/ 4494 h 4494"/>
                <a:gd name="T6" fmla="*/ 4494 w 4494"/>
                <a:gd name="T7" fmla="*/ 2247 h 4494"/>
                <a:gd name="T8" fmla="*/ 2247 w 4494"/>
                <a:gd name="T9" fmla="*/ 0 h 4494"/>
                <a:gd name="T10" fmla="*/ 2991 w 4494"/>
                <a:gd name="T11" fmla="*/ 3386 h 4494"/>
                <a:gd name="T12" fmla="*/ 2991 w 4494"/>
                <a:gd name="T13" fmla="*/ 3619 h 4494"/>
                <a:gd name="T14" fmla="*/ 2875 w 4494"/>
                <a:gd name="T15" fmla="*/ 3667 h 4494"/>
                <a:gd name="T16" fmla="*/ 2759 w 4494"/>
                <a:gd name="T17" fmla="*/ 3619 h 4494"/>
                <a:gd name="T18" fmla="*/ 1503 w 4494"/>
                <a:gd name="T19" fmla="*/ 2364 h 4494"/>
                <a:gd name="T20" fmla="*/ 1503 w 4494"/>
                <a:gd name="T21" fmla="*/ 2131 h 4494"/>
                <a:gd name="T22" fmla="*/ 2759 w 4494"/>
                <a:gd name="T23" fmla="*/ 876 h 4494"/>
                <a:gd name="T24" fmla="*/ 2991 w 4494"/>
                <a:gd name="T25" fmla="*/ 876 h 4494"/>
                <a:gd name="T26" fmla="*/ 2991 w 4494"/>
                <a:gd name="T27" fmla="*/ 1108 h 4494"/>
                <a:gd name="T28" fmla="*/ 1852 w 4494"/>
                <a:gd name="T29" fmla="*/ 2247 h 4494"/>
                <a:gd name="T30" fmla="*/ 2991 w 4494"/>
                <a:gd name="T31" fmla="*/ 3386 h 4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94" h="4494">
                  <a:moveTo>
                    <a:pt x="2247" y="0"/>
                  </a:moveTo>
                  <a:cubicBezTo>
                    <a:pt x="1008" y="0"/>
                    <a:pt x="0" y="1008"/>
                    <a:pt x="0" y="2247"/>
                  </a:cubicBezTo>
                  <a:cubicBezTo>
                    <a:pt x="0" y="3486"/>
                    <a:pt x="1008" y="4494"/>
                    <a:pt x="2247" y="4494"/>
                  </a:cubicBezTo>
                  <a:cubicBezTo>
                    <a:pt x="3486" y="4494"/>
                    <a:pt x="4494" y="3486"/>
                    <a:pt x="4494" y="2247"/>
                  </a:cubicBezTo>
                  <a:cubicBezTo>
                    <a:pt x="4494" y="1008"/>
                    <a:pt x="3486" y="0"/>
                    <a:pt x="2247" y="0"/>
                  </a:cubicBezTo>
                  <a:close/>
                  <a:moveTo>
                    <a:pt x="2991" y="3386"/>
                  </a:moveTo>
                  <a:cubicBezTo>
                    <a:pt x="3055" y="3450"/>
                    <a:pt x="3055" y="3554"/>
                    <a:pt x="2991" y="3619"/>
                  </a:cubicBezTo>
                  <a:cubicBezTo>
                    <a:pt x="2959" y="3651"/>
                    <a:pt x="2917" y="3667"/>
                    <a:pt x="2875" y="3667"/>
                  </a:cubicBezTo>
                  <a:cubicBezTo>
                    <a:pt x="2833" y="3667"/>
                    <a:pt x="2791" y="3651"/>
                    <a:pt x="2759" y="3619"/>
                  </a:cubicBezTo>
                  <a:lnTo>
                    <a:pt x="1503" y="2364"/>
                  </a:lnTo>
                  <a:cubicBezTo>
                    <a:pt x="1439" y="2299"/>
                    <a:pt x="1439" y="2195"/>
                    <a:pt x="1503" y="2131"/>
                  </a:cubicBezTo>
                  <a:lnTo>
                    <a:pt x="2759" y="876"/>
                  </a:lnTo>
                  <a:cubicBezTo>
                    <a:pt x="2823" y="811"/>
                    <a:pt x="2927" y="811"/>
                    <a:pt x="2991" y="876"/>
                  </a:cubicBezTo>
                  <a:cubicBezTo>
                    <a:pt x="3055" y="940"/>
                    <a:pt x="3055" y="1044"/>
                    <a:pt x="2991" y="1108"/>
                  </a:cubicBezTo>
                  <a:lnTo>
                    <a:pt x="1852" y="2247"/>
                  </a:lnTo>
                  <a:lnTo>
                    <a:pt x="2991" y="3386"/>
                  </a:lnTo>
                  <a:close/>
                </a:path>
              </a:pathLst>
            </a:cu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69" name="矩形 68">
              <a:extLst>
                <a:ext uri="{FF2B5EF4-FFF2-40B4-BE49-F238E27FC236}">
                  <a16:creationId xmlns:a16="http://schemas.microsoft.com/office/drawing/2014/main" xmlns="" id="{5DD565B2-88A9-4101-8EAB-345C65EF82D4}"/>
                </a:ext>
              </a:extLst>
            </p:cNvPr>
            <p:cNvSpPr/>
            <p:nvPr/>
          </p:nvSpPr>
          <p:spPr>
            <a:xfrm>
              <a:off x="1344262" y="356730"/>
              <a:ext cx="3615243" cy="707886"/>
            </a:xfrm>
            <a:prstGeom prst="rect">
              <a:avLst/>
            </a:prstGeom>
          </p:spPr>
          <p:txBody>
            <a:bodyPr wrap="square">
              <a:spAutoFit/>
              <a:scene3d>
                <a:camera prst="orthographicFront"/>
                <a:lightRig rig="threePt" dir="t"/>
              </a:scene3d>
              <a:sp3d contourW="12700"/>
            </a:bodyPr>
            <a:lstStyle/>
            <a:p>
              <a:pPr>
                <a:lnSpc>
                  <a:spcPct val="125000"/>
                </a:lnSpc>
              </a:pPr>
              <a:r>
                <a:rPr lang="en-US" altLang="zh-CN" sz="3200" b="1" dirty="0">
                  <a:solidFill>
                    <a:schemeClr val="bg1">
                      <a:lumMod val="50000"/>
                    </a:schemeClr>
                  </a:solidFill>
                </a:rPr>
                <a:t>02. </a:t>
              </a:r>
              <a:r>
                <a:rPr lang="zh-CN" altLang="en-US" sz="3200" b="1" dirty="0">
                  <a:solidFill>
                    <a:schemeClr val="bg1">
                      <a:lumMod val="50000"/>
                    </a:schemeClr>
                  </a:solidFill>
                </a:rPr>
                <a:t>工作完成情况</a:t>
              </a:r>
            </a:p>
          </p:txBody>
        </p:sp>
        <p:sp>
          <p:nvSpPr>
            <p:cNvPr id="77" name="文本框 76">
              <a:extLst>
                <a:ext uri="{FF2B5EF4-FFF2-40B4-BE49-F238E27FC236}">
                  <a16:creationId xmlns:a16="http://schemas.microsoft.com/office/drawing/2014/main" xmlns="" id="{18847AB1-E360-4C9B-B519-F94ACA81FB59}"/>
                </a:ext>
              </a:extLst>
            </p:cNvPr>
            <p:cNvSpPr txBox="1"/>
            <p:nvPr/>
          </p:nvSpPr>
          <p:spPr>
            <a:xfrm>
              <a:off x="4806812" y="518989"/>
              <a:ext cx="5054277" cy="3730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solidFill>
                    <a:schemeClr val="bg1">
                      <a:lumMod val="65000"/>
                    </a:schemeClr>
                  </a:solidFill>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spTree>
    <p:extLst>
      <p:ext uri="{BB962C8B-B14F-4D97-AF65-F5344CB8AC3E}">
        <p14:creationId xmlns:p14="http://schemas.microsoft.com/office/powerpoint/2010/main" val="3267479654"/>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1000"/>
                                        <p:tgtEl>
                                          <p:spTgt spid="73"/>
                                        </p:tgtEl>
                                      </p:cBhvr>
                                    </p:animEffect>
                                    <p:anim calcmode="lin" valueType="num">
                                      <p:cBhvr>
                                        <p:cTn id="18" dur="1000" fill="hold"/>
                                        <p:tgtEl>
                                          <p:spTgt spid="73"/>
                                        </p:tgtEl>
                                        <p:attrNameLst>
                                          <p:attrName>ppt_x</p:attrName>
                                        </p:attrNameLst>
                                      </p:cBhvr>
                                      <p:tavLst>
                                        <p:tav tm="0">
                                          <p:val>
                                            <p:strVal val="#ppt_x"/>
                                          </p:val>
                                        </p:tav>
                                        <p:tav tm="100000">
                                          <p:val>
                                            <p:strVal val="#ppt_x"/>
                                          </p:val>
                                        </p:tav>
                                      </p:tavLst>
                                    </p:anim>
                                    <p:anim calcmode="lin" valueType="num">
                                      <p:cBhvr>
                                        <p:cTn id="19" dur="1000" fill="hold"/>
                                        <p:tgtEl>
                                          <p:spTgt spid="7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1000"/>
                                        <p:tgtEl>
                                          <p:spTgt spid="66"/>
                                        </p:tgtEl>
                                      </p:cBhvr>
                                    </p:animEffect>
                                    <p:anim calcmode="lin" valueType="num">
                                      <p:cBhvr>
                                        <p:cTn id="28" dur="1000" fill="hold"/>
                                        <p:tgtEl>
                                          <p:spTgt spid="66"/>
                                        </p:tgtEl>
                                        <p:attrNameLst>
                                          <p:attrName>ppt_x</p:attrName>
                                        </p:attrNameLst>
                                      </p:cBhvr>
                                      <p:tavLst>
                                        <p:tav tm="0">
                                          <p:val>
                                            <p:strVal val="#ppt_x"/>
                                          </p:val>
                                        </p:tav>
                                        <p:tav tm="100000">
                                          <p:val>
                                            <p:strVal val="#ppt_x"/>
                                          </p:val>
                                        </p:tav>
                                      </p:tavLst>
                                    </p:anim>
                                    <p:anim calcmode="lin" valueType="num">
                                      <p:cBhvr>
                                        <p:cTn id="29" dur="1000" fill="hold"/>
                                        <p:tgtEl>
                                          <p:spTgt spid="6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1000"/>
                                        <p:tgtEl>
                                          <p:spTgt spid="26"/>
                                        </p:tgtEl>
                                      </p:cBhvr>
                                    </p:animEffect>
                                    <p:anim calcmode="lin" valueType="num">
                                      <p:cBhvr>
                                        <p:cTn id="33" dur="1000" fill="hold"/>
                                        <p:tgtEl>
                                          <p:spTgt spid="26"/>
                                        </p:tgtEl>
                                        <p:attrNameLst>
                                          <p:attrName>ppt_x</p:attrName>
                                        </p:attrNameLst>
                                      </p:cBhvr>
                                      <p:tavLst>
                                        <p:tav tm="0">
                                          <p:val>
                                            <p:strVal val="#ppt_x"/>
                                          </p:val>
                                        </p:tav>
                                        <p:tav tm="100000">
                                          <p:val>
                                            <p:strVal val="#ppt_x"/>
                                          </p:val>
                                        </p:tav>
                                      </p:tavLst>
                                    </p:anim>
                                    <p:anim calcmode="lin" valueType="num">
                                      <p:cBhvr>
                                        <p:cTn id="34" dur="1000" fill="hold"/>
                                        <p:tgtEl>
                                          <p:spTgt spid="26"/>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1000"/>
                                        <p:tgtEl>
                                          <p:spTgt spid="32"/>
                                        </p:tgtEl>
                                      </p:cBhvr>
                                    </p:animEffect>
                                    <p:anim calcmode="lin" valueType="num">
                                      <p:cBhvr>
                                        <p:cTn id="38" dur="1000" fill="hold"/>
                                        <p:tgtEl>
                                          <p:spTgt spid="32"/>
                                        </p:tgtEl>
                                        <p:attrNameLst>
                                          <p:attrName>ppt_x</p:attrName>
                                        </p:attrNameLst>
                                      </p:cBhvr>
                                      <p:tavLst>
                                        <p:tav tm="0">
                                          <p:val>
                                            <p:strVal val="#ppt_x"/>
                                          </p:val>
                                        </p:tav>
                                        <p:tav tm="100000">
                                          <p:val>
                                            <p:strVal val="#ppt_x"/>
                                          </p:val>
                                        </p:tav>
                                      </p:tavLst>
                                    </p:anim>
                                    <p:anim calcmode="lin" valueType="num">
                                      <p:cBhvr>
                                        <p:cTn id="39" dur="1000" fill="hold"/>
                                        <p:tgtEl>
                                          <p:spTgt spid="32"/>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1000"/>
                                        <p:tgtEl>
                                          <p:spTgt spid="38"/>
                                        </p:tgtEl>
                                      </p:cBhvr>
                                    </p:animEffect>
                                    <p:anim calcmode="lin" valueType="num">
                                      <p:cBhvr>
                                        <p:cTn id="43" dur="1000" fill="hold"/>
                                        <p:tgtEl>
                                          <p:spTgt spid="38"/>
                                        </p:tgtEl>
                                        <p:attrNameLst>
                                          <p:attrName>ppt_x</p:attrName>
                                        </p:attrNameLst>
                                      </p:cBhvr>
                                      <p:tavLst>
                                        <p:tav tm="0">
                                          <p:val>
                                            <p:strVal val="#ppt_x"/>
                                          </p:val>
                                        </p:tav>
                                        <p:tav tm="100000">
                                          <p:val>
                                            <p:strVal val="#ppt_x"/>
                                          </p:val>
                                        </p:tav>
                                      </p:tavLst>
                                    </p:anim>
                                    <p:anim calcmode="lin" valueType="num">
                                      <p:cBhvr>
                                        <p:cTn id="44" dur="1000" fill="hold"/>
                                        <p:tgtEl>
                                          <p:spTgt spid="38"/>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1000"/>
                                        <p:tgtEl>
                                          <p:spTgt spid="41"/>
                                        </p:tgtEl>
                                      </p:cBhvr>
                                    </p:animEffect>
                                    <p:anim calcmode="lin" valueType="num">
                                      <p:cBhvr>
                                        <p:cTn id="48" dur="1000" fill="hold"/>
                                        <p:tgtEl>
                                          <p:spTgt spid="41"/>
                                        </p:tgtEl>
                                        <p:attrNameLst>
                                          <p:attrName>ppt_x</p:attrName>
                                        </p:attrNameLst>
                                      </p:cBhvr>
                                      <p:tavLst>
                                        <p:tav tm="0">
                                          <p:val>
                                            <p:strVal val="#ppt_x"/>
                                          </p:val>
                                        </p:tav>
                                        <p:tav tm="100000">
                                          <p:val>
                                            <p:strVal val="#ppt_x"/>
                                          </p:val>
                                        </p:tav>
                                      </p:tavLst>
                                    </p:anim>
                                    <p:anim calcmode="lin" valueType="num">
                                      <p:cBhvr>
                                        <p:cTn id="49" dur="1000" fill="hold"/>
                                        <p:tgtEl>
                                          <p:spTgt spid="41"/>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fade">
                                      <p:cBhvr>
                                        <p:cTn id="52" dur="1000"/>
                                        <p:tgtEl>
                                          <p:spTgt spid="70"/>
                                        </p:tgtEl>
                                      </p:cBhvr>
                                    </p:animEffect>
                                    <p:anim calcmode="lin" valueType="num">
                                      <p:cBhvr>
                                        <p:cTn id="53" dur="1000" fill="hold"/>
                                        <p:tgtEl>
                                          <p:spTgt spid="70"/>
                                        </p:tgtEl>
                                        <p:attrNameLst>
                                          <p:attrName>ppt_x</p:attrName>
                                        </p:attrNameLst>
                                      </p:cBhvr>
                                      <p:tavLst>
                                        <p:tav tm="0">
                                          <p:val>
                                            <p:strVal val="#ppt_x"/>
                                          </p:val>
                                        </p:tav>
                                        <p:tav tm="100000">
                                          <p:val>
                                            <p:strVal val="#ppt_x"/>
                                          </p:val>
                                        </p:tav>
                                      </p:tavLst>
                                    </p:anim>
                                    <p:anim calcmode="lin" valueType="num">
                                      <p:cBhvr>
                                        <p:cTn id="54" dur="1000" fill="hold"/>
                                        <p:tgtEl>
                                          <p:spTgt spid="70"/>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74"/>
                                        </p:tgtEl>
                                        <p:attrNameLst>
                                          <p:attrName>style.visibility</p:attrName>
                                        </p:attrNameLst>
                                      </p:cBhvr>
                                      <p:to>
                                        <p:strVal val="visible"/>
                                      </p:to>
                                    </p:set>
                                    <p:animEffect transition="in" filter="fade">
                                      <p:cBhvr>
                                        <p:cTn id="57" dur="1000"/>
                                        <p:tgtEl>
                                          <p:spTgt spid="74"/>
                                        </p:tgtEl>
                                      </p:cBhvr>
                                    </p:animEffect>
                                    <p:anim calcmode="lin" valueType="num">
                                      <p:cBhvr>
                                        <p:cTn id="58" dur="1000" fill="hold"/>
                                        <p:tgtEl>
                                          <p:spTgt spid="74"/>
                                        </p:tgtEl>
                                        <p:attrNameLst>
                                          <p:attrName>ppt_x</p:attrName>
                                        </p:attrNameLst>
                                      </p:cBhvr>
                                      <p:tavLst>
                                        <p:tav tm="0">
                                          <p:val>
                                            <p:strVal val="#ppt_x"/>
                                          </p:val>
                                        </p:tav>
                                        <p:tav tm="100000">
                                          <p:val>
                                            <p:strVal val="#ppt_x"/>
                                          </p:val>
                                        </p:tav>
                                      </p:tavLst>
                                    </p:anim>
                                    <p:anim calcmode="lin" valueType="num">
                                      <p:cBhvr>
                                        <p:cTn id="59"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ïšḻïďê-Rectangle 3">
            <a:extLst>
              <a:ext uri="{FF2B5EF4-FFF2-40B4-BE49-F238E27FC236}">
                <a16:creationId xmlns:a16="http://schemas.microsoft.com/office/drawing/2014/main" xmlns="" id="{E9DCA25A-B26B-48E3-940E-54C81847DB27}"/>
              </a:ext>
            </a:extLst>
          </p:cNvPr>
          <p:cNvSpPr/>
          <p:nvPr/>
        </p:nvSpPr>
        <p:spPr>
          <a:xfrm>
            <a:off x="4067765" y="1933768"/>
            <a:ext cx="7025599" cy="2103072"/>
          </a:xfrm>
          <a:prstGeom prst="rect">
            <a:avLst/>
          </a:prstGeom>
          <a:noFill/>
          <a:ln w="19050">
            <a:solidFill>
              <a:schemeClr val="bg1">
                <a:lumMod val="50000"/>
              </a:schemeClr>
            </a:solid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cs typeface="+mn-ea"/>
              <a:sym typeface="+mn-lt"/>
            </a:endParaRPr>
          </a:p>
        </p:txBody>
      </p:sp>
      <p:grpSp>
        <p:nvGrpSpPr>
          <p:cNvPr id="6" name="组合 5">
            <a:extLst>
              <a:ext uri="{FF2B5EF4-FFF2-40B4-BE49-F238E27FC236}">
                <a16:creationId xmlns:a16="http://schemas.microsoft.com/office/drawing/2014/main" xmlns="" id="{B5C6D209-6958-498A-989E-26933BE29134}"/>
              </a:ext>
            </a:extLst>
          </p:cNvPr>
          <p:cNvGrpSpPr/>
          <p:nvPr/>
        </p:nvGrpSpPr>
        <p:grpSpPr>
          <a:xfrm>
            <a:off x="1069439" y="2113299"/>
            <a:ext cx="3870903" cy="1744013"/>
            <a:chOff x="539354" y="1076620"/>
            <a:chExt cx="3114545" cy="1403240"/>
          </a:xfrm>
        </p:grpSpPr>
        <p:sp>
          <p:nvSpPr>
            <p:cNvPr id="7" name="ïšḻïďê-Rectangle 2">
              <a:extLst>
                <a:ext uri="{FF2B5EF4-FFF2-40B4-BE49-F238E27FC236}">
                  <a16:creationId xmlns:a16="http://schemas.microsoft.com/office/drawing/2014/main" xmlns="" id="{4F66B343-2964-436C-B027-30653B61F8C6}"/>
                </a:ext>
              </a:extLst>
            </p:cNvPr>
            <p:cNvSpPr/>
            <p:nvPr/>
          </p:nvSpPr>
          <p:spPr>
            <a:xfrm>
              <a:off x="539354" y="1257581"/>
              <a:ext cx="2412467" cy="1041318"/>
            </a:xfrm>
            <a:prstGeom prst="rect">
              <a:avLst/>
            </a:prstGeom>
            <a:solidFill>
              <a:srgbClr val="C00000"/>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cs typeface="+mn-ea"/>
                <a:sym typeface="+mn-lt"/>
              </a:endParaRPr>
            </a:p>
          </p:txBody>
        </p:sp>
        <p:sp>
          <p:nvSpPr>
            <p:cNvPr id="8" name="ïšḻïďê-Oval 6">
              <a:extLst>
                <a:ext uri="{FF2B5EF4-FFF2-40B4-BE49-F238E27FC236}">
                  <a16:creationId xmlns:a16="http://schemas.microsoft.com/office/drawing/2014/main" xmlns="" id="{D69AE2F5-4C07-422E-B1E8-1AB6AD731C0C}"/>
                </a:ext>
              </a:extLst>
            </p:cNvPr>
            <p:cNvSpPr/>
            <p:nvPr/>
          </p:nvSpPr>
          <p:spPr>
            <a:xfrm>
              <a:off x="2249744" y="1076620"/>
              <a:ext cx="1404155" cy="1403240"/>
            </a:xfrm>
            <a:prstGeom prst="ellipse">
              <a:avLst/>
            </a:prstGeom>
            <a:blipFill dpi="0" rotWithShape="1">
              <a:blip r:embed="rId3"/>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9" name="组合 8">
              <a:extLst>
                <a:ext uri="{FF2B5EF4-FFF2-40B4-BE49-F238E27FC236}">
                  <a16:creationId xmlns:a16="http://schemas.microsoft.com/office/drawing/2014/main" xmlns="" id="{8A197E67-6FCD-4407-85E5-3C7D2E581760}"/>
                </a:ext>
              </a:extLst>
            </p:cNvPr>
            <p:cNvGrpSpPr/>
            <p:nvPr/>
          </p:nvGrpSpPr>
          <p:grpSpPr>
            <a:xfrm>
              <a:off x="629563" y="1396886"/>
              <a:ext cx="1733948" cy="762706"/>
              <a:chOff x="719138" y="1740930"/>
              <a:chExt cx="2352526" cy="1016941"/>
            </a:xfrm>
          </p:grpSpPr>
          <p:sp>
            <p:nvSpPr>
              <p:cNvPr id="10" name="ïšḻïďê-文本框 10">
                <a:extLst>
                  <a:ext uri="{FF2B5EF4-FFF2-40B4-BE49-F238E27FC236}">
                    <a16:creationId xmlns:a16="http://schemas.microsoft.com/office/drawing/2014/main" xmlns="" id="{51DA0DEC-8485-4ADD-9DDA-DBABDA1048BB}"/>
                  </a:ext>
                </a:extLst>
              </p:cNvPr>
              <p:cNvSpPr txBox="1"/>
              <p:nvPr/>
            </p:nvSpPr>
            <p:spPr bwMode="auto">
              <a:xfrm>
                <a:off x="719138" y="1740930"/>
                <a:ext cx="2352526" cy="304713"/>
              </a:xfrm>
              <a:prstGeom prst="rect">
                <a:avLst/>
              </a:prstGeom>
              <a:noFill/>
            </p:spPr>
            <p:txBody>
              <a:bodyPr wrap="none" lIns="144000" tIns="0" rIns="144000" bIns="0" anchor="b" anchorCtr="0">
                <a:noAutofit/>
              </a:bodyPr>
              <a:lstStyle/>
              <a:p>
                <a:pPr algn="ctr">
                  <a:defRPr/>
                </a:pPr>
                <a:r>
                  <a:rPr lang="zh-CN" altLang="en-US" sz="1800" b="1" dirty="0">
                    <a:solidFill>
                      <a:schemeClr val="bg1"/>
                    </a:solidFill>
                    <a:cs typeface="+mn-ea"/>
                    <a:sym typeface="+mn-lt"/>
                  </a:rPr>
                  <a:t>计划目标</a:t>
                </a:r>
              </a:p>
            </p:txBody>
          </p:sp>
          <p:sp>
            <p:nvSpPr>
              <p:cNvPr id="11" name="ïšḻïďê-Rectangle 19">
                <a:extLst>
                  <a:ext uri="{FF2B5EF4-FFF2-40B4-BE49-F238E27FC236}">
                    <a16:creationId xmlns:a16="http://schemas.microsoft.com/office/drawing/2014/main" xmlns="" id="{AAA68848-0863-4EF2-88AF-C1752B48CF55}"/>
                  </a:ext>
                </a:extLst>
              </p:cNvPr>
              <p:cNvSpPr>
                <a:spLocks/>
              </p:cNvSpPr>
              <p:nvPr/>
            </p:nvSpPr>
            <p:spPr bwMode="auto">
              <a:xfrm>
                <a:off x="719138" y="2045641"/>
                <a:ext cx="2352526" cy="71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000" tIns="0" rIns="144000" bIns="0" anchor="t" anchorCtr="0">
                <a:normAutofit/>
              </a:bodyPr>
              <a:lstStyle/>
              <a:p>
                <a:pPr lvl="0" algn="ctr">
                  <a:lnSpc>
                    <a:spcPct val="120000"/>
                  </a:lnSpc>
                  <a:defRPr sz="1800"/>
                </a:pPr>
                <a:r>
                  <a:rPr lang="zh-CN" altLang="en-US" sz="1000">
                    <a:solidFill>
                      <a:schemeClr val="bg1"/>
                    </a:solidFill>
                    <a:cs typeface="+mn-ea"/>
                    <a:sym typeface="+mn-lt"/>
                  </a:rPr>
                  <a:t>此部分内容作为文字排版占位显示（建议使用主题字体）。</a:t>
                </a:r>
              </a:p>
            </p:txBody>
          </p:sp>
        </p:grpSp>
      </p:grpSp>
      <p:grpSp>
        <p:nvGrpSpPr>
          <p:cNvPr id="18" name="组合 17">
            <a:extLst>
              <a:ext uri="{FF2B5EF4-FFF2-40B4-BE49-F238E27FC236}">
                <a16:creationId xmlns:a16="http://schemas.microsoft.com/office/drawing/2014/main" xmlns="" id="{199ED97F-6AF5-4E8A-BDCA-0F9216050FCD}"/>
              </a:ext>
            </a:extLst>
          </p:cNvPr>
          <p:cNvGrpSpPr/>
          <p:nvPr/>
        </p:nvGrpSpPr>
        <p:grpSpPr>
          <a:xfrm>
            <a:off x="5208827" y="2511340"/>
            <a:ext cx="4743476" cy="947928"/>
            <a:chOff x="719138" y="1740929"/>
            <a:chExt cx="2352526" cy="1016942"/>
          </a:xfrm>
        </p:grpSpPr>
        <p:sp>
          <p:nvSpPr>
            <p:cNvPr id="19" name="ïšḻïďê-文本框 16">
              <a:extLst>
                <a:ext uri="{FF2B5EF4-FFF2-40B4-BE49-F238E27FC236}">
                  <a16:creationId xmlns:a16="http://schemas.microsoft.com/office/drawing/2014/main" xmlns="" id="{C201AEF9-668D-4BE2-80E7-9A2A744AC735}"/>
                </a:ext>
              </a:extLst>
            </p:cNvPr>
            <p:cNvSpPr txBox="1"/>
            <p:nvPr/>
          </p:nvSpPr>
          <p:spPr bwMode="auto">
            <a:xfrm>
              <a:off x="719138" y="1740929"/>
              <a:ext cx="2352526" cy="304713"/>
            </a:xfrm>
            <a:prstGeom prst="rect">
              <a:avLst/>
            </a:prstGeom>
            <a:noFill/>
          </p:spPr>
          <p:txBody>
            <a:bodyPr wrap="none" lIns="144000" tIns="0" rIns="144000" bIns="0" anchor="b" anchorCtr="0">
              <a:noAutofit/>
            </a:bodyPr>
            <a:lstStyle/>
            <a:p>
              <a:pPr algn="ctr">
                <a:defRPr/>
              </a:pPr>
              <a:r>
                <a:rPr lang="en-US" altLang="zh-CN" sz="3200" b="1" dirty="0">
                  <a:solidFill>
                    <a:schemeClr val="tx2"/>
                  </a:solidFill>
                  <a:cs typeface="+mn-ea"/>
                  <a:sym typeface="+mn-lt"/>
                </a:rPr>
                <a:t>166,66,000.00</a:t>
              </a:r>
              <a:r>
                <a:rPr lang="zh-CN" altLang="en-US" sz="3200" b="1" dirty="0">
                  <a:solidFill>
                    <a:schemeClr val="tx2"/>
                  </a:solidFill>
                  <a:cs typeface="+mn-ea"/>
                  <a:sym typeface="+mn-lt"/>
                </a:rPr>
                <a:t>元</a:t>
              </a:r>
            </a:p>
          </p:txBody>
        </p:sp>
        <p:sp>
          <p:nvSpPr>
            <p:cNvPr id="20" name="ïšḻïďê-Rectangle 15">
              <a:extLst>
                <a:ext uri="{FF2B5EF4-FFF2-40B4-BE49-F238E27FC236}">
                  <a16:creationId xmlns:a16="http://schemas.microsoft.com/office/drawing/2014/main" xmlns="" id="{4C40BBC2-4D28-4C20-A610-100CE37257DD}"/>
                </a:ext>
              </a:extLst>
            </p:cNvPr>
            <p:cNvSpPr>
              <a:spLocks/>
            </p:cNvSpPr>
            <p:nvPr/>
          </p:nvSpPr>
          <p:spPr bwMode="auto">
            <a:xfrm>
              <a:off x="719138" y="2045641"/>
              <a:ext cx="2352526" cy="71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000" tIns="0" rIns="144000" bIns="0" anchor="t" anchorCtr="0">
              <a:normAutofit/>
            </a:bodyPr>
            <a:lstStyle/>
            <a:p>
              <a:pPr lvl="0" algn="ctr">
                <a:lnSpc>
                  <a:spcPct val="120000"/>
                </a:lnSpc>
                <a:defRPr sz="1800"/>
              </a:pPr>
              <a:r>
                <a:rPr lang="zh-CN" altLang="en-US" sz="1000" dirty="0">
                  <a:cs typeface="+mn-ea"/>
                  <a:sym typeface="+mn-lt"/>
                </a:rPr>
                <a:t>此部分内容作为文字排版占位显示（建议使用主题字体）。</a:t>
              </a:r>
              <a:br>
                <a:rPr lang="zh-CN" altLang="en-US" sz="1000" dirty="0">
                  <a:cs typeface="+mn-ea"/>
                  <a:sym typeface="+mn-lt"/>
                </a:rPr>
              </a:br>
              <a:r>
                <a:rPr lang="zh-CN" altLang="en-US" sz="1000" dirty="0">
                  <a:cs typeface="+mn-ea"/>
                  <a:sym typeface="+mn-lt"/>
                </a:rPr>
                <a:t>如需更改请在（设置形状格式）菜单下（文本选项）中调整。</a:t>
              </a:r>
            </a:p>
          </p:txBody>
        </p:sp>
      </p:grpSp>
      <p:grpSp>
        <p:nvGrpSpPr>
          <p:cNvPr id="31" name="组合 30">
            <a:extLst>
              <a:ext uri="{FF2B5EF4-FFF2-40B4-BE49-F238E27FC236}">
                <a16:creationId xmlns:a16="http://schemas.microsoft.com/office/drawing/2014/main" xmlns="" id="{BF0BBD27-1EF9-41EB-92B9-06A4199A88E2}"/>
              </a:ext>
            </a:extLst>
          </p:cNvPr>
          <p:cNvGrpSpPr/>
          <p:nvPr/>
        </p:nvGrpSpPr>
        <p:grpSpPr>
          <a:xfrm>
            <a:off x="1069439" y="4305414"/>
            <a:ext cx="10023927" cy="2103072"/>
            <a:chOff x="1069439" y="4305414"/>
            <a:chExt cx="10023927" cy="2103072"/>
          </a:xfrm>
        </p:grpSpPr>
        <p:sp>
          <p:nvSpPr>
            <p:cNvPr id="5" name="ïšḻïďê-Rectangle 5">
              <a:extLst>
                <a:ext uri="{FF2B5EF4-FFF2-40B4-BE49-F238E27FC236}">
                  <a16:creationId xmlns:a16="http://schemas.microsoft.com/office/drawing/2014/main" xmlns="" id="{5E32E5D5-F5C6-4421-A6BA-C2021C0C848A}"/>
                </a:ext>
              </a:extLst>
            </p:cNvPr>
            <p:cNvSpPr/>
            <p:nvPr/>
          </p:nvSpPr>
          <p:spPr>
            <a:xfrm>
              <a:off x="1069439" y="4305414"/>
              <a:ext cx="7025599" cy="2103072"/>
            </a:xfrm>
            <a:prstGeom prst="rect">
              <a:avLst/>
            </a:prstGeom>
            <a:noFill/>
            <a:ln w="19050">
              <a:solidFill>
                <a:schemeClr val="bg1">
                  <a:lumMod val="50000"/>
                </a:schemeClr>
              </a:solid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cs typeface="+mn-ea"/>
                <a:sym typeface="+mn-lt"/>
              </a:endParaRPr>
            </a:p>
          </p:txBody>
        </p:sp>
        <p:grpSp>
          <p:nvGrpSpPr>
            <p:cNvPr id="12" name="组合 11">
              <a:extLst>
                <a:ext uri="{FF2B5EF4-FFF2-40B4-BE49-F238E27FC236}">
                  <a16:creationId xmlns:a16="http://schemas.microsoft.com/office/drawing/2014/main" xmlns="" id="{7C78A15B-3EDF-4EAF-8A5F-C8CF45B9289C}"/>
                </a:ext>
              </a:extLst>
            </p:cNvPr>
            <p:cNvGrpSpPr/>
            <p:nvPr/>
          </p:nvGrpSpPr>
          <p:grpSpPr>
            <a:xfrm>
              <a:off x="7222464" y="4482350"/>
              <a:ext cx="3870902" cy="1744013"/>
              <a:chOff x="5490104" y="2982769"/>
              <a:chExt cx="3114544" cy="1403240"/>
            </a:xfrm>
          </p:grpSpPr>
          <p:sp>
            <p:nvSpPr>
              <p:cNvPr id="13" name="ïšḻïďê-Rectangle 4">
                <a:extLst>
                  <a:ext uri="{FF2B5EF4-FFF2-40B4-BE49-F238E27FC236}">
                    <a16:creationId xmlns:a16="http://schemas.microsoft.com/office/drawing/2014/main" xmlns="" id="{9123EEB2-0409-49BD-BF06-9F7449EF8A7C}"/>
                  </a:ext>
                </a:extLst>
              </p:cNvPr>
              <p:cNvSpPr/>
              <p:nvPr/>
            </p:nvSpPr>
            <p:spPr>
              <a:xfrm>
                <a:off x="6192181" y="3165816"/>
                <a:ext cx="2412467" cy="1041318"/>
              </a:xfrm>
              <a:prstGeom prst="rect">
                <a:avLst/>
              </a:prstGeom>
              <a:solidFill>
                <a:srgbClr val="C00000"/>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cs typeface="+mn-ea"/>
                  <a:sym typeface="+mn-lt"/>
                </a:endParaRPr>
              </a:p>
            </p:txBody>
          </p:sp>
          <p:sp>
            <p:nvSpPr>
              <p:cNvPr id="14" name="ïšḻïďê-Oval 7">
                <a:extLst>
                  <a:ext uri="{FF2B5EF4-FFF2-40B4-BE49-F238E27FC236}">
                    <a16:creationId xmlns:a16="http://schemas.microsoft.com/office/drawing/2014/main" xmlns="" id="{7579786E-A922-44EE-9E6B-7BDFB5190762}"/>
                  </a:ext>
                </a:extLst>
              </p:cNvPr>
              <p:cNvSpPr/>
              <p:nvPr/>
            </p:nvSpPr>
            <p:spPr>
              <a:xfrm>
                <a:off x="5490104" y="2982769"/>
                <a:ext cx="1404155" cy="140324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5" name="组合 14">
                <a:extLst>
                  <a:ext uri="{FF2B5EF4-FFF2-40B4-BE49-F238E27FC236}">
                    <a16:creationId xmlns:a16="http://schemas.microsoft.com/office/drawing/2014/main" xmlns="" id="{30790656-3993-4BA0-9A81-A4DC923CD2C9}"/>
                  </a:ext>
                </a:extLst>
              </p:cNvPr>
              <p:cNvGrpSpPr/>
              <p:nvPr/>
            </p:nvGrpSpPr>
            <p:grpSpPr>
              <a:xfrm>
                <a:off x="6850162" y="3331387"/>
                <a:ext cx="1733948" cy="762706"/>
                <a:chOff x="719138" y="1740930"/>
                <a:chExt cx="2352526" cy="1016941"/>
              </a:xfrm>
            </p:grpSpPr>
            <p:sp>
              <p:nvSpPr>
                <p:cNvPr id="16" name="ïšḻïďê-文本框 13">
                  <a:extLst>
                    <a:ext uri="{FF2B5EF4-FFF2-40B4-BE49-F238E27FC236}">
                      <a16:creationId xmlns:a16="http://schemas.microsoft.com/office/drawing/2014/main" xmlns="" id="{72A3F191-ACF7-4599-B680-918EE2B75ABE}"/>
                    </a:ext>
                  </a:extLst>
                </p:cNvPr>
                <p:cNvSpPr txBox="1"/>
                <p:nvPr/>
              </p:nvSpPr>
              <p:spPr bwMode="auto">
                <a:xfrm>
                  <a:off x="719138" y="1740930"/>
                  <a:ext cx="2352526" cy="304713"/>
                </a:xfrm>
                <a:prstGeom prst="rect">
                  <a:avLst/>
                </a:prstGeom>
                <a:noFill/>
              </p:spPr>
              <p:txBody>
                <a:bodyPr wrap="none" lIns="144000" tIns="0" rIns="144000" bIns="0" anchor="b" anchorCtr="0">
                  <a:noAutofit/>
                </a:bodyPr>
                <a:lstStyle/>
                <a:p>
                  <a:pPr algn="ctr">
                    <a:defRPr/>
                  </a:pPr>
                  <a:r>
                    <a:rPr lang="zh-CN" altLang="en-US" sz="1800" b="1" dirty="0">
                      <a:solidFill>
                        <a:schemeClr val="bg1"/>
                      </a:solidFill>
                      <a:cs typeface="+mn-ea"/>
                      <a:sym typeface="+mn-lt"/>
                    </a:rPr>
                    <a:t>完成目标</a:t>
                  </a:r>
                </a:p>
              </p:txBody>
            </p:sp>
            <p:sp>
              <p:nvSpPr>
                <p:cNvPr id="17" name="ïšḻïďê-Rectangle 17">
                  <a:extLst>
                    <a:ext uri="{FF2B5EF4-FFF2-40B4-BE49-F238E27FC236}">
                      <a16:creationId xmlns:a16="http://schemas.microsoft.com/office/drawing/2014/main" xmlns="" id="{62E2AD2D-5120-4392-AC70-F72C30F63D7E}"/>
                    </a:ext>
                  </a:extLst>
                </p:cNvPr>
                <p:cNvSpPr>
                  <a:spLocks/>
                </p:cNvSpPr>
                <p:nvPr/>
              </p:nvSpPr>
              <p:spPr bwMode="auto">
                <a:xfrm>
                  <a:off x="719138" y="2045641"/>
                  <a:ext cx="2352526" cy="71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000" tIns="0" rIns="144000" bIns="0" anchor="t" anchorCtr="0">
                  <a:normAutofit/>
                </a:bodyPr>
                <a:lstStyle/>
                <a:p>
                  <a:pPr lvl="0" algn="ctr">
                    <a:lnSpc>
                      <a:spcPct val="120000"/>
                    </a:lnSpc>
                    <a:defRPr sz="1800"/>
                  </a:pPr>
                  <a:r>
                    <a:rPr lang="zh-CN" altLang="en-US" sz="1000">
                      <a:solidFill>
                        <a:schemeClr val="bg1"/>
                      </a:solidFill>
                      <a:cs typeface="+mn-ea"/>
                      <a:sym typeface="+mn-lt"/>
                    </a:rPr>
                    <a:t>此部分内容作为文字排版占位显示（建议使用主题字体）。</a:t>
                  </a:r>
                </a:p>
              </p:txBody>
            </p:sp>
          </p:grpSp>
        </p:grpSp>
        <p:grpSp>
          <p:nvGrpSpPr>
            <p:cNvPr id="21" name="组合 20">
              <a:extLst>
                <a:ext uri="{FF2B5EF4-FFF2-40B4-BE49-F238E27FC236}">
                  <a16:creationId xmlns:a16="http://schemas.microsoft.com/office/drawing/2014/main" xmlns="" id="{756D23CB-0549-4DB3-984D-3E6E17D7BFAA}"/>
                </a:ext>
              </a:extLst>
            </p:cNvPr>
            <p:cNvGrpSpPr/>
            <p:nvPr/>
          </p:nvGrpSpPr>
          <p:grpSpPr>
            <a:xfrm>
              <a:off x="1774214" y="4915629"/>
              <a:ext cx="4743476" cy="947927"/>
              <a:chOff x="719138" y="1740930"/>
              <a:chExt cx="2352526" cy="1016941"/>
            </a:xfrm>
          </p:grpSpPr>
          <p:sp>
            <p:nvSpPr>
              <p:cNvPr id="22" name="ïšḻïďê-文本框 19">
                <a:extLst>
                  <a:ext uri="{FF2B5EF4-FFF2-40B4-BE49-F238E27FC236}">
                    <a16:creationId xmlns:a16="http://schemas.microsoft.com/office/drawing/2014/main" xmlns="" id="{F4BC2D03-3E8D-45EC-9CD7-4C4E62F0AA7C}"/>
                  </a:ext>
                </a:extLst>
              </p:cNvPr>
              <p:cNvSpPr txBox="1"/>
              <p:nvPr/>
            </p:nvSpPr>
            <p:spPr bwMode="auto">
              <a:xfrm>
                <a:off x="719138" y="1740930"/>
                <a:ext cx="2352526" cy="304713"/>
              </a:xfrm>
              <a:prstGeom prst="rect">
                <a:avLst/>
              </a:prstGeom>
              <a:noFill/>
            </p:spPr>
            <p:txBody>
              <a:bodyPr wrap="none" lIns="144000" tIns="0" rIns="144000" bIns="0" anchor="b" anchorCtr="0">
                <a:noAutofit/>
              </a:bodyPr>
              <a:lstStyle/>
              <a:p>
                <a:pPr algn="ctr">
                  <a:defRPr/>
                </a:pPr>
                <a:r>
                  <a:rPr lang="en-US" altLang="zh-CN" sz="3200" b="1" dirty="0">
                    <a:solidFill>
                      <a:schemeClr val="tx2"/>
                    </a:solidFill>
                    <a:cs typeface="+mn-ea"/>
                    <a:sym typeface="+mn-lt"/>
                  </a:rPr>
                  <a:t>188,888,000.00</a:t>
                </a:r>
                <a:r>
                  <a:rPr lang="zh-CN" altLang="en-US" sz="3200" b="1" dirty="0">
                    <a:solidFill>
                      <a:schemeClr val="tx2"/>
                    </a:solidFill>
                    <a:cs typeface="+mn-ea"/>
                    <a:sym typeface="+mn-lt"/>
                  </a:rPr>
                  <a:t>元</a:t>
                </a:r>
              </a:p>
            </p:txBody>
          </p:sp>
          <p:sp>
            <p:nvSpPr>
              <p:cNvPr id="23" name="ïšḻïďê-Rectangle 13">
                <a:extLst>
                  <a:ext uri="{FF2B5EF4-FFF2-40B4-BE49-F238E27FC236}">
                    <a16:creationId xmlns:a16="http://schemas.microsoft.com/office/drawing/2014/main" xmlns="" id="{A1842503-DEE7-4F2F-A790-7F016EF47DFF}"/>
                  </a:ext>
                </a:extLst>
              </p:cNvPr>
              <p:cNvSpPr>
                <a:spLocks/>
              </p:cNvSpPr>
              <p:nvPr/>
            </p:nvSpPr>
            <p:spPr bwMode="auto">
              <a:xfrm>
                <a:off x="719138" y="2045641"/>
                <a:ext cx="2352526" cy="71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000" tIns="0" rIns="144000" bIns="0" anchor="t" anchorCtr="0">
                <a:normAutofit/>
              </a:bodyPr>
              <a:lstStyle/>
              <a:p>
                <a:pPr lvl="0" algn="ctr">
                  <a:lnSpc>
                    <a:spcPct val="120000"/>
                  </a:lnSpc>
                  <a:defRPr sz="1800"/>
                </a:pPr>
                <a:r>
                  <a:rPr lang="zh-CN" altLang="en-US" sz="1000" dirty="0">
                    <a:cs typeface="+mn-ea"/>
                    <a:sym typeface="+mn-lt"/>
                  </a:rPr>
                  <a:t>此部分内容作为文字排版占位显示（建议使用主题字体）。</a:t>
                </a:r>
                <a:br>
                  <a:rPr lang="zh-CN" altLang="en-US" sz="1000" dirty="0">
                    <a:cs typeface="+mn-ea"/>
                    <a:sym typeface="+mn-lt"/>
                  </a:rPr>
                </a:br>
                <a:r>
                  <a:rPr lang="zh-CN" altLang="en-US" sz="1000" dirty="0">
                    <a:cs typeface="+mn-ea"/>
                    <a:sym typeface="+mn-lt"/>
                  </a:rPr>
                  <a:t>如需更改请在（设置形状格式）菜单下（文本选项）中调整。</a:t>
                </a:r>
              </a:p>
            </p:txBody>
          </p:sp>
        </p:grpSp>
      </p:grpSp>
      <p:grpSp>
        <p:nvGrpSpPr>
          <p:cNvPr id="30" name="组合 29">
            <a:extLst>
              <a:ext uri="{FF2B5EF4-FFF2-40B4-BE49-F238E27FC236}">
                <a16:creationId xmlns:a16="http://schemas.microsoft.com/office/drawing/2014/main" xmlns="" id="{2822F4B6-6086-43DB-BC5F-005EB9DAE432}"/>
              </a:ext>
            </a:extLst>
          </p:cNvPr>
          <p:cNvGrpSpPr/>
          <p:nvPr/>
        </p:nvGrpSpPr>
        <p:grpSpPr>
          <a:xfrm>
            <a:off x="-287858" y="356730"/>
            <a:ext cx="13478396" cy="884213"/>
            <a:chOff x="-287858" y="356730"/>
            <a:chExt cx="13478396" cy="884213"/>
          </a:xfrm>
        </p:grpSpPr>
        <p:sp>
          <p:nvSpPr>
            <p:cNvPr id="25" name="Freeform 5">
              <a:extLst>
                <a:ext uri="{FF2B5EF4-FFF2-40B4-BE49-F238E27FC236}">
                  <a16:creationId xmlns:a16="http://schemas.microsoft.com/office/drawing/2014/main" xmlns="" id="{048DE6E0-C93E-4D37-AC6C-4006CB3CFE60}"/>
                </a:ext>
              </a:extLst>
            </p:cNvPr>
            <p:cNvSpPr>
              <a:spLocks/>
            </p:cNvSpPr>
            <p:nvPr/>
          </p:nvSpPr>
          <p:spPr bwMode="auto">
            <a:xfrm>
              <a:off x="9774237" y="1204943"/>
              <a:ext cx="3416301" cy="36000"/>
            </a:xfrm>
            <a:prstGeom prst="parallelogram">
              <a:avLst/>
            </a:pr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5">
              <a:extLst>
                <a:ext uri="{FF2B5EF4-FFF2-40B4-BE49-F238E27FC236}">
                  <a16:creationId xmlns:a16="http://schemas.microsoft.com/office/drawing/2014/main" xmlns="" id="{696854A3-C8FF-409B-8D0F-EF85547073EC}"/>
                </a:ext>
              </a:extLst>
            </p:cNvPr>
            <p:cNvSpPr>
              <a:spLocks/>
            </p:cNvSpPr>
            <p:nvPr/>
          </p:nvSpPr>
          <p:spPr bwMode="auto">
            <a:xfrm>
              <a:off x="-287858" y="1204943"/>
              <a:ext cx="9863657" cy="36000"/>
            </a:xfrm>
            <a:prstGeom prst="parallelogram">
              <a:avLst/>
            </a:prstGeom>
            <a:solidFill>
              <a:schemeClr val="bg1">
                <a:lumMod val="65000"/>
              </a:schemeClr>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7" name="Freeform 5">
              <a:extLst>
                <a:ext uri="{FF2B5EF4-FFF2-40B4-BE49-F238E27FC236}">
                  <a16:creationId xmlns:a16="http://schemas.microsoft.com/office/drawing/2014/main" xmlns="" id="{E78B2623-DE0F-496E-A58F-9D3D04C42025}"/>
                </a:ext>
              </a:extLst>
            </p:cNvPr>
            <p:cNvSpPr>
              <a:spLocks/>
            </p:cNvSpPr>
            <p:nvPr/>
          </p:nvSpPr>
          <p:spPr bwMode="auto">
            <a:xfrm flipH="1">
              <a:off x="598356" y="434736"/>
              <a:ext cx="552714" cy="551875"/>
            </a:xfrm>
            <a:custGeom>
              <a:avLst/>
              <a:gdLst>
                <a:gd name="T0" fmla="*/ 2247 w 4494"/>
                <a:gd name="T1" fmla="*/ 0 h 4494"/>
                <a:gd name="T2" fmla="*/ 0 w 4494"/>
                <a:gd name="T3" fmla="*/ 2247 h 4494"/>
                <a:gd name="T4" fmla="*/ 2247 w 4494"/>
                <a:gd name="T5" fmla="*/ 4494 h 4494"/>
                <a:gd name="T6" fmla="*/ 4494 w 4494"/>
                <a:gd name="T7" fmla="*/ 2247 h 4494"/>
                <a:gd name="T8" fmla="*/ 2247 w 4494"/>
                <a:gd name="T9" fmla="*/ 0 h 4494"/>
                <a:gd name="T10" fmla="*/ 2991 w 4494"/>
                <a:gd name="T11" fmla="*/ 3386 h 4494"/>
                <a:gd name="T12" fmla="*/ 2991 w 4494"/>
                <a:gd name="T13" fmla="*/ 3619 h 4494"/>
                <a:gd name="T14" fmla="*/ 2875 w 4494"/>
                <a:gd name="T15" fmla="*/ 3667 h 4494"/>
                <a:gd name="T16" fmla="*/ 2759 w 4494"/>
                <a:gd name="T17" fmla="*/ 3619 h 4494"/>
                <a:gd name="T18" fmla="*/ 1503 w 4494"/>
                <a:gd name="T19" fmla="*/ 2364 h 4494"/>
                <a:gd name="T20" fmla="*/ 1503 w 4494"/>
                <a:gd name="T21" fmla="*/ 2131 h 4494"/>
                <a:gd name="T22" fmla="*/ 2759 w 4494"/>
                <a:gd name="T23" fmla="*/ 876 h 4494"/>
                <a:gd name="T24" fmla="*/ 2991 w 4494"/>
                <a:gd name="T25" fmla="*/ 876 h 4494"/>
                <a:gd name="T26" fmla="*/ 2991 w 4494"/>
                <a:gd name="T27" fmla="*/ 1108 h 4494"/>
                <a:gd name="T28" fmla="*/ 1852 w 4494"/>
                <a:gd name="T29" fmla="*/ 2247 h 4494"/>
                <a:gd name="T30" fmla="*/ 2991 w 4494"/>
                <a:gd name="T31" fmla="*/ 3386 h 4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94" h="4494">
                  <a:moveTo>
                    <a:pt x="2247" y="0"/>
                  </a:moveTo>
                  <a:cubicBezTo>
                    <a:pt x="1008" y="0"/>
                    <a:pt x="0" y="1008"/>
                    <a:pt x="0" y="2247"/>
                  </a:cubicBezTo>
                  <a:cubicBezTo>
                    <a:pt x="0" y="3486"/>
                    <a:pt x="1008" y="4494"/>
                    <a:pt x="2247" y="4494"/>
                  </a:cubicBezTo>
                  <a:cubicBezTo>
                    <a:pt x="3486" y="4494"/>
                    <a:pt x="4494" y="3486"/>
                    <a:pt x="4494" y="2247"/>
                  </a:cubicBezTo>
                  <a:cubicBezTo>
                    <a:pt x="4494" y="1008"/>
                    <a:pt x="3486" y="0"/>
                    <a:pt x="2247" y="0"/>
                  </a:cubicBezTo>
                  <a:close/>
                  <a:moveTo>
                    <a:pt x="2991" y="3386"/>
                  </a:moveTo>
                  <a:cubicBezTo>
                    <a:pt x="3055" y="3450"/>
                    <a:pt x="3055" y="3554"/>
                    <a:pt x="2991" y="3619"/>
                  </a:cubicBezTo>
                  <a:cubicBezTo>
                    <a:pt x="2959" y="3651"/>
                    <a:pt x="2917" y="3667"/>
                    <a:pt x="2875" y="3667"/>
                  </a:cubicBezTo>
                  <a:cubicBezTo>
                    <a:pt x="2833" y="3667"/>
                    <a:pt x="2791" y="3651"/>
                    <a:pt x="2759" y="3619"/>
                  </a:cubicBezTo>
                  <a:lnTo>
                    <a:pt x="1503" y="2364"/>
                  </a:lnTo>
                  <a:cubicBezTo>
                    <a:pt x="1439" y="2299"/>
                    <a:pt x="1439" y="2195"/>
                    <a:pt x="1503" y="2131"/>
                  </a:cubicBezTo>
                  <a:lnTo>
                    <a:pt x="2759" y="876"/>
                  </a:lnTo>
                  <a:cubicBezTo>
                    <a:pt x="2823" y="811"/>
                    <a:pt x="2927" y="811"/>
                    <a:pt x="2991" y="876"/>
                  </a:cubicBezTo>
                  <a:cubicBezTo>
                    <a:pt x="3055" y="940"/>
                    <a:pt x="3055" y="1044"/>
                    <a:pt x="2991" y="1108"/>
                  </a:cubicBezTo>
                  <a:lnTo>
                    <a:pt x="1852" y="2247"/>
                  </a:lnTo>
                  <a:lnTo>
                    <a:pt x="2991" y="3386"/>
                  </a:lnTo>
                  <a:close/>
                </a:path>
              </a:pathLst>
            </a:cu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28" name="矩形 27">
              <a:extLst>
                <a:ext uri="{FF2B5EF4-FFF2-40B4-BE49-F238E27FC236}">
                  <a16:creationId xmlns:a16="http://schemas.microsoft.com/office/drawing/2014/main" xmlns="" id="{25AC67FF-1B61-44EC-9BA4-3859164A76A9}"/>
                </a:ext>
              </a:extLst>
            </p:cNvPr>
            <p:cNvSpPr/>
            <p:nvPr/>
          </p:nvSpPr>
          <p:spPr>
            <a:xfrm>
              <a:off x="1344262" y="356730"/>
              <a:ext cx="3615243" cy="707886"/>
            </a:xfrm>
            <a:prstGeom prst="rect">
              <a:avLst/>
            </a:prstGeom>
          </p:spPr>
          <p:txBody>
            <a:bodyPr wrap="square">
              <a:spAutoFit/>
              <a:scene3d>
                <a:camera prst="orthographicFront"/>
                <a:lightRig rig="threePt" dir="t"/>
              </a:scene3d>
              <a:sp3d contourW="12700"/>
            </a:bodyPr>
            <a:lstStyle/>
            <a:p>
              <a:pPr>
                <a:lnSpc>
                  <a:spcPct val="125000"/>
                </a:lnSpc>
              </a:pPr>
              <a:r>
                <a:rPr lang="en-US" altLang="zh-CN" sz="3200" b="1" dirty="0">
                  <a:solidFill>
                    <a:schemeClr val="bg1">
                      <a:lumMod val="50000"/>
                    </a:schemeClr>
                  </a:solidFill>
                </a:rPr>
                <a:t>02. </a:t>
              </a:r>
              <a:r>
                <a:rPr lang="zh-CN" altLang="en-US" sz="3200" b="1" dirty="0">
                  <a:solidFill>
                    <a:schemeClr val="bg1">
                      <a:lumMod val="50000"/>
                    </a:schemeClr>
                  </a:solidFill>
                </a:rPr>
                <a:t>工作完成情况</a:t>
              </a:r>
            </a:p>
          </p:txBody>
        </p:sp>
        <p:sp>
          <p:nvSpPr>
            <p:cNvPr id="29" name="文本框 28">
              <a:extLst>
                <a:ext uri="{FF2B5EF4-FFF2-40B4-BE49-F238E27FC236}">
                  <a16:creationId xmlns:a16="http://schemas.microsoft.com/office/drawing/2014/main" xmlns="" id="{573FA70A-AFEC-4006-B142-31B10FA1EEA9}"/>
                </a:ext>
              </a:extLst>
            </p:cNvPr>
            <p:cNvSpPr txBox="1"/>
            <p:nvPr/>
          </p:nvSpPr>
          <p:spPr>
            <a:xfrm>
              <a:off x="4806812" y="518989"/>
              <a:ext cx="5054277" cy="3730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solidFill>
                    <a:schemeClr val="bg1">
                      <a:lumMod val="65000"/>
                    </a:schemeClr>
                  </a:solidFill>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spTree>
    <p:extLst>
      <p:ext uri="{BB962C8B-B14F-4D97-AF65-F5344CB8AC3E}">
        <p14:creationId xmlns:p14="http://schemas.microsoft.com/office/powerpoint/2010/main" val="3189970888"/>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ppt_x"/>
                                          </p:val>
                                        </p:tav>
                                        <p:tav tm="100000">
                                          <p:val>
                                            <p:strVal val="#ppt_x"/>
                                          </p:val>
                                        </p:tav>
                                      </p:tavLst>
                                    </p:anim>
                                    <p:anim calcmode="lin" valueType="num">
                                      <p:cBhvr additive="base">
                                        <p:cTn id="21"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ppt_x"/>
                                          </p:val>
                                        </p:tav>
                                        <p:tav tm="100000">
                                          <p:val>
                                            <p:strVal val="#ppt_x"/>
                                          </p:val>
                                        </p:tav>
                                      </p:tavLst>
                                    </p:anim>
                                    <p:anim calcmode="lin" valueType="num">
                                      <p:cBhvr additive="base">
                                        <p:cTn id="27"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平行四边形 3">
            <a:extLst>
              <a:ext uri="{FF2B5EF4-FFF2-40B4-BE49-F238E27FC236}">
                <a16:creationId xmlns:a16="http://schemas.microsoft.com/office/drawing/2014/main" xmlns="" id="{BB9EE845-14D0-4A59-8E9B-1D92DF92F402}"/>
              </a:ext>
            </a:extLst>
          </p:cNvPr>
          <p:cNvSpPr/>
          <p:nvPr/>
        </p:nvSpPr>
        <p:spPr>
          <a:xfrm>
            <a:off x="134174" y="1544048"/>
            <a:ext cx="3195661" cy="1637302"/>
          </a:xfrm>
          <a:prstGeom prst="parallelogram">
            <a:avLst>
              <a:gd name="adj" fmla="val 4274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平行四边形 4">
            <a:extLst>
              <a:ext uri="{FF2B5EF4-FFF2-40B4-BE49-F238E27FC236}">
                <a16:creationId xmlns:a16="http://schemas.microsoft.com/office/drawing/2014/main" xmlns="" id="{CD50DA25-64E3-4DEF-B024-CD33C5958CF1}"/>
              </a:ext>
            </a:extLst>
          </p:cNvPr>
          <p:cNvSpPr/>
          <p:nvPr/>
        </p:nvSpPr>
        <p:spPr>
          <a:xfrm>
            <a:off x="1970929" y="2686193"/>
            <a:ext cx="3195661" cy="1637302"/>
          </a:xfrm>
          <a:prstGeom prst="parallelogram">
            <a:avLst>
              <a:gd name="adj" fmla="val 42740"/>
            </a:avLst>
          </a:prstGeom>
          <a:blipFill dpi="0"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平行四边形 5">
            <a:extLst>
              <a:ext uri="{FF2B5EF4-FFF2-40B4-BE49-F238E27FC236}">
                <a16:creationId xmlns:a16="http://schemas.microsoft.com/office/drawing/2014/main" xmlns="" id="{7918572B-726E-44C2-91CB-F60E5E7E850F}"/>
              </a:ext>
            </a:extLst>
          </p:cNvPr>
          <p:cNvSpPr/>
          <p:nvPr/>
        </p:nvSpPr>
        <p:spPr>
          <a:xfrm>
            <a:off x="4870033" y="2362699"/>
            <a:ext cx="8788817" cy="1595491"/>
          </a:xfrm>
          <a:prstGeom prst="parallelogram">
            <a:avLst>
              <a:gd name="adj" fmla="val 4274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平行四边形 6">
            <a:extLst>
              <a:ext uri="{FF2B5EF4-FFF2-40B4-BE49-F238E27FC236}">
                <a16:creationId xmlns:a16="http://schemas.microsoft.com/office/drawing/2014/main" xmlns="" id="{3A6C5E04-EE2E-4BE7-815C-7D982B366300}"/>
              </a:ext>
            </a:extLst>
          </p:cNvPr>
          <p:cNvSpPr/>
          <p:nvPr/>
        </p:nvSpPr>
        <p:spPr>
          <a:xfrm>
            <a:off x="-702897" y="2372198"/>
            <a:ext cx="3195661" cy="1637302"/>
          </a:xfrm>
          <a:prstGeom prst="parallelogram">
            <a:avLst>
              <a:gd name="adj" fmla="val 4274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平行四边形 7">
            <a:extLst>
              <a:ext uri="{FF2B5EF4-FFF2-40B4-BE49-F238E27FC236}">
                <a16:creationId xmlns:a16="http://schemas.microsoft.com/office/drawing/2014/main" xmlns="" id="{7959B08E-79A2-4D7E-86C1-0AA43790DFFC}"/>
              </a:ext>
            </a:extLst>
          </p:cNvPr>
          <p:cNvSpPr/>
          <p:nvPr/>
        </p:nvSpPr>
        <p:spPr>
          <a:xfrm>
            <a:off x="3114879" y="4505073"/>
            <a:ext cx="1934893" cy="991346"/>
          </a:xfrm>
          <a:prstGeom prst="parallelogram">
            <a:avLst>
              <a:gd name="adj" fmla="val 4274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TextBox 48">
            <a:extLst>
              <a:ext uri="{FF2B5EF4-FFF2-40B4-BE49-F238E27FC236}">
                <a16:creationId xmlns:a16="http://schemas.microsoft.com/office/drawing/2014/main" xmlns="" id="{6482B43D-7E15-4A73-86F7-7E56C9365728}"/>
              </a:ext>
            </a:extLst>
          </p:cNvPr>
          <p:cNvSpPr txBox="1"/>
          <p:nvPr/>
        </p:nvSpPr>
        <p:spPr>
          <a:xfrm>
            <a:off x="6382254" y="2913202"/>
            <a:ext cx="4413867" cy="492443"/>
          </a:xfrm>
          <a:prstGeom prst="rect">
            <a:avLst/>
          </a:prstGeom>
          <a:noFill/>
        </p:spPr>
        <p:txBody>
          <a:bodyPr wrap="square" lIns="0" tIns="0" rIns="0" bIns="0" rtlCol="0">
            <a:spAutoFit/>
          </a:bodyPr>
          <a:lstStyle/>
          <a:p>
            <a:r>
              <a:rPr lang="en-US" altLang="zh-CN" sz="3200" dirty="0">
                <a:solidFill>
                  <a:schemeClr val="bg1"/>
                </a:solidFill>
                <a:cs typeface="+mn-ea"/>
                <a:sym typeface="+mn-lt"/>
              </a:rPr>
              <a:t>03</a:t>
            </a:r>
            <a:r>
              <a:rPr lang="en-GB" altLang="zh-CN" sz="3200" dirty="0">
                <a:solidFill>
                  <a:schemeClr val="bg1"/>
                </a:solidFill>
                <a:cs typeface="+mn-ea"/>
                <a:sym typeface="+mn-lt"/>
              </a:rPr>
              <a:t> </a:t>
            </a:r>
            <a:r>
              <a:rPr lang="zh-CN" altLang="en-US" sz="3200" dirty="0">
                <a:solidFill>
                  <a:schemeClr val="bg1"/>
                </a:solidFill>
                <a:cs typeface="+mn-ea"/>
                <a:sym typeface="+mn-lt"/>
              </a:rPr>
              <a:t>项目成果展示</a:t>
            </a:r>
            <a:endParaRPr lang="en-GB" altLang="zh-CN" sz="3200" dirty="0">
              <a:solidFill>
                <a:schemeClr val="bg1"/>
              </a:solidFill>
              <a:cs typeface="+mn-ea"/>
              <a:sym typeface="+mn-lt"/>
            </a:endParaRPr>
          </a:p>
        </p:txBody>
      </p:sp>
    </p:spTree>
    <p:extLst>
      <p:ext uri="{BB962C8B-B14F-4D97-AF65-F5344CB8AC3E}">
        <p14:creationId xmlns:p14="http://schemas.microsoft.com/office/powerpoint/2010/main" val="2740906628"/>
      </p:ext>
    </p:extLst>
  </p:cSld>
  <p:clrMapOvr>
    <a:masterClrMapping/>
  </p:clrMapOvr>
  <p:transition spd="slow" advTm="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30000"/>
                                      </p:iterate>
                                      <p:childTnLst>
                                        <p:set>
                                          <p:cBhvr>
                                            <p:cTn id="6" dur="1" fill="hold">
                                              <p:stCondLst>
                                                <p:cond delay="0"/>
                                              </p:stCondLst>
                                            </p:cTn>
                                            <p:tgtEl>
                                              <p:spTgt spid="9"/>
                                            </p:tgtEl>
                                            <p:attrNameLst>
                                              <p:attrName>style.visibility</p:attrName>
                                            </p:attrNameLst>
                                          </p:cBhvr>
                                          <p:to>
                                            <p:strVal val="visible"/>
                                          </p:to>
                                        </p:set>
                                        <p:animEffect transition="in" filter="wipe(left)">
                                          <p:cBhvr>
                                            <p:cTn id="7" dur="2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14:presetBounceEnd="36000">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14:bounceEnd="36000">
                                          <p:cBhvr additive="base">
                                            <p:cTn id="12" dur="500" fill="hold"/>
                                            <p:tgtEl>
                                              <p:spTgt spid="4"/>
                                            </p:tgtEl>
                                            <p:attrNameLst>
                                              <p:attrName>ppt_x</p:attrName>
                                            </p:attrNameLst>
                                          </p:cBhvr>
                                          <p:tavLst>
                                            <p:tav tm="0">
                                              <p:val>
                                                <p:strVal val="1+#ppt_w/2"/>
                                              </p:val>
                                            </p:tav>
                                            <p:tav tm="100000">
                                              <p:val>
                                                <p:strVal val="#ppt_x"/>
                                              </p:val>
                                            </p:tav>
                                          </p:tavLst>
                                        </p:anim>
                                        <p:anim calcmode="lin" valueType="num" p14:bounceEnd="36000">
                                          <p:cBhvr additive="base">
                                            <p:cTn id="13" dur="500" fill="hold"/>
                                            <p:tgtEl>
                                              <p:spTgt spid="4"/>
                                            </p:tgtEl>
                                            <p:attrNameLst>
                                              <p:attrName>ppt_y</p:attrName>
                                            </p:attrNameLst>
                                          </p:cBhvr>
                                          <p:tavLst>
                                            <p:tav tm="0">
                                              <p:val>
                                                <p:strVal val="0-#ppt_h/2"/>
                                              </p:val>
                                            </p:tav>
                                            <p:tav tm="100000">
                                              <p:val>
                                                <p:strVal val="#ppt_y"/>
                                              </p:val>
                                            </p:tav>
                                          </p:tavLst>
                                        </p:anim>
                                      </p:childTnLst>
                                    </p:cTn>
                                  </p:par>
                                  <p:par>
                                    <p:cTn id="14" presetID="2" presetClass="entr" presetSubtype="3" fill="hold" grpId="0" nodeType="withEffect" p14:presetBounceEnd="36000">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14:bounceEnd="36000">
                                          <p:cBhvr additive="base">
                                            <p:cTn id="16"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7" dur="500" fill="hold"/>
                                            <p:tgtEl>
                                              <p:spTgt spid="7"/>
                                            </p:tgtEl>
                                            <p:attrNameLst>
                                              <p:attrName>ppt_y</p:attrName>
                                            </p:attrNameLst>
                                          </p:cBhvr>
                                          <p:tavLst>
                                            <p:tav tm="0">
                                              <p:val>
                                                <p:strVal val="0-#ppt_h/2"/>
                                              </p:val>
                                            </p:tav>
                                            <p:tav tm="100000">
                                              <p:val>
                                                <p:strVal val="#ppt_y"/>
                                              </p:val>
                                            </p:tav>
                                          </p:tavLst>
                                        </p:anim>
                                      </p:childTnLst>
                                    </p:cTn>
                                  </p:par>
                                  <p:par>
                                    <p:cTn id="18" presetID="2" presetClass="entr" presetSubtype="3" fill="hold" grpId="0" nodeType="withEffect" p14:presetBounceEnd="36000">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14:bounceEnd="36000">
                                          <p:cBhvr additive="base">
                                            <p:cTn id="20" dur="500" fill="hold"/>
                                            <p:tgtEl>
                                              <p:spTgt spid="5"/>
                                            </p:tgtEl>
                                            <p:attrNameLst>
                                              <p:attrName>ppt_x</p:attrName>
                                            </p:attrNameLst>
                                          </p:cBhvr>
                                          <p:tavLst>
                                            <p:tav tm="0">
                                              <p:val>
                                                <p:strVal val="1+#ppt_w/2"/>
                                              </p:val>
                                            </p:tav>
                                            <p:tav tm="100000">
                                              <p:val>
                                                <p:strVal val="#ppt_x"/>
                                              </p:val>
                                            </p:tav>
                                          </p:tavLst>
                                        </p:anim>
                                        <p:anim calcmode="lin" valueType="num" p14:bounceEnd="36000">
                                          <p:cBhvr additive="base">
                                            <p:cTn id="21" dur="500" fill="hold"/>
                                            <p:tgtEl>
                                              <p:spTgt spid="5"/>
                                            </p:tgtEl>
                                            <p:attrNameLst>
                                              <p:attrName>ppt_y</p:attrName>
                                            </p:attrNameLst>
                                          </p:cBhvr>
                                          <p:tavLst>
                                            <p:tav tm="0">
                                              <p:val>
                                                <p:strVal val="0-#ppt_h/2"/>
                                              </p:val>
                                            </p:tav>
                                            <p:tav tm="100000">
                                              <p:val>
                                                <p:strVal val="#ppt_y"/>
                                              </p:val>
                                            </p:tav>
                                          </p:tavLst>
                                        </p:anim>
                                      </p:childTnLst>
                                    </p:cTn>
                                  </p:par>
                                  <p:par>
                                    <p:cTn id="22" presetID="2" presetClass="entr" presetSubtype="3" fill="hold" grpId="0" nodeType="withEffect" p14:presetBounceEnd="36000">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14:bounceEnd="36000">
                                          <p:cBhvr additive="base">
                                            <p:cTn id="24" dur="500" fill="hold"/>
                                            <p:tgtEl>
                                              <p:spTgt spid="8"/>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30000"/>
                                      </p:iterate>
                                      <p:childTnLst>
                                        <p:set>
                                          <p:cBhvr>
                                            <p:cTn id="6" dur="1" fill="hold">
                                              <p:stCondLst>
                                                <p:cond delay="0"/>
                                              </p:stCondLst>
                                            </p:cTn>
                                            <p:tgtEl>
                                              <p:spTgt spid="9"/>
                                            </p:tgtEl>
                                            <p:attrNameLst>
                                              <p:attrName>style.visibility</p:attrName>
                                            </p:attrNameLst>
                                          </p:cBhvr>
                                          <p:to>
                                            <p:strVal val="visible"/>
                                          </p:to>
                                        </p:set>
                                        <p:animEffect transition="in" filter="wipe(left)">
                                          <p:cBhvr>
                                            <p:cTn id="7" dur="2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0-#ppt_h/2"/>
                                              </p:val>
                                            </p:tav>
                                            <p:tav tm="100000">
                                              <p:val>
                                                <p:strVal val="#ppt_y"/>
                                              </p:val>
                                            </p:tav>
                                          </p:tavLst>
                                        </p:anim>
                                      </p:childTnLst>
                                    </p:cTn>
                                  </p:par>
                                  <p:par>
                                    <p:cTn id="14" presetID="2" presetClass="entr" presetSubtype="3"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0-#ppt_h/2"/>
                                              </p:val>
                                            </p:tav>
                                            <p:tav tm="100000">
                                              <p:val>
                                                <p:strVal val="#ppt_y"/>
                                              </p:val>
                                            </p:tav>
                                          </p:tavLst>
                                        </p:anim>
                                      </p:childTnLst>
                                    </p:cTn>
                                  </p:par>
                                  <p:par>
                                    <p:cTn id="18" presetID="2" presetClass="entr" presetSubtype="3"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0-#ppt_h/2"/>
                                              </p:val>
                                            </p:tav>
                                            <p:tav tm="100000">
                                              <p:val>
                                                <p:strVal val="#ppt_y"/>
                                              </p:val>
                                            </p:tav>
                                          </p:tavLst>
                                        </p:anim>
                                      </p:childTnLst>
                                    </p:cTn>
                                  </p:par>
                                  <p:par>
                                    <p:cTn id="22" presetID="2" presetClass="entr" presetSubtype="3"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1+#ppt_w/2"/>
                                              </p:val>
                                            </p:tav>
                                            <p:tav tm="100000">
                                              <p:val>
                                                <p:strVal val="#ppt_x"/>
                                              </p:val>
                                            </p:tav>
                                          </p:tavLst>
                                        </p:anim>
                                        <p:anim calcmode="lin" valueType="num">
                                          <p:cBhvr additive="base">
                                            <p:cTn id="25"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5F740F39-B04C-4113-843F-B2CE2F29481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5081" y="2813429"/>
            <a:ext cx="4467795" cy="3343101"/>
          </a:xfrm>
          <a:prstGeom prst="rect">
            <a:avLst/>
          </a:prstGeom>
          <a:noFill/>
          <a:extLst>
            <a:ext uri="{909E8E84-426E-40DD-AFC4-6F175D3DCCD1}">
              <a14:hiddenFill xmlns:a14="http://schemas.microsoft.com/office/drawing/2010/main">
                <a:solidFill>
                  <a:srgbClr val="FFFFFF"/>
                </a:solidFill>
              </a14:hiddenFill>
            </a:ext>
          </a:extLst>
        </p:spPr>
      </p:pic>
      <p:sp>
        <p:nvSpPr>
          <p:cNvPr id="5" name="Freeform 6">
            <a:extLst>
              <a:ext uri="{FF2B5EF4-FFF2-40B4-BE49-F238E27FC236}">
                <a16:creationId xmlns:a16="http://schemas.microsoft.com/office/drawing/2014/main" xmlns="" id="{3F3172F4-6C4A-430F-A7EA-AC1ECF225684}"/>
              </a:ext>
            </a:extLst>
          </p:cNvPr>
          <p:cNvSpPr>
            <a:spLocks/>
          </p:cNvSpPr>
          <p:nvPr/>
        </p:nvSpPr>
        <p:spPr bwMode="auto">
          <a:xfrm>
            <a:off x="5991825" y="3282293"/>
            <a:ext cx="5105093" cy="389059"/>
          </a:xfrm>
          <a:custGeom>
            <a:avLst/>
            <a:gdLst>
              <a:gd name="T0" fmla="*/ 5 w 374"/>
              <a:gd name="T1" fmla="*/ 0 h 27"/>
              <a:gd name="T2" fmla="*/ 369 w 374"/>
              <a:gd name="T3" fmla="*/ 0 h 27"/>
              <a:gd name="T4" fmla="*/ 374 w 374"/>
              <a:gd name="T5" fmla="*/ 4 h 27"/>
              <a:gd name="T6" fmla="*/ 374 w 374"/>
              <a:gd name="T7" fmla="*/ 23 h 27"/>
              <a:gd name="T8" fmla="*/ 369 w 374"/>
              <a:gd name="T9" fmla="*/ 27 h 27"/>
              <a:gd name="T10" fmla="*/ 5 w 374"/>
              <a:gd name="T11" fmla="*/ 27 h 27"/>
              <a:gd name="T12" fmla="*/ 0 w 374"/>
              <a:gd name="T13" fmla="*/ 23 h 27"/>
              <a:gd name="T14" fmla="*/ 0 w 374"/>
              <a:gd name="T15" fmla="*/ 4 h 27"/>
              <a:gd name="T16" fmla="*/ 5 w 374"/>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7">
                <a:moveTo>
                  <a:pt x="5" y="0"/>
                </a:moveTo>
                <a:cubicBezTo>
                  <a:pt x="369" y="0"/>
                  <a:pt x="369" y="0"/>
                  <a:pt x="369" y="0"/>
                </a:cubicBezTo>
                <a:cubicBezTo>
                  <a:pt x="372" y="0"/>
                  <a:pt x="374" y="2"/>
                  <a:pt x="374" y="4"/>
                </a:cubicBezTo>
                <a:cubicBezTo>
                  <a:pt x="374" y="23"/>
                  <a:pt x="374" y="23"/>
                  <a:pt x="374" y="23"/>
                </a:cubicBezTo>
                <a:cubicBezTo>
                  <a:pt x="374" y="25"/>
                  <a:pt x="372" y="27"/>
                  <a:pt x="36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D9D9D9">
              <a:alpha val="40000"/>
            </a:srgbClr>
          </a:solidFill>
          <a:ln>
            <a:noFill/>
          </a:ln>
          <a:extLst/>
        </p:spPr>
        <p:txBody>
          <a:bodyPr vert="horz" wrap="square" lIns="68573" tIns="34286" rIns="68573" bIns="3428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ea"/>
              <a:sym typeface="+mn-lt"/>
            </a:endParaRPr>
          </a:p>
        </p:txBody>
      </p:sp>
      <p:sp>
        <p:nvSpPr>
          <p:cNvPr id="6" name="Freeform 7">
            <a:extLst>
              <a:ext uri="{FF2B5EF4-FFF2-40B4-BE49-F238E27FC236}">
                <a16:creationId xmlns:a16="http://schemas.microsoft.com/office/drawing/2014/main" xmlns="" id="{997B4944-1202-43F7-BB5C-6BA2F0B2F3A6}"/>
              </a:ext>
            </a:extLst>
          </p:cNvPr>
          <p:cNvSpPr>
            <a:spLocks/>
          </p:cNvSpPr>
          <p:nvPr/>
        </p:nvSpPr>
        <p:spPr bwMode="auto">
          <a:xfrm>
            <a:off x="5991823" y="3282293"/>
            <a:ext cx="2090547" cy="389059"/>
          </a:xfrm>
          <a:custGeom>
            <a:avLst/>
            <a:gdLst>
              <a:gd name="T0" fmla="*/ 5 w 153"/>
              <a:gd name="T1" fmla="*/ 0 h 27"/>
              <a:gd name="T2" fmla="*/ 149 w 153"/>
              <a:gd name="T3" fmla="*/ 0 h 27"/>
              <a:gd name="T4" fmla="*/ 153 w 153"/>
              <a:gd name="T5" fmla="*/ 4 h 27"/>
              <a:gd name="T6" fmla="*/ 153 w 153"/>
              <a:gd name="T7" fmla="*/ 23 h 27"/>
              <a:gd name="T8" fmla="*/ 149 w 153"/>
              <a:gd name="T9" fmla="*/ 27 h 27"/>
              <a:gd name="T10" fmla="*/ 5 w 153"/>
              <a:gd name="T11" fmla="*/ 27 h 27"/>
              <a:gd name="T12" fmla="*/ 0 w 153"/>
              <a:gd name="T13" fmla="*/ 23 h 27"/>
              <a:gd name="T14" fmla="*/ 0 w 153"/>
              <a:gd name="T15" fmla="*/ 4 h 27"/>
              <a:gd name="T16" fmla="*/ 5 w 153"/>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27">
                <a:moveTo>
                  <a:pt x="5" y="0"/>
                </a:moveTo>
                <a:cubicBezTo>
                  <a:pt x="149" y="0"/>
                  <a:pt x="149" y="0"/>
                  <a:pt x="149" y="0"/>
                </a:cubicBezTo>
                <a:cubicBezTo>
                  <a:pt x="151" y="0"/>
                  <a:pt x="153" y="2"/>
                  <a:pt x="153" y="4"/>
                </a:cubicBezTo>
                <a:cubicBezTo>
                  <a:pt x="153" y="23"/>
                  <a:pt x="153" y="23"/>
                  <a:pt x="153" y="23"/>
                </a:cubicBezTo>
                <a:cubicBezTo>
                  <a:pt x="153" y="25"/>
                  <a:pt x="151" y="27"/>
                  <a:pt x="14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C00000"/>
          </a:solidFill>
          <a:ln>
            <a:noFill/>
          </a:ln>
          <a:extLst/>
        </p:spPr>
        <p:txBody>
          <a:bodyPr vert="horz" wrap="square" lIns="68573" tIns="34286" rIns="68573" bIns="34286" numCol="1" anchor="ctr"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ea"/>
                <a:sym typeface="+mn-lt"/>
              </a:rPr>
              <a:t>28743.76</a:t>
            </a:r>
            <a:endParaRPr kumimoji="0" lang="zh-CN" altLang="en-US" sz="12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7" name="Freeform 8">
            <a:extLst>
              <a:ext uri="{FF2B5EF4-FFF2-40B4-BE49-F238E27FC236}">
                <a16:creationId xmlns:a16="http://schemas.microsoft.com/office/drawing/2014/main" xmlns="" id="{3037FC36-1637-42E9-AF8B-6939837E911F}"/>
              </a:ext>
            </a:extLst>
          </p:cNvPr>
          <p:cNvSpPr>
            <a:spLocks/>
          </p:cNvSpPr>
          <p:nvPr/>
        </p:nvSpPr>
        <p:spPr bwMode="auto">
          <a:xfrm>
            <a:off x="5991825" y="4115122"/>
            <a:ext cx="5105093" cy="401216"/>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5"/>
                  <a:pt x="372" y="28"/>
                  <a:pt x="369" y="28"/>
                </a:cubicBezTo>
                <a:cubicBezTo>
                  <a:pt x="5" y="28"/>
                  <a:pt x="5" y="28"/>
                  <a:pt x="5" y="28"/>
                </a:cubicBezTo>
                <a:cubicBezTo>
                  <a:pt x="2" y="28"/>
                  <a:pt x="0" y="25"/>
                  <a:pt x="0" y="23"/>
                </a:cubicBezTo>
                <a:cubicBezTo>
                  <a:pt x="0" y="5"/>
                  <a:pt x="0" y="5"/>
                  <a:pt x="0" y="5"/>
                </a:cubicBezTo>
                <a:cubicBezTo>
                  <a:pt x="0" y="2"/>
                  <a:pt x="2" y="0"/>
                  <a:pt x="5" y="0"/>
                </a:cubicBezTo>
                <a:close/>
              </a:path>
            </a:pathLst>
          </a:custGeom>
          <a:solidFill>
            <a:srgbClr val="D9D9D9">
              <a:alpha val="40000"/>
            </a:srgbClr>
          </a:solidFill>
          <a:ln>
            <a:noFill/>
          </a:ln>
          <a:extLst/>
        </p:spPr>
        <p:txBody>
          <a:bodyPr vert="horz" wrap="square" lIns="68573" tIns="34286" rIns="68573" bIns="3428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ea"/>
              <a:sym typeface="+mn-lt"/>
            </a:endParaRPr>
          </a:p>
        </p:txBody>
      </p:sp>
      <p:sp>
        <p:nvSpPr>
          <p:cNvPr id="8" name="Freeform 9">
            <a:extLst>
              <a:ext uri="{FF2B5EF4-FFF2-40B4-BE49-F238E27FC236}">
                <a16:creationId xmlns:a16="http://schemas.microsoft.com/office/drawing/2014/main" xmlns="" id="{47C34D2B-1446-469C-9BE9-62FDC2D2B33F}"/>
              </a:ext>
            </a:extLst>
          </p:cNvPr>
          <p:cNvSpPr>
            <a:spLocks/>
          </p:cNvSpPr>
          <p:nvPr/>
        </p:nvSpPr>
        <p:spPr bwMode="auto">
          <a:xfrm>
            <a:off x="5991825" y="4947951"/>
            <a:ext cx="5105093" cy="401216"/>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6"/>
                  <a:pt x="372" y="28"/>
                  <a:pt x="369"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D9D9D9">
              <a:alpha val="40000"/>
            </a:srgbClr>
          </a:solidFill>
          <a:ln>
            <a:noFill/>
          </a:ln>
          <a:extLst/>
        </p:spPr>
        <p:txBody>
          <a:bodyPr vert="horz" wrap="square" lIns="68573" tIns="34286" rIns="68573" bIns="3428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ea"/>
              <a:sym typeface="+mn-lt"/>
            </a:endParaRPr>
          </a:p>
        </p:txBody>
      </p:sp>
      <p:sp>
        <p:nvSpPr>
          <p:cNvPr id="9" name="Freeform 10">
            <a:extLst>
              <a:ext uri="{FF2B5EF4-FFF2-40B4-BE49-F238E27FC236}">
                <a16:creationId xmlns:a16="http://schemas.microsoft.com/office/drawing/2014/main" xmlns="" id="{DF4EE476-E7B6-4774-B86B-AB56323D3283}"/>
              </a:ext>
            </a:extLst>
          </p:cNvPr>
          <p:cNvSpPr>
            <a:spLocks/>
          </p:cNvSpPr>
          <p:nvPr/>
        </p:nvSpPr>
        <p:spPr bwMode="auto">
          <a:xfrm>
            <a:off x="5991823" y="4115122"/>
            <a:ext cx="3851920" cy="401216"/>
          </a:xfrm>
          <a:custGeom>
            <a:avLst/>
            <a:gdLst>
              <a:gd name="T0" fmla="*/ 5 w 282"/>
              <a:gd name="T1" fmla="*/ 0 h 28"/>
              <a:gd name="T2" fmla="*/ 277 w 282"/>
              <a:gd name="T3" fmla="*/ 0 h 28"/>
              <a:gd name="T4" fmla="*/ 282 w 282"/>
              <a:gd name="T5" fmla="*/ 4 h 28"/>
              <a:gd name="T6" fmla="*/ 282 w 282"/>
              <a:gd name="T7" fmla="*/ 23 h 28"/>
              <a:gd name="T8" fmla="*/ 277 w 282"/>
              <a:gd name="T9" fmla="*/ 28 h 28"/>
              <a:gd name="T10" fmla="*/ 5 w 282"/>
              <a:gd name="T11" fmla="*/ 28 h 28"/>
              <a:gd name="T12" fmla="*/ 0 w 282"/>
              <a:gd name="T13" fmla="*/ 23 h 28"/>
              <a:gd name="T14" fmla="*/ 0 w 282"/>
              <a:gd name="T15" fmla="*/ 4 h 28"/>
              <a:gd name="T16" fmla="*/ 5 w 282"/>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28">
                <a:moveTo>
                  <a:pt x="5" y="0"/>
                </a:moveTo>
                <a:cubicBezTo>
                  <a:pt x="277" y="0"/>
                  <a:pt x="277" y="0"/>
                  <a:pt x="277" y="0"/>
                </a:cubicBezTo>
                <a:cubicBezTo>
                  <a:pt x="279" y="0"/>
                  <a:pt x="282" y="2"/>
                  <a:pt x="282" y="4"/>
                </a:cubicBezTo>
                <a:cubicBezTo>
                  <a:pt x="282" y="23"/>
                  <a:pt x="282" y="23"/>
                  <a:pt x="282" y="23"/>
                </a:cubicBezTo>
                <a:cubicBezTo>
                  <a:pt x="282" y="25"/>
                  <a:pt x="279" y="28"/>
                  <a:pt x="277" y="28"/>
                </a:cubicBezTo>
                <a:cubicBezTo>
                  <a:pt x="5" y="28"/>
                  <a:pt x="5" y="28"/>
                  <a:pt x="5" y="28"/>
                </a:cubicBezTo>
                <a:cubicBezTo>
                  <a:pt x="2" y="28"/>
                  <a:pt x="0" y="25"/>
                  <a:pt x="0" y="23"/>
                </a:cubicBezTo>
                <a:cubicBezTo>
                  <a:pt x="0" y="4"/>
                  <a:pt x="0" y="4"/>
                  <a:pt x="0" y="4"/>
                </a:cubicBezTo>
                <a:cubicBezTo>
                  <a:pt x="0" y="2"/>
                  <a:pt x="2" y="0"/>
                  <a:pt x="5" y="0"/>
                </a:cubicBezTo>
                <a:close/>
              </a:path>
            </a:pathLst>
          </a:custGeom>
          <a:solidFill>
            <a:srgbClr val="C00000"/>
          </a:solidFill>
          <a:ln>
            <a:noFill/>
          </a:ln>
          <a:extLst/>
        </p:spPr>
        <p:txBody>
          <a:bodyPr vert="horz" wrap="square" lIns="68573" tIns="34286" rIns="68573" bIns="34286" numCol="1" anchor="ctr"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ea"/>
                <a:sym typeface="+mn-lt"/>
              </a:rPr>
              <a:t>51443.98</a:t>
            </a:r>
            <a:endParaRPr kumimoji="0" lang="zh-CN" altLang="en-US" sz="12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10" name="Freeform 11">
            <a:extLst>
              <a:ext uri="{FF2B5EF4-FFF2-40B4-BE49-F238E27FC236}">
                <a16:creationId xmlns:a16="http://schemas.microsoft.com/office/drawing/2014/main" xmlns="" id="{791EC0C4-7384-4890-9EF9-C1F81D856DAB}"/>
              </a:ext>
            </a:extLst>
          </p:cNvPr>
          <p:cNvSpPr>
            <a:spLocks/>
          </p:cNvSpPr>
          <p:nvPr/>
        </p:nvSpPr>
        <p:spPr bwMode="auto">
          <a:xfrm>
            <a:off x="5991825" y="4947951"/>
            <a:ext cx="2841296" cy="401216"/>
          </a:xfrm>
          <a:custGeom>
            <a:avLst/>
            <a:gdLst>
              <a:gd name="T0" fmla="*/ 5 w 208"/>
              <a:gd name="T1" fmla="*/ 0 h 28"/>
              <a:gd name="T2" fmla="*/ 204 w 208"/>
              <a:gd name="T3" fmla="*/ 0 h 28"/>
              <a:gd name="T4" fmla="*/ 208 w 208"/>
              <a:gd name="T5" fmla="*/ 5 h 28"/>
              <a:gd name="T6" fmla="*/ 208 w 208"/>
              <a:gd name="T7" fmla="*/ 23 h 28"/>
              <a:gd name="T8" fmla="*/ 204 w 208"/>
              <a:gd name="T9" fmla="*/ 28 h 28"/>
              <a:gd name="T10" fmla="*/ 5 w 208"/>
              <a:gd name="T11" fmla="*/ 28 h 28"/>
              <a:gd name="T12" fmla="*/ 0 w 208"/>
              <a:gd name="T13" fmla="*/ 23 h 28"/>
              <a:gd name="T14" fmla="*/ 0 w 208"/>
              <a:gd name="T15" fmla="*/ 5 h 28"/>
              <a:gd name="T16" fmla="*/ 5 w 20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8">
                <a:moveTo>
                  <a:pt x="5" y="0"/>
                </a:moveTo>
                <a:cubicBezTo>
                  <a:pt x="204" y="0"/>
                  <a:pt x="204" y="0"/>
                  <a:pt x="204" y="0"/>
                </a:cubicBezTo>
                <a:cubicBezTo>
                  <a:pt x="206" y="0"/>
                  <a:pt x="208" y="2"/>
                  <a:pt x="208" y="5"/>
                </a:cubicBezTo>
                <a:cubicBezTo>
                  <a:pt x="208" y="23"/>
                  <a:pt x="208" y="23"/>
                  <a:pt x="208" y="23"/>
                </a:cubicBezTo>
                <a:cubicBezTo>
                  <a:pt x="208" y="26"/>
                  <a:pt x="206" y="28"/>
                  <a:pt x="204"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C00000"/>
          </a:solidFill>
          <a:ln>
            <a:noFill/>
          </a:ln>
          <a:extLst/>
        </p:spPr>
        <p:txBody>
          <a:bodyPr vert="horz" wrap="square" lIns="68573" tIns="34286" rIns="68573" bIns="34286" numCol="1" anchor="ctr"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ea"/>
                <a:sym typeface="+mn-lt"/>
              </a:rPr>
              <a:t>36618.46</a:t>
            </a:r>
            <a:endParaRPr kumimoji="0" lang="zh-CN" altLang="en-US" sz="12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11" name="TextBox 16">
            <a:extLst>
              <a:ext uri="{FF2B5EF4-FFF2-40B4-BE49-F238E27FC236}">
                <a16:creationId xmlns:a16="http://schemas.microsoft.com/office/drawing/2014/main" xmlns="" id="{67205275-F822-4732-AF3C-8F21DF31C640}"/>
              </a:ext>
            </a:extLst>
          </p:cNvPr>
          <p:cNvSpPr txBox="1"/>
          <p:nvPr/>
        </p:nvSpPr>
        <p:spPr>
          <a:xfrm>
            <a:off x="1282006" y="1602612"/>
            <a:ext cx="2683500" cy="310820"/>
          </a:xfrm>
          <a:prstGeom prst="rect">
            <a:avLst/>
          </a:prstGeom>
          <a:noFill/>
        </p:spPr>
        <p:txBody>
          <a:bodyPr wrap="square" lIns="91430" tIns="0" rIns="9143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white">
                    <a:lumMod val="50000"/>
                  </a:prstClr>
                </a:solidFill>
                <a:effectLst/>
                <a:uLnTx/>
                <a:uFillTx/>
                <a:latin typeface="等线" panose="020F0502020204030204"/>
                <a:ea typeface="等线" panose="02010600030101010101" pitchFamily="2" charset="-122"/>
                <a:cs typeface="+mn-ea"/>
                <a:sym typeface="+mn-lt"/>
              </a:rPr>
              <a:t>点击添加标题</a:t>
            </a:r>
          </a:p>
        </p:txBody>
      </p:sp>
      <p:sp>
        <p:nvSpPr>
          <p:cNvPr id="12" name="TextBox 17">
            <a:extLst>
              <a:ext uri="{FF2B5EF4-FFF2-40B4-BE49-F238E27FC236}">
                <a16:creationId xmlns:a16="http://schemas.microsoft.com/office/drawing/2014/main" xmlns="" id="{75DE3243-8F68-4D19-A990-6FFB92EC5140}"/>
              </a:ext>
            </a:extLst>
          </p:cNvPr>
          <p:cNvSpPr txBox="1"/>
          <p:nvPr/>
        </p:nvSpPr>
        <p:spPr>
          <a:xfrm>
            <a:off x="1282855" y="2043028"/>
            <a:ext cx="9515767" cy="524572"/>
          </a:xfrm>
          <a:prstGeom prst="rect">
            <a:avLst/>
          </a:prstGeom>
          <a:noFill/>
        </p:spPr>
        <p:txBody>
          <a:bodyPr wrap="square" lIns="91430" tIns="45715" rIns="91430" bIns="45715"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800" b="0" i="0" u="none" strike="noStrike" kern="1200" cap="none" spc="0" normalizeH="0" baseline="0" noProof="0" dirty="0">
                <a:ln>
                  <a:noFill/>
                </a:ln>
                <a:solidFill>
                  <a:prstClr val="white">
                    <a:lumMod val="50000"/>
                  </a:prstClr>
                </a:solidFill>
                <a:effectLst/>
                <a:uLnTx/>
                <a:uFillTx/>
                <a:latin typeface="等线" panose="020F0502020204030204"/>
                <a:ea typeface="等线" panose="02010600030101010101" pitchFamily="2" charset="-122"/>
                <a:cs typeface="+mn-ea"/>
                <a:sym typeface="+mn-lt"/>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p>
        </p:txBody>
      </p:sp>
      <p:sp>
        <p:nvSpPr>
          <p:cNvPr id="13" name="TextBox 18">
            <a:extLst>
              <a:ext uri="{FF2B5EF4-FFF2-40B4-BE49-F238E27FC236}">
                <a16:creationId xmlns:a16="http://schemas.microsoft.com/office/drawing/2014/main" xmlns="" id="{3894E7EF-37FA-4AAF-A283-218E5E279921}"/>
              </a:ext>
            </a:extLst>
          </p:cNvPr>
          <p:cNvSpPr txBox="1"/>
          <p:nvPr/>
        </p:nvSpPr>
        <p:spPr>
          <a:xfrm>
            <a:off x="5965949" y="2936267"/>
            <a:ext cx="1218280" cy="259030"/>
          </a:xfrm>
          <a:prstGeom prst="rect">
            <a:avLst/>
          </a:prstGeom>
          <a:noFill/>
        </p:spPr>
        <p:txBody>
          <a:bodyPr wrap="square" lIns="91430" tIns="0" rIns="9143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1" i="0" u="none" strike="noStrike" kern="1200" cap="none" spc="0" normalizeH="0" baseline="0" noProof="0" dirty="0">
                <a:ln>
                  <a:noFill/>
                </a:ln>
                <a:solidFill>
                  <a:prstClr val="black">
                    <a:lumMod val="75000"/>
                    <a:lumOff val="25000"/>
                  </a:prstClr>
                </a:solidFill>
                <a:effectLst/>
                <a:uLnTx/>
                <a:uFillTx/>
                <a:latin typeface="等线" panose="020F0502020204030204"/>
                <a:ea typeface="等线" panose="02010600030101010101" pitchFamily="2" charset="-122"/>
                <a:cs typeface="+mn-ea"/>
                <a:sym typeface="+mn-lt"/>
              </a:rPr>
              <a:t>第一季度</a:t>
            </a:r>
          </a:p>
        </p:txBody>
      </p:sp>
      <p:sp>
        <p:nvSpPr>
          <p:cNvPr id="14" name="TextBox 19">
            <a:extLst>
              <a:ext uri="{FF2B5EF4-FFF2-40B4-BE49-F238E27FC236}">
                <a16:creationId xmlns:a16="http://schemas.microsoft.com/office/drawing/2014/main" xmlns="" id="{6958EB32-34C7-485D-8ED0-816DA4724364}"/>
              </a:ext>
            </a:extLst>
          </p:cNvPr>
          <p:cNvSpPr txBox="1"/>
          <p:nvPr/>
        </p:nvSpPr>
        <p:spPr>
          <a:xfrm>
            <a:off x="5954438" y="3778767"/>
            <a:ext cx="1693890" cy="271999"/>
          </a:xfrm>
          <a:prstGeom prst="rect">
            <a:avLst/>
          </a:prstGeom>
          <a:noFill/>
        </p:spPr>
        <p:txBody>
          <a:bodyPr wrap="square" lIns="91430" tIns="0" rIns="9143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50" b="1" i="0" u="none" strike="noStrike" kern="1200" cap="none" spc="0" normalizeH="0" baseline="0" noProof="0" dirty="0">
                <a:ln>
                  <a:noFill/>
                </a:ln>
                <a:solidFill>
                  <a:prstClr val="black">
                    <a:lumMod val="75000"/>
                    <a:lumOff val="25000"/>
                  </a:prstClr>
                </a:solidFill>
                <a:effectLst/>
                <a:uLnTx/>
                <a:uFillTx/>
                <a:latin typeface="等线" panose="020F0502020204030204"/>
                <a:ea typeface="等线" panose="02010600030101010101" pitchFamily="2" charset="-122"/>
                <a:cs typeface="+mn-ea"/>
                <a:sym typeface="+mn-lt"/>
              </a:rPr>
              <a:t>第二季度</a:t>
            </a:r>
          </a:p>
        </p:txBody>
      </p:sp>
      <p:sp>
        <p:nvSpPr>
          <p:cNvPr id="15" name="TextBox 20">
            <a:extLst>
              <a:ext uri="{FF2B5EF4-FFF2-40B4-BE49-F238E27FC236}">
                <a16:creationId xmlns:a16="http://schemas.microsoft.com/office/drawing/2014/main" xmlns="" id="{73D07A77-777F-4367-BB30-14ADEBAF1F18}"/>
              </a:ext>
            </a:extLst>
          </p:cNvPr>
          <p:cNvSpPr txBox="1"/>
          <p:nvPr/>
        </p:nvSpPr>
        <p:spPr>
          <a:xfrm>
            <a:off x="5919905" y="4629837"/>
            <a:ext cx="1218280" cy="284966"/>
          </a:xfrm>
          <a:prstGeom prst="rect">
            <a:avLst/>
          </a:prstGeom>
          <a:noFill/>
        </p:spPr>
        <p:txBody>
          <a:bodyPr wrap="square" lIns="91430" tIns="0" rIns="9143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black">
                    <a:lumMod val="75000"/>
                    <a:lumOff val="25000"/>
                  </a:prstClr>
                </a:solidFill>
                <a:effectLst/>
                <a:uLnTx/>
                <a:uFillTx/>
                <a:latin typeface="等线" panose="020F0502020204030204"/>
                <a:ea typeface="等线" panose="02010600030101010101" pitchFamily="2" charset="-122"/>
                <a:cs typeface="+mn-ea"/>
                <a:sym typeface="+mn-lt"/>
              </a:rPr>
              <a:t>第三季度</a:t>
            </a:r>
          </a:p>
        </p:txBody>
      </p:sp>
      <p:sp>
        <p:nvSpPr>
          <p:cNvPr id="16" name="Freeform 9">
            <a:extLst>
              <a:ext uri="{FF2B5EF4-FFF2-40B4-BE49-F238E27FC236}">
                <a16:creationId xmlns:a16="http://schemas.microsoft.com/office/drawing/2014/main" xmlns="" id="{802A445A-2A4F-487B-8D28-A78C784F8BEA}"/>
              </a:ext>
            </a:extLst>
          </p:cNvPr>
          <p:cNvSpPr>
            <a:spLocks/>
          </p:cNvSpPr>
          <p:nvPr/>
        </p:nvSpPr>
        <p:spPr bwMode="auto">
          <a:xfrm>
            <a:off x="5946843" y="5755314"/>
            <a:ext cx="5105093" cy="401216"/>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6"/>
                  <a:pt x="372" y="28"/>
                  <a:pt x="369"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D9D9D9">
              <a:alpha val="40000"/>
            </a:srgbClr>
          </a:solidFill>
          <a:ln>
            <a:noFill/>
          </a:ln>
          <a:extLst/>
        </p:spPr>
        <p:txBody>
          <a:bodyPr vert="horz" wrap="square" lIns="68573" tIns="34286" rIns="68573" bIns="3428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ea"/>
              <a:sym typeface="+mn-lt"/>
            </a:endParaRPr>
          </a:p>
        </p:txBody>
      </p:sp>
      <p:sp>
        <p:nvSpPr>
          <p:cNvPr id="17" name="Freeform 11">
            <a:extLst>
              <a:ext uri="{FF2B5EF4-FFF2-40B4-BE49-F238E27FC236}">
                <a16:creationId xmlns:a16="http://schemas.microsoft.com/office/drawing/2014/main" xmlns="" id="{54E42FFD-8826-4828-8D08-2650E99B3F35}"/>
              </a:ext>
            </a:extLst>
          </p:cNvPr>
          <p:cNvSpPr>
            <a:spLocks/>
          </p:cNvSpPr>
          <p:nvPr/>
        </p:nvSpPr>
        <p:spPr bwMode="auto">
          <a:xfrm>
            <a:off x="5946843" y="5755314"/>
            <a:ext cx="2841296" cy="401216"/>
          </a:xfrm>
          <a:custGeom>
            <a:avLst/>
            <a:gdLst>
              <a:gd name="T0" fmla="*/ 5 w 208"/>
              <a:gd name="T1" fmla="*/ 0 h 28"/>
              <a:gd name="T2" fmla="*/ 204 w 208"/>
              <a:gd name="T3" fmla="*/ 0 h 28"/>
              <a:gd name="T4" fmla="*/ 208 w 208"/>
              <a:gd name="T5" fmla="*/ 5 h 28"/>
              <a:gd name="T6" fmla="*/ 208 w 208"/>
              <a:gd name="T7" fmla="*/ 23 h 28"/>
              <a:gd name="T8" fmla="*/ 204 w 208"/>
              <a:gd name="T9" fmla="*/ 28 h 28"/>
              <a:gd name="T10" fmla="*/ 5 w 208"/>
              <a:gd name="T11" fmla="*/ 28 h 28"/>
              <a:gd name="T12" fmla="*/ 0 w 208"/>
              <a:gd name="T13" fmla="*/ 23 h 28"/>
              <a:gd name="T14" fmla="*/ 0 w 208"/>
              <a:gd name="T15" fmla="*/ 5 h 28"/>
              <a:gd name="T16" fmla="*/ 5 w 20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8">
                <a:moveTo>
                  <a:pt x="5" y="0"/>
                </a:moveTo>
                <a:cubicBezTo>
                  <a:pt x="204" y="0"/>
                  <a:pt x="204" y="0"/>
                  <a:pt x="204" y="0"/>
                </a:cubicBezTo>
                <a:cubicBezTo>
                  <a:pt x="206" y="0"/>
                  <a:pt x="208" y="2"/>
                  <a:pt x="208" y="5"/>
                </a:cubicBezTo>
                <a:cubicBezTo>
                  <a:pt x="208" y="23"/>
                  <a:pt x="208" y="23"/>
                  <a:pt x="208" y="23"/>
                </a:cubicBezTo>
                <a:cubicBezTo>
                  <a:pt x="208" y="26"/>
                  <a:pt x="206" y="28"/>
                  <a:pt x="204"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C00000"/>
          </a:solidFill>
          <a:ln>
            <a:noFill/>
          </a:ln>
          <a:extLst/>
        </p:spPr>
        <p:txBody>
          <a:bodyPr vert="horz" wrap="square" lIns="68573" tIns="34286" rIns="68573" bIns="34286" numCol="1" anchor="ctr"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ea"/>
                <a:sym typeface="+mn-lt"/>
              </a:rPr>
              <a:t>36618.46</a:t>
            </a:r>
            <a:endParaRPr kumimoji="0" lang="zh-CN" altLang="en-US" sz="12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18" name="TextBox 20">
            <a:extLst>
              <a:ext uri="{FF2B5EF4-FFF2-40B4-BE49-F238E27FC236}">
                <a16:creationId xmlns:a16="http://schemas.microsoft.com/office/drawing/2014/main" xmlns="" id="{8E4A68FC-2298-498A-864D-ED7242061954}"/>
              </a:ext>
            </a:extLst>
          </p:cNvPr>
          <p:cNvSpPr txBox="1"/>
          <p:nvPr/>
        </p:nvSpPr>
        <p:spPr>
          <a:xfrm>
            <a:off x="5920967" y="5437200"/>
            <a:ext cx="1218280" cy="284966"/>
          </a:xfrm>
          <a:prstGeom prst="rect">
            <a:avLst/>
          </a:prstGeom>
          <a:noFill/>
        </p:spPr>
        <p:txBody>
          <a:bodyPr wrap="square" lIns="91430" tIns="0" rIns="9143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black">
                    <a:lumMod val="75000"/>
                    <a:lumOff val="25000"/>
                  </a:prstClr>
                </a:solidFill>
                <a:effectLst/>
                <a:uLnTx/>
                <a:uFillTx/>
                <a:latin typeface="等线" panose="020F0502020204030204"/>
                <a:ea typeface="等线" panose="02010600030101010101" pitchFamily="2" charset="-122"/>
                <a:cs typeface="+mn-ea"/>
                <a:sym typeface="+mn-lt"/>
              </a:rPr>
              <a:t>第四季度</a:t>
            </a:r>
          </a:p>
        </p:txBody>
      </p:sp>
      <p:grpSp>
        <p:nvGrpSpPr>
          <p:cNvPr id="2" name="组合 1">
            <a:extLst>
              <a:ext uri="{FF2B5EF4-FFF2-40B4-BE49-F238E27FC236}">
                <a16:creationId xmlns:a16="http://schemas.microsoft.com/office/drawing/2014/main" xmlns="" id="{E7387293-1D2B-4013-BF52-3E6CC40A4BD7}"/>
              </a:ext>
            </a:extLst>
          </p:cNvPr>
          <p:cNvGrpSpPr/>
          <p:nvPr/>
        </p:nvGrpSpPr>
        <p:grpSpPr>
          <a:xfrm>
            <a:off x="-287858" y="356730"/>
            <a:ext cx="13478396" cy="884213"/>
            <a:chOff x="-287858" y="356730"/>
            <a:chExt cx="13478396" cy="884213"/>
          </a:xfrm>
        </p:grpSpPr>
        <p:sp>
          <p:nvSpPr>
            <p:cNvPr id="19" name="Freeform 5">
              <a:extLst>
                <a:ext uri="{FF2B5EF4-FFF2-40B4-BE49-F238E27FC236}">
                  <a16:creationId xmlns:a16="http://schemas.microsoft.com/office/drawing/2014/main" xmlns="" id="{3091A7D4-0535-431A-BFA4-564D13124F68}"/>
                </a:ext>
              </a:extLst>
            </p:cNvPr>
            <p:cNvSpPr>
              <a:spLocks/>
            </p:cNvSpPr>
            <p:nvPr/>
          </p:nvSpPr>
          <p:spPr bwMode="auto">
            <a:xfrm>
              <a:off x="9774237" y="1204943"/>
              <a:ext cx="3416301" cy="36000"/>
            </a:xfrm>
            <a:prstGeom prst="parallelogram">
              <a:avLst/>
            </a:pr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5">
              <a:extLst>
                <a:ext uri="{FF2B5EF4-FFF2-40B4-BE49-F238E27FC236}">
                  <a16:creationId xmlns:a16="http://schemas.microsoft.com/office/drawing/2014/main" xmlns="" id="{C451F4BC-57D3-4B77-B2D6-B7A63DD5CFA0}"/>
                </a:ext>
              </a:extLst>
            </p:cNvPr>
            <p:cNvSpPr>
              <a:spLocks/>
            </p:cNvSpPr>
            <p:nvPr/>
          </p:nvSpPr>
          <p:spPr bwMode="auto">
            <a:xfrm>
              <a:off x="-287858" y="1204943"/>
              <a:ext cx="9863657" cy="36000"/>
            </a:xfrm>
            <a:prstGeom prst="parallelogram">
              <a:avLst/>
            </a:prstGeom>
            <a:solidFill>
              <a:schemeClr val="bg1">
                <a:lumMod val="65000"/>
              </a:schemeClr>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1" name="Freeform 5">
              <a:extLst>
                <a:ext uri="{FF2B5EF4-FFF2-40B4-BE49-F238E27FC236}">
                  <a16:creationId xmlns:a16="http://schemas.microsoft.com/office/drawing/2014/main" xmlns="" id="{74ABE20D-3A42-4E6E-A3CD-5E5955106EAA}"/>
                </a:ext>
              </a:extLst>
            </p:cNvPr>
            <p:cNvSpPr>
              <a:spLocks/>
            </p:cNvSpPr>
            <p:nvPr/>
          </p:nvSpPr>
          <p:spPr bwMode="auto">
            <a:xfrm flipH="1">
              <a:off x="598356" y="434736"/>
              <a:ext cx="552714" cy="551875"/>
            </a:xfrm>
            <a:custGeom>
              <a:avLst/>
              <a:gdLst>
                <a:gd name="T0" fmla="*/ 2247 w 4494"/>
                <a:gd name="T1" fmla="*/ 0 h 4494"/>
                <a:gd name="T2" fmla="*/ 0 w 4494"/>
                <a:gd name="T3" fmla="*/ 2247 h 4494"/>
                <a:gd name="T4" fmla="*/ 2247 w 4494"/>
                <a:gd name="T5" fmla="*/ 4494 h 4494"/>
                <a:gd name="T6" fmla="*/ 4494 w 4494"/>
                <a:gd name="T7" fmla="*/ 2247 h 4494"/>
                <a:gd name="T8" fmla="*/ 2247 w 4494"/>
                <a:gd name="T9" fmla="*/ 0 h 4494"/>
                <a:gd name="T10" fmla="*/ 2991 w 4494"/>
                <a:gd name="T11" fmla="*/ 3386 h 4494"/>
                <a:gd name="T12" fmla="*/ 2991 w 4494"/>
                <a:gd name="T13" fmla="*/ 3619 h 4494"/>
                <a:gd name="T14" fmla="*/ 2875 w 4494"/>
                <a:gd name="T15" fmla="*/ 3667 h 4494"/>
                <a:gd name="T16" fmla="*/ 2759 w 4494"/>
                <a:gd name="T17" fmla="*/ 3619 h 4494"/>
                <a:gd name="T18" fmla="*/ 1503 w 4494"/>
                <a:gd name="T19" fmla="*/ 2364 h 4494"/>
                <a:gd name="T20" fmla="*/ 1503 w 4494"/>
                <a:gd name="T21" fmla="*/ 2131 h 4494"/>
                <a:gd name="T22" fmla="*/ 2759 w 4494"/>
                <a:gd name="T23" fmla="*/ 876 h 4494"/>
                <a:gd name="T24" fmla="*/ 2991 w 4494"/>
                <a:gd name="T25" fmla="*/ 876 h 4494"/>
                <a:gd name="T26" fmla="*/ 2991 w 4494"/>
                <a:gd name="T27" fmla="*/ 1108 h 4494"/>
                <a:gd name="T28" fmla="*/ 1852 w 4494"/>
                <a:gd name="T29" fmla="*/ 2247 h 4494"/>
                <a:gd name="T30" fmla="*/ 2991 w 4494"/>
                <a:gd name="T31" fmla="*/ 3386 h 4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94" h="4494">
                  <a:moveTo>
                    <a:pt x="2247" y="0"/>
                  </a:moveTo>
                  <a:cubicBezTo>
                    <a:pt x="1008" y="0"/>
                    <a:pt x="0" y="1008"/>
                    <a:pt x="0" y="2247"/>
                  </a:cubicBezTo>
                  <a:cubicBezTo>
                    <a:pt x="0" y="3486"/>
                    <a:pt x="1008" y="4494"/>
                    <a:pt x="2247" y="4494"/>
                  </a:cubicBezTo>
                  <a:cubicBezTo>
                    <a:pt x="3486" y="4494"/>
                    <a:pt x="4494" y="3486"/>
                    <a:pt x="4494" y="2247"/>
                  </a:cubicBezTo>
                  <a:cubicBezTo>
                    <a:pt x="4494" y="1008"/>
                    <a:pt x="3486" y="0"/>
                    <a:pt x="2247" y="0"/>
                  </a:cubicBezTo>
                  <a:close/>
                  <a:moveTo>
                    <a:pt x="2991" y="3386"/>
                  </a:moveTo>
                  <a:cubicBezTo>
                    <a:pt x="3055" y="3450"/>
                    <a:pt x="3055" y="3554"/>
                    <a:pt x="2991" y="3619"/>
                  </a:cubicBezTo>
                  <a:cubicBezTo>
                    <a:pt x="2959" y="3651"/>
                    <a:pt x="2917" y="3667"/>
                    <a:pt x="2875" y="3667"/>
                  </a:cubicBezTo>
                  <a:cubicBezTo>
                    <a:pt x="2833" y="3667"/>
                    <a:pt x="2791" y="3651"/>
                    <a:pt x="2759" y="3619"/>
                  </a:cubicBezTo>
                  <a:lnTo>
                    <a:pt x="1503" y="2364"/>
                  </a:lnTo>
                  <a:cubicBezTo>
                    <a:pt x="1439" y="2299"/>
                    <a:pt x="1439" y="2195"/>
                    <a:pt x="1503" y="2131"/>
                  </a:cubicBezTo>
                  <a:lnTo>
                    <a:pt x="2759" y="876"/>
                  </a:lnTo>
                  <a:cubicBezTo>
                    <a:pt x="2823" y="811"/>
                    <a:pt x="2927" y="811"/>
                    <a:pt x="2991" y="876"/>
                  </a:cubicBezTo>
                  <a:cubicBezTo>
                    <a:pt x="3055" y="940"/>
                    <a:pt x="3055" y="1044"/>
                    <a:pt x="2991" y="1108"/>
                  </a:cubicBezTo>
                  <a:lnTo>
                    <a:pt x="1852" y="2247"/>
                  </a:lnTo>
                  <a:lnTo>
                    <a:pt x="2991" y="3386"/>
                  </a:lnTo>
                  <a:close/>
                </a:path>
              </a:pathLst>
            </a:cu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22" name="矩形 21">
              <a:extLst>
                <a:ext uri="{FF2B5EF4-FFF2-40B4-BE49-F238E27FC236}">
                  <a16:creationId xmlns:a16="http://schemas.microsoft.com/office/drawing/2014/main" xmlns="" id="{F351121A-9B74-4873-9436-956E41997DFE}"/>
                </a:ext>
              </a:extLst>
            </p:cNvPr>
            <p:cNvSpPr/>
            <p:nvPr/>
          </p:nvSpPr>
          <p:spPr>
            <a:xfrm>
              <a:off x="1344262" y="356730"/>
              <a:ext cx="3615243" cy="707886"/>
            </a:xfrm>
            <a:prstGeom prst="rect">
              <a:avLst/>
            </a:prstGeom>
          </p:spPr>
          <p:txBody>
            <a:bodyPr wrap="square">
              <a:spAutoFit/>
              <a:scene3d>
                <a:camera prst="orthographicFront"/>
                <a:lightRig rig="threePt" dir="t"/>
              </a:scene3d>
              <a:sp3d contourW="12700"/>
            </a:bodyPr>
            <a:lstStyle/>
            <a:p>
              <a:pPr>
                <a:lnSpc>
                  <a:spcPct val="125000"/>
                </a:lnSpc>
              </a:pPr>
              <a:r>
                <a:rPr lang="en-US" altLang="zh-CN" sz="3200" b="1" dirty="0">
                  <a:solidFill>
                    <a:schemeClr val="bg1">
                      <a:lumMod val="50000"/>
                    </a:schemeClr>
                  </a:solidFill>
                </a:rPr>
                <a:t>03. </a:t>
              </a:r>
              <a:r>
                <a:rPr lang="zh-CN" altLang="en-US" sz="3200" b="1" dirty="0">
                  <a:solidFill>
                    <a:schemeClr val="bg1">
                      <a:lumMod val="50000"/>
                    </a:schemeClr>
                  </a:solidFill>
                </a:rPr>
                <a:t>项目成果展示</a:t>
              </a:r>
            </a:p>
          </p:txBody>
        </p:sp>
        <p:sp>
          <p:nvSpPr>
            <p:cNvPr id="23" name="文本框 22">
              <a:extLst>
                <a:ext uri="{FF2B5EF4-FFF2-40B4-BE49-F238E27FC236}">
                  <a16:creationId xmlns:a16="http://schemas.microsoft.com/office/drawing/2014/main" xmlns="" id="{B668297E-ABA9-46F2-85DF-7824EB439AE2}"/>
                </a:ext>
              </a:extLst>
            </p:cNvPr>
            <p:cNvSpPr txBox="1"/>
            <p:nvPr/>
          </p:nvSpPr>
          <p:spPr>
            <a:xfrm>
              <a:off x="4806812" y="518989"/>
              <a:ext cx="5054277" cy="3730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solidFill>
                    <a:schemeClr val="bg1">
                      <a:lumMod val="65000"/>
                    </a:schemeClr>
                  </a:solidFill>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spTree>
    <p:extLst>
      <p:ext uri="{BB962C8B-B14F-4D97-AF65-F5344CB8AC3E}">
        <p14:creationId xmlns:p14="http://schemas.microsoft.com/office/powerpoint/2010/main" val="234003952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ppt_x"/>
                                          </p:val>
                                        </p:tav>
                                        <p:tav tm="100000">
                                          <p:val>
                                            <p:strVal val="#ppt_x"/>
                                          </p:val>
                                        </p:tav>
                                      </p:tavLst>
                                    </p:anim>
                                    <p:anim calcmode="lin" valueType="num">
                                      <p:cBhvr additive="base">
                                        <p:cTn id="1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1000" fill="hold"/>
                                        <p:tgtEl>
                                          <p:spTgt spid="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1000"/>
                                        <p:tgtEl>
                                          <p:spTgt spid="10"/>
                                        </p:tgtEl>
                                      </p:cBhvr>
                                    </p:animEffect>
                                    <p:anim calcmode="lin" valueType="num">
                                      <p:cBhvr>
                                        <p:cTn id="54" dur="1000" fill="hold"/>
                                        <p:tgtEl>
                                          <p:spTgt spid="10"/>
                                        </p:tgtEl>
                                        <p:attrNameLst>
                                          <p:attrName>ppt_x</p:attrName>
                                        </p:attrNameLst>
                                      </p:cBhvr>
                                      <p:tavLst>
                                        <p:tav tm="0">
                                          <p:val>
                                            <p:strVal val="#ppt_x"/>
                                          </p:val>
                                        </p:tav>
                                        <p:tav tm="100000">
                                          <p:val>
                                            <p:strVal val="#ppt_x"/>
                                          </p:val>
                                        </p:tav>
                                      </p:tavLst>
                                    </p:anim>
                                    <p:anim calcmode="lin" valueType="num">
                                      <p:cBhvr>
                                        <p:cTn id="55" dur="1000" fill="hold"/>
                                        <p:tgtEl>
                                          <p:spTgt spid="1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1000"/>
                                        <p:tgtEl>
                                          <p:spTgt spid="13"/>
                                        </p:tgtEl>
                                      </p:cBhvr>
                                    </p:animEffect>
                                    <p:anim calcmode="lin" valueType="num">
                                      <p:cBhvr>
                                        <p:cTn id="59" dur="1000" fill="hold"/>
                                        <p:tgtEl>
                                          <p:spTgt spid="13"/>
                                        </p:tgtEl>
                                        <p:attrNameLst>
                                          <p:attrName>ppt_x</p:attrName>
                                        </p:attrNameLst>
                                      </p:cBhvr>
                                      <p:tavLst>
                                        <p:tav tm="0">
                                          <p:val>
                                            <p:strVal val="#ppt_x"/>
                                          </p:val>
                                        </p:tav>
                                        <p:tav tm="100000">
                                          <p:val>
                                            <p:strVal val="#ppt_x"/>
                                          </p:val>
                                        </p:tav>
                                      </p:tavLst>
                                    </p:anim>
                                    <p:anim calcmode="lin" valueType="num">
                                      <p:cBhvr>
                                        <p:cTn id="60" dur="1000" fill="hold"/>
                                        <p:tgtEl>
                                          <p:spTgt spid="13"/>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1000"/>
                                        <p:tgtEl>
                                          <p:spTgt spid="14"/>
                                        </p:tgtEl>
                                      </p:cBhvr>
                                    </p:animEffect>
                                    <p:anim calcmode="lin" valueType="num">
                                      <p:cBhvr>
                                        <p:cTn id="64" dur="1000" fill="hold"/>
                                        <p:tgtEl>
                                          <p:spTgt spid="14"/>
                                        </p:tgtEl>
                                        <p:attrNameLst>
                                          <p:attrName>ppt_x</p:attrName>
                                        </p:attrNameLst>
                                      </p:cBhvr>
                                      <p:tavLst>
                                        <p:tav tm="0">
                                          <p:val>
                                            <p:strVal val="#ppt_x"/>
                                          </p:val>
                                        </p:tav>
                                        <p:tav tm="100000">
                                          <p:val>
                                            <p:strVal val="#ppt_x"/>
                                          </p:val>
                                        </p:tav>
                                      </p:tavLst>
                                    </p:anim>
                                    <p:anim calcmode="lin" valueType="num">
                                      <p:cBhvr>
                                        <p:cTn id="65" dur="1000" fill="hold"/>
                                        <p:tgtEl>
                                          <p:spTgt spid="14"/>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1000"/>
                                        <p:tgtEl>
                                          <p:spTgt spid="15"/>
                                        </p:tgtEl>
                                      </p:cBhvr>
                                    </p:animEffect>
                                    <p:anim calcmode="lin" valueType="num">
                                      <p:cBhvr>
                                        <p:cTn id="69" dur="1000" fill="hold"/>
                                        <p:tgtEl>
                                          <p:spTgt spid="15"/>
                                        </p:tgtEl>
                                        <p:attrNameLst>
                                          <p:attrName>ppt_x</p:attrName>
                                        </p:attrNameLst>
                                      </p:cBhvr>
                                      <p:tavLst>
                                        <p:tav tm="0">
                                          <p:val>
                                            <p:strVal val="#ppt_x"/>
                                          </p:val>
                                        </p:tav>
                                        <p:tav tm="100000">
                                          <p:val>
                                            <p:strVal val="#ppt_x"/>
                                          </p:val>
                                        </p:tav>
                                      </p:tavLst>
                                    </p:anim>
                                    <p:anim calcmode="lin" valueType="num">
                                      <p:cBhvr>
                                        <p:cTn id="70" dur="1000" fill="hold"/>
                                        <p:tgtEl>
                                          <p:spTgt spid="15"/>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1000"/>
                                        <p:tgtEl>
                                          <p:spTgt spid="16"/>
                                        </p:tgtEl>
                                      </p:cBhvr>
                                    </p:animEffect>
                                    <p:anim calcmode="lin" valueType="num">
                                      <p:cBhvr>
                                        <p:cTn id="74" dur="1000" fill="hold"/>
                                        <p:tgtEl>
                                          <p:spTgt spid="16"/>
                                        </p:tgtEl>
                                        <p:attrNameLst>
                                          <p:attrName>ppt_x</p:attrName>
                                        </p:attrNameLst>
                                      </p:cBhvr>
                                      <p:tavLst>
                                        <p:tav tm="0">
                                          <p:val>
                                            <p:strVal val="#ppt_x"/>
                                          </p:val>
                                        </p:tav>
                                        <p:tav tm="100000">
                                          <p:val>
                                            <p:strVal val="#ppt_x"/>
                                          </p:val>
                                        </p:tav>
                                      </p:tavLst>
                                    </p:anim>
                                    <p:anim calcmode="lin" valueType="num">
                                      <p:cBhvr>
                                        <p:cTn id="75" dur="1000" fill="hold"/>
                                        <p:tgtEl>
                                          <p:spTgt spid="1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1000"/>
                                        <p:tgtEl>
                                          <p:spTgt spid="17"/>
                                        </p:tgtEl>
                                      </p:cBhvr>
                                    </p:animEffect>
                                    <p:anim calcmode="lin" valueType="num">
                                      <p:cBhvr>
                                        <p:cTn id="79" dur="1000" fill="hold"/>
                                        <p:tgtEl>
                                          <p:spTgt spid="17"/>
                                        </p:tgtEl>
                                        <p:attrNameLst>
                                          <p:attrName>ppt_x</p:attrName>
                                        </p:attrNameLst>
                                      </p:cBhvr>
                                      <p:tavLst>
                                        <p:tav tm="0">
                                          <p:val>
                                            <p:strVal val="#ppt_x"/>
                                          </p:val>
                                        </p:tav>
                                        <p:tav tm="100000">
                                          <p:val>
                                            <p:strVal val="#ppt_x"/>
                                          </p:val>
                                        </p:tav>
                                      </p:tavLst>
                                    </p:anim>
                                    <p:anim calcmode="lin" valueType="num">
                                      <p:cBhvr>
                                        <p:cTn id="80" dur="1000" fill="hold"/>
                                        <p:tgtEl>
                                          <p:spTgt spid="17"/>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1000"/>
                                        <p:tgtEl>
                                          <p:spTgt spid="18"/>
                                        </p:tgtEl>
                                      </p:cBhvr>
                                    </p:animEffect>
                                    <p:anim calcmode="lin" valueType="num">
                                      <p:cBhvr>
                                        <p:cTn id="84" dur="1000" fill="hold"/>
                                        <p:tgtEl>
                                          <p:spTgt spid="18"/>
                                        </p:tgtEl>
                                        <p:attrNameLst>
                                          <p:attrName>ppt_x</p:attrName>
                                        </p:attrNameLst>
                                      </p:cBhvr>
                                      <p:tavLst>
                                        <p:tav tm="0">
                                          <p:val>
                                            <p:strVal val="#ppt_x"/>
                                          </p:val>
                                        </p:tav>
                                        <p:tav tm="100000">
                                          <p:val>
                                            <p:strVal val="#ppt_x"/>
                                          </p:val>
                                        </p:tav>
                                      </p:tavLst>
                                    </p:anim>
                                    <p:anim calcmode="lin" valueType="num">
                                      <p:cBhvr>
                                        <p:cTn id="8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animBg="1"/>
      <p:bldP spid="17" grpId="0" animBg="1"/>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2">
            <a:extLst>
              <a:ext uri="{FF2B5EF4-FFF2-40B4-BE49-F238E27FC236}">
                <a16:creationId xmlns:a16="http://schemas.microsoft.com/office/drawing/2014/main" xmlns="" id="{E14BAFC8-867C-4D2C-8B18-09091B12D209}"/>
              </a:ext>
            </a:extLst>
          </p:cNvPr>
          <p:cNvGrpSpPr/>
          <p:nvPr/>
        </p:nvGrpSpPr>
        <p:grpSpPr>
          <a:xfrm>
            <a:off x="960886" y="1995890"/>
            <a:ext cx="10270227" cy="2617615"/>
            <a:chOff x="452438" y="1473206"/>
            <a:chExt cx="8229600" cy="2330566"/>
          </a:xfrm>
        </p:grpSpPr>
        <p:sp>
          <p:nvSpPr>
            <p:cNvPr id="5" name="TextBox 13">
              <a:extLst>
                <a:ext uri="{FF2B5EF4-FFF2-40B4-BE49-F238E27FC236}">
                  <a16:creationId xmlns:a16="http://schemas.microsoft.com/office/drawing/2014/main" xmlns="" id="{3DCB36BD-6F26-4B8A-B499-3B7B19FA39BF}"/>
                </a:ext>
              </a:extLst>
            </p:cNvPr>
            <p:cNvSpPr txBox="1"/>
            <p:nvPr/>
          </p:nvSpPr>
          <p:spPr>
            <a:xfrm>
              <a:off x="452438" y="1473206"/>
              <a:ext cx="329658" cy="230833"/>
            </a:xfrm>
            <a:prstGeom prst="rect">
              <a:avLst/>
            </a:prstGeom>
            <a:noFill/>
          </p:spPr>
          <p:txBody>
            <a:bodyPr wrap="none">
              <a:normAutofit lnSpcReduction="10000"/>
            </a:bodyPr>
            <a:lstStyle/>
            <a:p>
              <a:r>
                <a:rPr lang="en-US" sz="1200" dirty="0">
                  <a:solidFill>
                    <a:schemeClr val="accent1"/>
                  </a:solidFill>
                  <a:cs typeface="+mn-ea"/>
                  <a:sym typeface="+mn-lt"/>
                </a:rPr>
                <a:t>100</a:t>
              </a:r>
            </a:p>
          </p:txBody>
        </p:sp>
        <p:cxnSp>
          <p:nvCxnSpPr>
            <p:cNvPr id="6" name="Straight Connector 14">
              <a:extLst>
                <a:ext uri="{FF2B5EF4-FFF2-40B4-BE49-F238E27FC236}">
                  <a16:creationId xmlns:a16="http://schemas.microsoft.com/office/drawing/2014/main" xmlns="" id="{D40F11A0-93CD-4168-8D44-BA5BB26961BC}"/>
                </a:ext>
              </a:extLst>
            </p:cNvPr>
            <p:cNvCxnSpPr/>
            <p:nvPr/>
          </p:nvCxnSpPr>
          <p:spPr>
            <a:xfrm>
              <a:off x="906408" y="1645572"/>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7" name="TextBox 15">
              <a:extLst>
                <a:ext uri="{FF2B5EF4-FFF2-40B4-BE49-F238E27FC236}">
                  <a16:creationId xmlns:a16="http://schemas.microsoft.com/office/drawing/2014/main" xmlns="" id="{C3AD635A-7B9A-4E61-80C1-FD5B8AB6EF98}"/>
                </a:ext>
              </a:extLst>
            </p:cNvPr>
            <p:cNvSpPr txBox="1"/>
            <p:nvPr/>
          </p:nvSpPr>
          <p:spPr>
            <a:xfrm>
              <a:off x="452438" y="3572939"/>
              <a:ext cx="202220" cy="230833"/>
            </a:xfrm>
            <a:prstGeom prst="rect">
              <a:avLst/>
            </a:prstGeom>
            <a:noFill/>
          </p:spPr>
          <p:txBody>
            <a:bodyPr wrap="none">
              <a:normAutofit lnSpcReduction="10000"/>
            </a:bodyPr>
            <a:lstStyle/>
            <a:p>
              <a:r>
                <a:rPr lang="en-US" sz="1200">
                  <a:solidFill>
                    <a:schemeClr val="accent1"/>
                  </a:solidFill>
                  <a:cs typeface="+mn-ea"/>
                  <a:sym typeface="+mn-lt"/>
                </a:rPr>
                <a:t>0</a:t>
              </a:r>
            </a:p>
          </p:txBody>
        </p:sp>
        <p:cxnSp>
          <p:nvCxnSpPr>
            <p:cNvPr id="8" name="Straight Connector 16">
              <a:extLst>
                <a:ext uri="{FF2B5EF4-FFF2-40B4-BE49-F238E27FC236}">
                  <a16:creationId xmlns:a16="http://schemas.microsoft.com/office/drawing/2014/main" xmlns="" id="{38CF2308-1FCD-4154-A126-B3B6C318FF63}"/>
                </a:ext>
              </a:extLst>
            </p:cNvPr>
            <p:cNvCxnSpPr/>
            <p:nvPr/>
          </p:nvCxnSpPr>
          <p:spPr>
            <a:xfrm>
              <a:off x="906408" y="3745305"/>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9" name="TextBox 17">
              <a:extLst>
                <a:ext uri="{FF2B5EF4-FFF2-40B4-BE49-F238E27FC236}">
                  <a16:creationId xmlns:a16="http://schemas.microsoft.com/office/drawing/2014/main" xmlns="" id="{9A4B4B67-0D5D-4D86-9FA0-04FC812ABB21}"/>
                </a:ext>
              </a:extLst>
            </p:cNvPr>
            <p:cNvSpPr txBox="1"/>
            <p:nvPr/>
          </p:nvSpPr>
          <p:spPr>
            <a:xfrm>
              <a:off x="452438" y="2540006"/>
              <a:ext cx="265938" cy="230833"/>
            </a:xfrm>
            <a:prstGeom prst="rect">
              <a:avLst/>
            </a:prstGeom>
            <a:noFill/>
          </p:spPr>
          <p:txBody>
            <a:bodyPr wrap="none">
              <a:normAutofit lnSpcReduction="10000"/>
            </a:bodyPr>
            <a:lstStyle/>
            <a:p>
              <a:r>
                <a:rPr lang="en-US" sz="1200">
                  <a:solidFill>
                    <a:schemeClr val="accent1"/>
                  </a:solidFill>
                  <a:cs typeface="+mn-ea"/>
                  <a:sym typeface="+mn-lt"/>
                </a:rPr>
                <a:t>50</a:t>
              </a:r>
            </a:p>
          </p:txBody>
        </p:sp>
        <p:cxnSp>
          <p:nvCxnSpPr>
            <p:cNvPr id="10" name="Straight Connector 18">
              <a:extLst>
                <a:ext uri="{FF2B5EF4-FFF2-40B4-BE49-F238E27FC236}">
                  <a16:creationId xmlns:a16="http://schemas.microsoft.com/office/drawing/2014/main" xmlns="" id="{F60F8156-8BDC-4FFA-8509-5B0E536596FC}"/>
                </a:ext>
              </a:extLst>
            </p:cNvPr>
            <p:cNvCxnSpPr/>
            <p:nvPr/>
          </p:nvCxnSpPr>
          <p:spPr>
            <a:xfrm>
              <a:off x="906408" y="2712372"/>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11" name="TextBox 19">
              <a:extLst>
                <a:ext uri="{FF2B5EF4-FFF2-40B4-BE49-F238E27FC236}">
                  <a16:creationId xmlns:a16="http://schemas.microsoft.com/office/drawing/2014/main" xmlns="" id="{AA4109AE-2A90-4EF3-A7AF-72721A08258D}"/>
                </a:ext>
              </a:extLst>
            </p:cNvPr>
            <p:cNvSpPr txBox="1"/>
            <p:nvPr/>
          </p:nvSpPr>
          <p:spPr>
            <a:xfrm>
              <a:off x="452438" y="2032006"/>
              <a:ext cx="265938" cy="230833"/>
            </a:xfrm>
            <a:prstGeom prst="rect">
              <a:avLst/>
            </a:prstGeom>
            <a:noFill/>
          </p:spPr>
          <p:txBody>
            <a:bodyPr wrap="none">
              <a:normAutofit lnSpcReduction="10000"/>
            </a:bodyPr>
            <a:lstStyle/>
            <a:p>
              <a:r>
                <a:rPr lang="en-US" sz="1200">
                  <a:solidFill>
                    <a:schemeClr val="accent1"/>
                  </a:solidFill>
                  <a:cs typeface="+mn-ea"/>
                  <a:sym typeface="+mn-lt"/>
                </a:rPr>
                <a:t>75</a:t>
              </a:r>
            </a:p>
          </p:txBody>
        </p:sp>
        <p:cxnSp>
          <p:nvCxnSpPr>
            <p:cNvPr id="12" name="Straight Connector 20">
              <a:extLst>
                <a:ext uri="{FF2B5EF4-FFF2-40B4-BE49-F238E27FC236}">
                  <a16:creationId xmlns:a16="http://schemas.microsoft.com/office/drawing/2014/main" xmlns="" id="{B79D5B1B-8751-449E-B7D7-5A7509D132D9}"/>
                </a:ext>
              </a:extLst>
            </p:cNvPr>
            <p:cNvCxnSpPr/>
            <p:nvPr/>
          </p:nvCxnSpPr>
          <p:spPr>
            <a:xfrm>
              <a:off x="906408" y="2204372"/>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13" name="TextBox 21">
              <a:extLst>
                <a:ext uri="{FF2B5EF4-FFF2-40B4-BE49-F238E27FC236}">
                  <a16:creationId xmlns:a16="http://schemas.microsoft.com/office/drawing/2014/main" xmlns="" id="{EB9A5605-8F15-49CD-B824-F0A4278B826B}"/>
                </a:ext>
              </a:extLst>
            </p:cNvPr>
            <p:cNvSpPr txBox="1"/>
            <p:nvPr/>
          </p:nvSpPr>
          <p:spPr>
            <a:xfrm>
              <a:off x="452438" y="3064940"/>
              <a:ext cx="265938" cy="230833"/>
            </a:xfrm>
            <a:prstGeom prst="rect">
              <a:avLst/>
            </a:prstGeom>
            <a:noFill/>
          </p:spPr>
          <p:txBody>
            <a:bodyPr wrap="none">
              <a:normAutofit lnSpcReduction="10000"/>
            </a:bodyPr>
            <a:lstStyle/>
            <a:p>
              <a:r>
                <a:rPr lang="en-US" sz="1200">
                  <a:solidFill>
                    <a:schemeClr val="accent1"/>
                  </a:solidFill>
                  <a:cs typeface="+mn-ea"/>
                  <a:sym typeface="+mn-lt"/>
                </a:rPr>
                <a:t>25</a:t>
              </a:r>
            </a:p>
          </p:txBody>
        </p:sp>
        <p:cxnSp>
          <p:nvCxnSpPr>
            <p:cNvPr id="14" name="Straight Connector 22">
              <a:extLst>
                <a:ext uri="{FF2B5EF4-FFF2-40B4-BE49-F238E27FC236}">
                  <a16:creationId xmlns:a16="http://schemas.microsoft.com/office/drawing/2014/main" xmlns="" id="{8F1BC89A-4870-4191-9C66-6CF68AFA362B}"/>
                </a:ext>
              </a:extLst>
            </p:cNvPr>
            <p:cNvCxnSpPr/>
            <p:nvPr/>
          </p:nvCxnSpPr>
          <p:spPr>
            <a:xfrm>
              <a:off x="906408" y="3237306"/>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grpSp>
      <p:sp>
        <p:nvSpPr>
          <p:cNvPr id="15" name="Rectangle: Rounded Corners 29">
            <a:extLst>
              <a:ext uri="{FF2B5EF4-FFF2-40B4-BE49-F238E27FC236}">
                <a16:creationId xmlns:a16="http://schemas.microsoft.com/office/drawing/2014/main" xmlns="" id="{BBC85DC7-6D2C-4B9B-BE68-18A1C09197DF}"/>
              </a:ext>
            </a:extLst>
          </p:cNvPr>
          <p:cNvSpPr/>
          <p:nvPr/>
        </p:nvSpPr>
        <p:spPr>
          <a:xfrm>
            <a:off x="2845391" y="3414843"/>
            <a:ext cx="471989" cy="1064729"/>
          </a:xfrm>
          <a:prstGeom prst="roundRect">
            <a:avLst>
              <a:gd name="adj" fmla="val 50000"/>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16" name="Rectangle: Rounded Corners 30">
            <a:extLst>
              <a:ext uri="{FF2B5EF4-FFF2-40B4-BE49-F238E27FC236}">
                <a16:creationId xmlns:a16="http://schemas.microsoft.com/office/drawing/2014/main" xmlns="" id="{0D625E24-9E55-4F84-A0A8-65CC6A83FFE9}"/>
              </a:ext>
            </a:extLst>
          </p:cNvPr>
          <p:cNvSpPr/>
          <p:nvPr/>
        </p:nvSpPr>
        <p:spPr>
          <a:xfrm>
            <a:off x="3463505" y="2667091"/>
            <a:ext cx="471989" cy="1812481"/>
          </a:xfrm>
          <a:prstGeom prst="roundRect">
            <a:avLst>
              <a:gd name="adj" fmla="val 50000"/>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17" name="Rectangle: Rounded Corners 31">
            <a:extLst>
              <a:ext uri="{FF2B5EF4-FFF2-40B4-BE49-F238E27FC236}">
                <a16:creationId xmlns:a16="http://schemas.microsoft.com/office/drawing/2014/main" xmlns="" id="{EDFD98A6-9F9C-428F-86B1-CF174A8B9AB2}"/>
              </a:ext>
            </a:extLst>
          </p:cNvPr>
          <p:cNvSpPr/>
          <p:nvPr/>
        </p:nvSpPr>
        <p:spPr>
          <a:xfrm>
            <a:off x="4076745" y="3253515"/>
            <a:ext cx="471989" cy="1226058"/>
          </a:xfrm>
          <a:prstGeom prst="roundRect">
            <a:avLst>
              <a:gd name="adj" fmla="val 50000"/>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18" name="Rectangle: Rounded Corners 32">
            <a:extLst>
              <a:ext uri="{FF2B5EF4-FFF2-40B4-BE49-F238E27FC236}">
                <a16:creationId xmlns:a16="http://schemas.microsoft.com/office/drawing/2014/main" xmlns="" id="{778BD3B3-8868-465A-801C-FEEBCE352AC0}"/>
              </a:ext>
            </a:extLst>
          </p:cNvPr>
          <p:cNvSpPr/>
          <p:nvPr/>
        </p:nvSpPr>
        <p:spPr>
          <a:xfrm>
            <a:off x="4736200" y="3037304"/>
            <a:ext cx="471989" cy="1442268"/>
          </a:xfrm>
          <a:prstGeom prst="roundRect">
            <a:avLst>
              <a:gd name="adj" fmla="val 50000"/>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19" name="Rectangle: Rounded Corners 33">
            <a:extLst>
              <a:ext uri="{FF2B5EF4-FFF2-40B4-BE49-F238E27FC236}">
                <a16:creationId xmlns:a16="http://schemas.microsoft.com/office/drawing/2014/main" xmlns="" id="{5D44FFF6-C86F-42AF-8DE0-8C2EBBE1A82F}"/>
              </a:ext>
            </a:extLst>
          </p:cNvPr>
          <p:cNvSpPr/>
          <p:nvPr/>
        </p:nvSpPr>
        <p:spPr>
          <a:xfrm>
            <a:off x="5401862" y="2667090"/>
            <a:ext cx="471989" cy="1812482"/>
          </a:xfrm>
          <a:prstGeom prst="roundRect">
            <a:avLst>
              <a:gd name="adj" fmla="val 50000"/>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20" name="Rectangle: Rounded Corners 34">
            <a:extLst>
              <a:ext uri="{FF2B5EF4-FFF2-40B4-BE49-F238E27FC236}">
                <a16:creationId xmlns:a16="http://schemas.microsoft.com/office/drawing/2014/main" xmlns="" id="{B427E83E-7B8E-474A-86FA-6D94D38945EA}"/>
              </a:ext>
            </a:extLst>
          </p:cNvPr>
          <p:cNvSpPr/>
          <p:nvPr/>
        </p:nvSpPr>
        <p:spPr>
          <a:xfrm>
            <a:off x="6083374" y="2429358"/>
            <a:ext cx="471989" cy="2050213"/>
          </a:xfrm>
          <a:prstGeom prst="roundRect">
            <a:avLst>
              <a:gd name="adj" fmla="val 50000"/>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21" name="Rectangle: Rounded Corners 35">
            <a:extLst>
              <a:ext uri="{FF2B5EF4-FFF2-40B4-BE49-F238E27FC236}">
                <a16:creationId xmlns:a16="http://schemas.microsoft.com/office/drawing/2014/main" xmlns="" id="{609E6CE3-F8E7-40BB-8A4A-61B898B92A90}"/>
              </a:ext>
            </a:extLst>
          </p:cNvPr>
          <p:cNvSpPr/>
          <p:nvPr/>
        </p:nvSpPr>
        <p:spPr>
          <a:xfrm>
            <a:off x="6719078" y="3037304"/>
            <a:ext cx="471989" cy="1442268"/>
          </a:xfrm>
          <a:prstGeom prst="roundRect">
            <a:avLst>
              <a:gd name="adj" fmla="val 50000"/>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22" name="Rectangle: Rounded Corners 36">
            <a:extLst>
              <a:ext uri="{FF2B5EF4-FFF2-40B4-BE49-F238E27FC236}">
                <a16:creationId xmlns:a16="http://schemas.microsoft.com/office/drawing/2014/main" xmlns="" id="{2FC7DF3B-CDF5-45C0-8D05-75E8FAD2F2E7}"/>
              </a:ext>
            </a:extLst>
          </p:cNvPr>
          <p:cNvSpPr/>
          <p:nvPr/>
        </p:nvSpPr>
        <p:spPr>
          <a:xfrm>
            <a:off x="7378545" y="3253515"/>
            <a:ext cx="471989" cy="1226058"/>
          </a:xfrm>
          <a:prstGeom prst="roundRect">
            <a:avLst>
              <a:gd name="adj" fmla="val 50000"/>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23" name="Rectangle: Rounded Corners 37">
            <a:extLst>
              <a:ext uri="{FF2B5EF4-FFF2-40B4-BE49-F238E27FC236}">
                <a16:creationId xmlns:a16="http://schemas.microsoft.com/office/drawing/2014/main" xmlns="" id="{4E82F558-BA53-4973-AEBD-1508DE248023}"/>
              </a:ext>
            </a:extLst>
          </p:cNvPr>
          <p:cNvSpPr/>
          <p:nvPr/>
        </p:nvSpPr>
        <p:spPr>
          <a:xfrm>
            <a:off x="8043901" y="3414843"/>
            <a:ext cx="471989" cy="1064729"/>
          </a:xfrm>
          <a:prstGeom prst="roundRect">
            <a:avLst>
              <a:gd name="adj" fmla="val 50000"/>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24" name="Rectangle: Rounded Corners 38">
            <a:extLst>
              <a:ext uri="{FF2B5EF4-FFF2-40B4-BE49-F238E27FC236}">
                <a16:creationId xmlns:a16="http://schemas.microsoft.com/office/drawing/2014/main" xmlns="" id="{048D278D-CAB4-4385-B3C2-F66905B044E6}"/>
              </a:ext>
            </a:extLst>
          </p:cNvPr>
          <p:cNvSpPr/>
          <p:nvPr/>
        </p:nvSpPr>
        <p:spPr>
          <a:xfrm>
            <a:off x="8684369" y="3037304"/>
            <a:ext cx="471989" cy="1442268"/>
          </a:xfrm>
          <a:prstGeom prst="roundRect">
            <a:avLst>
              <a:gd name="adj" fmla="val 50000"/>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25" name="Rectangle: Rounded Corners 39">
            <a:extLst>
              <a:ext uri="{FF2B5EF4-FFF2-40B4-BE49-F238E27FC236}">
                <a16:creationId xmlns:a16="http://schemas.microsoft.com/office/drawing/2014/main" xmlns="" id="{B0B10B37-61D6-498D-B9CF-326A6DA512E1}"/>
              </a:ext>
            </a:extLst>
          </p:cNvPr>
          <p:cNvSpPr/>
          <p:nvPr/>
        </p:nvSpPr>
        <p:spPr>
          <a:xfrm>
            <a:off x="9334186" y="2429358"/>
            <a:ext cx="471989" cy="2050213"/>
          </a:xfrm>
          <a:prstGeom prst="roundRect">
            <a:avLst>
              <a:gd name="adj" fmla="val 50000"/>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grpSp>
        <p:nvGrpSpPr>
          <p:cNvPr id="26" name="组合 25">
            <a:extLst>
              <a:ext uri="{FF2B5EF4-FFF2-40B4-BE49-F238E27FC236}">
                <a16:creationId xmlns:a16="http://schemas.microsoft.com/office/drawing/2014/main" xmlns="" id="{5B351489-74C9-462E-8D91-B108DFDF431F}"/>
              </a:ext>
            </a:extLst>
          </p:cNvPr>
          <p:cNvGrpSpPr/>
          <p:nvPr/>
        </p:nvGrpSpPr>
        <p:grpSpPr>
          <a:xfrm>
            <a:off x="1588771" y="5357319"/>
            <a:ext cx="2289623" cy="909522"/>
            <a:chOff x="627142" y="4048901"/>
            <a:chExt cx="1834690" cy="728806"/>
          </a:xfrm>
        </p:grpSpPr>
        <p:sp>
          <p:nvSpPr>
            <p:cNvPr id="27" name="TextBox 58">
              <a:extLst>
                <a:ext uri="{FF2B5EF4-FFF2-40B4-BE49-F238E27FC236}">
                  <a16:creationId xmlns:a16="http://schemas.microsoft.com/office/drawing/2014/main" xmlns="" id="{5CFC71C9-CD3A-4CB1-A2AD-031E3445041F}"/>
                </a:ext>
              </a:extLst>
            </p:cNvPr>
            <p:cNvSpPr txBox="1"/>
            <p:nvPr/>
          </p:nvSpPr>
          <p:spPr>
            <a:xfrm>
              <a:off x="1013572" y="4048901"/>
              <a:ext cx="1061829" cy="346249"/>
            </a:xfrm>
            <a:prstGeom prst="rect">
              <a:avLst/>
            </a:prstGeom>
            <a:noFill/>
          </p:spPr>
          <p:txBody>
            <a:bodyPr wrap="none">
              <a:normAutofit/>
            </a:bodyPr>
            <a:lstStyle/>
            <a:p>
              <a:pPr algn="ctr"/>
              <a:r>
                <a:rPr lang="zh-CN" altLang="en-US" sz="1600" b="1" dirty="0">
                  <a:solidFill>
                    <a:srgbClr val="C00000"/>
                  </a:solidFill>
                  <a:cs typeface="+mn-ea"/>
                  <a:sym typeface="+mn-lt"/>
                </a:rPr>
                <a:t>指标</a:t>
              </a:r>
              <a:r>
                <a:rPr lang="en-US" altLang="zh-CN" sz="1600" b="1" dirty="0">
                  <a:solidFill>
                    <a:srgbClr val="C00000"/>
                  </a:solidFill>
                  <a:cs typeface="+mn-ea"/>
                  <a:sym typeface="+mn-lt"/>
                </a:rPr>
                <a:t>1</a:t>
              </a:r>
              <a:endParaRPr lang="zh-CN" altLang="en-US" sz="1600" b="1" dirty="0">
                <a:solidFill>
                  <a:srgbClr val="C00000"/>
                </a:solidFill>
                <a:cs typeface="+mn-ea"/>
                <a:sym typeface="+mn-lt"/>
              </a:endParaRPr>
            </a:p>
          </p:txBody>
        </p:sp>
        <p:sp>
          <p:nvSpPr>
            <p:cNvPr id="28" name="TextBox 27">
              <a:extLst>
                <a:ext uri="{FF2B5EF4-FFF2-40B4-BE49-F238E27FC236}">
                  <a16:creationId xmlns:a16="http://schemas.microsoft.com/office/drawing/2014/main" xmlns="" id="{C3FF5F42-5C0B-402C-BE89-DDB633FE296B}"/>
                </a:ext>
              </a:extLst>
            </p:cNvPr>
            <p:cNvSpPr txBox="1"/>
            <p:nvPr/>
          </p:nvSpPr>
          <p:spPr>
            <a:xfrm>
              <a:off x="627142" y="4362208"/>
              <a:ext cx="1834690" cy="415499"/>
            </a:xfrm>
            <a:prstGeom prst="rect">
              <a:avLst/>
            </a:prstGeom>
            <a:noFill/>
          </p:spPr>
          <p:txBody>
            <a:bodyPr wrap="square">
              <a:normAutofit/>
            </a:bodyPr>
            <a:lstStyle/>
            <a:p>
              <a:pPr algn="ctr">
                <a:lnSpc>
                  <a:spcPct val="120000"/>
                </a:lnSpc>
              </a:pPr>
              <a:r>
                <a:rPr lang="zh-CN" altLang="en-US" sz="1000" dirty="0">
                  <a:solidFill>
                    <a:schemeClr val="dk1">
                      <a:lumMod val="100000"/>
                    </a:schemeClr>
                  </a:solidFill>
                  <a:cs typeface="+mn-ea"/>
                  <a:sym typeface="+mn-lt"/>
                </a:rPr>
                <a:t>此部分内容作为文字排版占位显示</a:t>
              </a:r>
              <a:br>
                <a:rPr lang="zh-CN" altLang="en-US" sz="1000" dirty="0">
                  <a:solidFill>
                    <a:schemeClr val="dk1">
                      <a:lumMod val="100000"/>
                    </a:schemeClr>
                  </a:solidFill>
                  <a:cs typeface="+mn-ea"/>
                  <a:sym typeface="+mn-lt"/>
                </a:rPr>
              </a:br>
              <a:r>
                <a:rPr lang="zh-CN" altLang="en-US" sz="1000" dirty="0">
                  <a:solidFill>
                    <a:schemeClr val="dk1">
                      <a:lumMod val="100000"/>
                    </a:schemeClr>
                  </a:solidFill>
                  <a:cs typeface="+mn-ea"/>
                  <a:sym typeface="+mn-lt"/>
                </a:rPr>
                <a:t>（建议使用主题字体）</a:t>
              </a:r>
            </a:p>
          </p:txBody>
        </p:sp>
      </p:grpSp>
      <p:grpSp>
        <p:nvGrpSpPr>
          <p:cNvPr id="29" name="组合 28">
            <a:extLst>
              <a:ext uri="{FF2B5EF4-FFF2-40B4-BE49-F238E27FC236}">
                <a16:creationId xmlns:a16="http://schemas.microsoft.com/office/drawing/2014/main" xmlns="" id="{80F30C28-C707-44CA-AAC5-C24924A316C9}"/>
              </a:ext>
            </a:extLst>
          </p:cNvPr>
          <p:cNvGrpSpPr/>
          <p:nvPr/>
        </p:nvGrpSpPr>
        <p:grpSpPr>
          <a:xfrm>
            <a:off x="2185924" y="4563448"/>
            <a:ext cx="7625359" cy="443839"/>
            <a:chOff x="1472169" y="3249410"/>
            <a:chExt cx="6110250" cy="355651"/>
          </a:xfrm>
        </p:grpSpPr>
        <p:sp>
          <p:nvSpPr>
            <p:cNvPr id="30" name="TextBox 58">
              <a:extLst>
                <a:ext uri="{FF2B5EF4-FFF2-40B4-BE49-F238E27FC236}">
                  <a16:creationId xmlns:a16="http://schemas.microsoft.com/office/drawing/2014/main" xmlns="" id="{F9339D32-0495-482C-8780-C7AF145EACAB}"/>
                </a:ext>
              </a:extLst>
            </p:cNvPr>
            <p:cNvSpPr txBox="1"/>
            <p:nvPr/>
          </p:nvSpPr>
          <p:spPr>
            <a:xfrm>
              <a:off x="1472169" y="3258812"/>
              <a:ext cx="341811" cy="346249"/>
            </a:xfrm>
            <a:prstGeom prst="rect">
              <a:avLst/>
            </a:prstGeom>
            <a:noFill/>
          </p:spPr>
          <p:txBody>
            <a:bodyPr wrap="none">
              <a:normAutofit/>
            </a:bodyPr>
            <a:lstStyle/>
            <a:p>
              <a:pPr algn="ctr"/>
              <a:r>
                <a:rPr lang="en-US" altLang="zh-CN" sz="1600" b="1" dirty="0">
                  <a:solidFill>
                    <a:schemeClr val="accent1"/>
                  </a:solidFill>
                  <a:cs typeface="+mn-ea"/>
                  <a:sym typeface="+mn-lt"/>
                </a:rPr>
                <a:t>1</a:t>
              </a:r>
              <a:r>
                <a:rPr lang="zh-CN" altLang="en-US" sz="1600" b="1" dirty="0">
                  <a:solidFill>
                    <a:schemeClr val="accent1"/>
                  </a:solidFill>
                  <a:cs typeface="+mn-ea"/>
                  <a:sym typeface="+mn-lt"/>
                </a:rPr>
                <a:t>月</a:t>
              </a:r>
            </a:p>
          </p:txBody>
        </p:sp>
        <p:sp>
          <p:nvSpPr>
            <p:cNvPr id="31" name="TextBox 58">
              <a:extLst>
                <a:ext uri="{FF2B5EF4-FFF2-40B4-BE49-F238E27FC236}">
                  <a16:creationId xmlns:a16="http://schemas.microsoft.com/office/drawing/2014/main" xmlns="" id="{9492FA95-B6F7-4C15-96D6-8254C6C5FD3B}"/>
                </a:ext>
              </a:extLst>
            </p:cNvPr>
            <p:cNvSpPr txBox="1"/>
            <p:nvPr/>
          </p:nvSpPr>
          <p:spPr>
            <a:xfrm>
              <a:off x="2000604" y="3258812"/>
              <a:ext cx="341811" cy="346249"/>
            </a:xfrm>
            <a:prstGeom prst="rect">
              <a:avLst/>
            </a:prstGeom>
            <a:noFill/>
          </p:spPr>
          <p:txBody>
            <a:bodyPr wrap="none">
              <a:normAutofit/>
            </a:bodyPr>
            <a:lstStyle/>
            <a:p>
              <a:pPr algn="ctr"/>
              <a:r>
                <a:rPr lang="en-US" altLang="zh-CN" sz="1600" b="1" dirty="0">
                  <a:solidFill>
                    <a:schemeClr val="accent1"/>
                  </a:solidFill>
                  <a:cs typeface="+mn-ea"/>
                  <a:sym typeface="+mn-lt"/>
                </a:rPr>
                <a:t>2</a:t>
              </a:r>
              <a:r>
                <a:rPr lang="zh-CN" altLang="en-US" sz="1600" b="1" dirty="0">
                  <a:solidFill>
                    <a:schemeClr val="accent1"/>
                  </a:solidFill>
                  <a:cs typeface="+mn-ea"/>
                  <a:sym typeface="+mn-lt"/>
                </a:rPr>
                <a:t>月</a:t>
              </a:r>
            </a:p>
          </p:txBody>
        </p:sp>
        <p:sp>
          <p:nvSpPr>
            <p:cNvPr id="32" name="TextBox 58">
              <a:extLst>
                <a:ext uri="{FF2B5EF4-FFF2-40B4-BE49-F238E27FC236}">
                  <a16:creationId xmlns:a16="http://schemas.microsoft.com/office/drawing/2014/main" xmlns="" id="{4D7CE96B-85E7-47D1-BAD5-934635A69799}"/>
                </a:ext>
              </a:extLst>
            </p:cNvPr>
            <p:cNvSpPr txBox="1"/>
            <p:nvPr/>
          </p:nvSpPr>
          <p:spPr>
            <a:xfrm>
              <a:off x="2474174" y="3258812"/>
              <a:ext cx="341811" cy="346249"/>
            </a:xfrm>
            <a:prstGeom prst="rect">
              <a:avLst/>
            </a:prstGeom>
            <a:noFill/>
          </p:spPr>
          <p:txBody>
            <a:bodyPr wrap="none">
              <a:normAutofit/>
            </a:bodyPr>
            <a:lstStyle/>
            <a:p>
              <a:pPr algn="ctr"/>
              <a:r>
                <a:rPr lang="en-US" altLang="zh-CN" sz="1600" b="1" dirty="0">
                  <a:solidFill>
                    <a:schemeClr val="accent1"/>
                  </a:solidFill>
                  <a:cs typeface="+mn-ea"/>
                  <a:sym typeface="+mn-lt"/>
                </a:rPr>
                <a:t>3</a:t>
              </a:r>
              <a:r>
                <a:rPr lang="zh-CN" altLang="en-US" sz="1600" b="1" dirty="0">
                  <a:solidFill>
                    <a:schemeClr val="accent1"/>
                  </a:solidFill>
                  <a:cs typeface="+mn-ea"/>
                  <a:sym typeface="+mn-lt"/>
                </a:rPr>
                <a:t>月</a:t>
              </a:r>
            </a:p>
          </p:txBody>
        </p:sp>
        <p:sp>
          <p:nvSpPr>
            <p:cNvPr id="33" name="TextBox 58">
              <a:extLst>
                <a:ext uri="{FF2B5EF4-FFF2-40B4-BE49-F238E27FC236}">
                  <a16:creationId xmlns:a16="http://schemas.microsoft.com/office/drawing/2014/main" xmlns="" id="{24946124-A4C1-4952-8BE8-AC0C687B77C0}"/>
                </a:ext>
              </a:extLst>
            </p:cNvPr>
            <p:cNvSpPr txBox="1"/>
            <p:nvPr/>
          </p:nvSpPr>
          <p:spPr>
            <a:xfrm>
              <a:off x="2988815" y="3258812"/>
              <a:ext cx="341811" cy="346249"/>
            </a:xfrm>
            <a:prstGeom prst="rect">
              <a:avLst/>
            </a:prstGeom>
            <a:noFill/>
          </p:spPr>
          <p:txBody>
            <a:bodyPr wrap="none">
              <a:normAutofit/>
            </a:bodyPr>
            <a:lstStyle/>
            <a:p>
              <a:pPr algn="ctr"/>
              <a:r>
                <a:rPr lang="en-US" altLang="zh-CN" sz="1600" b="1" dirty="0">
                  <a:solidFill>
                    <a:schemeClr val="accent1"/>
                  </a:solidFill>
                  <a:cs typeface="+mn-ea"/>
                  <a:sym typeface="+mn-lt"/>
                </a:rPr>
                <a:t>4</a:t>
              </a:r>
              <a:r>
                <a:rPr lang="zh-CN" altLang="en-US" sz="1600" b="1" dirty="0">
                  <a:solidFill>
                    <a:schemeClr val="accent1"/>
                  </a:solidFill>
                  <a:cs typeface="+mn-ea"/>
                  <a:sym typeface="+mn-lt"/>
                </a:rPr>
                <a:t>月</a:t>
              </a:r>
            </a:p>
          </p:txBody>
        </p:sp>
        <p:sp>
          <p:nvSpPr>
            <p:cNvPr id="34" name="TextBox 58">
              <a:extLst>
                <a:ext uri="{FF2B5EF4-FFF2-40B4-BE49-F238E27FC236}">
                  <a16:creationId xmlns:a16="http://schemas.microsoft.com/office/drawing/2014/main" xmlns="" id="{E09031C5-F6DC-44D7-96C1-B2BA356678BB}"/>
                </a:ext>
              </a:extLst>
            </p:cNvPr>
            <p:cNvSpPr txBox="1"/>
            <p:nvPr/>
          </p:nvSpPr>
          <p:spPr>
            <a:xfrm>
              <a:off x="3474230" y="3258812"/>
              <a:ext cx="341811" cy="346249"/>
            </a:xfrm>
            <a:prstGeom prst="rect">
              <a:avLst/>
            </a:prstGeom>
            <a:noFill/>
          </p:spPr>
          <p:txBody>
            <a:bodyPr wrap="none">
              <a:normAutofit/>
            </a:bodyPr>
            <a:lstStyle/>
            <a:p>
              <a:pPr algn="ctr"/>
              <a:r>
                <a:rPr lang="en-US" altLang="zh-CN" sz="1600" b="1" dirty="0">
                  <a:solidFill>
                    <a:schemeClr val="accent1"/>
                  </a:solidFill>
                  <a:cs typeface="+mn-ea"/>
                  <a:sym typeface="+mn-lt"/>
                </a:rPr>
                <a:t>5</a:t>
              </a:r>
              <a:r>
                <a:rPr lang="zh-CN" altLang="en-US" sz="1600" b="1" dirty="0">
                  <a:solidFill>
                    <a:schemeClr val="accent1"/>
                  </a:solidFill>
                  <a:cs typeface="+mn-ea"/>
                  <a:sym typeface="+mn-lt"/>
                </a:rPr>
                <a:t>月</a:t>
              </a:r>
            </a:p>
          </p:txBody>
        </p:sp>
        <p:sp>
          <p:nvSpPr>
            <p:cNvPr id="35" name="TextBox 58">
              <a:extLst>
                <a:ext uri="{FF2B5EF4-FFF2-40B4-BE49-F238E27FC236}">
                  <a16:creationId xmlns:a16="http://schemas.microsoft.com/office/drawing/2014/main" xmlns="" id="{93D5CE6B-992B-4044-B559-5F7F23BD2532}"/>
                </a:ext>
              </a:extLst>
            </p:cNvPr>
            <p:cNvSpPr txBox="1"/>
            <p:nvPr/>
          </p:nvSpPr>
          <p:spPr>
            <a:xfrm>
              <a:off x="4027205" y="3258812"/>
              <a:ext cx="341811" cy="346249"/>
            </a:xfrm>
            <a:prstGeom prst="rect">
              <a:avLst/>
            </a:prstGeom>
            <a:noFill/>
          </p:spPr>
          <p:txBody>
            <a:bodyPr wrap="none">
              <a:normAutofit/>
            </a:bodyPr>
            <a:lstStyle/>
            <a:p>
              <a:pPr algn="ctr"/>
              <a:r>
                <a:rPr lang="en-US" altLang="zh-CN" sz="1600" b="1" dirty="0">
                  <a:solidFill>
                    <a:schemeClr val="accent1"/>
                  </a:solidFill>
                  <a:cs typeface="+mn-ea"/>
                  <a:sym typeface="+mn-lt"/>
                </a:rPr>
                <a:t>6</a:t>
              </a:r>
              <a:r>
                <a:rPr lang="zh-CN" altLang="en-US" sz="1600" b="1" dirty="0">
                  <a:solidFill>
                    <a:schemeClr val="accent1"/>
                  </a:solidFill>
                  <a:cs typeface="+mn-ea"/>
                  <a:sym typeface="+mn-lt"/>
                </a:rPr>
                <a:t>月</a:t>
              </a:r>
            </a:p>
          </p:txBody>
        </p:sp>
        <p:sp>
          <p:nvSpPr>
            <p:cNvPr id="36" name="TextBox 58">
              <a:extLst>
                <a:ext uri="{FF2B5EF4-FFF2-40B4-BE49-F238E27FC236}">
                  <a16:creationId xmlns:a16="http://schemas.microsoft.com/office/drawing/2014/main" xmlns="" id="{AC0CB153-C937-4D67-91CB-CC449A63460D}"/>
                </a:ext>
              </a:extLst>
            </p:cNvPr>
            <p:cNvSpPr txBox="1"/>
            <p:nvPr/>
          </p:nvSpPr>
          <p:spPr>
            <a:xfrm>
              <a:off x="4612134" y="3258812"/>
              <a:ext cx="341811" cy="346249"/>
            </a:xfrm>
            <a:prstGeom prst="rect">
              <a:avLst/>
            </a:prstGeom>
            <a:noFill/>
          </p:spPr>
          <p:txBody>
            <a:bodyPr wrap="none">
              <a:normAutofit/>
            </a:bodyPr>
            <a:lstStyle/>
            <a:p>
              <a:pPr algn="ctr"/>
              <a:r>
                <a:rPr lang="en-US" altLang="zh-CN" sz="1600" b="1" dirty="0">
                  <a:solidFill>
                    <a:schemeClr val="accent1"/>
                  </a:solidFill>
                  <a:cs typeface="+mn-ea"/>
                  <a:sym typeface="+mn-lt"/>
                </a:rPr>
                <a:t>7</a:t>
              </a:r>
              <a:r>
                <a:rPr lang="zh-CN" altLang="en-US" sz="1600" b="1" dirty="0">
                  <a:solidFill>
                    <a:schemeClr val="accent1"/>
                  </a:solidFill>
                  <a:cs typeface="+mn-ea"/>
                  <a:sym typeface="+mn-lt"/>
                </a:rPr>
                <a:t>月</a:t>
              </a:r>
            </a:p>
          </p:txBody>
        </p:sp>
        <p:sp>
          <p:nvSpPr>
            <p:cNvPr id="37" name="TextBox 58">
              <a:extLst>
                <a:ext uri="{FF2B5EF4-FFF2-40B4-BE49-F238E27FC236}">
                  <a16:creationId xmlns:a16="http://schemas.microsoft.com/office/drawing/2014/main" xmlns="" id="{BBF1845A-0E9C-49EB-8D76-CE19067313EE}"/>
                </a:ext>
              </a:extLst>
            </p:cNvPr>
            <p:cNvSpPr txBox="1"/>
            <p:nvPr/>
          </p:nvSpPr>
          <p:spPr>
            <a:xfrm>
              <a:off x="5108512" y="3258812"/>
              <a:ext cx="341811" cy="346249"/>
            </a:xfrm>
            <a:prstGeom prst="rect">
              <a:avLst/>
            </a:prstGeom>
            <a:noFill/>
          </p:spPr>
          <p:txBody>
            <a:bodyPr wrap="none">
              <a:normAutofit/>
            </a:bodyPr>
            <a:lstStyle/>
            <a:p>
              <a:pPr algn="ctr"/>
              <a:r>
                <a:rPr lang="en-US" altLang="zh-CN" sz="1600" b="1" dirty="0">
                  <a:solidFill>
                    <a:schemeClr val="accent1"/>
                  </a:solidFill>
                  <a:cs typeface="+mn-ea"/>
                  <a:sym typeface="+mn-lt"/>
                </a:rPr>
                <a:t>8</a:t>
              </a:r>
              <a:r>
                <a:rPr lang="zh-CN" altLang="en-US" sz="1600" b="1" dirty="0">
                  <a:solidFill>
                    <a:schemeClr val="accent1"/>
                  </a:solidFill>
                  <a:cs typeface="+mn-ea"/>
                  <a:sym typeface="+mn-lt"/>
                </a:rPr>
                <a:t>月</a:t>
              </a:r>
            </a:p>
          </p:txBody>
        </p:sp>
        <p:sp>
          <p:nvSpPr>
            <p:cNvPr id="38" name="TextBox 58">
              <a:extLst>
                <a:ext uri="{FF2B5EF4-FFF2-40B4-BE49-F238E27FC236}">
                  <a16:creationId xmlns:a16="http://schemas.microsoft.com/office/drawing/2014/main" xmlns="" id="{9C27A98C-D5EB-4D8B-81FA-20E493BE2F59}"/>
                </a:ext>
              </a:extLst>
            </p:cNvPr>
            <p:cNvSpPr txBox="1"/>
            <p:nvPr/>
          </p:nvSpPr>
          <p:spPr>
            <a:xfrm>
              <a:off x="5618276" y="3249411"/>
              <a:ext cx="341811" cy="346249"/>
            </a:xfrm>
            <a:prstGeom prst="rect">
              <a:avLst/>
            </a:prstGeom>
            <a:noFill/>
          </p:spPr>
          <p:txBody>
            <a:bodyPr wrap="none">
              <a:normAutofit/>
            </a:bodyPr>
            <a:lstStyle/>
            <a:p>
              <a:pPr algn="ctr"/>
              <a:r>
                <a:rPr lang="en-US" altLang="zh-CN" sz="1600" b="1" dirty="0">
                  <a:solidFill>
                    <a:schemeClr val="accent1"/>
                  </a:solidFill>
                  <a:cs typeface="+mn-ea"/>
                  <a:sym typeface="+mn-lt"/>
                </a:rPr>
                <a:t>9</a:t>
              </a:r>
              <a:r>
                <a:rPr lang="zh-CN" altLang="en-US" sz="1600" b="1" dirty="0">
                  <a:solidFill>
                    <a:schemeClr val="accent1"/>
                  </a:solidFill>
                  <a:cs typeface="+mn-ea"/>
                  <a:sym typeface="+mn-lt"/>
                </a:rPr>
                <a:t>月</a:t>
              </a:r>
            </a:p>
          </p:txBody>
        </p:sp>
        <p:sp>
          <p:nvSpPr>
            <p:cNvPr id="39" name="TextBox 58">
              <a:extLst>
                <a:ext uri="{FF2B5EF4-FFF2-40B4-BE49-F238E27FC236}">
                  <a16:creationId xmlns:a16="http://schemas.microsoft.com/office/drawing/2014/main" xmlns="" id="{3D2CB983-E6EF-4F37-8017-1246D6D8B7BF}"/>
                </a:ext>
              </a:extLst>
            </p:cNvPr>
            <p:cNvSpPr txBox="1"/>
            <p:nvPr/>
          </p:nvSpPr>
          <p:spPr>
            <a:xfrm>
              <a:off x="6143072" y="3249410"/>
              <a:ext cx="341811" cy="346249"/>
            </a:xfrm>
            <a:prstGeom prst="rect">
              <a:avLst/>
            </a:prstGeom>
            <a:noFill/>
          </p:spPr>
          <p:txBody>
            <a:bodyPr wrap="none">
              <a:normAutofit/>
            </a:bodyPr>
            <a:lstStyle/>
            <a:p>
              <a:pPr algn="ctr"/>
              <a:r>
                <a:rPr lang="en-US" altLang="zh-CN" sz="1600" b="1" dirty="0">
                  <a:solidFill>
                    <a:schemeClr val="accent1"/>
                  </a:solidFill>
                  <a:cs typeface="+mn-ea"/>
                  <a:sym typeface="+mn-lt"/>
                </a:rPr>
                <a:t>10</a:t>
              </a:r>
              <a:r>
                <a:rPr lang="zh-CN" altLang="en-US" sz="1600" b="1" dirty="0">
                  <a:solidFill>
                    <a:schemeClr val="accent1"/>
                  </a:solidFill>
                  <a:cs typeface="+mn-ea"/>
                  <a:sym typeface="+mn-lt"/>
                </a:rPr>
                <a:t>月</a:t>
              </a:r>
            </a:p>
          </p:txBody>
        </p:sp>
        <p:sp>
          <p:nvSpPr>
            <p:cNvPr id="40" name="TextBox 58">
              <a:extLst>
                <a:ext uri="{FF2B5EF4-FFF2-40B4-BE49-F238E27FC236}">
                  <a16:creationId xmlns:a16="http://schemas.microsoft.com/office/drawing/2014/main" xmlns="" id="{B78BF367-C37E-4D33-9244-CCE4F8E8D2C0}"/>
                </a:ext>
              </a:extLst>
            </p:cNvPr>
            <p:cNvSpPr txBox="1"/>
            <p:nvPr/>
          </p:nvSpPr>
          <p:spPr>
            <a:xfrm>
              <a:off x="6715812" y="3258812"/>
              <a:ext cx="341811" cy="346249"/>
            </a:xfrm>
            <a:prstGeom prst="rect">
              <a:avLst/>
            </a:prstGeom>
            <a:noFill/>
          </p:spPr>
          <p:txBody>
            <a:bodyPr wrap="none">
              <a:normAutofit/>
            </a:bodyPr>
            <a:lstStyle/>
            <a:p>
              <a:pPr algn="ctr"/>
              <a:r>
                <a:rPr lang="en-US" altLang="zh-CN" sz="1600" b="1" dirty="0">
                  <a:solidFill>
                    <a:schemeClr val="accent1"/>
                  </a:solidFill>
                  <a:cs typeface="+mn-ea"/>
                  <a:sym typeface="+mn-lt"/>
                </a:rPr>
                <a:t>11</a:t>
              </a:r>
              <a:r>
                <a:rPr lang="zh-CN" altLang="en-US" sz="1600" b="1" dirty="0">
                  <a:solidFill>
                    <a:schemeClr val="accent1"/>
                  </a:solidFill>
                  <a:cs typeface="+mn-ea"/>
                  <a:sym typeface="+mn-lt"/>
                </a:rPr>
                <a:t>月</a:t>
              </a:r>
            </a:p>
          </p:txBody>
        </p:sp>
        <p:sp>
          <p:nvSpPr>
            <p:cNvPr id="41" name="TextBox 58">
              <a:extLst>
                <a:ext uri="{FF2B5EF4-FFF2-40B4-BE49-F238E27FC236}">
                  <a16:creationId xmlns:a16="http://schemas.microsoft.com/office/drawing/2014/main" xmlns="" id="{41AD71D1-65CB-44F8-A453-B1CEA019103C}"/>
                </a:ext>
              </a:extLst>
            </p:cNvPr>
            <p:cNvSpPr txBox="1"/>
            <p:nvPr/>
          </p:nvSpPr>
          <p:spPr>
            <a:xfrm>
              <a:off x="7240608" y="3258812"/>
              <a:ext cx="341811" cy="346249"/>
            </a:xfrm>
            <a:prstGeom prst="rect">
              <a:avLst/>
            </a:prstGeom>
            <a:noFill/>
          </p:spPr>
          <p:txBody>
            <a:bodyPr wrap="none">
              <a:normAutofit/>
            </a:bodyPr>
            <a:lstStyle/>
            <a:p>
              <a:pPr algn="ctr"/>
              <a:r>
                <a:rPr lang="en-US" altLang="zh-CN" sz="1600" b="1" dirty="0">
                  <a:solidFill>
                    <a:schemeClr val="accent1"/>
                  </a:solidFill>
                  <a:cs typeface="+mn-ea"/>
                  <a:sym typeface="+mn-lt"/>
                </a:rPr>
                <a:t>12</a:t>
              </a:r>
              <a:r>
                <a:rPr lang="zh-CN" altLang="en-US" sz="1600" b="1" dirty="0">
                  <a:solidFill>
                    <a:schemeClr val="accent1"/>
                  </a:solidFill>
                  <a:cs typeface="+mn-ea"/>
                  <a:sym typeface="+mn-lt"/>
                </a:rPr>
                <a:t>月</a:t>
              </a:r>
            </a:p>
          </p:txBody>
        </p:sp>
      </p:grpSp>
      <p:grpSp>
        <p:nvGrpSpPr>
          <p:cNvPr id="42" name="Group 40">
            <a:extLst>
              <a:ext uri="{FF2B5EF4-FFF2-40B4-BE49-F238E27FC236}">
                <a16:creationId xmlns:a16="http://schemas.microsoft.com/office/drawing/2014/main" xmlns="" id="{BFB45DD8-6C5A-4E78-9A49-411DA02DB938}"/>
              </a:ext>
            </a:extLst>
          </p:cNvPr>
          <p:cNvGrpSpPr/>
          <p:nvPr/>
        </p:nvGrpSpPr>
        <p:grpSpPr>
          <a:xfrm>
            <a:off x="7942012" y="5357320"/>
            <a:ext cx="2289623" cy="909520"/>
            <a:chOff x="1208544" y="4636538"/>
            <a:chExt cx="2446253" cy="971739"/>
          </a:xfrm>
        </p:grpSpPr>
        <p:sp>
          <p:nvSpPr>
            <p:cNvPr id="43" name="TextBox 41">
              <a:extLst>
                <a:ext uri="{FF2B5EF4-FFF2-40B4-BE49-F238E27FC236}">
                  <a16:creationId xmlns:a16="http://schemas.microsoft.com/office/drawing/2014/main" xmlns="" id="{97987AF4-F2B8-478E-A3BF-547AC22133AA}"/>
                </a:ext>
              </a:extLst>
            </p:cNvPr>
            <p:cNvSpPr txBox="1"/>
            <p:nvPr/>
          </p:nvSpPr>
          <p:spPr>
            <a:xfrm>
              <a:off x="1723784" y="4636538"/>
              <a:ext cx="1415771" cy="461665"/>
            </a:xfrm>
            <a:prstGeom prst="rect">
              <a:avLst/>
            </a:prstGeom>
            <a:noFill/>
          </p:spPr>
          <p:txBody>
            <a:bodyPr wrap="none">
              <a:normAutofit/>
            </a:bodyPr>
            <a:lstStyle/>
            <a:p>
              <a:pPr algn="ctr"/>
              <a:r>
                <a:rPr lang="zh-CN" altLang="en-US" sz="1600" b="1" dirty="0">
                  <a:solidFill>
                    <a:srgbClr val="C00000"/>
                  </a:solidFill>
                  <a:cs typeface="+mn-ea"/>
                  <a:sym typeface="+mn-lt"/>
                </a:rPr>
                <a:t>指标</a:t>
              </a:r>
              <a:r>
                <a:rPr lang="en-US" altLang="zh-CN" sz="1600" b="1" dirty="0">
                  <a:solidFill>
                    <a:srgbClr val="C00000"/>
                  </a:solidFill>
                  <a:cs typeface="+mn-ea"/>
                  <a:sym typeface="+mn-lt"/>
                </a:rPr>
                <a:t>3</a:t>
              </a:r>
              <a:endParaRPr lang="zh-CN" altLang="en-US" sz="1600" b="1" dirty="0">
                <a:solidFill>
                  <a:srgbClr val="C00000"/>
                </a:solidFill>
                <a:cs typeface="+mn-ea"/>
                <a:sym typeface="+mn-lt"/>
              </a:endParaRPr>
            </a:p>
          </p:txBody>
        </p:sp>
        <p:sp>
          <p:nvSpPr>
            <p:cNvPr id="44" name="TextBox 42">
              <a:extLst>
                <a:ext uri="{FF2B5EF4-FFF2-40B4-BE49-F238E27FC236}">
                  <a16:creationId xmlns:a16="http://schemas.microsoft.com/office/drawing/2014/main" xmlns="" id="{569E98BB-E04B-4FDB-BB83-2BF9124BC636}"/>
                </a:ext>
              </a:extLst>
            </p:cNvPr>
            <p:cNvSpPr txBox="1"/>
            <p:nvPr/>
          </p:nvSpPr>
          <p:spPr>
            <a:xfrm>
              <a:off x="1208544" y="5054279"/>
              <a:ext cx="2446253" cy="553998"/>
            </a:xfrm>
            <a:prstGeom prst="rect">
              <a:avLst/>
            </a:prstGeom>
            <a:noFill/>
          </p:spPr>
          <p:txBody>
            <a:bodyPr wrap="square">
              <a:normAutofit/>
            </a:bodyPr>
            <a:lstStyle/>
            <a:p>
              <a:pPr algn="ctr">
                <a:lnSpc>
                  <a:spcPct val="120000"/>
                </a:lnSpc>
              </a:pPr>
              <a:r>
                <a:rPr lang="zh-CN" altLang="en-US" sz="1000" dirty="0">
                  <a:solidFill>
                    <a:schemeClr val="dk1">
                      <a:lumMod val="100000"/>
                    </a:schemeClr>
                  </a:solidFill>
                  <a:cs typeface="+mn-ea"/>
                  <a:sym typeface="+mn-lt"/>
                </a:rPr>
                <a:t>此部分内容作为文字排版占位显示</a:t>
              </a:r>
              <a:br>
                <a:rPr lang="zh-CN" altLang="en-US" sz="1000" dirty="0">
                  <a:solidFill>
                    <a:schemeClr val="dk1">
                      <a:lumMod val="100000"/>
                    </a:schemeClr>
                  </a:solidFill>
                  <a:cs typeface="+mn-ea"/>
                  <a:sym typeface="+mn-lt"/>
                </a:rPr>
              </a:br>
              <a:r>
                <a:rPr lang="zh-CN" altLang="en-US" sz="1000" dirty="0">
                  <a:solidFill>
                    <a:schemeClr val="dk1">
                      <a:lumMod val="100000"/>
                    </a:schemeClr>
                  </a:solidFill>
                  <a:cs typeface="+mn-ea"/>
                  <a:sym typeface="+mn-lt"/>
                </a:rPr>
                <a:t>（建议使用主题字体）</a:t>
              </a:r>
            </a:p>
          </p:txBody>
        </p:sp>
      </p:grpSp>
      <p:grpSp>
        <p:nvGrpSpPr>
          <p:cNvPr id="45" name="Group 43">
            <a:extLst>
              <a:ext uri="{FF2B5EF4-FFF2-40B4-BE49-F238E27FC236}">
                <a16:creationId xmlns:a16="http://schemas.microsoft.com/office/drawing/2014/main" xmlns="" id="{810DB764-929E-4213-8F83-D4EC1A555540}"/>
              </a:ext>
            </a:extLst>
          </p:cNvPr>
          <p:cNvGrpSpPr/>
          <p:nvPr/>
        </p:nvGrpSpPr>
        <p:grpSpPr>
          <a:xfrm>
            <a:off x="4548734" y="5357319"/>
            <a:ext cx="2289623" cy="909522"/>
            <a:chOff x="1208544" y="4636536"/>
            <a:chExt cx="2446253" cy="971741"/>
          </a:xfrm>
        </p:grpSpPr>
        <p:sp>
          <p:nvSpPr>
            <p:cNvPr id="46" name="TextBox 44">
              <a:extLst>
                <a:ext uri="{FF2B5EF4-FFF2-40B4-BE49-F238E27FC236}">
                  <a16:creationId xmlns:a16="http://schemas.microsoft.com/office/drawing/2014/main" xmlns="" id="{1B76B890-9E3C-42DA-A2F8-9DA3CD43563A}"/>
                </a:ext>
              </a:extLst>
            </p:cNvPr>
            <p:cNvSpPr txBox="1"/>
            <p:nvPr/>
          </p:nvSpPr>
          <p:spPr>
            <a:xfrm>
              <a:off x="1723784" y="4636536"/>
              <a:ext cx="1415772" cy="461665"/>
            </a:xfrm>
            <a:prstGeom prst="rect">
              <a:avLst/>
            </a:prstGeom>
            <a:noFill/>
          </p:spPr>
          <p:txBody>
            <a:bodyPr wrap="none">
              <a:normAutofit/>
            </a:bodyPr>
            <a:lstStyle/>
            <a:p>
              <a:pPr algn="ctr"/>
              <a:r>
                <a:rPr lang="zh-CN" altLang="en-US" sz="1600" b="1" dirty="0">
                  <a:solidFill>
                    <a:srgbClr val="C00000"/>
                  </a:solidFill>
                  <a:cs typeface="+mn-ea"/>
                  <a:sym typeface="+mn-lt"/>
                </a:rPr>
                <a:t>指标</a:t>
              </a:r>
              <a:r>
                <a:rPr lang="en-US" altLang="zh-CN" sz="1600" b="1" dirty="0">
                  <a:solidFill>
                    <a:srgbClr val="C00000"/>
                  </a:solidFill>
                  <a:cs typeface="+mn-ea"/>
                  <a:sym typeface="+mn-lt"/>
                </a:rPr>
                <a:t>2</a:t>
              </a:r>
              <a:endParaRPr lang="zh-CN" altLang="en-US" sz="1600" b="1" dirty="0">
                <a:solidFill>
                  <a:srgbClr val="C00000"/>
                </a:solidFill>
                <a:cs typeface="+mn-ea"/>
                <a:sym typeface="+mn-lt"/>
              </a:endParaRPr>
            </a:p>
          </p:txBody>
        </p:sp>
        <p:sp>
          <p:nvSpPr>
            <p:cNvPr id="47" name="TextBox 45">
              <a:extLst>
                <a:ext uri="{FF2B5EF4-FFF2-40B4-BE49-F238E27FC236}">
                  <a16:creationId xmlns:a16="http://schemas.microsoft.com/office/drawing/2014/main" xmlns="" id="{38477D41-D428-461C-BE97-38E22A8286DF}"/>
                </a:ext>
              </a:extLst>
            </p:cNvPr>
            <p:cNvSpPr txBox="1"/>
            <p:nvPr/>
          </p:nvSpPr>
          <p:spPr>
            <a:xfrm>
              <a:off x="1208544" y="5054279"/>
              <a:ext cx="2446253" cy="553998"/>
            </a:xfrm>
            <a:prstGeom prst="rect">
              <a:avLst/>
            </a:prstGeom>
            <a:noFill/>
          </p:spPr>
          <p:txBody>
            <a:bodyPr wrap="square">
              <a:normAutofit/>
            </a:bodyPr>
            <a:lstStyle/>
            <a:p>
              <a:pPr algn="ctr">
                <a:lnSpc>
                  <a:spcPct val="120000"/>
                </a:lnSpc>
              </a:pPr>
              <a:r>
                <a:rPr lang="zh-CN" altLang="en-US" sz="1000" dirty="0">
                  <a:solidFill>
                    <a:schemeClr val="dk1">
                      <a:lumMod val="100000"/>
                    </a:schemeClr>
                  </a:solidFill>
                  <a:cs typeface="+mn-ea"/>
                  <a:sym typeface="+mn-lt"/>
                </a:rPr>
                <a:t>此部分内容作为文字排版占位显示</a:t>
              </a:r>
              <a:br>
                <a:rPr lang="zh-CN" altLang="en-US" sz="1000" dirty="0">
                  <a:solidFill>
                    <a:schemeClr val="dk1">
                      <a:lumMod val="100000"/>
                    </a:schemeClr>
                  </a:solidFill>
                  <a:cs typeface="+mn-ea"/>
                  <a:sym typeface="+mn-lt"/>
                </a:rPr>
              </a:br>
              <a:r>
                <a:rPr lang="zh-CN" altLang="en-US" sz="1000" dirty="0">
                  <a:solidFill>
                    <a:schemeClr val="dk1">
                      <a:lumMod val="100000"/>
                    </a:schemeClr>
                  </a:solidFill>
                  <a:cs typeface="+mn-ea"/>
                  <a:sym typeface="+mn-lt"/>
                </a:rPr>
                <a:t>（建议使用主题字体）</a:t>
              </a:r>
            </a:p>
          </p:txBody>
        </p:sp>
      </p:grpSp>
      <p:sp>
        <p:nvSpPr>
          <p:cNvPr id="48" name="Rectangle: Rounded Corners 31">
            <a:extLst>
              <a:ext uri="{FF2B5EF4-FFF2-40B4-BE49-F238E27FC236}">
                <a16:creationId xmlns:a16="http://schemas.microsoft.com/office/drawing/2014/main" xmlns="" id="{22381BF5-C824-4AC0-B729-DB62CD7DE89F}"/>
              </a:ext>
            </a:extLst>
          </p:cNvPr>
          <p:cNvSpPr/>
          <p:nvPr/>
        </p:nvSpPr>
        <p:spPr>
          <a:xfrm>
            <a:off x="2185924" y="3264219"/>
            <a:ext cx="471989" cy="1226056"/>
          </a:xfrm>
          <a:prstGeom prst="roundRect">
            <a:avLst>
              <a:gd name="adj" fmla="val 50000"/>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50" name="Freeform 5">
            <a:extLst>
              <a:ext uri="{FF2B5EF4-FFF2-40B4-BE49-F238E27FC236}">
                <a16:creationId xmlns:a16="http://schemas.microsoft.com/office/drawing/2014/main" xmlns="" id="{A2E6B43C-360D-4A88-A3E7-E5DF85C9DA84}"/>
              </a:ext>
            </a:extLst>
          </p:cNvPr>
          <p:cNvSpPr>
            <a:spLocks/>
          </p:cNvSpPr>
          <p:nvPr/>
        </p:nvSpPr>
        <p:spPr bwMode="auto">
          <a:xfrm>
            <a:off x="9774237" y="1204943"/>
            <a:ext cx="3416301" cy="36000"/>
          </a:xfrm>
          <a:prstGeom prst="parallelogram">
            <a:avLst/>
          </a:pr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5">
            <a:extLst>
              <a:ext uri="{FF2B5EF4-FFF2-40B4-BE49-F238E27FC236}">
                <a16:creationId xmlns:a16="http://schemas.microsoft.com/office/drawing/2014/main" xmlns="" id="{6DE4875B-1E83-4225-8859-AF8C40946F4E}"/>
              </a:ext>
            </a:extLst>
          </p:cNvPr>
          <p:cNvSpPr>
            <a:spLocks/>
          </p:cNvSpPr>
          <p:nvPr/>
        </p:nvSpPr>
        <p:spPr bwMode="auto">
          <a:xfrm>
            <a:off x="-287858" y="1204943"/>
            <a:ext cx="9863657" cy="36000"/>
          </a:xfrm>
          <a:prstGeom prst="parallelogram">
            <a:avLst/>
          </a:prstGeom>
          <a:solidFill>
            <a:schemeClr val="bg1">
              <a:lumMod val="65000"/>
            </a:schemeClr>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2" name="Freeform 5">
            <a:extLst>
              <a:ext uri="{FF2B5EF4-FFF2-40B4-BE49-F238E27FC236}">
                <a16:creationId xmlns:a16="http://schemas.microsoft.com/office/drawing/2014/main" xmlns="" id="{9909C4ED-9F0E-4FB0-9200-482DFB8D9147}"/>
              </a:ext>
            </a:extLst>
          </p:cNvPr>
          <p:cNvSpPr>
            <a:spLocks/>
          </p:cNvSpPr>
          <p:nvPr/>
        </p:nvSpPr>
        <p:spPr bwMode="auto">
          <a:xfrm flipH="1">
            <a:off x="598356" y="434736"/>
            <a:ext cx="552714" cy="551875"/>
          </a:xfrm>
          <a:custGeom>
            <a:avLst/>
            <a:gdLst>
              <a:gd name="T0" fmla="*/ 2247 w 4494"/>
              <a:gd name="T1" fmla="*/ 0 h 4494"/>
              <a:gd name="T2" fmla="*/ 0 w 4494"/>
              <a:gd name="T3" fmla="*/ 2247 h 4494"/>
              <a:gd name="T4" fmla="*/ 2247 w 4494"/>
              <a:gd name="T5" fmla="*/ 4494 h 4494"/>
              <a:gd name="T6" fmla="*/ 4494 w 4494"/>
              <a:gd name="T7" fmla="*/ 2247 h 4494"/>
              <a:gd name="T8" fmla="*/ 2247 w 4494"/>
              <a:gd name="T9" fmla="*/ 0 h 4494"/>
              <a:gd name="T10" fmla="*/ 2991 w 4494"/>
              <a:gd name="T11" fmla="*/ 3386 h 4494"/>
              <a:gd name="T12" fmla="*/ 2991 w 4494"/>
              <a:gd name="T13" fmla="*/ 3619 h 4494"/>
              <a:gd name="T14" fmla="*/ 2875 w 4494"/>
              <a:gd name="T15" fmla="*/ 3667 h 4494"/>
              <a:gd name="T16" fmla="*/ 2759 w 4494"/>
              <a:gd name="T17" fmla="*/ 3619 h 4494"/>
              <a:gd name="T18" fmla="*/ 1503 w 4494"/>
              <a:gd name="T19" fmla="*/ 2364 h 4494"/>
              <a:gd name="T20" fmla="*/ 1503 w 4494"/>
              <a:gd name="T21" fmla="*/ 2131 h 4494"/>
              <a:gd name="T22" fmla="*/ 2759 w 4494"/>
              <a:gd name="T23" fmla="*/ 876 h 4494"/>
              <a:gd name="T24" fmla="*/ 2991 w 4494"/>
              <a:gd name="T25" fmla="*/ 876 h 4494"/>
              <a:gd name="T26" fmla="*/ 2991 w 4494"/>
              <a:gd name="T27" fmla="*/ 1108 h 4494"/>
              <a:gd name="T28" fmla="*/ 1852 w 4494"/>
              <a:gd name="T29" fmla="*/ 2247 h 4494"/>
              <a:gd name="T30" fmla="*/ 2991 w 4494"/>
              <a:gd name="T31" fmla="*/ 3386 h 4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94" h="4494">
                <a:moveTo>
                  <a:pt x="2247" y="0"/>
                </a:moveTo>
                <a:cubicBezTo>
                  <a:pt x="1008" y="0"/>
                  <a:pt x="0" y="1008"/>
                  <a:pt x="0" y="2247"/>
                </a:cubicBezTo>
                <a:cubicBezTo>
                  <a:pt x="0" y="3486"/>
                  <a:pt x="1008" y="4494"/>
                  <a:pt x="2247" y="4494"/>
                </a:cubicBezTo>
                <a:cubicBezTo>
                  <a:pt x="3486" y="4494"/>
                  <a:pt x="4494" y="3486"/>
                  <a:pt x="4494" y="2247"/>
                </a:cubicBezTo>
                <a:cubicBezTo>
                  <a:pt x="4494" y="1008"/>
                  <a:pt x="3486" y="0"/>
                  <a:pt x="2247" y="0"/>
                </a:cubicBezTo>
                <a:close/>
                <a:moveTo>
                  <a:pt x="2991" y="3386"/>
                </a:moveTo>
                <a:cubicBezTo>
                  <a:pt x="3055" y="3450"/>
                  <a:pt x="3055" y="3554"/>
                  <a:pt x="2991" y="3619"/>
                </a:cubicBezTo>
                <a:cubicBezTo>
                  <a:pt x="2959" y="3651"/>
                  <a:pt x="2917" y="3667"/>
                  <a:pt x="2875" y="3667"/>
                </a:cubicBezTo>
                <a:cubicBezTo>
                  <a:pt x="2833" y="3667"/>
                  <a:pt x="2791" y="3651"/>
                  <a:pt x="2759" y="3619"/>
                </a:cubicBezTo>
                <a:lnTo>
                  <a:pt x="1503" y="2364"/>
                </a:lnTo>
                <a:cubicBezTo>
                  <a:pt x="1439" y="2299"/>
                  <a:pt x="1439" y="2195"/>
                  <a:pt x="1503" y="2131"/>
                </a:cubicBezTo>
                <a:lnTo>
                  <a:pt x="2759" y="876"/>
                </a:lnTo>
                <a:cubicBezTo>
                  <a:pt x="2823" y="811"/>
                  <a:pt x="2927" y="811"/>
                  <a:pt x="2991" y="876"/>
                </a:cubicBezTo>
                <a:cubicBezTo>
                  <a:pt x="3055" y="940"/>
                  <a:pt x="3055" y="1044"/>
                  <a:pt x="2991" y="1108"/>
                </a:cubicBezTo>
                <a:lnTo>
                  <a:pt x="1852" y="2247"/>
                </a:lnTo>
                <a:lnTo>
                  <a:pt x="2991" y="3386"/>
                </a:lnTo>
                <a:close/>
              </a:path>
            </a:pathLst>
          </a:cu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53" name="矩形 52">
            <a:extLst>
              <a:ext uri="{FF2B5EF4-FFF2-40B4-BE49-F238E27FC236}">
                <a16:creationId xmlns:a16="http://schemas.microsoft.com/office/drawing/2014/main" xmlns="" id="{1697682A-A861-4131-B5B4-7078DC887B48}"/>
              </a:ext>
            </a:extLst>
          </p:cNvPr>
          <p:cNvSpPr/>
          <p:nvPr/>
        </p:nvSpPr>
        <p:spPr>
          <a:xfrm>
            <a:off x="1344262" y="356730"/>
            <a:ext cx="3615243" cy="707886"/>
          </a:xfrm>
          <a:prstGeom prst="rect">
            <a:avLst/>
          </a:prstGeom>
        </p:spPr>
        <p:txBody>
          <a:bodyPr wrap="square">
            <a:spAutoFit/>
            <a:scene3d>
              <a:camera prst="orthographicFront"/>
              <a:lightRig rig="threePt" dir="t"/>
            </a:scene3d>
            <a:sp3d contourW="12700"/>
          </a:bodyPr>
          <a:lstStyle/>
          <a:p>
            <a:pPr>
              <a:lnSpc>
                <a:spcPct val="125000"/>
              </a:lnSpc>
            </a:pPr>
            <a:r>
              <a:rPr lang="en-US" altLang="zh-CN" sz="3200" b="1" dirty="0">
                <a:solidFill>
                  <a:schemeClr val="bg1">
                    <a:lumMod val="50000"/>
                  </a:schemeClr>
                </a:solidFill>
              </a:rPr>
              <a:t>03. </a:t>
            </a:r>
            <a:r>
              <a:rPr lang="zh-CN" altLang="en-US" sz="3200" b="1" dirty="0">
                <a:solidFill>
                  <a:schemeClr val="bg1">
                    <a:lumMod val="50000"/>
                  </a:schemeClr>
                </a:solidFill>
              </a:rPr>
              <a:t>项目成果展示</a:t>
            </a:r>
          </a:p>
        </p:txBody>
      </p:sp>
      <p:sp>
        <p:nvSpPr>
          <p:cNvPr id="54" name="文本框 53">
            <a:extLst>
              <a:ext uri="{FF2B5EF4-FFF2-40B4-BE49-F238E27FC236}">
                <a16:creationId xmlns:a16="http://schemas.microsoft.com/office/drawing/2014/main" xmlns="" id="{1BEF37E6-0311-4D04-94F0-E98CE18F7D08}"/>
              </a:ext>
            </a:extLst>
          </p:cNvPr>
          <p:cNvSpPr txBox="1"/>
          <p:nvPr/>
        </p:nvSpPr>
        <p:spPr>
          <a:xfrm>
            <a:off x="4806812" y="518989"/>
            <a:ext cx="5054277" cy="3730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solidFill>
                  <a:schemeClr val="bg1">
                    <a:lumMod val="65000"/>
                  </a:schemeClr>
                </a:solidFill>
                <a:latin typeface="Century Gothic" panose="020B0502020202020204" pitchFamily="34" charset="0"/>
                <a:ea typeface="+mj-ea"/>
              </a:rPr>
              <a:t>The user can demonstrate on a projector or computer, or print the presentation and make it into a film to be used in a wider field. Using PowerPoint,</a:t>
            </a:r>
          </a:p>
        </p:txBody>
      </p:sp>
    </p:spTree>
    <p:extLst>
      <p:ext uri="{BB962C8B-B14F-4D97-AF65-F5344CB8AC3E}">
        <p14:creationId xmlns:p14="http://schemas.microsoft.com/office/powerpoint/2010/main" val="49839662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fade">
                                      <p:cBhvr>
                                        <p:cTn id="10" dur="500"/>
                                        <p:tgtEl>
                                          <p:spTgt spid="5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500"/>
                                        <p:tgtEl>
                                          <p:spTgt spid="5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fade">
                                      <p:cBhvr>
                                        <p:cTn id="16" dur="500"/>
                                        <p:tgtEl>
                                          <p:spTgt spid="5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ppt_x"/>
                                          </p:val>
                                        </p:tav>
                                        <p:tav tm="100000">
                                          <p:val>
                                            <p:strVal val="#ppt_x"/>
                                          </p:val>
                                        </p:tav>
                                      </p:tavLst>
                                    </p:anim>
                                    <p:anim calcmode="lin" valueType="num">
                                      <p:cBhvr additive="base">
                                        <p:cTn id="29" dur="500" fill="hold"/>
                                        <p:tgtEl>
                                          <p:spTgt spid="15"/>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ppt_x"/>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ppt_x"/>
                                          </p:val>
                                        </p:tav>
                                        <p:tav tm="100000">
                                          <p:val>
                                            <p:strVal val="#ppt_x"/>
                                          </p:val>
                                        </p:tav>
                                      </p:tavLst>
                                    </p:anim>
                                    <p:anim calcmode="lin" valueType="num">
                                      <p:cBhvr additive="base">
                                        <p:cTn id="37" dur="500" fill="hold"/>
                                        <p:tgtEl>
                                          <p:spTgt spid="1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ppt_x"/>
                                          </p:val>
                                        </p:tav>
                                        <p:tav tm="100000">
                                          <p:val>
                                            <p:strVal val="#ppt_x"/>
                                          </p:val>
                                        </p:tav>
                                      </p:tavLst>
                                    </p:anim>
                                    <p:anim calcmode="lin" valueType="num">
                                      <p:cBhvr additive="base">
                                        <p:cTn id="41" dur="500" fill="hold"/>
                                        <p:tgtEl>
                                          <p:spTgt spid="1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ppt_x"/>
                                          </p:val>
                                        </p:tav>
                                        <p:tav tm="100000">
                                          <p:val>
                                            <p:strVal val="#ppt_x"/>
                                          </p:val>
                                        </p:tav>
                                      </p:tavLst>
                                    </p:anim>
                                    <p:anim calcmode="lin" valueType="num">
                                      <p:cBhvr additive="base">
                                        <p:cTn id="45" dur="500" fill="hold"/>
                                        <p:tgtEl>
                                          <p:spTgt spid="1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fill="hold"/>
                                        <p:tgtEl>
                                          <p:spTgt spid="20"/>
                                        </p:tgtEl>
                                        <p:attrNameLst>
                                          <p:attrName>ppt_x</p:attrName>
                                        </p:attrNameLst>
                                      </p:cBhvr>
                                      <p:tavLst>
                                        <p:tav tm="0">
                                          <p:val>
                                            <p:strVal val="#ppt_x"/>
                                          </p:val>
                                        </p:tav>
                                        <p:tav tm="100000">
                                          <p:val>
                                            <p:strVal val="#ppt_x"/>
                                          </p:val>
                                        </p:tav>
                                      </p:tavLst>
                                    </p:anim>
                                    <p:anim calcmode="lin" valueType="num">
                                      <p:cBhvr additive="base">
                                        <p:cTn id="49" dur="500" fill="hold"/>
                                        <p:tgtEl>
                                          <p:spTgt spid="2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ppt_x"/>
                                          </p:val>
                                        </p:tav>
                                        <p:tav tm="100000">
                                          <p:val>
                                            <p:strVal val="#ppt_x"/>
                                          </p:val>
                                        </p:tav>
                                      </p:tavLst>
                                    </p:anim>
                                    <p:anim calcmode="lin" valueType="num">
                                      <p:cBhvr additive="base">
                                        <p:cTn id="53" dur="500" fill="hold"/>
                                        <p:tgtEl>
                                          <p:spTgt spid="21"/>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additive="base">
                                        <p:cTn id="56" dur="500" fill="hold"/>
                                        <p:tgtEl>
                                          <p:spTgt spid="22"/>
                                        </p:tgtEl>
                                        <p:attrNameLst>
                                          <p:attrName>ppt_x</p:attrName>
                                        </p:attrNameLst>
                                      </p:cBhvr>
                                      <p:tavLst>
                                        <p:tav tm="0">
                                          <p:val>
                                            <p:strVal val="#ppt_x"/>
                                          </p:val>
                                        </p:tav>
                                        <p:tav tm="100000">
                                          <p:val>
                                            <p:strVal val="#ppt_x"/>
                                          </p:val>
                                        </p:tav>
                                      </p:tavLst>
                                    </p:anim>
                                    <p:anim calcmode="lin" valueType="num">
                                      <p:cBhvr additive="base">
                                        <p:cTn id="57" dur="500" fill="hold"/>
                                        <p:tgtEl>
                                          <p:spTgt spid="22"/>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fill="hold"/>
                                        <p:tgtEl>
                                          <p:spTgt spid="23"/>
                                        </p:tgtEl>
                                        <p:attrNameLst>
                                          <p:attrName>ppt_x</p:attrName>
                                        </p:attrNameLst>
                                      </p:cBhvr>
                                      <p:tavLst>
                                        <p:tav tm="0">
                                          <p:val>
                                            <p:strVal val="#ppt_x"/>
                                          </p:val>
                                        </p:tav>
                                        <p:tav tm="100000">
                                          <p:val>
                                            <p:strVal val="#ppt_x"/>
                                          </p:val>
                                        </p:tav>
                                      </p:tavLst>
                                    </p:anim>
                                    <p:anim calcmode="lin" valueType="num">
                                      <p:cBhvr additive="base">
                                        <p:cTn id="61" dur="500" fill="hold"/>
                                        <p:tgtEl>
                                          <p:spTgt spid="23"/>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additive="base">
                                        <p:cTn id="64" dur="500" fill="hold"/>
                                        <p:tgtEl>
                                          <p:spTgt spid="24"/>
                                        </p:tgtEl>
                                        <p:attrNameLst>
                                          <p:attrName>ppt_x</p:attrName>
                                        </p:attrNameLst>
                                      </p:cBhvr>
                                      <p:tavLst>
                                        <p:tav tm="0">
                                          <p:val>
                                            <p:strVal val="#ppt_x"/>
                                          </p:val>
                                        </p:tav>
                                        <p:tav tm="100000">
                                          <p:val>
                                            <p:strVal val="#ppt_x"/>
                                          </p:val>
                                        </p:tav>
                                      </p:tavLst>
                                    </p:anim>
                                    <p:anim calcmode="lin" valueType="num">
                                      <p:cBhvr additive="base">
                                        <p:cTn id="65" dur="500" fill="hold"/>
                                        <p:tgtEl>
                                          <p:spTgt spid="24"/>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additive="base">
                                        <p:cTn id="68" dur="500" fill="hold"/>
                                        <p:tgtEl>
                                          <p:spTgt spid="25"/>
                                        </p:tgtEl>
                                        <p:attrNameLst>
                                          <p:attrName>ppt_x</p:attrName>
                                        </p:attrNameLst>
                                      </p:cBhvr>
                                      <p:tavLst>
                                        <p:tav tm="0">
                                          <p:val>
                                            <p:strVal val="#ppt_x"/>
                                          </p:val>
                                        </p:tav>
                                        <p:tav tm="100000">
                                          <p:val>
                                            <p:strVal val="#ppt_x"/>
                                          </p:val>
                                        </p:tav>
                                      </p:tavLst>
                                    </p:anim>
                                    <p:anim calcmode="lin" valueType="num">
                                      <p:cBhvr additive="base">
                                        <p:cTn id="69" dur="500" fill="hold"/>
                                        <p:tgtEl>
                                          <p:spTgt spid="25"/>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additive="base">
                                        <p:cTn id="72" dur="500" fill="hold"/>
                                        <p:tgtEl>
                                          <p:spTgt spid="26"/>
                                        </p:tgtEl>
                                        <p:attrNameLst>
                                          <p:attrName>ppt_x</p:attrName>
                                        </p:attrNameLst>
                                      </p:cBhvr>
                                      <p:tavLst>
                                        <p:tav tm="0">
                                          <p:val>
                                            <p:strVal val="#ppt_x"/>
                                          </p:val>
                                        </p:tav>
                                        <p:tav tm="100000">
                                          <p:val>
                                            <p:strVal val="#ppt_x"/>
                                          </p:val>
                                        </p:tav>
                                      </p:tavLst>
                                    </p:anim>
                                    <p:anim calcmode="lin" valueType="num">
                                      <p:cBhvr additive="base">
                                        <p:cTn id="73" dur="500" fill="hold"/>
                                        <p:tgtEl>
                                          <p:spTgt spid="26"/>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29"/>
                                        </p:tgtEl>
                                        <p:attrNameLst>
                                          <p:attrName>style.visibility</p:attrName>
                                        </p:attrNameLst>
                                      </p:cBhvr>
                                      <p:to>
                                        <p:strVal val="visible"/>
                                      </p:to>
                                    </p:set>
                                    <p:anim calcmode="lin" valueType="num">
                                      <p:cBhvr additive="base">
                                        <p:cTn id="76" dur="500" fill="hold"/>
                                        <p:tgtEl>
                                          <p:spTgt spid="29"/>
                                        </p:tgtEl>
                                        <p:attrNameLst>
                                          <p:attrName>ppt_x</p:attrName>
                                        </p:attrNameLst>
                                      </p:cBhvr>
                                      <p:tavLst>
                                        <p:tav tm="0">
                                          <p:val>
                                            <p:strVal val="#ppt_x"/>
                                          </p:val>
                                        </p:tav>
                                        <p:tav tm="100000">
                                          <p:val>
                                            <p:strVal val="#ppt_x"/>
                                          </p:val>
                                        </p:tav>
                                      </p:tavLst>
                                    </p:anim>
                                    <p:anim calcmode="lin" valueType="num">
                                      <p:cBhvr additive="base">
                                        <p:cTn id="77" dur="500" fill="hold"/>
                                        <p:tgtEl>
                                          <p:spTgt spid="29"/>
                                        </p:tgtEl>
                                        <p:attrNameLst>
                                          <p:attrName>ppt_y</p:attrName>
                                        </p:attrNameLst>
                                      </p:cBhvr>
                                      <p:tavLst>
                                        <p:tav tm="0">
                                          <p:val>
                                            <p:strVal val="1+#ppt_h/2"/>
                                          </p:val>
                                        </p:tav>
                                        <p:tav tm="100000">
                                          <p:val>
                                            <p:strVal val="#ppt_y"/>
                                          </p:val>
                                        </p:tav>
                                      </p:tavLst>
                                    </p:anim>
                                  </p:childTnLst>
                                </p:cTn>
                              </p:par>
                              <p:par>
                                <p:cTn id="78" presetID="2" presetClass="entr" presetSubtype="4" fill="hold" nodeType="withEffect">
                                  <p:stCondLst>
                                    <p:cond delay="0"/>
                                  </p:stCondLst>
                                  <p:childTnLst>
                                    <p:set>
                                      <p:cBhvr>
                                        <p:cTn id="79" dur="1" fill="hold">
                                          <p:stCondLst>
                                            <p:cond delay="0"/>
                                          </p:stCondLst>
                                        </p:cTn>
                                        <p:tgtEl>
                                          <p:spTgt spid="42"/>
                                        </p:tgtEl>
                                        <p:attrNameLst>
                                          <p:attrName>style.visibility</p:attrName>
                                        </p:attrNameLst>
                                      </p:cBhvr>
                                      <p:to>
                                        <p:strVal val="visible"/>
                                      </p:to>
                                    </p:set>
                                    <p:anim calcmode="lin" valueType="num">
                                      <p:cBhvr additive="base">
                                        <p:cTn id="80" dur="500" fill="hold"/>
                                        <p:tgtEl>
                                          <p:spTgt spid="42"/>
                                        </p:tgtEl>
                                        <p:attrNameLst>
                                          <p:attrName>ppt_x</p:attrName>
                                        </p:attrNameLst>
                                      </p:cBhvr>
                                      <p:tavLst>
                                        <p:tav tm="0">
                                          <p:val>
                                            <p:strVal val="#ppt_x"/>
                                          </p:val>
                                        </p:tav>
                                        <p:tav tm="100000">
                                          <p:val>
                                            <p:strVal val="#ppt_x"/>
                                          </p:val>
                                        </p:tav>
                                      </p:tavLst>
                                    </p:anim>
                                    <p:anim calcmode="lin" valueType="num">
                                      <p:cBhvr additive="base">
                                        <p:cTn id="81" dur="500" fill="hold"/>
                                        <p:tgtEl>
                                          <p:spTgt spid="42"/>
                                        </p:tgtEl>
                                        <p:attrNameLst>
                                          <p:attrName>ppt_y</p:attrName>
                                        </p:attrNameLst>
                                      </p:cBhvr>
                                      <p:tavLst>
                                        <p:tav tm="0">
                                          <p:val>
                                            <p:strVal val="1+#ppt_h/2"/>
                                          </p:val>
                                        </p:tav>
                                        <p:tav tm="100000">
                                          <p:val>
                                            <p:strVal val="#ppt_y"/>
                                          </p:val>
                                        </p:tav>
                                      </p:tavLst>
                                    </p:anim>
                                  </p:childTnLst>
                                </p:cTn>
                              </p:par>
                              <p:par>
                                <p:cTn id="82" presetID="2" presetClass="entr" presetSubtype="4" fill="hold" nodeType="withEffect">
                                  <p:stCondLst>
                                    <p:cond delay="0"/>
                                  </p:stCondLst>
                                  <p:childTnLst>
                                    <p:set>
                                      <p:cBhvr>
                                        <p:cTn id="83" dur="1" fill="hold">
                                          <p:stCondLst>
                                            <p:cond delay="0"/>
                                          </p:stCondLst>
                                        </p:cTn>
                                        <p:tgtEl>
                                          <p:spTgt spid="45"/>
                                        </p:tgtEl>
                                        <p:attrNameLst>
                                          <p:attrName>style.visibility</p:attrName>
                                        </p:attrNameLst>
                                      </p:cBhvr>
                                      <p:to>
                                        <p:strVal val="visible"/>
                                      </p:to>
                                    </p:set>
                                    <p:anim calcmode="lin" valueType="num">
                                      <p:cBhvr additive="base">
                                        <p:cTn id="84" dur="500" fill="hold"/>
                                        <p:tgtEl>
                                          <p:spTgt spid="45"/>
                                        </p:tgtEl>
                                        <p:attrNameLst>
                                          <p:attrName>ppt_x</p:attrName>
                                        </p:attrNameLst>
                                      </p:cBhvr>
                                      <p:tavLst>
                                        <p:tav tm="0">
                                          <p:val>
                                            <p:strVal val="#ppt_x"/>
                                          </p:val>
                                        </p:tav>
                                        <p:tav tm="100000">
                                          <p:val>
                                            <p:strVal val="#ppt_x"/>
                                          </p:val>
                                        </p:tav>
                                      </p:tavLst>
                                    </p:anim>
                                    <p:anim calcmode="lin" valueType="num">
                                      <p:cBhvr additive="base">
                                        <p:cTn id="85" dur="500" fill="hold"/>
                                        <p:tgtEl>
                                          <p:spTgt spid="45"/>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48"/>
                                        </p:tgtEl>
                                        <p:attrNameLst>
                                          <p:attrName>style.visibility</p:attrName>
                                        </p:attrNameLst>
                                      </p:cBhvr>
                                      <p:to>
                                        <p:strVal val="visible"/>
                                      </p:to>
                                    </p:set>
                                    <p:anim calcmode="lin" valueType="num">
                                      <p:cBhvr additive="base">
                                        <p:cTn id="88" dur="500" fill="hold"/>
                                        <p:tgtEl>
                                          <p:spTgt spid="48"/>
                                        </p:tgtEl>
                                        <p:attrNameLst>
                                          <p:attrName>ppt_x</p:attrName>
                                        </p:attrNameLst>
                                      </p:cBhvr>
                                      <p:tavLst>
                                        <p:tav tm="0">
                                          <p:val>
                                            <p:strVal val="#ppt_x"/>
                                          </p:val>
                                        </p:tav>
                                        <p:tav tm="100000">
                                          <p:val>
                                            <p:strVal val="#ppt_x"/>
                                          </p:val>
                                        </p:tav>
                                      </p:tavLst>
                                    </p:anim>
                                    <p:anim calcmode="lin" valueType="num">
                                      <p:cBhvr additive="base">
                                        <p:cTn id="89"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48" grpId="0" animBg="1"/>
      <p:bldP spid="50" grpId="0" animBg="1"/>
      <p:bldP spid="51" grpId="0" animBg="1"/>
      <p:bldP spid="52" grpId="0" animBg="1"/>
      <p:bldP spid="53" grpId="0"/>
      <p:bldP spid="5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平行四边形 3">
            <a:extLst>
              <a:ext uri="{FF2B5EF4-FFF2-40B4-BE49-F238E27FC236}">
                <a16:creationId xmlns:a16="http://schemas.microsoft.com/office/drawing/2014/main" xmlns="" id="{21122E68-2D03-4203-8E76-241ACF3DFD0A}"/>
              </a:ext>
            </a:extLst>
          </p:cNvPr>
          <p:cNvSpPr/>
          <p:nvPr/>
        </p:nvSpPr>
        <p:spPr>
          <a:xfrm>
            <a:off x="134174" y="1544048"/>
            <a:ext cx="3195661" cy="1637302"/>
          </a:xfrm>
          <a:prstGeom prst="parallelogram">
            <a:avLst>
              <a:gd name="adj" fmla="val 4274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平行四边形 4">
            <a:extLst>
              <a:ext uri="{FF2B5EF4-FFF2-40B4-BE49-F238E27FC236}">
                <a16:creationId xmlns:a16="http://schemas.microsoft.com/office/drawing/2014/main" xmlns="" id="{0DF645E8-4BFC-4AA5-9E88-872D516953E6}"/>
              </a:ext>
            </a:extLst>
          </p:cNvPr>
          <p:cNvSpPr/>
          <p:nvPr/>
        </p:nvSpPr>
        <p:spPr>
          <a:xfrm>
            <a:off x="1970929" y="2686193"/>
            <a:ext cx="3195661" cy="1637302"/>
          </a:xfrm>
          <a:prstGeom prst="parallelogram">
            <a:avLst>
              <a:gd name="adj" fmla="val 42740"/>
            </a:avLst>
          </a:prstGeom>
          <a:blipFill dpi="0"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平行四边形 5">
            <a:extLst>
              <a:ext uri="{FF2B5EF4-FFF2-40B4-BE49-F238E27FC236}">
                <a16:creationId xmlns:a16="http://schemas.microsoft.com/office/drawing/2014/main" xmlns="" id="{06594B50-E434-4C8A-A5BE-CFBFEDCE0F53}"/>
              </a:ext>
            </a:extLst>
          </p:cNvPr>
          <p:cNvSpPr/>
          <p:nvPr/>
        </p:nvSpPr>
        <p:spPr>
          <a:xfrm>
            <a:off x="4870033" y="2362699"/>
            <a:ext cx="8788817" cy="1595491"/>
          </a:xfrm>
          <a:prstGeom prst="parallelogram">
            <a:avLst>
              <a:gd name="adj" fmla="val 4274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平行四边形 6">
            <a:extLst>
              <a:ext uri="{FF2B5EF4-FFF2-40B4-BE49-F238E27FC236}">
                <a16:creationId xmlns:a16="http://schemas.microsoft.com/office/drawing/2014/main" xmlns="" id="{BD9C6043-278D-435A-B6A0-A4194B3A0DC1}"/>
              </a:ext>
            </a:extLst>
          </p:cNvPr>
          <p:cNvSpPr/>
          <p:nvPr/>
        </p:nvSpPr>
        <p:spPr>
          <a:xfrm>
            <a:off x="-702897" y="2372198"/>
            <a:ext cx="3195661" cy="1637302"/>
          </a:xfrm>
          <a:prstGeom prst="parallelogram">
            <a:avLst>
              <a:gd name="adj" fmla="val 4274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平行四边形 7">
            <a:extLst>
              <a:ext uri="{FF2B5EF4-FFF2-40B4-BE49-F238E27FC236}">
                <a16:creationId xmlns:a16="http://schemas.microsoft.com/office/drawing/2014/main" xmlns="" id="{BF966965-0367-4B0E-A662-5747BA16DBF9}"/>
              </a:ext>
            </a:extLst>
          </p:cNvPr>
          <p:cNvSpPr/>
          <p:nvPr/>
        </p:nvSpPr>
        <p:spPr>
          <a:xfrm>
            <a:off x="3114879" y="4505073"/>
            <a:ext cx="1934893" cy="991346"/>
          </a:xfrm>
          <a:prstGeom prst="parallelogram">
            <a:avLst>
              <a:gd name="adj" fmla="val 4274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TextBox 48">
            <a:extLst>
              <a:ext uri="{FF2B5EF4-FFF2-40B4-BE49-F238E27FC236}">
                <a16:creationId xmlns:a16="http://schemas.microsoft.com/office/drawing/2014/main" xmlns="" id="{DEAB1797-45EC-4EE2-A123-CD02BC3C775D}"/>
              </a:ext>
            </a:extLst>
          </p:cNvPr>
          <p:cNvSpPr txBox="1"/>
          <p:nvPr/>
        </p:nvSpPr>
        <p:spPr>
          <a:xfrm>
            <a:off x="6382254" y="2913202"/>
            <a:ext cx="4413867" cy="492443"/>
          </a:xfrm>
          <a:prstGeom prst="rect">
            <a:avLst/>
          </a:prstGeom>
          <a:noFill/>
        </p:spPr>
        <p:txBody>
          <a:bodyPr wrap="square" lIns="0" tIns="0" rIns="0" bIns="0" rtlCol="0">
            <a:spAutoFit/>
          </a:bodyPr>
          <a:lstStyle/>
          <a:p>
            <a:r>
              <a:rPr lang="en-US" altLang="zh-CN" sz="3200" dirty="0">
                <a:solidFill>
                  <a:schemeClr val="bg1"/>
                </a:solidFill>
                <a:cs typeface="+mn-ea"/>
                <a:sym typeface="+mn-lt"/>
              </a:rPr>
              <a:t>04</a:t>
            </a:r>
            <a:r>
              <a:rPr lang="en-GB" altLang="zh-CN" sz="3200" dirty="0">
                <a:solidFill>
                  <a:schemeClr val="bg1"/>
                </a:solidFill>
                <a:cs typeface="+mn-ea"/>
                <a:sym typeface="+mn-lt"/>
              </a:rPr>
              <a:t> </a:t>
            </a:r>
            <a:r>
              <a:rPr lang="zh-CN" altLang="en-US" sz="3200" dirty="0">
                <a:solidFill>
                  <a:schemeClr val="bg1"/>
                </a:solidFill>
                <a:cs typeface="+mn-ea"/>
                <a:sym typeface="+mn-lt"/>
              </a:rPr>
              <a:t>工作中的不足</a:t>
            </a:r>
            <a:endParaRPr lang="en-GB" altLang="zh-CN" sz="3200" dirty="0">
              <a:solidFill>
                <a:schemeClr val="bg1"/>
              </a:solidFill>
              <a:cs typeface="+mn-ea"/>
              <a:sym typeface="+mn-lt"/>
            </a:endParaRPr>
          </a:p>
        </p:txBody>
      </p:sp>
    </p:spTree>
    <p:extLst>
      <p:ext uri="{BB962C8B-B14F-4D97-AF65-F5344CB8AC3E}">
        <p14:creationId xmlns:p14="http://schemas.microsoft.com/office/powerpoint/2010/main" val="2599434249"/>
      </p:ext>
    </p:extLst>
  </p:cSld>
  <p:clrMapOvr>
    <a:masterClrMapping/>
  </p:clrMapOvr>
  <p:transition spd="slow" advTm="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30000"/>
                                      </p:iterate>
                                      <p:childTnLst>
                                        <p:set>
                                          <p:cBhvr>
                                            <p:cTn id="6" dur="1" fill="hold">
                                              <p:stCondLst>
                                                <p:cond delay="0"/>
                                              </p:stCondLst>
                                            </p:cTn>
                                            <p:tgtEl>
                                              <p:spTgt spid="9"/>
                                            </p:tgtEl>
                                            <p:attrNameLst>
                                              <p:attrName>style.visibility</p:attrName>
                                            </p:attrNameLst>
                                          </p:cBhvr>
                                          <p:to>
                                            <p:strVal val="visible"/>
                                          </p:to>
                                        </p:set>
                                        <p:animEffect transition="in" filter="wipe(left)">
                                          <p:cBhvr>
                                            <p:cTn id="7" dur="2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14:presetBounceEnd="36000">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14:bounceEnd="36000">
                                          <p:cBhvr additive="base">
                                            <p:cTn id="12" dur="500" fill="hold"/>
                                            <p:tgtEl>
                                              <p:spTgt spid="4"/>
                                            </p:tgtEl>
                                            <p:attrNameLst>
                                              <p:attrName>ppt_x</p:attrName>
                                            </p:attrNameLst>
                                          </p:cBhvr>
                                          <p:tavLst>
                                            <p:tav tm="0">
                                              <p:val>
                                                <p:strVal val="1+#ppt_w/2"/>
                                              </p:val>
                                            </p:tav>
                                            <p:tav tm="100000">
                                              <p:val>
                                                <p:strVal val="#ppt_x"/>
                                              </p:val>
                                            </p:tav>
                                          </p:tavLst>
                                        </p:anim>
                                        <p:anim calcmode="lin" valueType="num" p14:bounceEnd="36000">
                                          <p:cBhvr additive="base">
                                            <p:cTn id="13" dur="500" fill="hold"/>
                                            <p:tgtEl>
                                              <p:spTgt spid="4"/>
                                            </p:tgtEl>
                                            <p:attrNameLst>
                                              <p:attrName>ppt_y</p:attrName>
                                            </p:attrNameLst>
                                          </p:cBhvr>
                                          <p:tavLst>
                                            <p:tav tm="0">
                                              <p:val>
                                                <p:strVal val="0-#ppt_h/2"/>
                                              </p:val>
                                            </p:tav>
                                            <p:tav tm="100000">
                                              <p:val>
                                                <p:strVal val="#ppt_y"/>
                                              </p:val>
                                            </p:tav>
                                          </p:tavLst>
                                        </p:anim>
                                      </p:childTnLst>
                                    </p:cTn>
                                  </p:par>
                                  <p:par>
                                    <p:cTn id="14" presetID="2" presetClass="entr" presetSubtype="3" fill="hold" grpId="0" nodeType="withEffect" p14:presetBounceEnd="36000">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14:bounceEnd="36000">
                                          <p:cBhvr additive="base">
                                            <p:cTn id="16"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7" dur="500" fill="hold"/>
                                            <p:tgtEl>
                                              <p:spTgt spid="7"/>
                                            </p:tgtEl>
                                            <p:attrNameLst>
                                              <p:attrName>ppt_y</p:attrName>
                                            </p:attrNameLst>
                                          </p:cBhvr>
                                          <p:tavLst>
                                            <p:tav tm="0">
                                              <p:val>
                                                <p:strVal val="0-#ppt_h/2"/>
                                              </p:val>
                                            </p:tav>
                                            <p:tav tm="100000">
                                              <p:val>
                                                <p:strVal val="#ppt_y"/>
                                              </p:val>
                                            </p:tav>
                                          </p:tavLst>
                                        </p:anim>
                                      </p:childTnLst>
                                    </p:cTn>
                                  </p:par>
                                  <p:par>
                                    <p:cTn id="18" presetID="2" presetClass="entr" presetSubtype="3" fill="hold" grpId="0" nodeType="withEffect" p14:presetBounceEnd="36000">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14:bounceEnd="36000">
                                          <p:cBhvr additive="base">
                                            <p:cTn id="20" dur="500" fill="hold"/>
                                            <p:tgtEl>
                                              <p:spTgt spid="5"/>
                                            </p:tgtEl>
                                            <p:attrNameLst>
                                              <p:attrName>ppt_x</p:attrName>
                                            </p:attrNameLst>
                                          </p:cBhvr>
                                          <p:tavLst>
                                            <p:tav tm="0">
                                              <p:val>
                                                <p:strVal val="1+#ppt_w/2"/>
                                              </p:val>
                                            </p:tav>
                                            <p:tav tm="100000">
                                              <p:val>
                                                <p:strVal val="#ppt_x"/>
                                              </p:val>
                                            </p:tav>
                                          </p:tavLst>
                                        </p:anim>
                                        <p:anim calcmode="lin" valueType="num" p14:bounceEnd="36000">
                                          <p:cBhvr additive="base">
                                            <p:cTn id="21" dur="500" fill="hold"/>
                                            <p:tgtEl>
                                              <p:spTgt spid="5"/>
                                            </p:tgtEl>
                                            <p:attrNameLst>
                                              <p:attrName>ppt_y</p:attrName>
                                            </p:attrNameLst>
                                          </p:cBhvr>
                                          <p:tavLst>
                                            <p:tav tm="0">
                                              <p:val>
                                                <p:strVal val="0-#ppt_h/2"/>
                                              </p:val>
                                            </p:tav>
                                            <p:tav tm="100000">
                                              <p:val>
                                                <p:strVal val="#ppt_y"/>
                                              </p:val>
                                            </p:tav>
                                          </p:tavLst>
                                        </p:anim>
                                      </p:childTnLst>
                                    </p:cTn>
                                  </p:par>
                                  <p:par>
                                    <p:cTn id="22" presetID="2" presetClass="entr" presetSubtype="3" fill="hold" grpId="0" nodeType="withEffect" p14:presetBounceEnd="36000">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14:bounceEnd="36000">
                                          <p:cBhvr additive="base">
                                            <p:cTn id="24" dur="500" fill="hold"/>
                                            <p:tgtEl>
                                              <p:spTgt spid="8"/>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30000"/>
                                      </p:iterate>
                                      <p:childTnLst>
                                        <p:set>
                                          <p:cBhvr>
                                            <p:cTn id="6" dur="1" fill="hold">
                                              <p:stCondLst>
                                                <p:cond delay="0"/>
                                              </p:stCondLst>
                                            </p:cTn>
                                            <p:tgtEl>
                                              <p:spTgt spid="9"/>
                                            </p:tgtEl>
                                            <p:attrNameLst>
                                              <p:attrName>style.visibility</p:attrName>
                                            </p:attrNameLst>
                                          </p:cBhvr>
                                          <p:to>
                                            <p:strVal val="visible"/>
                                          </p:to>
                                        </p:set>
                                        <p:animEffect transition="in" filter="wipe(left)">
                                          <p:cBhvr>
                                            <p:cTn id="7" dur="2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0-#ppt_h/2"/>
                                              </p:val>
                                            </p:tav>
                                            <p:tav tm="100000">
                                              <p:val>
                                                <p:strVal val="#ppt_y"/>
                                              </p:val>
                                            </p:tav>
                                          </p:tavLst>
                                        </p:anim>
                                      </p:childTnLst>
                                    </p:cTn>
                                  </p:par>
                                  <p:par>
                                    <p:cTn id="14" presetID="2" presetClass="entr" presetSubtype="3"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0-#ppt_h/2"/>
                                              </p:val>
                                            </p:tav>
                                            <p:tav tm="100000">
                                              <p:val>
                                                <p:strVal val="#ppt_y"/>
                                              </p:val>
                                            </p:tav>
                                          </p:tavLst>
                                        </p:anim>
                                      </p:childTnLst>
                                    </p:cTn>
                                  </p:par>
                                  <p:par>
                                    <p:cTn id="18" presetID="2" presetClass="entr" presetSubtype="3"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0-#ppt_h/2"/>
                                              </p:val>
                                            </p:tav>
                                            <p:tav tm="100000">
                                              <p:val>
                                                <p:strVal val="#ppt_y"/>
                                              </p:val>
                                            </p:tav>
                                          </p:tavLst>
                                        </p:anim>
                                      </p:childTnLst>
                                    </p:cTn>
                                  </p:par>
                                  <p:par>
                                    <p:cTn id="22" presetID="2" presetClass="entr" presetSubtype="3"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1+#ppt_w/2"/>
                                              </p:val>
                                            </p:tav>
                                            <p:tav tm="100000">
                                              <p:val>
                                                <p:strVal val="#ppt_x"/>
                                              </p:val>
                                            </p:tav>
                                          </p:tavLst>
                                        </p:anim>
                                        <p:anim calcmode="lin" valueType="num">
                                          <p:cBhvr additive="base">
                                            <p:cTn id="25"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a:extLst>
              <a:ext uri="{FF2B5EF4-FFF2-40B4-BE49-F238E27FC236}">
                <a16:creationId xmlns:a16="http://schemas.microsoft.com/office/drawing/2014/main" xmlns="" id="{2E0D6F0F-DFB5-438C-8FD4-D0E7C920A955}"/>
              </a:ext>
            </a:extLst>
          </p:cNvPr>
          <p:cNvGrpSpPr/>
          <p:nvPr/>
        </p:nvGrpSpPr>
        <p:grpSpPr>
          <a:xfrm>
            <a:off x="872834" y="1580492"/>
            <a:ext cx="10219236" cy="4787266"/>
            <a:chOff x="872834" y="1249186"/>
            <a:chExt cx="10219236" cy="4787266"/>
          </a:xfrm>
        </p:grpSpPr>
        <p:sp>
          <p:nvSpPr>
            <p:cNvPr id="4" name="圆角矩形 20">
              <a:extLst>
                <a:ext uri="{FF2B5EF4-FFF2-40B4-BE49-F238E27FC236}">
                  <a16:creationId xmlns:a16="http://schemas.microsoft.com/office/drawing/2014/main" xmlns="" id="{136DA15F-9D2F-4DA0-9B98-DF8ADD49C5FE}"/>
                </a:ext>
              </a:extLst>
            </p:cNvPr>
            <p:cNvSpPr/>
            <p:nvPr/>
          </p:nvSpPr>
          <p:spPr>
            <a:xfrm>
              <a:off x="5159694" y="2686442"/>
              <a:ext cx="5932376" cy="653585"/>
            </a:xfrm>
            <a:prstGeom prst="roundRect">
              <a:avLst>
                <a:gd name="adj" fmla="val 50000"/>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gradFill>
                  <a:gsLst>
                    <a:gs pos="90000">
                      <a:srgbClr val="C00000"/>
                    </a:gs>
                    <a:gs pos="30000">
                      <a:srgbClr val="FF3300"/>
                    </a:gs>
                  </a:gsLst>
                  <a:lin ang="5400000" scaled="1"/>
                </a:gradFill>
                <a:cs typeface="+mn-ea"/>
                <a:sym typeface="+mn-lt"/>
              </a:endParaRPr>
            </a:p>
          </p:txBody>
        </p:sp>
        <p:grpSp>
          <p:nvGrpSpPr>
            <p:cNvPr id="5" name="组合 4">
              <a:extLst>
                <a:ext uri="{FF2B5EF4-FFF2-40B4-BE49-F238E27FC236}">
                  <a16:creationId xmlns:a16="http://schemas.microsoft.com/office/drawing/2014/main" xmlns="" id="{BA341603-D30D-406D-84B0-EAE47BB9EE4D}"/>
                </a:ext>
              </a:extLst>
            </p:cNvPr>
            <p:cNvGrpSpPr>
              <a:grpSpLocks noChangeAspect="1"/>
            </p:cNvGrpSpPr>
            <p:nvPr/>
          </p:nvGrpSpPr>
          <p:grpSpPr>
            <a:xfrm>
              <a:off x="4327128" y="2740422"/>
              <a:ext cx="2290623" cy="545623"/>
              <a:chOff x="3123788" y="1995506"/>
              <a:chExt cx="2846141" cy="677945"/>
            </a:xfrm>
            <a:solidFill>
              <a:srgbClr val="C00000"/>
            </a:solidFill>
          </p:grpSpPr>
          <p:sp>
            <p:nvSpPr>
              <p:cNvPr id="6" name="圆角矩形 36">
                <a:extLst>
                  <a:ext uri="{FF2B5EF4-FFF2-40B4-BE49-F238E27FC236}">
                    <a16:creationId xmlns:a16="http://schemas.microsoft.com/office/drawing/2014/main" xmlns="" id="{6D1D2594-21E1-46F2-A6EB-1CAB55942107}"/>
                  </a:ext>
                </a:extLst>
              </p:cNvPr>
              <p:cNvSpPr/>
              <p:nvPr/>
            </p:nvSpPr>
            <p:spPr>
              <a:xfrm>
                <a:off x="3123788" y="1995506"/>
                <a:ext cx="2846141" cy="67794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gradFill>
                    <a:gsLst>
                      <a:gs pos="90000">
                        <a:srgbClr val="C00000"/>
                      </a:gs>
                      <a:gs pos="30000">
                        <a:srgbClr val="FF3300"/>
                      </a:gs>
                    </a:gsLst>
                    <a:lin ang="5400000" scaled="1"/>
                  </a:gradFill>
                  <a:cs typeface="+mn-ea"/>
                  <a:sym typeface="+mn-lt"/>
                </a:endParaRPr>
              </a:p>
            </p:txBody>
          </p:sp>
          <p:sp>
            <p:nvSpPr>
              <p:cNvPr id="7" name="矩形 6">
                <a:extLst>
                  <a:ext uri="{FF2B5EF4-FFF2-40B4-BE49-F238E27FC236}">
                    <a16:creationId xmlns:a16="http://schemas.microsoft.com/office/drawing/2014/main" xmlns="" id="{1E8003A6-B28F-4531-A7B4-1D5ACED6D2BA}"/>
                  </a:ext>
                </a:extLst>
              </p:cNvPr>
              <p:cNvSpPr/>
              <p:nvPr/>
            </p:nvSpPr>
            <p:spPr>
              <a:xfrm>
                <a:off x="3305601" y="2087603"/>
                <a:ext cx="2535991" cy="516145"/>
              </a:xfrm>
              <a:prstGeom prst="rect">
                <a:avLst/>
              </a:prstGeom>
              <a:grpFill/>
            </p:spPr>
            <p:txBody>
              <a:bodyPr wrap="square">
                <a:spAutoFit/>
              </a:bodyPr>
              <a:lstStyle/>
              <a:p>
                <a:pPr algn="ctr"/>
                <a:r>
                  <a:rPr lang="zh-CN" altLang="en-US" sz="1500" b="1" dirty="0">
                    <a:gradFill>
                      <a:gsLst>
                        <a:gs pos="83000">
                          <a:prstClr val="white"/>
                        </a:gs>
                        <a:gs pos="100000">
                          <a:prstClr val="white"/>
                        </a:gs>
                      </a:gsLst>
                      <a:lin ang="5400000" scaled="1"/>
                    </a:gradFill>
                    <a:cs typeface="+mn-ea"/>
                    <a:sym typeface="+mn-lt"/>
                  </a:rPr>
                  <a:t>部门管理问题</a:t>
                </a:r>
              </a:p>
            </p:txBody>
          </p:sp>
        </p:grpSp>
        <p:sp>
          <p:nvSpPr>
            <p:cNvPr id="8" name="圆角矩形 38">
              <a:extLst>
                <a:ext uri="{FF2B5EF4-FFF2-40B4-BE49-F238E27FC236}">
                  <a16:creationId xmlns:a16="http://schemas.microsoft.com/office/drawing/2014/main" xmlns="" id="{DC8EC413-FEC8-4084-9BC6-C8B5EC5E6AE3}"/>
                </a:ext>
              </a:extLst>
            </p:cNvPr>
            <p:cNvSpPr/>
            <p:nvPr/>
          </p:nvSpPr>
          <p:spPr>
            <a:xfrm>
              <a:off x="5159694" y="3753574"/>
              <a:ext cx="5932376" cy="653585"/>
            </a:xfrm>
            <a:prstGeom prst="roundRect">
              <a:avLst>
                <a:gd name="adj" fmla="val 50000"/>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gradFill>
                  <a:gsLst>
                    <a:gs pos="90000">
                      <a:srgbClr val="C00000"/>
                    </a:gs>
                    <a:gs pos="30000">
                      <a:srgbClr val="FF3300"/>
                    </a:gs>
                  </a:gsLst>
                  <a:lin ang="5400000" scaled="1"/>
                </a:gradFill>
                <a:cs typeface="+mn-ea"/>
                <a:sym typeface="+mn-lt"/>
              </a:endParaRPr>
            </a:p>
          </p:txBody>
        </p:sp>
        <p:grpSp>
          <p:nvGrpSpPr>
            <p:cNvPr id="9" name="组合 8">
              <a:extLst>
                <a:ext uri="{FF2B5EF4-FFF2-40B4-BE49-F238E27FC236}">
                  <a16:creationId xmlns:a16="http://schemas.microsoft.com/office/drawing/2014/main" xmlns="" id="{AFB3A222-D3AD-42E9-85A1-EB53F2AD5AA8}"/>
                </a:ext>
              </a:extLst>
            </p:cNvPr>
            <p:cNvGrpSpPr>
              <a:grpSpLocks noChangeAspect="1"/>
            </p:cNvGrpSpPr>
            <p:nvPr/>
          </p:nvGrpSpPr>
          <p:grpSpPr>
            <a:xfrm>
              <a:off x="4327128" y="3807554"/>
              <a:ext cx="2290623" cy="545623"/>
              <a:chOff x="3123788" y="1995506"/>
              <a:chExt cx="2846141" cy="677945"/>
            </a:xfrm>
            <a:solidFill>
              <a:srgbClr val="C00000"/>
            </a:solidFill>
          </p:grpSpPr>
          <p:sp>
            <p:nvSpPr>
              <p:cNvPr id="10" name="圆角矩形 40">
                <a:extLst>
                  <a:ext uri="{FF2B5EF4-FFF2-40B4-BE49-F238E27FC236}">
                    <a16:creationId xmlns:a16="http://schemas.microsoft.com/office/drawing/2014/main" xmlns="" id="{FE57D064-CD69-4C45-B5A0-B1FB1A82771B}"/>
                  </a:ext>
                </a:extLst>
              </p:cNvPr>
              <p:cNvSpPr/>
              <p:nvPr/>
            </p:nvSpPr>
            <p:spPr>
              <a:xfrm>
                <a:off x="3123788" y="1995506"/>
                <a:ext cx="2846141" cy="67794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gradFill>
                    <a:gsLst>
                      <a:gs pos="90000">
                        <a:srgbClr val="C00000"/>
                      </a:gs>
                      <a:gs pos="30000">
                        <a:srgbClr val="FF3300"/>
                      </a:gs>
                    </a:gsLst>
                    <a:lin ang="5400000" scaled="1"/>
                  </a:gradFill>
                  <a:cs typeface="+mn-ea"/>
                  <a:sym typeface="+mn-lt"/>
                </a:endParaRPr>
              </a:p>
            </p:txBody>
          </p:sp>
          <p:sp>
            <p:nvSpPr>
              <p:cNvPr id="11" name="矩形 10">
                <a:extLst>
                  <a:ext uri="{FF2B5EF4-FFF2-40B4-BE49-F238E27FC236}">
                    <a16:creationId xmlns:a16="http://schemas.microsoft.com/office/drawing/2014/main" xmlns="" id="{0BE8B9E4-7494-4347-9222-0038C58E90B5}"/>
                  </a:ext>
                </a:extLst>
              </p:cNvPr>
              <p:cNvSpPr/>
              <p:nvPr/>
            </p:nvSpPr>
            <p:spPr>
              <a:xfrm>
                <a:off x="3305601" y="2087603"/>
                <a:ext cx="2535991" cy="516145"/>
              </a:xfrm>
              <a:prstGeom prst="rect">
                <a:avLst/>
              </a:prstGeom>
              <a:grpFill/>
            </p:spPr>
            <p:txBody>
              <a:bodyPr wrap="square">
                <a:spAutoFit/>
              </a:bodyPr>
              <a:lstStyle/>
              <a:p>
                <a:pPr algn="ctr"/>
                <a:r>
                  <a:rPr lang="zh-CN" altLang="en-US" sz="1500" b="1" dirty="0">
                    <a:gradFill>
                      <a:gsLst>
                        <a:gs pos="83000">
                          <a:prstClr val="white"/>
                        </a:gs>
                        <a:gs pos="100000">
                          <a:prstClr val="white"/>
                        </a:gs>
                      </a:gsLst>
                      <a:lin ang="5400000" scaled="1"/>
                    </a:gradFill>
                    <a:cs typeface="+mn-ea"/>
                    <a:sym typeface="+mn-lt"/>
                  </a:rPr>
                  <a:t>团队管理问题</a:t>
                </a:r>
              </a:p>
            </p:txBody>
          </p:sp>
        </p:grpSp>
        <p:sp>
          <p:nvSpPr>
            <p:cNvPr id="12" name="圆角矩形 42">
              <a:extLst>
                <a:ext uri="{FF2B5EF4-FFF2-40B4-BE49-F238E27FC236}">
                  <a16:creationId xmlns:a16="http://schemas.microsoft.com/office/drawing/2014/main" xmlns="" id="{B6A5884E-BACC-44E1-A796-349046B1DB6D}"/>
                </a:ext>
              </a:extLst>
            </p:cNvPr>
            <p:cNvSpPr/>
            <p:nvPr/>
          </p:nvSpPr>
          <p:spPr>
            <a:xfrm>
              <a:off x="5159694" y="4728657"/>
              <a:ext cx="5932376" cy="653585"/>
            </a:xfrm>
            <a:prstGeom prst="roundRect">
              <a:avLst>
                <a:gd name="adj" fmla="val 50000"/>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gradFill>
                  <a:gsLst>
                    <a:gs pos="90000">
                      <a:srgbClr val="C00000"/>
                    </a:gs>
                    <a:gs pos="30000">
                      <a:srgbClr val="FF3300"/>
                    </a:gs>
                  </a:gsLst>
                  <a:lin ang="5400000" scaled="1"/>
                </a:gradFill>
                <a:cs typeface="+mn-ea"/>
                <a:sym typeface="+mn-lt"/>
              </a:endParaRPr>
            </a:p>
          </p:txBody>
        </p:sp>
        <p:grpSp>
          <p:nvGrpSpPr>
            <p:cNvPr id="13" name="组合 12">
              <a:extLst>
                <a:ext uri="{FF2B5EF4-FFF2-40B4-BE49-F238E27FC236}">
                  <a16:creationId xmlns:a16="http://schemas.microsoft.com/office/drawing/2014/main" xmlns="" id="{875F1F54-2289-4DF6-9BAF-D6620F54CA2B}"/>
                </a:ext>
              </a:extLst>
            </p:cNvPr>
            <p:cNvGrpSpPr>
              <a:grpSpLocks noChangeAspect="1"/>
            </p:cNvGrpSpPr>
            <p:nvPr/>
          </p:nvGrpSpPr>
          <p:grpSpPr>
            <a:xfrm>
              <a:off x="4327128" y="4782637"/>
              <a:ext cx="2290623" cy="545623"/>
              <a:chOff x="3123788" y="1995506"/>
              <a:chExt cx="2846141" cy="677945"/>
            </a:xfrm>
            <a:solidFill>
              <a:srgbClr val="C00000"/>
            </a:solidFill>
          </p:grpSpPr>
          <p:sp>
            <p:nvSpPr>
              <p:cNvPr id="14" name="圆角矩形 44">
                <a:extLst>
                  <a:ext uri="{FF2B5EF4-FFF2-40B4-BE49-F238E27FC236}">
                    <a16:creationId xmlns:a16="http://schemas.microsoft.com/office/drawing/2014/main" xmlns="" id="{110694DE-A650-49F0-AADE-E20B18F1D92E}"/>
                  </a:ext>
                </a:extLst>
              </p:cNvPr>
              <p:cNvSpPr/>
              <p:nvPr/>
            </p:nvSpPr>
            <p:spPr>
              <a:xfrm>
                <a:off x="3123788" y="1995506"/>
                <a:ext cx="2846141" cy="67794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gradFill>
                    <a:gsLst>
                      <a:gs pos="90000">
                        <a:srgbClr val="C00000"/>
                      </a:gs>
                      <a:gs pos="30000">
                        <a:srgbClr val="FF3300"/>
                      </a:gs>
                    </a:gsLst>
                    <a:lin ang="5400000" scaled="1"/>
                  </a:gradFill>
                  <a:cs typeface="+mn-ea"/>
                  <a:sym typeface="+mn-lt"/>
                </a:endParaRPr>
              </a:p>
            </p:txBody>
          </p:sp>
          <p:sp>
            <p:nvSpPr>
              <p:cNvPr id="15" name="矩形 14">
                <a:extLst>
                  <a:ext uri="{FF2B5EF4-FFF2-40B4-BE49-F238E27FC236}">
                    <a16:creationId xmlns:a16="http://schemas.microsoft.com/office/drawing/2014/main" xmlns="" id="{2679F4E3-238E-49A4-B588-07CCC9C85C38}"/>
                  </a:ext>
                </a:extLst>
              </p:cNvPr>
              <p:cNvSpPr/>
              <p:nvPr/>
            </p:nvSpPr>
            <p:spPr>
              <a:xfrm>
                <a:off x="3305601" y="2087603"/>
                <a:ext cx="2535991" cy="516145"/>
              </a:xfrm>
              <a:prstGeom prst="rect">
                <a:avLst/>
              </a:prstGeom>
              <a:grpFill/>
            </p:spPr>
            <p:txBody>
              <a:bodyPr wrap="square">
                <a:spAutoFit/>
              </a:bodyPr>
              <a:lstStyle/>
              <a:p>
                <a:pPr algn="ctr"/>
                <a:r>
                  <a:rPr lang="zh-CN" altLang="en-US" sz="1500" b="1" dirty="0">
                    <a:gradFill>
                      <a:gsLst>
                        <a:gs pos="83000">
                          <a:prstClr val="white"/>
                        </a:gs>
                        <a:gs pos="100000">
                          <a:prstClr val="white"/>
                        </a:gs>
                      </a:gsLst>
                      <a:lin ang="5400000" scaled="1"/>
                    </a:gradFill>
                    <a:cs typeface="+mn-ea"/>
                    <a:sym typeface="+mn-lt"/>
                  </a:rPr>
                  <a:t>绩效管理问题</a:t>
                </a:r>
              </a:p>
            </p:txBody>
          </p:sp>
        </p:grpSp>
        <p:sp>
          <p:nvSpPr>
            <p:cNvPr id="16" name="矩形 6">
              <a:extLst>
                <a:ext uri="{FF2B5EF4-FFF2-40B4-BE49-F238E27FC236}">
                  <a16:creationId xmlns:a16="http://schemas.microsoft.com/office/drawing/2014/main" xmlns="" id="{A14B25AC-DD9D-4DF9-B1C4-F6311A495CB6}"/>
                </a:ext>
              </a:extLst>
            </p:cNvPr>
            <p:cNvSpPr>
              <a:spLocks noChangeArrowheads="1"/>
            </p:cNvSpPr>
            <p:nvPr/>
          </p:nvSpPr>
          <p:spPr bwMode="auto">
            <a:xfrm>
              <a:off x="6717678" y="2752022"/>
              <a:ext cx="4199297" cy="759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900" dirty="0">
                  <a:gradFill>
                    <a:gsLst>
                      <a:gs pos="100000">
                        <a:schemeClr val="tx1">
                          <a:lumMod val="85000"/>
                          <a:lumOff val="15000"/>
                        </a:schemeClr>
                      </a:gs>
                      <a:gs pos="0">
                        <a:schemeClr val="tx1">
                          <a:lumMod val="85000"/>
                          <a:lumOff val="15000"/>
                        </a:schemeClr>
                      </a:gs>
                    </a:gsLst>
                    <a:lin ang="0" scaled="0"/>
                  </a:gradFill>
                  <a:cs typeface="+mn-ea"/>
                  <a:sym typeface="+mn-lt"/>
                </a:rPr>
                <a:t>复制粘贴您需要的文字内容，单击添加文字内容，言简意赅不罗嗦。复制粘贴您需要的文字内容，单击添加文字内容，言简</a:t>
              </a:r>
            </a:p>
          </p:txBody>
        </p:sp>
        <p:sp>
          <p:nvSpPr>
            <p:cNvPr id="17" name="矩形 6">
              <a:extLst>
                <a:ext uri="{FF2B5EF4-FFF2-40B4-BE49-F238E27FC236}">
                  <a16:creationId xmlns:a16="http://schemas.microsoft.com/office/drawing/2014/main" xmlns="" id="{E84B7E4E-339A-43C4-9026-4D73BDBEA95F}"/>
                </a:ext>
              </a:extLst>
            </p:cNvPr>
            <p:cNvSpPr>
              <a:spLocks noChangeArrowheads="1"/>
            </p:cNvSpPr>
            <p:nvPr/>
          </p:nvSpPr>
          <p:spPr bwMode="auto">
            <a:xfrm>
              <a:off x="6717678" y="3831224"/>
              <a:ext cx="4199297" cy="759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900" dirty="0">
                  <a:gradFill>
                    <a:gsLst>
                      <a:gs pos="100000">
                        <a:schemeClr val="tx1">
                          <a:lumMod val="85000"/>
                          <a:lumOff val="15000"/>
                        </a:schemeClr>
                      </a:gs>
                      <a:gs pos="0">
                        <a:schemeClr val="tx1">
                          <a:lumMod val="85000"/>
                          <a:lumOff val="15000"/>
                        </a:schemeClr>
                      </a:gs>
                    </a:gsLst>
                    <a:lin ang="0" scaled="0"/>
                  </a:gradFill>
                  <a:cs typeface="+mn-ea"/>
                  <a:sym typeface="+mn-lt"/>
                </a:rPr>
                <a:t>复制粘贴您需要的文字内容，单击添加文字内容，言简意赅不罗嗦。复制粘贴您需要的文字内容，单击添加文字内容，言简</a:t>
              </a:r>
            </a:p>
          </p:txBody>
        </p:sp>
        <p:sp>
          <p:nvSpPr>
            <p:cNvPr id="18" name="矩形 6">
              <a:extLst>
                <a:ext uri="{FF2B5EF4-FFF2-40B4-BE49-F238E27FC236}">
                  <a16:creationId xmlns:a16="http://schemas.microsoft.com/office/drawing/2014/main" xmlns="" id="{EEC1F79F-DF15-406D-A315-956F40BD16AE}"/>
                </a:ext>
              </a:extLst>
            </p:cNvPr>
            <p:cNvSpPr>
              <a:spLocks noChangeArrowheads="1"/>
            </p:cNvSpPr>
            <p:nvPr/>
          </p:nvSpPr>
          <p:spPr bwMode="auto">
            <a:xfrm>
              <a:off x="6717678" y="4800535"/>
              <a:ext cx="4199297" cy="759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900" dirty="0">
                  <a:gradFill>
                    <a:gsLst>
                      <a:gs pos="100000">
                        <a:schemeClr val="tx1">
                          <a:lumMod val="85000"/>
                          <a:lumOff val="15000"/>
                        </a:schemeClr>
                      </a:gs>
                      <a:gs pos="0">
                        <a:schemeClr val="tx1">
                          <a:lumMod val="85000"/>
                          <a:lumOff val="15000"/>
                        </a:schemeClr>
                      </a:gs>
                    </a:gsLst>
                    <a:lin ang="0" scaled="0"/>
                  </a:gradFill>
                  <a:cs typeface="+mn-ea"/>
                  <a:sym typeface="+mn-lt"/>
                </a:rPr>
                <a:t>复制粘贴您需要的文字内容，单击添加文字内容，言简意赅不罗嗦。复制粘贴您需要的文字内容，单击添加文字内容，言简</a:t>
              </a:r>
            </a:p>
          </p:txBody>
        </p:sp>
        <p:sp>
          <p:nvSpPr>
            <p:cNvPr id="19" name="TextBox 45">
              <a:extLst>
                <a:ext uri="{FF2B5EF4-FFF2-40B4-BE49-F238E27FC236}">
                  <a16:creationId xmlns:a16="http://schemas.microsoft.com/office/drawing/2014/main" xmlns="" id="{FCE3D6AD-AB2B-4468-BA48-99CD2A2AA1AE}"/>
                </a:ext>
              </a:extLst>
            </p:cNvPr>
            <p:cNvSpPr txBox="1"/>
            <p:nvPr/>
          </p:nvSpPr>
          <p:spPr>
            <a:xfrm>
              <a:off x="4755320" y="2032231"/>
              <a:ext cx="6336750" cy="578846"/>
            </a:xfrm>
            <a:prstGeom prst="rect">
              <a:avLst/>
            </a:prstGeom>
            <a:noFill/>
          </p:spPr>
          <p:txBody>
            <a:bodyPr wrap="square" rtlCol="0">
              <a:spAutoFit/>
            </a:bodyPr>
            <a:lstStyle/>
            <a:p>
              <a:pPr defTabSz="1031600">
                <a:lnSpc>
                  <a:spcPts val="1500"/>
                </a:lnSpc>
              </a:pPr>
              <a:r>
                <a:rPr lang="zh-CN" altLang="en-US" sz="700">
                  <a:gradFill>
                    <a:gsLst>
                      <a:gs pos="0">
                        <a:prstClr val="black">
                          <a:lumMod val="75000"/>
                          <a:lumOff val="25000"/>
                        </a:prstClr>
                      </a:gs>
                      <a:gs pos="100000">
                        <a:prstClr val="black">
                          <a:lumMod val="75000"/>
                          <a:lumOff val="25000"/>
                        </a:prstClr>
                      </a:gs>
                    </a:gsLst>
                    <a:lin ang="5400000" scaled="1"/>
                  </a:gradFill>
                  <a:cs typeface="+mn-ea"/>
                  <a:sym typeface="+mn-lt"/>
                </a:rPr>
                <a:t>您的内容打在这里，或者通过粘贴复制并只保留文字内容您的内容打在这里，或者通过粘贴复制并只保留文字内容</a:t>
              </a:r>
              <a:r>
                <a:rPr lang="en-US" altLang="zh-CN" sz="700">
                  <a:gradFill>
                    <a:gsLst>
                      <a:gs pos="0">
                        <a:prstClr val="black">
                          <a:lumMod val="75000"/>
                          <a:lumOff val="25000"/>
                        </a:prstClr>
                      </a:gs>
                      <a:gs pos="100000">
                        <a:prstClr val="black">
                          <a:lumMod val="75000"/>
                          <a:lumOff val="25000"/>
                        </a:prstClr>
                      </a:gs>
                    </a:gsLst>
                    <a:lin ang="5400000" scaled="1"/>
                  </a:gradFill>
                  <a:cs typeface="+mn-ea"/>
                  <a:sym typeface="+mn-lt"/>
                </a:rPr>
                <a:t>.</a:t>
              </a:r>
              <a:r>
                <a:rPr lang="zh-CN" altLang="en-US" sz="700">
                  <a:gradFill>
                    <a:gsLst>
                      <a:gs pos="0">
                        <a:prstClr val="black">
                          <a:lumMod val="75000"/>
                          <a:lumOff val="25000"/>
                        </a:prstClr>
                      </a:gs>
                      <a:gs pos="100000">
                        <a:prstClr val="black">
                          <a:lumMod val="75000"/>
                          <a:lumOff val="25000"/>
                        </a:prstClr>
                      </a:gs>
                    </a:gsLst>
                    <a:lin ang="5400000" scaled="1"/>
                  </a:gradFill>
                  <a:cs typeface="+mn-ea"/>
                  <a:sym typeface="+mn-lt"/>
                </a:rPr>
                <a:t>您的内容打在这里，或者通过粘贴复制并只保留文字内容您的内容打在这里，</a:t>
              </a:r>
              <a:endParaRPr lang="en-US" altLang="zh-CN" sz="700" dirty="0">
                <a:gradFill>
                  <a:gsLst>
                    <a:gs pos="0">
                      <a:prstClr val="black">
                        <a:lumMod val="75000"/>
                        <a:lumOff val="25000"/>
                      </a:prstClr>
                    </a:gs>
                    <a:gs pos="100000">
                      <a:prstClr val="black">
                        <a:lumMod val="75000"/>
                        <a:lumOff val="25000"/>
                      </a:prstClr>
                    </a:gs>
                  </a:gsLst>
                  <a:lin ang="5400000" scaled="1"/>
                </a:gradFill>
                <a:cs typeface="+mn-ea"/>
                <a:sym typeface="+mn-lt"/>
              </a:endParaRPr>
            </a:p>
          </p:txBody>
        </p:sp>
        <p:grpSp>
          <p:nvGrpSpPr>
            <p:cNvPr id="20" name="组合 19">
              <a:extLst>
                <a:ext uri="{FF2B5EF4-FFF2-40B4-BE49-F238E27FC236}">
                  <a16:creationId xmlns:a16="http://schemas.microsoft.com/office/drawing/2014/main" xmlns="" id="{C8B3236F-0EB2-4BD3-9F9F-2553689831A5}"/>
                </a:ext>
              </a:extLst>
            </p:cNvPr>
            <p:cNvGrpSpPr/>
            <p:nvPr/>
          </p:nvGrpSpPr>
          <p:grpSpPr>
            <a:xfrm>
              <a:off x="872834" y="1249186"/>
              <a:ext cx="3868993" cy="4787266"/>
              <a:chOff x="289738" y="1143169"/>
              <a:chExt cx="3009900" cy="3724275"/>
            </a:xfrm>
          </p:grpSpPr>
          <p:pic>
            <p:nvPicPr>
              <p:cNvPr id="21" name="Picture 3">
                <a:extLst>
                  <a:ext uri="{FF2B5EF4-FFF2-40B4-BE49-F238E27FC236}">
                    <a16:creationId xmlns:a16="http://schemas.microsoft.com/office/drawing/2014/main" xmlns="" id="{FA312C30-0D88-4E5F-99B8-7840C835F4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353" t="8440" r="6203" b="10136"/>
              <a:stretch>
                <a:fillRect/>
              </a:stretch>
            </p:blipFill>
            <p:spPr bwMode="auto">
              <a:xfrm>
                <a:off x="289738" y="1143169"/>
                <a:ext cx="30099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
                <a:extLst>
                  <a:ext uri="{FF2B5EF4-FFF2-40B4-BE49-F238E27FC236}">
                    <a16:creationId xmlns:a16="http://schemas.microsoft.com/office/drawing/2014/main" xmlns="" id="{6DEF9E09-7358-4632-99B4-612099244792}"/>
                  </a:ext>
                </a:extLst>
              </p:cNvPr>
              <p:cNvSpPr/>
              <p:nvPr/>
            </p:nvSpPr>
            <p:spPr>
              <a:xfrm>
                <a:off x="682350" y="1544721"/>
                <a:ext cx="2259337" cy="2813777"/>
              </a:xfrm>
              <a:prstGeom prst="rect">
                <a:avLst/>
              </a:prstGeom>
              <a:blipFill rotWithShape="1">
                <a:blip r:embed="rId4"/>
                <a:srcRect/>
                <a:stretch>
                  <a:fillRect l="-52197" t="-1" r="-66238" b="-3817"/>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13">
                  <a:solidFill>
                    <a:srgbClr val="302F33"/>
                  </a:solidFill>
                  <a:cs typeface="+mn-ea"/>
                  <a:sym typeface="+mn-lt"/>
                </a:endParaRPr>
              </a:p>
            </p:txBody>
          </p:sp>
        </p:grpSp>
        <p:sp>
          <p:nvSpPr>
            <p:cNvPr id="23" name="矩形 22">
              <a:extLst>
                <a:ext uri="{FF2B5EF4-FFF2-40B4-BE49-F238E27FC236}">
                  <a16:creationId xmlns:a16="http://schemas.microsoft.com/office/drawing/2014/main" xmlns="" id="{E7C8031B-312E-4A11-BD33-9B8001DBE2A2}"/>
                </a:ext>
              </a:extLst>
            </p:cNvPr>
            <p:cNvSpPr/>
            <p:nvPr/>
          </p:nvSpPr>
          <p:spPr>
            <a:xfrm>
              <a:off x="4777513" y="1617010"/>
              <a:ext cx="5876951" cy="395623"/>
            </a:xfrm>
            <a:prstGeom prst="rect">
              <a:avLst/>
            </a:prstGeom>
          </p:spPr>
          <p:txBody>
            <a:bodyPr>
              <a:spAutoFit/>
            </a:bodyPr>
            <a:lstStyle/>
            <a:p>
              <a:r>
                <a:rPr lang="zh-CN" altLang="en-US" sz="1400" b="1" dirty="0">
                  <a:solidFill>
                    <a:schemeClr val="tx2"/>
                  </a:solidFill>
                  <a:cs typeface="+mn-ea"/>
                  <a:sym typeface="+mn-lt"/>
                </a:rPr>
                <a:t>核心问题：工作重心不明确</a:t>
              </a:r>
            </a:p>
          </p:txBody>
        </p:sp>
      </p:grpSp>
      <p:sp>
        <p:nvSpPr>
          <p:cNvPr id="26" name="Freeform 5">
            <a:extLst>
              <a:ext uri="{FF2B5EF4-FFF2-40B4-BE49-F238E27FC236}">
                <a16:creationId xmlns:a16="http://schemas.microsoft.com/office/drawing/2014/main" xmlns="" id="{5A8DF6EE-180E-4C61-8CBA-2BDC029F020D}"/>
              </a:ext>
            </a:extLst>
          </p:cNvPr>
          <p:cNvSpPr>
            <a:spLocks/>
          </p:cNvSpPr>
          <p:nvPr/>
        </p:nvSpPr>
        <p:spPr bwMode="auto">
          <a:xfrm>
            <a:off x="9774237" y="1204943"/>
            <a:ext cx="3416301" cy="36000"/>
          </a:xfrm>
          <a:prstGeom prst="parallelogram">
            <a:avLst/>
          </a:pr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5">
            <a:extLst>
              <a:ext uri="{FF2B5EF4-FFF2-40B4-BE49-F238E27FC236}">
                <a16:creationId xmlns:a16="http://schemas.microsoft.com/office/drawing/2014/main" xmlns="" id="{C34ABB21-5E48-4730-98E1-C8563D8E3A72}"/>
              </a:ext>
            </a:extLst>
          </p:cNvPr>
          <p:cNvSpPr>
            <a:spLocks/>
          </p:cNvSpPr>
          <p:nvPr/>
        </p:nvSpPr>
        <p:spPr bwMode="auto">
          <a:xfrm>
            <a:off x="-287858" y="1204943"/>
            <a:ext cx="9863657" cy="36000"/>
          </a:xfrm>
          <a:prstGeom prst="parallelogram">
            <a:avLst/>
          </a:prstGeom>
          <a:solidFill>
            <a:schemeClr val="bg1">
              <a:lumMod val="65000"/>
            </a:schemeClr>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8" name="Freeform 5">
            <a:extLst>
              <a:ext uri="{FF2B5EF4-FFF2-40B4-BE49-F238E27FC236}">
                <a16:creationId xmlns:a16="http://schemas.microsoft.com/office/drawing/2014/main" xmlns="" id="{8AE49BAC-8AF1-40C2-9A65-C890A5DB6D60}"/>
              </a:ext>
            </a:extLst>
          </p:cNvPr>
          <p:cNvSpPr>
            <a:spLocks/>
          </p:cNvSpPr>
          <p:nvPr/>
        </p:nvSpPr>
        <p:spPr bwMode="auto">
          <a:xfrm flipH="1">
            <a:off x="598356" y="434736"/>
            <a:ext cx="552714" cy="551875"/>
          </a:xfrm>
          <a:custGeom>
            <a:avLst/>
            <a:gdLst>
              <a:gd name="T0" fmla="*/ 2247 w 4494"/>
              <a:gd name="T1" fmla="*/ 0 h 4494"/>
              <a:gd name="T2" fmla="*/ 0 w 4494"/>
              <a:gd name="T3" fmla="*/ 2247 h 4494"/>
              <a:gd name="T4" fmla="*/ 2247 w 4494"/>
              <a:gd name="T5" fmla="*/ 4494 h 4494"/>
              <a:gd name="T6" fmla="*/ 4494 w 4494"/>
              <a:gd name="T7" fmla="*/ 2247 h 4494"/>
              <a:gd name="T8" fmla="*/ 2247 w 4494"/>
              <a:gd name="T9" fmla="*/ 0 h 4494"/>
              <a:gd name="T10" fmla="*/ 2991 w 4494"/>
              <a:gd name="T11" fmla="*/ 3386 h 4494"/>
              <a:gd name="T12" fmla="*/ 2991 w 4494"/>
              <a:gd name="T13" fmla="*/ 3619 h 4494"/>
              <a:gd name="T14" fmla="*/ 2875 w 4494"/>
              <a:gd name="T15" fmla="*/ 3667 h 4494"/>
              <a:gd name="T16" fmla="*/ 2759 w 4494"/>
              <a:gd name="T17" fmla="*/ 3619 h 4494"/>
              <a:gd name="T18" fmla="*/ 1503 w 4494"/>
              <a:gd name="T19" fmla="*/ 2364 h 4494"/>
              <a:gd name="T20" fmla="*/ 1503 w 4494"/>
              <a:gd name="T21" fmla="*/ 2131 h 4494"/>
              <a:gd name="T22" fmla="*/ 2759 w 4494"/>
              <a:gd name="T23" fmla="*/ 876 h 4494"/>
              <a:gd name="T24" fmla="*/ 2991 w 4494"/>
              <a:gd name="T25" fmla="*/ 876 h 4494"/>
              <a:gd name="T26" fmla="*/ 2991 w 4494"/>
              <a:gd name="T27" fmla="*/ 1108 h 4494"/>
              <a:gd name="T28" fmla="*/ 1852 w 4494"/>
              <a:gd name="T29" fmla="*/ 2247 h 4494"/>
              <a:gd name="T30" fmla="*/ 2991 w 4494"/>
              <a:gd name="T31" fmla="*/ 3386 h 4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94" h="4494">
                <a:moveTo>
                  <a:pt x="2247" y="0"/>
                </a:moveTo>
                <a:cubicBezTo>
                  <a:pt x="1008" y="0"/>
                  <a:pt x="0" y="1008"/>
                  <a:pt x="0" y="2247"/>
                </a:cubicBezTo>
                <a:cubicBezTo>
                  <a:pt x="0" y="3486"/>
                  <a:pt x="1008" y="4494"/>
                  <a:pt x="2247" y="4494"/>
                </a:cubicBezTo>
                <a:cubicBezTo>
                  <a:pt x="3486" y="4494"/>
                  <a:pt x="4494" y="3486"/>
                  <a:pt x="4494" y="2247"/>
                </a:cubicBezTo>
                <a:cubicBezTo>
                  <a:pt x="4494" y="1008"/>
                  <a:pt x="3486" y="0"/>
                  <a:pt x="2247" y="0"/>
                </a:cubicBezTo>
                <a:close/>
                <a:moveTo>
                  <a:pt x="2991" y="3386"/>
                </a:moveTo>
                <a:cubicBezTo>
                  <a:pt x="3055" y="3450"/>
                  <a:pt x="3055" y="3554"/>
                  <a:pt x="2991" y="3619"/>
                </a:cubicBezTo>
                <a:cubicBezTo>
                  <a:pt x="2959" y="3651"/>
                  <a:pt x="2917" y="3667"/>
                  <a:pt x="2875" y="3667"/>
                </a:cubicBezTo>
                <a:cubicBezTo>
                  <a:pt x="2833" y="3667"/>
                  <a:pt x="2791" y="3651"/>
                  <a:pt x="2759" y="3619"/>
                </a:cubicBezTo>
                <a:lnTo>
                  <a:pt x="1503" y="2364"/>
                </a:lnTo>
                <a:cubicBezTo>
                  <a:pt x="1439" y="2299"/>
                  <a:pt x="1439" y="2195"/>
                  <a:pt x="1503" y="2131"/>
                </a:cubicBezTo>
                <a:lnTo>
                  <a:pt x="2759" y="876"/>
                </a:lnTo>
                <a:cubicBezTo>
                  <a:pt x="2823" y="811"/>
                  <a:pt x="2927" y="811"/>
                  <a:pt x="2991" y="876"/>
                </a:cubicBezTo>
                <a:cubicBezTo>
                  <a:pt x="3055" y="940"/>
                  <a:pt x="3055" y="1044"/>
                  <a:pt x="2991" y="1108"/>
                </a:cubicBezTo>
                <a:lnTo>
                  <a:pt x="1852" y="2247"/>
                </a:lnTo>
                <a:lnTo>
                  <a:pt x="2991" y="3386"/>
                </a:lnTo>
                <a:close/>
              </a:path>
            </a:pathLst>
          </a:cu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29" name="矩形 28">
            <a:extLst>
              <a:ext uri="{FF2B5EF4-FFF2-40B4-BE49-F238E27FC236}">
                <a16:creationId xmlns:a16="http://schemas.microsoft.com/office/drawing/2014/main" xmlns="" id="{49E7D5A3-C619-4D94-9358-52B62903A989}"/>
              </a:ext>
            </a:extLst>
          </p:cNvPr>
          <p:cNvSpPr/>
          <p:nvPr/>
        </p:nvSpPr>
        <p:spPr>
          <a:xfrm>
            <a:off x="1344262" y="356730"/>
            <a:ext cx="3615243" cy="707886"/>
          </a:xfrm>
          <a:prstGeom prst="rect">
            <a:avLst/>
          </a:prstGeom>
        </p:spPr>
        <p:txBody>
          <a:bodyPr wrap="square">
            <a:spAutoFit/>
            <a:scene3d>
              <a:camera prst="orthographicFront"/>
              <a:lightRig rig="threePt" dir="t"/>
            </a:scene3d>
            <a:sp3d contourW="12700"/>
          </a:bodyPr>
          <a:lstStyle/>
          <a:p>
            <a:pPr>
              <a:lnSpc>
                <a:spcPct val="125000"/>
              </a:lnSpc>
            </a:pPr>
            <a:r>
              <a:rPr lang="en-US" altLang="zh-CN" sz="3200" b="1" dirty="0">
                <a:solidFill>
                  <a:schemeClr val="bg1">
                    <a:lumMod val="50000"/>
                  </a:schemeClr>
                </a:solidFill>
              </a:rPr>
              <a:t>04. </a:t>
            </a:r>
            <a:r>
              <a:rPr lang="zh-CN" altLang="en-US" sz="3200" b="1" dirty="0">
                <a:solidFill>
                  <a:schemeClr val="bg1">
                    <a:lumMod val="50000"/>
                  </a:schemeClr>
                </a:solidFill>
              </a:rPr>
              <a:t>工作中的不足</a:t>
            </a:r>
          </a:p>
        </p:txBody>
      </p:sp>
      <p:sp>
        <p:nvSpPr>
          <p:cNvPr id="30" name="文本框 29">
            <a:extLst>
              <a:ext uri="{FF2B5EF4-FFF2-40B4-BE49-F238E27FC236}">
                <a16:creationId xmlns:a16="http://schemas.microsoft.com/office/drawing/2014/main" xmlns="" id="{6A2A01E5-FA49-4BE2-9B37-1C671D7430A9}"/>
              </a:ext>
            </a:extLst>
          </p:cNvPr>
          <p:cNvSpPr txBox="1"/>
          <p:nvPr/>
        </p:nvSpPr>
        <p:spPr>
          <a:xfrm>
            <a:off x="4806812" y="518989"/>
            <a:ext cx="5054277" cy="3730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solidFill>
                  <a:schemeClr val="bg1">
                    <a:lumMod val="65000"/>
                  </a:schemeClr>
                </a:solidFill>
                <a:latin typeface="Century Gothic" panose="020B0502020202020204" pitchFamily="34" charset="0"/>
                <a:ea typeface="+mj-ea"/>
              </a:rPr>
              <a:t>The user can demonstrate on a projector or computer, or print the presentation and make it into a film to be used in a wider field. Using PowerPoint,</a:t>
            </a:r>
          </a:p>
        </p:txBody>
      </p:sp>
    </p:spTree>
    <p:extLst>
      <p:ext uri="{BB962C8B-B14F-4D97-AF65-F5344CB8AC3E}">
        <p14:creationId xmlns:p14="http://schemas.microsoft.com/office/powerpoint/2010/main" val="3566236180"/>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barn(inVertical)">
                                      <p:cBhvr>
                                        <p:cTn id="2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7">
            <a:extLst>
              <a:ext uri="{FF2B5EF4-FFF2-40B4-BE49-F238E27FC236}">
                <a16:creationId xmlns:a16="http://schemas.microsoft.com/office/drawing/2014/main" xmlns="" id="{A6781B91-E22A-42B6-9506-5E8777960FFC}"/>
              </a:ext>
            </a:extLst>
          </p:cNvPr>
          <p:cNvSpPr/>
          <p:nvPr/>
        </p:nvSpPr>
        <p:spPr>
          <a:xfrm>
            <a:off x="5168967" y="2004596"/>
            <a:ext cx="1914273" cy="1914269"/>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white"/>
              </a:solidFill>
              <a:effectLst/>
              <a:uLnTx/>
              <a:uFillTx/>
              <a:cs typeface="+mn-ea"/>
              <a:sym typeface="+mn-lt"/>
            </a:endParaRPr>
          </a:p>
        </p:txBody>
      </p:sp>
      <p:sp>
        <p:nvSpPr>
          <p:cNvPr id="5" name="圆角矩形 7">
            <a:extLst>
              <a:ext uri="{FF2B5EF4-FFF2-40B4-BE49-F238E27FC236}">
                <a16:creationId xmlns:a16="http://schemas.microsoft.com/office/drawing/2014/main" xmlns="" id="{21D328EA-14AC-4BFB-8C4F-124BD43AAAC3}"/>
              </a:ext>
            </a:extLst>
          </p:cNvPr>
          <p:cNvSpPr/>
          <p:nvPr/>
        </p:nvSpPr>
        <p:spPr>
          <a:xfrm>
            <a:off x="5083731" y="3271088"/>
            <a:ext cx="1419382" cy="1419379"/>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white"/>
              </a:solidFill>
              <a:effectLst/>
              <a:uLnTx/>
              <a:uFillTx/>
              <a:cs typeface="+mn-ea"/>
              <a:sym typeface="+mn-lt"/>
            </a:endParaRPr>
          </a:p>
        </p:txBody>
      </p:sp>
      <p:sp>
        <p:nvSpPr>
          <p:cNvPr id="6" name="圆角矩形 7">
            <a:extLst>
              <a:ext uri="{FF2B5EF4-FFF2-40B4-BE49-F238E27FC236}">
                <a16:creationId xmlns:a16="http://schemas.microsoft.com/office/drawing/2014/main" xmlns="" id="{A753F2F4-D3EB-4B3E-A27F-34EF935005DF}"/>
              </a:ext>
            </a:extLst>
          </p:cNvPr>
          <p:cNvSpPr/>
          <p:nvPr/>
        </p:nvSpPr>
        <p:spPr>
          <a:xfrm>
            <a:off x="5634867" y="4259387"/>
            <a:ext cx="1190041" cy="1190039"/>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white"/>
              </a:solidFill>
              <a:effectLst/>
              <a:uLnTx/>
              <a:uFillTx/>
              <a:cs typeface="+mn-ea"/>
              <a:sym typeface="+mn-lt"/>
            </a:endParaRPr>
          </a:p>
        </p:txBody>
      </p:sp>
      <p:sp>
        <p:nvSpPr>
          <p:cNvPr id="7" name="圆角矩形 7">
            <a:extLst>
              <a:ext uri="{FF2B5EF4-FFF2-40B4-BE49-F238E27FC236}">
                <a16:creationId xmlns:a16="http://schemas.microsoft.com/office/drawing/2014/main" xmlns="" id="{E7AB7D74-8E9E-4E27-98D1-7742BD993959}"/>
              </a:ext>
            </a:extLst>
          </p:cNvPr>
          <p:cNvSpPr/>
          <p:nvPr/>
        </p:nvSpPr>
        <p:spPr>
          <a:xfrm>
            <a:off x="5416021" y="5096808"/>
            <a:ext cx="879921" cy="879920"/>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white"/>
              </a:solidFill>
              <a:effectLst/>
              <a:uLnTx/>
              <a:uFillTx/>
              <a:cs typeface="+mn-ea"/>
              <a:sym typeface="+mn-lt"/>
            </a:endParaRPr>
          </a:p>
        </p:txBody>
      </p:sp>
      <p:grpSp>
        <p:nvGrpSpPr>
          <p:cNvPr id="8" name="组合 7">
            <a:extLst>
              <a:ext uri="{FF2B5EF4-FFF2-40B4-BE49-F238E27FC236}">
                <a16:creationId xmlns:a16="http://schemas.microsoft.com/office/drawing/2014/main" xmlns="" id="{47EB613C-B405-4794-AF6E-3BB187D60A93}"/>
              </a:ext>
            </a:extLst>
          </p:cNvPr>
          <p:cNvGrpSpPr/>
          <p:nvPr/>
        </p:nvGrpSpPr>
        <p:grpSpPr>
          <a:xfrm>
            <a:off x="7373545" y="2484803"/>
            <a:ext cx="3721467" cy="1006258"/>
            <a:chOff x="7483989" y="3389693"/>
            <a:chExt cx="3742811" cy="1012029"/>
          </a:xfrm>
        </p:grpSpPr>
        <p:sp>
          <p:nvSpPr>
            <p:cNvPr id="9" name="矩形 8">
              <a:extLst>
                <a:ext uri="{FF2B5EF4-FFF2-40B4-BE49-F238E27FC236}">
                  <a16:creationId xmlns:a16="http://schemas.microsoft.com/office/drawing/2014/main" xmlns="" id="{36070359-6970-4BBC-8101-823ECDD0642B}"/>
                </a:ext>
              </a:extLst>
            </p:cNvPr>
            <p:cNvSpPr/>
            <p:nvPr/>
          </p:nvSpPr>
          <p:spPr>
            <a:xfrm>
              <a:off x="7483989" y="3761548"/>
              <a:ext cx="3742811" cy="640174"/>
            </a:xfrm>
            <a:prstGeom prst="rect">
              <a:avLst/>
            </a:prstGeom>
          </p:spPr>
          <p:txBody>
            <a:bodyPr wrap="square">
              <a:spAutoFit/>
              <a:scene3d>
                <a:camera prst="orthographicFront"/>
                <a:lightRig rig="threePt" dir="t"/>
              </a:scene3d>
              <a:sp3d contourW="12700"/>
            </a:bodyPr>
            <a:lstStyle/>
            <a:p>
              <a:pPr algn="just" defTabSz="685800" eaLnBrk="1" fontAlgn="auto" hangingPunct="1">
                <a:lnSpc>
                  <a:spcPct val="120000"/>
                </a:lnSpc>
                <a:spcBef>
                  <a:spcPts val="0"/>
                </a:spcBef>
                <a:spcAft>
                  <a:spcPts val="0"/>
                </a:spcAft>
              </a:pPr>
              <a:r>
                <a:rPr lang="zh-CN" altLang="en-US" sz="1050" dirty="0">
                  <a:solidFill>
                    <a:srgbClr val="000000">
                      <a:lumMod val="75000"/>
                      <a:lumOff val="25000"/>
                    </a:srgbClr>
                  </a:solidFill>
                  <a:cs typeface="+mn-ea"/>
                  <a:sym typeface="+mn-lt"/>
                </a:rPr>
                <a:t>用户可以在投影仪或者计算机上进行演示也可以将演示文稿打印出来制作成胶片</a:t>
              </a:r>
            </a:p>
          </p:txBody>
        </p:sp>
        <p:sp>
          <p:nvSpPr>
            <p:cNvPr id="10" name="矩形 9">
              <a:extLst>
                <a:ext uri="{FF2B5EF4-FFF2-40B4-BE49-F238E27FC236}">
                  <a16:creationId xmlns:a16="http://schemas.microsoft.com/office/drawing/2014/main" xmlns="" id="{3C0D6690-3FAE-4E2A-A936-2AA3036B98FC}"/>
                </a:ext>
              </a:extLst>
            </p:cNvPr>
            <p:cNvSpPr/>
            <p:nvPr/>
          </p:nvSpPr>
          <p:spPr>
            <a:xfrm>
              <a:off x="7483989" y="3389693"/>
              <a:ext cx="2050552" cy="46115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500" b="1" dirty="0">
                  <a:solidFill>
                    <a:srgbClr val="000000"/>
                  </a:solidFill>
                  <a:cs typeface="+mn-ea"/>
                  <a:sym typeface="+mn-lt"/>
                </a:rPr>
                <a:t>对策三</a:t>
              </a:r>
            </a:p>
          </p:txBody>
        </p:sp>
      </p:grpSp>
      <p:grpSp>
        <p:nvGrpSpPr>
          <p:cNvPr id="11" name="组合 10">
            <a:extLst>
              <a:ext uri="{FF2B5EF4-FFF2-40B4-BE49-F238E27FC236}">
                <a16:creationId xmlns:a16="http://schemas.microsoft.com/office/drawing/2014/main" xmlns="" id="{448E2D64-A4FB-4B73-BA7D-0EC071735EC8}"/>
              </a:ext>
            </a:extLst>
          </p:cNvPr>
          <p:cNvGrpSpPr/>
          <p:nvPr/>
        </p:nvGrpSpPr>
        <p:grpSpPr>
          <a:xfrm>
            <a:off x="7373545" y="4350792"/>
            <a:ext cx="3721467" cy="1006258"/>
            <a:chOff x="7483989" y="3389693"/>
            <a:chExt cx="3742811" cy="1012029"/>
          </a:xfrm>
        </p:grpSpPr>
        <p:sp>
          <p:nvSpPr>
            <p:cNvPr id="12" name="矩形 11">
              <a:extLst>
                <a:ext uri="{FF2B5EF4-FFF2-40B4-BE49-F238E27FC236}">
                  <a16:creationId xmlns:a16="http://schemas.microsoft.com/office/drawing/2014/main" xmlns="" id="{BB45EACE-2D0E-439B-A724-8C8550666355}"/>
                </a:ext>
              </a:extLst>
            </p:cNvPr>
            <p:cNvSpPr/>
            <p:nvPr/>
          </p:nvSpPr>
          <p:spPr>
            <a:xfrm>
              <a:off x="7483989" y="3761548"/>
              <a:ext cx="3742811" cy="640174"/>
            </a:xfrm>
            <a:prstGeom prst="rect">
              <a:avLst/>
            </a:prstGeom>
          </p:spPr>
          <p:txBody>
            <a:bodyPr wrap="square">
              <a:spAutoFit/>
              <a:scene3d>
                <a:camera prst="orthographicFront"/>
                <a:lightRig rig="threePt" dir="t"/>
              </a:scene3d>
              <a:sp3d contourW="12700"/>
            </a:bodyPr>
            <a:lstStyle/>
            <a:p>
              <a:pPr algn="just" defTabSz="685800" eaLnBrk="1" fontAlgn="auto" hangingPunct="1">
                <a:lnSpc>
                  <a:spcPct val="120000"/>
                </a:lnSpc>
                <a:spcBef>
                  <a:spcPts val="0"/>
                </a:spcBef>
                <a:spcAft>
                  <a:spcPts val="0"/>
                </a:spcAft>
              </a:pPr>
              <a:r>
                <a:rPr lang="zh-CN" altLang="en-US" sz="1050" dirty="0">
                  <a:solidFill>
                    <a:srgbClr val="000000">
                      <a:lumMod val="75000"/>
                      <a:lumOff val="25000"/>
                    </a:srgbClr>
                  </a:solidFill>
                  <a:cs typeface="+mn-ea"/>
                  <a:sym typeface="+mn-lt"/>
                </a:rPr>
                <a:t>用户可以在投影仪或者计算机上进行演示也可以将演示文稿打印出来制作成胶片</a:t>
              </a:r>
            </a:p>
          </p:txBody>
        </p:sp>
        <p:sp>
          <p:nvSpPr>
            <p:cNvPr id="13" name="矩形 12">
              <a:extLst>
                <a:ext uri="{FF2B5EF4-FFF2-40B4-BE49-F238E27FC236}">
                  <a16:creationId xmlns:a16="http://schemas.microsoft.com/office/drawing/2014/main" xmlns="" id="{A23A2245-98EF-4F61-A03A-2ACE54899EB9}"/>
                </a:ext>
              </a:extLst>
            </p:cNvPr>
            <p:cNvSpPr/>
            <p:nvPr/>
          </p:nvSpPr>
          <p:spPr>
            <a:xfrm>
              <a:off x="7483989" y="3389693"/>
              <a:ext cx="2050552" cy="46115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500" b="1" dirty="0">
                  <a:solidFill>
                    <a:srgbClr val="000000"/>
                  </a:solidFill>
                  <a:cs typeface="+mn-ea"/>
                  <a:sym typeface="+mn-lt"/>
                </a:rPr>
                <a:t>对策四</a:t>
              </a:r>
            </a:p>
          </p:txBody>
        </p:sp>
      </p:grpSp>
      <p:grpSp>
        <p:nvGrpSpPr>
          <p:cNvPr id="14" name="组合 13">
            <a:extLst>
              <a:ext uri="{FF2B5EF4-FFF2-40B4-BE49-F238E27FC236}">
                <a16:creationId xmlns:a16="http://schemas.microsoft.com/office/drawing/2014/main" xmlns="" id="{335C3CB7-AA53-45BE-BAAB-21882861C98D}"/>
              </a:ext>
            </a:extLst>
          </p:cNvPr>
          <p:cNvGrpSpPr/>
          <p:nvPr/>
        </p:nvGrpSpPr>
        <p:grpSpPr>
          <a:xfrm>
            <a:off x="1096988" y="2484803"/>
            <a:ext cx="3721467" cy="1006258"/>
            <a:chOff x="7483989" y="3389693"/>
            <a:chExt cx="3742811" cy="1012029"/>
          </a:xfrm>
        </p:grpSpPr>
        <p:sp>
          <p:nvSpPr>
            <p:cNvPr id="15" name="矩形 14">
              <a:extLst>
                <a:ext uri="{FF2B5EF4-FFF2-40B4-BE49-F238E27FC236}">
                  <a16:creationId xmlns:a16="http://schemas.microsoft.com/office/drawing/2014/main" xmlns="" id="{8279CDB0-F01E-40C2-8125-C0EFDF7516B8}"/>
                </a:ext>
              </a:extLst>
            </p:cNvPr>
            <p:cNvSpPr/>
            <p:nvPr/>
          </p:nvSpPr>
          <p:spPr>
            <a:xfrm>
              <a:off x="7483989" y="3761548"/>
              <a:ext cx="3742811" cy="640174"/>
            </a:xfrm>
            <a:prstGeom prst="rect">
              <a:avLst/>
            </a:prstGeom>
          </p:spPr>
          <p:txBody>
            <a:bodyPr wrap="square">
              <a:spAutoFit/>
              <a:scene3d>
                <a:camera prst="orthographicFront"/>
                <a:lightRig rig="threePt" dir="t"/>
              </a:scene3d>
              <a:sp3d contourW="12700"/>
            </a:bodyPr>
            <a:lstStyle/>
            <a:p>
              <a:pPr algn="just" defTabSz="685800" eaLnBrk="1" fontAlgn="auto" hangingPunct="1">
                <a:lnSpc>
                  <a:spcPct val="120000"/>
                </a:lnSpc>
                <a:spcBef>
                  <a:spcPts val="0"/>
                </a:spcBef>
                <a:spcAft>
                  <a:spcPts val="0"/>
                </a:spcAft>
              </a:pPr>
              <a:r>
                <a:rPr lang="zh-CN" altLang="en-US" sz="1050" dirty="0">
                  <a:solidFill>
                    <a:srgbClr val="000000">
                      <a:lumMod val="75000"/>
                      <a:lumOff val="25000"/>
                    </a:srgbClr>
                  </a:solidFill>
                  <a:cs typeface="+mn-ea"/>
                  <a:sym typeface="+mn-lt"/>
                </a:rPr>
                <a:t>用户可以在投影仪或者计算机上进行演示也可以将演示文稿打印出来制作成胶片</a:t>
              </a:r>
            </a:p>
          </p:txBody>
        </p:sp>
        <p:sp>
          <p:nvSpPr>
            <p:cNvPr id="16" name="矩形 15">
              <a:extLst>
                <a:ext uri="{FF2B5EF4-FFF2-40B4-BE49-F238E27FC236}">
                  <a16:creationId xmlns:a16="http://schemas.microsoft.com/office/drawing/2014/main" xmlns="" id="{B64062F9-C77C-4657-AE4F-AFED68EBCFAF}"/>
                </a:ext>
              </a:extLst>
            </p:cNvPr>
            <p:cNvSpPr/>
            <p:nvPr/>
          </p:nvSpPr>
          <p:spPr>
            <a:xfrm>
              <a:off x="7483989" y="3389693"/>
              <a:ext cx="2050552" cy="461152"/>
            </a:xfrm>
            <a:prstGeom prst="rect">
              <a:avLst/>
            </a:prstGeom>
          </p:spPr>
          <p:txBody>
            <a:bodyPr wrap="square">
              <a:spAutoFit/>
              <a:scene3d>
                <a:camera prst="orthographicFront"/>
                <a:lightRig rig="threePt" dir="t"/>
              </a:scene3d>
              <a:sp3d contourW="12700"/>
            </a:bodyPr>
            <a:lstStyle/>
            <a:p>
              <a:pPr algn="just" defTabSz="685800" eaLnBrk="1" fontAlgn="auto" hangingPunct="1">
                <a:lnSpc>
                  <a:spcPct val="120000"/>
                </a:lnSpc>
                <a:spcBef>
                  <a:spcPts val="0"/>
                </a:spcBef>
                <a:spcAft>
                  <a:spcPts val="0"/>
                </a:spcAft>
              </a:pPr>
              <a:r>
                <a:rPr lang="zh-CN" altLang="en-US" sz="1500" b="1" dirty="0">
                  <a:solidFill>
                    <a:srgbClr val="000000"/>
                  </a:solidFill>
                  <a:cs typeface="+mn-ea"/>
                  <a:sym typeface="+mn-lt"/>
                </a:rPr>
                <a:t>对策一</a:t>
              </a:r>
            </a:p>
          </p:txBody>
        </p:sp>
      </p:grpSp>
      <p:grpSp>
        <p:nvGrpSpPr>
          <p:cNvPr id="17" name="组合 16">
            <a:extLst>
              <a:ext uri="{FF2B5EF4-FFF2-40B4-BE49-F238E27FC236}">
                <a16:creationId xmlns:a16="http://schemas.microsoft.com/office/drawing/2014/main" xmlns="" id="{88B65400-F36F-43A7-B5E5-56A43157D95D}"/>
              </a:ext>
            </a:extLst>
          </p:cNvPr>
          <p:cNvGrpSpPr/>
          <p:nvPr/>
        </p:nvGrpSpPr>
        <p:grpSpPr>
          <a:xfrm>
            <a:off x="1096988" y="4350792"/>
            <a:ext cx="3721467" cy="1006258"/>
            <a:chOff x="7483989" y="3389693"/>
            <a:chExt cx="3742811" cy="1012029"/>
          </a:xfrm>
        </p:grpSpPr>
        <p:sp>
          <p:nvSpPr>
            <p:cNvPr id="18" name="矩形 17">
              <a:extLst>
                <a:ext uri="{FF2B5EF4-FFF2-40B4-BE49-F238E27FC236}">
                  <a16:creationId xmlns:a16="http://schemas.microsoft.com/office/drawing/2014/main" xmlns="" id="{F690C8D5-F91C-4CA2-A949-551E9E10D68B}"/>
                </a:ext>
              </a:extLst>
            </p:cNvPr>
            <p:cNvSpPr/>
            <p:nvPr/>
          </p:nvSpPr>
          <p:spPr>
            <a:xfrm>
              <a:off x="7483989" y="3761548"/>
              <a:ext cx="3742811" cy="640174"/>
            </a:xfrm>
            <a:prstGeom prst="rect">
              <a:avLst/>
            </a:prstGeom>
          </p:spPr>
          <p:txBody>
            <a:bodyPr wrap="square">
              <a:spAutoFit/>
              <a:scene3d>
                <a:camera prst="orthographicFront"/>
                <a:lightRig rig="threePt" dir="t"/>
              </a:scene3d>
              <a:sp3d contourW="12700"/>
            </a:bodyPr>
            <a:lstStyle/>
            <a:p>
              <a:pPr algn="just" defTabSz="685800" eaLnBrk="1" fontAlgn="auto" hangingPunct="1">
                <a:lnSpc>
                  <a:spcPct val="120000"/>
                </a:lnSpc>
                <a:spcBef>
                  <a:spcPts val="0"/>
                </a:spcBef>
                <a:spcAft>
                  <a:spcPts val="0"/>
                </a:spcAft>
              </a:pPr>
              <a:r>
                <a:rPr lang="zh-CN" altLang="en-US" sz="1050" dirty="0">
                  <a:solidFill>
                    <a:srgbClr val="000000">
                      <a:lumMod val="75000"/>
                      <a:lumOff val="25000"/>
                    </a:srgbClr>
                  </a:solidFill>
                  <a:cs typeface="+mn-ea"/>
                  <a:sym typeface="+mn-lt"/>
                </a:rPr>
                <a:t>用户可以在投影仪或者计算机上进行演示也可以将演示文稿打印出来制作成胶片</a:t>
              </a:r>
            </a:p>
          </p:txBody>
        </p:sp>
        <p:sp>
          <p:nvSpPr>
            <p:cNvPr id="19" name="矩形 18">
              <a:extLst>
                <a:ext uri="{FF2B5EF4-FFF2-40B4-BE49-F238E27FC236}">
                  <a16:creationId xmlns:a16="http://schemas.microsoft.com/office/drawing/2014/main" xmlns="" id="{00C59DDF-9FE9-4D5C-BBF9-626319F8D0A1}"/>
                </a:ext>
              </a:extLst>
            </p:cNvPr>
            <p:cNvSpPr/>
            <p:nvPr/>
          </p:nvSpPr>
          <p:spPr>
            <a:xfrm>
              <a:off x="7483989" y="3389693"/>
              <a:ext cx="2050552" cy="46115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500" b="1" dirty="0">
                  <a:solidFill>
                    <a:srgbClr val="000000"/>
                  </a:solidFill>
                  <a:cs typeface="+mn-ea"/>
                  <a:sym typeface="+mn-lt"/>
                </a:rPr>
                <a:t>对策二</a:t>
              </a:r>
            </a:p>
          </p:txBody>
        </p:sp>
      </p:grpSp>
      <p:pic>
        <p:nvPicPr>
          <p:cNvPr id="20" name="图片占位符 52">
            <a:extLst>
              <a:ext uri="{FF2B5EF4-FFF2-40B4-BE49-F238E27FC236}">
                <a16:creationId xmlns:a16="http://schemas.microsoft.com/office/drawing/2014/main" xmlns="" id="{E6634506-EE2C-45E8-8B73-94466DA7CB17}"/>
              </a:ext>
            </a:extLst>
          </p:cNvPr>
          <p:cNvPicPr>
            <a:picLocks noChangeAspect="1"/>
          </p:cNvPicPr>
          <p:nvPr/>
        </p:nvPicPr>
        <p:blipFill>
          <a:blip r:embed="rId3" cstate="print">
            <a:extLst>
              <a:ext uri="{28A0092B-C50C-407E-A947-70E740481C1C}">
                <a14:useLocalDpi xmlns:a14="http://schemas.microsoft.com/office/drawing/2010/main" val="0"/>
              </a:ext>
            </a:extLst>
          </a:blip>
          <a:srcRect l="16663" r="16663"/>
          <a:stretch>
            <a:fillRect/>
          </a:stretch>
        </p:blipFill>
        <p:spPr>
          <a:xfrm>
            <a:off x="5347421" y="2183047"/>
            <a:ext cx="1557371" cy="1557371"/>
          </a:xfrm>
          <a:custGeom>
            <a:avLst/>
            <a:gdLst>
              <a:gd name="connsiteX0" fmla="*/ 783151 w 1566302"/>
              <a:gd name="connsiteY0" fmla="*/ 0 h 1566302"/>
              <a:gd name="connsiteX1" fmla="*/ 1566302 w 1566302"/>
              <a:gd name="connsiteY1" fmla="*/ 783151 h 1566302"/>
              <a:gd name="connsiteX2" fmla="*/ 783151 w 1566302"/>
              <a:gd name="connsiteY2" fmla="*/ 1566302 h 1566302"/>
              <a:gd name="connsiteX3" fmla="*/ 0 w 1566302"/>
              <a:gd name="connsiteY3" fmla="*/ 783151 h 1566302"/>
              <a:gd name="connsiteX4" fmla="*/ 783151 w 1566302"/>
              <a:gd name="connsiteY4" fmla="*/ 0 h 1566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6302" h="1566302">
                <a:moveTo>
                  <a:pt x="783151" y="0"/>
                </a:moveTo>
                <a:cubicBezTo>
                  <a:pt x="1215673" y="0"/>
                  <a:pt x="1566302" y="350629"/>
                  <a:pt x="1566302" y="783151"/>
                </a:cubicBezTo>
                <a:cubicBezTo>
                  <a:pt x="1566302" y="1215673"/>
                  <a:pt x="1215673" y="1566302"/>
                  <a:pt x="783151" y="1566302"/>
                </a:cubicBezTo>
                <a:cubicBezTo>
                  <a:pt x="350629" y="1566302"/>
                  <a:pt x="0" y="1215673"/>
                  <a:pt x="0" y="783151"/>
                </a:cubicBezTo>
                <a:cubicBezTo>
                  <a:pt x="0" y="350629"/>
                  <a:pt x="350629" y="0"/>
                  <a:pt x="783151" y="0"/>
                </a:cubicBezTo>
                <a:close/>
              </a:path>
            </a:pathLst>
          </a:custGeom>
          <a:solidFill>
            <a:srgbClr val="093759"/>
          </a:solidFill>
          <a:ln w="76200" cap="flat" cmpd="sng" algn="ctr">
            <a:solidFill>
              <a:schemeClr val="bg1">
                <a:lumMod val="65000"/>
              </a:schemeClr>
            </a:solidFill>
            <a:prstDash val="solid"/>
            <a:miter lim="800000"/>
          </a:ln>
          <a:effectLst/>
        </p:spPr>
      </p:pic>
      <p:pic>
        <p:nvPicPr>
          <p:cNvPr id="21" name="图片占位符 53">
            <a:extLst>
              <a:ext uri="{FF2B5EF4-FFF2-40B4-BE49-F238E27FC236}">
                <a16:creationId xmlns:a16="http://schemas.microsoft.com/office/drawing/2014/main" xmlns="" id="{0643B3B1-B4BB-4042-AC44-7EDFC733FD66}"/>
              </a:ext>
            </a:extLst>
          </p:cNvPr>
          <p:cNvPicPr>
            <a:picLocks noChangeAspect="1"/>
          </p:cNvPicPr>
          <p:nvPr/>
        </p:nvPicPr>
        <p:blipFill>
          <a:blip r:embed="rId4" cstate="print">
            <a:extLst>
              <a:ext uri="{28A0092B-C50C-407E-A947-70E740481C1C}">
                <a14:useLocalDpi xmlns:a14="http://schemas.microsoft.com/office/drawing/2010/main" val="0"/>
              </a:ext>
            </a:extLst>
          </a:blip>
          <a:srcRect l="18237" r="18237"/>
          <a:stretch>
            <a:fillRect/>
          </a:stretch>
        </p:blipFill>
        <p:spPr>
          <a:xfrm>
            <a:off x="5216049" y="3403405"/>
            <a:ext cx="1154749" cy="1154749"/>
          </a:xfrm>
          <a:custGeom>
            <a:avLst/>
            <a:gdLst>
              <a:gd name="connsiteX0" fmla="*/ 580686 w 1161372"/>
              <a:gd name="connsiteY0" fmla="*/ 0 h 1161372"/>
              <a:gd name="connsiteX1" fmla="*/ 1161372 w 1161372"/>
              <a:gd name="connsiteY1" fmla="*/ 580686 h 1161372"/>
              <a:gd name="connsiteX2" fmla="*/ 580686 w 1161372"/>
              <a:gd name="connsiteY2" fmla="*/ 1161372 h 1161372"/>
              <a:gd name="connsiteX3" fmla="*/ 0 w 1161372"/>
              <a:gd name="connsiteY3" fmla="*/ 580686 h 1161372"/>
              <a:gd name="connsiteX4" fmla="*/ 580686 w 1161372"/>
              <a:gd name="connsiteY4" fmla="*/ 0 h 1161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1372" h="1161372">
                <a:moveTo>
                  <a:pt x="580686" y="0"/>
                </a:moveTo>
                <a:cubicBezTo>
                  <a:pt x="901390" y="0"/>
                  <a:pt x="1161372" y="259982"/>
                  <a:pt x="1161372" y="580686"/>
                </a:cubicBezTo>
                <a:cubicBezTo>
                  <a:pt x="1161372" y="901390"/>
                  <a:pt x="901390" y="1161372"/>
                  <a:pt x="580686" y="1161372"/>
                </a:cubicBezTo>
                <a:cubicBezTo>
                  <a:pt x="259982" y="1161372"/>
                  <a:pt x="0" y="901390"/>
                  <a:pt x="0" y="580686"/>
                </a:cubicBezTo>
                <a:cubicBezTo>
                  <a:pt x="0" y="259982"/>
                  <a:pt x="259982" y="0"/>
                  <a:pt x="580686" y="0"/>
                </a:cubicBezTo>
                <a:close/>
              </a:path>
            </a:pathLst>
          </a:custGeom>
          <a:solidFill>
            <a:srgbClr val="093759"/>
          </a:solidFill>
          <a:ln w="76200" cap="flat" cmpd="sng" algn="ctr">
            <a:solidFill>
              <a:schemeClr val="bg1">
                <a:lumMod val="65000"/>
              </a:schemeClr>
            </a:solidFill>
            <a:prstDash val="solid"/>
            <a:miter lim="800000"/>
          </a:ln>
          <a:effectLst/>
        </p:spPr>
      </p:pic>
      <p:pic>
        <p:nvPicPr>
          <p:cNvPr id="22" name="图片占位符 54">
            <a:extLst>
              <a:ext uri="{FF2B5EF4-FFF2-40B4-BE49-F238E27FC236}">
                <a16:creationId xmlns:a16="http://schemas.microsoft.com/office/drawing/2014/main" xmlns="" id="{3550A8E4-0E69-4BC6-8EC5-E41B54F06CA0}"/>
              </a:ext>
            </a:extLst>
          </p:cNvPr>
          <p:cNvPicPr>
            <a:picLocks noChangeAspect="1"/>
          </p:cNvPicPr>
          <p:nvPr/>
        </p:nvPicPr>
        <p:blipFill>
          <a:blip r:embed="rId5" cstate="print">
            <a:extLst>
              <a:ext uri="{28A0092B-C50C-407E-A947-70E740481C1C}">
                <a14:useLocalDpi xmlns:a14="http://schemas.microsoft.com/office/drawing/2010/main" val="0"/>
              </a:ext>
            </a:extLst>
          </a:blip>
          <a:srcRect l="16581" r="16581"/>
          <a:stretch>
            <a:fillRect/>
          </a:stretch>
        </p:blipFill>
        <p:spPr>
          <a:xfrm>
            <a:off x="5745807" y="4370324"/>
            <a:ext cx="968167" cy="968167"/>
          </a:xfrm>
          <a:custGeom>
            <a:avLst/>
            <a:gdLst>
              <a:gd name="connsiteX0" fmla="*/ 486860 w 973720"/>
              <a:gd name="connsiteY0" fmla="*/ 0 h 973720"/>
              <a:gd name="connsiteX1" fmla="*/ 973720 w 973720"/>
              <a:gd name="connsiteY1" fmla="*/ 486860 h 973720"/>
              <a:gd name="connsiteX2" fmla="*/ 486860 w 973720"/>
              <a:gd name="connsiteY2" fmla="*/ 973720 h 973720"/>
              <a:gd name="connsiteX3" fmla="*/ 0 w 973720"/>
              <a:gd name="connsiteY3" fmla="*/ 486860 h 973720"/>
              <a:gd name="connsiteX4" fmla="*/ 486860 w 973720"/>
              <a:gd name="connsiteY4" fmla="*/ 0 h 973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3720" h="973720">
                <a:moveTo>
                  <a:pt x="486860" y="0"/>
                </a:moveTo>
                <a:cubicBezTo>
                  <a:pt x="755745" y="0"/>
                  <a:pt x="973720" y="217975"/>
                  <a:pt x="973720" y="486860"/>
                </a:cubicBezTo>
                <a:cubicBezTo>
                  <a:pt x="973720" y="755745"/>
                  <a:pt x="755745" y="973720"/>
                  <a:pt x="486860" y="973720"/>
                </a:cubicBezTo>
                <a:cubicBezTo>
                  <a:pt x="217975" y="973720"/>
                  <a:pt x="0" y="755745"/>
                  <a:pt x="0" y="486860"/>
                </a:cubicBezTo>
                <a:cubicBezTo>
                  <a:pt x="0" y="217975"/>
                  <a:pt x="217975" y="0"/>
                  <a:pt x="486860" y="0"/>
                </a:cubicBezTo>
                <a:close/>
              </a:path>
            </a:pathLst>
          </a:custGeom>
          <a:solidFill>
            <a:srgbClr val="093759"/>
          </a:solidFill>
          <a:ln w="76200" cap="flat" cmpd="sng" algn="ctr">
            <a:solidFill>
              <a:schemeClr val="bg1">
                <a:lumMod val="65000"/>
              </a:schemeClr>
            </a:solidFill>
            <a:prstDash val="solid"/>
            <a:miter lim="800000"/>
          </a:ln>
          <a:effectLst/>
        </p:spPr>
      </p:pic>
      <p:pic>
        <p:nvPicPr>
          <p:cNvPr id="23" name="图片占位符 55">
            <a:extLst>
              <a:ext uri="{FF2B5EF4-FFF2-40B4-BE49-F238E27FC236}">
                <a16:creationId xmlns:a16="http://schemas.microsoft.com/office/drawing/2014/main" xmlns="" id="{AA5FE98A-B462-47AE-B2AA-D3D47FA3022A}"/>
              </a:ext>
            </a:extLst>
          </p:cNvPr>
          <p:cNvPicPr>
            <a:picLocks noChangeAspect="1"/>
          </p:cNvPicPr>
          <p:nvPr/>
        </p:nvPicPr>
        <p:blipFill>
          <a:blip r:embed="rId6" cstate="print">
            <a:extLst>
              <a:ext uri="{28A0092B-C50C-407E-A947-70E740481C1C}">
                <a14:useLocalDpi xmlns:a14="http://schemas.microsoft.com/office/drawing/2010/main" val="0"/>
              </a:ext>
            </a:extLst>
          </a:blip>
          <a:srcRect l="16667" r="16667"/>
          <a:stretch>
            <a:fillRect/>
          </a:stretch>
        </p:blipFill>
        <p:spPr>
          <a:xfrm>
            <a:off x="5498049" y="5178836"/>
            <a:ext cx="715866" cy="715866"/>
          </a:xfrm>
          <a:custGeom>
            <a:avLst/>
            <a:gdLst>
              <a:gd name="connsiteX0" fmla="*/ 359986 w 719972"/>
              <a:gd name="connsiteY0" fmla="*/ 0 h 719972"/>
              <a:gd name="connsiteX1" fmla="*/ 719972 w 719972"/>
              <a:gd name="connsiteY1" fmla="*/ 359986 h 719972"/>
              <a:gd name="connsiteX2" fmla="*/ 359986 w 719972"/>
              <a:gd name="connsiteY2" fmla="*/ 719972 h 719972"/>
              <a:gd name="connsiteX3" fmla="*/ 0 w 719972"/>
              <a:gd name="connsiteY3" fmla="*/ 359986 h 719972"/>
              <a:gd name="connsiteX4" fmla="*/ 359986 w 719972"/>
              <a:gd name="connsiteY4" fmla="*/ 0 h 719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972" h="719972">
                <a:moveTo>
                  <a:pt x="359986" y="0"/>
                </a:moveTo>
                <a:cubicBezTo>
                  <a:pt x="558801" y="0"/>
                  <a:pt x="719972" y="161171"/>
                  <a:pt x="719972" y="359986"/>
                </a:cubicBezTo>
                <a:cubicBezTo>
                  <a:pt x="719972" y="558801"/>
                  <a:pt x="558801" y="719972"/>
                  <a:pt x="359986" y="719972"/>
                </a:cubicBezTo>
                <a:cubicBezTo>
                  <a:pt x="161171" y="719972"/>
                  <a:pt x="0" y="558801"/>
                  <a:pt x="0" y="359986"/>
                </a:cubicBezTo>
                <a:cubicBezTo>
                  <a:pt x="0" y="161171"/>
                  <a:pt x="161171" y="0"/>
                  <a:pt x="359986" y="0"/>
                </a:cubicBezTo>
                <a:close/>
              </a:path>
            </a:pathLst>
          </a:custGeom>
          <a:solidFill>
            <a:srgbClr val="093759"/>
          </a:solidFill>
          <a:ln w="76200" cap="flat" cmpd="sng" algn="ctr">
            <a:solidFill>
              <a:schemeClr val="bg1">
                <a:lumMod val="65000"/>
              </a:schemeClr>
            </a:solidFill>
            <a:prstDash val="solid"/>
            <a:miter lim="800000"/>
          </a:ln>
          <a:effectLst/>
        </p:spPr>
      </p:pic>
      <p:sp>
        <p:nvSpPr>
          <p:cNvPr id="25" name="Freeform 5">
            <a:extLst>
              <a:ext uri="{FF2B5EF4-FFF2-40B4-BE49-F238E27FC236}">
                <a16:creationId xmlns:a16="http://schemas.microsoft.com/office/drawing/2014/main" xmlns="" id="{72D48FAB-4CE1-4D92-A039-CDA0B251348B}"/>
              </a:ext>
            </a:extLst>
          </p:cNvPr>
          <p:cNvSpPr>
            <a:spLocks/>
          </p:cNvSpPr>
          <p:nvPr/>
        </p:nvSpPr>
        <p:spPr bwMode="auto">
          <a:xfrm>
            <a:off x="9774237" y="1204943"/>
            <a:ext cx="3416301" cy="36000"/>
          </a:xfrm>
          <a:prstGeom prst="parallelogram">
            <a:avLst/>
          </a:pr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5">
            <a:extLst>
              <a:ext uri="{FF2B5EF4-FFF2-40B4-BE49-F238E27FC236}">
                <a16:creationId xmlns:a16="http://schemas.microsoft.com/office/drawing/2014/main" xmlns="" id="{B3B589B7-347A-419F-8FAC-E84AA4E7FC2C}"/>
              </a:ext>
            </a:extLst>
          </p:cNvPr>
          <p:cNvSpPr>
            <a:spLocks/>
          </p:cNvSpPr>
          <p:nvPr/>
        </p:nvSpPr>
        <p:spPr bwMode="auto">
          <a:xfrm>
            <a:off x="-287858" y="1204943"/>
            <a:ext cx="9863657" cy="36000"/>
          </a:xfrm>
          <a:prstGeom prst="parallelogram">
            <a:avLst/>
          </a:prstGeom>
          <a:solidFill>
            <a:schemeClr val="bg1">
              <a:lumMod val="65000"/>
            </a:schemeClr>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7" name="Freeform 5">
            <a:extLst>
              <a:ext uri="{FF2B5EF4-FFF2-40B4-BE49-F238E27FC236}">
                <a16:creationId xmlns:a16="http://schemas.microsoft.com/office/drawing/2014/main" xmlns="" id="{8B1FDDEA-3678-415C-A959-3BFC3914A07E}"/>
              </a:ext>
            </a:extLst>
          </p:cNvPr>
          <p:cNvSpPr>
            <a:spLocks/>
          </p:cNvSpPr>
          <p:nvPr/>
        </p:nvSpPr>
        <p:spPr bwMode="auto">
          <a:xfrm flipH="1">
            <a:off x="598356" y="434736"/>
            <a:ext cx="552714" cy="551875"/>
          </a:xfrm>
          <a:custGeom>
            <a:avLst/>
            <a:gdLst>
              <a:gd name="T0" fmla="*/ 2247 w 4494"/>
              <a:gd name="T1" fmla="*/ 0 h 4494"/>
              <a:gd name="T2" fmla="*/ 0 w 4494"/>
              <a:gd name="T3" fmla="*/ 2247 h 4494"/>
              <a:gd name="T4" fmla="*/ 2247 w 4494"/>
              <a:gd name="T5" fmla="*/ 4494 h 4494"/>
              <a:gd name="T6" fmla="*/ 4494 w 4494"/>
              <a:gd name="T7" fmla="*/ 2247 h 4494"/>
              <a:gd name="T8" fmla="*/ 2247 w 4494"/>
              <a:gd name="T9" fmla="*/ 0 h 4494"/>
              <a:gd name="T10" fmla="*/ 2991 w 4494"/>
              <a:gd name="T11" fmla="*/ 3386 h 4494"/>
              <a:gd name="T12" fmla="*/ 2991 w 4494"/>
              <a:gd name="T13" fmla="*/ 3619 h 4494"/>
              <a:gd name="T14" fmla="*/ 2875 w 4494"/>
              <a:gd name="T15" fmla="*/ 3667 h 4494"/>
              <a:gd name="T16" fmla="*/ 2759 w 4494"/>
              <a:gd name="T17" fmla="*/ 3619 h 4494"/>
              <a:gd name="T18" fmla="*/ 1503 w 4494"/>
              <a:gd name="T19" fmla="*/ 2364 h 4494"/>
              <a:gd name="T20" fmla="*/ 1503 w 4494"/>
              <a:gd name="T21" fmla="*/ 2131 h 4494"/>
              <a:gd name="T22" fmla="*/ 2759 w 4494"/>
              <a:gd name="T23" fmla="*/ 876 h 4494"/>
              <a:gd name="T24" fmla="*/ 2991 w 4494"/>
              <a:gd name="T25" fmla="*/ 876 h 4494"/>
              <a:gd name="T26" fmla="*/ 2991 w 4494"/>
              <a:gd name="T27" fmla="*/ 1108 h 4494"/>
              <a:gd name="T28" fmla="*/ 1852 w 4494"/>
              <a:gd name="T29" fmla="*/ 2247 h 4494"/>
              <a:gd name="T30" fmla="*/ 2991 w 4494"/>
              <a:gd name="T31" fmla="*/ 3386 h 4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94" h="4494">
                <a:moveTo>
                  <a:pt x="2247" y="0"/>
                </a:moveTo>
                <a:cubicBezTo>
                  <a:pt x="1008" y="0"/>
                  <a:pt x="0" y="1008"/>
                  <a:pt x="0" y="2247"/>
                </a:cubicBezTo>
                <a:cubicBezTo>
                  <a:pt x="0" y="3486"/>
                  <a:pt x="1008" y="4494"/>
                  <a:pt x="2247" y="4494"/>
                </a:cubicBezTo>
                <a:cubicBezTo>
                  <a:pt x="3486" y="4494"/>
                  <a:pt x="4494" y="3486"/>
                  <a:pt x="4494" y="2247"/>
                </a:cubicBezTo>
                <a:cubicBezTo>
                  <a:pt x="4494" y="1008"/>
                  <a:pt x="3486" y="0"/>
                  <a:pt x="2247" y="0"/>
                </a:cubicBezTo>
                <a:close/>
                <a:moveTo>
                  <a:pt x="2991" y="3386"/>
                </a:moveTo>
                <a:cubicBezTo>
                  <a:pt x="3055" y="3450"/>
                  <a:pt x="3055" y="3554"/>
                  <a:pt x="2991" y="3619"/>
                </a:cubicBezTo>
                <a:cubicBezTo>
                  <a:pt x="2959" y="3651"/>
                  <a:pt x="2917" y="3667"/>
                  <a:pt x="2875" y="3667"/>
                </a:cubicBezTo>
                <a:cubicBezTo>
                  <a:pt x="2833" y="3667"/>
                  <a:pt x="2791" y="3651"/>
                  <a:pt x="2759" y="3619"/>
                </a:cubicBezTo>
                <a:lnTo>
                  <a:pt x="1503" y="2364"/>
                </a:lnTo>
                <a:cubicBezTo>
                  <a:pt x="1439" y="2299"/>
                  <a:pt x="1439" y="2195"/>
                  <a:pt x="1503" y="2131"/>
                </a:cubicBezTo>
                <a:lnTo>
                  <a:pt x="2759" y="876"/>
                </a:lnTo>
                <a:cubicBezTo>
                  <a:pt x="2823" y="811"/>
                  <a:pt x="2927" y="811"/>
                  <a:pt x="2991" y="876"/>
                </a:cubicBezTo>
                <a:cubicBezTo>
                  <a:pt x="3055" y="940"/>
                  <a:pt x="3055" y="1044"/>
                  <a:pt x="2991" y="1108"/>
                </a:cubicBezTo>
                <a:lnTo>
                  <a:pt x="1852" y="2247"/>
                </a:lnTo>
                <a:lnTo>
                  <a:pt x="2991" y="3386"/>
                </a:lnTo>
                <a:close/>
              </a:path>
            </a:pathLst>
          </a:cu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28" name="矩形 27">
            <a:extLst>
              <a:ext uri="{FF2B5EF4-FFF2-40B4-BE49-F238E27FC236}">
                <a16:creationId xmlns:a16="http://schemas.microsoft.com/office/drawing/2014/main" xmlns="" id="{DBBF1CE4-CFBE-4F75-AAC6-9B3E32BBA3F8}"/>
              </a:ext>
            </a:extLst>
          </p:cNvPr>
          <p:cNvSpPr/>
          <p:nvPr/>
        </p:nvSpPr>
        <p:spPr>
          <a:xfrm>
            <a:off x="1344262" y="356730"/>
            <a:ext cx="3615243" cy="707886"/>
          </a:xfrm>
          <a:prstGeom prst="rect">
            <a:avLst/>
          </a:prstGeom>
        </p:spPr>
        <p:txBody>
          <a:bodyPr wrap="square">
            <a:spAutoFit/>
            <a:scene3d>
              <a:camera prst="orthographicFront"/>
              <a:lightRig rig="threePt" dir="t"/>
            </a:scene3d>
            <a:sp3d contourW="12700"/>
          </a:bodyPr>
          <a:lstStyle/>
          <a:p>
            <a:pPr>
              <a:lnSpc>
                <a:spcPct val="125000"/>
              </a:lnSpc>
            </a:pPr>
            <a:r>
              <a:rPr lang="en-US" altLang="zh-CN" sz="3200" b="1" dirty="0">
                <a:solidFill>
                  <a:schemeClr val="bg1">
                    <a:lumMod val="50000"/>
                  </a:schemeClr>
                </a:solidFill>
              </a:rPr>
              <a:t>04. </a:t>
            </a:r>
            <a:r>
              <a:rPr lang="zh-CN" altLang="en-US" sz="3200" b="1" dirty="0">
                <a:solidFill>
                  <a:schemeClr val="bg1">
                    <a:lumMod val="50000"/>
                  </a:schemeClr>
                </a:solidFill>
              </a:rPr>
              <a:t>工作中的不足</a:t>
            </a:r>
          </a:p>
        </p:txBody>
      </p:sp>
      <p:sp>
        <p:nvSpPr>
          <p:cNvPr id="29" name="文本框 28">
            <a:extLst>
              <a:ext uri="{FF2B5EF4-FFF2-40B4-BE49-F238E27FC236}">
                <a16:creationId xmlns:a16="http://schemas.microsoft.com/office/drawing/2014/main" xmlns="" id="{88B408BC-BB2C-4D3F-A2A2-578EA8A1A9DF}"/>
              </a:ext>
            </a:extLst>
          </p:cNvPr>
          <p:cNvSpPr txBox="1"/>
          <p:nvPr/>
        </p:nvSpPr>
        <p:spPr>
          <a:xfrm>
            <a:off x="4806812" y="518989"/>
            <a:ext cx="5054277" cy="3730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solidFill>
                  <a:schemeClr val="bg1">
                    <a:lumMod val="65000"/>
                  </a:schemeClr>
                </a:solidFill>
                <a:latin typeface="Century Gothic" panose="020B0502020202020204" pitchFamily="34" charset="0"/>
                <a:ea typeface="+mj-ea"/>
              </a:rPr>
              <a:t>The user can demonstrate on a projector or computer, or print the presentation and make it into a film to be used in a wider field. Using PowerPoint,</a:t>
            </a:r>
          </a:p>
        </p:txBody>
      </p:sp>
    </p:spTree>
    <p:extLst>
      <p:ext uri="{BB962C8B-B14F-4D97-AF65-F5344CB8AC3E}">
        <p14:creationId xmlns:p14="http://schemas.microsoft.com/office/powerpoint/2010/main" val="1275210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fill="hold"/>
                                        <p:tgtEl>
                                          <p:spTgt spid="20"/>
                                        </p:tgtEl>
                                        <p:attrNameLst>
                                          <p:attrName>ppt_x</p:attrName>
                                        </p:attrNameLst>
                                      </p:cBhvr>
                                      <p:tavLst>
                                        <p:tav tm="0">
                                          <p:val>
                                            <p:strVal val="#ppt_x"/>
                                          </p:val>
                                        </p:tav>
                                        <p:tav tm="100000">
                                          <p:val>
                                            <p:strVal val="#ppt_x"/>
                                          </p:val>
                                        </p:tav>
                                      </p:tavLst>
                                    </p:anim>
                                    <p:anim calcmode="lin" valueType="num">
                                      <p:cBhvr additive="base">
                                        <p:cTn id="37" dur="500" fill="hold"/>
                                        <p:tgtEl>
                                          <p:spTgt spid="20"/>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ppt_x"/>
                                          </p:val>
                                        </p:tav>
                                        <p:tav tm="100000">
                                          <p:val>
                                            <p:strVal val="#ppt_x"/>
                                          </p:val>
                                        </p:tav>
                                      </p:tavLst>
                                    </p:anim>
                                    <p:anim calcmode="lin" valueType="num">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ppt_x"/>
                                          </p:val>
                                        </p:tav>
                                        <p:tav tm="100000">
                                          <p:val>
                                            <p:strVal val="#ppt_x"/>
                                          </p:val>
                                        </p:tav>
                                      </p:tavLst>
                                    </p:anim>
                                    <p:anim calcmode="lin" valueType="num">
                                      <p:cBhvr additive="base">
                                        <p:cTn id="45" dur="500" fill="hold"/>
                                        <p:tgtEl>
                                          <p:spTgt spid="22"/>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ppt_x"/>
                                          </p:val>
                                        </p:tav>
                                        <p:tav tm="100000">
                                          <p:val>
                                            <p:strVal val="#ppt_x"/>
                                          </p:val>
                                        </p:tav>
                                      </p:tavLst>
                                    </p:anim>
                                    <p:anim calcmode="lin" valueType="num">
                                      <p:cBhvr additive="base">
                                        <p:cTn id="4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50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fade">
                                      <p:cBhvr>
                                        <p:cTn id="64" dur="500"/>
                                        <p:tgtEl>
                                          <p:spTgt spid="8"/>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fade">
                                      <p:cBhvr>
                                        <p:cTn id="6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25" grpId="0" animBg="1"/>
      <p:bldP spid="26" grpId="0" animBg="1"/>
      <p:bldP spid="27" grpId="0" animBg="1"/>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平行四边形 3">
            <a:extLst>
              <a:ext uri="{FF2B5EF4-FFF2-40B4-BE49-F238E27FC236}">
                <a16:creationId xmlns:a16="http://schemas.microsoft.com/office/drawing/2014/main" xmlns="" id="{325CF978-845C-4FC5-A859-F4B9325BFE5B}"/>
              </a:ext>
            </a:extLst>
          </p:cNvPr>
          <p:cNvSpPr/>
          <p:nvPr/>
        </p:nvSpPr>
        <p:spPr>
          <a:xfrm>
            <a:off x="134174" y="1544048"/>
            <a:ext cx="3195661" cy="1637302"/>
          </a:xfrm>
          <a:prstGeom prst="parallelogram">
            <a:avLst>
              <a:gd name="adj" fmla="val 4274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平行四边形 4">
            <a:extLst>
              <a:ext uri="{FF2B5EF4-FFF2-40B4-BE49-F238E27FC236}">
                <a16:creationId xmlns:a16="http://schemas.microsoft.com/office/drawing/2014/main" xmlns="" id="{60CE8E3E-3862-4023-83DE-6A03EA9D1C5B}"/>
              </a:ext>
            </a:extLst>
          </p:cNvPr>
          <p:cNvSpPr/>
          <p:nvPr/>
        </p:nvSpPr>
        <p:spPr>
          <a:xfrm>
            <a:off x="1970929" y="2686193"/>
            <a:ext cx="3195661" cy="1637302"/>
          </a:xfrm>
          <a:prstGeom prst="parallelogram">
            <a:avLst>
              <a:gd name="adj" fmla="val 42740"/>
            </a:avLst>
          </a:prstGeom>
          <a:blipFill dpi="0"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平行四边形 5">
            <a:extLst>
              <a:ext uri="{FF2B5EF4-FFF2-40B4-BE49-F238E27FC236}">
                <a16:creationId xmlns:a16="http://schemas.microsoft.com/office/drawing/2014/main" xmlns="" id="{90932704-4E3E-49D0-93C4-CAC28C9206CB}"/>
              </a:ext>
            </a:extLst>
          </p:cNvPr>
          <p:cNvSpPr/>
          <p:nvPr/>
        </p:nvSpPr>
        <p:spPr>
          <a:xfrm>
            <a:off x="4870033" y="2362699"/>
            <a:ext cx="8788817" cy="1595491"/>
          </a:xfrm>
          <a:prstGeom prst="parallelogram">
            <a:avLst>
              <a:gd name="adj" fmla="val 4274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平行四边形 6">
            <a:extLst>
              <a:ext uri="{FF2B5EF4-FFF2-40B4-BE49-F238E27FC236}">
                <a16:creationId xmlns:a16="http://schemas.microsoft.com/office/drawing/2014/main" xmlns="" id="{F1A99FE4-1716-4DFD-83FC-DF6DE532C673}"/>
              </a:ext>
            </a:extLst>
          </p:cNvPr>
          <p:cNvSpPr/>
          <p:nvPr/>
        </p:nvSpPr>
        <p:spPr>
          <a:xfrm>
            <a:off x="-702897" y="2372198"/>
            <a:ext cx="3195661" cy="1637302"/>
          </a:xfrm>
          <a:prstGeom prst="parallelogram">
            <a:avLst>
              <a:gd name="adj" fmla="val 4274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平行四边形 7">
            <a:extLst>
              <a:ext uri="{FF2B5EF4-FFF2-40B4-BE49-F238E27FC236}">
                <a16:creationId xmlns:a16="http://schemas.microsoft.com/office/drawing/2014/main" xmlns="" id="{14B44C28-4C37-491D-9FF6-862398FECFE7}"/>
              </a:ext>
            </a:extLst>
          </p:cNvPr>
          <p:cNvSpPr/>
          <p:nvPr/>
        </p:nvSpPr>
        <p:spPr>
          <a:xfrm>
            <a:off x="3114879" y="4505073"/>
            <a:ext cx="1934893" cy="991346"/>
          </a:xfrm>
          <a:prstGeom prst="parallelogram">
            <a:avLst>
              <a:gd name="adj" fmla="val 4274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TextBox 48">
            <a:extLst>
              <a:ext uri="{FF2B5EF4-FFF2-40B4-BE49-F238E27FC236}">
                <a16:creationId xmlns:a16="http://schemas.microsoft.com/office/drawing/2014/main" xmlns="" id="{76126D22-42ED-4374-A502-4AC883E23F59}"/>
              </a:ext>
            </a:extLst>
          </p:cNvPr>
          <p:cNvSpPr txBox="1"/>
          <p:nvPr/>
        </p:nvSpPr>
        <p:spPr>
          <a:xfrm>
            <a:off x="6382254" y="2913202"/>
            <a:ext cx="4413867" cy="492443"/>
          </a:xfrm>
          <a:prstGeom prst="rect">
            <a:avLst/>
          </a:prstGeom>
          <a:noFill/>
        </p:spPr>
        <p:txBody>
          <a:bodyPr wrap="square" lIns="0" tIns="0" rIns="0" bIns="0" rtlCol="0">
            <a:spAutoFit/>
          </a:bodyPr>
          <a:lstStyle/>
          <a:p>
            <a:r>
              <a:rPr lang="en-US" altLang="zh-CN" sz="3200" dirty="0">
                <a:solidFill>
                  <a:schemeClr val="bg1"/>
                </a:solidFill>
                <a:cs typeface="+mn-ea"/>
                <a:sym typeface="+mn-lt"/>
              </a:rPr>
              <a:t>05</a:t>
            </a:r>
            <a:r>
              <a:rPr lang="en-GB" altLang="zh-CN" sz="3200" dirty="0">
                <a:solidFill>
                  <a:schemeClr val="bg1"/>
                </a:solidFill>
                <a:cs typeface="+mn-ea"/>
                <a:sym typeface="+mn-lt"/>
              </a:rPr>
              <a:t> </a:t>
            </a:r>
            <a:r>
              <a:rPr lang="zh-CN" altLang="en-US" sz="3200" dirty="0">
                <a:solidFill>
                  <a:schemeClr val="bg1"/>
                </a:solidFill>
                <a:cs typeface="+mn-ea"/>
                <a:sym typeface="+mn-lt"/>
              </a:rPr>
              <a:t>明年工作计划</a:t>
            </a:r>
            <a:endParaRPr lang="en-GB" altLang="zh-CN" sz="3200" dirty="0">
              <a:solidFill>
                <a:schemeClr val="bg1"/>
              </a:solidFill>
              <a:cs typeface="+mn-ea"/>
              <a:sym typeface="+mn-lt"/>
            </a:endParaRPr>
          </a:p>
        </p:txBody>
      </p:sp>
    </p:spTree>
    <p:extLst>
      <p:ext uri="{BB962C8B-B14F-4D97-AF65-F5344CB8AC3E}">
        <p14:creationId xmlns:p14="http://schemas.microsoft.com/office/powerpoint/2010/main" val="4269046316"/>
      </p:ext>
    </p:extLst>
  </p:cSld>
  <p:clrMapOvr>
    <a:masterClrMapping/>
  </p:clrMapOvr>
  <p:transition spd="slow" advTm="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30000"/>
                                      </p:iterate>
                                      <p:childTnLst>
                                        <p:set>
                                          <p:cBhvr>
                                            <p:cTn id="6" dur="1" fill="hold">
                                              <p:stCondLst>
                                                <p:cond delay="0"/>
                                              </p:stCondLst>
                                            </p:cTn>
                                            <p:tgtEl>
                                              <p:spTgt spid="9"/>
                                            </p:tgtEl>
                                            <p:attrNameLst>
                                              <p:attrName>style.visibility</p:attrName>
                                            </p:attrNameLst>
                                          </p:cBhvr>
                                          <p:to>
                                            <p:strVal val="visible"/>
                                          </p:to>
                                        </p:set>
                                        <p:animEffect transition="in" filter="wipe(left)">
                                          <p:cBhvr>
                                            <p:cTn id="7" dur="2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14:presetBounceEnd="36000">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14:bounceEnd="36000">
                                          <p:cBhvr additive="base">
                                            <p:cTn id="12" dur="500" fill="hold"/>
                                            <p:tgtEl>
                                              <p:spTgt spid="4"/>
                                            </p:tgtEl>
                                            <p:attrNameLst>
                                              <p:attrName>ppt_x</p:attrName>
                                            </p:attrNameLst>
                                          </p:cBhvr>
                                          <p:tavLst>
                                            <p:tav tm="0">
                                              <p:val>
                                                <p:strVal val="1+#ppt_w/2"/>
                                              </p:val>
                                            </p:tav>
                                            <p:tav tm="100000">
                                              <p:val>
                                                <p:strVal val="#ppt_x"/>
                                              </p:val>
                                            </p:tav>
                                          </p:tavLst>
                                        </p:anim>
                                        <p:anim calcmode="lin" valueType="num" p14:bounceEnd="36000">
                                          <p:cBhvr additive="base">
                                            <p:cTn id="13" dur="500" fill="hold"/>
                                            <p:tgtEl>
                                              <p:spTgt spid="4"/>
                                            </p:tgtEl>
                                            <p:attrNameLst>
                                              <p:attrName>ppt_y</p:attrName>
                                            </p:attrNameLst>
                                          </p:cBhvr>
                                          <p:tavLst>
                                            <p:tav tm="0">
                                              <p:val>
                                                <p:strVal val="0-#ppt_h/2"/>
                                              </p:val>
                                            </p:tav>
                                            <p:tav tm="100000">
                                              <p:val>
                                                <p:strVal val="#ppt_y"/>
                                              </p:val>
                                            </p:tav>
                                          </p:tavLst>
                                        </p:anim>
                                      </p:childTnLst>
                                    </p:cTn>
                                  </p:par>
                                  <p:par>
                                    <p:cTn id="14" presetID="2" presetClass="entr" presetSubtype="3" fill="hold" grpId="0" nodeType="withEffect" p14:presetBounceEnd="36000">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14:bounceEnd="36000">
                                          <p:cBhvr additive="base">
                                            <p:cTn id="16"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7" dur="500" fill="hold"/>
                                            <p:tgtEl>
                                              <p:spTgt spid="7"/>
                                            </p:tgtEl>
                                            <p:attrNameLst>
                                              <p:attrName>ppt_y</p:attrName>
                                            </p:attrNameLst>
                                          </p:cBhvr>
                                          <p:tavLst>
                                            <p:tav tm="0">
                                              <p:val>
                                                <p:strVal val="0-#ppt_h/2"/>
                                              </p:val>
                                            </p:tav>
                                            <p:tav tm="100000">
                                              <p:val>
                                                <p:strVal val="#ppt_y"/>
                                              </p:val>
                                            </p:tav>
                                          </p:tavLst>
                                        </p:anim>
                                      </p:childTnLst>
                                    </p:cTn>
                                  </p:par>
                                  <p:par>
                                    <p:cTn id="18" presetID="2" presetClass="entr" presetSubtype="3" fill="hold" grpId="0" nodeType="withEffect" p14:presetBounceEnd="36000">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14:bounceEnd="36000">
                                          <p:cBhvr additive="base">
                                            <p:cTn id="20" dur="500" fill="hold"/>
                                            <p:tgtEl>
                                              <p:spTgt spid="5"/>
                                            </p:tgtEl>
                                            <p:attrNameLst>
                                              <p:attrName>ppt_x</p:attrName>
                                            </p:attrNameLst>
                                          </p:cBhvr>
                                          <p:tavLst>
                                            <p:tav tm="0">
                                              <p:val>
                                                <p:strVal val="1+#ppt_w/2"/>
                                              </p:val>
                                            </p:tav>
                                            <p:tav tm="100000">
                                              <p:val>
                                                <p:strVal val="#ppt_x"/>
                                              </p:val>
                                            </p:tav>
                                          </p:tavLst>
                                        </p:anim>
                                        <p:anim calcmode="lin" valueType="num" p14:bounceEnd="36000">
                                          <p:cBhvr additive="base">
                                            <p:cTn id="21" dur="500" fill="hold"/>
                                            <p:tgtEl>
                                              <p:spTgt spid="5"/>
                                            </p:tgtEl>
                                            <p:attrNameLst>
                                              <p:attrName>ppt_y</p:attrName>
                                            </p:attrNameLst>
                                          </p:cBhvr>
                                          <p:tavLst>
                                            <p:tav tm="0">
                                              <p:val>
                                                <p:strVal val="0-#ppt_h/2"/>
                                              </p:val>
                                            </p:tav>
                                            <p:tav tm="100000">
                                              <p:val>
                                                <p:strVal val="#ppt_y"/>
                                              </p:val>
                                            </p:tav>
                                          </p:tavLst>
                                        </p:anim>
                                      </p:childTnLst>
                                    </p:cTn>
                                  </p:par>
                                  <p:par>
                                    <p:cTn id="22" presetID="2" presetClass="entr" presetSubtype="3" fill="hold" grpId="0" nodeType="withEffect" p14:presetBounceEnd="36000">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14:bounceEnd="36000">
                                          <p:cBhvr additive="base">
                                            <p:cTn id="24" dur="500" fill="hold"/>
                                            <p:tgtEl>
                                              <p:spTgt spid="8"/>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30000"/>
                                      </p:iterate>
                                      <p:childTnLst>
                                        <p:set>
                                          <p:cBhvr>
                                            <p:cTn id="6" dur="1" fill="hold">
                                              <p:stCondLst>
                                                <p:cond delay="0"/>
                                              </p:stCondLst>
                                            </p:cTn>
                                            <p:tgtEl>
                                              <p:spTgt spid="9"/>
                                            </p:tgtEl>
                                            <p:attrNameLst>
                                              <p:attrName>style.visibility</p:attrName>
                                            </p:attrNameLst>
                                          </p:cBhvr>
                                          <p:to>
                                            <p:strVal val="visible"/>
                                          </p:to>
                                        </p:set>
                                        <p:animEffect transition="in" filter="wipe(left)">
                                          <p:cBhvr>
                                            <p:cTn id="7" dur="2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0-#ppt_h/2"/>
                                              </p:val>
                                            </p:tav>
                                            <p:tav tm="100000">
                                              <p:val>
                                                <p:strVal val="#ppt_y"/>
                                              </p:val>
                                            </p:tav>
                                          </p:tavLst>
                                        </p:anim>
                                      </p:childTnLst>
                                    </p:cTn>
                                  </p:par>
                                  <p:par>
                                    <p:cTn id="14" presetID="2" presetClass="entr" presetSubtype="3"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0-#ppt_h/2"/>
                                              </p:val>
                                            </p:tav>
                                            <p:tav tm="100000">
                                              <p:val>
                                                <p:strVal val="#ppt_y"/>
                                              </p:val>
                                            </p:tav>
                                          </p:tavLst>
                                        </p:anim>
                                      </p:childTnLst>
                                    </p:cTn>
                                  </p:par>
                                  <p:par>
                                    <p:cTn id="18" presetID="2" presetClass="entr" presetSubtype="3"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0-#ppt_h/2"/>
                                              </p:val>
                                            </p:tav>
                                            <p:tav tm="100000">
                                              <p:val>
                                                <p:strVal val="#ppt_y"/>
                                              </p:val>
                                            </p:tav>
                                          </p:tavLst>
                                        </p:anim>
                                      </p:childTnLst>
                                    </p:cTn>
                                  </p:par>
                                  <p:par>
                                    <p:cTn id="22" presetID="2" presetClass="entr" presetSubtype="3"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1+#ppt_w/2"/>
                                              </p:val>
                                            </p:tav>
                                            <p:tav tm="100000">
                                              <p:val>
                                                <p:strVal val="#ppt_x"/>
                                              </p:val>
                                            </p:tav>
                                          </p:tavLst>
                                        </p:anim>
                                        <p:anim calcmode="lin" valueType="num">
                                          <p:cBhvr additive="base">
                                            <p:cTn id="25"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xmlns="" id="{956A8376-F6AE-4BA5-85B6-6B53A9EC8457}"/>
              </a:ext>
            </a:extLst>
          </p:cNvPr>
          <p:cNvSpPr>
            <a:spLocks/>
          </p:cNvSpPr>
          <p:nvPr/>
        </p:nvSpPr>
        <p:spPr bwMode="auto">
          <a:xfrm>
            <a:off x="4020152" y="1733375"/>
            <a:ext cx="4098517" cy="4693929"/>
          </a:xfrm>
          <a:custGeom>
            <a:avLst/>
            <a:gdLst>
              <a:gd name="T0" fmla="*/ 1015 w 1463"/>
              <a:gd name="T1" fmla="*/ 1383 h 1676"/>
              <a:gd name="T2" fmla="*/ 980 w 1463"/>
              <a:gd name="T3" fmla="*/ 1408 h 1676"/>
              <a:gd name="T4" fmla="*/ 980 w 1463"/>
              <a:gd name="T5" fmla="*/ 1409 h 1676"/>
              <a:gd name="T6" fmla="*/ 964 w 1463"/>
              <a:gd name="T7" fmla="*/ 1621 h 1676"/>
              <a:gd name="T8" fmla="*/ 906 w 1463"/>
              <a:gd name="T9" fmla="*/ 1676 h 1676"/>
              <a:gd name="T10" fmla="*/ 279 w 1463"/>
              <a:gd name="T11" fmla="*/ 1676 h 1676"/>
              <a:gd name="T12" fmla="*/ 234 w 1463"/>
              <a:gd name="T13" fmla="*/ 1655 h 1676"/>
              <a:gd name="T14" fmla="*/ 220 w 1463"/>
              <a:gd name="T15" fmla="*/ 1607 h 1676"/>
              <a:gd name="T16" fmla="*/ 277 w 1463"/>
              <a:gd name="T17" fmla="*/ 1285 h 1676"/>
              <a:gd name="T18" fmla="*/ 247 w 1463"/>
              <a:gd name="T19" fmla="*/ 1173 h 1676"/>
              <a:gd name="T20" fmla="*/ 34 w 1463"/>
              <a:gd name="T21" fmla="*/ 762 h 1676"/>
              <a:gd name="T22" fmla="*/ 160 w 1463"/>
              <a:gd name="T23" fmla="*/ 214 h 1676"/>
              <a:gd name="T24" fmla="*/ 676 w 1463"/>
              <a:gd name="T25" fmla="*/ 0 h 1676"/>
              <a:gd name="T26" fmla="*/ 1331 w 1463"/>
              <a:gd name="T27" fmla="*/ 422 h 1676"/>
              <a:gd name="T28" fmla="*/ 1334 w 1463"/>
              <a:gd name="T29" fmla="*/ 588 h 1676"/>
              <a:gd name="T30" fmla="*/ 1329 w 1463"/>
              <a:gd name="T31" fmla="*/ 610 h 1676"/>
              <a:gd name="T32" fmla="*/ 1326 w 1463"/>
              <a:gd name="T33" fmla="*/ 623 h 1676"/>
              <a:gd name="T34" fmla="*/ 1321 w 1463"/>
              <a:gd name="T35" fmla="*/ 668 h 1676"/>
              <a:gd name="T36" fmla="*/ 1334 w 1463"/>
              <a:gd name="T37" fmla="*/ 695 h 1676"/>
              <a:gd name="T38" fmla="*/ 1402 w 1463"/>
              <a:gd name="T39" fmla="*/ 800 h 1676"/>
              <a:gd name="T40" fmla="*/ 1449 w 1463"/>
              <a:gd name="T41" fmla="*/ 868 h 1676"/>
              <a:gd name="T42" fmla="*/ 1450 w 1463"/>
              <a:gd name="T43" fmla="*/ 870 h 1676"/>
              <a:gd name="T44" fmla="*/ 1458 w 1463"/>
              <a:gd name="T45" fmla="*/ 922 h 1676"/>
              <a:gd name="T46" fmla="*/ 1423 w 1463"/>
              <a:gd name="T47" fmla="*/ 962 h 1676"/>
              <a:gd name="T48" fmla="*/ 1373 w 1463"/>
              <a:gd name="T49" fmla="*/ 984 h 1676"/>
              <a:gd name="T50" fmla="*/ 1389 w 1463"/>
              <a:gd name="T51" fmla="*/ 1021 h 1676"/>
              <a:gd name="T52" fmla="*/ 1386 w 1463"/>
              <a:gd name="T53" fmla="*/ 1065 h 1676"/>
              <a:gd name="T54" fmla="*/ 1354 w 1463"/>
              <a:gd name="T55" fmla="*/ 1093 h 1676"/>
              <a:gd name="T56" fmla="*/ 1348 w 1463"/>
              <a:gd name="T57" fmla="*/ 1094 h 1676"/>
              <a:gd name="T58" fmla="*/ 1356 w 1463"/>
              <a:gd name="T59" fmla="*/ 1107 h 1676"/>
              <a:gd name="T60" fmla="*/ 1355 w 1463"/>
              <a:gd name="T61" fmla="*/ 1168 h 1676"/>
              <a:gd name="T62" fmla="*/ 1316 w 1463"/>
              <a:gd name="T63" fmla="*/ 1219 h 1676"/>
              <a:gd name="T64" fmla="*/ 1314 w 1463"/>
              <a:gd name="T65" fmla="*/ 1273 h 1676"/>
              <a:gd name="T66" fmla="*/ 1289 w 1463"/>
              <a:gd name="T67" fmla="*/ 1393 h 1676"/>
              <a:gd name="T68" fmla="*/ 1202 w 1463"/>
              <a:gd name="T69" fmla="*/ 1423 h 1676"/>
              <a:gd name="T70" fmla="*/ 1023 w 1463"/>
              <a:gd name="T71" fmla="*/ 1386 h 1676"/>
              <a:gd name="T72" fmla="*/ 1015 w 1463"/>
              <a:gd name="T73" fmla="*/ 1383 h 1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63" h="1676">
                <a:moveTo>
                  <a:pt x="1015" y="1383"/>
                </a:moveTo>
                <a:cubicBezTo>
                  <a:pt x="996" y="1383"/>
                  <a:pt x="981" y="1399"/>
                  <a:pt x="980" y="1408"/>
                </a:cubicBezTo>
                <a:cubicBezTo>
                  <a:pt x="980" y="1409"/>
                  <a:pt x="980" y="1409"/>
                  <a:pt x="980" y="1409"/>
                </a:cubicBezTo>
                <a:cubicBezTo>
                  <a:pt x="976" y="1448"/>
                  <a:pt x="970" y="1512"/>
                  <a:pt x="964" y="1621"/>
                </a:cubicBezTo>
                <a:cubicBezTo>
                  <a:pt x="963" y="1651"/>
                  <a:pt x="937" y="1676"/>
                  <a:pt x="906" y="1676"/>
                </a:cubicBezTo>
                <a:cubicBezTo>
                  <a:pt x="279" y="1676"/>
                  <a:pt x="279" y="1676"/>
                  <a:pt x="279" y="1676"/>
                </a:cubicBezTo>
                <a:cubicBezTo>
                  <a:pt x="260" y="1676"/>
                  <a:pt x="245" y="1668"/>
                  <a:pt x="234" y="1655"/>
                </a:cubicBezTo>
                <a:cubicBezTo>
                  <a:pt x="222" y="1641"/>
                  <a:pt x="218" y="1624"/>
                  <a:pt x="220" y="1607"/>
                </a:cubicBezTo>
                <a:cubicBezTo>
                  <a:pt x="277" y="1285"/>
                  <a:pt x="277" y="1285"/>
                  <a:pt x="277" y="1285"/>
                </a:cubicBezTo>
                <a:cubicBezTo>
                  <a:pt x="285" y="1245"/>
                  <a:pt x="274" y="1204"/>
                  <a:pt x="247" y="1173"/>
                </a:cubicBezTo>
                <a:cubicBezTo>
                  <a:pt x="159" y="1067"/>
                  <a:pt x="62" y="940"/>
                  <a:pt x="34" y="762"/>
                </a:cubicBezTo>
                <a:cubicBezTo>
                  <a:pt x="0" y="538"/>
                  <a:pt x="44" y="350"/>
                  <a:pt x="160" y="214"/>
                </a:cubicBezTo>
                <a:cubicBezTo>
                  <a:pt x="277" y="78"/>
                  <a:pt x="465" y="0"/>
                  <a:pt x="676" y="0"/>
                </a:cubicBezTo>
                <a:cubicBezTo>
                  <a:pt x="940" y="0"/>
                  <a:pt x="1258" y="133"/>
                  <a:pt x="1331" y="422"/>
                </a:cubicBezTo>
                <a:cubicBezTo>
                  <a:pt x="1344" y="476"/>
                  <a:pt x="1345" y="538"/>
                  <a:pt x="1334" y="588"/>
                </a:cubicBezTo>
                <a:cubicBezTo>
                  <a:pt x="1329" y="610"/>
                  <a:pt x="1329" y="610"/>
                  <a:pt x="1329" y="610"/>
                </a:cubicBezTo>
                <a:cubicBezTo>
                  <a:pt x="1328" y="614"/>
                  <a:pt x="1327" y="618"/>
                  <a:pt x="1326" y="623"/>
                </a:cubicBezTo>
                <a:cubicBezTo>
                  <a:pt x="1321" y="639"/>
                  <a:pt x="1316" y="658"/>
                  <a:pt x="1321" y="668"/>
                </a:cubicBezTo>
                <a:cubicBezTo>
                  <a:pt x="1334" y="695"/>
                  <a:pt x="1334" y="695"/>
                  <a:pt x="1334" y="695"/>
                </a:cubicBezTo>
                <a:cubicBezTo>
                  <a:pt x="1352" y="732"/>
                  <a:pt x="1378" y="767"/>
                  <a:pt x="1402" y="800"/>
                </a:cubicBezTo>
                <a:cubicBezTo>
                  <a:pt x="1418" y="822"/>
                  <a:pt x="1435" y="845"/>
                  <a:pt x="1449" y="868"/>
                </a:cubicBezTo>
                <a:cubicBezTo>
                  <a:pt x="1450" y="870"/>
                  <a:pt x="1450" y="870"/>
                  <a:pt x="1450" y="870"/>
                </a:cubicBezTo>
                <a:cubicBezTo>
                  <a:pt x="1460" y="886"/>
                  <a:pt x="1463" y="904"/>
                  <a:pt x="1458" y="922"/>
                </a:cubicBezTo>
                <a:cubicBezTo>
                  <a:pt x="1452" y="940"/>
                  <a:pt x="1440" y="955"/>
                  <a:pt x="1423" y="962"/>
                </a:cubicBezTo>
                <a:cubicBezTo>
                  <a:pt x="1373" y="984"/>
                  <a:pt x="1373" y="984"/>
                  <a:pt x="1373" y="984"/>
                </a:cubicBezTo>
                <a:cubicBezTo>
                  <a:pt x="1389" y="1021"/>
                  <a:pt x="1389" y="1021"/>
                  <a:pt x="1389" y="1021"/>
                </a:cubicBezTo>
                <a:cubicBezTo>
                  <a:pt x="1394" y="1036"/>
                  <a:pt x="1394" y="1052"/>
                  <a:pt x="1386" y="1065"/>
                </a:cubicBezTo>
                <a:cubicBezTo>
                  <a:pt x="1380" y="1080"/>
                  <a:pt x="1368" y="1089"/>
                  <a:pt x="1354" y="1093"/>
                </a:cubicBezTo>
                <a:cubicBezTo>
                  <a:pt x="1348" y="1094"/>
                  <a:pt x="1348" y="1094"/>
                  <a:pt x="1348" y="1094"/>
                </a:cubicBezTo>
                <a:cubicBezTo>
                  <a:pt x="1356" y="1107"/>
                  <a:pt x="1356" y="1107"/>
                  <a:pt x="1356" y="1107"/>
                </a:cubicBezTo>
                <a:cubicBezTo>
                  <a:pt x="1368" y="1126"/>
                  <a:pt x="1368" y="1150"/>
                  <a:pt x="1355" y="1168"/>
                </a:cubicBezTo>
                <a:cubicBezTo>
                  <a:pt x="1316" y="1219"/>
                  <a:pt x="1316" y="1219"/>
                  <a:pt x="1316" y="1219"/>
                </a:cubicBezTo>
                <a:cubicBezTo>
                  <a:pt x="1311" y="1227"/>
                  <a:pt x="1312" y="1251"/>
                  <a:pt x="1314" y="1273"/>
                </a:cubicBezTo>
                <a:cubicBezTo>
                  <a:pt x="1316" y="1312"/>
                  <a:pt x="1318" y="1362"/>
                  <a:pt x="1289" y="1393"/>
                </a:cubicBezTo>
                <a:cubicBezTo>
                  <a:pt x="1270" y="1414"/>
                  <a:pt x="1241" y="1423"/>
                  <a:pt x="1202" y="1423"/>
                </a:cubicBezTo>
                <a:cubicBezTo>
                  <a:pt x="1157" y="1423"/>
                  <a:pt x="1098" y="1411"/>
                  <a:pt x="1023" y="1386"/>
                </a:cubicBezTo>
                <a:cubicBezTo>
                  <a:pt x="1021" y="1385"/>
                  <a:pt x="1018" y="1383"/>
                  <a:pt x="1015" y="1383"/>
                </a:cubicBezTo>
                <a:close/>
              </a:path>
            </a:pathLst>
          </a:custGeom>
          <a:noFill/>
          <a:ln w="53975">
            <a:solidFill>
              <a:schemeClr val="tx2"/>
            </a:solidFill>
            <a:round/>
            <a:headEnd/>
            <a:tailEnd/>
          </a:ln>
        </p:spPr>
        <p:txBody>
          <a:bodyPr vert="horz" wrap="square" lIns="68580" tIns="34290" rIns="68580" bIns="34290" numCol="1" anchor="t" anchorCtr="0" compatLnSpc="1">
            <a:prstTxWarp prst="textNoShape">
              <a:avLst/>
            </a:prstTxWarp>
          </a:bodyPr>
          <a:lstStyle/>
          <a:p>
            <a:endParaRPr lang="en-US" sz="1013" dirty="0">
              <a:cs typeface="+mn-ea"/>
              <a:sym typeface="+mn-lt"/>
            </a:endParaRPr>
          </a:p>
        </p:txBody>
      </p:sp>
      <p:sp>
        <p:nvSpPr>
          <p:cNvPr id="5" name="Freeform 6">
            <a:extLst>
              <a:ext uri="{FF2B5EF4-FFF2-40B4-BE49-F238E27FC236}">
                <a16:creationId xmlns:a16="http://schemas.microsoft.com/office/drawing/2014/main" xmlns="" id="{C89FE5D4-36A1-42B0-B5F4-2DED02081F10}"/>
              </a:ext>
            </a:extLst>
          </p:cNvPr>
          <p:cNvSpPr>
            <a:spLocks/>
          </p:cNvSpPr>
          <p:nvPr/>
        </p:nvSpPr>
        <p:spPr bwMode="auto">
          <a:xfrm>
            <a:off x="5807693" y="1906372"/>
            <a:ext cx="1846426" cy="1411973"/>
          </a:xfrm>
          <a:custGeom>
            <a:avLst/>
            <a:gdLst>
              <a:gd name="T0" fmla="*/ 653 w 659"/>
              <a:gd name="T1" fmla="*/ 504 h 504"/>
              <a:gd name="T2" fmla="*/ 475 w 659"/>
              <a:gd name="T3" fmla="*/ 481 h 504"/>
              <a:gd name="T4" fmla="*/ 449 w 659"/>
              <a:gd name="T5" fmla="*/ 411 h 504"/>
              <a:gd name="T6" fmla="*/ 375 w 659"/>
              <a:gd name="T7" fmla="*/ 370 h 504"/>
              <a:gd name="T8" fmla="*/ 292 w 659"/>
              <a:gd name="T9" fmla="*/ 390 h 504"/>
              <a:gd name="T10" fmla="*/ 247 w 659"/>
              <a:gd name="T11" fmla="*/ 451 h 504"/>
              <a:gd name="T12" fmla="*/ 63 w 659"/>
              <a:gd name="T13" fmla="*/ 427 h 504"/>
              <a:gd name="T14" fmla="*/ 90 w 659"/>
              <a:gd name="T15" fmla="*/ 228 h 504"/>
              <a:gd name="T16" fmla="*/ 80 w 659"/>
              <a:gd name="T17" fmla="*/ 225 h 504"/>
              <a:gd name="T18" fmla="*/ 6 w 659"/>
              <a:gd name="T19" fmla="*/ 120 h 504"/>
              <a:gd name="T20" fmla="*/ 105 w 659"/>
              <a:gd name="T21" fmla="*/ 35 h 504"/>
              <a:gd name="T22" fmla="*/ 115 w 659"/>
              <a:gd name="T23" fmla="*/ 36 h 504"/>
              <a:gd name="T24" fmla="*/ 119 w 659"/>
              <a:gd name="T25" fmla="*/ 3 h 504"/>
              <a:gd name="T26" fmla="*/ 160 w 659"/>
              <a:gd name="T27" fmla="*/ 0 h 504"/>
              <a:gd name="T28" fmla="*/ 282 w 659"/>
              <a:gd name="T29" fmla="*/ 42 h 504"/>
              <a:gd name="T30" fmla="*/ 295 w 659"/>
              <a:gd name="T31" fmla="*/ 42 h 504"/>
              <a:gd name="T32" fmla="*/ 444 w 659"/>
              <a:gd name="T33" fmla="*/ 110 h 504"/>
              <a:gd name="T34" fmla="*/ 575 w 659"/>
              <a:gd name="T35" fmla="*/ 263 h 504"/>
              <a:gd name="T36" fmla="*/ 626 w 659"/>
              <a:gd name="T37" fmla="*/ 337 h 504"/>
              <a:gd name="T38" fmla="*/ 625 w 659"/>
              <a:gd name="T39" fmla="*/ 348 h 504"/>
              <a:gd name="T40" fmla="*/ 659 w 659"/>
              <a:gd name="T41" fmla="*/ 457 h 504"/>
              <a:gd name="T42" fmla="*/ 653 w 659"/>
              <a:gd name="T43" fmla="*/ 50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9" h="504">
                <a:moveTo>
                  <a:pt x="653" y="504"/>
                </a:moveTo>
                <a:cubicBezTo>
                  <a:pt x="475" y="481"/>
                  <a:pt x="475" y="481"/>
                  <a:pt x="475" y="481"/>
                </a:cubicBezTo>
                <a:cubicBezTo>
                  <a:pt x="475" y="456"/>
                  <a:pt x="466" y="430"/>
                  <a:pt x="449" y="411"/>
                </a:cubicBezTo>
                <a:cubicBezTo>
                  <a:pt x="429" y="388"/>
                  <a:pt x="404" y="373"/>
                  <a:pt x="375" y="370"/>
                </a:cubicBezTo>
                <a:cubicBezTo>
                  <a:pt x="346" y="366"/>
                  <a:pt x="316" y="373"/>
                  <a:pt x="292" y="390"/>
                </a:cubicBezTo>
                <a:cubicBezTo>
                  <a:pt x="270" y="405"/>
                  <a:pt x="255" y="427"/>
                  <a:pt x="247" y="451"/>
                </a:cubicBezTo>
                <a:cubicBezTo>
                  <a:pt x="63" y="427"/>
                  <a:pt x="63" y="427"/>
                  <a:pt x="63" y="427"/>
                </a:cubicBezTo>
                <a:cubicBezTo>
                  <a:pt x="90" y="228"/>
                  <a:pt x="90" y="228"/>
                  <a:pt x="90" y="228"/>
                </a:cubicBezTo>
                <a:cubicBezTo>
                  <a:pt x="80" y="225"/>
                  <a:pt x="80" y="225"/>
                  <a:pt x="80" y="225"/>
                </a:cubicBezTo>
                <a:cubicBezTo>
                  <a:pt x="31" y="214"/>
                  <a:pt x="0" y="169"/>
                  <a:pt x="6" y="120"/>
                </a:cubicBezTo>
                <a:cubicBezTo>
                  <a:pt x="12" y="69"/>
                  <a:pt x="56" y="34"/>
                  <a:pt x="105" y="35"/>
                </a:cubicBezTo>
                <a:cubicBezTo>
                  <a:pt x="115" y="36"/>
                  <a:pt x="115" y="36"/>
                  <a:pt x="115" y="36"/>
                </a:cubicBezTo>
                <a:cubicBezTo>
                  <a:pt x="119" y="3"/>
                  <a:pt x="119" y="3"/>
                  <a:pt x="119" y="3"/>
                </a:cubicBezTo>
                <a:cubicBezTo>
                  <a:pt x="132" y="1"/>
                  <a:pt x="145" y="0"/>
                  <a:pt x="160" y="0"/>
                </a:cubicBezTo>
                <a:cubicBezTo>
                  <a:pt x="206" y="0"/>
                  <a:pt x="248" y="15"/>
                  <a:pt x="282" y="42"/>
                </a:cubicBezTo>
                <a:cubicBezTo>
                  <a:pt x="287" y="42"/>
                  <a:pt x="291" y="42"/>
                  <a:pt x="295" y="42"/>
                </a:cubicBezTo>
                <a:cubicBezTo>
                  <a:pt x="354" y="42"/>
                  <a:pt x="409" y="69"/>
                  <a:pt x="444" y="110"/>
                </a:cubicBezTo>
                <a:cubicBezTo>
                  <a:pt x="518" y="123"/>
                  <a:pt x="572" y="186"/>
                  <a:pt x="575" y="263"/>
                </a:cubicBezTo>
                <a:cubicBezTo>
                  <a:pt x="604" y="275"/>
                  <a:pt x="626" y="303"/>
                  <a:pt x="626" y="337"/>
                </a:cubicBezTo>
                <a:cubicBezTo>
                  <a:pt x="626" y="340"/>
                  <a:pt x="625" y="344"/>
                  <a:pt x="625" y="348"/>
                </a:cubicBezTo>
                <a:cubicBezTo>
                  <a:pt x="646" y="379"/>
                  <a:pt x="659" y="417"/>
                  <a:pt x="659" y="457"/>
                </a:cubicBezTo>
                <a:cubicBezTo>
                  <a:pt x="659" y="473"/>
                  <a:pt x="656" y="488"/>
                  <a:pt x="653" y="504"/>
                </a:cubicBezTo>
                <a:close/>
              </a:path>
            </a:pathLst>
          </a:custGeom>
          <a:solidFill>
            <a:schemeClr val="bg1">
              <a:lumMod val="65000"/>
            </a:schemeClr>
          </a:solidFill>
          <a:ln>
            <a:noFill/>
          </a:ln>
          <a:extLst/>
        </p:spPr>
        <p:txBody>
          <a:bodyPr vert="horz" wrap="square" lIns="68580" tIns="34290" rIns="68580" bIns="34290" numCol="1" anchor="t" anchorCtr="0" compatLnSpc="1">
            <a:prstTxWarp prst="textNoShape">
              <a:avLst/>
            </a:prstTxWarp>
          </a:bodyPr>
          <a:lstStyle/>
          <a:p>
            <a:endParaRPr lang="en-US" sz="1013" dirty="0">
              <a:cs typeface="+mn-ea"/>
              <a:sym typeface="+mn-lt"/>
            </a:endParaRPr>
          </a:p>
        </p:txBody>
      </p:sp>
      <p:sp>
        <p:nvSpPr>
          <p:cNvPr id="6" name="Freeform 7">
            <a:extLst>
              <a:ext uri="{FF2B5EF4-FFF2-40B4-BE49-F238E27FC236}">
                <a16:creationId xmlns:a16="http://schemas.microsoft.com/office/drawing/2014/main" xmlns="" id="{A4E40EE7-8B68-4B08-B82C-D5F856499758}"/>
              </a:ext>
            </a:extLst>
          </p:cNvPr>
          <p:cNvSpPr>
            <a:spLocks/>
          </p:cNvSpPr>
          <p:nvPr/>
        </p:nvSpPr>
        <p:spPr bwMode="auto">
          <a:xfrm>
            <a:off x="5827323" y="2976803"/>
            <a:ext cx="1791465" cy="1411973"/>
          </a:xfrm>
          <a:custGeom>
            <a:avLst/>
            <a:gdLst>
              <a:gd name="T0" fmla="*/ 4 w 639"/>
              <a:gd name="T1" fmla="*/ 468 h 504"/>
              <a:gd name="T2" fmla="*/ 74 w 639"/>
              <a:gd name="T3" fmla="*/ 440 h 504"/>
              <a:gd name="T4" fmla="*/ 114 w 639"/>
              <a:gd name="T5" fmla="*/ 366 h 504"/>
              <a:gd name="T6" fmla="*/ 93 w 639"/>
              <a:gd name="T7" fmla="*/ 283 h 504"/>
              <a:gd name="T8" fmla="*/ 33 w 639"/>
              <a:gd name="T9" fmla="*/ 240 h 504"/>
              <a:gd name="T10" fmla="*/ 56 w 639"/>
              <a:gd name="T11" fmla="*/ 64 h 504"/>
              <a:gd name="T12" fmla="*/ 256 w 639"/>
              <a:gd name="T13" fmla="*/ 91 h 504"/>
              <a:gd name="T14" fmla="*/ 258 w 639"/>
              <a:gd name="T15" fmla="*/ 81 h 504"/>
              <a:gd name="T16" fmla="*/ 365 w 639"/>
              <a:gd name="T17" fmla="*/ 7 h 504"/>
              <a:gd name="T18" fmla="*/ 449 w 639"/>
              <a:gd name="T19" fmla="*/ 106 h 504"/>
              <a:gd name="T20" fmla="*/ 448 w 639"/>
              <a:gd name="T21" fmla="*/ 115 h 504"/>
              <a:gd name="T22" fmla="*/ 639 w 639"/>
              <a:gd name="T23" fmla="*/ 140 h 504"/>
              <a:gd name="T24" fmla="*/ 564 w 639"/>
              <a:gd name="T25" fmla="*/ 234 h 504"/>
              <a:gd name="T26" fmla="*/ 421 w 639"/>
              <a:gd name="T27" fmla="*/ 337 h 504"/>
              <a:gd name="T28" fmla="*/ 349 w 639"/>
              <a:gd name="T29" fmla="*/ 319 h 504"/>
              <a:gd name="T30" fmla="*/ 257 w 639"/>
              <a:gd name="T31" fmla="*/ 374 h 504"/>
              <a:gd name="T32" fmla="*/ 70 w 639"/>
              <a:gd name="T33" fmla="*/ 504 h 504"/>
              <a:gd name="T34" fmla="*/ 0 w 639"/>
              <a:gd name="T35" fmla="*/ 491 h 504"/>
              <a:gd name="T36" fmla="*/ 4 w 639"/>
              <a:gd name="T37" fmla="*/ 468 h 504"/>
              <a:gd name="T38" fmla="*/ 4 w 639"/>
              <a:gd name="T39" fmla="*/ 468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9" h="504">
                <a:moveTo>
                  <a:pt x="4" y="468"/>
                </a:moveTo>
                <a:cubicBezTo>
                  <a:pt x="29" y="467"/>
                  <a:pt x="53" y="457"/>
                  <a:pt x="74" y="440"/>
                </a:cubicBezTo>
                <a:cubicBezTo>
                  <a:pt x="96" y="422"/>
                  <a:pt x="110" y="395"/>
                  <a:pt x="114" y="366"/>
                </a:cubicBezTo>
                <a:cubicBezTo>
                  <a:pt x="118" y="337"/>
                  <a:pt x="110" y="308"/>
                  <a:pt x="93" y="283"/>
                </a:cubicBezTo>
                <a:cubicBezTo>
                  <a:pt x="79" y="263"/>
                  <a:pt x="58" y="247"/>
                  <a:pt x="33" y="240"/>
                </a:cubicBezTo>
                <a:cubicBezTo>
                  <a:pt x="56" y="64"/>
                  <a:pt x="56" y="64"/>
                  <a:pt x="56" y="64"/>
                </a:cubicBezTo>
                <a:cubicBezTo>
                  <a:pt x="256" y="91"/>
                  <a:pt x="256" y="91"/>
                  <a:pt x="256" y="91"/>
                </a:cubicBezTo>
                <a:cubicBezTo>
                  <a:pt x="258" y="81"/>
                  <a:pt x="258" y="81"/>
                  <a:pt x="258" y="81"/>
                </a:cubicBezTo>
                <a:cubicBezTo>
                  <a:pt x="269" y="32"/>
                  <a:pt x="314" y="0"/>
                  <a:pt x="365" y="7"/>
                </a:cubicBezTo>
                <a:cubicBezTo>
                  <a:pt x="415" y="13"/>
                  <a:pt x="450" y="56"/>
                  <a:pt x="449" y="106"/>
                </a:cubicBezTo>
                <a:cubicBezTo>
                  <a:pt x="448" y="115"/>
                  <a:pt x="448" y="115"/>
                  <a:pt x="448" y="115"/>
                </a:cubicBezTo>
                <a:cubicBezTo>
                  <a:pt x="639" y="140"/>
                  <a:pt x="639" y="140"/>
                  <a:pt x="639" y="140"/>
                </a:cubicBezTo>
                <a:cubicBezTo>
                  <a:pt x="625" y="179"/>
                  <a:pt x="598" y="212"/>
                  <a:pt x="564" y="234"/>
                </a:cubicBezTo>
                <a:cubicBezTo>
                  <a:pt x="544" y="293"/>
                  <a:pt x="488" y="337"/>
                  <a:pt x="421" y="337"/>
                </a:cubicBezTo>
                <a:cubicBezTo>
                  <a:pt x="394" y="337"/>
                  <a:pt x="370" y="330"/>
                  <a:pt x="349" y="319"/>
                </a:cubicBezTo>
                <a:cubicBezTo>
                  <a:pt x="326" y="347"/>
                  <a:pt x="295" y="367"/>
                  <a:pt x="257" y="374"/>
                </a:cubicBezTo>
                <a:cubicBezTo>
                  <a:pt x="229" y="451"/>
                  <a:pt x="157" y="504"/>
                  <a:pt x="70" y="504"/>
                </a:cubicBezTo>
                <a:cubicBezTo>
                  <a:pt x="46" y="504"/>
                  <a:pt x="22" y="499"/>
                  <a:pt x="0" y="491"/>
                </a:cubicBezTo>
                <a:cubicBezTo>
                  <a:pt x="4" y="468"/>
                  <a:pt x="4" y="468"/>
                  <a:pt x="4" y="468"/>
                </a:cubicBezTo>
                <a:cubicBezTo>
                  <a:pt x="4" y="468"/>
                  <a:pt x="4" y="468"/>
                  <a:pt x="4" y="468"/>
                </a:cubicBezTo>
                <a:close/>
              </a:path>
            </a:pathLst>
          </a:custGeom>
          <a:solidFill>
            <a:schemeClr val="bg1">
              <a:lumMod val="50000"/>
            </a:schemeClr>
          </a:solidFill>
          <a:ln>
            <a:noFill/>
          </a:ln>
          <a:extLst/>
        </p:spPr>
        <p:txBody>
          <a:bodyPr vert="horz" wrap="square" lIns="68580" tIns="34290" rIns="68580" bIns="34290" numCol="1" anchor="t" anchorCtr="0" compatLnSpc="1">
            <a:prstTxWarp prst="textNoShape">
              <a:avLst/>
            </a:prstTxWarp>
          </a:bodyPr>
          <a:lstStyle/>
          <a:p>
            <a:endParaRPr lang="en-US" sz="1013" dirty="0">
              <a:cs typeface="+mn-ea"/>
              <a:sym typeface="+mn-lt"/>
            </a:endParaRPr>
          </a:p>
        </p:txBody>
      </p:sp>
      <p:sp>
        <p:nvSpPr>
          <p:cNvPr id="7" name="Freeform 8">
            <a:extLst>
              <a:ext uri="{FF2B5EF4-FFF2-40B4-BE49-F238E27FC236}">
                <a16:creationId xmlns:a16="http://schemas.microsoft.com/office/drawing/2014/main" xmlns="" id="{0953AFDF-ED85-4074-8EA5-DFCCA8028D41}"/>
              </a:ext>
            </a:extLst>
          </p:cNvPr>
          <p:cNvSpPr>
            <a:spLocks/>
          </p:cNvSpPr>
          <p:nvPr/>
        </p:nvSpPr>
        <p:spPr bwMode="auto">
          <a:xfrm>
            <a:off x="4188962" y="2920533"/>
            <a:ext cx="1922325" cy="1775763"/>
          </a:xfrm>
          <a:custGeom>
            <a:avLst/>
            <a:gdLst>
              <a:gd name="T0" fmla="*/ 0 w 686"/>
              <a:gd name="T1" fmla="*/ 150 h 634"/>
              <a:gd name="T2" fmla="*/ 41 w 686"/>
              <a:gd name="T3" fmla="*/ 41 h 634"/>
              <a:gd name="T4" fmla="*/ 40 w 686"/>
              <a:gd name="T5" fmla="*/ 16 h 634"/>
              <a:gd name="T6" fmla="*/ 40 w 686"/>
              <a:gd name="T7" fmla="*/ 0 h 634"/>
              <a:gd name="T8" fmla="*/ 210 w 686"/>
              <a:gd name="T9" fmla="*/ 23 h 634"/>
              <a:gd name="T10" fmla="*/ 238 w 686"/>
              <a:gd name="T11" fmla="*/ 93 h 634"/>
              <a:gd name="T12" fmla="*/ 312 w 686"/>
              <a:gd name="T13" fmla="*/ 133 h 634"/>
              <a:gd name="T14" fmla="*/ 326 w 686"/>
              <a:gd name="T15" fmla="*/ 134 h 634"/>
              <a:gd name="T16" fmla="*/ 394 w 686"/>
              <a:gd name="T17" fmla="*/ 114 h 634"/>
              <a:gd name="T18" fmla="*/ 438 w 686"/>
              <a:gd name="T19" fmla="*/ 52 h 634"/>
              <a:gd name="T20" fmla="*/ 621 w 686"/>
              <a:gd name="T21" fmla="*/ 76 h 634"/>
              <a:gd name="T22" fmla="*/ 596 w 686"/>
              <a:gd name="T23" fmla="*/ 275 h 634"/>
              <a:gd name="T24" fmla="*/ 604 w 686"/>
              <a:gd name="T25" fmla="*/ 277 h 634"/>
              <a:gd name="T26" fmla="*/ 679 w 686"/>
              <a:gd name="T27" fmla="*/ 384 h 634"/>
              <a:gd name="T28" fmla="*/ 580 w 686"/>
              <a:gd name="T29" fmla="*/ 467 h 634"/>
              <a:gd name="T30" fmla="*/ 571 w 686"/>
              <a:gd name="T31" fmla="*/ 467 h 634"/>
              <a:gd name="T32" fmla="*/ 562 w 686"/>
              <a:gd name="T33" fmla="*/ 530 h 634"/>
              <a:gd name="T34" fmla="*/ 364 w 686"/>
              <a:gd name="T35" fmla="*/ 634 h 634"/>
              <a:gd name="T36" fmla="*/ 139 w 686"/>
              <a:gd name="T37" fmla="*/ 479 h 634"/>
              <a:gd name="T38" fmla="*/ 13 w 686"/>
              <a:gd name="T39" fmla="*/ 266 h 634"/>
              <a:gd name="T40" fmla="*/ 17 w 686"/>
              <a:gd name="T41" fmla="*/ 223 h 634"/>
              <a:gd name="T42" fmla="*/ 0 w 686"/>
              <a:gd name="T43" fmla="*/ 150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86" h="634">
                <a:moveTo>
                  <a:pt x="0" y="150"/>
                </a:moveTo>
                <a:cubicBezTo>
                  <a:pt x="0" y="108"/>
                  <a:pt x="15" y="70"/>
                  <a:pt x="41" y="41"/>
                </a:cubicBezTo>
                <a:cubicBezTo>
                  <a:pt x="40" y="33"/>
                  <a:pt x="40" y="24"/>
                  <a:pt x="40" y="16"/>
                </a:cubicBezTo>
                <a:cubicBezTo>
                  <a:pt x="40" y="10"/>
                  <a:pt x="40" y="5"/>
                  <a:pt x="40" y="0"/>
                </a:cubicBezTo>
                <a:cubicBezTo>
                  <a:pt x="210" y="23"/>
                  <a:pt x="210" y="23"/>
                  <a:pt x="210" y="23"/>
                </a:cubicBezTo>
                <a:cubicBezTo>
                  <a:pt x="211" y="49"/>
                  <a:pt x="221" y="73"/>
                  <a:pt x="238" y="93"/>
                </a:cubicBezTo>
                <a:cubicBezTo>
                  <a:pt x="256" y="115"/>
                  <a:pt x="283" y="130"/>
                  <a:pt x="312" y="133"/>
                </a:cubicBezTo>
                <a:cubicBezTo>
                  <a:pt x="317" y="134"/>
                  <a:pt x="321" y="134"/>
                  <a:pt x="326" y="134"/>
                </a:cubicBezTo>
                <a:cubicBezTo>
                  <a:pt x="350" y="134"/>
                  <a:pt x="373" y="127"/>
                  <a:pt x="394" y="114"/>
                </a:cubicBezTo>
                <a:cubicBezTo>
                  <a:pt x="415" y="98"/>
                  <a:pt x="430" y="78"/>
                  <a:pt x="438" y="52"/>
                </a:cubicBezTo>
                <a:cubicBezTo>
                  <a:pt x="621" y="76"/>
                  <a:pt x="621" y="76"/>
                  <a:pt x="621" y="76"/>
                </a:cubicBezTo>
                <a:cubicBezTo>
                  <a:pt x="596" y="275"/>
                  <a:pt x="596" y="275"/>
                  <a:pt x="596" y="275"/>
                </a:cubicBezTo>
                <a:cubicBezTo>
                  <a:pt x="604" y="277"/>
                  <a:pt x="604" y="277"/>
                  <a:pt x="604" y="277"/>
                </a:cubicBezTo>
                <a:cubicBezTo>
                  <a:pt x="654" y="288"/>
                  <a:pt x="686" y="334"/>
                  <a:pt x="679" y="384"/>
                </a:cubicBezTo>
                <a:cubicBezTo>
                  <a:pt x="672" y="433"/>
                  <a:pt x="630" y="470"/>
                  <a:pt x="580" y="467"/>
                </a:cubicBezTo>
                <a:cubicBezTo>
                  <a:pt x="571" y="467"/>
                  <a:pt x="571" y="467"/>
                  <a:pt x="571" y="467"/>
                </a:cubicBezTo>
                <a:cubicBezTo>
                  <a:pt x="562" y="530"/>
                  <a:pt x="562" y="530"/>
                  <a:pt x="562" y="530"/>
                </a:cubicBezTo>
                <a:cubicBezTo>
                  <a:pt x="519" y="593"/>
                  <a:pt x="446" y="634"/>
                  <a:pt x="364" y="634"/>
                </a:cubicBezTo>
                <a:cubicBezTo>
                  <a:pt x="261" y="634"/>
                  <a:pt x="174" y="569"/>
                  <a:pt x="139" y="479"/>
                </a:cubicBezTo>
                <a:cubicBezTo>
                  <a:pt x="64" y="438"/>
                  <a:pt x="13" y="358"/>
                  <a:pt x="13" y="266"/>
                </a:cubicBezTo>
                <a:cubicBezTo>
                  <a:pt x="13" y="252"/>
                  <a:pt x="14" y="237"/>
                  <a:pt x="17" y="223"/>
                </a:cubicBezTo>
                <a:cubicBezTo>
                  <a:pt x="6" y="201"/>
                  <a:pt x="0" y="177"/>
                  <a:pt x="0" y="150"/>
                </a:cubicBezTo>
                <a:close/>
              </a:path>
            </a:pathLst>
          </a:custGeom>
          <a:solidFill>
            <a:schemeClr val="bg1">
              <a:lumMod val="65000"/>
            </a:schemeClr>
          </a:solidFill>
          <a:ln>
            <a:noFill/>
          </a:ln>
          <a:extLst/>
        </p:spPr>
        <p:txBody>
          <a:bodyPr vert="horz" wrap="square" lIns="68580" tIns="34290" rIns="68580" bIns="34290" numCol="1" anchor="t" anchorCtr="0" compatLnSpc="1">
            <a:prstTxWarp prst="textNoShape">
              <a:avLst/>
            </a:prstTxWarp>
          </a:bodyPr>
          <a:lstStyle/>
          <a:p>
            <a:endParaRPr lang="en-US" sz="1013" dirty="0">
              <a:cs typeface="+mn-ea"/>
              <a:sym typeface="+mn-lt"/>
            </a:endParaRPr>
          </a:p>
        </p:txBody>
      </p:sp>
      <p:sp>
        <p:nvSpPr>
          <p:cNvPr id="8" name="Freeform 9">
            <a:extLst>
              <a:ext uri="{FF2B5EF4-FFF2-40B4-BE49-F238E27FC236}">
                <a16:creationId xmlns:a16="http://schemas.microsoft.com/office/drawing/2014/main" xmlns="" id="{BA45073A-B601-489B-A5D7-F7F3BD79BD36}"/>
              </a:ext>
            </a:extLst>
          </p:cNvPr>
          <p:cNvSpPr>
            <a:spLocks/>
          </p:cNvSpPr>
          <p:nvPr/>
        </p:nvSpPr>
        <p:spPr bwMode="auto">
          <a:xfrm>
            <a:off x="4311971" y="1878892"/>
            <a:ext cx="1775761" cy="1377950"/>
          </a:xfrm>
          <a:custGeom>
            <a:avLst/>
            <a:gdLst>
              <a:gd name="T0" fmla="*/ 632 w 634"/>
              <a:gd name="T1" fmla="*/ 25 h 492"/>
              <a:gd name="T2" fmla="*/ 562 w 634"/>
              <a:gd name="T3" fmla="*/ 52 h 492"/>
              <a:gd name="T4" fmla="*/ 520 w 634"/>
              <a:gd name="T5" fmla="*/ 126 h 492"/>
              <a:gd name="T6" fmla="*/ 541 w 634"/>
              <a:gd name="T7" fmla="*/ 208 h 492"/>
              <a:gd name="T8" fmla="*/ 601 w 634"/>
              <a:gd name="T9" fmla="*/ 253 h 492"/>
              <a:gd name="T10" fmla="*/ 578 w 634"/>
              <a:gd name="T11" fmla="*/ 428 h 492"/>
              <a:gd name="T12" fmla="*/ 380 w 634"/>
              <a:gd name="T13" fmla="*/ 402 h 492"/>
              <a:gd name="T14" fmla="*/ 378 w 634"/>
              <a:gd name="T15" fmla="*/ 411 h 492"/>
              <a:gd name="T16" fmla="*/ 271 w 634"/>
              <a:gd name="T17" fmla="*/ 486 h 492"/>
              <a:gd name="T18" fmla="*/ 187 w 634"/>
              <a:gd name="T19" fmla="*/ 387 h 492"/>
              <a:gd name="T20" fmla="*/ 187 w 634"/>
              <a:gd name="T21" fmla="*/ 377 h 492"/>
              <a:gd name="T22" fmla="*/ 0 w 634"/>
              <a:gd name="T23" fmla="*/ 353 h 492"/>
              <a:gd name="T24" fmla="*/ 94 w 634"/>
              <a:gd name="T25" fmla="*/ 235 h 492"/>
              <a:gd name="T26" fmla="*/ 375 w 634"/>
              <a:gd name="T27" fmla="*/ 45 h 492"/>
              <a:gd name="T28" fmla="*/ 468 w 634"/>
              <a:gd name="T29" fmla="*/ 10 h 492"/>
              <a:gd name="T30" fmla="*/ 529 w 634"/>
              <a:gd name="T31" fmla="*/ 23 h 492"/>
              <a:gd name="T32" fmla="*/ 597 w 634"/>
              <a:gd name="T33" fmla="*/ 0 h 492"/>
              <a:gd name="T34" fmla="*/ 634 w 634"/>
              <a:gd name="T35" fmla="*/ 6 h 492"/>
              <a:gd name="T36" fmla="*/ 632 w 634"/>
              <a:gd name="T37" fmla="*/ 25 h 492"/>
              <a:gd name="T38" fmla="*/ 632 w 634"/>
              <a:gd name="T39" fmla="*/ 25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4" h="492">
                <a:moveTo>
                  <a:pt x="632" y="25"/>
                </a:moveTo>
                <a:cubicBezTo>
                  <a:pt x="606" y="25"/>
                  <a:pt x="581" y="35"/>
                  <a:pt x="562" y="52"/>
                </a:cubicBezTo>
                <a:cubicBezTo>
                  <a:pt x="540" y="71"/>
                  <a:pt x="525" y="97"/>
                  <a:pt x="520" y="126"/>
                </a:cubicBezTo>
                <a:cubicBezTo>
                  <a:pt x="517" y="155"/>
                  <a:pt x="524" y="184"/>
                  <a:pt x="541" y="208"/>
                </a:cubicBezTo>
                <a:cubicBezTo>
                  <a:pt x="555" y="230"/>
                  <a:pt x="577" y="246"/>
                  <a:pt x="601" y="253"/>
                </a:cubicBezTo>
                <a:cubicBezTo>
                  <a:pt x="578" y="428"/>
                  <a:pt x="578" y="428"/>
                  <a:pt x="578" y="428"/>
                </a:cubicBezTo>
                <a:cubicBezTo>
                  <a:pt x="380" y="402"/>
                  <a:pt x="380" y="402"/>
                  <a:pt x="380" y="402"/>
                </a:cubicBezTo>
                <a:cubicBezTo>
                  <a:pt x="378" y="411"/>
                  <a:pt x="378" y="411"/>
                  <a:pt x="378" y="411"/>
                </a:cubicBezTo>
                <a:cubicBezTo>
                  <a:pt x="367" y="461"/>
                  <a:pt x="321" y="492"/>
                  <a:pt x="271" y="486"/>
                </a:cubicBezTo>
                <a:cubicBezTo>
                  <a:pt x="221" y="479"/>
                  <a:pt x="185" y="436"/>
                  <a:pt x="187" y="387"/>
                </a:cubicBezTo>
                <a:cubicBezTo>
                  <a:pt x="187" y="377"/>
                  <a:pt x="187" y="377"/>
                  <a:pt x="187" y="377"/>
                </a:cubicBezTo>
                <a:cubicBezTo>
                  <a:pt x="0" y="353"/>
                  <a:pt x="0" y="353"/>
                  <a:pt x="0" y="353"/>
                </a:cubicBezTo>
                <a:cubicBezTo>
                  <a:pt x="11" y="299"/>
                  <a:pt x="47" y="257"/>
                  <a:pt x="94" y="235"/>
                </a:cubicBezTo>
                <a:cubicBezTo>
                  <a:pt x="141" y="125"/>
                  <a:pt x="248" y="47"/>
                  <a:pt x="375" y="45"/>
                </a:cubicBezTo>
                <a:cubicBezTo>
                  <a:pt x="399" y="23"/>
                  <a:pt x="432" y="10"/>
                  <a:pt x="468" y="10"/>
                </a:cubicBezTo>
                <a:cubicBezTo>
                  <a:pt x="490" y="10"/>
                  <a:pt x="511" y="14"/>
                  <a:pt x="529" y="23"/>
                </a:cubicBezTo>
                <a:cubicBezTo>
                  <a:pt x="548" y="8"/>
                  <a:pt x="571" y="0"/>
                  <a:pt x="597" y="0"/>
                </a:cubicBezTo>
                <a:cubicBezTo>
                  <a:pt x="610" y="0"/>
                  <a:pt x="622" y="2"/>
                  <a:pt x="634" y="6"/>
                </a:cubicBezTo>
                <a:cubicBezTo>
                  <a:pt x="632" y="25"/>
                  <a:pt x="632" y="25"/>
                  <a:pt x="632" y="25"/>
                </a:cubicBezTo>
                <a:cubicBezTo>
                  <a:pt x="632" y="25"/>
                  <a:pt x="632" y="25"/>
                  <a:pt x="632" y="25"/>
                </a:cubicBezTo>
                <a:close/>
              </a:path>
            </a:pathLst>
          </a:custGeom>
          <a:solidFill>
            <a:schemeClr val="bg1">
              <a:lumMod val="50000"/>
            </a:schemeClr>
          </a:solidFill>
          <a:ln>
            <a:noFill/>
          </a:ln>
          <a:extLst/>
        </p:spPr>
        <p:txBody>
          <a:bodyPr vert="horz" wrap="square" lIns="68580" tIns="34290" rIns="68580" bIns="34290" numCol="1" anchor="t" anchorCtr="0" compatLnSpc="1">
            <a:prstTxWarp prst="textNoShape">
              <a:avLst/>
            </a:prstTxWarp>
          </a:bodyPr>
          <a:lstStyle/>
          <a:p>
            <a:endParaRPr lang="en-US" sz="1013" dirty="0">
              <a:cs typeface="+mn-ea"/>
              <a:sym typeface="+mn-lt"/>
            </a:endParaRPr>
          </a:p>
        </p:txBody>
      </p:sp>
      <p:sp>
        <p:nvSpPr>
          <p:cNvPr id="9" name="Freeform 20">
            <a:extLst>
              <a:ext uri="{FF2B5EF4-FFF2-40B4-BE49-F238E27FC236}">
                <a16:creationId xmlns:a16="http://schemas.microsoft.com/office/drawing/2014/main" xmlns="" id="{C8B29239-2954-4281-8B69-F46A388171D3}"/>
              </a:ext>
            </a:extLst>
          </p:cNvPr>
          <p:cNvSpPr>
            <a:spLocks/>
          </p:cNvSpPr>
          <p:nvPr/>
        </p:nvSpPr>
        <p:spPr bwMode="auto">
          <a:xfrm>
            <a:off x="6379550" y="3345824"/>
            <a:ext cx="356966" cy="297193"/>
          </a:xfrm>
          <a:custGeom>
            <a:avLst/>
            <a:gdLst>
              <a:gd name="T0" fmla="*/ 83 w 88"/>
              <a:gd name="T1" fmla="*/ 64 h 73"/>
              <a:gd name="T2" fmla="*/ 79 w 88"/>
              <a:gd name="T3" fmla="*/ 64 h 73"/>
              <a:gd name="T4" fmla="*/ 79 w 88"/>
              <a:gd name="T5" fmla="*/ 22 h 73"/>
              <a:gd name="T6" fmla="*/ 66 w 88"/>
              <a:gd name="T7" fmla="*/ 22 h 73"/>
              <a:gd name="T8" fmla="*/ 66 w 88"/>
              <a:gd name="T9" fmla="*/ 64 h 73"/>
              <a:gd name="T10" fmla="*/ 60 w 88"/>
              <a:gd name="T11" fmla="*/ 64 h 73"/>
              <a:gd name="T12" fmla="*/ 60 w 88"/>
              <a:gd name="T13" fmla="*/ 40 h 73"/>
              <a:gd name="T14" fmla="*/ 47 w 88"/>
              <a:gd name="T15" fmla="*/ 40 h 73"/>
              <a:gd name="T16" fmla="*/ 47 w 88"/>
              <a:gd name="T17" fmla="*/ 64 h 73"/>
              <a:gd name="T18" fmla="*/ 41 w 88"/>
              <a:gd name="T19" fmla="*/ 64 h 73"/>
              <a:gd name="T20" fmla="*/ 41 w 88"/>
              <a:gd name="T21" fmla="*/ 0 h 73"/>
              <a:gd name="T22" fmla="*/ 28 w 88"/>
              <a:gd name="T23" fmla="*/ 0 h 73"/>
              <a:gd name="T24" fmla="*/ 28 w 88"/>
              <a:gd name="T25" fmla="*/ 64 h 73"/>
              <a:gd name="T26" fmla="*/ 22 w 88"/>
              <a:gd name="T27" fmla="*/ 64 h 73"/>
              <a:gd name="T28" fmla="*/ 22 w 88"/>
              <a:gd name="T29" fmla="*/ 24 h 73"/>
              <a:gd name="T30" fmla="*/ 9 w 88"/>
              <a:gd name="T31" fmla="*/ 24 h 73"/>
              <a:gd name="T32" fmla="*/ 9 w 88"/>
              <a:gd name="T33" fmla="*/ 64 h 73"/>
              <a:gd name="T34" fmla="*/ 5 w 88"/>
              <a:gd name="T35" fmla="*/ 64 h 73"/>
              <a:gd name="T36" fmla="*/ 0 w 88"/>
              <a:gd name="T37" fmla="*/ 68 h 73"/>
              <a:gd name="T38" fmla="*/ 5 w 88"/>
              <a:gd name="T39" fmla="*/ 73 h 73"/>
              <a:gd name="T40" fmla="*/ 83 w 88"/>
              <a:gd name="T41" fmla="*/ 73 h 73"/>
              <a:gd name="T42" fmla="*/ 88 w 88"/>
              <a:gd name="T43" fmla="*/ 68 h 73"/>
              <a:gd name="T44" fmla="*/ 83 w 88"/>
              <a:gd name="T45" fmla="*/ 6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8" h="73">
                <a:moveTo>
                  <a:pt x="83" y="64"/>
                </a:moveTo>
                <a:cubicBezTo>
                  <a:pt x="79" y="64"/>
                  <a:pt x="79" y="64"/>
                  <a:pt x="79" y="64"/>
                </a:cubicBezTo>
                <a:cubicBezTo>
                  <a:pt x="79" y="22"/>
                  <a:pt x="79" y="22"/>
                  <a:pt x="79" y="22"/>
                </a:cubicBezTo>
                <a:cubicBezTo>
                  <a:pt x="66" y="22"/>
                  <a:pt x="66" y="22"/>
                  <a:pt x="66" y="22"/>
                </a:cubicBezTo>
                <a:cubicBezTo>
                  <a:pt x="66" y="64"/>
                  <a:pt x="66" y="64"/>
                  <a:pt x="66" y="64"/>
                </a:cubicBezTo>
                <a:cubicBezTo>
                  <a:pt x="60" y="64"/>
                  <a:pt x="60" y="64"/>
                  <a:pt x="60" y="64"/>
                </a:cubicBezTo>
                <a:cubicBezTo>
                  <a:pt x="60" y="40"/>
                  <a:pt x="60" y="40"/>
                  <a:pt x="60" y="40"/>
                </a:cubicBezTo>
                <a:cubicBezTo>
                  <a:pt x="47" y="40"/>
                  <a:pt x="47" y="40"/>
                  <a:pt x="47" y="40"/>
                </a:cubicBezTo>
                <a:cubicBezTo>
                  <a:pt x="47" y="64"/>
                  <a:pt x="47" y="64"/>
                  <a:pt x="47" y="64"/>
                </a:cubicBezTo>
                <a:cubicBezTo>
                  <a:pt x="41" y="64"/>
                  <a:pt x="41" y="64"/>
                  <a:pt x="41" y="64"/>
                </a:cubicBezTo>
                <a:cubicBezTo>
                  <a:pt x="41" y="0"/>
                  <a:pt x="41" y="0"/>
                  <a:pt x="41" y="0"/>
                </a:cubicBezTo>
                <a:cubicBezTo>
                  <a:pt x="28" y="0"/>
                  <a:pt x="28" y="0"/>
                  <a:pt x="28" y="0"/>
                </a:cubicBezTo>
                <a:cubicBezTo>
                  <a:pt x="28" y="64"/>
                  <a:pt x="28" y="64"/>
                  <a:pt x="28" y="64"/>
                </a:cubicBezTo>
                <a:cubicBezTo>
                  <a:pt x="22" y="64"/>
                  <a:pt x="22" y="64"/>
                  <a:pt x="22" y="64"/>
                </a:cubicBezTo>
                <a:cubicBezTo>
                  <a:pt x="22" y="24"/>
                  <a:pt x="22" y="24"/>
                  <a:pt x="22" y="24"/>
                </a:cubicBezTo>
                <a:cubicBezTo>
                  <a:pt x="9" y="24"/>
                  <a:pt x="9" y="24"/>
                  <a:pt x="9" y="24"/>
                </a:cubicBezTo>
                <a:cubicBezTo>
                  <a:pt x="9" y="64"/>
                  <a:pt x="9" y="64"/>
                  <a:pt x="9" y="64"/>
                </a:cubicBezTo>
                <a:cubicBezTo>
                  <a:pt x="5" y="64"/>
                  <a:pt x="5" y="64"/>
                  <a:pt x="5" y="64"/>
                </a:cubicBezTo>
                <a:cubicBezTo>
                  <a:pt x="2" y="64"/>
                  <a:pt x="0" y="66"/>
                  <a:pt x="0" y="68"/>
                </a:cubicBezTo>
                <a:cubicBezTo>
                  <a:pt x="0" y="71"/>
                  <a:pt x="2" y="73"/>
                  <a:pt x="5" y="73"/>
                </a:cubicBezTo>
                <a:cubicBezTo>
                  <a:pt x="83" y="73"/>
                  <a:pt x="83" y="73"/>
                  <a:pt x="83" y="73"/>
                </a:cubicBezTo>
                <a:cubicBezTo>
                  <a:pt x="86" y="73"/>
                  <a:pt x="88" y="71"/>
                  <a:pt x="88" y="68"/>
                </a:cubicBezTo>
                <a:cubicBezTo>
                  <a:pt x="88" y="66"/>
                  <a:pt x="86" y="64"/>
                  <a:pt x="83" y="64"/>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1013">
              <a:cs typeface="+mn-ea"/>
              <a:sym typeface="+mn-lt"/>
            </a:endParaRPr>
          </a:p>
        </p:txBody>
      </p:sp>
      <p:sp>
        <p:nvSpPr>
          <p:cNvPr id="10" name="Freeform 9">
            <a:extLst>
              <a:ext uri="{FF2B5EF4-FFF2-40B4-BE49-F238E27FC236}">
                <a16:creationId xmlns:a16="http://schemas.microsoft.com/office/drawing/2014/main" xmlns="" id="{99D4E57A-96B6-42C9-8212-3D757586B8F8}"/>
              </a:ext>
            </a:extLst>
          </p:cNvPr>
          <p:cNvSpPr>
            <a:spLocks noEditPoints="1"/>
          </p:cNvSpPr>
          <p:nvPr/>
        </p:nvSpPr>
        <p:spPr bwMode="auto">
          <a:xfrm>
            <a:off x="4968514" y="3535326"/>
            <a:ext cx="394349" cy="394351"/>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18 w 128"/>
              <a:gd name="T11" fmla="*/ 48 h 128"/>
              <a:gd name="T12" fmla="*/ 97 w 128"/>
              <a:gd name="T13" fmla="*/ 33 h 128"/>
              <a:gd name="T14" fmla="*/ 82 w 128"/>
              <a:gd name="T15" fmla="*/ 11 h 128"/>
              <a:gd name="T16" fmla="*/ 118 w 128"/>
              <a:gd name="T17" fmla="*/ 48 h 128"/>
              <a:gd name="T18" fmla="*/ 96 w 128"/>
              <a:gd name="T19" fmla="*/ 64 h 128"/>
              <a:gd name="T20" fmla="*/ 94 w 128"/>
              <a:gd name="T21" fmla="*/ 81 h 128"/>
              <a:gd name="T22" fmla="*/ 65 w 128"/>
              <a:gd name="T23" fmla="*/ 75 h 128"/>
              <a:gd name="T24" fmla="*/ 36 w 128"/>
              <a:gd name="T25" fmla="*/ 81 h 128"/>
              <a:gd name="T26" fmla="*/ 34 w 128"/>
              <a:gd name="T27" fmla="*/ 64 h 128"/>
              <a:gd name="T28" fmla="*/ 39 w 128"/>
              <a:gd name="T29" fmla="*/ 39 h 128"/>
              <a:gd name="T30" fmla="*/ 65 w 128"/>
              <a:gd name="T31" fmla="*/ 33 h 128"/>
              <a:gd name="T32" fmla="*/ 91 w 128"/>
              <a:gd name="T33" fmla="*/ 39 h 128"/>
              <a:gd name="T34" fmla="*/ 96 w 128"/>
              <a:gd name="T35" fmla="*/ 64 h 128"/>
              <a:gd name="T36" fmla="*/ 65 w 128"/>
              <a:gd name="T37" fmla="*/ 8 h 128"/>
              <a:gd name="T38" fmla="*/ 68 w 128"/>
              <a:gd name="T39" fmla="*/ 8 h 128"/>
              <a:gd name="T40" fmla="*/ 87 w 128"/>
              <a:gd name="T41" fmla="*/ 29 h 128"/>
              <a:gd name="T42" fmla="*/ 65 w 128"/>
              <a:gd name="T43" fmla="*/ 26 h 128"/>
              <a:gd name="T44" fmla="*/ 45 w 128"/>
              <a:gd name="T45" fmla="*/ 29 h 128"/>
              <a:gd name="T46" fmla="*/ 65 w 128"/>
              <a:gd name="T47" fmla="*/ 8 h 128"/>
              <a:gd name="T48" fmla="*/ 50 w 128"/>
              <a:gd name="T49" fmla="*/ 10 h 128"/>
              <a:gd name="T50" fmla="*/ 34 w 128"/>
              <a:gd name="T51" fmla="*/ 33 h 128"/>
              <a:gd name="T52" fmla="*/ 10 w 128"/>
              <a:gd name="T53" fmla="*/ 51 h 128"/>
              <a:gd name="T54" fmla="*/ 50 w 128"/>
              <a:gd name="T55" fmla="*/ 10 h 128"/>
              <a:gd name="T56" fmla="*/ 16 w 128"/>
              <a:gd name="T57" fmla="*/ 93 h 128"/>
              <a:gd name="T58" fmla="*/ 8 w 128"/>
              <a:gd name="T59" fmla="*/ 65 h 128"/>
              <a:gd name="T60" fmla="*/ 30 w 128"/>
              <a:gd name="T61" fmla="*/ 44 h 128"/>
              <a:gd name="T62" fmla="*/ 27 w 128"/>
              <a:gd name="T63" fmla="*/ 64 h 128"/>
              <a:gd name="T64" fmla="*/ 29 w 128"/>
              <a:gd name="T65" fmla="*/ 84 h 128"/>
              <a:gd name="T66" fmla="*/ 16 w 128"/>
              <a:gd name="T67" fmla="*/ 93 h 128"/>
              <a:gd name="T68" fmla="*/ 20 w 128"/>
              <a:gd name="T69" fmla="*/ 99 h 128"/>
              <a:gd name="T70" fmla="*/ 32 w 128"/>
              <a:gd name="T71" fmla="*/ 91 h 128"/>
              <a:gd name="T72" fmla="*/ 50 w 128"/>
              <a:gd name="T73" fmla="*/ 119 h 128"/>
              <a:gd name="T74" fmla="*/ 20 w 128"/>
              <a:gd name="T75" fmla="*/ 99 h 128"/>
              <a:gd name="T76" fmla="*/ 68 w 128"/>
              <a:gd name="T77" fmla="*/ 121 h 128"/>
              <a:gd name="T78" fmla="*/ 65 w 128"/>
              <a:gd name="T79" fmla="*/ 121 h 128"/>
              <a:gd name="T80" fmla="*/ 39 w 128"/>
              <a:gd name="T81" fmla="*/ 88 h 128"/>
              <a:gd name="T82" fmla="*/ 65 w 128"/>
              <a:gd name="T83" fmla="*/ 83 h 128"/>
              <a:gd name="T84" fmla="*/ 92 w 128"/>
              <a:gd name="T85" fmla="*/ 88 h 128"/>
              <a:gd name="T86" fmla="*/ 68 w 128"/>
              <a:gd name="T87" fmla="*/ 121 h 128"/>
              <a:gd name="T88" fmla="*/ 82 w 128"/>
              <a:gd name="T89" fmla="*/ 118 h 128"/>
              <a:gd name="T90" fmla="*/ 99 w 128"/>
              <a:gd name="T91" fmla="*/ 91 h 128"/>
              <a:gd name="T92" fmla="*/ 109 w 128"/>
              <a:gd name="T93" fmla="*/ 98 h 128"/>
              <a:gd name="T94" fmla="*/ 82 w 128"/>
              <a:gd name="T95" fmla="*/ 118 h 128"/>
              <a:gd name="T96" fmla="*/ 101 w 128"/>
              <a:gd name="T97" fmla="*/ 84 h 128"/>
              <a:gd name="T98" fmla="*/ 104 w 128"/>
              <a:gd name="T99" fmla="*/ 64 h 128"/>
              <a:gd name="T100" fmla="*/ 101 w 128"/>
              <a:gd name="T101" fmla="*/ 44 h 128"/>
              <a:gd name="T102" fmla="*/ 121 w 128"/>
              <a:gd name="T103" fmla="*/ 62 h 128"/>
              <a:gd name="T104" fmla="*/ 121 w 128"/>
              <a:gd name="T105" fmla="*/ 64 h 128"/>
              <a:gd name="T106" fmla="*/ 114 w 128"/>
              <a:gd name="T107" fmla="*/ 92 h 128"/>
              <a:gd name="T108" fmla="*/ 101 w 128"/>
              <a:gd name="T109"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8" h="128">
                <a:moveTo>
                  <a:pt x="64" y="0"/>
                </a:moveTo>
                <a:cubicBezTo>
                  <a:pt x="29" y="0"/>
                  <a:pt x="0" y="29"/>
                  <a:pt x="0" y="64"/>
                </a:cubicBezTo>
                <a:cubicBezTo>
                  <a:pt x="0" y="100"/>
                  <a:pt x="29" y="128"/>
                  <a:pt x="64" y="128"/>
                </a:cubicBezTo>
                <a:cubicBezTo>
                  <a:pt x="100" y="128"/>
                  <a:pt x="128" y="100"/>
                  <a:pt x="128" y="64"/>
                </a:cubicBezTo>
                <a:cubicBezTo>
                  <a:pt x="128" y="29"/>
                  <a:pt x="100" y="0"/>
                  <a:pt x="64" y="0"/>
                </a:cubicBezTo>
                <a:close/>
                <a:moveTo>
                  <a:pt x="118" y="48"/>
                </a:moveTo>
                <a:cubicBezTo>
                  <a:pt x="112" y="42"/>
                  <a:pt x="105" y="37"/>
                  <a:pt x="97" y="33"/>
                </a:cubicBezTo>
                <a:cubicBezTo>
                  <a:pt x="93" y="25"/>
                  <a:pt x="88" y="17"/>
                  <a:pt x="82" y="11"/>
                </a:cubicBezTo>
                <a:cubicBezTo>
                  <a:pt x="99" y="17"/>
                  <a:pt x="113" y="30"/>
                  <a:pt x="118" y="48"/>
                </a:cubicBezTo>
                <a:close/>
                <a:moveTo>
                  <a:pt x="96" y="64"/>
                </a:moveTo>
                <a:cubicBezTo>
                  <a:pt x="96" y="70"/>
                  <a:pt x="96" y="76"/>
                  <a:pt x="94" y="81"/>
                </a:cubicBezTo>
                <a:cubicBezTo>
                  <a:pt x="85" y="77"/>
                  <a:pt x="76" y="75"/>
                  <a:pt x="65" y="75"/>
                </a:cubicBezTo>
                <a:cubicBezTo>
                  <a:pt x="55" y="75"/>
                  <a:pt x="45" y="77"/>
                  <a:pt x="36" y="81"/>
                </a:cubicBezTo>
                <a:cubicBezTo>
                  <a:pt x="35" y="76"/>
                  <a:pt x="34" y="70"/>
                  <a:pt x="34" y="64"/>
                </a:cubicBezTo>
                <a:cubicBezTo>
                  <a:pt x="34" y="55"/>
                  <a:pt x="36" y="47"/>
                  <a:pt x="39" y="39"/>
                </a:cubicBezTo>
                <a:cubicBezTo>
                  <a:pt x="47" y="35"/>
                  <a:pt x="56" y="33"/>
                  <a:pt x="65" y="33"/>
                </a:cubicBezTo>
                <a:cubicBezTo>
                  <a:pt x="75" y="33"/>
                  <a:pt x="83" y="35"/>
                  <a:pt x="91" y="39"/>
                </a:cubicBezTo>
                <a:cubicBezTo>
                  <a:pt x="95" y="47"/>
                  <a:pt x="96" y="55"/>
                  <a:pt x="96" y="64"/>
                </a:cubicBezTo>
                <a:close/>
                <a:moveTo>
                  <a:pt x="65" y="8"/>
                </a:moveTo>
                <a:cubicBezTo>
                  <a:pt x="66" y="8"/>
                  <a:pt x="67" y="8"/>
                  <a:pt x="68" y="8"/>
                </a:cubicBezTo>
                <a:cubicBezTo>
                  <a:pt x="75" y="14"/>
                  <a:pt x="82" y="21"/>
                  <a:pt x="87" y="29"/>
                </a:cubicBezTo>
                <a:cubicBezTo>
                  <a:pt x="80" y="27"/>
                  <a:pt x="73" y="26"/>
                  <a:pt x="65" y="26"/>
                </a:cubicBezTo>
                <a:cubicBezTo>
                  <a:pt x="58" y="26"/>
                  <a:pt x="51" y="27"/>
                  <a:pt x="45" y="29"/>
                </a:cubicBezTo>
                <a:cubicBezTo>
                  <a:pt x="50" y="20"/>
                  <a:pt x="57" y="13"/>
                  <a:pt x="65" y="8"/>
                </a:cubicBezTo>
                <a:close/>
                <a:moveTo>
                  <a:pt x="50" y="10"/>
                </a:moveTo>
                <a:cubicBezTo>
                  <a:pt x="43" y="16"/>
                  <a:pt x="38" y="24"/>
                  <a:pt x="34" y="33"/>
                </a:cubicBezTo>
                <a:cubicBezTo>
                  <a:pt x="25" y="37"/>
                  <a:pt x="16" y="43"/>
                  <a:pt x="10" y="51"/>
                </a:cubicBezTo>
                <a:cubicBezTo>
                  <a:pt x="15" y="31"/>
                  <a:pt x="30" y="15"/>
                  <a:pt x="50" y="10"/>
                </a:cubicBezTo>
                <a:close/>
                <a:moveTo>
                  <a:pt x="16" y="93"/>
                </a:moveTo>
                <a:cubicBezTo>
                  <a:pt x="11" y="85"/>
                  <a:pt x="8" y="75"/>
                  <a:pt x="8" y="65"/>
                </a:cubicBezTo>
                <a:cubicBezTo>
                  <a:pt x="13" y="57"/>
                  <a:pt x="21" y="49"/>
                  <a:pt x="30" y="44"/>
                </a:cubicBezTo>
                <a:cubicBezTo>
                  <a:pt x="28" y="50"/>
                  <a:pt x="27" y="57"/>
                  <a:pt x="27" y="64"/>
                </a:cubicBezTo>
                <a:cubicBezTo>
                  <a:pt x="27" y="71"/>
                  <a:pt x="28" y="78"/>
                  <a:pt x="29" y="84"/>
                </a:cubicBezTo>
                <a:cubicBezTo>
                  <a:pt x="25" y="87"/>
                  <a:pt x="20" y="90"/>
                  <a:pt x="16" y="93"/>
                </a:cubicBezTo>
                <a:close/>
                <a:moveTo>
                  <a:pt x="20" y="99"/>
                </a:moveTo>
                <a:cubicBezTo>
                  <a:pt x="24" y="96"/>
                  <a:pt x="28" y="94"/>
                  <a:pt x="32" y="91"/>
                </a:cubicBezTo>
                <a:cubicBezTo>
                  <a:pt x="36" y="102"/>
                  <a:pt x="42" y="111"/>
                  <a:pt x="50" y="119"/>
                </a:cubicBezTo>
                <a:cubicBezTo>
                  <a:pt x="38" y="116"/>
                  <a:pt x="28" y="109"/>
                  <a:pt x="20" y="99"/>
                </a:cubicBezTo>
                <a:close/>
                <a:moveTo>
                  <a:pt x="68" y="121"/>
                </a:moveTo>
                <a:cubicBezTo>
                  <a:pt x="67" y="121"/>
                  <a:pt x="66" y="121"/>
                  <a:pt x="65" y="121"/>
                </a:cubicBezTo>
                <a:cubicBezTo>
                  <a:pt x="53" y="113"/>
                  <a:pt x="44" y="102"/>
                  <a:pt x="39" y="88"/>
                </a:cubicBezTo>
                <a:cubicBezTo>
                  <a:pt x="47" y="85"/>
                  <a:pt x="56" y="83"/>
                  <a:pt x="65" y="83"/>
                </a:cubicBezTo>
                <a:cubicBezTo>
                  <a:pt x="75" y="83"/>
                  <a:pt x="84" y="85"/>
                  <a:pt x="92" y="88"/>
                </a:cubicBezTo>
                <a:cubicBezTo>
                  <a:pt x="87" y="101"/>
                  <a:pt x="79" y="113"/>
                  <a:pt x="68" y="121"/>
                </a:cubicBezTo>
                <a:close/>
                <a:moveTo>
                  <a:pt x="82" y="118"/>
                </a:moveTo>
                <a:cubicBezTo>
                  <a:pt x="89" y="110"/>
                  <a:pt x="95" y="101"/>
                  <a:pt x="99" y="91"/>
                </a:cubicBezTo>
                <a:cubicBezTo>
                  <a:pt x="103" y="93"/>
                  <a:pt x="106" y="96"/>
                  <a:pt x="109" y="98"/>
                </a:cubicBezTo>
                <a:cubicBezTo>
                  <a:pt x="103" y="107"/>
                  <a:pt x="93" y="114"/>
                  <a:pt x="82" y="118"/>
                </a:cubicBezTo>
                <a:close/>
                <a:moveTo>
                  <a:pt x="101" y="84"/>
                </a:moveTo>
                <a:cubicBezTo>
                  <a:pt x="103" y="78"/>
                  <a:pt x="104" y="71"/>
                  <a:pt x="104" y="64"/>
                </a:cubicBezTo>
                <a:cubicBezTo>
                  <a:pt x="104" y="57"/>
                  <a:pt x="103" y="50"/>
                  <a:pt x="101" y="44"/>
                </a:cubicBezTo>
                <a:cubicBezTo>
                  <a:pt x="109" y="48"/>
                  <a:pt x="116" y="55"/>
                  <a:pt x="121" y="62"/>
                </a:cubicBezTo>
                <a:cubicBezTo>
                  <a:pt x="121" y="63"/>
                  <a:pt x="121" y="64"/>
                  <a:pt x="121" y="64"/>
                </a:cubicBezTo>
                <a:cubicBezTo>
                  <a:pt x="121" y="75"/>
                  <a:pt x="118" y="84"/>
                  <a:pt x="114" y="92"/>
                </a:cubicBezTo>
                <a:cubicBezTo>
                  <a:pt x="110" y="89"/>
                  <a:pt x="106" y="86"/>
                  <a:pt x="101" y="84"/>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1013">
              <a:cs typeface="+mn-ea"/>
              <a:sym typeface="+mn-lt"/>
            </a:endParaRPr>
          </a:p>
        </p:txBody>
      </p:sp>
      <p:grpSp>
        <p:nvGrpSpPr>
          <p:cNvPr id="11" name="Group 26">
            <a:extLst>
              <a:ext uri="{FF2B5EF4-FFF2-40B4-BE49-F238E27FC236}">
                <a16:creationId xmlns:a16="http://schemas.microsoft.com/office/drawing/2014/main" xmlns="" id="{418BC671-D0A2-48CB-BF94-44BBC7BDB5B0}"/>
              </a:ext>
            </a:extLst>
          </p:cNvPr>
          <p:cNvGrpSpPr/>
          <p:nvPr/>
        </p:nvGrpSpPr>
        <p:grpSpPr>
          <a:xfrm>
            <a:off x="5040721" y="2376823"/>
            <a:ext cx="466997" cy="471095"/>
            <a:chOff x="7789863" y="165100"/>
            <a:chExt cx="723900" cy="730250"/>
          </a:xfrm>
          <a:solidFill>
            <a:schemeClr val="bg1"/>
          </a:solidFill>
        </p:grpSpPr>
        <p:sp>
          <p:nvSpPr>
            <p:cNvPr id="12" name="Freeform 5">
              <a:extLst>
                <a:ext uri="{FF2B5EF4-FFF2-40B4-BE49-F238E27FC236}">
                  <a16:creationId xmlns:a16="http://schemas.microsoft.com/office/drawing/2014/main" xmlns="" id="{98E930DA-49AC-434E-A077-8C1A0422EEDB}"/>
                </a:ext>
              </a:extLst>
            </p:cNvPr>
            <p:cNvSpPr>
              <a:spLocks noEditPoints="1"/>
            </p:cNvSpPr>
            <p:nvPr/>
          </p:nvSpPr>
          <p:spPr bwMode="auto">
            <a:xfrm>
              <a:off x="8042275" y="420688"/>
              <a:ext cx="219075" cy="220663"/>
            </a:xfrm>
            <a:custGeom>
              <a:avLst/>
              <a:gdLst>
                <a:gd name="T0" fmla="*/ 29 w 58"/>
                <a:gd name="T1" fmla="*/ 0 h 58"/>
                <a:gd name="T2" fmla="*/ 0 w 58"/>
                <a:gd name="T3" fmla="*/ 29 h 58"/>
                <a:gd name="T4" fmla="*/ 29 w 58"/>
                <a:gd name="T5" fmla="*/ 58 h 58"/>
                <a:gd name="T6" fmla="*/ 58 w 58"/>
                <a:gd name="T7" fmla="*/ 29 h 58"/>
                <a:gd name="T8" fmla="*/ 29 w 58"/>
                <a:gd name="T9" fmla="*/ 0 h 58"/>
                <a:gd name="T10" fmla="*/ 29 w 58"/>
                <a:gd name="T11" fmla="*/ 50 h 58"/>
                <a:gd name="T12" fmla="*/ 8 w 58"/>
                <a:gd name="T13" fmla="*/ 29 h 58"/>
                <a:gd name="T14" fmla="*/ 29 w 58"/>
                <a:gd name="T15" fmla="*/ 8 h 58"/>
                <a:gd name="T16" fmla="*/ 50 w 58"/>
                <a:gd name="T17" fmla="*/ 29 h 58"/>
                <a:gd name="T18" fmla="*/ 29 w 58"/>
                <a:gd name="T19" fmla="*/ 5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8">
                  <a:moveTo>
                    <a:pt x="29" y="0"/>
                  </a:moveTo>
                  <a:cubicBezTo>
                    <a:pt x="13" y="0"/>
                    <a:pt x="0" y="13"/>
                    <a:pt x="0" y="29"/>
                  </a:cubicBezTo>
                  <a:cubicBezTo>
                    <a:pt x="0" y="45"/>
                    <a:pt x="13" y="58"/>
                    <a:pt x="29" y="58"/>
                  </a:cubicBezTo>
                  <a:cubicBezTo>
                    <a:pt x="45" y="58"/>
                    <a:pt x="58" y="45"/>
                    <a:pt x="58" y="29"/>
                  </a:cubicBezTo>
                  <a:cubicBezTo>
                    <a:pt x="58" y="13"/>
                    <a:pt x="45" y="0"/>
                    <a:pt x="29" y="0"/>
                  </a:cubicBezTo>
                  <a:close/>
                  <a:moveTo>
                    <a:pt x="29" y="50"/>
                  </a:moveTo>
                  <a:cubicBezTo>
                    <a:pt x="18" y="50"/>
                    <a:pt x="8" y="40"/>
                    <a:pt x="8" y="29"/>
                  </a:cubicBezTo>
                  <a:cubicBezTo>
                    <a:pt x="8" y="18"/>
                    <a:pt x="18" y="8"/>
                    <a:pt x="29" y="8"/>
                  </a:cubicBezTo>
                  <a:cubicBezTo>
                    <a:pt x="40" y="8"/>
                    <a:pt x="50" y="18"/>
                    <a:pt x="50" y="29"/>
                  </a:cubicBezTo>
                  <a:cubicBezTo>
                    <a:pt x="50" y="40"/>
                    <a:pt x="40" y="50"/>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013">
                <a:cs typeface="+mn-ea"/>
                <a:sym typeface="+mn-lt"/>
              </a:endParaRPr>
            </a:p>
          </p:txBody>
        </p:sp>
        <p:sp>
          <p:nvSpPr>
            <p:cNvPr id="13" name="Freeform 6">
              <a:extLst>
                <a:ext uri="{FF2B5EF4-FFF2-40B4-BE49-F238E27FC236}">
                  <a16:creationId xmlns:a16="http://schemas.microsoft.com/office/drawing/2014/main" xmlns="" id="{1878D615-FE52-434E-AAB3-5C740274EFA0}"/>
                </a:ext>
              </a:extLst>
            </p:cNvPr>
            <p:cNvSpPr>
              <a:spLocks noEditPoints="1"/>
            </p:cNvSpPr>
            <p:nvPr/>
          </p:nvSpPr>
          <p:spPr bwMode="auto">
            <a:xfrm>
              <a:off x="7789863" y="165100"/>
              <a:ext cx="723900" cy="730250"/>
            </a:xfrm>
            <a:custGeom>
              <a:avLst/>
              <a:gdLst>
                <a:gd name="T0" fmla="*/ 192 w 192"/>
                <a:gd name="T1" fmla="*/ 90 h 192"/>
                <a:gd name="T2" fmla="*/ 167 w 192"/>
                <a:gd name="T3" fmla="*/ 90 h 192"/>
                <a:gd name="T4" fmla="*/ 102 w 192"/>
                <a:gd name="T5" fmla="*/ 25 h 192"/>
                <a:gd name="T6" fmla="*/ 102 w 192"/>
                <a:gd name="T7" fmla="*/ 0 h 192"/>
                <a:gd name="T8" fmla="*/ 90 w 192"/>
                <a:gd name="T9" fmla="*/ 0 h 192"/>
                <a:gd name="T10" fmla="*/ 90 w 192"/>
                <a:gd name="T11" fmla="*/ 25 h 192"/>
                <a:gd name="T12" fmla="*/ 25 w 192"/>
                <a:gd name="T13" fmla="*/ 90 h 192"/>
                <a:gd name="T14" fmla="*/ 0 w 192"/>
                <a:gd name="T15" fmla="*/ 90 h 192"/>
                <a:gd name="T16" fmla="*/ 0 w 192"/>
                <a:gd name="T17" fmla="*/ 102 h 192"/>
                <a:gd name="T18" fmla="*/ 25 w 192"/>
                <a:gd name="T19" fmla="*/ 102 h 192"/>
                <a:gd name="T20" fmla="*/ 90 w 192"/>
                <a:gd name="T21" fmla="*/ 167 h 192"/>
                <a:gd name="T22" fmla="*/ 90 w 192"/>
                <a:gd name="T23" fmla="*/ 192 h 192"/>
                <a:gd name="T24" fmla="*/ 102 w 192"/>
                <a:gd name="T25" fmla="*/ 192 h 192"/>
                <a:gd name="T26" fmla="*/ 102 w 192"/>
                <a:gd name="T27" fmla="*/ 167 h 192"/>
                <a:gd name="T28" fmla="*/ 167 w 192"/>
                <a:gd name="T29" fmla="*/ 102 h 192"/>
                <a:gd name="T30" fmla="*/ 192 w 192"/>
                <a:gd name="T31" fmla="*/ 102 h 192"/>
                <a:gd name="T32" fmla="*/ 192 w 192"/>
                <a:gd name="T33" fmla="*/ 90 h 192"/>
                <a:gd name="T34" fmla="*/ 102 w 192"/>
                <a:gd name="T35" fmla="*/ 151 h 192"/>
                <a:gd name="T36" fmla="*/ 102 w 192"/>
                <a:gd name="T37" fmla="*/ 140 h 192"/>
                <a:gd name="T38" fmla="*/ 97 w 192"/>
                <a:gd name="T39" fmla="*/ 135 h 192"/>
                <a:gd name="T40" fmla="*/ 95 w 192"/>
                <a:gd name="T41" fmla="*/ 135 h 192"/>
                <a:gd name="T42" fmla="*/ 90 w 192"/>
                <a:gd name="T43" fmla="*/ 140 h 192"/>
                <a:gd name="T44" fmla="*/ 90 w 192"/>
                <a:gd name="T45" fmla="*/ 151 h 192"/>
                <a:gd name="T46" fmla="*/ 41 w 192"/>
                <a:gd name="T47" fmla="*/ 102 h 192"/>
                <a:gd name="T48" fmla="*/ 52 w 192"/>
                <a:gd name="T49" fmla="*/ 102 h 192"/>
                <a:gd name="T50" fmla="*/ 57 w 192"/>
                <a:gd name="T51" fmla="*/ 97 h 192"/>
                <a:gd name="T52" fmla="*/ 57 w 192"/>
                <a:gd name="T53" fmla="*/ 95 h 192"/>
                <a:gd name="T54" fmla="*/ 52 w 192"/>
                <a:gd name="T55" fmla="*/ 90 h 192"/>
                <a:gd name="T56" fmla="*/ 41 w 192"/>
                <a:gd name="T57" fmla="*/ 90 h 192"/>
                <a:gd name="T58" fmla="*/ 90 w 192"/>
                <a:gd name="T59" fmla="*/ 41 h 192"/>
                <a:gd name="T60" fmla="*/ 90 w 192"/>
                <a:gd name="T61" fmla="*/ 52 h 192"/>
                <a:gd name="T62" fmla="*/ 95 w 192"/>
                <a:gd name="T63" fmla="*/ 57 h 192"/>
                <a:gd name="T64" fmla="*/ 97 w 192"/>
                <a:gd name="T65" fmla="*/ 57 h 192"/>
                <a:gd name="T66" fmla="*/ 102 w 192"/>
                <a:gd name="T67" fmla="*/ 52 h 192"/>
                <a:gd name="T68" fmla="*/ 102 w 192"/>
                <a:gd name="T69" fmla="*/ 41 h 192"/>
                <a:gd name="T70" fmla="*/ 151 w 192"/>
                <a:gd name="T71" fmla="*/ 90 h 192"/>
                <a:gd name="T72" fmla="*/ 140 w 192"/>
                <a:gd name="T73" fmla="*/ 90 h 192"/>
                <a:gd name="T74" fmla="*/ 135 w 192"/>
                <a:gd name="T75" fmla="*/ 95 h 192"/>
                <a:gd name="T76" fmla="*/ 135 w 192"/>
                <a:gd name="T77" fmla="*/ 97 h 192"/>
                <a:gd name="T78" fmla="*/ 140 w 192"/>
                <a:gd name="T79" fmla="*/ 102 h 192"/>
                <a:gd name="T80" fmla="*/ 151 w 192"/>
                <a:gd name="T81" fmla="*/ 102 h 192"/>
                <a:gd name="T82" fmla="*/ 102 w 192"/>
                <a:gd name="T83" fmla="*/ 15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2" h="192">
                  <a:moveTo>
                    <a:pt x="192" y="90"/>
                  </a:moveTo>
                  <a:cubicBezTo>
                    <a:pt x="167" y="90"/>
                    <a:pt x="167" y="90"/>
                    <a:pt x="167" y="90"/>
                  </a:cubicBezTo>
                  <a:cubicBezTo>
                    <a:pt x="164" y="55"/>
                    <a:pt x="137" y="28"/>
                    <a:pt x="102" y="25"/>
                  </a:cubicBezTo>
                  <a:cubicBezTo>
                    <a:pt x="102" y="0"/>
                    <a:pt x="102" y="0"/>
                    <a:pt x="102" y="0"/>
                  </a:cubicBezTo>
                  <a:cubicBezTo>
                    <a:pt x="90" y="0"/>
                    <a:pt x="90" y="0"/>
                    <a:pt x="90" y="0"/>
                  </a:cubicBezTo>
                  <a:cubicBezTo>
                    <a:pt x="90" y="25"/>
                    <a:pt x="90" y="25"/>
                    <a:pt x="90" y="25"/>
                  </a:cubicBezTo>
                  <a:cubicBezTo>
                    <a:pt x="55" y="28"/>
                    <a:pt x="28" y="55"/>
                    <a:pt x="25" y="90"/>
                  </a:cubicBezTo>
                  <a:cubicBezTo>
                    <a:pt x="0" y="90"/>
                    <a:pt x="0" y="90"/>
                    <a:pt x="0" y="90"/>
                  </a:cubicBezTo>
                  <a:cubicBezTo>
                    <a:pt x="0" y="102"/>
                    <a:pt x="0" y="102"/>
                    <a:pt x="0" y="102"/>
                  </a:cubicBezTo>
                  <a:cubicBezTo>
                    <a:pt x="25" y="102"/>
                    <a:pt x="25" y="102"/>
                    <a:pt x="25" y="102"/>
                  </a:cubicBezTo>
                  <a:cubicBezTo>
                    <a:pt x="28" y="137"/>
                    <a:pt x="55" y="164"/>
                    <a:pt x="90" y="167"/>
                  </a:cubicBezTo>
                  <a:cubicBezTo>
                    <a:pt x="90" y="192"/>
                    <a:pt x="90" y="192"/>
                    <a:pt x="90" y="192"/>
                  </a:cubicBezTo>
                  <a:cubicBezTo>
                    <a:pt x="102" y="192"/>
                    <a:pt x="102" y="192"/>
                    <a:pt x="102" y="192"/>
                  </a:cubicBezTo>
                  <a:cubicBezTo>
                    <a:pt x="102" y="167"/>
                    <a:pt x="102" y="167"/>
                    <a:pt x="102" y="167"/>
                  </a:cubicBezTo>
                  <a:cubicBezTo>
                    <a:pt x="137" y="164"/>
                    <a:pt x="164" y="137"/>
                    <a:pt x="167" y="102"/>
                  </a:cubicBezTo>
                  <a:cubicBezTo>
                    <a:pt x="192" y="102"/>
                    <a:pt x="192" y="102"/>
                    <a:pt x="192" y="102"/>
                  </a:cubicBezTo>
                  <a:lnTo>
                    <a:pt x="192" y="90"/>
                  </a:lnTo>
                  <a:close/>
                  <a:moveTo>
                    <a:pt x="102" y="151"/>
                  </a:moveTo>
                  <a:cubicBezTo>
                    <a:pt x="102" y="140"/>
                    <a:pt x="102" y="140"/>
                    <a:pt x="102" y="140"/>
                  </a:cubicBezTo>
                  <a:cubicBezTo>
                    <a:pt x="102" y="137"/>
                    <a:pt x="100" y="135"/>
                    <a:pt x="97" y="135"/>
                  </a:cubicBezTo>
                  <a:cubicBezTo>
                    <a:pt x="95" y="135"/>
                    <a:pt x="95" y="135"/>
                    <a:pt x="95" y="135"/>
                  </a:cubicBezTo>
                  <a:cubicBezTo>
                    <a:pt x="92" y="135"/>
                    <a:pt x="90" y="137"/>
                    <a:pt x="90" y="140"/>
                  </a:cubicBezTo>
                  <a:cubicBezTo>
                    <a:pt x="90" y="151"/>
                    <a:pt x="90" y="151"/>
                    <a:pt x="90" y="151"/>
                  </a:cubicBezTo>
                  <a:cubicBezTo>
                    <a:pt x="64" y="148"/>
                    <a:pt x="44" y="128"/>
                    <a:pt x="41" y="102"/>
                  </a:cubicBezTo>
                  <a:cubicBezTo>
                    <a:pt x="52" y="102"/>
                    <a:pt x="52" y="102"/>
                    <a:pt x="52" y="102"/>
                  </a:cubicBezTo>
                  <a:cubicBezTo>
                    <a:pt x="55" y="102"/>
                    <a:pt x="57" y="100"/>
                    <a:pt x="57" y="97"/>
                  </a:cubicBezTo>
                  <a:cubicBezTo>
                    <a:pt x="57" y="95"/>
                    <a:pt x="57" y="95"/>
                    <a:pt x="57" y="95"/>
                  </a:cubicBezTo>
                  <a:cubicBezTo>
                    <a:pt x="57" y="92"/>
                    <a:pt x="55" y="90"/>
                    <a:pt x="52" y="90"/>
                  </a:cubicBezTo>
                  <a:cubicBezTo>
                    <a:pt x="41" y="90"/>
                    <a:pt x="41" y="90"/>
                    <a:pt x="41" y="90"/>
                  </a:cubicBezTo>
                  <a:cubicBezTo>
                    <a:pt x="44" y="64"/>
                    <a:pt x="64" y="44"/>
                    <a:pt x="90" y="41"/>
                  </a:cubicBezTo>
                  <a:cubicBezTo>
                    <a:pt x="90" y="52"/>
                    <a:pt x="90" y="52"/>
                    <a:pt x="90" y="52"/>
                  </a:cubicBezTo>
                  <a:cubicBezTo>
                    <a:pt x="90" y="55"/>
                    <a:pt x="92" y="57"/>
                    <a:pt x="95" y="57"/>
                  </a:cubicBezTo>
                  <a:cubicBezTo>
                    <a:pt x="97" y="57"/>
                    <a:pt x="97" y="57"/>
                    <a:pt x="97" y="57"/>
                  </a:cubicBezTo>
                  <a:cubicBezTo>
                    <a:pt x="100" y="57"/>
                    <a:pt x="102" y="55"/>
                    <a:pt x="102" y="52"/>
                  </a:cubicBezTo>
                  <a:cubicBezTo>
                    <a:pt x="102" y="41"/>
                    <a:pt x="102" y="41"/>
                    <a:pt x="102" y="41"/>
                  </a:cubicBezTo>
                  <a:cubicBezTo>
                    <a:pt x="128" y="44"/>
                    <a:pt x="148" y="64"/>
                    <a:pt x="151" y="90"/>
                  </a:cubicBezTo>
                  <a:cubicBezTo>
                    <a:pt x="140" y="90"/>
                    <a:pt x="140" y="90"/>
                    <a:pt x="140" y="90"/>
                  </a:cubicBezTo>
                  <a:cubicBezTo>
                    <a:pt x="137" y="90"/>
                    <a:pt x="135" y="92"/>
                    <a:pt x="135" y="95"/>
                  </a:cubicBezTo>
                  <a:cubicBezTo>
                    <a:pt x="135" y="97"/>
                    <a:pt x="135" y="97"/>
                    <a:pt x="135" y="97"/>
                  </a:cubicBezTo>
                  <a:cubicBezTo>
                    <a:pt x="135" y="100"/>
                    <a:pt x="137" y="102"/>
                    <a:pt x="140" y="102"/>
                  </a:cubicBezTo>
                  <a:cubicBezTo>
                    <a:pt x="151" y="102"/>
                    <a:pt x="151" y="102"/>
                    <a:pt x="151" y="102"/>
                  </a:cubicBezTo>
                  <a:cubicBezTo>
                    <a:pt x="148" y="128"/>
                    <a:pt x="128" y="148"/>
                    <a:pt x="102" y="1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013">
                <a:cs typeface="+mn-ea"/>
                <a:sym typeface="+mn-lt"/>
              </a:endParaRPr>
            </a:p>
          </p:txBody>
        </p:sp>
      </p:grpSp>
      <p:grpSp>
        <p:nvGrpSpPr>
          <p:cNvPr id="14" name="Group 29">
            <a:extLst>
              <a:ext uri="{FF2B5EF4-FFF2-40B4-BE49-F238E27FC236}">
                <a16:creationId xmlns:a16="http://schemas.microsoft.com/office/drawing/2014/main" xmlns="" id="{8948A322-0437-4BF6-9CA7-D31E1A2BA40E}"/>
              </a:ext>
            </a:extLst>
          </p:cNvPr>
          <p:cNvGrpSpPr/>
          <p:nvPr/>
        </p:nvGrpSpPr>
        <p:grpSpPr>
          <a:xfrm>
            <a:off x="6370117" y="2488824"/>
            <a:ext cx="483293" cy="288969"/>
            <a:chOff x="7037388" y="3643313"/>
            <a:chExt cx="762000" cy="455613"/>
          </a:xfrm>
          <a:solidFill>
            <a:schemeClr val="bg1"/>
          </a:solidFill>
        </p:grpSpPr>
        <p:sp>
          <p:nvSpPr>
            <p:cNvPr id="15" name="Freeform 30">
              <a:extLst>
                <a:ext uri="{FF2B5EF4-FFF2-40B4-BE49-F238E27FC236}">
                  <a16:creationId xmlns:a16="http://schemas.microsoft.com/office/drawing/2014/main" xmlns="" id="{ACCA0F66-7D69-4114-BCF2-D1B4F3882BFA}"/>
                </a:ext>
              </a:extLst>
            </p:cNvPr>
            <p:cNvSpPr>
              <a:spLocks/>
            </p:cNvSpPr>
            <p:nvPr/>
          </p:nvSpPr>
          <p:spPr bwMode="auto">
            <a:xfrm>
              <a:off x="7037388" y="3643313"/>
              <a:ext cx="601663" cy="455613"/>
            </a:xfrm>
            <a:custGeom>
              <a:avLst/>
              <a:gdLst>
                <a:gd name="T0" fmla="*/ 110 w 158"/>
                <a:gd name="T1" fmla="*/ 55 h 118"/>
                <a:gd name="T2" fmla="*/ 109 w 158"/>
                <a:gd name="T3" fmla="*/ 50 h 118"/>
                <a:gd name="T4" fmla="*/ 119 w 158"/>
                <a:gd name="T5" fmla="*/ 33 h 118"/>
                <a:gd name="T6" fmla="*/ 119 w 158"/>
                <a:gd name="T7" fmla="*/ 24 h 118"/>
                <a:gd name="T8" fmla="*/ 119 w 158"/>
                <a:gd name="T9" fmla="*/ 16 h 118"/>
                <a:gd name="T10" fmla="*/ 118 w 158"/>
                <a:gd name="T11" fmla="*/ 15 h 118"/>
                <a:gd name="T12" fmla="*/ 117 w 158"/>
                <a:gd name="T13" fmla="*/ 8 h 118"/>
                <a:gd name="T14" fmla="*/ 99 w 158"/>
                <a:gd name="T15" fmla="*/ 0 h 118"/>
                <a:gd name="T16" fmla="*/ 81 w 158"/>
                <a:gd name="T17" fmla="*/ 5 h 118"/>
                <a:gd name="T18" fmla="*/ 78 w 158"/>
                <a:gd name="T19" fmla="*/ 13 h 118"/>
                <a:gd name="T20" fmla="*/ 77 w 158"/>
                <a:gd name="T21" fmla="*/ 15 h 118"/>
                <a:gd name="T22" fmla="*/ 77 w 158"/>
                <a:gd name="T23" fmla="*/ 23 h 118"/>
                <a:gd name="T24" fmla="*/ 77 w 158"/>
                <a:gd name="T25" fmla="*/ 32 h 118"/>
                <a:gd name="T26" fmla="*/ 87 w 158"/>
                <a:gd name="T27" fmla="*/ 49 h 118"/>
                <a:gd name="T28" fmla="*/ 86 w 158"/>
                <a:gd name="T29" fmla="*/ 55 h 118"/>
                <a:gd name="T30" fmla="*/ 69 w 158"/>
                <a:gd name="T31" fmla="*/ 63 h 118"/>
                <a:gd name="T32" fmla="*/ 52 w 158"/>
                <a:gd name="T33" fmla="*/ 56 h 118"/>
                <a:gd name="T34" fmla="*/ 51 w 158"/>
                <a:gd name="T35" fmla="*/ 52 h 118"/>
                <a:gd name="T36" fmla="*/ 58 w 158"/>
                <a:gd name="T37" fmla="*/ 38 h 118"/>
                <a:gd name="T38" fmla="*/ 59 w 158"/>
                <a:gd name="T39" fmla="*/ 32 h 118"/>
                <a:gd name="T40" fmla="*/ 58 w 158"/>
                <a:gd name="T41" fmla="*/ 18 h 118"/>
                <a:gd name="T42" fmla="*/ 44 w 158"/>
                <a:gd name="T43" fmla="*/ 12 h 118"/>
                <a:gd name="T44" fmla="*/ 29 w 158"/>
                <a:gd name="T45" fmla="*/ 16 h 118"/>
                <a:gd name="T46" fmla="*/ 26 w 158"/>
                <a:gd name="T47" fmla="*/ 31 h 118"/>
                <a:gd name="T48" fmla="*/ 27 w 158"/>
                <a:gd name="T49" fmla="*/ 38 h 118"/>
                <a:gd name="T50" fmla="*/ 34 w 158"/>
                <a:gd name="T51" fmla="*/ 51 h 118"/>
                <a:gd name="T52" fmla="*/ 33 w 158"/>
                <a:gd name="T53" fmla="*/ 56 h 118"/>
                <a:gd name="T54" fmla="*/ 8 w 158"/>
                <a:gd name="T55" fmla="*/ 70 h 118"/>
                <a:gd name="T56" fmla="*/ 3 w 158"/>
                <a:gd name="T57" fmla="*/ 89 h 118"/>
                <a:gd name="T58" fmla="*/ 41 w 158"/>
                <a:gd name="T59" fmla="*/ 99 h 118"/>
                <a:gd name="T60" fmla="*/ 48 w 158"/>
                <a:gd name="T61" fmla="*/ 76 h 118"/>
                <a:gd name="T62" fmla="*/ 57 w 158"/>
                <a:gd name="T63" fmla="*/ 70 h 118"/>
                <a:gd name="T64" fmla="*/ 53 w 158"/>
                <a:gd name="T65" fmla="*/ 73 h 118"/>
                <a:gd name="T66" fmla="*/ 47 w 158"/>
                <a:gd name="T67" fmla="*/ 99 h 118"/>
                <a:gd name="T68" fmla="*/ 155 w 158"/>
                <a:gd name="T69" fmla="*/ 99 h 118"/>
                <a:gd name="T70" fmla="*/ 150 w 158"/>
                <a:gd name="T71" fmla="*/ 78 h 118"/>
                <a:gd name="T72" fmla="*/ 110 w 158"/>
                <a:gd name="T73" fmla="*/ 5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8" h="118">
                  <a:moveTo>
                    <a:pt x="110" y="55"/>
                  </a:moveTo>
                  <a:cubicBezTo>
                    <a:pt x="109" y="50"/>
                    <a:pt x="109" y="50"/>
                    <a:pt x="109" y="50"/>
                  </a:cubicBezTo>
                  <a:cubicBezTo>
                    <a:pt x="113" y="47"/>
                    <a:pt x="117" y="42"/>
                    <a:pt x="119" y="33"/>
                  </a:cubicBezTo>
                  <a:cubicBezTo>
                    <a:pt x="122" y="27"/>
                    <a:pt x="119" y="24"/>
                    <a:pt x="119" y="24"/>
                  </a:cubicBezTo>
                  <a:cubicBezTo>
                    <a:pt x="119" y="16"/>
                    <a:pt x="119" y="16"/>
                    <a:pt x="119" y="16"/>
                  </a:cubicBezTo>
                  <a:cubicBezTo>
                    <a:pt x="119" y="16"/>
                    <a:pt x="118" y="15"/>
                    <a:pt x="118" y="15"/>
                  </a:cubicBezTo>
                  <a:cubicBezTo>
                    <a:pt x="118" y="13"/>
                    <a:pt x="118" y="10"/>
                    <a:pt x="117" y="8"/>
                  </a:cubicBezTo>
                  <a:cubicBezTo>
                    <a:pt x="114" y="5"/>
                    <a:pt x="110" y="1"/>
                    <a:pt x="99" y="0"/>
                  </a:cubicBezTo>
                  <a:cubicBezTo>
                    <a:pt x="92" y="0"/>
                    <a:pt x="84" y="3"/>
                    <a:pt x="81" y="5"/>
                  </a:cubicBezTo>
                  <a:cubicBezTo>
                    <a:pt x="80" y="7"/>
                    <a:pt x="79" y="10"/>
                    <a:pt x="78" y="13"/>
                  </a:cubicBezTo>
                  <a:cubicBezTo>
                    <a:pt x="78" y="13"/>
                    <a:pt x="78" y="14"/>
                    <a:pt x="77" y="15"/>
                  </a:cubicBezTo>
                  <a:cubicBezTo>
                    <a:pt x="77" y="23"/>
                    <a:pt x="77" y="23"/>
                    <a:pt x="77" y="23"/>
                  </a:cubicBezTo>
                  <a:cubicBezTo>
                    <a:pt x="77" y="23"/>
                    <a:pt x="74" y="27"/>
                    <a:pt x="77" y="32"/>
                  </a:cubicBezTo>
                  <a:cubicBezTo>
                    <a:pt x="79" y="41"/>
                    <a:pt x="83" y="46"/>
                    <a:pt x="87" y="49"/>
                  </a:cubicBezTo>
                  <a:cubicBezTo>
                    <a:pt x="86" y="55"/>
                    <a:pt x="86" y="55"/>
                    <a:pt x="86" y="55"/>
                  </a:cubicBezTo>
                  <a:cubicBezTo>
                    <a:pt x="84" y="56"/>
                    <a:pt x="76" y="60"/>
                    <a:pt x="69" y="63"/>
                  </a:cubicBezTo>
                  <a:cubicBezTo>
                    <a:pt x="61" y="59"/>
                    <a:pt x="52" y="56"/>
                    <a:pt x="52" y="56"/>
                  </a:cubicBezTo>
                  <a:cubicBezTo>
                    <a:pt x="51" y="52"/>
                    <a:pt x="51" y="52"/>
                    <a:pt x="51" y="52"/>
                  </a:cubicBezTo>
                  <a:cubicBezTo>
                    <a:pt x="54" y="50"/>
                    <a:pt x="57" y="46"/>
                    <a:pt x="58" y="38"/>
                  </a:cubicBezTo>
                  <a:cubicBezTo>
                    <a:pt x="59" y="37"/>
                    <a:pt x="59" y="34"/>
                    <a:pt x="59" y="32"/>
                  </a:cubicBezTo>
                  <a:cubicBezTo>
                    <a:pt x="59" y="30"/>
                    <a:pt x="60" y="23"/>
                    <a:pt x="58" y="18"/>
                  </a:cubicBezTo>
                  <a:cubicBezTo>
                    <a:pt x="56" y="16"/>
                    <a:pt x="52" y="13"/>
                    <a:pt x="44" y="12"/>
                  </a:cubicBezTo>
                  <a:cubicBezTo>
                    <a:pt x="38" y="12"/>
                    <a:pt x="32" y="14"/>
                    <a:pt x="29" y="16"/>
                  </a:cubicBezTo>
                  <a:cubicBezTo>
                    <a:pt x="26" y="20"/>
                    <a:pt x="26" y="27"/>
                    <a:pt x="26" y="31"/>
                  </a:cubicBezTo>
                  <a:cubicBezTo>
                    <a:pt x="25" y="33"/>
                    <a:pt x="25" y="36"/>
                    <a:pt x="27" y="38"/>
                  </a:cubicBezTo>
                  <a:cubicBezTo>
                    <a:pt x="28" y="45"/>
                    <a:pt x="31" y="49"/>
                    <a:pt x="34" y="51"/>
                  </a:cubicBezTo>
                  <a:cubicBezTo>
                    <a:pt x="33" y="56"/>
                    <a:pt x="33" y="56"/>
                    <a:pt x="33" y="56"/>
                  </a:cubicBezTo>
                  <a:cubicBezTo>
                    <a:pt x="33" y="56"/>
                    <a:pt x="13" y="65"/>
                    <a:pt x="8" y="70"/>
                  </a:cubicBezTo>
                  <a:cubicBezTo>
                    <a:pt x="4" y="73"/>
                    <a:pt x="0" y="85"/>
                    <a:pt x="3" y="89"/>
                  </a:cubicBezTo>
                  <a:cubicBezTo>
                    <a:pt x="14" y="94"/>
                    <a:pt x="27" y="98"/>
                    <a:pt x="41" y="99"/>
                  </a:cubicBezTo>
                  <a:cubicBezTo>
                    <a:pt x="40" y="91"/>
                    <a:pt x="44" y="80"/>
                    <a:pt x="48" y="76"/>
                  </a:cubicBezTo>
                  <a:cubicBezTo>
                    <a:pt x="50" y="75"/>
                    <a:pt x="53" y="73"/>
                    <a:pt x="57" y="70"/>
                  </a:cubicBezTo>
                  <a:cubicBezTo>
                    <a:pt x="55" y="72"/>
                    <a:pt x="54" y="73"/>
                    <a:pt x="53" y="73"/>
                  </a:cubicBezTo>
                  <a:cubicBezTo>
                    <a:pt x="47" y="78"/>
                    <a:pt x="43" y="93"/>
                    <a:pt x="47" y="99"/>
                  </a:cubicBezTo>
                  <a:cubicBezTo>
                    <a:pt x="75" y="113"/>
                    <a:pt x="119" y="118"/>
                    <a:pt x="155" y="99"/>
                  </a:cubicBezTo>
                  <a:cubicBezTo>
                    <a:pt x="158" y="94"/>
                    <a:pt x="153" y="82"/>
                    <a:pt x="150" y="78"/>
                  </a:cubicBezTo>
                  <a:cubicBezTo>
                    <a:pt x="144" y="69"/>
                    <a:pt x="121" y="57"/>
                    <a:pt x="110"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013">
                <a:cs typeface="+mn-ea"/>
                <a:sym typeface="+mn-lt"/>
              </a:endParaRPr>
            </a:p>
          </p:txBody>
        </p:sp>
        <p:sp>
          <p:nvSpPr>
            <p:cNvPr id="16" name="Freeform 31">
              <a:extLst>
                <a:ext uri="{FF2B5EF4-FFF2-40B4-BE49-F238E27FC236}">
                  <a16:creationId xmlns:a16="http://schemas.microsoft.com/office/drawing/2014/main" xmlns="" id="{96D4B180-66D2-4A67-AC6A-387B1EFCA625}"/>
                </a:ext>
              </a:extLst>
            </p:cNvPr>
            <p:cNvSpPr>
              <a:spLocks/>
            </p:cNvSpPr>
            <p:nvPr/>
          </p:nvSpPr>
          <p:spPr bwMode="auto">
            <a:xfrm>
              <a:off x="7532688" y="3686176"/>
              <a:ext cx="266700" cy="331788"/>
            </a:xfrm>
            <a:custGeom>
              <a:avLst/>
              <a:gdLst>
                <a:gd name="T0" fmla="*/ 62 w 70"/>
                <a:gd name="T1" fmla="*/ 57 h 86"/>
                <a:gd name="T2" fmla="*/ 37 w 70"/>
                <a:gd name="T3" fmla="*/ 44 h 86"/>
                <a:gd name="T4" fmla="*/ 36 w 70"/>
                <a:gd name="T5" fmla="*/ 39 h 86"/>
                <a:gd name="T6" fmla="*/ 43 w 70"/>
                <a:gd name="T7" fmla="*/ 26 h 86"/>
                <a:gd name="T8" fmla="*/ 44 w 70"/>
                <a:gd name="T9" fmla="*/ 19 h 86"/>
                <a:gd name="T10" fmla="*/ 41 w 70"/>
                <a:gd name="T11" fmla="*/ 4 h 86"/>
                <a:gd name="T12" fmla="*/ 26 w 70"/>
                <a:gd name="T13" fmla="*/ 0 h 86"/>
                <a:gd name="T14" fmla="*/ 12 w 70"/>
                <a:gd name="T15" fmla="*/ 6 h 86"/>
                <a:gd name="T16" fmla="*/ 11 w 70"/>
                <a:gd name="T17" fmla="*/ 20 h 86"/>
                <a:gd name="T18" fmla="*/ 12 w 70"/>
                <a:gd name="T19" fmla="*/ 26 h 86"/>
                <a:gd name="T20" fmla="*/ 19 w 70"/>
                <a:gd name="T21" fmla="*/ 40 h 86"/>
                <a:gd name="T22" fmla="*/ 18 w 70"/>
                <a:gd name="T23" fmla="*/ 44 h 86"/>
                <a:gd name="T24" fmla="*/ 0 w 70"/>
                <a:gd name="T25" fmla="*/ 52 h 86"/>
                <a:gd name="T26" fmla="*/ 22 w 70"/>
                <a:gd name="T27" fmla="*/ 64 h 86"/>
                <a:gd name="T28" fmla="*/ 29 w 70"/>
                <a:gd name="T29" fmla="*/ 86 h 86"/>
                <a:gd name="T30" fmla="*/ 67 w 70"/>
                <a:gd name="T31" fmla="*/ 77 h 86"/>
                <a:gd name="T32" fmla="*/ 62 w 70"/>
                <a:gd name="T33" fmla="*/ 5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86">
                  <a:moveTo>
                    <a:pt x="62" y="57"/>
                  </a:moveTo>
                  <a:cubicBezTo>
                    <a:pt x="57" y="53"/>
                    <a:pt x="37" y="44"/>
                    <a:pt x="37" y="44"/>
                  </a:cubicBezTo>
                  <a:cubicBezTo>
                    <a:pt x="36" y="39"/>
                    <a:pt x="36" y="39"/>
                    <a:pt x="36" y="39"/>
                  </a:cubicBezTo>
                  <a:cubicBezTo>
                    <a:pt x="39" y="37"/>
                    <a:pt x="42" y="33"/>
                    <a:pt x="43" y="26"/>
                  </a:cubicBezTo>
                  <a:cubicBezTo>
                    <a:pt x="45" y="24"/>
                    <a:pt x="45" y="21"/>
                    <a:pt x="44" y="19"/>
                  </a:cubicBezTo>
                  <a:cubicBezTo>
                    <a:pt x="44" y="15"/>
                    <a:pt x="44" y="8"/>
                    <a:pt x="41" y="4"/>
                  </a:cubicBezTo>
                  <a:cubicBezTo>
                    <a:pt x="39" y="2"/>
                    <a:pt x="32" y="0"/>
                    <a:pt x="26" y="0"/>
                  </a:cubicBezTo>
                  <a:cubicBezTo>
                    <a:pt x="18" y="0"/>
                    <a:pt x="14" y="4"/>
                    <a:pt x="12" y="6"/>
                  </a:cubicBezTo>
                  <a:cubicBezTo>
                    <a:pt x="10" y="11"/>
                    <a:pt x="11" y="18"/>
                    <a:pt x="11" y="20"/>
                  </a:cubicBezTo>
                  <a:cubicBezTo>
                    <a:pt x="11" y="22"/>
                    <a:pt x="11" y="25"/>
                    <a:pt x="12" y="26"/>
                  </a:cubicBezTo>
                  <a:cubicBezTo>
                    <a:pt x="13" y="34"/>
                    <a:pt x="16" y="37"/>
                    <a:pt x="19" y="40"/>
                  </a:cubicBezTo>
                  <a:cubicBezTo>
                    <a:pt x="18" y="44"/>
                    <a:pt x="18" y="44"/>
                    <a:pt x="18" y="44"/>
                  </a:cubicBezTo>
                  <a:cubicBezTo>
                    <a:pt x="18" y="44"/>
                    <a:pt x="9" y="47"/>
                    <a:pt x="0" y="52"/>
                  </a:cubicBezTo>
                  <a:cubicBezTo>
                    <a:pt x="8" y="56"/>
                    <a:pt x="18" y="61"/>
                    <a:pt x="22" y="64"/>
                  </a:cubicBezTo>
                  <a:cubicBezTo>
                    <a:pt x="26" y="68"/>
                    <a:pt x="30" y="79"/>
                    <a:pt x="29" y="86"/>
                  </a:cubicBezTo>
                  <a:cubicBezTo>
                    <a:pt x="43" y="86"/>
                    <a:pt x="56" y="82"/>
                    <a:pt x="67" y="77"/>
                  </a:cubicBezTo>
                  <a:cubicBezTo>
                    <a:pt x="70" y="73"/>
                    <a:pt x="66" y="61"/>
                    <a:pt x="62"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013">
                <a:cs typeface="+mn-ea"/>
                <a:sym typeface="+mn-lt"/>
              </a:endParaRPr>
            </a:p>
          </p:txBody>
        </p:sp>
      </p:grpSp>
      <p:grpSp>
        <p:nvGrpSpPr>
          <p:cNvPr id="17" name="Group 32">
            <a:extLst>
              <a:ext uri="{FF2B5EF4-FFF2-40B4-BE49-F238E27FC236}">
                <a16:creationId xmlns:a16="http://schemas.microsoft.com/office/drawing/2014/main" xmlns="" id="{3F0D479A-F939-4992-B767-D7054F1679FE}"/>
              </a:ext>
            </a:extLst>
          </p:cNvPr>
          <p:cNvGrpSpPr/>
          <p:nvPr/>
        </p:nvGrpSpPr>
        <p:grpSpPr>
          <a:xfrm flipH="1">
            <a:off x="6822148" y="1878891"/>
            <a:ext cx="943049" cy="305927"/>
            <a:chOff x="2914606" y="1994827"/>
            <a:chExt cx="1337699" cy="433952"/>
          </a:xfrm>
        </p:grpSpPr>
        <p:cxnSp>
          <p:nvCxnSpPr>
            <p:cNvPr id="18" name="Straight Connector 33">
              <a:extLst>
                <a:ext uri="{FF2B5EF4-FFF2-40B4-BE49-F238E27FC236}">
                  <a16:creationId xmlns:a16="http://schemas.microsoft.com/office/drawing/2014/main" xmlns="" id="{6419F779-8E09-4EF1-A9F9-4C82D6143D21}"/>
                </a:ext>
              </a:extLst>
            </p:cNvPr>
            <p:cNvCxnSpPr/>
            <p:nvPr/>
          </p:nvCxnSpPr>
          <p:spPr>
            <a:xfrm flipH="1" flipV="1">
              <a:off x="3818354" y="1994827"/>
              <a:ext cx="433951" cy="433952"/>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34">
              <a:extLst>
                <a:ext uri="{FF2B5EF4-FFF2-40B4-BE49-F238E27FC236}">
                  <a16:creationId xmlns:a16="http://schemas.microsoft.com/office/drawing/2014/main" xmlns="" id="{BD781C56-EDDA-4C59-B780-91DF7238F2B2}"/>
                </a:ext>
              </a:extLst>
            </p:cNvPr>
            <p:cNvCxnSpPr/>
            <p:nvPr/>
          </p:nvCxnSpPr>
          <p:spPr>
            <a:xfrm flipH="1">
              <a:off x="2914606" y="2006252"/>
              <a:ext cx="913983" cy="0"/>
            </a:xfrm>
            <a:prstGeom prst="straightConnector1">
              <a:avLst/>
            </a:prstGeom>
            <a:ln w="19050">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20" name="Group 35">
            <a:extLst>
              <a:ext uri="{FF2B5EF4-FFF2-40B4-BE49-F238E27FC236}">
                <a16:creationId xmlns:a16="http://schemas.microsoft.com/office/drawing/2014/main" xmlns="" id="{CA4FCA65-BD77-4B6B-8AB6-0F78F4BC41F3}"/>
              </a:ext>
            </a:extLst>
          </p:cNvPr>
          <p:cNvGrpSpPr/>
          <p:nvPr/>
        </p:nvGrpSpPr>
        <p:grpSpPr>
          <a:xfrm>
            <a:off x="3917344" y="2020629"/>
            <a:ext cx="942390" cy="241816"/>
            <a:chOff x="2925773" y="2095999"/>
            <a:chExt cx="1336765" cy="343013"/>
          </a:xfrm>
        </p:grpSpPr>
        <p:cxnSp>
          <p:nvCxnSpPr>
            <p:cNvPr id="21" name="Straight Connector 36">
              <a:extLst>
                <a:ext uri="{FF2B5EF4-FFF2-40B4-BE49-F238E27FC236}">
                  <a16:creationId xmlns:a16="http://schemas.microsoft.com/office/drawing/2014/main" xmlns="" id="{3E17D0B9-ABC4-4AF5-B2C1-80EE16EB66E1}"/>
                </a:ext>
              </a:extLst>
            </p:cNvPr>
            <p:cNvCxnSpPr/>
            <p:nvPr/>
          </p:nvCxnSpPr>
          <p:spPr>
            <a:xfrm flipH="1" flipV="1">
              <a:off x="3919525" y="2095999"/>
              <a:ext cx="343013" cy="34301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Arrow Connector 37">
              <a:extLst>
                <a:ext uri="{FF2B5EF4-FFF2-40B4-BE49-F238E27FC236}">
                  <a16:creationId xmlns:a16="http://schemas.microsoft.com/office/drawing/2014/main" xmlns="" id="{118F1AF8-E6FE-4BC9-9219-529C41D1974C}"/>
                </a:ext>
              </a:extLst>
            </p:cNvPr>
            <p:cNvCxnSpPr/>
            <p:nvPr/>
          </p:nvCxnSpPr>
          <p:spPr>
            <a:xfrm flipH="1">
              <a:off x="2925773" y="2095999"/>
              <a:ext cx="994615" cy="0"/>
            </a:xfrm>
            <a:prstGeom prst="straightConnector1">
              <a:avLst/>
            </a:prstGeom>
            <a:ln w="19050">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23" name="Group 38">
            <a:extLst>
              <a:ext uri="{FF2B5EF4-FFF2-40B4-BE49-F238E27FC236}">
                <a16:creationId xmlns:a16="http://schemas.microsoft.com/office/drawing/2014/main" xmlns="" id="{3A779D0F-69B1-468B-BD96-E98497F7E592}"/>
              </a:ext>
            </a:extLst>
          </p:cNvPr>
          <p:cNvGrpSpPr/>
          <p:nvPr/>
        </p:nvGrpSpPr>
        <p:grpSpPr>
          <a:xfrm rot="10800000" flipH="1">
            <a:off x="3764716" y="4230427"/>
            <a:ext cx="879830" cy="241816"/>
            <a:chOff x="3014515" y="2095999"/>
            <a:chExt cx="1248023" cy="343013"/>
          </a:xfrm>
        </p:grpSpPr>
        <p:cxnSp>
          <p:nvCxnSpPr>
            <p:cNvPr id="24" name="Straight Connector 39">
              <a:extLst>
                <a:ext uri="{FF2B5EF4-FFF2-40B4-BE49-F238E27FC236}">
                  <a16:creationId xmlns:a16="http://schemas.microsoft.com/office/drawing/2014/main" xmlns="" id="{86076CA6-97CE-4EA2-AEF6-9CC59B1C2D43}"/>
                </a:ext>
              </a:extLst>
            </p:cNvPr>
            <p:cNvCxnSpPr/>
            <p:nvPr/>
          </p:nvCxnSpPr>
          <p:spPr>
            <a:xfrm flipH="1" flipV="1">
              <a:off x="3919525" y="2095999"/>
              <a:ext cx="343013" cy="34301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40">
              <a:extLst>
                <a:ext uri="{FF2B5EF4-FFF2-40B4-BE49-F238E27FC236}">
                  <a16:creationId xmlns:a16="http://schemas.microsoft.com/office/drawing/2014/main" xmlns="" id="{F0BCBAA2-938E-4DDA-9E0E-4D480E529DD2}"/>
                </a:ext>
              </a:extLst>
            </p:cNvPr>
            <p:cNvCxnSpPr/>
            <p:nvPr/>
          </p:nvCxnSpPr>
          <p:spPr>
            <a:xfrm rot="10800000">
              <a:off x="3014515" y="2095999"/>
              <a:ext cx="914783" cy="0"/>
            </a:xfrm>
            <a:prstGeom prst="straightConnector1">
              <a:avLst/>
            </a:prstGeom>
            <a:ln w="19050">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26" name="Group 41">
            <a:extLst>
              <a:ext uri="{FF2B5EF4-FFF2-40B4-BE49-F238E27FC236}">
                <a16:creationId xmlns:a16="http://schemas.microsoft.com/office/drawing/2014/main" xmlns="" id="{0DEB6D0F-CCC2-4D91-9725-4D8316D2B5B1}"/>
              </a:ext>
            </a:extLst>
          </p:cNvPr>
          <p:cNvGrpSpPr/>
          <p:nvPr/>
        </p:nvGrpSpPr>
        <p:grpSpPr>
          <a:xfrm rot="10800000">
            <a:off x="6692476" y="3871439"/>
            <a:ext cx="1954615" cy="363599"/>
            <a:chOff x="1489946" y="1923252"/>
            <a:chExt cx="2772592" cy="515760"/>
          </a:xfrm>
        </p:grpSpPr>
        <p:cxnSp>
          <p:nvCxnSpPr>
            <p:cNvPr id="27" name="Straight Connector 42">
              <a:extLst>
                <a:ext uri="{FF2B5EF4-FFF2-40B4-BE49-F238E27FC236}">
                  <a16:creationId xmlns:a16="http://schemas.microsoft.com/office/drawing/2014/main" xmlns="" id="{32BDAE4E-85DD-48B0-9786-765F387F4FDC}"/>
                </a:ext>
              </a:extLst>
            </p:cNvPr>
            <p:cNvCxnSpPr/>
            <p:nvPr/>
          </p:nvCxnSpPr>
          <p:spPr>
            <a:xfrm rot="10800000">
              <a:off x="3746778" y="1923252"/>
              <a:ext cx="515760" cy="51576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43">
              <a:extLst>
                <a:ext uri="{FF2B5EF4-FFF2-40B4-BE49-F238E27FC236}">
                  <a16:creationId xmlns:a16="http://schemas.microsoft.com/office/drawing/2014/main" xmlns="" id="{4DB95B12-00B6-48EF-966E-3D7D64819609}"/>
                </a:ext>
              </a:extLst>
            </p:cNvPr>
            <p:cNvCxnSpPr/>
            <p:nvPr/>
          </p:nvCxnSpPr>
          <p:spPr>
            <a:xfrm rot="10800000">
              <a:off x="1489946" y="1930426"/>
              <a:ext cx="2266903" cy="0"/>
            </a:xfrm>
            <a:prstGeom prst="straightConnector1">
              <a:avLst/>
            </a:prstGeom>
            <a:ln w="19050">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9" name="TextBox 48">
            <a:extLst>
              <a:ext uri="{FF2B5EF4-FFF2-40B4-BE49-F238E27FC236}">
                <a16:creationId xmlns:a16="http://schemas.microsoft.com/office/drawing/2014/main" xmlns="" id="{93F11BBD-22D4-4585-B79F-1D1BC8C3F581}"/>
              </a:ext>
            </a:extLst>
          </p:cNvPr>
          <p:cNvSpPr txBox="1"/>
          <p:nvPr/>
        </p:nvSpPr>
        <p:spPr>
          <a:xfrm>
            <a:off x="2867210" y="1796290"/>
            <a:ext cx="826024" cy="388527"/>
          </a:xfrm>
          <a:prstGeom prst="rect">
            <a:avLst/>
          </a:prstGeom>
          <a:noFill/>
        </p:spPr>
        <p:txBody>
          <a:bodyPr wrap="none" rtlCol="0">
            <a:spAutoFit/>
          </a:bodyPr>
          <a:lstStyle/>
          <a:p>
            <a:pPr algn="r"/>
            <a:r>
              <a:rPr lang="zh-CN" altLang="en-US" sz="1400" b="1" dirty="0">
                <a:solidFill>
                  <a:schemeClr val="tx2"/>
                </a:solidFill>
                <a:cs typeface="+mn-ea"/>
                <a:sym typeface="+mn-lt"/>
              </a:rPr>
              <a:t>思路</a:t>
            </a:r>
            <a:r>
              <a:rPr lang="en-US" altLang="zh-CN" sz="1400" b="1" dirty="0">
                <a:solidFill>
                  <a:schemeClr val="tx2"/>
                </a:solidFill>
                <a:cs typeface="+mn-ea"/>
                <a:sym typeface="+mn-lt"/>
              </a:rPr>
              <a:t>1</a:t>
            </a:r>
            <a:endParaRPr lang="id-ID" sz="1400" b="1" dirty="0">
              <a:solidFill>
                <a:schemeClr val="tx2"/>
              </a:solidFill>
              <a:cs typeface="+mn-ea"/>
              <a:sym typeface="+mn-lt"/>
            </a:endParaRPr>
          </a:p>
        </p:txBody>
      </p:sp>
      <p:sp>
        <p:nvSpPr>
          <p:cNvPr id="30" name="TextBox 49">
            <a:extLst>
              <a:ext uri="{FF2B5EF4-FFF2-40B4-BE49-F238E27FC236}">
                <a16:creationId xmlns:a16="http://schemas.microsoft.com/office/drawing/2014/main" xmlns="" id="{9029FAE5-EB57-4E06-93FB-B791A4D129DE}"/>
              </a:ext>
            </a:extLst>
          </p:cNvPr>
          <p:cNvSpPr txBox="1"/>
          <p:nvPr/>
        </p:nvSpPr>
        <p:spPr>
          <a:xfrm>
            <a:off x="1211128" y="2152765"/>
            <a:ext cx="2655075" cy="1165580"/>
          </a:xfrm>
          <a:prstGeom prst="rect">
            <a:avLst/>
          </a:prstGeom>
          <a:noFill/>
        </p:spPr>
        <p:txBody>
          <a:bodyPr wrap="square" rtlCol="0">
            <a:spAutoFit/>
          </a:bodyPr>
          <a:lstStyle/>
          <a:p>
            <a:pPr algn="r">
              <a:lnSpc>
                <a:spcPct val="150000"/>
              </a:lnSpc>
            </a:pPr>
            <a:r>
              <a:rPr lang="zh-CN" altLang="en-US" sz="900" dirty="0">
                <a:solidFill>
                  <a:schemeClr val="tx1">
                    <a:lumMod val="60000"/>
                    <a:lumOff val="40000"/>
                  </a:schemeClr>
                </a:solidFill>
                <a:cs typeface="+mn-ea"/>
                <a:sym typeface="+mn-lt"/>
              </a:rPr>
              <a:t>这里输入简单的文字概述里输入简单文字概述输入简单的文字概述里输入输入里这里输入简单的文字概述里输入简单文字概述</a:t>
            </a:r>
          </a:p>
        </p:txBody>
      </p:sp>
      <p:sp>
        <p:nvSpPr>
          <p:cNvPr id="31" name="TextBox 57">
            <a:extLst>
              <a:ext uri="{FF2B5EF4-FFF2-40B4-BE49-F238E27FC236}">
                <a16:creationId xmlns:a16="http://schemas.microsoft.com/office/drawing/2014/main" xmlns="" id="{72E375C0-9E15-47B1-9866-6C1407089B43}"/>
              </a:ext>
            </a:extLst>
          </p:cNvPr>
          <p:cNvSpPr txBox="1"/>
          <p:nvPr/>
        </p:nvSpPr>
        <p:spPr>
          <a:xfrm>
            <a:off x="2863837" y="4280503"/>
            <a:ext cx="826024" cy="388527"/>
          </a:xfrm>
          <a:prstGeom prst="rect">
            <a:avLst/>
          </a:prstGeom>
          <a:noFill/>
        </p:spPr>
        <p:txBody>
          <a:bodyPr wrap="none" rtlCol="0">
            <a:spAutoFit/>
          </a:bodyPr>
          <a:lstStyle>
            <a:defPPr>
              <a:defRPr lang="zh-CN"/>
            </a:defPPr>
            <a:lvl1pPr algn="r">
              <a:defRPr sz="1400" b="1">
                <a:solidFill>
                  <a:schemeClr val="tx2"/>
                </a:solidFill>
                <a:latin typeface="微软雅黑" panose="020B0503020204020204" pitchFamily="34" charset="-122"/>
                <a:ea typeface="微软雅黑" panose="020B0503020204020204" pitchFamily="34" charset="-122"/>
              </a:defRPr>
            </a:lvl1pPr>
          </a:lstStyle>
          <a:p>
            <a:r>
              <a:rPr lang="zh-CN" altLang="en-US" dirty="0">
                <a:latin typeface="+mn-lt"/>
                <a:ea typeface="+mn-ea"/>
                <a:cs typeface="+mn-ea"/>
                <a:sym typeface="+mn-lt"/>
              </a:rPr>
              <a:t>思路</a:t>
            </a:r>
            <a:r>
              <a:rPr lang="en-US" altLang="zh-CN" dirty="0">
                <a:latin typeface="+mn-lt"/>
                <a:ea typeface="+mn-ea"/>
                <a:cs typeface="+mn-ea"/>
                <a:sym typeface="+mn-lt"/>
              </a:rPr>
              <a:t>2</a:t>
            </a:r>
            <a:endParaRPr lang="id-ID" dirty="0">
              <a:latin typeface="+mn-lt"/>
              <a:ea typeface="+mn-ea"/>
              <a:cs typeface="+mn-ea"/>
              <a:sym typeface="+mn-lt"/>
            </a:endParaRPr>
          </a:p>
        </p:txBody>
      </p:sp>
      <p:sp>
        <p:nvSpPr>
          <p:cNvPr id="32" name="TextBox 58">
            <a:extLst>
              <a:ext uri="{FF2B5EF4-FFF2-40B4-BE49-F238E27FC236}">
                <a16:creationId xmlns:a16="http://schemas.microsoft.com/office/drawing/2014/main" xmlns="" id="{2D63E966-C959-42DE-973F-2E438C9037A3}"/>
              </a:ext>
            </a:extLst>
          </p:cNvPr>
          <p:cNvSpPr txBox="1"/>
          <p:nvPr/>
        </p:nvSpPr>
        <p:spPr>
          <a:xfrm>
            <a:off x="1570718" y="4630177"/>
            <a:ext cx="2150823" cy="1427836"/>
          </a:xfrm>
          <a:prstGeom prst="rect">
            <a:avLst/>
          </a:prstGeom>
          <a:noFill/>
        </p:spPr>
        <p:txBody>
          <a:bodyPr wrap="square" rtlCol="0">
            <a:spAutoFit/>
          </a:bodyPr>
          <a:lstStyle/>
          <a:p>
            <a:pPr algn="r">
              <a:lnSpc>
                <a:spcPct val="150000"/>
              </a:lnSpc>
            </a:pPr>
            <a:r>
              <a:rPr lang="zh-CN" altLang="en-US" sz="900" dirty="0">
                <a:solidFill>
                  <a:schemeClr val="tx1">
                    <a:lumMod val="60000"/>
                    <a:lumOff val="40000"/>
                  </a:schemeClr>
                </a:solidFill>
                <a:cs typeface="+mn-ea"/>
                <a:sym typeface="+mn-lt"/>
              </a:rPr>
              <a:t>这里输入简单的文字概述里输入简单文字概述输入简单的文字概述里输入输入里这里输入简单的文字概述里输入简单文字概述</a:t>
            </a:r>
          </a:p>
        </p:txBody>
      </p:sp>
      <p:sp>
        <p:nvSpPr>
          <p:cNvPr id="33" name="TextBox 64">
            <a:extLst>
              <a:ext uri="{FF2B5EF4-FFF2-40B4-BE49-F238E27FC236}">
                <a16:creationId xmlns:a16="http://schemas.microsoft.com/office/drawing/2014/main" xmlns="" id="{50E4A104-A30D-4E0B-BC01-EA501E22BB77}"/>
              </a:ext>
            </a:extLst>
          </p:cNvPr>
          <p:cNvSpPr txBox="1"/>
          <p:nvPr/>
        </p:nvSpPr>
        <p:spPr>
          <a:xfrm>
            <a:off x="7870804" y="1684904"/>
            <a:ext cx="826024" cy="388527"/>
          </a:xfrm>
          <a:prstGeom prst="rect">
            <a:avLst/>
          </a:prstGeom>
          <a:noFill/>
        </p:spPr>
        <p:txBody>
          <a:bodyPr wrap="none" rtlCol="0">
            <a:spAutoFit/>
          </a:bodyPr>
          <a:lstStyle>
            <a:defPPr>
              <a:defRPr lang="zh-CN"/>
            </a:defPPr>
            <a:lvl1pPr algn="r">
              <a:defRPr sz="1400" b="1">
                <a:solidFill>
                  <a:schemeClr val="tx2"/>
                </a:solidFill>
                <a:latin typeface="微软雅黑" panose="020B0503020204020204" pitchFamily="34" charset="-122"/>
                <a:ea typeface="微软雅黑" panose="020B0503020204020204" pitchFamily="34" charset="-122"/>
              </a:defRPr>
            </a:lvl1pPr>
          </a:lstStyle>
          <a:p>
            <a:r>
              <a:rPr lang="zh-CN" altLang="en-US" dirty="0">
                <a:latin typeface="+mn-lt"/>
                <a:ea typeface="+mn-ea"/>
                <a:cs typeface="+mn-ea"/>
                <a:sym typeface="+mn-lt"/>
              </a:rPr>
              <a:t>思路</a:t>
            </a:r>
            <a:r>
              <a:rPr lang="en-US" altLang="zh-CN" dirty="0">
                <a:latin typeface="+mn-lt"/>
                <a:ea typeface="+mn-ea"/>
                <a:cs typeface="+mn-ea"/>
                <a:sym typeface="+mn-lt"/>
              </a:rPr>
              <a:t>3</a:t>
            </a:r>
            <a:endParaRPr lang="id-ID" dirty="0">
              <a:latin typeface="+mn-lt"/>
              <a:ea typeface="+mn-ea"/>
              <a:cs typeface="+mn-ea"/>
              <a:sym typeface="+mn-lt"/>
            </a:endParaRPr>
          </a:p>
        </p:txBody>
      </p:sp>
      <p:sp>
        <p:nvSpPr>
          <p:cNvPr id="34" name="TextBox 65">
            <a:extLst>
              <a:ext uri="{FF2B5EF4-FFF2-40B4-BE49-F238E27FC236}">
                <a16:creationId xmlns:a16="http://schemas.microsoft.com/office/drawing/2014/main" xmlns="" id="{D890BA17-F3E2-46E0-B1E8-F31584FA18A6}"/>
              </a:ext>
            </a:extLst>
          </p:cNvPr>
          <p:cNvSpPr txBox="1"/>
          <p:nvPr/>
        </p:nvSpPr>
        <p:spPr>
          <a:xfrm>
            <a:off x="8075839" y="2058438"/>
            <a:ext cx="2523946" cy="1165580"/>
          </a:xfrm>
          <a:prstGeom prst="rect">
            <a:avLst/>
          </a:prstGeom>
          <a:noFill/>
        </p:spPr>
        <p:txBody>
          <a:bodyPr wrap="square" rtlCol="0">
            <a:spAutoFit/>
          </a:bodyPr>
          <a:lstStyle/>
          <a:p>
            <a:pPr>
              <a:lnSpc>
                <a:spcPct val="150000"/>
              </a:lnSpc>
            </a:pPr>
            <a:r>
              <a:rPr lang="zh-CN" altLang="en-US" sz="900" dirty="0">
                <a:solidFill>
                  <a:schemeClr val="tx1">
                    <a:lumMod val="60000"/>
                    <a:lumOff val="40000"/>
                  </a:schemeClr>
                </a:solidFill>
                <a:cs typeface="+mn-ea"/>
                <a:sym typeface="+mn-lt"/>
              </a:rPr>
              <a:t>这里输入简单的文字概述里输入简单文字概述输入简单的文字概述里输入输入里这里输入简单的文字概述里输入简单文字概述</a:t>
            </a:r>
          </a:p>
        </p:txBody>
      </p:sp>
      <p:sp>
        <p:nvSpPr>
          <p:cNvPr id="35" name="TextBox 67">
            <a:extLst>
              <a:ext uri="{FF2B5EF4-FFF2-40B4-BE49-F238E27FC236}">
                <a16:creationId xmlns:a16="http://schemas.microsoft.com/office/drawing/2014/main" xmlns="" id="{A4ED589F-5394-48D2-8D19-D1E5F15C839F}"/>
              </a:ext>
            </a:extLst>
          </p:cNvPr>
          <p:cNvSpPr txBox="1"/>
          <p:nvPr/>
        </p:nvSpPr>
        <p:spPr>
          <a:xfrm>
            <a:off x="8644007" y="4057800"/>
            <a:ext cx="826024" cy="388527"/>
          </a:xfrm>
          <a:prstGeom prst="rect">
            <a:avLst/>
          </a:prstGeom>
          <a:noFill/>
        </p:spPr>
        <p:txBody>
          <a:bodyPr wrap="none" rtlCol="0">
            <a:spAutoFit/>
          </a:bodyPr>
          <a:lstStyle>
            <a:defPPr>
              <a:defRPr lang="zh-CN"/>
            </a:defPPr>
            <a:lvl1pPr algn="r">
              <a:defRPr sz="1400" b="1">
                <a:solidFill>
                  <a:schemeClr val="tx2"/>
                </a:solidFill>
                <a:latin typeface="微软雅黑" panose="020B0503020204020204" pitchFamily="34" charset="-122"/>
                <a:ea typeface="微软雅黑" panose="020B0503020204020204" pitchFamily="34" charset="-122"/>
              </a:defRPr>
            </a:lvl1pPr>
          </a:lstStyle>
          <a:p>
            <a:r>
              <a:rPr lang="zh-CN" altLang="en-US" dirty="0">
                <a:latin typeface="+mn-lt"/>
                <a:ea typeface="+mn-ea"/>
                <a:cs typeface="+mn-ea"/>
                <a:sym typeface="+mn-lt"/>
              </a:rPr>
              <a:t>思路</a:t>
            </a:r>
            <a:r>
              <a:rPr lang="en-US" altLang="zh-CN" dirty="0">
                <a:latin typeface="+mn-lt"/>
                <a:ea typeface="+mn-ea"/>
                <a:cs typeface="+mn-ea"/>
                <a:sym typeface="+mn-lt"/>
              </a:rPr>
              <a:t>4</a:t>
            </a:r>
            <a:endParaRPr lang="id-ID" dirty="0">
              <a:latin typeface="+mn-lt"/>
              <a:ea typeface="+mn-ea"/>
              <a:cs typeface="+mn-ea"/>
              <a:sym typeface="+mn-lt"/>
            </a:endParaRPr>
          </a:p>
        </p:txBody>
      </p:sp>
      <p:sp>
        <p:nvSpPr>
          <p:cNvPr id="36" name="TextBox 65">
            <a:extLst>
              <a:ext uri="{FF2B5EF4-FFF2-40B4-BE49-F238E27FC236}">
                <a16:creationId xmlns:a16="http://schemas.microsoft.com/office/drawing/2014/main" xmlns="" id="{8A19F9A4-D45B-4BE3-88C0-F7011E87114C}"/>
              </a:ext>
            </a:extLst>
          </p:cNvPr>
          <p:cNvSpPr txBox="1"/>
          <p:nvPr/>
        </p:nvSpPr>
        <p:spPr>
          <a:xfrm>
            <a:off x="8448962" y="4461776"/>
            <a:ext cx="2664430" cy="1165580"/>
          </a:xfrm>
          <a:prstGeom prst="rect">
            <a:avLst/>
          </a:prstGeom>
          <a:noFill/>
        </p:spPr>
        <p:txBody>
          <a:bodyPr wrap="square" rtlCol="0">
            <a:spAutoFit/>
          </a:bodyPr>
          <a:lstStyle/>
          <a:p>
            <a:pPr>
              <a:lnSpc>
                <a:spcPct val="150000"/>
              </a:lnSpc>
            </a:pPr>
            <a:r>
              <a:rPr lang="zh-CN" altLang="en-US" sz="900" dirty="0">
                <a:solidFill>
                  <a:schemeClr val="tx1">
                    <a:lumMod val="60000"/>
                    <a:lumOff val="40000"/>
                  </a:schemeClr>
                </a:solidFill>
                <a:cs typeface="+mn-ea"/>
                <a:sym typeface="+mn-lt"/>
              </a:rPr>
              <a:t>这里输入简单的文字概述里输入简单文字概述输入简单的文字概述里输入输入里这里输入简单的文字概述里输入简单文字概述</a:t>
            </a:r>
          </a:p>
        </p:txBody>
      </p:sp>
      <p:sp>
        <p:nvSpPr>
          <p:cNvPr id="38" name="Freeform 5">
            <a:extLst>
              <a:ext uri="{FF2B5EF4-FFF2-40B4-BE49-F238E27FC236}">
                <a16:creationId xmlns:a16="http://schemas.microsoft.com/office/drawing/2014/main" xmlns="" id="{0D27E267-097E-43E9-A72D-957410759189}"/>
              </a:ext>
            </a:extLst>
          </p:cNvPr>
          <p:cNvSpPr>
            <a:spLocks/>
          </p:cNvSpPr>
          <p:nvPr/>
        </p:nvSpPr>
        <p:spPr bwMode="auto">
          <a:xfrm>
            <a:off x="9774237" y="1204943"/>
            <a:ext cx="3416301" cy="36000"/>
          </a:xfrm>
          <a:prstGeom prst="parallelogram">
            <a:avLst/>
          </a:pr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5">
            <a:extLst>
              <a:ext uri="{FF2B5EF4-FFF2-40B4-BE49-F238E27FC236}">
                <a16:creationId xmlns:a16="http://schemas.microsoft.com/office/drawing/2014/main" xmlns="" id="{B056BFA0-82B5-4B57-95A9-6AFBF2C27E33}"/>
              </a:ext>
            </a:extLst>
          </p:cNvPr>
          <p:cNvSpPr>
            <a:spLocks/>
          </p:cNvSpPr>
          <p:nvPr/>
        </p:nvSpPr>
        <p:spPr bwMode="auto">
          <a:xfrm>
            <a:off x="-287858" y="1204943"/>
            <a:ext cx="9863657" cy="36000"/>
          </a:xfrm>
          <a:prstGeom prst="parallelogram">
            <a:avLst/>
          </a:prstGeom>
          <a:solidFill>
            <a:schemeClr val="bg1">
              <a:lumMod val="65000"/>
            </a:schemeClr>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0" name="Freeform 5">
            <a:extLst>
              <a:ext uri="{FF2B5EF4-FFF2-40B4-BE49-F238E27FC236}">
                <a16:creationId xmlns:a16="http://schemas.microsoft.com/office/drawing/2014/main" xmlns="" id="{10AE4B9D-59FE-4A79-9525-F9E341BD1D83}"/>
              </a:ext>
            </a:extLst>
          </p:cNvPr>
          <p:cNvSpPr>
            <a:spLocks/>
          </p:cNvSpPr>
          <p:nvPr/>
        </p:nvSpPr>
        <p:spPr bwMode="auto">
          <a:xfrm flipH="1">
            <a:off x="598356" y="434736"/>
            <a:ext cx="552714" cy="551875"/>
          </a:xfrm>
          <a:custGeom>
            <a:avLst/>
            <a:gdLst>
              <a:gd name="T0" fmla="*/ 2247 w 4494"/>
              <a:gd name="T1" fmla="*/ 0 h 4494"/>
              <a:gd name="T2" fmla="*/ 0 w 4494"/>
              <a:gd name="T3" fmla="*/ 2247 h 4494"/>
              <a:gd name="T4" fmla="*/ 2247 w 4494"/>
              <a:gd name="T5" fmla="*/ 4494 h 4494"/>
              <a:gd name="T6" fmla="*/ 4494 w 4494"/>
              <a:gd name="T7" fmla="*/ 2247 h 4494"/>
              <a:gd name="T8" fmla="*/ 2247 w 4494"/>
              <a:gd name="T9" fmla="*/ 0 h 4494"/>
              <a:gd name="T10" fmla="*/ 2991 w 4494"/>
              <a:gd name="T11" fmla="*/ 3386 h 4494"/>
              <a:gd name="T12" fmla="*/ 2991 w 4494"/>
              <a:gd name="T13" fmla="*/ 3619 h 4494"/>
              <a:gd name="T14" fmla="*/ 2875 w 4494"/>
              <a:gd name="T15" fmla="*/ 3667 h 4494"/>
              <a:gd name="T16" fmla="*/ 2759 w 4494"/>
              <a:gd name="T17" fmla="*/ 3619 h 4494"/>
              <a:gd name="T18" fmla="*/ 1503 w 4494"/>
              <a:gd name="T19" fmla="*/ 2364 h 4494"/>
              <a:gd name="T20" fmla="*/ 1503 w 4494"/>
              <a:gd name="T21" fmla="*/ 2131 h 4494"/>
              <a:gd name="T22" fmla="*/ 2759 w 4494"/>
              <a:gd name="T23" fmla="*/ 876 h 4494"/>
              <a:gd name="T24" fmla="*/ 2991 w 4494"/>
              <a:gd name="T25" fmla="*/ 876 h 4494"/>
              <a:gd name="T26" fmla="*/ 2991 w 4494"/>
              <a:gd name="T27" fmla="*/ 1108 h 4494"/>
              <a:gd name="T28" fmla="*/ 1852 w 4494"/>
              <a:gd name="T29" fmla="*/ 2247 h 4494"/>
              <a:gd name="T30" fmla="*/ 2991 w 4494"/>
              <a:gd name="T31" fmla="*/ 3386 h 4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94" h="4494">
                <a:moveTo>
                  <a:pt x="2247" y="0"/>
                </a:moveTo>
                <a:cubicBezTo>
                  <a:pt x="1008" y="0"/>
                  <a:pt x="0" y="1008"/>
                  <a:pt x="0" y="2247"/>
                </a:cubicBezTo>
                <a:cubicBezTo>
                  <a:pt x="0" y="3486"/>
                  <a:pt x="1008" y="4494"/>
                  <a:pt x="2247" y="4494"/>
                </a:cubicBezTo>
                <a:cubicBezTo>
                  <a:pt x="3486" y="4494"/>
                  <a:pt x="4494" y="3486"/>
                  <a:pt x="4494" y="2247"/>
                </a:cubicBezTo>
                <a:cubicBezTo>
                  <a:pt x="4494" y="1008"/>
                  <a:pt x="3486" y="0"/>
                  <a:pt x="2247" y="0"/>
                </a:cubicBezTo>
                <a:close/>
                <a:moveTo>
                  <a:pt x="2991" y="3386"/>
                </a:moveTo>
                <a:cubicBezTo>
                  <a:pt x="3055" y="3450"/>
                  <a:pt x="3055" y="3554"/>
                  <a:pt x="2991" y="3619"/>
                </a:cubicBezTo>
                <a:cubicBezTo>
                  <a:pt x="2959" y="3651"/>
                  <a:pt x="2917" y="3667"/>
                  <a:pt x="2875" y="3667"/>
                </a:cubicBezTo>
                <a:cubicBezTo>
                  <a:pt x="2833" y="3667"/>
                  <a:pt x="2791" y="3651"/>
                  <a:pt x="2759" y="3619"/>
                </a:cubicBezTo>
                <a:lnTo>
                  <a:pt x="1503" y="2364"/>
                </a:lnTo>
                <a:cubicBezTo>
                  <a:pt x="1439" y="2299"/>
                  <a:pt x="1439" y="2195"/>
                  <a:pt x="1503" y="2131"/>
                </a:cubicBezTo>
                <a:lnTo>
                  <a:pt x="2759" y="876"/>
                </a:lnTo>
                <a:cubicBezTo>
                  <a:pt x="2823" y="811"/>
                  <a:pt x="2927" y="811"/>
                  <a:pt x="2991" y="876"/>
                </a:cubicBezTo>
                <a:cubicBezTo>
                  <a:pt x="3055" y="940"/>
                  <a:pt x="3055" y="1044"/>
                  <a:pt x="2991" y="1108"/>
                </a:cubicBezTo>
                <a:lnTo>
                  <a:pt x="1852" y="2247"/>
                </a:lnTo>
                <a:lnTo>
                  <a:pt x="2991" y="3386"/>
                </a:lnTo>
                <a:close/>
              </a:path>
            </a:pathLst>
          </a:cu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41" name="矩形 40">
            <a:extLst>
              <a:ext uri="{FF2B5EF4-FFF2-40B4-BE49-F238E27FC236}">
                <a16:creationId xmlns:a16="http://schemas.microsoft.com/office/drawing/2014/main" xmlns="" id="{46E6E106-42CC-4C1B-A156-5F01C77772C4}"/>
              </a:ext>
            </a:extLst>
          </p:cNvPr>
          <p:cNvSpPr/>
          <p:nvPr/>
        </p:nvSpPr>
        <p:spPr>
          <a:xfrm>
            <a:off x="1344262" y="356730"/>
            <a:ext cx="3615243" cy="707886"/>
          </a:xfrm>
          <a:prstGeom prst="rect">
            <a:avLst/>
          </a:prstGeom>
        </p:spPr>
        <p:txBody>
          <a:bodyPr wrap="square">
            <a:spAutoFit/>
            <a:scene3d>
              <a:camera prst="orthographicFront"/>
              <a:lightRig rig="threePt" dir="t"/>
            </a:scene3d>
            <a:sp3d contourW="12700"/>
          </a:bodyPr>
          <a:lstStyle/>
          <a:p>
            <a:pPr>
              <a:lnSpc>
                <a:spcPct val="125000"/>
              </a:lnSpc>
            </a:pPr>
            <a:r>
              <a:rPr lang="en-US" altLang="zh-CN" sz="3200" b="1" dirty="0">
                <a:solidFill>
                  <a:schemeClr val="bg1">
                    <a:lumMod val="50000"/>
                  </a:schemeClr>
                </a:solidFill>
              </a:rPr>
              <a:t>05. </a:t>
            </a:r>
            <a:r>
              <a:rPr lang="zh-CN" altLang="en-US" sz="3200" b="1" dirty="0">
                <a:solidFill>
                  <a:schemeClr val="bg1">
                    <a:lumMod val="50000"/>
                  </a:schemeClr>
                </a:solidFill>
              </a:rPr>
              <a:t>明年工作计划</a:t>
            </a:r>
          </a:p>
        </p:txBody>
      </p:sp>
      <p:sp>
        <p:nvSpPr>
          <p:cNvPr id="42" name="文本框 41">
            <a:extLst>
              <a:ext uri="{FF2B5EF4-FFF2-40B4-BE49-F238E27FC236}">
                <a16:creationId xmlns:a16="http://schemas.microsoft.com/office/drawing/2014/main" xmlns="" id="{AC7DB13D-3DFC-485D-9E66-CA472A93F1A5}"/>
              </a:ext>
            </a:extLst>
          </p:cNvPr>
          <p:cNvSpPr txBox="1"/>
          <p:nvPr/>
        </p:nvSpPr>
        <p:spPr>
          <a:xfrm>
            <a:off x="4806812" y="518989"/>
            <a:ext cx="5054277" cy="3730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solidFill>
                  <a:schemeClr val="bg1">
                    <a:lumMod val="65000"/>
                  </a:schemeClr>
                </a:solidFill>
                <a:latin typeface="Century Gothic" panose="020B0502020202020204" pitchFamily="34" charset="0"/>
                <a:ea typeface="+mj-ea"/>
              </a:rPr>
              <a:t>The user can demonstrate on a projector or computer, or print the presentation and make it into a film to be used in a wider field. Using PowerPoint,</a:t>
            </a:r>
          </a:p>
        </p:txBody>
      </p:sp>
    </p:spTree>
    <p:extLst>
      <p:ext uri="{BB962C8B-B14F-4D97-AF65-F5344CB8AC3E}">
        <p14:creationId xmlns:p14="http://schemas.microsoft.com/office/powerpoint/2010/main" val="2408924400"/>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fill="hold"/>
                                        <p:tgtEl>
                                          <p:spTgt spid="14"/>
                                        </p:tgtEl>
                                        <p:attrNameLst>
                                          <p:attrName>ppt_x</p:attrName>
                                        </p:attrNameLst>
                                      </p:cBhvr>
                                      <p:tavLst>
                                        <p:tav tm="0">
                                          <p:val>
                                            <p:strVal val="#ppt_x"/>
                                          </p:val>
                                        </p:tav>
                                        <p:tav tm="100000">
                                          <p:val>
                                            <p:strVal val="#ppt_x"/>
                                          </p:val>
                                        </p:tav>
                                      </p:tavLst>
                                    </p:anim>
                                    <p:anim calcmode="lin" valueType="num">
                                      <p:cBhvr additive="base">
                                        <p:cTn id="57" dur="500" fill="hold"/>
                                        <p:tgtEl>
                                          <p:spTgt spid="14"/>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additive="base">
                                        <p:cTn id="60" dur="500" fill="hold"/>
                                        <p:tgtEl>
                                          <p:spTgt spid="17"/>
                                        </p:tgtEl>
                                        <p:attrNameLst>
                                          <p:attrName>ppt_x</p:attrName>
                                        </p:attrNameLst>
                                      </p:cBhvr>
                                      <p:tavLst>
                                        <p:tav tm="0">
                                          <p:val>
                                            <p:strVal val="#ppt_x"/>
                                          </p:val>
                                        </p:tav>
                                        <p:tav tm="100000">
                                          <p:val>
                                            <p:strVal val="#ppt_x"/>
                                          </p:val>
                                        </p:tav>
                                      </p:tavLst>
                                    </p:anim>
                                    <p:anim calcmode="lin" valueType="num">
                                      <p:cBhvr additive="base">
                                        <p:cTn id="61" dur="500" fill="hold"/>
                                        <p:tgtEl>
                                          <p:spTgt spid="17"/>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ppt_x"/>
                                          </p:val>
                                        </p:tav>
                                        <p:tav tm="100000">
                                          <p:val>
                                            <p:strVal val="#ppt_x"/>
                                          </p:val>
                                        </p:tav>
                                      </p:tavLst>
                                    </p:anim>
                                    <p:anim calcmode="lin" valueType="num">
                                      <p:cBhvr additive="base">
                                        <p:cTn id="65" dur="500" fill="hold"/>
                                        <p:tgtEl>
                                          <p:spTgt spid="20"/>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23"/>
                                        </p:tgtEl>
                                        <p:attrNameLst>
                                          <p:attrName>style.visibility</p:attrName>
                                        </p:attrNameLst>
                                      </p:cBhvr>
                                      <p:to>
                                        <p:strVal val="visible"/>
                                      </p:to>
                                    </p:set>
                                    <p:anim calcmode="lin" valueType="num">
                                      <p:cBhvr additive="base">
                                        <p:cTn id="68" dur="500" fill="hold"/>
                                        <p:tgtEl>
                                          <p:spTgt spid="23"/>
                                        </p:tgtEl>
                                        <p:attrNameLst>
                                          <p:attrName>ppt_x</p:attrName>
                                        </p:attrNameLst>
                                      </p:cBhvr>
                                      <p:tavLst>
                                        <p:tav tm="0">
                                          <p:val>
                                            <p:strVal val="#ppt_x"/>
                                          </p:val>
                                        </p:tav>
                                        <p:tav tm="100000">
                                          <p:val>
                                            <p:strVal val="#ppt_x"/>
                                          </p:val>
                                        </p:tav>
                                      </p:tavLst>
                                    </p:anim>
                                    <p:anim calcmode="lin" valueType="num">
                                      <p:cBhvr additive="base">
                                        <p:cTn id="69" dur="500" fill="hold"/>
                                        <p:tgtEl>
                                          <p:spTgt spid="23"/>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additive="base">
                                        <p:cTn id="72" dur="500" fill="hold"/>
                                        <p:tgtEl>
                                          <p:spTgt spid="26"/>
                                        </p:tgtEl>
                                        <p:attrNameLst>
                                          <p:attrName>ppt_x</p:attrName>
                                        </p:attrNameLst>
                                      </p:cBhvr>
                                      <p:tavLst>
                                        <p:tav tm="0">
                                          <p:val>
                                            <p:strVal val="#ppt_x"/>
                                          </p:val>
                                        </p:tav>
                                        <p:tav tm="100000">
                                          <p:val>
                                            <p:strVal val="#ppt_x"/>
                                          </p:val>
                                        </p:tav>
                                      </p:tavLst>
                                    </p:anim>
                                    <p:anim calcmode="lin" valueType="num">
                                      <p:cBhvr additive="base">
                                        <p:cTn id="73" dur="500" fill="hold"/>
                                        <p:tgtEl>
                                          <p:spTgt spid="26"/>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29"/>
                                        </p:tgtEl>
                                        <p:attrNameLst>
                                          <p:attrName>style.visibility</p:attrName>
                                        </p:attrNameLst>
                                      </p:cBhvr>
                                      <p:to>
                                        <p:strVal val="visible"/>
                                      </p:to>
                                    </p:set>
                                    <p:anim calcmode="lin" valueType="num">
                                      <p:cBhvr additive="base">
                                        <p:cTn id="76" dur="500" fill="hold"/>
                                        <p:tgtEl>
                                          <p:spTgt spid="29"/>
                                        </p:tgtEl>
                                        <p:attrNameLst>
                                          <p:attrName>ppt_x</p:attrName>
                                        </p:attrNameLst>
                                      </p:cBhvr>
                                      <p:tavLst>
                                        <p:tav tm="0">
                                          <p:val>
                                            <p:strVal val="#ppt_x"/>
                                          </p:val>
                                        </p:tav>
                                        <p:tav tm="100000">
                                          <p:val>
                                            <p:strVal val="#ppt_x"/>
                                          </p:val>
                                        </p:tav>
                                      </p:tavLst>
                                    </p:anim>
                                    <p:anim calcmode="lin" valueType="num">
                                      <p:cBhvr additive="base">
                                        <p:cTn id="77" dur="500" fill="hold"/>
                                        <p:tgtEl>
                                          <p:spTgt spid="29"/>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30"/>
                                        </p:tgtEl>
                                        <p:attrNameLst>
                                          <p:attrName>style.visibility</p:attrName>
                                        </p:attrNameLst>
                                      </p:cBhvr>
                                      <p:to>
                                        <p:strVal val="visible"/>
                                      </p:to>
                                    </p:set>
                                    <p:anim calcmode="lin" valueType="num">
                                      <p:cBhvr additive="base">
                                        <p:cTn id="80" dur="500" fill="hold"/>
                                        <p:tgtEl>
                                          <p:spTgt spid="30"/>
                                        </p:tgtEl>
                                        <p:attrNameLst>
                                          <p:attrName>ppt_x</p:attrName>
                                        </p:attrNameLst>
                                      </p:cBhvr>
                                      <p:tavLst>
                                        <p:tav tm="0">
                                          <p:val>
                                            <p:strVal val="#ppt_x"/>
                                          </p:val>
                                        </p:tav>
                                        <p:tav tm="100000">
                                          <p:val>
                                            <p:strVal val="#ppt_x"/>
                                          </p:val>
                                        </p:tav>
                                      </p:tavLst>
                                    </p:anim>
                                    <p:anim calcmode="lin" valueType="num">
                                      <p:cBhvr additive="base">
                                        <p:cTn id="81" dur="500" fill="hold"/>
                                        <p:tgtEl>
                                          <p:spTgt spid="30"/>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31"/>
                                        </p:tgtEl>
                                        <p:attrNameLst>
                                          <p:attrName>style.visibility</p:attrName>
                                        </p:attrNameLst>
                                      </p:cBhvr>
                                      <p:to>
                                        <p:strVal val="visible"/>
                                      </p:to>
                                    </p:set>
                                    <p:anim calcmode="lin" valueType="num">
                                      <p:cBhvr additive="base">
                                        <p:cTn id="84" dur="500" fill="hold"/>
                                        <p:tgtEl>
                                          <p:spTgt spid="31"/>
                                        </p:tgtEl>
                                        <p:attrNameLst>
                                          <p:attrName>ppt_x</p:attrName>
                                        </p:attrNameLst>
                                      </p:cBhvr>
                                      <p:tavLst>
                                        <p:tav tm="0">
                                          <p:val>
                                            <p:strVal val="#ppt_x"/>
                                          </p:val>
                                        </p:tav>
                                        <p:tav tm="100000">
                                          <p:val>
                                            <p:strVal val="#ppt_x"/>
                                          </p:val>
                                        </p:tav>
                                      </p:tavLst>
                                    </p:anim>
                                    <p:anim calcmode="lin" valueType="num">
                                      <p:cBhvr additive="base">
                                        <p:cTn id="85" dur="500" fill="hold"/>
                                        <p:tgtEl>
                                          <p:spTgt spid="31"/>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32"/>
                                        </p:tgtEl>
                                        <p:attrNameLst>
                                          <p:attrName>style.visibility</p:attrName>
                                        </p:attrNameLst>
                                      </p:cBhvr>
                                      <p:to>
                                        <p:strVal val="visible"/>
                                      </p:to>
                                    </p:set>
                                    <p:anim calcmode="lin" valueType="num">
                                      <p:cBhvr additive="base">
                                        <p:cTn id="88" dur="500" fill="hold"/>
                                        <p:tgtEl>
                                          <p:spTgt spid="32"/>
                                        </p:tgtEl>
                                        <p:attrNameLst>
                                          <p:attrName>ppt_x</p:attrName>
                                        </p:attrNameLst>
                                      </p:cBhvr>
                                      <p:tavLst>
                                        <p:tav tm="0">
                                          <p:val>
                                            <p:strVal val="#ppt_x"/>
                                          </p:val>
                                        </p:tav>
                                        <p:tav tm="100000">
                                          <p:val>
                                            <p:strVal val="#ppt_x"/>
                                          </p:val>
                                        </p:tav>
                                      </p:tavLst>
                                    </p:anim>
                                    <p:anim calcmode="lin" valueType="num">
                                      <p:cBhvr additive="base">
                                        <p:cTn id="89" dur="500" fill="hold"/>
                                        <p:tgtEl>
                                          <p:spTgt spid="32"/>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500" fill="hold"/>
                                        <p:tgtEl>
                                          <p:spTgt spid="33"/>
                                        </p:tgtEl>
                                        <p:attrNameLst>
                                          <p:attrName>ppt_x</p:attrName>
                                        </p:attrNameLst>
                                      </p:cBhvr>
                                      <p:tavLst>
                                        <p:tav tm="0">
                                          <p:val>
                                            <p:strVal val="#ppt_x"/>
                                          </p:val>
                                        </p:tav>
                                        <p:tav tm="100000">
                                          <p:val>
                                            <p:strVal val="#ppt_x"/>
                                          </p:val>
                                        </p:tav>
                                      </p:tavLst>
                                    </p:anim>
                                    <p:anim calcmode="lin" valueType="num">
                                      <p:cBhvr additive="base">
                                        <p:cTn id="93" dur="500" fill="hold"/>
                                        <p:tgtEl>
                                          <p:spTgt spid="33"/>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anim calcmode="lin" valueType="num">
                                      <p:cBhvr additive="base">
                                        <p:cTn id="96" dur="500" fill="hold"/>
                                        <p:tgtEl>
                                          <p:spTgt spid="34"/>
                                        </p:tgtEl>
                                        <p:attrNameLst>
                                          <p:attrName>ppt_x</p:attrName>
                                        </p:attrNameLst>
                                      </p:cBhvr>
                                      <p:tavLst>
                                        <p:tav tm="0">
                                          <p:val>
                                            <p:strVal val="#ppt_x"/>
                                          </p:val>
                                        </p:tav>
                                        <p:tav tm="100000">
                                          <p:val>
                                            <p:strVal val="#ppt_x"/>
                                          </p:val>
                                        </p:tav>
                                      </p:tavLst>
                                    </p:anim>
                                    <p:anim calcmode="lin" valueType="num">
                                      <p:cBhvr additive="base">
                                        <p:cTn id="97" dur="500" fill="hold"/>
                                        <p:tgtEl>
                                          <p:spTgt spid="34"/>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additive="base">
                                        <p:cTn id="100" dur="500" fill="hold"/>
                                        <p:tgtEl>
                                          <p:spTgt spid="35"/>
                                        </p:tgtEl>
                                        <p:attrNameLst>
                                          <p:attrName>ppt_x</p:attrName>
                                        </p:attrNameLst>
                                      </p:cBhvr>
                                      <p:tavLst>
                                        <p:tav tm="0">
                                          <p:val>
                                            <p:strVal val="#ppt_x"/>
                                          </p:val>
                                        </p:tav>
                                        <p:tav tm="100000">
                                          <p:val>
                                            <p:strVal val="#ppt_x"/>
                                          </p:val>
                                        </p:tav>
                                      </p:tavLst>
                                    </p:anim>
                                    <p:anim calcmode="lin" valueType="num">
                                      <p:cBhvr additive="base">
                                        <p:cTn id="101" dur="500" fill="hold"/>
                                        <p:tgtEl>
                                          <p:spTgt spid="35"/>
                                        </p:tgtEl>
                                        <p:attrNameLst>
                                          <p:attrName>ppt_y</p:attrName>
                                        </p:attrNameLst>
                                      </p:cBhvr>
                                      <p:tavLst>
                                        <p:tav tm="0">
                                          <p:val>
                                            <p:strVal val="1+#ppt_h/2"/>
                                          </p:val>
                                        </p:tav>
                                        <p:tav tm="100000">
                                          <p:val>
                                            <p:strVal val="#ppt_y"/>
                                          </p:val>
                                        </p:tav>
                                      </p:tavLst>
                                    </p:anim>
                                  </p:childTnLst>
                                </p:cTn>
                              </p:par>
                              <p:par>
                                <p:cTn id="102" presetID="2" presetClass="entr" presetSubtype="4" fill="hold" grpId="0" nodeType="withEffect">
                                  <p:stCondLst>
                                    <p:cond delay="0"/>
                                  </p:stCondLst>
                                  <p:childTnLst>
                                    <p:set>
                                      <p:cBhvr>
                                        <p:cTn id="103" dur="1" fill="hold">
                                          <p:stCondLst>
                                            <p:cond delay="0"/>
                                          </p:stCondLst>
                                        </p:cTn>
                                        <p:tgtEl>
                                          <p:spTgt spid="36"/>
                                        </p:tgtEl>
                                        <p:attrNameLst>
                                          <p:attrName>style.visibility</p:attrName>
                                        </p:attrNameLst>
                                      </p:cBhvr>
                                      <p:to>
                                        <p:strVal val="visible"/>
                                      </p:to>
                                    </p:set>
                                    <p:anim calcmode="lin" valueType="num">
                                      <p:cBhvr additive="base">
                                        <p:cTn id="104" dur="500" fill="hold"/>
                                        <p:tgtEl>
                                          <p:spTgt spid="36"/>
                                        </p:tgtEl>
                                        <p:attrNameLst>
                                          <p:attrName>ppt_x</p:attrName>
                                        </p:attrNameLst>
                                      </p:cBhvr>
                                      <p:tavLst>
                                        <p:tav tm="0">
                                          <p:val>
                                            <p:strVal val="#ppt_x"/>
                                          </p:val>
                                        </p:tav>
                                        <p:tav tm="100000">
                                          <p:val>
                                            <p:strVal val="#ppt_x"/>
                                          </p:val>
                                        </p:tav>
                                      </p:tavLst>
                                    </p:anim>
                                    <p:anim calcmode="lin" valueType="num">
                                      <p:cBhvr additive="base">
                                        <p:cTn id="105"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29" grpId="0"/>
      <p:bldP spid="30" grpId="0"/>
      <p:bldP spid="31" grpId="0"/>
      <p:bldP spid="32" grpId="0"/>
      <p:bldP spid="33" grpId="0"/>
      <p:bldP spid="34" grpId="0"/>
      <p:bldP spid="35" grpId="0"/>
      <p:bldP spid="36" grpId="0"/>
      <p:bldP spid="38" grpId="0" animBg="1"/>
      <p:bldP spid="39" grpId="0" animBg="1"/>
      <p:bldP spid="40" grpId="0" animBg="1"/>
      <p:bldP spid="41" grpId="0"/>
      <p:bldP spid="4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xmlns="" id="{10F70E60-BA4F-4B23-BE20-33972553328A}"/>
              </a:ext>
            </a:extLst>
          </p:cNvPr>
          <p:cNvSpPr/>
          <p:nvPr/>
        </p:nvSpPr>
        <p:spPr>
          <a:xfrm>
            <a:off x="5752505" y="2135882"/>
            <a:ext cx="5434854" cy="400708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Rectangle 3">
            <a:extLst>
              <a:ext uri="{FF2B5EF4-FFF2-40B4-BE49-F238E27FC236}">
                <a16:creationId xmlns:a16="http://schemas.microsoft.com/office/drawing/2014/main" xmlns="" id="{47D73A11-FF5F-4663-B960-D5F29BF2E9CD}"/>
              </a:ext>
            </a:extLst>
          </p:cNvPr>
          <p:cNvSpPr/>
          <p:nvPr/>
        </p:nvSpPr>
        <p:spPr>
          <a:xfrm>
            <a:off x="5568346" y="1935503"/>
            <a:ext cx="5434853" cy="4007082"/>
          </a:xfrm>
          <a:prstGeom prst="rect">
            <a:avLst/>
          </a:prstGeom>
          <a:blipFill dpi="0" rotWithShape="1">
            <a:blip r:embed="rId3"/>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7" name="组合 6">
            <a:extLst>
              <a:ext uri="{FF2B5EF4-FFF2-40B4-BE49-F238E27FC236}">
                <a16:creationId xmlns:a16="http://schemas.microsoft.com/office/drawing/2014/main" xmlns="" id="{10A81897-D906-47FC-8EB4-F10713580DF4}"/>
              </a:ext>
            </a:extLst>
          </p:cNvPr>
          <p:cNvGrpSpPr/>
          <p:nvPr/>
        </p:nvGrpSpPr>
        <p:grpSpPr>
          <a:xfrm>
            <a:off x="1004640" y="2676967"/>
            <a:ext cx="5571261" cy="824573"/>
            <a:chOff x="9844" y="2060997"/>
            <a:chExt cx="4449688" cy="614866"/>
          </a:xfrm>
          <a:solidFill>
            <a:srgbClr val="C00000"/>
          </a:solidFill>
        </p:grpSpPr>
        <p:sp>
          <p:nvSpPr>
            <p:cNvPr id="8" name="矩形: 圆角 9">
              <a:extLst>
                <a:ext uri="{FF2B5EF4-FFF2-40B4-BE49-F238E27FC236}">
                  <a16:creationId xmlns:a16="http://schemas.microsoft.com/office/drawing/2014/main" xmlns="" id="{3F6AA6CD-DB64-4166-8F24-2510EEEA967D}"/>
                </a:ext>
              </a:extLst>
            </p:cNvPr>
            <p:cNvSpPr/>
            <p:nvPr/>
          </p:nvSpPr>
          <p:spPr>
            <a:xfrm>
              <a:off x="9844" y="2060997"/>
              <a:ext cx="4449688" cy="614866"/>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TextBox 8">
              <a:extLst>
                <a:ext uri="{FF2B5EF4-FFF2-40B4-BE49-F238E27FC236}">
                  <a16:creationId xmlns:a16="http://schemas.microsoft.com/office/drawing/2014/main" xmlns="" id="{B29655E6-2BDD-4EEB-88B8-20558B7C65EE}"/>
                </a:ext>
              </a:extLst>
            </p:cNvPr>
            <p:cNvSpPr txBox="1"/>
            <p:nvPr/>
          </p:nvSpPr>
          <p:spPr>
            <a:xfrm>
              <a:off x="408017" y="2126055"/>
              <a:ext cx="3711397" cy="484748"/>
            </a:xfrm>
            <a:prstGeom prst="rect">
              <a:avLst/>
            </a:prstGeom>
            <a:grpFill/>
          </p:spPr>
          <p:txBody>
            <a:bodyPr wrap="none">
              <a:noAutofit/>
            </a:bodyPr>
            <a:lstStyle/>
            <a:p>
              <a:r>
                <a:rPr lang="en-US" altLang="zh-CN" sz="2800" b="1" dirty="0">
                  <a:solidFill>
                    <a:schemeClr val="bg1"/>
                  </a:solidFill>
                  <a:cs typeface="+mn-ea"/>
                  <a:sym typeface="+mn-lt"/>
                </a:rPr>
                <a:t>2018</a:t>
              </a:r>
              <a:r>
                <a:rPr lang="zh-CN" altLang="en-US" sz="2800" b="1" dirty="0">
                  <a:solidFill>
                    <a:schemeClr val="bg1"/>
                  </a:solidFill>
                  <a:cs typeface="+mn-ea"/>
                  <a:sym typeface="+mn-lt"/>
                </a:rPr>
                <a:t>年销售工作目标</a:t>
              </a:r>
            </a:p>
          </p:txBody>
        </p:sp>
      </p:grpSp>
      <p:sp>
        <p:nvSpPr>
          <p:cNvPr id="15" name="Oval 37">
            <a:extLst>
              <a:ext uri="{FF2B5EF4-FFF2-40B4-BE49-F238E27FC236}">
                <a16:creationId xmlns:a16="http://schemas.microsoft.com/office/drawing/2014/main" xmlns="" id="{40E1D38A-2744-4835-B0A5-76ACB6E149CD}"/>
              </a:ext>
            </a:extLst>
          </p:cNvPr>
          <p:cNvSpPr/>
          <p:nvPr/>
        </p:nvSpPr>
        <p:spPr>
          <a:xfrm rot="18900000">
            <a:off x="4238785" y="3913153"/>
            <a:ext cx="665792" cy="659701"/>
          </a:xfrm>
          <a:prstGeom prst="ellipse">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6" name="Group 38">
            <a:extLst>
              <a:ext uri="{FF2B5EF4-FFF2-40B4-BE49-F238E27FC236}">
                <a16:creationId xmlns:a16="http://schemas.microsoft.com/office/drawing/2014/main" xmlns="" id="{8818F5EA-F3A8-447F-B06E-B62D4F97881D}"/>
              </a:ext>
            </a:extLst>
          </p:cNvPr>
          <p:cNvGrpSpPr/>
          <p:nvPr/>
        </p:nvGrpSpPr>
        <p:grpSpPr>
          <a:xfrm>
            <a:off x="4395128" y="4066450"/>
            <a:ext cx="353105" cy="353106"/>
            <a:chOff x="3959226" y="841373"/>
            <a:chExt cx="273050" cy="266701"/>
          </a:xfrm>
          <a:solidFill>
            <a:schemeClr val="bg1"/>
          </a:solidFill>
        </p:grpSpPr>
        <p:sp>
          <p:nvSpPr>
            <p:cNvPr id="17" name="Freeform: Shape 39">
              <a:extLst>
                <a:ext uri="{FF2B5EF4-FFF2-40B4-BE49-F238E27FC236}">
                  <a16:creationId xmlns:a16="http://schemas.microsoft.com/office/drawing/2014/main" xmlns="" id="{C9612640-8487-4543-BF23-E76CA5BB0E33}"/>
                </a:ext>
              </a:extLst>
            </p:cNvPr>
            <p:cNvSpPr>
              <a:spLocks/>
            </p:cNvSpPr>
            <p:nvPr/>
          </p:nvSpPr>
          <p:spPr bwMode="auto">
            <a:xfrm>
              <a:off x="3978276" y="841373"/>
              <a:ext cx="238125" cy="74613"/>
            </a:xfrm>
            <a:custGeom>
              <a:avLst/>
              <a:gdLst/>
              <a:ahLst/>
              <a:cxnLst>
                <a:cxn ang="0">
                  <a:pos x="101" y="30"/>
                </a:cxn>
                <a:cxn ang="0">
                  <a:pos x="96" y="32"/>
                </a:cxn>
                <a:cxn ang="0">
                  <a:pos x="55" y="13"/>
                </a:cxn>
                <a:cxn ang="0">
                  <a:pos x="49" y="13"/>
                </a:cxn>
                <a:cxn ang="0">
                  <a:pos x="7" y="32"/>
                </a:cxn>
                <a:cxn ang="0">
                  <a:pos x="2" y="30"/>
                </a:cxn>
                <a:cxn ang="0">
                  <a:pos x="1" y="26"/>
                </a:cxn>
                <a:cxn ang="0">
                  <a:pos x="2" y="21"/>
                </a:cxn>
                <a:cxn ang="0">
                  <a:pos x="49" y="0"/>
                </a:cxn>
                <a:cxn ang="0">
                  <a:pos x="55" y="0"/>
                </a:cxn>
                <a:cxn ang="0">
                  <a:pos x="101" y="21"/>
                </a:cxn>
                <a:cxn ang="0">
                  <a:pos x="103" y="26"/>
                </a:cxn>
                <a:cxn ang="0">
                  <a:pos x="101" y="30"/>
                </a:cxn>
              </a:cxnLst>
              <a:rect l="0" t="0" r="r" b="b"/>
              <a:pathLst>
                <a:path w="104" h="32">
                  <a:moveTo>
                    <a:pt x="101" y="30"/>
                  </a:moveTo>
                  <a:cubicBezTo>
                    <a:pt x="100" y="32"/>
                    <a:pt x="98" y="32"/>
                    <a:pt x="96" y="32"/>
                  </a:cubicBezTo>
                  <a:cubicBezTo>
                    <a:pt x="55" y="13"/>
                    <a:pt x="55" y="13"/>
                    <a:pt x="55" y="13"/>
                  </a:cubicBezTo>
                  <a:cubicBezTo>
                    <a:pt x="53" y="12"/>
                    <a:pt x="50" y="12"/>
                    <a:pt x="49" y="13"/>
                  </a:cubicBezTo>
                  <a:cubicBezTo>
                    <a:pt x="7" y="32"/>
                    <a:pt x="7" y="32"/>
                    <a:pt x="7" y="32"/>
                  </a:cubicBezTo>
                  <a:cubicBezTo>
                    <a:pt x="5" y="32"/>
                    <a:pt x="3" y="32"/>
                    <a:pt x="2" y="30"/>
                  </a:cubicBezTo>
                  <a:cubicBezTo>
                    <a:pt x="1" y="26"/>
                    <a:pt x="1" y="26"/>
                    <a:pt x="1" y="26"/>
                  </a:cubicBezTo>
                  <a:cubicBezTo>
                    <a:pt x="0" y="24"/>
                    <a:pt x="1" y="22"/>
                    <a:pt x="2" y="21"/>
                  </a:cubicBezTo>
                  <a:cubicBezTo>
                    <a:pt x="49" y="0"/>
                    <a:pt x="49" y="0"/>
                    <a:pt x="49" y="0"/>
                  </a:cubicBezTo>
                  <a:cubicBezTo>
                    <a:pt x="50" y="0"/>
                    <a:pt x="53" y="0"/>
                    <a:pt x="55" y="0"/>
                  </a:cubicBezTo>
                  <a:cubicBezTo>
                    <a:pt x="101" y="21"/>
                    <a:pt x="101" y="21"/>
                    <a:pt x="101" y="21"/>
                  </a:cubicBezTo>
                  <a:cubicBezTo>
                    <a:pt x="103" y="22"/>
                    <a:pt x="104" y="24"/>
                    <a:pt x="103" y="26"/>
                  </a:cubicBezTo>
                  <a:lnTo>
                    <a:pt x="101" y="30"/>
                  </a:lnTo>
                  <a:close/>
                </a:path>
              </a:pathLst>
            </a:custGeom>
            <a:grpFill/>
            <a:ln w="9525">
              <a:noFill/>
              <a:round/>
              <a:headEnd/>
              <a:tailEnd/>
            </a:ln>
          </p:spPr>
          <p:txBody>
            <a:bodyPr anchor="ctr"/>
            <a:lstStyle/>
            <a:p>
              <a:pPr algn="ctr"/>
              <a:endParaRPr>
                <a:cs typeface="+mn-ea"/>
                <a:sym typeface="+mn-lt"/>
              </a:endParaRPr>
            </a:p>
          </p:txBody>
        </p:sp>
        <p:sp>
          <p:nvSpPr>
            <p:cNvPr id="18" name="Freeform: Shape 40">
              <a:extLst>
                <a:ext uri="{FF2B5EF4-FFF2-40B4-BE49-F238E27FC236}">
                  <a16:creationId xmlns:a16="http://schemas.microsoft.com/office/drawing/2014/main" xmlns="" id="{26CC8074-3FF3-4600-A825-A7B7CAB7A2E3}"/>
                </a:ext>
              </a:extLst>
            </p:cNvPr>
            <p:cNvSpPr>
              <a:spLocks/>
            </p:cNvSpPr>
            <p:nvPr/>
          </p:nvSpPr>
          <p:spPr bwMode="auto">
            <a:xfrm>
              <a:off x="4008438" y="928686"/>
              <a:ext cx="31750" cy="96838"/>
            </a:xfrm>
            <a:custGeom>
              <a:avLst/>
              <a:gdLst/>
              <a:ahLst/>
              <a:cxnLst>
                <a:cxn ang="0">
                  <a:pos x="14" y="39"/>
                </a:cxn>
                <a:cxn ang="0">
                  <a:pos x="11" y="42"/>
                </a:cxn>
                <a:cxn ang="0">
                  <a:pos x="3" y="42"/>
                </a:cxn>
                <a:cxn ang="0">
                  <a:pos x="0" y="39"/>
                </a:cxn>
                <a:cxn ang="0">
                  <a:pos x="0" y="3"/>
                </a:cxn>
                <a:cxn ang="0">
                  <a:pos x="3" y="0"/>
                </a:cxn>
                <a:cxn ang="0">
                  <a:pos x="11" y="0"/>
                </a:cxn>
                <a:cxn ang="0">
                  <a:pos x="14" y="3"/>
                </a:cxn>
                <a:cxn ang="0">
                  <a:pos x="14" y="39"/>
                </a:cxn>
              </a:cxnLst>
              <a:rect l="0" t="0" r="r" b="b"/>
              <a:pathLst>
                <a:path w="14" h="42">
                  <a:moveTo>
                    <a:pt x="14" y="39"/>
                  </a:moveTo>
                  <a:cubicBezTo>
                    <a:pt x="14" y="41"/>
                    <a:pt x="12" y="42"/>
                    <a:pt x="11" y="42"/>
                  </a:cubicBezTo>
                  <a:cubicBezTo>
                    <a:pt x="3" y="42"/>
                    <a:pt x="3" y="42"/>
                    <a:pt x="3" y="42"/>
                  </a:cubicBezTo>
                  <a:cubicBezTo>
                    <a:pt x="1" y="42"/>
                    <a:pt x="0" y="41"/>
                    <a:pt x="0" y="39"/>
                  </a:cubicBezTo>
                  <a:cubicBezTo>
                    <a:pt x="0" y="3"/>
                    <a:pt x="0" y="3"/>
                    <a:pt x="0" y="3"/>
                  </a:cubicBezTo>
                  <a:cubicBezTo>
                    <a:pt x="0" y="2"/>
                    <a:pt x="1" y="0"/>
                    <a:pt x="3" y="0"/>
                  </a:cubicBezTo>
                  <a:cubicBezTo>
                    <a:pt x="11" y="0"/>
                    <a:pt x="11" y="0"/>
                    <a:pt x="11" y="0"/>
                  </a:cubicBezTo>
                  <a:cubicBezTo>
                    <a:pt x="12" y="0"/>
                    <a:pt x="14" y="2"/>
                    <a:pt x="14" y="3"/>
                  </a:cubicBezTo>
                  <a:lnTo>
                    <a:pt x="14" y="39"/>
                  </a:lnTo>
                  <a:close/>
                </a:path>
              </a:pathLst>
            </a:custGeom>
            <a:grpFill/>
            <a:ln w="9525">
              <a:noFill/>
              <a:round/>
              <a:headEnd/>
              <a:tailEnd/>
            </a:ln>
          </p:spPr>
          <p:txBody>
            <a:bodyPr anchor="ctr"/>
            <a:lstStyle/>
            <a:p>
              <a:pPr algn="ctr"/>
              <a:endParaRPr>
                <a:cs typeface="+mn-ea"/>
                <a:sym typeface="+mn-lt"/>
              </a:endParaRPr>
            </a:p>
          </p:txBody>
        </p:sp>
        <p:sp>
          <p:nvSpPr>
            <p:cNvPr id="19" name="Freeform: Shape 41">
              <a:extLst>
                <a:ext uri="{FF2B5EF4-FFF2-40B4-BE49-F238E27FC236}">
                  <a16:creationId xmlns:a16="http://schemas.microsoft.com/office/drawing/2014/main" xmlns="" id="{EA28DE2C-37CD-48F2-92D2-EB2C4FCA1115}"/>
                </a:ext>
              </a:extLst>
            </p:cNvPr>
            <p:cNvSpPr>
              <a:spLocks/>
            </p:cNvSpPr>
            <p:nvPr/>
          </p:nvSpPr>
          <p:spPr bwMode="auto">
            <a:xfrm>
              <a:off x="4081463" y="928686"/>
              <a:ext cx="31750" cy="96838"/>
            </a:xfrm>
            <a:custGeom>
              <a:avLst/>
              <a:gdLst/>
              <a:ahLst/>
              <a:cxnLst>
                <a:cxn ang="0">
                  <a:pos x="14" y="39"/>
                </a:cxn>
                <a:cxn ang="0">
                  <a:pos x="11" y="42"/>
                </a:cxn>
                <a:cxn ang="0">
                  <a:pos x="3" y="42"/>
                </a:cxn>
                <a:cxn ang="0">
                  <a:pos x="0" y="39"/>
                </a:cxn>
                <a:cxn ang="0">
                  <a:pos x="0" y="3"/>
                </a:cxn>
                <a:cxn ang="0">
                  <a:pos x="3" y="0"/>
                </a:cxn>
                <a:cxn ang="0">
                  <a:pos x="11" y="0"/>
                </a:cxn>
                <a:cxn ang="0">
                  <a:pos x="14" y="3"/>
                </a:cxn>
                <a:cxn ang="0">
                  <a:pos x="14" y="39"/>
                </a:cxn>
              </a:cxnLst>
              <a:rect l="0" t="0" r="r" b="b"/>
              <a:pathLst>
                <a:path w="14" h="42">
                  <a:moveTo>
                    <a:pt x="14" y="39"/>
                  </a:moveTo>
                  <a:cubicBezTo>
                    <a:pt x="14" y="41"/>
                    <a:pt x="12" y="42"/>
                    <a:pt x="11" y="42"/>
                  </a:cubicBezTo>
                  <a:cubicBezTo>
                    <a:pt x="3" y="42"/>
                    <a:pt x="3" y="42"/>
                    <a:pt x="3" y="42"/>
                  </a:cubicBezTo>
                  <a:cubicBezTo>
                    <a:pt x="1" y="42"/>
                    <a:pt x="0" y="41"/>
                    <a:pt x="0" y="39"/>
                  </a:cubicBezTo>
                  <a:cubicBezTo>
                    <a:pt x="0" y="3"/>
                    <a:pt x="0" y="3"/>
                    <a:pt x="0" y="3"/>
                  </a:cubicBezTo>
                  <a:cubicBezTo>
                    <a:pt x="0" y="2"/>
                    <a:pt x="1" y="0"/>
                    <a:pt x="3" y="0"/>
                  </a:cubicBezTo>
                  <a:cubicBezTo>
                    <a:pt x="11" y="0"/>
                    <a:pt x="11" y="0"/>
                    <a:pt x="11" y="0"/>
                  </a:cubicBezTo>
                  <a:cubicBezTo>
                    <a:pt x="12" y="0"/>
                    <a:pt x="14" y="2"/>
                    <a:pt x="14" y="3"/>
                  </a:cubicBezTo>
                  <a:lnTo>
                    <a:pt x="14" y="39"/>
                  </a:lnTo>
                  <a:close/>
                </a:path>
              </a:pathLst>
            </a:custGeom>
            <a:grpFill/>
            <a:ln w="9525">
              <a:noFill/>
              <a:round/>
              <a:headEnd/>
              <a:tailEnd/>
            </a:ln>
          </p:spPr>
          <p:txBody>
            <a:bodyPr anchor="ctr"/>
            <a:lstStyle/>
            <a:p>
              <a:pPr algn="ctr"/>
              <a:endParaRPr>
                <a:cs typeface="+mn-ea"/>
                <a:sym typeface="+mn-lt"/>
              </a:endParaRPr>
            </a:p>
          </p:txBody>
        </p:sp>
        <p:sp>
          <p:nvSpPr>
            <p:cNvPr id="20" name="Freeform: Shape 42">
              <a:extLst>
                <a:ext uri="{FF2B5EF4-FFF2-40B4-BE49-F238E27FC236}">
                  <a16:creationId xmlns:a16="http://schemas.microsoft.com/office/drawing/2014/main" xmlns="" id="{060661CD-E67F-49A5-B379-4860AD6D77B8}"/>
                </a:ext>
              </a:extLst>
            </p:cNvPr>
            <p:cNvSpPr>
              <a:spLocks/>
            </p:cNvSpPr>
            <p:nvPr/>
          </p:nvSpPr>
          <p:spPr bwMode="auto">
            <a:xfrm>
              <a:off x="4154488" y="928686"/>
              <a:ext cx="30163" cy="96838"/>
            </a:xfrm>
            <a:custGeom>
              <a:avLst/>
              <a:gdLst/>
              <a:ahLst/>
              <a:cxnLst>
                <a:cxn ang="0">
                  <a:pos x="13" y="39"/>
                </a:cxn>
                <a:cxn ang="0">
                  <a:pos x="11" y="42"/>
                </a:cxn>
                <a:cxn ang="0">
                  <a:pos x="3" y="42"/>
                </a:cxn>
                <a:cxn ang="0">
                  <a:pos x="0" y="39"/>
                </a:cxn>
                <a:cxn ang="0">
                  <a:pos x="0" y="3"/>
                </a:cxn>
                <a:cxn ang="0">
                  <a:pos x="3" y="0"/>
                </a:cxn>
                <a:cxn ang="0">
                  <a:pos x="11" y="0"/>
                </a:cxn>
                <a:cxn ang="0">
                  <a:pos x="13" y="3"/>
                </a:cxn>
                <a:cxn ang="0">
                  <a:pos x="13" y="39"/>
                </a:cxn>
              </a:cxnLst>
              <a:rect l="0" t="0" r="r" b="b"/>
              <a:pathLst>
                <a:path w="13" h="42">
                  <a:moveTo>
                    <a:pt x="13" y="39"/>
                  </a:moveTo>
                  <a:cubicBezTo>
                    <a:pt x="13" y="41"/>
                    <a:pt x="12" y="42"/>
                    <a:pt x="11" y="42"/>
                  </a:cubicBezTo>
                  <a:cubicBezTo>
                    <a:pt x="3" y="42"/>
                    <a:pt x="3" y="42"/>
                    <a:pt x="3" y="42"/>
                  </a:cubicBezTo>
                  <a:cubicBezTo>
                    <a:pt x="1" y="42"/>
                    <a:pt x="0" y="41"/>
                    <a:pt x="0" y="39"/>
                  </a:cubicBezTo>
                  <a:cubicBezTo>
                    <a:pt x="0" y="3"/>
                    <a:pt x="0" y="3"/>
                    <a:pt x="0" y="3"/>
                  </a:cubicBezTo>
                  <a:cubicBezTo>
                    <a:pt x="0" y="2"/>
                    <a:pt x="1" y="0"/>
                    <a:pt x="3" y="0"/>
                  </a:cubicBezTo>
                  <a:cubicBezTo>
                    <a:pt x="11" y="0"/>
                    <a:pt x="11" y="0"/>
                    <a:pt x="11" y="0"/>
                  </a:cubicBezTo>
                  <a:cubicBezTo>
                    <a:pt x="12" y="0"/>
                    <a:pt x="13" y="2"/>
                    <a:pt x="13" y="3"/>
                  </a:cubicBezTo>
                  <a:lnTo>
                    <a:pt x="13" y="39"/>
                  </a:lnTo>
                  <a:close/>
                </a:path>
              </a:pathLst>
            </a:custGeom>
            <a:grpFill/>
            <a:ln w="9525">
              <a:noFill/>
              <a:round/>
              <a:headEnd/>
              <a:tailEnd/>
            </a:ln>
          </p:spPr>
          <p:txBody>
            <a:bodyPr anchor="ctr"/>
            <a:lstStyle/>
            <a:p>
              <a:pPr algn="ctr"/>
              <a:endParaRPr>
                <a:cs typeface="+mn-ea"/>
                <a:sym typeface="+mn-lt"/>
              </a:endParaRPr>
            </a:p>
          </p:txBody>
        </p:sp>
        <p:sp>
          <p:nvSpPr>
            <p:cNvPr id="21" name="Freeform: Shape 43">
              <a:extLst>
                <a:ext uri="{FF2B5EF4-FFF2-40B4-BE49-F238E27FC236}">
                  <a16:creationId xmlns:a16="http://schemas.microsoft.com/office/drawing/2014/main" xmlns="" id="{44430FA3-E70C-4B04-90BF-64A4C166E836}"/>
                </a:ext>
              </a:extLst>
            </p:cNvPr>
            <p:cNvSpPr>
              <a:spLocks/>
            </p:cNvSpPr>
            <p:nvPr/>
          </p:nvSpPr>
          <p:spPr bwMode="auto">
            <a:xfrm>
              <a:off x="3978276" y="1046161"/>
              <a:ext cx="236538" cy="22225"/>
            </a:xfrm>
            <a:custGeom>
              <a:avLst/>
              <a:gdLst/>
              <a:ahLst/>
              <a:cxnLst>
                <a:cxn ang="0">
                  <a:pos x="103" y="7"/>
                </a:cxn>
                <a:cxn ang="0">
                  <a:pos x="100" y="10"/>
                </a:cxn>
                <a:cxn ang="0">
                  <a:pos x="4" y="10"/>
                </a:cxn>
                <a:cxn ang="0">
                  <a:pos x="0" y="7"/>
                </a:cxn>
                <a:cxn ang="0">
                  <a:pos x="0" y="3"/>
                </a:cxn>
                <a:cxn ang="0">
                  <a:pos x="4" y="0"/>
                </a:cxn>
                <a:cxn ang="0">
                  <a:pos x="100" y="0"/>
                </a:cxn>
                <a:cxn ang="0">
                  <a:pos x="103" y="3"/>
                </a:cxn>
                <a:cxn ang="0">
                  <a:pos x="103" y="7"/>
                </a:cxn>
              </a:cxnLst>
              <a:rect l="0" t="0" r="r" b="b"/>
              <a:pathLst>
                <a:path w="103" h="10">
                  <a:moveTo>
                    <a:pt x="103" y="7"/>
                  </a:moveTo>
                  <a:cubicBezTo>
                    <a:pt x="103" y="9"/>
                    <a:pt x="102" y="10"/>
                    <a:pt x="100" y="10"/>
                  </a:cubicBezTo>
                  <a:cubicBezTo>
                    <a:pt x="4" y="10"/>
                    <a:pt x="4" y="10"/>
                    <a:pt x="4" y="10"/>
                  </a:cubicBezTo>
                  <a:cubicBezTo>
                    <a:pt x="2" y="10"/>
                    <a:pt x="0" y="9"/>
                    <a:pt x="0" y="7"/>
                  </a:cubicBezTo>
                  <a:cubicBezTo>
                    <a:pt x="0" y="3"/>
                    <a:pt x="0" y="3"/>
                    <a:pt x="0" y="3"/>
                  </a:cubicBezTo>
                  <a:cubicBezTo>
                    <a:pt x="0" y="1"/>
                    <a:pt x="2" y="0"/>
                    <a:pt x="4" y="0"/>
                  </a:cubicBezTo>
                  <a:cubicBezTo>
                    <a:pt x="100" y="0"/>
                    <a:pt x="100" y="0"/>
                    <a:pt x="100" y="0"/>
                  </a:cubicBezTo>
                  <a:cubicBezTo>
                    <a:pt x="102" y="0"/>
                    <a:pt x="103" y="1"/>
                    <a:pt x="103" y="3"/>
                  </a:cubicBezTo>
                  <a:lnTo>
                    <a:pt x="103" y="7"/>
                  </a:lnTo>
                  <a:close/>
                </a:path>
              </a:pathLst>
            </a:custGeom>
            <a:grpFill/>
            <a:ln w="9525">
              <a:noFill/>
              <a:round/>
              <a:headEnd/>
              <a:tailEnd/>
            </a:ln>
          </p:spPr>
          <p:txBody>
            <a:bodyPr anchor="ctr"/>
            <a:lstStyle/>
            <a:p>
              <a:pPr algn="ctr"/>
              <a:endParaRPr>
                <a:cs typeface="+mn-ea"/>
                <a:sym typeface="+mn-lt"/>
              </a:endParaRPr>
            </a:p>
          </p:txBody>
        </p:sp>
        <p:sp>
          <p:nvSpPr>
            <p:cNvPr id="22" name="Freeform: Shape 44">
              <a:extLst>
                <a:ext uri="{FF2B5EF4-FFF2-40B4-BE49-F238E27FC236}">
                  <a16:creationId xmlns:a16="http://schemas.microsoft.com/office/drawing/2014/main" xmlns="" id="{D714AFEB-DAAC-42C1-AB47-B9AEB37B401D}"/>
                </a:ext>
              </a:extLst>
            </p:cNvPr>
            <p:cNvSpPr>
              <a:spLocks/>
            </p:cNvSpPr>
            <p:nvPr/>
          </p:nvSpPr>
          <p:spPr bwMode="auto">
            <a:xfrm>
              <a:off x="3959226" y="1082674"/>
              <a:ext cx="273050" cy="25400"/>
            </a:xfrm>
            <a:custGeom>
              <a:avLst/>
              <a:gdLst/>
              <a:ahLst/>
              <a:cxnLst>
                <a:cxn ang="0">
                  <a:pos x="119" y="8"/>
                </a:cxn>
                <a:cxn ang="0">
                  <a:pos x="116" y="11"/>
                </a:cxn>
                <a:cxn ang="0">
                  <a:pos x="4" y="11"/>
                </a:cxn>
                <a:cxn ang="0">
                  <a:pos x="0" y="8"/>
                </a:cxn>
                <a:cxn ang="0">
                  <a:pos x="0" y="4"/>
                </a:cxn>
                <a:cxn ang="0">
                  <a:pos x="4" y="0"/>
                </a:cxn>
                <a:cxn ang="0">
                  <a:pos x="116" y="0"/>
                </a:cxn>
                <a:cxn ang="0">
                  <a:pos x="119" y="4"/>
                </a:cxn>
                <a:cxn ang="0">
                  <a:pos x="119" y="8"/>
                </a:cxn>
              </a:cxnLst>
              <a:rect l="0" t="0" r="r" b="b"/>
              <a:pathLst>
                <a:path w="119" h="11">
                  <a:moveTo>
                    <a:pt x="119" y="8"/>
                  </a:moveTo>
                  <a:cubicBezTo>
                    <a:pt x="119" y="9"/>
                    <a:pt x="117" y="11"/>
                    <a:pt x="116" y="11"/>
                  </a:cubicBezTo>
                  <a:cubicBezTo>
                    <a:pt x="4" y="11"/>
                    <a:pt x="4" y="11"/>
                    <a:pt x="4" y="11"/>
                  </a:cubicBezTo>
                  <a:cubicBezTo>
                    <a:pt x="2" y="11"/>
                    <a:pt x="0" y="9"/>
                    <a:pt x="0" y="8"/>
                  </a:cubicBezTo>
                  <a:cubicBezTo>
                    <a:pt x="0" y="4"/>
                    <a:pt x="0" y="4"/>
                    <a:pt x="0" y="4"/>
                  </a:cubicBezTo>
                  <a:cubicBezTo>
                    <a:pt x="0" y="2"/>
                    <a:pt x="2" y="0"/>
                    <a:pt x="4" y="0"/>
                  </a:cubicBezTo>
                  <a:cubicBezTo>
                    <a:pt x="116" y="0"/>
                    <a:pt x="116" y="0"/>
                    <a:pt x="116" y="0"/>
                  </a:cubicBezTo>
                  <a:cubicBezTo>
                    <a:pt x="117" y="0"/>
                    <a:pt x="119" y="2"/>
                    <a:pt x="119" y="4"/>
                  </a:cubicBezTo>
                  <a:lnTo>
                    <a:pt x="119" y="8"/>
                  </a:lnTo>
                  <a:close/>
                </a:path>
              </a:pathLst>
            </a:custGeom>
            <a:grpFill/>
            <a:ln w="9525">
              <a:noFill/>
              <a:round/>
              <a:headEnd/>
              <a:tailEnd/>
            </a:ln>
          </p:spPr>
          <p:txBody>
            <a:bodyPr anchor="ctr"/>
            <a:lstStyle/>
            <a:p>
              <a:pPr algn="ctr"/>
              <a:endParaRPr>
                <a:cs typeface="+mn-ea"/>
                <a:sym typeface="+mn-lt"/>
              </a:endParaRPr>
            </a:p>
          </p:txBody>
        </p:sp>
      </p:grpSp>
      <p:grpSp>
        <p:nvGrpSpPr>
          <p:cNvPr id="12" name="Group 113">
            <a:extLst>
              <a:ext uri="{FF2B5EF4-FFF2-40B4-BE49-F238E27FC236}">
                <a16:creationId xmlns:a16="http://schemas.microsoft.com/office/drawing/2014/main" xmlns="" id="{92D7CCE9-D45D-4B9B-8792-4AA6716DB8A4}"/>
              </a:ext>
            </a:extLst>
          </p:cNvPr>
          <p:cNvGrpSpPr/>
          <p:nvPr/>
        </p:nvGrpSpPr>
        <p:grpSpPr>
          <a:xfrm>
            <a:off x="1503175" y="3836334"/>
            <a:ext cx="2735610" cy="813340"/>
            <a:chOff x="1415480" y="1669738"/>
            <a:chExt cx="2913191" cy="866137"/>
          </a:xfrm>
        </p:grpSpPr>
        <p:sp>
          <p:nvSpPr>
            <p:cNvPr id="13" name="TextBox 114">
              <a:extLst>
                <a:ext uri="{FF2B5EF4-FFF2-40B4-BE49-F238E27FC236}">
                  <a16:creationId xmlns:a16="http://schemas.microsoft.com/office/drawing/2014/main" xmlns="" id="{3E48CD97-81E0-47F3-8A99-5FDBB01FB94A}"/>
                </a:ext>
              </a:extLst>
            </p:cNvPr>
            <p:cNvSpPr txBox="1">
              <a:spLocks/>
            </p:cNvSpPr>
            <p:nvPr/>
          </p:nvSpPr>
          <p:spPr bwMode="auto">
            <a:xfrm>
              <a:off x="1415480" y="1669738"/>
              <a:ext cx="2913191" cy="309958"/>
            </a:xfrm>
            <a:prstGeom prst="rect">
              <a:avLst/>
            </a:prstGeom>
            <a:noFill/>
            <a:extLst/>
          </p:spPr>
          <p:txBody>
            <a:bodyPr wrap="none" lIns="0" tIns="0" rIns="288000" bIns="0" anchor="ctr" anchorCtr="0">
              <a:normAutofit/>
            </a:bodyPr>
            <a:lstStyle/>
            <a:p>
              <a:pPr algn="r" latinLnBrk="0"/>
              <a:r>
                <a:rPr lang="zh-CN" altLang="en-US" sz="1400" dirty="0">
                  <a:effectLst/>
                  <a:cs typeface="+mn-ea"/>
                  <a:sym typeface="+mn-lt"/>
                </a:rPr>
                <a:t>标题文本预设</a:t>
              </a:r>
            </a:p>
          </p:txBody>
        </p:sp>
        <p:sp>
          <p:nvSpPr>
            <p:cNvPr id="14" name="TextBox 115">
              <a:extLst>
                <a:ext uri="{FF2B5EF4-FFF2-40B4-BE49-F238E27FC236}">
                  <a16:creationId xmlns:a16="http://schemas.microsoft.com/office/drawing/2014/main" xmlns="" id="{7A996A88-7490-4D76-8861-5715961480EA}"/>
                </a:ext>
              </a:extLst>
            </p:cNvPr>
            <p:cNvSpPr txBox="1">
              <a:spLocks/>
            </p:cNvSpPr>
            <p:nvPr/>
          </p:nvSpPr>
          <p:spPr bwMode="auto">
            <a:xfrm>
              <a:off x="1415480" y="1979696"/>
              <a:ext cx="2913191" cy="556179"/>
            </a:xfrm>
            <a:prstGeom prst="rect">
              <a:avLst/>
            </a:prstGeom>
            <a:noFill/>
            <a:extLst/>
          </p:spPr>
          <p:txBody>
            <a:bodyPr wrap="square" lIns="0" tIns="0" rIns="288000" bIns="0" anchor="t" anchorCtr="0">
              <a:normAutofit/>
            </a:bodyPr>
            <a:lstStyle/>
            <a:p>
              <a:pPr algn="r" latinLnBrk="0">
                <a:lnSpc>
                  <a:spcPct val="120000"/>
                </a:lnSpc>
              </a:pPr>
              <a:r>
                <a:rPr lang="zh-CN" altLang="en-US" sz="1000" b="0" dirty="0">
                  <a:solidFill>
                    <a:schemeClr val="tx1"/>
                  </a:solidFill>
                  <a:effectLst/>
                  <a:cs typeface="+mn-ea"/>
                  <a:sym typeface="+mn-lt"/>
                </a:rPr>
                <a:t>此部分内容作为文字排版占位显示 </a:t>
              </a:r>
              <a:br>
                <a:rPr lang="zh-CN" altLang="en-US" sz="1000" b="0" dirty="0">
                  <a:solidFill>
                    <a:schemeClr val="tx1"/>
                  </a:solidFill>
                  <a:effectLst/>
                  <a:cs typeface="+mn-ea"/>
                  <a:sym typeface="+mn-lt"/>
                </a:rPr>
              </a:br>
              <a:r>
                <a:rPr lang="zh-CN" altLang="en-US" sz="1000" b="0" dirty="0">
                  <a:solidFill>
                    <a:schemeClr val="tx1"/>
                  </a:solidFill>
                  <a:effectLst/>
                  <a:cs typeface="+mn-ea"/>
                  <a:sym typeface="+mn-lt"/>
                </a:rPr>
                <a:t>（建议使用主题字体）</a:t>
              </a:r>
            </a:p>
          </p:txBody>
        </p:sp>
      </p:grpSp>
      <p:grpSp>
        <p:nvGrpSpPr>
          <p:cNvPr id="23" name="组合 22">
            <a:extLst>
              <a:ext uri="{FF2B5EF4-FFF2-40B4-BE49-F238E27FC236}">
                <a16:creationId xmlns:a16="http://schemas.microsoft.com/office/drawing/2014/main" xmlns="" id="{99987EA6-C666-40D2-AEE9-7EDE46E25272}"/>
              </a:ext>
            </a:extLst>
          </p:cNvPr>
          <p:cNvGrpSpPr/>
          <p:nvPr/>
        </p:nvGrpSpPr>
        <p:grpSpPr>
          <a:xfrm>
            <a:off x="1503175" y="5262547"/>
            <a:ext cx="3401402" cy="813340"/>
            <a:chOff x="270736" y="2435968"/>
            <a:chExt cx="2716652" cy="649603"/>
          </a:xfrm>
        </p:grpSpPr>
        <p:grpSp>
          <p:nvGrpSpPr>
            <p:cNvPr id="24" name="Group 50">
              <a:extLst>
                <a:ext uri="{FF2B5EF4-FFF2-40B4-BE49-F238E27FC236}">
                  <a16:creationId xmlns:a16="http://schemas.microsoft.com/office/drawing/2014/main" xmlns="" id="{C2237F42-D50C-4CFD-8775-A22F4AC56412}"/>
                </a:ext>
              </a:extLst>
            </p:cNvPr>
            <p:cNvGrpSpPr/>
            <p:nvPr/>
          </p:nvGrpSpPr>
          <p:grpSpPr>
            <a:xfrm>
              <a:off x="2455629" y="2497324"/>
              <a:ext cx="531759" cy="526894"/>
              <a:chOff x="2438400" y="2680880"/>
              <a:chExt cx="638468" cy="632627"/>
            </a:xfrm>
          </p:grpSpPr>
          <p:sp>
            <p:nvSpPr>
              <p:cNvPr id="28" name="Oval 51">
                <a:extLst>
                  <a:ext uri="{FF2B5EF4-FFF2-40B4-BE49-F238E27FC236}">
                    <a16:creationId xmlns:a16="http://schemas.microsoft.com/office/drawing/2014/main" xmlns="" id="{5D8A85F8-FEAC-4172-B673-E5A21ED3BE8D}"/>
                  </a:ext>
                </a:extLst>
              </p:cNvPr>
              <p:cNvSpPr/>
              <p:nvPr/>
            </p:nvSpPr>
            <p:spPr>
              <a:xfrm rot="18900000">
                <a:off x="2438400" y="2680880"/>
                <a:ext cx="638468" cy="632627"/>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29" name="Group 52">
                <a:extLst>
                  <a:ext uri="{FF2B5EF4-FFF2-40B4-BE49-F238E27FC236}">
                    <a16:creationId xmlns:a16="http://schemas.microsoft.com/office/drawing/2014/main" xmlns="" id="{5E472DA2-7DCC-45AA-BF39-B81D4A104D71}"/>
                  </a:ext>
                </a:extLst>
              </p:cNvPr>
              <p:cNvGrpSpPr/>
              <p:nvPr/>
            </p:nvGrpSpPr>
            <p:grpSpPr>
              <a:xfrm>
                <a:off x="2565879" y="2816091"/>
                <a:ext cx="383510" cy="362204"/>
                <a:chOff x="5530851" y="1866899"/>
                <a:chExt cx="285750" cy="269875"/>
              </a:xfrm>
              <a:solidFill>
                <a:schemeClr val="bg1"/>
              </a:solidFill>
            </p:grpSpPr>
            <p:sp>
              <p:nvSpPr>
                <p:cNvPr id="30" name="Oval 53">
                  <a:extLst>
                    <a:ext uri="{FF2B5EF4-FFF2-40B4-BE49-F238E27FC236}">
                      <a16:creationId xmlns:a16="http://schemas.microsoft.com/office/drawing/2014/main" xmlns="" id="{73DCB758-992E-4682-BECC-CDA202405C32}"/>
                    </a:ext>
                  </a:extLst>
                </p:cNvPr>
                <p:cNvSpPr>
                  <a:spLocks/>
                </p:cNvSpPr>
                <p:nvPr/>
              </p:nvSpPr>
              <p:spPr bwMode="auto">
                <a:xfrm>
                  <a:off x="5661026" y="1912936"/>
                  <a:ext cx="68263" cy="68263"/>
                </a:xfrm>
                <a:prstGeom prst="ellipse">
                  <a:avLst/>
                </a:prstGeom>
                <a:grpFill/>
                <a:ln w="9525">
                  <a:noFill/>
                  <a:round/>
                  <a:headEnd/>
                  <a:tailEnd/>
                </a:ln>
              </p:spPr>
              <p:txBody>
                <a:bodyPr anchor="ctr"/>
                <a:lstStyle/>
                <a:p>
                  <a:pPr algn="ctr"/>
                  <a:endParaRPr>
                    <a:cs typeface="+mn-ea"/>
                    <a:sym typeface="+mn-lt"/>
                  </a:endParaRPr>
                </a:p>
              </p:txBody>
            </p:sp>
            <p:sp>
              <p:nvSpPr>
                <p:cNvPr id="31" name="Freeform: Shape 54">
                  <a:extLst>
                    <a:ext uri="{FF2B5EF4-FFF2-40B4-BE49-F238E27FC236}">
                      <a16:creationId xmlns:a16="http://schemas.microsoft.com/office/drawing/2014/main" xmlns="" id="{4C40BD18-D5E9-4102-B1BE-52F51CAACE9A}"/>
                    </a:ext>
                  </a:extLst>
                </p:cNvPr>
                <p:cNvSpPr>
                  <a:spLocks/>
                </p:cNvSpPr>
                <p:nvPr/>
              </p:nvSpPr>
              <p:spPr bwMode="auto">
                <a:xfrm>
                  <a:off x="5530851" y="1866899"/>
                  <a:ext cx="285750" cy="269875"/>
                </a:xfrm>
                <a:custGeom>
                  <a:avLst/>
                  <a:gdLst/>
                  <a:ahLst/>
                  <a:cxnLst>
                    <a:cxn ang="0">
                      <a:pos x="100" y="75"/>
                    </a:cxn>
                    <a:cxn ang="0">
                      <a:pos x="97" y="77"/>
                    </a:cxn>
                    <a:cxn ang="0">
                      <a:pos x="96" y="77"/>
                    </a:cxn>
                    <a:cxn ang="0">
                      <a:pos x="90" y="57"/>
                    </a:cxn>
                    <a:cxn ang="0">
                      <a:pos x="84" y="53"/>
                    </a:cxn>
                    <a:cxn ang="0">
                      <a:pos x="82" y="53"/>
                    </a:cxn>
                    <a:cxn ang="0">
                      <a:pos x="60" y="53"/>
                    </a:cxn>
                    <a:cxn ang="0">
                      <a:pos x="55" y="57"/>
                    </a:cxn>
                    <a:cxn ang="0">
                      <a:pos x="48" y="76"/>
                    </a:cxn>
                    <a:cxn ang="0">
                      <a:pos x="47" y="76"/>
                    </a:cxn>
                    <a:cxn ang="0">
                      <a:pos x="46" y="75"/>
                    </a:cxn>
                    <a:cxn ang="0">
                      <a:pos x="46" y="20"/>
                    </a:cxn>
                    <a:cxn ang="0">
                      <a:pos x="73" y="9"/>
                    </a:cxn>
                    <a:cxn ang="0">
                      <a:pos x="100" y="20"/>
                    </a:cxn>
                    <a:cxn ang="0">
                      <a:pos x="111" y="48"/>
                    </a:cxn>
                    <a:cxn ang="0">
                      <a:pos x="100" y="75"/>
                    </a:cxn>
                    <a:cxn ang="0">
                      <a:pos x="78" y="78"/>
                    </a:cxn>
                    <a:cxn ang="0">
                      <a:pos x="73" y="83"/>
                    </a:cxn>
                    <a:cxn ang="0">
                      <a:pos x="71" y="83"/>
                    </a:cxn>
                    <a:cxn ang="0">
                      <a:pos x="66" y="78"/>
                    </a:cxn>
                    <a:cxn ang="0">
                      <a:pos x="66" y="76"/>
                    </a:cxn>
                    <a:cxn ang="0">
                      <a:pos x="68" y="63"/>
                    </a:cxn>
                    <a:cxn ang="0">
                      <a:pos x="68" y="60"/>
                    </a:cxn>
                    <a:cxn ang="0">
                      <a:pos x="69" y="59"/>
                    </a:cxn>
                    <a:cxn ang="0">
                      <a:pos x="75" y="59"/>
                    </a:cxn>
                    <a:cxn ang="0">
                      <a:pos x="76" y="60"/>
                    </a:cxn>
                    <a:cxn ang="0">
                      <a:pos x="76" y="63"/>
                    </a:cxn>
                    <a:cxn ang="0">
                      <a:pos x="79" y="76"/>
                    </a:cxn>
                    <a:cxn ang="0">
                      <a:pos x="78" y="78"/>
                    </a:cxn>
                    <a:cxn ang="0">
                      <a:pos x="106" y="14"/>
                    </a:cxn>
                    <a:cxn ang="0">
                      <a:pos x="73" y="0"/>
                    </a:cxn>
                    <a:cxn ang="0">
                      <a:pos x="39" y="14"/>
                    </a:cxn>
                    <a:cxn ang="0">
                      <a:pos x="25" y="42"/>
                    </a:cxn>
                    <a:cxn ang="0">
                      <a:pos x="32" y="71"/>
                    </a:cxn>
                    <a:cxn ang="0">
                      <a:pos x="31" y="76"/>
                    </a:cxn>
                    <a:cxn ang="0">
                      <a:pos x="6" y="101"/>
                    </a:cxn>
                    <a:cxn ang="0">
                      <a:pos x="4" y="115"/>
                    </a:cxn>
                    <a:cxn ang="0">
                      <a:pos x="5" y="116"/>
                    </a:cxn>
                    <a:cxn ang="0">
                      <a:pos x="10" y="118"/>
                    </a:cxn>
                    <a:cxn ang="0">
                      <a:pos x="19" y="114"/>
                    </a:cxn>
                    <a:cxn ang="0">
                      <a:pos x="44" y="89"/>
                    </a:cxn>
                    <a:cxn ang="0">
                      <a:pos x="44" y="89"/>
                    </a:cxn>
                    <a:cxn ang="0">
                      <a:pos x="47" y="88"/>
                    </a:cxn>
                    <a:cxn ang="0">
                      <a:pos x="49" y="88"/>
                    </a:cxn>
                    <a:cxn ang="0">
                      <a:pos x="54" y="91"/>
                    </a:cxn>
                    <a:cxn ang="0">
                      <a:pos x="57" y="92"/>
                    </a:cxn>
                    <a:cxn ang="0">
                      <a:pos x="61" y="94"/>
                    </a:cxn>
                    <a:cxn ang="0">
                      <a:pos x="73" y="95"/>
                    </a:cxn>
                    <a:cxn ang="0">
                      <a:pos x="88" y="93"/>
                    </a:cxn>
                    <a:cxn ang="0">
                      <a:pos x="90" y="92"/>
                    </a:cxn>
                    <a:cxn ang="0">
                      <a:pos x="100" y="87"/>
                    </a:cxn>
                    <a:cxn ang="0">
                      <a:pos x="106" y="81"/>
                    </a:cxn>
                    <a:cxn ang="0">
                      <a:pos x="106" y="14"/>
                    </a:cxn>
                  </a:cxnLst>
                  <a:rect l="0" t="0" r="r" b="b"/>
                  <a:pathLst>
                    <a:path w="125" h="118">
                      <a:moveTo>
                        <a:pt x="100" y="75"/>
                      </a:moveTo>
                      <a:cubicBezTo>
                        <a:pt x="99" y="75"/>
                        <a:pt x="98" y="76"/>
                        <a:pt x="97" y="77"/>
                      </a:cubicBezTo>
                      <a:cubicBezTo>
                        <a:pt x="97" y="77"/>
                        <a:pt x="97" y="77"/>
                        <a:pt x="96" y="77"/>
                      </a:cubicBezTo>
                      <a:cubicBezTo>
                        <a:pt x="90" y="57"/>
                        <a:pt x="90" y="57"/>
                        <a:pt x="90" y="57"/>
                      </a:cubicBezTo>
                      <a:cubicBezTo>
                        <a:pt x="89" y="55"/>
                        <a:pt x="86" y="53"/>
                        <a:pt x="84" y="53"/>
                      </a:cubicBezTo>
                      <a:cubicBezTo>
                        <a:pt x="83" y="53"/>
                        <a:pt x="83" y="53"/>
                        <a:pt x="82" y="53"/>
                      </a:cubicBezTo>
                      <a:cubicBezTo>
                        <a:pt x="60" y="53"/>
                        <a:pt x="60" y="53"/>
                        <a:pt x="60" y="53"/>
                      </a:cubicBezTo>
                      <a:cubicBezTo>
                        <a:pt x="58" y="53"/>
                        <a:pt x="55" y="55"/>
                        <a:pt x="55" y="57"/>
                      </a:cubicBezTo>
                      <a:cubicBezTo>
                        <a:pt x="48" y="76"/>
                        <a:pt x="48" y="76"/>
                        <a:pt x="48" y="76"/>
                      </a:cubicBezTo>
                      <a:cubicBezTo>
                        <a:pt x="48" y="77"/>
                        <a:pt x="48" y="77"/>
                        <a:pt x="47" y="76"/>
                      </a:cubicBezTo>
                      <a:cubicBezTo>
                        <a:pt x="47" y="76"/>
                        <a:pt x="46" y="75"/>
                        <a:pt x="46" y="75"/>
                      </a:cubicBezTo>
                      <a:cubicBezTo>
                        <a:pt x="31" y="60"/>
                        <a:pt x="31" y="35"/>
                        <a:pt x="46" y="20"/>
                      </a:cubicBezTo>
                      <a:cubicBezTo>
                        <a:pt x="53" y="13"/>
                        <a:pt x="62" y="9"/>
                        <a:pt x="73" y="9"/>
                      </a:cubicBezTo>
                      <a:cubicBezTo>
                        <a:pt x="83" y="9"/>
                        <a:pt x="93" y="13"/>
                        <a:pt x="100" y="20"/>
                      </a:cubicBezTo>
                      <a:cubicBezTo>
                        <a:pt x="107" y="28"/>
                        <a:pt x="111" y="37"/>
                        <a:pt x="111" y="48"/>
                      </a:cubicBezTo>
                      <a:cubicBezTo>
                        <a:pt x="111" y="58"/>
                        <a:pt x="107" y="67"/>
                        <a:pt x="100" y="75"/>
                      </a:cubicBezTo>
                      <a:moveTo>
                        <a:pt x="78" y="78"/>
                      </a:moveTo>
                      <a:cubicBezTo>
                        <a:pt x="73" y="83"/>
                        <a:pt x="73" y="83"/>
                        <a:pt x="73" y="83"/>
                      </a:cubicBezTo>
                      <a:cubicBezTo>
                        <a:pt x="73" y="83"/>
                        <a:pt x="72" y="83"/>
                        <a:pt x="71" y="83"/>
                      </a:cubicBezTo>
                      <a:cubicBezTo>
                        <a:pt x="66" y="78"/>
                        <a:pt x="66" y="78"/>
                        <a:pt x="66" y="78"/>
                      </a:cubicBezTo>
                      <a:cubicBezTo>
                        <a:pt x="66" y="78"/>
                        <a:pt x="65" y="77"/>
                        <a:pt x="66" y="76"/>
                      </a:cubicBezTo>
                      <a:cubicBezTo>
                        <a:pt x="66" y="76"/>
                        <a:pt x="68" y="66"/>
                        <a:pt x="68" y="63"/>
                      </a:cubicBezTo>
                      <a:cubicBezTo>
                        <a:pt x="68" y="63"/>
                        <a:pt x="68" y="60"/>
                        <a:pt x="68" y="60"/>
                      </a:cubicBezTo>
                      <a:cubicBezTo>
                        <a:pt x="68" y="60"/>
                        <a:pt x="69" y="59"/>
                        <a:pt x="69" y="59"/>
                      </a:cubicBezTo>
                      <a:cubicBezTo>
                        <a:pt x="75" y="59"/>
                        <a:pt x="75" y="59"/>
                        <a:pt x="75" y="59"/>
                      </a:cubicBezTo>
                      <a:cubicBezTo>
                        <a:pt x="76" y="59"/>
                        <a:pt x="76" y="60"/>
                        <a:pt x="76" y="60"/>
                      </a:cubicBezTo>
                      <a:cubicBezTo>
                        <a:pt x="76" y="60"/>
                        <a:pt x="76" y="63"/>
                        <a:pt x="76" y="63"/>
                      </a:cubicBezTo>
                      <a:cubicBezTo>
                        <a:pt x="77" y="66"/>
                        <a:pt x="79" y="76"/>
                        <a:pt x="79" y="76"/>
                      </a:cubicBezTo>
                      <a:cubicBezTo>
                        <a:pt x="79" y="77"/>
                        <a:pt x="79" y="78"/>
                        <a:pt x="78" y="78"/>
                      </a:cubicBezTo>
                      <a:moveTo>
                        <a:pt x="106" y="14"/>
                      </a:moveTo>
                      <a:cubicBezTo>
                        <a:pt x="97" y="5"/>
                        <a:pt x="85" y="0"/>
                        <a:pt x="73" y="0"/>
                      </a:cubicBezTo>
                      <a:cubicBezTo>
                        <a:pt x="60" y="0"/>
                        <a:pt x="48" y="5"/>
                        <a:pt x="39" y="14"/>
                      </a:cubicBezTo>
                      <a:cubicBezTo>
                        <a:pt x="31" y="21"/>
                        <a:pt x="26" y="31"/>
                        <a:pt x="25" y="42"/>
                      </a:cubicBezTo>
                      <a:cubicBezTo>
                        <a:pt x="24" y="52"/>
                        <a:pt x="26" y="62"/>
                        <a:pt x="32" y="71"/>
                      </a:cubicBezTo>
                      <a:cubicBezTo>
                        <a:pt x="32" y="73"/>
                        <a:pt x="33" y="75"/>
                        <a:pt x="31" y="76"/>
                      </a:cubicBezTo>
                      <a:cubicBezTo>
                        <a:pt x="6" y="101"/>
                        <a:pt x="6" y="101"/>
                        <a:pt x="6" y="101"/>
                      </a:cubicBezTo>
                      <a:cubicBezTo>
                        <a:pt x="2" y="105"/>
                        <a:pt x="0" y="111"/>
                        <a:pt x="4" y="115"/>
                      </a:cubicBezTo>
                      <a:cubicBezTo>
                        <a:pt x="5" y="116"/>
                        <a:pt x="5" y="116"/>
                        <a:pt x="5" y="116"/>
                      </a:cubicBezTo>
                      <a:cubicBezTo>
                        <a:pt x="6" y="117"/>
                        <a:pt x="8" y="118"/>
                        <a:pt x="10" y="118"/>
                      </a:cubicBezTo>
                      <a:cubicBezTo>
                        <a:pt x="13" y="118"/>
                        <a:pt x="16" y="117"/>
                        <a:pt x="19" y="114"/>
                      </a:cubicBezTo>
                      <a:cubicBezTo>
                        <a:pt x="44" y="89"/>
                        <a:pt x="44" y="89"/>
                        <a:pt x="44" y="89"/>
                      </a:cubicBezTo>
                      <a:cubicBezTo>
                        <a:pt x="44" y="89"/>
                        <a:pt x="44" y="89"/>
                        <a:pt x="44" y="89"/>
                      </a:cubicBezTo>
                      <a:cubicBezTo>
                        <a:pt x="45" y="88"/>
                        <a:pt x="46" y="88"/>
                        <a:pt x="47" y="88"/>
                      </a:cubicBezTo>
                      <a:cubicBezTo>
                        <a:pt x="48" y="88"/>
                        <a:pt x="49" y="88"/>
                        <a:pt x="49" y="88"/>
                      </a:cubicBezTo>
                      <a:cubicBezTo>
                        <a:pt x="51" y="90"/>
                        <a:pt x="52" y="90"/>
                        <a:pt x="54" y="91"/>
                      </a:cubicBezTo>
                      <a:cubicBezTo>
                        <a:pt x="55" y="92"/>
                        <a:pt x="56" y="92"/>
                        <a:pt x="57" y="92"/>
                      </a:cubicBezTo>
                      <a:cubicBezTo>
                        <a:pt x="58" y="93"/>
                        <a:pt x="59" y="93"/>
                        <a:pt x="61" y="94"/>
                      </a:cubicBezTo>
                      <a:cubicBezTo>
                        <a:pt x="65" y="95"/>
                        <a:pt x="69" y="95"/>
                        <a:pt x="73" y="95"/>
                      </a:cubicBezTo>
                      <a:cubicBezTo>
                        <a:pt x="78" y="95"/>
                        <a:pt x="83" y="94"/>
                        <a:pt x="88" y="93"/>
                      </a:cubicBezTo>
                      <a:cubicBezTo>
                        <a:pt x="89" y="93"/>
                        <a:pt x="89" y="92"/>
                        <a:pt x="90" y="92"/>
                      </a:cubicBezTo>
                      <a:cubicBezTo>
                        <a:pt x="94" y="91"/>
                        <a:pt x="97" y="89"/>
                        <a:pt x="100" y="87"/>
                      </a:cubicBezTo>
                      <a:cubicBezTo>
                        <a:pt x="102" y="85"/>
                        <a:pt x="104" y="83"/>
                        <a:pt x="106" y="81"/>
                      </a:cubicBezTo>
                      <a:cubicBezTo>
                        <a:pt x="125" y="63"/>
                        <a:pt x="125" y="32"/>
                        <a:pt x="106" y="14"/>
                      </a:cubicBezTo>
                    </a:path>
                  </a:pathLst>
                </a:custGeom>
                <a:grpFill/>
                <a:ln w="9525">
                  <a:noFill/>
                  <a:round/>
                  <a:headEnd/>
                  <a:tailEnd/>
                </a:ln>
              </p:spPr>
              <p:txBody>
                <a:bodyPr anchor="ctr"/>
                <a:lstStyle/>
                <a:p>
                  <a:pPr algn="ctr"/>
                  <a:endParaRPr>
                    <a:cs typeface="+mn-ea"/>
                    <a:sym typeface="+mn-lt"/>
                  </a:endParaRPr>
                </a:p>
              </p:txBody>
            </p:sp>
          </p:grpSp>
        </p:grpSp>
        <p:grpSp>
          <p:nvGrpSpPr>
            <p:cNvPr id="25" name="Group 119">
              <a:extLst>
                <a:ext uri="{FF2B5EF4-FFF2-40B4-BE49-F238E27FC236}">
                  <a16:creationId xmlns:a16="http://schemas.microsoft.com/office/drawing/2014/main" xmlns="" id="{62E96D71-91B8-4E2F-9978-B8DDD7852542}"/>
                </a:ext>
              </a:extLst>
            </p:cNvPr>
            <p:cNvGrpSpPr/>
            <p:nvPr/>
          </p:nvGrpSpPr>
          <p:grpSpPr>
            <a:xfrm>
              <a:off x="270736" y="2435968"/>
              <a:ext cx="2184893" cy="649603"/>
              <a:chOff x="1415480" y="1669738"/>
              <a:chExt cx="2913191" cy="866137"/>
            </a:xfrm>
          </p:grpSpPr>
          <p:sp>
            <p:nvSpPr>
              <p:cNvPr id="26" name="TextBox 120">
                <a:extLst>
                  <a:ext uri="{FF2B5EF4-FFF2-40B4-BE49-F238E27FC236}">
                    <a16:creationId xmlns:a16="http://schemas.microsoft.com/office/drawing/2014/main" xmlns="" id="{42717199-5AFF-454E-BF6D-3365C38F9887}"/>
                  </a:ext>
                </a:extLst>
              </p:cNvPr>
              <p:cNvSpPr txBox="1">
                <a:spLocks/>
              </p:cNvSpPr>
              <p:nvPr/>
            </p:nvSpPr>
            <p:spPr bwMode="auto">
              <a:xfrm>
                <a:off x="1415480" y="1669738"/>
                <a:ext cx="2913191" cy="309958"/>
              </a:xfrm>
              <a:prstGeom prst="rect">
                <a:avLst/>
              </a:prstGeom>
              <a:noFill/>
              <a:extLst/>
            </p:spPr>
            <p:txBody>
              <a:bodyPr wrap="none" lIns="0" tIns="0" rIns="288000" bIns="0" anchor="ctr" anchorCtr="0">
                <a:normAutofit/>
              </a:bodyPr>
              <a:lstStyle/>
              <a:p>
                <a:pPr algn="r" latinLnBrk="0"/>
                <a:r>
                  <a:rPr lang="zh-CN" altLang="en-US" sz="1400" dirty="0">
                    <a:effectLst/>
                    <a:cs typeface="+mn-ea"/>
                    <a:sym typeface="+mn-lt"/>
                  </a:rPr>
                  <a:t>标题文本预设</a:t>
                </a:r>
              </a:p>
            </p:txBody>
          </p:sp>
          <p:sp>
            <p:nvSpPr>
              <p:cNvPr id="27" name="TextBox 121">
                <a:extLst>
                  <a:ext uri="{FF2B5EF4-FFF2-40B4-BE49-F238E27FC236}">
                    <a16:creationId xmlns:a16="http://schemas.microsoft.com/office/drawing/2014/main" xmlns="" id="{3875F965-69D3-4F34-AE02-8B594C5E898A}"/>
                  </a:ext>
                </a:extLst>
              </p:cNvPr>
              <p:cNvSpPr txBox="1">
                <a:spLocks/>
              </p:cNvSpPr>
              <p:nvPr/>
            </p:nvSpPr>
            <p:spPr bwMode="auto">
              <a:xfrm>
                <a:off x="1415480" y="1979696"/>
                <a:ext cx="2913191" cy="556179"/>
              </a:xfrm>
              <a:prstGeom prst="rect">
                <a:avLst/>
              </a:prstGeom>
              <a:noFill/>
              <a:extLst/>
            </p:spPr>
            <p:txBody>
              <a:bodyPr wrap="square" lIns="0" tIns="0" rIns="288000" bIns="0" anchor="t" anchorCtr="0">
                <a:normAutofit/>
              </a:bodyPr>
              <a:lstStyle/>
              <a:p>
                <a:pPr algn="r" latinLnBrk="0">
                  <a:lnSpc>
                    <a:spcPct val="120000"/>
                  </a:lnSpc>
                </a:pPr>
                <a:r>
                  <a:rPr lang="zh-CN" altLang="en-US" sz="1000" b="0">
                    <a:solidFill>
                      <a:schemeClr val="tx1"/>
                    </a:solidFill>
                    <a:effectLst/>
                    <a:cs typeface="+mn-ea"/>
                    <a:sym typeface="+mn-lt"/>
                  </a:rPr>
                  <a:t>此部分内容作为文字排版占位显示 </a:t>
                </a:r>
                <a:br>
                  <a:rPr lang="zh-CN" altLang="en-US" sz="1000" b="0">
                    <a:solidFill>
                      <a:schemeClr val="tx1"/>
                    </a:solidFill>
                    <a:effectLst/>
                    <a:cs typeface="+mn-ea"/>
                    <a:sym typeface="+mn-lt"/>
                  </a:rPr>
                </a:br>
                <a:r>
                  <a:rPr lang="zh-CN" altLang="en-US" sz="1000" b="0">
                    <a:solidFill>
                      <a:schemeClr val="tx1"/>
                    </a:solidFill>
                    <a:effectLst/>
                    <a:cs typeface="+mn-ea"/>
                    <a:sym typeface="+mn-lt"/>
                  </a:rPr>
                  <a:t>（建议使用主题字体）</a:t>
                </a:r>
              </a:p>
            </p:txBody>
          </p:sp>
        </p:grpSp>
      </p:grpSp>
      <p:sp>
        <p:nvSpPr>
          <p:cNvPr id="33" name="Freeform 5">
            <a:extLst>
              <a:ext uri="{FF2B5EF4-FFF2-40B4-BE49-F238E27FC236}">
                <a16:creationId xmlns:a16="http://schemas.microsoft.com/office/drawing/2014/main" xmlns="" id="{A078FA98-A973-4202-BE52-FAD467C99566}"/>
              </a:ext>
            </a:extLst>
          </p:cNvPr>
          <p:cNvSpPr>
            <a:spLocks/>
          </p:cNvSpPr>
          <p:nvPr/>
        </p:nvSpPr>
        <p:spPr bwMode="auto">
          <a:xfrm>
            <a:off x="9774237" y="1204943"/>
            <a:ext cx="3416301" cy="36000"/>
          </a:xfrm>
          <a:prstGeom prst="parallelogram">
            <a:avLst/>
          </a:pr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5">
            <a:extLst>
              <a:ext uri="{FF2B5EF4-FFF2-40B4-BE49-F238E27FC236}">
                <a16:creationId xmlns:a16="http://schemas.microsoft.com/office/drawing/2014/main" xmlns="" id="{10DD6CFE-A31C-4823-B9E7-953D7568F9DE}"/>
              </a:ext>
            </a:extLst>
          </p:cNvPr>
          <p:cNvSpPr>
            <a:spLocks/>
          </p:cNvSpPr>
          <p:nvPr/>
        </p:nvSpPr>
        <p:spPr bwMode="auto">
          <a:xfrm>
            <a:off x="-287858" y="1204943"/>
            <a:ext cx="9863657" cy="36000"/>
          </a:xfrm>
          <a:prstGeom prst="parallelogram">
            <a:avLst/>
          </a:prstGeom>
          <a:solidFill>
            <a:schemeClr val="bg1">
              <a:lumMod val="65000"/>
            </a:schemeClr>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5" name="Freeform 5">
            <a:extLst>
              <a:ext uri="{FF2B5EF4-FFF2-40B4-BE49-F238E27FC236}">
                <a16:creationId xmlns:a16="http://schemas.microsoft.com/office/drawing/2014/main" xmlns="" id="{42103D27-45FE-46FA-9A2B-9E98A40FE2EB}"/>
              </a:ext>
            </a:extLst>
          </p:cNvPr>
          <p:cNvSpPr>
            <a:spLocks/>
          </p:cNvSpPr>
          <p:nvPr/>
        </p:nvSpPr>
        <p:spPr bwMode="auto">
          <a:xfrm flipH="1">
            <a:off x="598356" y="434736"/>
            <a:ext cx="552714" cy="551875"/>
          </a:xfrm>
          <a:custGeom>
            <a:avLst/>
            <a:gdLst>
              <a:gd name="T0" fmla="*/ 2247 w 4494"/>
              <a:gd name="T1" fmla="*/ 0 h 4494"/>
              <a:gd name="T2" fmla="*/ 0 w 4494"/>
              <a:gd name="T3" fmla="*/ 2247 h 4494"/>
              <a:gd name="T4" fmla="*/ 2247 w 4494"/>
              <a:gd name="T5" fmla="*/ 4494 h 4494"/>
              <a:gd name="T6" fmla="*/ 4494 w 4494"/>
              <a:gd name="T7" fmla="*/ 2247 h 4494"/>
              <a:gd name="T8" fmla="*/ 2247 w 4494"/>
              <a:gd name="T9" fmla="*/ 0 h 4494"/>
              <a:gd name="T10" fmla="*/ 2991 w 4494"/>
              <a:gd name="T11" fmla="*/ 3386 h 4494"/>
              <a:gd name="T12" fmla="*/ 2991 w 4494"/>
              <a:gd name="T13" fmla="*/ 3619 h 4494"/>
              <a:gd name="T14" fmla="*/ 2875 w 4494"/>
              <a:gd name="T15" fmla="*/ 3667 h 4494"/>
              <a:gd name="T16" fmla="*/ 2759 w 4494"/>
              <a:gd name="T17" fmla="*/ 3619 h 4494"/>
              <a:gd name="T18" fmla="*/ 1503 w 4494"/>
              <a:gd name="T19" fmla="*/ 2364 h 4494"/>
              <a:gd name="T20" fmla="*/ 1503 w 4494"/>
              <a:gd name="T21" fmla="*/ 2131 h 4494"/>
              <a:gd name="T22" fmla="*/ 2759 w 4494"/>
              <a:gd name="T23" fmla="*/ 876 h 4494"/>
              <a:gd name="T24" fmla="*/ 2991 w 4494"/>
              <a:gd name="T25" fmla="*/ 876 h 4494"/>
              <a:gd name="T26" fmla="*/ 2991 w 4494"/>
              <a:gd name="T27" fmla="*/ 1108 h 4494"/>
              <a:gd name="T28" fmla="*/ 1852 w 4494"/>
              <a:gd name="T29" fmla="*/ 2247 h 4494"/>
              <a:gd name="T30" fmla="*/ 2991 w 4494"/>
              <a:gd name="T31" fmla="*/ 3386 h 4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94" h="4494">
                <a:moveTo>
                  <a:pt x="2247" y="0"/>
                </a:moveTo>
                <a:cubicBezTo>
                  <a:pt x="1008" y="0"/>
                  <a:pt x="0" y="1008"/>
                  <a:pt x="0" y="2247"/>
                </a:cubicBezTo>
                <a:cubicBezTo>
                  <a:pt x="0" y="3486"/>
                  <a:pt x="1008" y="4494"/>
                  <a:pt x="2247" y="4494"/>
                </a:cubicBezTo>
                <a:cubicBezTo>
                  <a:pt x="3486" y="4494"/>
                  <a:pt x="4494" y="3486"/>
                  <a:pt x="4494" y="2247"/>
                </a:cubicBezTo>
                <a:cubicBezTo>
                  <a:pt x="4494" y="1008"/>
                  <a:pt x="3486" y="0"/>
                  <a:pt x="2247" y="0"/>
                </a:cubicBezTo>
                <a:close/>
                <a:moveTo>
                  <a:pt x="2991" y="3386"/>
                </a:moveTo>
                <a:cubicBezTo>
                  <a:pt x="3055" y="3450"/>
                  <a:pt x="3055" y="3554"/>
                  <a:pt x="2991" y="3619"/>
                </a:cubicBezTo>
                <a:cubicBezTo>
                  <a:pt x="2959" y="3651"/>
                  <a:pt x="2917" y="3667"/>
                  <a:pt x="2875" y="3667"/>
                </a:cubicBezTo>
                <a:cubicBezTo>
                  <a:pt x="2833" y="3667"/>
                  <a:pt x="2791" y="3651"/>
                  <a:pt x="2759" y="3619"/>
                </a:cubicBezTo>
                <a:lnTo>
                  <a:pt x="1503" y="2364"/>
                </a:lnTo>
                <a:cubicBezTo>
                  <a:pt x="1439" y="2299"/>
                  <a:pt x="1439" y="2195"/>
                  <a:pt x="1503" y="2131"/>
                </a:cubicBezTo>
                <a:lnTo>
                  <a:pt x="2759" y="876"/>
                </a:lnTo>
                <a:cubicBezTo>
                  <a:pt x="2823" y="811"/>
                  <a:pt x="2927" y="811"/>
                  <a:pt x="2991" y="876"/>
                </a:cubicBezTo>
                <a:cubicBezTo>
                  <a:pt x="3055" y="940"/>
                  <a:pt x="3055" y="1044"/>
                  <a:pt x="2991" y="1108"/>
                </a:cubicBezTo>
                <a:lnTo>
                  <a:pt x="1852" y="2247"/>
                </a:lnTo>
                <a:lnTo>
                  <a:pt x="2991" y="3386"/>
                </a:lnTo>
                <a:close/>
              </a:path>
            </a:pathLst>
          </a:cu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36" name="矩形 35">
            <a:extLst>
              <a:ext uri="{FF2B5EF4-FFF2-40B4-BE49-F238E27FC236}">
                <a16:creationId xmlns:a16="http://schemas.microsoft.com/office/drawing/2014/main" xmlns="" id="{C4490AA4-9FA2-466F-8A6C-D733D1D62D7C}"/>
              </a:ext>
            </a:extLst>
          </p:cNvPr>
          <p:cNvSpPr/>
          <p:nvPr/>
        </p:nvSpPr>
        <p:spPr>
          <a:xfrm>
            <a:off x="1344262" y="356730"/>
            <a:ext cx="3615243" cy="707886"/>
          </a:xfrm>
          <a:prstGeom prst="rect">
            <a:avLst/>
          </a:prstGeom>
        </p:spPr>
        <p:txBody>
          <a:bodyPr wrap="square">
            <a:spAutoFit/>
            <a:scene3d>
              <a:camera prst="orthographicFront"/>
              <a:lightRig rig="threePt" dir="t"/>
            </a:scene3d>
            <a:sp3d contourW="12700"/>
          </a:bodyPr>
          <a:lstStyle/>
          <a:p>
            <a:pPr>
              <a:lnSpc>
                <a:spcPct val="125000"/>
              </a:lnSpc>
            </a:pPr>
            <a:r>
              <a:rPr lang="en-US" altLang="zh-CN" sz="3200" b="1" dirty="0">
                <a:solidFill>
                  <a:schemeClr val="bg1">
                    <a:lumMod val="50000"/>
                  </a:schemeClr>
                </a:solidFill>
              </a:rPr>
              <a:t>05. </a:t>
            </a:r>
            <a:r>
              <a:rPr lang="zh-CN" altLang="en-US" sz="3200" b="1" dirty="0">
                <a:solidFill>
                  <a:schemeClr val="bg1">
                    <a:lumMod val="50000"/>
                  </a:schemeClr>
                </a:solidFill>
              </a:rPr>
              <a:t>明年工作计划</a:t>
            </a:r>
          </a:p>
        </p:txBody>
      </p:sp>
      <p:sp>
        <p:nvSpPr>
          <p:cNvPr id="37" name="文本框 36">
            <a:extLst>
              <a:ext uri="{FF2B5EF4-FFF2-40B4-BE49-F238E27FC236}">
                <a16:creationId xmlns:a16="http://schemas.microsoft.com/office/drawing/2014/main" xmlns="" id="{9A30FD85-B641-42DF-AE98-A32EADB98DED}"/>
              </a:ext>
            </a:extLst>
          </p:cNvPr>
          <p:cNvSpPr txBox="1"/>
          <p:nvPr/>
        </p:nvSpPr>
        <p:spPr>
          <a:xfrm>
            <a:off x="4806812" y="518989"/>
            <a:ext cx="5054277" cy="3730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solidFill>
                  <a:schemeClr val="bg1">
                    <a:lumMod val="65000"/>
                  </a:schemeClr>
                </a:solidFill>
                <a:latin typeface="Century Gothic" panose="020B0502020202020204" pitchFamily="34" charset="0"/>
                <a:ea typeface="+mj-ea"/>
              </a:rPr>
              <a:t>The user can demonstrate on a projector or computer, or print the presentation and make it into a film to be used in a wider field. Using PowerPoint,</a:t>
            </a:r>
          </a:p>
        </p:txBody>
      </p:sp>
    </p:spTree>
    <p:extLst>
      <p:ext uri="{BB962C8B-B14F-4D97-AF65-F5344CB8AC3E}">
        <p14:creationId xmlns:p14="http://schemas.microsoft.com/office/powerpoint/2010/main" val="162670249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500"/>
                                        <p:tgtEl>
                                          <p:spTgt spid="3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1000"/>
                                        <p:tgtEl>
                                          <p:spTgt spid="23"/>
                                        </p:tgtEl>
                                      </p:cBhvr>
                                    </p:animEffect>
                                    <p:anim calcmode="lin" valueType="num">
                                      <p:cBhvr>
                                        <p:cTn id="55" dur="1000" fill="hold"/>
                                        <p:tgtEl>
                                          <p:spTgt spid="23"/>
                                        </p:tgtEl>
                                        <p:attrNameLst>
                                          <p:attrName>ppt_x</p:attrName>
                                        </p:attrNameLst>
                                      </p:cBhvr>
                                      <p:tavLst>
                                        <p:tav tm="0">
                                          <p:val>
                                            <p:strVal val="#ppt_x"/>
                                          </p:val>
                                        </p:tav>
                                        <p:tav tm="100000">
                                          <p:val>
                                            <p:strVal val="#ppt_x"/>
                                          </p:val>
                                        </p:tav>
                                      </p:tavLst>
                                    </p:anim>
                                    <p:anim calcmode="lin" valueType="num">
                                      <p:cBhvr>
                                        <p:cTn id="5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5" grpId="0" animBg="1"/>
      <p:bldP spid="33" grpId="0" animBg="1"/>
      <p:bldP spid="34" grpId="0" animBg="1"/>
      <p:bldP spid="35" grpId="0" animBg="1"/>
      <p:bldP spid="36" grpId="0"/>
      <p:bldP spid="3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íṩľíḍè-Frame 2">
            <a:extLst>
              <a:ext uri="{FF2B5EF4-FFF2-40B4-BE49-F238E27FC236}">
                <a16:creationId xmlns:a16="http://schemas.microsoft.com/office/drawing/2014/main" xmlns="" id="{4A8C1F5C-CFC8-426A-8389-6B830E323B7C}"/>
              </a:ext>
            </a:extLst>
          </p:cNvPr>
          <p:cNvSpPr/>
          <p:nvPr/>
        </p:nvSpPr>
        <p:spPr>
          <a:xfrm rot="18900000">
            <a:off x="6296583" y="3071613"/>
            <a:ext cx="1085075" cy="1085075"/>
          </a:xfrm>
          <a:prstGeom prst="frame">
            <a:avLst>
              <a:gd name="adj1" fmla="val 7164"/>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cs typeface="+mn-ea"/>
              <a:sym typeface="+mn-lt"/>
            </a:endParaRPr>
          </a:p>
        </p:txBody>
      </p:sp>
      <p:sp>
        <p:nvSpPr>
          <p:cNvPr id="5" name="íṩľíḍè-Frame 3">
            <a:extLst>
              <a:ext uri="{FF2B5EF4-FFF2-40B4-BE49-F238E27FC236}">
                <a16:creationId xmlns:a16="http://schemas.microsoft.com/office/drawing/2014/main" xmlns="" id="{5863169D-5564-4C02-939C-0DF96D6AF459}"/>
              </a:ext>
            </a:extLst>
          </p:cNvPr>
          <p:cNvSpPr/>
          <p:nvPr/>
        </p:nvSpPr>
        <p:spPr>
          <a:xfrm rot="18900000">
            <a:off x="4762056" y="3071613"/>
            <a:ext cx="1085075" cy="1085075"/>
          </a:xfrm>
          <a:prstGeom prst="frame">
            <a:avLst>
              <a:gd name="adj1" fmla="val 7164"/>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cs typeface="+mn-ea"/>
              <a:sym typeface="+mn-lt"/>
            </a:endParaRPr>
          </a:p>
        </p:txBody>
      </p:sp>
      <p:pic>
        <p:nvPicPr>
          <p:cNvPr id="6" name="图片占位符 7">
            <a:extLst>
              <a:ext uri="{FF2B5EF4-FFF2-40B4-BE49-F238E27FC236}">
                <a16:creationId xmlns:a16="http://schemas.microsoft.com/office/drawing/2014/main" xmlns="" id="{C2636A2F-A423-45F1-B5E8-C731DC46F22C}"/>
              </a:ext>
            </a:extLst>
          </p:cNvPr>
          <p:cNvPicPr>
            <a:picLocks noChangeAspect="1"/>
          </p:cNvPicPr>
          <p:nvPr/>
        </p:nvPicPr>
        <p:blipFill>
          <a:blip r:embed="rId3" cstate="print">
            <a:extLst>
              <a:ext uri="{28A0092B-C50C-407E-A947-70E740481C1C}">
                <a14:useLocalDpi xmlns:a14="http://schemas.microsoft.com/office/drawing/2010/main" val="0"/>
              </a:ext>
            </a:extLst>
          </a:blip>
          <a:srcRect l="16581" r="16581"/>
          <a:stretch>
            <a:fillRect/>
          </a:stretch>
        </p:blipFill>
        <p:spPr>
          <a:xfrm>
            <a:off x="3311831" y="2384769"/>
            <a:ext cx="2480175" cy="2474446"/>
          </a:xfrm>
          <a:custGeom>
            <a:avLst/>
            <a:gdLst>
              <a:gd name="connsiteX0" fmla="*/ 1231810 w 2465518"/>
              <a:gd name="connsiteY0" fmla="*/ 0 h 2459823"/>
              <a:gd name="connsiteX1" fmla="*/ 2465518 w 2465518"/>
              <a:gd name="connsiteY1" fmla="*/ 1229912 h 2459823"/>
              <a:gd name="connsiteX2" fmla="*/ 1231810 w 2465518"/>
              <a:gd name="connsiteY2" fmla="*/ 2459823 h 2459823"/>
              <a:gd name="connsiteX3" fmla="*/ 0 w 2465518"/>
              <a:gd name="connsiteY3" fmla="*/ 1229912 h 2459823"/>
            </a:gdLst>
            <a:ahLst/>
            <a:cxnLst>
              <a:cxn ang="0">
                <a:pos x="connsiteX0" y="connsiteY0"/>
              </a:cxn>
              <a:cxn ang="0">
                <a:pos x="connsiteX1" y="connsiteY1"/>
              </a:cxn>
              <a:cxn ang="0">
                <a:pos x="connsiteX2" y="connsiteY2"/>
              </a:cxn>
              <a:cxn ang="0">
                <a:pos x="connsiteX3" y="connsiteY3"/>
              </a:cxn>
            </a:cxnLst>
            <a:rect l="l" t="t" r="r" b="b"/>
            <a:pathLst>
              <a:path w="2465518" h="2459823">
                <a:moveTo>
                  <a:pt x="1231810" y="0"/>
                </a:moveTo>
                <a:lnTo>
                  <a:pt x="2465518" y="1229912"/>
                </a:lnTo>
                <a:lnTo>
                  <a:pt x="1231810" y="2459823"/>
                </a:lnTo>
                <a:lnTo>
                  <a:pt x="0" y="1229912"/>
                </a:lnTo>
                <a:close/>
              </a:path>
            </a:pathLst>
          </a:custGeom>
        </p:spPr>
      </p:pic>
      <p:pic>
        <p:nvPicPr>
          <p:cNvPr id="7" name="图片占位符 8">
            <a:extLst>
              <a:ext uri="{FF2B5EF4-FFF2-40B4-BE49-F238E27FC236}">
                <a16:creationId xmlns:a16="http://schemas.microsoft.com/office/drawing/2014/main" xmlns="" id="{33210DEE-2350-4015-AAB6-4A473E47E9CF}"/>
              </a:ext>
            </a:extLst>
          </p:cNvPr>
          <p:cNvPicPr>
            <a:picLocks noChangeAspect="1"/>
          </p:cNvPicPr>
          <p:nvPr/>
        </p:nvPicPr>
        <p:blipFill>
          <a:blip r:embed="rId4" cstate="print">
            <a:extLst>
              <a:ext uri="{28A0092B-C50C-407E-A947-70E740481C1C}">
                <a14:useLocalDpi xmlns:a14="http://schemas.microsoft.com/office/drawing/2010/main" val="0"/>
              </a:ext>
            </a:extLst>
          </a:blip>
          <a:srcRect l="16581" r="16581"/>
          <a:stretch>
            <a:fillRect/>
          </a:stretch>
        </p:blipFill>
        <p:spPr>
          <a:xfrm>
            <a:off x="6351707" y="2384769"/>
            <a:ext cx="2480175" cy="2474446"/>
          </a:xfrm>
          <a:custGeom>
            <a:avLst/>
            <a:gdLst>
              <a:gd name="connsiteX0" fmla="*/ 1231810 w 2465518"/>
              <a:gd name="connsiteY0" fmla="*/ 0 h 2459823"/>
              <a:gd name="connsiteX1" fmla="*/ 2465518 w 2465518"/>
              <a:gd name="connsiteY1" fmla="*/ 1229912 h 2459823"/>
              <a:gd name="connsiteX2" fmla="*/ 1231810 w 2465518"/>
              <a:gd name="connsiteY2" fmla="*/ 2459823 h 2459823"/>
              <a:gd name="connsiteX3" fmla="*/ 0 w 2465518"/>
              <a:gd name="connsiteY3" fmla="*/ 1229912 h 2459823"/>
            </a:gdLst>
            <a:ahLst/>
            <a:cxnLst>
              <a:cxn ang="0">
                <a:pos x="connsiteX0" y="connsiteY0"/>
              </a:cxn>
              <a:cxn ang="0">
                <a:pos x="connsiteX1" y="connsiteY1"/>
              </a:cxn>
              <a:cxn ang="0">
                <a:pos x="connsiteX2" y="connsiteY2"/>
              </a:cxn>
              <a:cxn ang="0">
                <a:pos x="connsiteX3" y="connsiteY3"/>
              </a:cxn>
            </a:cxnLst>
            <a:rect l="l" t="t" r="r" b="b"/>
            <a:pathLst>
              <a:path w="2465518" h="2459823">
                <a:moveTo>
                  <a:pt x="1231810" y="0"/>
                </a:moveTo>
                <a:lnTo>
                  <a:pt x="2465518" y="1229912"/>
                </a:lnTo>
                <a:lnTo>
                  <a:pt x="1231810" y="2459823"/>
                </a:lnTo>
                <a:lnTo>
                  <a:pt x="0" y="1229912"/>
                </a:lnTo>
                <a:close/>
              </a:path>
            </a:pathLst>
          </a:custGeom>
        </p:spPr>
      </p:pic>
      <p:sp>
        <p:nvSpPr>
          <p:cNvPr id="8" name="íṩľíḍè-Oval 21">
            <a:extLst>
              <a:ext uri="{FF2B5EF4-FFF2-40B4-BE49-F238E27FC236}">
                <a16:creationId xmlns:a16="http://schemas.microsoft.com/office/drawing/2014/main" xmlns="" id="{9E45A3E2-528A-4DFE-A2C9-E7FD3C6577E5}"/>
              </a:ext>
            </a:extLst>
          </p:cNvPr>
          <p:cNvSpPr/>
          <p:nvPr/>
        </p:nvSpPr>
        <p:spPr>
          <a:xfrm>
            <a:off x="3501924" y="2614576"/>
            <a:ext cx="669753" cy="669749"/>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sz="1350" dirty="0">
              <a:cs typeface="+mn-ea"/>
              <a:sym typeface="+mn-lt"/>
            </a:endParaRPr>
          </a:p>
        </p:txBody>
      </p:sp>
      <p:sp>
        <p:nvSpPr>
          <p:cNvPr id="9" name="íṩľíḍè-Freeform 70">
            <a:extLst>
              <a:ext uri="{FF2B5EF4-FFF2-40B4-BE49-F238E27FC236}">
                <a16:creationId xmlns:a16="http://schemas.microsoft.com/office/drawing/2014/main" xmlns="" id="{83DCE506-B833-4AB8-9344-2D31488B9693}"/>
              </a:ext>
            </a:extLst>
          </p:cNvPr>
          <p:cNvSpPr>
            <a:spLocks noEditPoints="1"/>
          </p:cNvSpPr>
          <p:nvPr/>
        </p:nvSpPr>
        <p:spPr bwMode="auto">
          <a:xfrm>
            <a:off x="3682833" y="2801152"/>
            <a:ext cx="307934" cy="296595"/>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vert="horz" wrap="square" lIns="216000" tIns="68562" rIns="137124" bIns="68562"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defTabSz="1371257">
              <a:lnSpc>
                <a:spcPct val="150000"/>
              </a:lnSpc>
            </a:pPr>
            <a:endParaRPr lang="en-GB" sz="2699" kern="0" dirty="0">
              <a:solidFill>
                <a:sysClr val="windowText" lastClr="000000"/>
              </a:solidFill>
              <a:cs typeface="+mn-ea"/>
              <a:sym typeface="+mn-lt"/>
            </a:endParaRPr>
          </a:p>
        </p:txBody>
      </p:sp>
      <p:sp>
        <p:nvSpPr>
          <p:cNvPr id="10" name="íṩľíḍè-Oval 19">
            <a:extLst>
              <a:ext uri="{FF2B5EF4-FFF2-40B4-BE49-F238E27FC236}">
                <a16:creationId xmlns:a16="http://schemas.microsoft.com/office/drawing/2014/main" xmlns="" id="{1F98A948-08D5-4CA8-96B5-885CDB7FBE8A}"/>
              </a:ext>
            </a:extLst>
          </p:cNvPr>
          <p:cNvSpPr/>
          <p:nvPr/>
        </p:nvSpPr>
        <p:spPr>
          <a:xfrm>
            <a:off x="7972037" y="2614576"/>
            <a:ext cx="669753" cy="669749"/>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sz="1350" dirty="0">
              <a:cs typeface="+mn-ea"/>
              <a:sym typeface="+mn-lt"/>
            </a:endParaRPr>
          </a:p>
        </p:txBody>
      </p:sp>
      <p:sp>
        <p:nvSpPr>
          <p:cNvPr id="11" name="íṩľíḍè-university7">
            <a:extLst>
              <a:ext uri="{FF2B5EF4-FFF2-40B4-BE49-F238E27FC236}">
                <a16:creationId xmlns:a16="http://schemas.microsoft.com/office/drawing/2014/main" xmlns="" id="{5E77CB6B-8F85-410F-A153-CA3652C621E8}"/>
              </a:ext>
            </a:extLst>
          </p:cNvPr>
          <p:cNvSpPr>
            <a:spLocks/>
          </p:cNvSpPr>
          <p:nvPr/>
        </p:nvSpPr>
        <p:spPr bwMode="auto">
          <a:xfrm>
            <a:off x="8152946" y="2801152"/>
            <a:ext cx="307934" cy="296595"/>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a:extLst/>
        </p:spPr>
        <p:txBody>
          <a:bodyPr vert="horz" wrap="square" lIns="68580" tIns="34290" rIns="68580" bIns="34290" numCol="1" anchor="t" anchorCtr="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zh-CN" altLang="en-US" sz="1350" dirty="0">
              <a:cs typeface="+mn-ea"/>
              <a:sym typeface="+mn-lt"/>
            </a:endParaRPr>
          </a:p>
        </p:txBody>
      </p:sp>
      <p:sp>
        <p:nvSpPr>
          <p:cNvPr id="12" name="íṩľíḍè-Oval 17">
            <a:extLst>
              <a:ext uri="{FF2B5EF4-FFF2-40B4-BE49-F238E27FC236}">
                <a16:creationId xmlns:a16="http://schemas.microsoft.com/office/drawing/2014/main" xmlns="" id="{D3E71A14-8920-4271-9080-66BE1385AB1A}"/>
              </a:ext>
            </a:extLst>
          </p:cNvPr>
          <p:cNvSpPr/>
          <p:nvPr/>
        </p:nvSpPr>
        <p:spPr>
          <a:xfrm>
            <a:off x="4217043" y="4467947"/>
            <a:ext cx="669753" cy="669749"/>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sz="1350" dirty="0">
              <a:cs typeface="+mn-ea"/>
              <a:sym typeface="+mn-lt"/>
            </a:endParaRPr>
          </a:p>
        </p:txBody>
      </p:sp>
      <p:sp>
        <p:nvSpPr>
          <p:cNvPr id="13" name="íṩľíḍè-Freeform 428">
            <a:extLst>
              <a:ext uri="{FF2B5EF4-FFF2-40B4-BE49-F238E27FC236}">
                <a16:creationId xmlns:a16="http://schemas.microsoft.com/office/drawing/2014/main" xmlns="" id="{415893E9-0F02-41F0-A823-B4DC72230EBE}"/>
              </a:ext>
            </a:extLst>
          </p:cNvPr>
          <p:cNvSpPr>
            <a:spLocks/>
          </p:cNvSpPr>
          <p:nvPr/>
        </p:nvSpPr>
        <p:spPr bwMode="auto">
          <a:xfrm>
            <a:off x="4397952" y="4654523"/>
            <a:ext cx="307934" cy="296595"/>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vert="horz" wrap="square" lIns="137124" tIns="68562" rIns="137124" bIns="68562"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en-US" sz="5399">
              <a:cs typeface="+mn-ea"/>
              <a:sym typeface="+mn-lt"/>
            </a:endParaRPr>
          </a:p>
        </p:txBody>
      </p:sp>
      <p:sp>
        <p:nvSpPr>
          <p:cNvPr id="14" name="íṩľíḍè-Oval 15">
            <a:extLst>
              <a:ext uri="{FF2B5EF4-FFF2-40B4-BE49-F238E27FC236}">
                <a16:creationId xmlns:a16="http://schemas.microsoft.com/office/drawing/2014/main" xmlns="" id="{6DD3C11F-1172-4AB3-B789-7D9E2200FF57}"/>
              </a:ext>
            </a:extLst>
          </p:cNvPr>
          <p:cNvSpPr/>
          <p:nvPr/>
        </p:nvSpPr>
        <p:spPr>
          <a:xfrm>
            <a:off x="7256919" y="4467947"/>
            <a:ext cx="669753" cy="669749"/>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sz="1350" dirty="0">
              <a:cs typeface="+mn-ea"/>
              <a:sym typeface="+mn-lt"/>
            </a:endParaRPr>
          </a:p>
        </p:txBody>
      </p:sp>
      <p:sp>
        <p:nvSpPr>
          <p:cNvPr id="15" name="íṩľíḍè-AutoShape 75">
            <a:extLst>
              <a:ext uri="{FF2B5EF4-FFF2-40B4-BE49-F238E27FC236}">
                <a16:creationId xmlns:a16="http://schemas.microsoft.com/office/drawing/2014/main" xmlns="" id="{A78957BA-62BF-4C0B-9A37-148AC9306050}"/>
              </a:ext>
            </a:extLst>
          </p:cNvPr>
          <p:cNvSpPr>
            <a:spLocks/>
          </p:cNvSpPr>
          <p:nvPr/>
        </p:nvSpPr>
        <p:spPr bwMode="auto">
          <a:xfrm>
            <a:off x="7437828" y="4654523"/>
            <a:ext cx="307934" cy="296595"/>
          </a:xfrm>
          <a:custGeom>
            <a:avLst/>
            <a:gdLst>
              <a:gd name="connsiteX0" fmla="*/ 0 w 582235"/>
              <a:gd name="connsiteY0" fmla="*/ 404481 h 606722"/>
              <a:gd name="connsiteX1" fmla="*/ 101261 w 582235"/>
              <a:gd name="connsiteY1" fmla="*/ 404481 h 606722"/>
              <a:gd name="connsiteX2" fmla="*/ 101261 w 582235"/>
              <a:gd name="connsiteY2" fmla="*/ 606722 h 606722"/>
              <a:gd name="connsiteX3" fmla="*/ 0 w 582235"/>
              <a:gd name="connsiteY3" fmla="*/ 606722 h 606722"/>
              <a:gd name="connsiteX4" fmla="*/ 151927 w 582235"/>
              <a:gd name="connsiteY4" fmla="*/ 328623 h 606722"/>
              <a:gd name="connsiteX5" fmla="*/ 253188 w 582235"/>
              <a:gd name="connsiteY5" fmla="*/ 328623 h 606722"/>
              <a:gd name="connsiteX6" fmla="*/ 253188 w 582235"/>
              <a:gd name="connsiteY6" fmla="*/ 606722 h 606722"/>
              <a:gd name="connsiteX7" fmla="*/ 151927 w 582235"/>
              <a:gd name="connsiteY7" fmla="*/ 606722 h 606722"/>
              <a:gd name="connsiteX8" fmla="*/ 303855 w 582235"/>
              <a:gd name="connsiteY8" fmla="*/ 252766 h 606722"/>
              <a:gd name="connsiteX9" fmla="*/ 405046 w 582235"/>
              <a:gd name="connsiteY9" fmla="*/ 252766 h 606722"/>
              <a:gd name="connsiteX10" fmla="*/ 405046 w 582235"/>
              <a:gd name="connsiteY10" fmla="*/ 606722 h 606722"/>
              <a:gd name="connsiteX11" fmla="*/ 303855 w 582235"/>
              <a:gd name="connsiteY11" fmla="*/ 606722 h 606722"/>
              <a:gd name="connsiteX12" fmla="*/ 455711 w 582235"/>
              <a:gd name="connsiteY12" fmla="*/ 202241 h 606722"/>
              <a:gd name="connsiteX13" fmla="*/ 556972 w 582235"/>
              <a:gd name="connsiteY13" fmla="*/ 202241 h 606722"/>
              <a:gd name="connsiteX14" fmla="*/ 556972 w 582235"/>
              <a:gd name="connsiteY14" fmla="*/ 606722 h 606722"/>
              <a:gd name="connsiteX15" fmla="*/ 455711 w 582235"/>
              <a:gd name="connsiteY15" fmla="*/ 606722 h 606722"/>
              <a:gd name="connsiteX16" fmla="*/ 455697 w 582235"/>
              <a:gd name="connsiteY16" fmla="*/ 0 h 606722"/>
              <a:gd name="connsiteX17" fmla="*/ 556785 w 582235"/>
              <a:gd name="connsiteY17" fmla="*/ 0 h 606722"/>
              <a:gd name="connsiteX18" fmla="*/ 556874 w 582235"/>
              <a:gd name="connsiteY18" fmla="*/ 0 h 606722"/>
              <a:gd name="connsiteX19" fmla="*/ 556963 w 582235"/>
              <a:gd name="connsiteY19" fmla="*/ 0 h 606722"/>
              <a:gd name="connsiteX20" fmla="*/ 557675 w 582235"/>
              <a:gd name="connsiteY20" fmla="*/ 0 h 606722"/>
              <a:gd name="connsiteX21" fmla="*/ 559366 w 582235"/>
              <a:gd name="connsiteY21" fmla="*/ 89 h 606722"/>
              <a:gd name="connsiteX22" fmla="*/ 560611 w 582235"/>
              <a:gd name="connsiteY22" fmla="*/ 267 h 606722"/>
              <a:gd name="connsiteX23" fmla="*/ 561857 w 582235"/>
              <a:gd name="connsiteY23" fmla="*/ 444 h 606722"/>
              <a:gd name="connsiteX24" fmla="*/ 563192 w 582235"/>
              <a:gd name="connsiteY24" fmla="*/ 800 h 606722"/>
              <a:gd name="connsiteX25" fmla="*/ 564171 w 582235"/>
              <a:gd name="connsiteY25" fmla="*/ 1067 h 606722"/>
              <a:gd name="connsiteX26" fmla="*/ 565506 w 582235"/>
              <a:gd name="connsiteY26" fmla="*/ 1511 h 606722"/>
              <a:gd name="connsiteX27" fmla="*/ 566574 w 582235"/>
              <a:gd name="connsiteY27" fmla="*/ 1867 h 606722"/>
              <a:gd name="connsiteX28" fmla="*/ 567730 w 582235"/>
              <a:gd name="connsiteY28" fmla="*/ 2400 h 606722"/>
              <a:gd name="connsiteX29" fmla="*/ 568798 w 582235"/>
              <a:gd name="connsiteY29" fmla="*/ 2933 h 606722"/>
              <a:gd name="connsiteX30" fmla="*/ 569777 w 582235"/>
              <a:gd name="connsiteY30" fmla="*/ 3467 h 606722"/>
              <a:gd name="connsiteX31" fmla="*/ 570934 w 582235"/>
              <a:gd name="connsiteY31" fmla="*/ 4178 h 606722"/>
              <a:gd name="connsiteX32" fmla="*/ 571824 w 582235"/>
              <a:gd name="connsiteY32" fmla="*/ 4800 h 606722"/>
              <a:gd name="connsiteX33" fmla="*/ 572891 w 582235"/>
              <a:gd name="connsiteY33" fmla="*/ 5689 h 606722"/>
              <a:gd name="connsiteX34" fmla="*/ 573781 w 582235"/>
              <a:gd name="connsiteY34" fmla="*/ 6489 h 606722"/>
              <a:gd name="connsiteX35" fmla="*/ 574760 w 582235"/>
              <a:gd name="connsiteY35" fmla="*/ 7289 h 606722"/>
              <a:gd name="connsiteX36" fmla="*/ 575917 w 582235"/>
              <a:gd name="connsiteY36" fmla="*/ 8533 h 606722"/>
              <a:gd name="connsiteX37" fmla="*/ 576451 w 582235"/>
              <a:gd name="connsiteY37" fmla="*/ 9066 h 606722"/>
              <a:gd name="connsiteX38" fmla="*/ 576451 w 582235"/>
              <a:gd name="connsiteY38" fmla="*/ 9155 h 606722"/>
              <a:gd name="connsiteX39" fmla="*/ 577964 w 582235"/>
              <a:gd name="connsiteY39" fmla="*/ 11200 h 606722"/>
              <a:gd name="connsiteX40" fmla="*/ 578053 w 582235"/>
              <a:gd name="connsiteY40" fmla="*/ 11289 h 606722"/>
              <a:gd name="connsiteX41" fmla="*/ 579209 w 582235"/>
              <a:gd name="connsiteY41" fmla="*/ 13244 h 606722"/>
              <a:gd name="connsiteX42" fmla="*/ 579743 w 582235"/>
              <a:gd name="connsiteY42" fmla="*/ 14222 h 606722"/>
              <a:gd name="connsiteX43" fmla="*/ 580277 w 582235"/>
              <a:gd name="connsiteY43" fmla="*/ 15555 h 606722"/>
              <a:gd name="connsiteX44" fmla="*/ 580722 w 582235"/>
              <a:gd name="connsiteY44" fmla="*/ 16711 h 606722"/>
              <a:gd name="connsiteX45" fmla="*/ 581167 w 582235"/>
              <a:gd name="connsiteY45" fmla="*/ 17866 h 606722"/>
              <a:gd name="connsiteX46" fmla="*/ 581523 w 582235"/>
              <a:gd name="connsiteY46" fmla="*/ 19199 h 606722"/>
              <a:gd name="connsiteX47" fmla="*/ 581790 w 582235"/>
              <a:gd name="connsiteY47" fmla="*/ 20266 h 606722"/>
              <a:gd name="connsiteX48" fmla="*/ 582146 w 582235"/>
              <a:gd name="connsiteY48" fmla="*/ 22488 h 606722"/>
              <a:gd name="connsiteX49" fmla="*/ 582146 w 582235"/>
              <a:gd name="connsiteY49" fmla="*/ 22666 h 606722"/>
              <a:gd name="connsiteX50" fmla="*/ 582235 w 582235"/>
              <a:gd name="connsiteY50" fmla="*/ 25244 h 606722"/>
              <a:gd name="connsiteX51" fmla="*/ 582235 w 582235"/>
              <a:gd name="connsiteY51" fmla="*/ 126396 h 606722"/>
              <a:gd name="connsiteX52" fmla="*/ 556963 w 582235"/>
              <a:gd name="connsiteY52" fmla="*/ 151728 h 606722"/>
              <a:gd name="connsiteX53" fmla="*/ 531691 w 582235"/>
              <a:gd name="connsiteY53" fmla="*/ 126396 h 606722"/>
              <a:gd name="connsiteX54" fmla="*/ 531691 w 582235"/>
              <a:gd name="connsiteY54" fmla="*/ 79286 h 606722"/>
              <a:gd name="connsiteX55" fmla="*/ 421260 w 582235"/>
              <a:gd name="connsiteY55" fmla="*/ 171106 h 606722"/>
              <a:gd name="connsiteX56" fmla="*/ 385666 w 582235"/>
              <a:gd name="connsiteY56" fmla="*/ 167906 h 606722"/>
              <a:gd name="connsiteX57" fmla="*/ 388869 w 582235"/>
              <a:gd name="connsiteY57" fmla="*/ 132262 h 606722"/>
              <a:gd name="connsiteX58" fmla="*/ 487020 w 582235"/>
              <a:gd name="connsiteY58" fmla="*/ 50576 h 606722"/>
              <a:gd name="connsiteX59" fmla="*/ 455697 w 582235"/>
              <a:gd name="connsiteY59" fmla="*/ 50576 h 606722"/>
              <a:gd name="connsiteX60" fmla="*/ 430425 w 582235"/>
              <a:gd name="connsiteY60" fmla="*/ 25244 h 606722"/>
              <a:gd name="connsiteX61" fmla="*/ 455697 w 582235"/>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chemeClr val="bg1"/>
          </a:solidFill>
          <a:ln>
            <a:noFill/>
          </a:ln>
          <a:effectLst/>
          <a:extLst/>
        </p:spPr>
        <p:txBody>
          <a:bodyPr lIns="91416" tIns="91416" rIns="91416" bIns="91416" anchor="ct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fontAlgn="base" hangingPunct="0">
              <a:spcBef>
                <a:spcPct val="0"/>
              </a:spcBef>
              <a:spcAft>
                <a:spcPct val="0"/>
              </a:spcAft>
            </a:pPr>
            <a:endParaRPr lang="zh-CN" altLang="zh-CN" sz="4799">
              <a:solidFill>
                <a:srgbClr val="000000"/>
              </a:solidFill>
              <a:cs typeface="+mn-ea"/>
              <a:sym typeface="+mn-lt"/>
            </a:endParaRPr>
          </a:p>
        </p:txBody>
      </p:sp>
      <p:grpSp>
        <p:nvGrpSpPr>
          <p:cNvPr id="16" name="组合 15">
            <a:extLst>
              <a:ext uri="{FF2B5EF4-FFF2-40B4-BE49-F238E27FC236}">
                <a16:creationId xmlns:a16="http://schemas.microsoft.com/office/drawing/2014/main" xmlns="" id="{4CCA2030-D814-4C7C-9E46-565F8045C867}"/>
              </a:ext>
            </a:extLst>
          </p:cNvPr>
          <p:cNvGrpSpPr/>
          <p:nvPr/>
        </p:nvGrpSpPr>
        <p:grpSpPr>
          <a:xfrm>
            <a:off x="853215" y="2140791"/>
            <a:ext cx="2600422" cy="1266377"/>
            <a:chOff x="5406503" y="1795041"/>
            <a:chExt cx="2585055" cy="1258893"/>
          </a:xfrm>
        </p:grpSpPr>
        <p:sp>
          <p:nvSpPr>
            <p:cNvPr id="17" name="矩形 16">
              <a:extLst>
                <a:ext uri="{FF2B5EF4-FFF2-40B4-BE49-F238E27FC236}">
                  <a16:creationId xmlns:a16="http://schemas.microsoft.com/office/drawing/2014/main" xmlns="" id="{8904C42F-6C40-4AA1-933C-F33C63DB9256}"/>
                </a:ext>
              </a:extLst>
            </p:cNvPr>
            <p:cNvSpPr/>
            <p:nvPr/>
          </p:nvSpPr>
          <p:spPr>
            <a:xfrm>
              <a:off x="5406503" y="2266026"/>
              <a:ext cx="2585055" cy="78790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900" dirty="0">
                  <a:solidFill>
                    <a:schemeClr val="tx1">
                      <a:lumMod val="75000"/>
                      <a:lumOff val="25000"/>
                    </a:schemeClr>
                  </a:solidFill>
                  <a:cs typeface="+mn-ea"/>
                  <a:sym typeface="+mn-lt"/>
                </a:rPr>
                <a:t>用户可以在投影仪或者计算机上可以将演示文稿打印出来制作成胶片以便应用到更广泛的领域中</a:t>
              </a:r>
            </a:p>
          </p:txBody>
        </p:sp>
        <p:sp>
          <p:nvSpPr>
            <p:cNvPr id="18" name="矩形 17">
              <a:extLst>
                <a:ext uri="{FF2B5EF4-FFF2-40B4-BE49-F238E27FC236}">
                  <a16:creationId xmlns:a16="http://schemas.microsoft.com/office/drawing/2014/main" xmlns="" id="{0E7A106B-634B-4AB6-A0D4-98C73A26D952}"/>
                </a:ext>
              </a:extLst>
            </p:cNvPr>
            <p:cNvSpPr/>
            <p:nvPr/>
          </p:nvSpPr>
          <p:spPr>
            <a:xfrm>
              <a:off x="5794675" y="1795041"/>
              <a:ext cx="2084387" cy="52817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800" b="1" dirty="0">
                  <a:solidFill>
                    <a:schemeClr val="tx1">
                      <a:lumMod val="75000"/>
                      <a:lumOff val="25000"/>
                    </a:schemeClr>
                  </a:solidFill>
                  <a:cs typeface="+mn-ea"/>
                  <a:sym typeface="+mn-lt"/>
                </a:rPr>
                <a:t>实施</a:t>
              </a:r>
            </a:p>
          </p:txBody>
        </p:sp>
      </p:grpSp>
      <p:grpSp>
        <p:nvGrpSpPr>
          <p:cNvPr id="19" name="组合 18">
            <a:extLst>
              <a:ext uri="{FF2B5EF4-FFF2-40B4-BE49-F238E27FC236}">
                <a16:creationId xmlns:a16="http://schemas.microsoft.com/office/drawing/2014/main" xmlns="" id="{D7142CDA-0522-480D-824B-6716E231E666}"/>
              </a:ext>
            </a:extLst>
          </p:cNvPr>
          <p:cNvGrpSpPr/>
          <p:nvPr/>
        </p:nvGrpSpPr>
        <p:grpSpPr>
          <a:xfrm>
            <a:off x="1687533" y="4678237"/>
            <a:ext cx="2600422" cy="1271986"/>
            <a:chOff x="5152006" y="1864872"/>
            <a:chExt cx="2585055" cy="1264469"/>
          </a:xfrm>
        </p:grpSpPr>
        <p:sp>
          <p:nvSpPr>
            <p:cNvPr id="20" name="矩形 19">
              <a:extLst>
                <a:ext uri="{FF2B5EF4-FFF2-40B4-BE49-F238E27FC236}">
                  <a16:creationId xmlns:a16="http://schemas.microsoft.com/office/drawing/2014/main" xmlns="" id="{C882712B-EFE5-4FD1-A92F-B499E829547C}"/>
                </a:ext>
              </a:extLst>
            </p:cNvPr>
            <p:cNvSpPr/>
            <p:nvPr/>
          </p:nvSpPr>
          <p:spPr>
            <a:xfrm>
              <a:off x="5152006" y="2341433"/>
              <a:ext cx="2585055" cy="78790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900" dirty="0">
                  <a:solidFill>
                    <a:schemeClr val="tx1">
                      <a:lumMod val="75000"/>
                      <a:lumOff val="25000"/>
                    </a:schemeClr>
                  </a:solidFill>
                  <a:cs typeface="+mn-ea"/>
                  <a:sym typeface="+mn-lt"/>
                </a:rPr>
                <a:t>用户可以在投影仪或者计算机上可以将演示文稿打印出来制作成胶片以便应用到更广泛的领域中</a:t>
              </a:r>
            </a:p>
          </p:txBody>
        </p:sp>
        <p:sp>
          <p:nvSpPr>
            <p:cNvPr id="21" name="矩形 20">
              <a:extLst>
                <a:ext uri="{FF2B5EF4-FFF2-40B4-BE49-F238E27FC236}">
                  <a16:creationId xmlns:a16="http://schemas.microsoft.com/office/drawing/2014/main" xmlns="" id="{1380926A-B42C-4C0F-B5CE-B375441079B5}"/>
                </a:ext>
              </a:extLst>
            </p:cNvPr>
            <p:cNvSpPr/>
            <p:nvPr/>
          </p:nvSpPr>
          <p:spPr>
            <a:xfrm>
              <a:off x="5402341" y="1864872"/>
              <a:ext cx="2084387" cy="56630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800" b="1" dirty="0">
                  <a:solidFill>
                    <a:schemeClr val="tx1">
                      <a:lumMod val="75000"/>
                      <a:lumOff val="25000"/>
                    </a:schemeClr>
                  </a:solidFill>
                  <a:cs typeface="+mn-ea"/>
                  <a:sym typeface="+mn-lt"/>
                </a:rPr>
                <a:t>调整</a:t>
              </a:r>
            </a:p>
          </p:txBody>
        </p:sp>
      </p:grpSp>
      <p:grpSp>
        <p:nvGrpSpPr>
          <p:cNvPr id="22" name="组合 21">
            <a:extLst>
              <a:ext uri="{FF2B5EF4-FFF2-40B4-BE49-F238E27FC236}">
                <a16:creationId xmlns:a16="http://schemas.microsoft.com/office/drawing/2014/main" xmlns="" id="{DA77A3ED-D99E-4A00-9F5B-601CEBDAD9DF}"/>
              </a:ext>
            </a:extLst>
          </p:cNvPr>
          <p:cNvGrpSpPr/>
          <p:nvPr/>
        </p:nvGrpSpPr>
        <p:grpSpPr>
          <a:xfrm>
            <a:off x="8738362" y="2153297"/>
            <a:ext cx="2600422" cy="1320545"/>
            <a:chOff x="5354322" y="1807473"/>
            <a:chExt cx="2585055" cy="1312741"/>
          </a:xfrm>
        </p:grpSpPr>
        <p:sp>
          <p:nvSpPr>
            <p:cNvPr id="23" name="矩形 22">
              <a:extLst>
                <a:ext uri="{FF2B5EF4-FFF2-40B4-BE49-F238E27FC236}">
                  <a16:creationId xmlns:a16="http://schemas.microsoft.com/office/drawing/2014/main" xmlns="" id="{1F933D6A-D533-4D67-ACFA-A76EC2A5E07E}"/>
                </a:ext>
              </a:extLst>
            </p:cNvPr>
            <p:cNvSpPr/>
            <p:nvPr/>
          </p:nvSpPr>
          <p:spPr>
            <a:xfrm>
              <a:off x="5354322" y="2332306"/>
              <a:ext cx="2585055" cy="787908"/>
            </a:xfrm>
            <a:prstGeom prst="rect">
              <a:avLst/>
            </a:prstGeom>
          </p:spPr>
          <p:txBody>
            <a:bodyPr wrap="square">
              <a:spAutoFit/>
              <a:scene3d>
                <a:camera prst="orthographicFront"/>
                <a:lightRig rig="threePt" dir="t"/>
              </a:scene3d>
              <a:sp3d contourW="12700"/>
            </a:bodyPr>
            <a:lstStyle/>
            <a:p>
              <a:pPr>
                <a:lnSpc>
                  <a:spcPct val="120000"/>
                </a:lnSpc>
              </a:pPr>
              <a:r>
                <a:rPr lang="zh-CN" altLang="en-US" sz="900" dirty="0">
                  <a:solidFill>
                    <a:schemeClr val="tx1">
                      <a:lumMod val="75000"/>
                      <a:lumOff val="25000"/>
                    </a:schemeClr>
                  </a:solidFill>
                  <a:cs typeface="+mn-ea"/>
                  <a:sym typeface="+mn-lt"/>
                </a:rPr>
                <a:t>用户可以在投影仪或者计算机上可以将演示文稿打印出来制作成胶片以便应用到更广泛的领域中</a:t>
              </a:r>
            </a:p>
          </p:txBody>
        </p:sp>
        <p:sp>
          <p:nvSpPr>
            <p:cNvPr id="24" name="矩形 23">
              <a:extLst>
                <a:ext uri="{FF2B5EF4-FFF2-40B4-BE49-F238E27FC236}">
                  <a16:creationId xmlns:a16="http://schemas.microsoft.com/office/drawing/2014/main" xmlns="" id="{66EB4226-FE4A-4E99-873B-85032D6CBF0D}"/>
                </a:ext>
              </a:extLst>
            </p:cNvPr>
            <p:cNvSpPr/>
            <p:nvPr/>
          </p:nvSpPr>
          <p:spPr>
            <a:xfrm>
              <a:off x="5447291" y="1807473"/>
              <a:ext cx="2084387" cy="528777"/>
            </a:xfrm>
            <a:prstGeom prst="rect">
              <a:avLst/>
            </a:prstGeom>
          </p:spPr>
          <p:txBody>
            <a:bodyPr wrap="square">
              <a:spAutoFit/>
              <a:scene3d>
                <a:camera prst="orthographicFront"/>
                <a:lightRig rig="threePt" dir="t"/>
              </a:scene3d>
              <a:sp3d contourW="12700"/>
            </a:bodyPr>
            <a:lstStyle/>
            <a:p>
              <a:pPr>
                <a:lnSpc>
                  <a:spcPct val="120000"/>
                </a:lnSpc>
              </a:pPr>
              <a:r>
                <a:rPr lang="zh-CN" altLang="en-US" sz="1800" b="1" dirty="0">
                  <a:solidFill>
                    <a:schemeClr val="tx1">
                      <a:lumMod val="75000"/>
                      <a:lumOff val="25000"/>
                    </a:schemeClr>
                  </a:solidFill>
                  <a:cs typeface="+mn-ea"/>
                  <a:sym typeface="+mn-lt"/>
                </a:rPr>
                <a:t>深化</a:t>
              </a:r>
            </a:p>
          </p:txBody>
        </p:sp>
      </p:grpSp>
      <p:grpSp>
        <p:nvGrpSpPr>
          <p:cNvPr id="25" name="组合 24">
            <a:extLst>
              <a:ext uri="{FF2B5EF4-FFF2-40B4-BE49-F238E27FC236}">
                <a16:creationId xmlns:a16="http://schemas.microsoft.com/office/drawing/2014/main" xmlns="" id="{FA230A32-A59E-4AC0-B00B-B44D809AB302}"/>
              </a:ext>
            </a:extLst>
          </p:cNvPr>
          <p:cNvGrpSpPr/>
          <p:nvPr/>
        </p:nvGrpSpPr>
        <p:grpSpPr>
          <a:xfrm>
            <a:off x="7926672" y="4617667"/>
            <a:ext cx="2600422" cy="1324758"/>
            <a:chOff x="5480770" y="1804660"/>
            <a:chExt cx="2585055" cy="1316929"/>
          </a:xfrm>
        </p:grpSpPr>
        <p:sp>
          <p:nvSpPr>
            <p:cNvPr id="26" name="矩形 25">
              <a:extLst>
                <a:ext uri="{FF2B5EF4-FFF2-40B4-BE49-F238E27FC236}">
                  <a16:creationId xmlns:a16="http://schemas.microsoft.com/office/drawing/2014/main" xmlns="" id="{E599D37E-7611-4DE6-BB72-385AAD677D4D}"/>
                </a:ext>
              </a:extLst>
            </p:cNvPr>
            <p:cNvSpPr/>
            <p:nvPr/>
          </p:nvSpPr>
          <p:spPr>
            <a:xfrm>
              <a:off x="5480770" y="2333681"/>
              <a:ext cx="2585055" cy="787908"/>
            </a:xfrm>
            <a:prstGeom prst="rect">
              <a:avLst/>
            </a:prstGeom>
          </p:spPr>
          <p:txBody>
            <a:bodyPr wrap="square">
              <a:spAutoFit/>
              <a:scene3d>
                <a:camera prst="orthographicFront"/>
                <a:lightRig rig="threePt" dir="t"/>
              </a:scene3d>
              <a:sp3d contourW="12700"/>
            </a:bodyPr>
            <a:lstStyle/>
            <a:p>
              <a:pPr>
                <a:lnSpc>
                  <a:spcPct val="120000"/>
                </a:lnSpc>
              </a:pPr>
              <a:r>
                <a:rPr lang="zh-CN" altLang="en-US" sz="900" dirty="0">
                  <a:solidFill>
                    <a:schemeClr val="tx1">
                      <a:lumMod val="75000"/>
                      <a:lumOff val="25000"/>
                    </a:schemeClr>
                  </a:solidFill>
                  <a:cs typeface="+mn-ea"/>
                  <a:sym typeface="+mn-lt"/>
                </a:rPr>
                <a:t>用户可以在投影仪或者计算机上可以将演示文稿打印出来制作成胶片以便应用到更广泛的领域中</a:t>
              </a:r>
            </a:p>
          </p:txBody>
        </p:sp>
        <p:sp>
          <p:nvSpPr>
            <p:cNvPr id="27" name="矩形 26">
              <a:extLst>
                <a:ext uri="{FF2B5EF4-FFF2-40B4-BE49-F238E27FC236}">
                  <a16:creationId xmlns:a16="http://schemas.microsoft.com/office/drawing/2014/main" xmlns="" id="{88E72F9E-B493-4173-AFB8-6B1EDDF74413}"/>
                </a:ext>
              </a:extLst>
            </p:cNvPr>
            <p:cNvSpPr/>
            <p:nvPr/>
          </p:nvSpPr>
          <p:spPr>
            <a:xfrm>
              <a:off x="5542287" y="1804660"/>
              <a:ext cx="2084387" cy="528777"/>
            </a:xfrm>
            <a:prstGeom prst="rect">
              <a:avLst/>
            </a:prstGeom>
          </p:spPr>
          <p:txBody>
            <a:bodyPr wrap="square">
              <a:spAutoFit/>
              <a:scene3d>
                <a:camera prst="orthographicFront"/>
                <a:lightRig rig="threePt" dir="t"/>
              </a:scene3d>
              <a:sp3d contourW="12700"/>
            </a:bodyPr>
            <a:lstStyle/>
            <a:p>
              <a:pPr>
                <a:lnSpc>
                  <a:spcPct val="120000"/>
                </a:lnSpc>
              </a:pPr>
              <a:r>
                <a:rPr lang="zh-CN" altLang="en-US" sz="1800" b="1" dirty="0">
                  <a:solidFill>
                    <a:schemeClr val="tx1">
                      <a:lumMod val="75000"/>
                      <a:lumOff val="25000"/>
                    </a:schemeClr>
                  </a:solidFill>
                  <a:cs typeface="+mn-ea"/>
                  <a:sym typeface="+mn-lt"/>
                </a:rPr>
                <a:t>冲刺</a:t>
              </a:r>
            </a:p>
          </p:txBody>
        </p:sp>
      </p:grpSp>
      <p:sp>
        <p:nvSpPr>
          <p:cNvPr id="29" name="Freeform 5">
            <a:extLst>
              <a:ext uri="{FF2B5EF4-FFF2-40B4-BE49-F238E27FC236}">
                <a16:creationId xmlns:a16="http://schemas.microsoft.com/office/drawing/2014/main" xmlns="" id="{72705943-3070-402D-A1C6-35ECDEDB95C5}"/>
              </a:ext>
            </a:extLst>
          </p:cNvPr>
          <p:cNvSpPr>
            <a:spLocks/>
          </p:cNvSpPr>
          <p:nvPr/>
        </p:nvSpPr>
        <p:spPr bwMode="auto">
          <a:xfrm>
            <a:off x="9774237" y="1204943"/>
            <a:ext cx="3416301" cy="36000"/>
          </a:xfrm>
          <a:prstGeom prst="parallelogram">
            <a:avLst/>
          </a:pr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5">
            <a:extLst>
              <a:ext uri="{FF2B5EF4-FFF2-40B4-BE49-F238E27FC236}">
                <a16:creationId xmlns:a16="http://schemas.microsoft.com/office/drawing/2014/main" xmlns="" id="{5EC6B569-041F-408A-BD5E-0FC866805801}"/>
              </a:ext>
            </a:extLst>
          </p:cNvPr>
          <p:cNvSpPr>
            <a:spLocks/>
          </p:cNvSpPr>
          <p:nvPr/>
        </p:nvSpPr>
        <p:spPr bwMode="auto">
          <a:xfrm>
            <a:off x="-287858" y="1204943"/>
            <a:ext cx="9863657" cy="36000"/>
          </a:xfrm>
          <a:prstGeom prst="parallelogram">
            <a:avLst/>
          </a:prstGeom>
          <a:solidFill>
            <a:schemeClr val="bg1">
              <a:lumMod val="65000"/>
            </a:schemeClr>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1" name="Freeform 5">
            <a:extLst>
              <a:ext uri="{FF2B5EF4-FFF2-40B4-BE49-F238E27FC236}">
                <a16:creationId xmlns:a16="http://schemas.microsoft.com/office/drawing/2014/main" xmlns="" id="{35F6DF56-202E-4C00-8C44-DAF7C5D7BD62}"/>
              </a:ext>
            </a:extLst>
          </p:cNvPr>
          <p:cNvSpPr>
            <a:spLocks/>
          </p:cNvSpPr>
          <p:nvPr/>
        </p:nvSpPr>
        <p:spPr bwMode="auto">
          <a:xfrm flipH="1">
            <a:off x="598356" y="434736"/>
            <a:ext cx="552714" cy="551875"/>
          </a:xfrm>
          <a:custGeom>
            <a:avLst/>
            <a:gdLst>
              <a:gd name="T0" fmla="*/ 2247 w 4494"/>
              <a:gd name="T1" fmla="*/ 0 h 4494"/>
              <a:gd name="T2" fmla="*/ 0 w 4494"/>
              <a:gd name="T3" fmla="*/ 2247 h 4494"/>
              <a:gd name="T4" fmla="*/ 2247 w 4494"/>
              <a:gd name="T5" fmla="*/ 4494 h 4494"/>
              <a:gd name="T6" fmla="*/ 4494 w 4494"/>
              <a:gd name="T7" fmla="*/ 2247 h 4494"/>
              <a:gd name="T8" fmla="*/ 2247 w 4494"/>
              <a:gd name="T9" fmla="*/ 0 h 4494"/>
              <a:gd name="T10" fmla="*/ 2991 w 4494"/>
              <a:gd name="T11" fmla="*/ 3386 h 4494"/>
              <a:gd name="T12" fmla="*/ 2991 w 4494"/>
              <a:gd name="T13" fmla="*/ 3619 h 4494"/>
              <a:gd name="T14" fmla="*/ 2875 w 4494"/>
              <a:gd name="T15" fmla="*/ 3667 h 4494"/>
              <a:gd name="T16" fmla="*/ 2759 w 4494"/>
              <a:gd name="T17" fmla="*/ 3619 h 4494"/>
              <a:gd name="T18" fmla="*/ 1503 w 4494"/>
              <a:gd name="T19" fmla="*/ 2364 h 4494"/>
              <a:gd name="T20" fmla="*/ 1503 w 4494"/>
              <a:gd name="T21" fmla="*/ 2131 h 4494"/>
              <a:gd name="T22" fmla="*/ 2759 w 4494"/>
              <a:gd name="T23" fmla="*/ 876 h 4494"/>
              <a:gd name="T24" fmla="*/ 2991 w 4494"/>
              <a:gd name="T25" fmla="*/ 876 h 4494"/>
              <a:gd name="T26" fmla="*/ 2991 w 4494"/>
              <a:gd name="T27" fmla="*/ 1108 h 4494"/>
              <a:gd name="T28" fmla="*/ 1852 w 4494"/>
              <a:gd name="T29" fmla="*/ 2247 h 4494"/>
              <a:gd name="T30" fmla="*/ 2991 w 4494"/>
              <a:gd name="T31" fmla="*/ 3386 h 4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94" h="4494">
                <a:moveTo>
                  <a:pt x="2247" y="0"/>
                </a:moveTo>
                <a:cubicBezTo>
                  <a:pt x="1008" y="0"/>
                  <a:pt x="0" y="1008"/>
                  <a:pt x="0" y="2247"/>
                </a:cubicBezTo>
                <a:cubicBezTo>
                  <a:pt x="0" y="3486"/>
                  <a:pt x="1008" y="4494"/>
                  <a:pt x="2247" y="4494"/>
                </a:cubicBezTo>
                <a:cubicBezTo>
                  <a:pt x="3486" y="4494"/>
                  <a:pt x="4494" y="3486"/>
                  <a:pt x="4494" y="2247"/>
                </a:cubicBezTo>
                <a:cubicBezTo>
                  <a:pt x="4494" y="1008"/>
                  <a:pt x="3486" y="0"/>
                  <a:pt x="2247" y="0"/>
                </a:cubicBezTo>
                <a:close/>
                <a:moveTo>
                  <a:pt x="2991" y="3386"/>
                </a:moveTo>
                <a:cubicBezTo>
                  <a:pt x="3055" y="3450"/>
                  <a:pt x="3055" y="3554"/>
                  <a:pt x="2991" y="3619"/>
                </a:cubicBezTo>
                <a:cubicBezTo>
                  <a:pt x="2959" y="3651"/>
                  <a:pt x="2917" y="3667"/>
                  <a:pt x="2875" y="3667"/>
                </a:cubicBezTo>
                <a:cubicBezTo>
                  <a:pt x="2833" y="3667"/>
                  <a:pt x="2791" y="3651"/>
                  <a:pt x="2759" y="3619"/>
                </a:cubicBezTo>
                <a:lnTo>
                  <a:pt x="1503" y="2364"/>
                </a:lnTo>
                <a:cubicBezTo>
                  <a:pt x="1439" y="2299"/>
                  <a:pt x="1439" y="2195"/>
                  <a:pt x="1503" y="2131"/>
                </a:cubicBezTo>
                <a:lnTo>
                  <a:pt x="2759" y="876"/>
                </a:lnTo>
                <a:cubicBezTo>
                  <a:pt x="2823" y="811"/>
                  <a:pt x="2927" y="811"/>
                  <a:pt x="2991" y="876"/>
                </a:cubicBezTo>
                <a:cubicBezTo>
                  <a:pt x="3055" y="940"/>
                  <a:pt x="3055" y="1044"/>
                  <a:pt x="2991" y="1108"/>
                </a:cubicBezTo>
                <a:lnTo>
                  <a:pt x="1852" y="2247"/>
                </a:lnTo>
                <a:lnTo>
                  <a:pt x="2991" y="3386"/>
                </a:lnTo>
                <a:close/>
              </a:path>
            </a:pathLst>
          </a:custGeom>
          <a:solidFill>
            <a:srgbClr val="C00000"/>
          </a:solidFill>
          <a:ln w="41275">
            <a:noFill/>
          </a:ln>
          <a:effectLst>
            <a:outerShdw blurRad="1270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32" name="矩形 31">
            <a:extLst>
              <a:ext uri="{FF2B5EF4-FFF2-40B4-BE49-F238E27FC236}">
                <a16:creationId xmlns:a16="http://schemas.microsoft.com/office/drawing/2014/main" xmlns="" id="{B364B858-DB44-4E01-B2E7-CB410FDC4C9D}"/>
              </a:ext>
            </a:extLst>
          </p:cNvPr>
          <p:cNvSpPr/>
          <p:nvPr/>
        </p:nvSpPr>
        <p:spPr>
          <a:xfrm>
            <a:off x="1344262" y="356730"/>
            <a:ext cx="3615243" cy="707886"/>
          </a:xfrm>
          <a:prstGeom prst="rect">
            <a:avLst/>
          </a:prstGeom>
        </p:spPr>
        <p:txBody>
          <a:bodyPr wrap="square">
            <a:spAutoFit/>
            <a:scene3d>
              <a:camera prst="orthographicFront"/>
              <a:lightRig rig="threePt" dir="t"/>
            </a:scene3d>
            <a:sp3d contourW="12700"/>
          </a:bodyPr>
          <a:lstStyle/>
          <a:p>
            <a:pPr>
              <a:lnSpc>
                <a:spcPct val="125000"/>
              </a:lnSpc>
            </a:pPr>
            <a:r>
              <a:rPr lang="en-US" altLang="zh-CN" sz="3200" b="1" dirty="0">
                <a:solidFill>
                  <a:schemeClr val="bg1">
                    <a:lumMod val="50000"/>
                  </a:schemeClr>
                </a:solidFill>
              </a:rPr>
              <a:t>05. </a:t>
            </a:r>
            <a:r>
              <a:rPr lang="zh-CN" altLang="en-US" sz="3200" b="1" dirty="0">
                <a:solidFill>
                  <a:schemeClr val="bg1">
                    <a:lumMod val="50000"/>
                  </a:schemeClr>
                </a:solidFill>
              </a:rPr>
              <a:t>明年工作计划</a:t>
            </a:r>
          </a:p>
        </p:txBody>
      </p:sp>
      <p:sp>
        <p:nvSpPr>
          <p:cNvPr id="33" name="文本框 32">
            <a:extLst>
              <a:ext uri="{FF2B5EF4-FFF2-40B4-BE49-F238E27FC236}">
                <a16:creationId xmlns:a16="http://schemas.microsoft.com/office/drawing/2014/main" xmlns="" id="{DFF3E872-DFA7-44A4-9D29-D8AFE422DB2D}"/>
              </a:ext>
            </a:extLst>
          </p:cNvPr>
          <p:cNvSpPr txBox="1"/>
          <p:nvPr/>
        </p:nvSpPr>
        <p:spPr>
          <a:xfrm>
            <a:off x="4806812" y="518989"/>
            <a:ext cx="5054277" cy="3730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solidFill>
                  <a:schemeClr val="bg1">
                    <a:lumMod val="65000"/>
                  </a:schemeClr>
                </a:solidFill>
                <a:latin typeface="Century Gothic" panose="020B0502020202020204" pitchFamily="34" charset="0"/>
                <a:ea typeface="+mj-ea"/>
              </a:rPr>
              <a:t>The user can demonstrate on a projector or computer, or print the presentation and make it into a film to be used in a wider field. Using PowerPoint,</a:t>
            </a:r>
          </a:p>
        </p:txBody>
      </p:sp>
    </p:spTree>
    <p:extLst>
      <p:ext uri="{BB962C8B-B14F-4D97-AF65-F5344CB8AC3E}">
        <p14:creationId xmlns:p14="http://schemas.microsoft.com/office/powerpoint/2010/main" val="3608648132"/>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500"/>
                                        <p:tgtEl>
                                          <p:spTgt spid="4"/>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par>
                                <p:cTn id="28" presetID="22" presetClass="entr" presetSubtype="4"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par>
                                <p:cTn id="31" presetID="22" presetClass="entr" presetSubtype="4"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down)">
                                      <p:cBhvr>
                                        <p:cTn id="33" dur="500"/>
                                        <p:tgtEl>
                                          <p:spTgt spid="7"/>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down)">
                                      <p:cBhvr>
                                        <p:cTn id="39" dur="500"/>
                                        <p:tgtEl>
                                          <p:spTgt spid="9"/>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00"/>
                                        <p:tgtEl>
                                          <p:spTgt spid="10"/>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down)">
                                      <p:cBhvr>
                                        <p:cTn id="45" dur="500"/>
                                        <p:tgtEl>
                                          <p:spTgt spid="11"/>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down)">
                                      <p:cBhvr>
                                        <p:cTn id="48" dur="500"/>
                                        <p:tgtEl>
                                          <p:spTgt spid="12"/>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down)">
                                      <p:cBhvr>
                                        <p:cTn id="51" dur="500"/>
                                        <p:tgtEl>
                                          <p:spTgt spid="13"/>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down)">
                                      <p:cBhvr>
                                        <p:cTn id="54" dur="500"/>
                                        <p:tgtEl>
                                          <p:spTgt spid="14"/>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down)">
                                      <p:cBhvr>
                                        <p:cTn id="57" dur="500"/>
                                        <p:tgtEl>
                                          <p:spTgt spid="15"/>
                                        </p:tgtEl>
                                      </p:cBhvr>
                                    </p:animEffect>
                                  </p:childTnLst>
                                </p:cTn>
                              </p:par>
                              <p:par>
                                <p:cTn id="58" presetID="22" presetClass="entr" presetSubtype="4" fill="hold"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down)">
                                      <p:cBhvr>
                                        <p:cTn id="60" dur="500"/>
                                        <p:tgtEl>
                                          <p:spTgt spid="16"/>
                                        </p:tgtEl>
                                      </p:cBhvr>
                                    </p:animEffect>
                                  </p:childTnLst>
                                </p:cTn>
                              </p:par>
                              <p:par>
                                <p:cTn id="61" presetID="22" presetClass="entr" presetSubtype="4" fill="hold"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down)">
                                      <p:cBhvr>
                                        <p:cTn id="63" dur="500"/>
                                        <p:tgtEl>
                                          <p:spTgt spid="19"/>
                                        </p:tgtEl>
                                      </p:cBhvr>
                                    </p:animEffect>
                                  </p:childTnLst>
                                </p:cTn>
                              </p:par>
                              <p:par>
                                <p:cTn id="64" presetID="22" presetClass="entr" presetSubtype="4" fill="hold"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wipe(down)">
                                      <p:cBhvr>
                                        <p:cTn id="66" dur="500"/>
                                        <p:tgtEl>
                                          <p:spTgt spid="22"/>
                                        </p:tgtEl>
                                      </p:cBhvr>
                                    </p:animEffect>
                                  </p:childTnLst>
                                </p:cTn>
                              </p:par>
                              <p:par>
                                <p:cTn id="67" presetID="22" presetClass="entr" presetSubtype="4" fill="hold" nodeType="with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wipe(down)">
                                      <p:cBhvr>
                                        <p:cTn id="6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10" grpId="0" animBg="1"/>
      <p:bldP spid="11" grpId="0" animBg="1"/>
      <p:bldP spid="12" grpId="0" animBg="1"/>
      <p:bldP spid="13" grpId="0" animBg="1"/>
      <p:bldP spid="14" grpId="0" animBg="1"/>
      <p:bldP spid="15" grpId="0" animBg="1"/>
      <p:bldP spid="29" grpId="0" animBg="1"/>
      <p:bldP spid="30" grpId="0" animBg="1"/>
      <p:bldP spid="31" grpId="0" animBg="1"/>
      <p:bldP spid="32"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xmlns="" id="{F18A9F64-0EBB-479A-98E9-16F435CE1E91}"/>
              </a:ext>
            </a:extLst>
          </p:cNvPr>
          <p:cNvSpPr/>
          <p:nvPr/>
        </p:nvSpPr>
        <p:spPr>
          <a:xfrm>
            <a:off x="0" y="0"/>
            <a:ext cx="12192000" cy="5958080"/>
          </a:xfrm>
          <a:prstGeom prst="rect">
            <a:avLst/>
          </a:prstGeom>
          <a:blipFill>
            <a:blip r:embed="rId3">
              <a:extLst>
                <a:ext uri="{BEBA8EAE-BF5A-486C-A8C5-ECC9F3942E4B}">
                  <a14:imgProps xmlns:a14="http://schemas.microsoft.com/office/drawing/2010/main">
                    <a14:imgLayer r:embed="rId4">
                      <a14:imgEffect>
                        <a14:saturation sat="0"/>
                      </a14:imgEffect>
                      <a14:imgEffect>
                        <a14:brightnessContrast bright="20000"/>
                      </a14:imgEffect>
                    </a14:imgLayer>
                  </a14:imgProps>
                </a:ext>
              </a:extLst>
            </a:blip>
            <a:srcRect/>
            <a:stretch>
              <a:fillRect t="-18222" b="-181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a:extLst>
              <a:ext uri="{FF2B5EF4-FFF2-40B4-BE49-F238E27FC236}">
                <a16:creationId xmlns:a16="http://schemas.microsoft.com/office/drawing/2014/main" xmlns="" id="{3BE5150A-2755-4D6A-9F16-625B021681A8}"/>
              </a:ext>
            </a:extLst>
          </p:cNvPr>
          <p:cNvSpPr/>
          <p:nvPr/>
        </p:nvSpPr>
        <p:spPr>
          <a:xfrm>
            <a:off x="2760500" y="2631254"/>
            <a:ext cx="11974177" cy="1595491"/>
          </a:xfrm>
          <a:prstGeom prst="parallelogram">
            <a:avLst>
              <a:gd name="adj" fmla="val 4274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1" name="平行四边形 10">
            <a:extLst>
              <a:ext uri="{FF2B5EF4-FFF2-40B4-BE49-F238E27FC236}">
                <a16:creationId xmlns:a16="http://schemas.microsoft.com/office/drawing/2014/main" xmlns="" id="{08400825-87A2-4170-A422-8644F5A9F85A}"/>
              </a:ext>
            </a:extLst>
          </p:cNvPr>
          <p:cNvSpPr/>
          <p:nvPr/>
        </p:nvSpPr>
        <p:spPr>
          <a:xfrm>
            <a:off x="-2021302" y="2631254"/>
            <a:ext cx="5261812" cy="1595491"/>
          </a:xfrm>
          <a:prstGeom prst="parallelogram">
            <a:avLst>
              <a:gd name="adj" fmla="val 4274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42">
            <a:extLst>
              <a:ext uri="{FF2B5EF4-FFF2-40B4-BE49-F238E27FC236}">
                <a16:creationId xmlns:a16="http://schemas.microsoft.com/office/drawing/2014/main" xmlns="" id="{76ED1E1C-F2FC-42FE-B561-FF9F93C6B6D8}"/>
              </a:ext>
            </a:extLst>
          </p:cNvPr>
          <p:cNvSpPr txBox="1"/>
          <p:nvPr/>
        </p:nvSpPr>
        <p:spPr>
          <a:xfrm>
            <a:off x="3586947" y="2342498"/>
            <a:ext cx="7512660" cy="1503617"/>
          </a:xfrm>
          <a:prstGeom prst="rect">
            <a:avLst/>
          </a:prstGeom>
          <a:noFill/>
        </p:spPr>
        <p:txBody>
          <a:bodyPr wrap="square" rtlCol="0">
            <a:spAutoFit/>
          </a:bodyPr>
          <a:lstStyle/>
          <a:p>
            <a:pPr algn="ctr">
              <a:lnSpc>
                <a:spcPct val="200000"/>
              </a:lnSpc>
            </a:pPr>
            <a:r>
              <a:rPr lang="zh-CN" altLang="en-US" sz="5400" b="1" dirty="0">
                <a:solidFill>
                  <a:schemeClr val="bg1"/>
                </a:solidFill>
                <a:latin typeface="微软雅黑" panose="020B0503020204020204" pitchFamily="34" charset="-122"/>
                <a:ea typeface="微软雅黑" panose="020B0503020204020204" pitchFamily="34" charset="-122"/>
                <a:cs typeface="+mn-ea"/>
                <a:sym typeface="+mn-lt"/>
              </a:rPr>
              <a:t>谢谢观看   敬请指导</a:t>
            </a:r>
          </a:p>
        </p:txBody>
      </p:sp>
    </p:spTree>
    <p:extLst>
      <p:ext uri="{BB962C8B-B14F-4D97-AF65-F5344CB8AC3E}">
        <p14:creationId xmlns:p14="http://schemas.microsoft.com/office/powerpoint/2010/main" val="159494686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132</TotalTime>
  <Words>2014</Words>
  <Application>Microsoft Office PowerPoint</Application>
  <PresentationFormat>宽屏</PresentationFormat>
  <Paragraphs>237</Paragraphs>
  <Slides>24</Slides>
  <Notes>24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24</vt:i4>
      </vt:variant>
    </vt:vector>
  </HeadingPairs>
  <TitlesOfParts>
    <vt:vector size="31" baseType="lpstr">
      <vt:lpstr>等线</vt:lpstr>
      <vt:lpstr>等线 Light</vt:lpstr>
      <vt:lpstr>微软雅黑</vt:lpstr>
      <vt:lpstr>Arial</vt:lpstr>
      <vt:lpstr>Century Gothic</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faith123</cp:lastModifiedBy>
  <cp:revision>17</cp:revision>
  <dcterms:created xsi:type="dcterms:W3CDTF">2018-02-28T13:23:35Z</dcterms:created>
  <dcterms:modified xsi:type="dcterms:W3CDTF">2018-11-29T03:07:28Z</dcterms:modified>
</cp:coreProperties>
</file>