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notesMasterIdLst>
    <p:notesMasterId r:id="rId40"/>
  </p:notesMasterIdLst>
  <p:sldIdLst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5" r:id="rId20"/>
    <p:sldId id="278" r:id="rId21"/>
    <p:sldId id="279" r:id="rId22"/>
    <p:sldId id="280" r:id="rId23"/>
    <p:sldId id="261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62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5143500" type="screen16x9"/>
  <p:notesSz cx="6858000" cy="9144000"/>
  <p:custDataLst>
    <p:tags r:id="rId4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6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A251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559-4748-847F-5FA86164CD73}"/>
              </c:ext>
            </c:extLst>
          </c:dPt>
          <c:dPt>
            <c:idx val="1"/>
            <c:bubble3D val="0"/>
            <c:explosion val="14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559-4748-847F-5FA86164CD73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559-4748-847F-5FA86164C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A251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AC-427F-B9B0-4DFC215CC6F2}"/>
              </c:ext>
            </c:extLst>
          </c:dPt>
          <c:dPt>
            <c:idx val="1"/>
            <c:bubble3D val="0"/>
            <c:explosion val="14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AC-427F-B9B0-4DFC215CC6F2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EAC-427F-B9B0-4DFC215CC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A251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D3-4CB8-9409-EB8F9C1860C6}"/>
              </c:ext>
            </c:extLst>
          </c:dPt>
          <c:dPt>
            <c:idx val="1"/>
            <c:bubble3D val="0"/>
            <c:explosion val="14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AD3-4CB8-9409-EB8F9C1860C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0.63</c:v>
                </c:pt>
                <c:pt idx="1">
                  <c:v>0.37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AD3-4CB8-9409-EB8F9C186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DA251D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97-4180-9AC7-4860AF637F16}"/>
              </c:ext>
            </c:extLst>
          </c:dPt>
          <c:dPt>
            <c:idx val="1"/>
            <c:bubble3D val="0"/>
            <c:explosion val="14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97-4180-9AC7-4860AF637F1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0.32</c:v>
                </c:pt>
                <c:pt idx="1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97-4180-9AC7-4860AF637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7A050-F3AA-4CB7-BAD0-B649A46F0EB7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7EE02B-CF1D-43C5-98AA-7CE40C5FA9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78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449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16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05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990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81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23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76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608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691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768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679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120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025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743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98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852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009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609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485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213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09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888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807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8448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985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6124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5822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304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6389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3398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8700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75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259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84494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0321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7669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7EE02B-CF1D-43C5-98AA-7CE40C5FA91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19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B8407E6-F143-4D5D-94DA-1AC74166D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B3FE-2E27-4E52-907F-C0E7D4A81656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A424ABD-43D6-4E44-A869-5D99A8C6A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77511F9-5DEE-4B8D-8997-06835BF87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2F932-D0F8-4889-B336-FF3714DA50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06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5297-2E78-44DF-9D29-9D70FDDF9F95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129D-C209-43BC-AA98-D86DF5AC6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8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5297-2E78-44DF-9D29-9D70FDDF9F95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B129D-C209-43BC-AA98-D86DF5AC6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3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33"/>
          <a:stretch/>
        </p:blipFill>
        <p:spPr>
          <a:xfrm>
            <a:off x="1775607" y="43366"/>
            <a:ext cx="738993" cy="8006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87"/>
          <a:stretch/>
        </p:blipFill>
        <p:spPr>
          <a:xfrm>
            <a:off x="6591299" y="49808"/>
            <a:ext cx="760427" cy="80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E4AB545-A643-47EB-BFC2-17815E14E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FA99B24-6726-4719-BA7E-96A12F05F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D26F04C-82A4-45B9-8ECD-4B84859A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5AD4858-4CC8-49D9-9B6E-3F578692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D882270-99F0-4F10-8A04-81DB2126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20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91CEBD4-1D38-40BC-8E39-00DEF057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B03FFA2-08C3-4E37-B8DA-D394BC366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EF340C4-0D59-4261-A9C2-BD0766FA6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65CA01E-2F9A-40C6-8F17-2C7EC67D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EDC88B-23B8-4815-849C-3DCF83CB7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07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63172DE-5B28-496B-845A-DF221ED78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196BE03-073D-49A6-90D8-9E9FB5FDF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63AB882-AD40-42FD-BCA0-3A589E179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5DDE549-D02B-4B08-9F90-A0AC64147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3C5C60-9446-4858-ABD9-08D49863F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95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F33B97-77F4-446F-A454-53035420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B427663-83FC-4349-A604-512DDCEEE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B255CF6F-757F-4F0C-9D9E-FB282FB0D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0FF824D-4DCA-4DF9-A769-289E97E14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9EAACA2-09DC-4DE6-BFA3-F7705A8C6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6988550-0182-4414-8AE3-F5283288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812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8143BE-C48F-4780-A423-D2D27CB09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A9C270A-CD1B-4145-B34C-5D1B399F7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B3B574D-9D68-4403-8763-CED14E2A4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8649888-D29E-40D2-8BA0-5BBE719B4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EEF447B-7DC0-4119-A7F6-9359AA920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C94DFC68-3868-46AD-B924-707E10B0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40A3D4B-8A64-4AA9-B974-822BCD873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CF146AD-6595-4AD8-AD24-31430AD75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78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4874E57-5EA5-4ABC-8113-8C367E5B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F1F8043-6678-47BE-80B3-FE3855B97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A41A41F-5F97-4339-AA5B-7D732EF84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20DE4F4-7350-4B1A-8168-C388524F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92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C8F98B5-4F31-4B9F-941D-264BFCD1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DD26A362-183E-4267-9986-6C68DE4AF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4118DBF-D002-4C11-B42C-8E715DE56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369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3ACBC3F-AAA7-49D8-8B13-EEBCA6060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7FD2BC0-0514-4783-B471-538B2965D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47433AB-8E0D-4D36-81DB-77FB6CF236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3898C83-745C-4CFF-BC90-04658655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F2F39C7-395C-4674-AB3E-4D0BDD0F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5468FC8-9473-4953-9528-C97C9BDF7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795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4140893-9E31-4B0C-BDBD-D64484B01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E2B99F9-FB11-4692-B8C6-1751C79540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AD5CDBF-E998-4D7C-8697-8044AF134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00E95AD-7200-45BE-BB2C-DCBE2E661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C7DB429-7C01-4F5A-B829-8036A4D1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8E90616-18EE-4F7E-8F85-08AA020D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600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709F9DA-EFE6-40AE-86C8-8F27B256E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BFEC0D3-C787-4CA9-93CB-907CE51A8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D871AB6-3CF6-4C69-9A64-B31A27F0B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7CCE08D-3862-4CE3-9C25-B739C41EA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D77A6CF-6CC5-4467-8F3B-33408888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953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4FDA9A52-A983-4589-853E-DAB7FCA6A2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4E99E08-D3B5-4AA3-83C9-2870A1792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724E624-6AAF-4AD6-8C1F-2408E292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2730751-E792-446B-A88A-4631DB464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DEBDF96-32D3-49C6-A21A-D6732EF9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95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2B3B820-FDB8-4093-94C7-1E7E0C14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287A511-73FE-45CB-95DA-1FC92BBA7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A827A8-2992-46BF-AE93-7E42B95CEA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B3FE-2E27-4E52-907F-C0E7D4A81656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EAB3B10-08B0-424C-BF5F-B39D7D3AE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570FF77-519E-4DAC-961B-8601C8567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2F932-D0F8-4889-B336-FF3714DA50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76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1E8D571C-C05C-4704-96FB-B51F8A1E3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662C792-0535-4D02-B790-DB3416D7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41F81DD-9958-488C-914A-52F9B341BC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5CD33-A414-4AA9-9CE8-FCFB2560B1E2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9602C0A-D8FE-4CA8-93D6-DBAFEE175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4EE44A-2F63-4F87-91C5-3F992FC6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A0780-7302-4F94-A3FC-EFC6D9E08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21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552"/>
            <a:ext cx="9144000" cy="3400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401"/>
            <a:ext cx="9144000" cy="16097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59789" y="2916639"/>
            <a:ext cx="6824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300" dirty="0">
                <a:solidFill>
                  <a:srgbClr val="DA251D"/>
                </a:solidFill>
                <a:cs typeface="+mn-ea"/>
                <a:sym typeface="+mn-lt"/>
              </a:rPr>
              <a:t>新年贺岁主题</a:t>
            </a:r>
            <a:r>
              <a:rPr lang="en-US" altLang="zh-CN" sz="3200" spc="300" dirty="0" err="1">
                <a:solidFill>
                  <a:srgbClr val="DA251D"/>
                </a:solidFill>
                <a:cs typeface="+mn-ea"/>
                <a:sym typeface="+mn-lt"/>
              </a:rPr>
              <a:t>ppt</a:t>
            </a:r>
            <a:r>
              <a:rPr lang="zh-CN" altLang="en-US" sz="3200" spc="300" dirty="0">
                <a:solidFill>
                  <a:srgbClr val="DA251D"/>
                </a:solidFill>
                <a:cs typeface="+mn-ea"/>
                <a:sym typeface="+mn-lt"/>
              </a:rPr>
              <a:t>模板</a:t>
            </a:r>
            <a:endParaRPr lang="en-US" altLang="zh-CN" sz="3200" spc="3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134989" y="1345724"/>
            <a:ext cx="1218506" cy="1218506"/>
            <a:chOff x="2134989" y="1345724"/>
            <a:chExt cx="1218506" cy="12185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89" y="1345724"/>
              <a:ext cx="1218506" cy="121850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477421" y="1561627"/>
              <a:ext cx="5453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rgbClr val="DA251D"/>
                  </a:solidFill>
                  <a:cs typeface="+mn-ea"/>
                  <a:sym typeface="+mn-lt"/>
                </a:rPr>
                <a:t>2</a:t>
              </a:r>
              <a:endParaRPr lang="zh-CN" altLang="en-US" sz="48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3494" y="1346512"/>
            <a:ext cx="1218506" cy="1218506"/>
            <a:chOff x="3353494" y="1346512"/>
            <a:chExt cx="1218506" cy="121850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494" y="1346512"/>
              <a:ext cx="1218506" cy="121850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698452" y="1561626"/>
              <a:ext cx="5453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rgbClr val="DA251D"/>
                  </a:solidFill>
                  <a:cs typeface="+mn-ea"/>
                  <a:sym typeface="+mn-lt"/>
                </a:rPr>
                <a:t>0</a:t>
              </a:r>
              <a:endParaRPr lang="zh-CN" altLang="en-US" sz="48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72000" y="1345724"/>
            <a:ext cx="1218506" cy="1218506"/>
            <a:chOff x="4572000" y="1345724"/>
            <a:chExt cx="1218506" cy="121850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345724"/>
              <a:ext cx="1218506" cy="121850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916957" y="1561626"/>
              <a:ext cx="5453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rgbClr val="DA251D"/>
                  </a:solidFill>
                  <a:cs typeface="+mn-ea"/>
                  <a:sym typeface="+mn-lt"/>
                </a:rPr>
                <a:t>1</a:t>
              </a:r>
              <a:endParaRPr lang="zh-CN" altLang="en-US" sz="48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790506" y="1345724"/>
            <a:ext cx="1218506" cy="1218506"/>
            <a:chOff x="5790506" y="1345724"/>
            <a:chExt cx="1218506" cy="121850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0506" y="1345724"/>
              <a:ext cx="1218506" cy="121850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6135463" y="1561626"/>
              <a:ext cx="5453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rgbClr val="DA251D"/>
                  </a:solidFill>
                  <a:cs typeface="+mn-ea"/>
                  <a:sym typeface="+mn-lt"/>
                </a:rPr>
                <a:t>9</a:t>
              </a:r>
              <a:endParaRPr lang="zh-CN" altLang="en-US" sz="48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5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200"/>
                            </p:stCondLst>
                            <p:childTnLst>
                              <p:par>
                                <p:cTn id="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200"/>
                            </p:stCondLst>
                            <p:childTnLst>
                              <p:par>
                                <p:cTn id="5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Box 6"/>
          <p:cNvSpPr txBox="1"/>
          <p:nvPr/>
        </p:nvSpPr>
        <p:spPr>
          <a:xfrm>
            <a:off x="1001846" y="2216133"/>
            <a:ext cx="7294686" cy="1685077"/>
          </a:xfrm>
          <a:prstGeom prst="rect">
            <a:avLst/>
          </a:prstGeom>
          <a:noFill/>
        </p:spPr>
        <p:txBody>
          <a:bodyPr wrap="square" lIns="68580" tIns="34290" rIns="68580" bIns="34290" numCol="1" spcCol="0" rtlCol="0" anchor="ctr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400" kern="0" dirty="0">
                <a:solidFill>
                  <a:srgbClr val="DA251D"/>
                </a:solidFill>
                <a:cs typeface="+mn-ea"/>
                <a:sym typeface="+mn-lt"/>
              </a:rPr>
              <a:t>岁月流转，时光飞逝，转眼间</a:t>
            </a:r>
            <a:r>
              <a:rPr lang="en-US" altLang="zh-CN" sz="1400" kern="0" dirty="0">
                <a:solidFill>
                  <a:srgbClr val="DA251D"/>
                </a:solidFill>
                <a:cs typeface="+mn-ea"/>
                <a:sym typeface="+mn-lt"/>
              </a:rPr>
              <a:t>2016</a:t>
            </a:r>
            <a:r>
              <a:rPr lang="zh-CN" altLang="en-US" sz="1400" kern="0" dirty="0">
                <a:solidFill>
                  <a:srgbClr val="DA251D"/>
                </a:solidFill>
                <a:cs typeface="+mn-ea"/>
                <a:sym typeface="+mn-lt"/>
              </a:rPr>
              <a:t>年的工作又接近尾声。回首过去一年的工作，经过全体领导及员工的共同努力，公司经营业绩保持良好，行业地位、社会形象日渐提升，各项工作全面发展。新起点、新希望。站在</a:t>
            </a:r>
            <a:r>
              <a:rPr lang="en-US" altLang="zh-CN" sz="1400" kern="0" dirty="0">
                <a:solidFill>
                  <a:srgbClr val="DA251D"/>
                </a:solidFill>
                <a:cs typeface="+mn-ea"/>
                <a:sym typeface="+mn-lt"/>
              </a:rPr>
              <a:t>2017</a:t>
            </a:r>
            <a:r>
              <a:rPr lang="zh-CN" altLang="en-US" sz="1400" kern="0" dirty="0">
                <a:solidFill>
                  <a:srgbClr val="DA251D"/>
                </a:solidFill>
                <a:cs typeface="+mn-ea"/>
                <a:sym typeface="+mn-lt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72000" y="4085022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spc="300" dirty="0">
                <a:solidFill>
                  <a:srgbClr val="DA251D"/>
                </a:solidFill>
                <a:cs typeface="+mn-ea"/>
                <a:sym typeface="+mn-lt"/>
              </a:rPr>
              <a:t>企业创始人：路人甲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43" y="3735853"/>
            <a:ext cx="884906" cy="90231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251825" y="819557"/>
            <a:ext cx="1190654" cy="1190654"/>
            <a:chOff x="2841325" y="1251089"/>
            <a:chExt cx="1190654" cy="119065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25" y="1251089"/>
              <a:ext cx="1190654" cy="119065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151958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前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42479" y="818787"/>
            <a:ext cx="1190654" cy="1190654"/>
            <a:chOff x="4031979" y="1250319"/>
            <a:chExt cx="1190654" cy="119065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9" y="1250319"/>
              <a:ext cx="1190654" cy="1190654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4359693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19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2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50"/>
                            </p:stCondLst>
                            <p:childTnLst>
                              <p:par>
                                <p:cTn id="3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552"/>
            <a:ext cx="9144000" cy="34004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245266" y="1917989"/>
            <a:ext cx="4600686" cy="548775"/>
            <a:chOff x="2483888" y="2268349"/>
            <a:chExt cx="5752726" cy="685788"/>
          </a:xfrm>
        </p:grpSpPr>
        <p:sp>
          <p:nvSpPr>
            <p:cNvPr id="6" name="TextBox 26"/>
            <p:cNvSpPr txBox="1"/>
            <p:nvPr/>
          </p:nvSpPr>
          <p:spPr>
            <a:xfrm>
              <a:off x="3389881" y="2315453"/>
              <a:ext cx="3967920" cy="57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srgbClr val="FEB80A">
                    <a:lumMod val="40000"/>
                    <a:lumOff val="60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45266" y="2658350"/>
            <a:ext cx="4600686" cy="548775"/>
            <a:chOff x="2483888" y="3037259"/>
            <a:chExt cx="5752726" cy="685788"/>
          </a:xfrm>
        </p:grpSpPr>
        <p:sp>
          <p:nvSpPr>
            <p:cNvPr id="9" name="TextBox 29"/>
            <p:cNvSpPr txBox="1"/>
            <p:nvPr/>
          </p:nvSpPr>
          <p:spPr>
            <a:xfrm>
              <a:off x="3464515" y="3081585"/>
              <a:ext cx="3810534" cy="576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483888" y="303725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srgbClr val="FEB80A">
                    <a:lumMod val="40000"/>
                    <a:lumOff val="60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45266" y="3398713"/>
            <a:ext cx="4600686" cy="548775"/>
            <a:chOff x="2483888" y="3800304"/>
            <a:chExt cx="5752726" cy="685788"/>
          </a:xfrm>
        </p:grpSpPr>
        <p:sp>
          <p:nvSpPr>
            <p:cNvPr id="12" name="TextBox 32"/>
            <p:cNvSpPr txBox="1"/>
            <p:nvPr/>
          </p:nvSpPr>
          <p:spPr>
            <a:xfrm>
              <a:off x="3398026" y="3853200"/>
              <a:ext cx="3924663" cy="576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项目成功展示</a:t>
              </a: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2483888" y="3800304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srgbClr val="FEB80A">
                    <a:lumMod val="40000"/>
                    <a:lumOff val="60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245266" y="4139078"/>
            <a:ext cx="4600686" cy="548775"/>
            <a:chOff x="2483888" y="4547573"/>
            <a:chExt cx="5752726" cy="685788"/>
          </a:xfrm>
        </p:grpSpPr>
        <p:sp>
          <p:nvSpPr>
            <p:cNvPr id="15" name="TextBox 35"/>
            <p:cNvSpPr txBox="1"/>
            <p:nvPr/>
          </p:nvSpPr>
          <p:spPr>
            <a:xfrm>
              <a:off x="3444011" y="4599431"/>
              <a:ext cx="3866149" cy="576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400">
                <a:defRPr/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明年工作计划</a:t>
              </a:r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2483888" y="4547573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300" normalizeH="0" baseline="0" noProof="0">
                <a:ln>
                  <a:noFill/>
                </a:ln>
                <a:solidFill>
                  <a:srgbClr val="FEB80A">
                    <a:lumMod val="40000"/>
                    <a:lumOff val="60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251825" y="498926"/>
            <a:ext cx="1190654" cy="1190654"/>
            <a:chOff x="2841325" y="1251089"/>
            <a:chExt cx="1190654" cy="1190654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25" y="1251089"/>
              <a:ext cx="1190654" cy="1190654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3151958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目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42479" y="498156"/>
            <a:ext cx="1190654" cy="1190654"/>
            <a:chOff x="4031979" y="1250319"/>
            <a:chExt cx="1190654" cy="119065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9" y="1250319"/>
              <a:ext cx="1190654" cy="119065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4359693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54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160218" y="2707043"/>
            <a:ext cx="4796348" cy="572112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555932" y="2330264"/>
              <a:ext cx="3610314" cy="553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 spc="30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823205" y="3565468"/>
            <a:ext cx="919482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关于我们</a:t>
            </a:r>
          </a:p>
        </p:txBody>
      </p:sp>
      <p:sp>
        <p:nvSpPr>
          <p:cNvPr id="7" name="矩形 6"/>
          <p:cNvSpPr/>
          <p:nvPr/>
        </p:nvSpPr>
        <p:spPr>
          <a:xfrm>
            <a:off x="3991105" y="3549413"/>
            <a:ext cx="1060547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公司大事记</a:t>
            </a:r>
          </a:p>
        </p:txBody>
      </p:sp>
      <p:sp>
        <p:nvSpPr>
          <p:cNvPr id="8" name="矩形 7"/>
          <p:cNvSpPr/>
          <p:nvPr/>
        </p:nvSpPr>
        <p:spPr>
          <a:xfrm>
            <a:off x="5176186" y="3549413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团队成员介绍</a:t>
            </a:r>
          </a:p>
        </p:txBody>
      </p:sp>
      <p:sp>
        <p:nvSpPr>
          <p:cNvPr id="9" name="矩形 8"/>
          <p:cNvSpPr/>
          <p:nvPr/>
        </p:nvSpPr>
        <p:spPr>
          <a:xfrm>
            <a:off x="2823382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0" name="矩形 9"/>
          <p:cNvSpPr/>
          <p:nvPr/>
        </p:nvSpPr>
        <p:spPr>
          <a:xfrm>
            <a:off x="3991105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重点工作回顾</a:t>
            </a:r>
          </a:p>
        </p:txBody>
      </p:sp>
      <p:sp>
        <p:nvSpPr>
          <p:cNvPr id="11" name="矩形 10"/>
          <p:cNvSpPr/>
          <p:nvPr/>
        </p:nvSpPr>
        <p:spPr>
          <a:xfrm>
            <a:off x="5176186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团队建设情况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889031" y="1279085"/>
            <a:ext cx="1190654" cy="1190654"/>
            <a:chOff x="2841325" y="1251089"/>
            <a:chExt cx="1190654" cy="119065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25" y="1251089"/>
              <a:ext cx="1190654" cy="1190654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151958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79685" y="1278315"/>
            <a:ext cx="1190654" cy="1190654"/>
            <a:chOff x="4031979" y="1250319"/>
            <a:chExt cx="1190654" cy="119065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9" y="1250319"/>
              <a:ext cx="1190654" cy="119065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407193" y="1568647"/>
              <a:ext cx="4106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rgbClr val="DA251D"/>
                  </a:solidFill>
                  <a:cs typeface="+mn-ea"/>
                  <a:sym typeface="+mn-lt"/>
                </a:rPr>
                <a:t>1</a:t>
              </a:r>
              <a:endParaRPr lang="zh-CN" altLang="en-US" sz="30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70339" y="1278315"/>
            <a:ext cx="1190654" cy="1190654"/>
            <a:chOff x="5222633" y="1250319"/>
            <a:chExt cx="1190654" cy="119065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2633" y="1250319"/>
              <a:ext cx="1190654" cy="119065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551539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章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67" y="3199686"/>
            <a:ext cx="2019652" cy="173338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085" y="3191664"/>
            <a:ext cx="2004749" cy="172059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31" y="1578295"/>
            <a:ext cx="572346" cy="57234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08" y="1562390"/>
            <a:ext cx="572346" cy="57234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42" y="1368143"/>
            <a:ext cx="323345" cy="32334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47" y="1352238"/>
            <a:ext cx="323345" cy="32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6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accel="46000" fill="hold" grpId="0" nodeType="withEffect" p14:presetBounceEnd="4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46000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46000" fill="hold" grpId="0" nodeType="withEffect" p14:presetBounceEnd="4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46000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8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5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accel="46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46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46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46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8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5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关于我们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1007042" y="1619905"/>
            <a:ext cx="2529839" cy="2384079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707005" y="1619904"/>
            <a:ext cx="4923047" cy="2384079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从创立之初，百度便将“让人们最平等便捷地获取信息，找到所求”作为自己的使命，成立以来，公司秉承“用户至上”的理念，不断坚持技术创新，致力于为用户提供“简单可依赖”的互联网搜索产品及服务，其中包括</a:t>
            </a:r>
            <a:r>
              <a:rPr lang="en-US" altLang="zh-CN" dirty="0"/>
              <a:t>:</a:t>
            </a:r>
            <a:r>
              <a:rPr lang="zh-CN" altLang="en-US" dirty="0"/>
              <a:t>以网络搜索为主的功能性搜索</a:t>
            </a:r>
            <a:r>
              <a:rPr lang="en-US" altLang="zh-CN" dirty="0"/>
              <a:t>;</a:t>
            </a:r>
            <a:r>
              <a:rPr lang="zh-CN" altLang="en-US" dirty="0"/>
              <a:t>以贴吧为主的社区搜索，针对各区域、行业所需的垂直搜索</a:t>
            </a:r>
            <a:r>
              <a:rPr lang="en-US" altLang="zh-CN" dirty="0"/>
              <a:t>;</a:t>
            </a:r>
            <a:r>
              <a:rPr lang="zh-CN" altLang="en-US" dirty="0"/>
              <a:t>以及门户频道、</a:t>
            </a:r>
            <a:r>
              <a:rPr lang="en-US" altLang="zh-CN" dirty="0"/>
              <a:t>IM</a:t>
            </a:r>
            <a:r>
              <a:rPr lang="zh-CN" altLang="en-US" dirty="0"/>
              <a:t>等，全面覆盖了中文网络世界所有的搜索需求。</a:t>
            </a:r>
            <a:endParaRPr lang="zh-CN" altLang="en-US" sz="1013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97196" y="1690580"/>
            <a:ext cx="2369017" cy="22708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80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3981 L 2.5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-0.03981 L 2.5E-6 -4.93827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3981 L 8.33333E-7 0.14815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-0.03981 L 8.33333E-7 -4.9382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公司大事记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右箭头 10"/>
          <p:cNvSpPr/>
          <p:nvPr/>
        </p:nvSpPr>
        <p:spPr>
          <a:xfrm>
            <a:off x="0" y="2811945"/>
            <a:ext cx="8999897" cy="385868"/>
          </a:xfrm>
          <a:prstGeom prst="rightArrow">
            <a:avLst/>
          </a:prstGeom>
          <a:gradFill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</a:gradFill>
          <a:ln w="22225" cap="flat" cmpd="sng" algn="ctr">
            <a:solidFill>
              <a:schemeClr val="bg1"/>
            </a:solidFill>
            <a:prstDash val="solid"/>
            <a:miter lim="800000"/>
          </a:ln>
          <a:effectLst>
            <a:outerShdw blurRad="419100" sx="90000" sy="90000" algn="ctr" rotWithShape="0">
              <a:schemeClr val="bg1">
                <a:lumMod val="50000"/>
                <a:alpha val="40000"/>
              </a:schemeClr>
            </a:outerShdw>
          </a:effectLst>
        </p:spPr>
        <p:txBody>
          <a:bodyPr lIns="0" tIns="34290" rIns="0" bIns="945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2" name="肘形连接符 11"/>
          <p:cNvCxnSpPr/>
          <p:nvPr/>
        </p:nvCxnSpPr>
        <p:spPr>
          <a:xfrm rot="5400000" flipH="1" flipV="1">
            <a:off x="1368215" y="1945638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13" name="TextBox 29"/>
          <p:cNvSpPr txBox="1"/>
          <p:nvPr/>
        </p:nvSpPr>
        <p:spPr>
          <a:xfrm>
            <a:off x="617932" y="1217631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14" name="肘形连接符 13"/>
          <p:cNvCxnSpPr/>
          <p:nvPr/>
        </p:nvCxnSpPr>
        <p:spPr>
          <a:xfrm rot="16200000" flipH="1">
            <a:off x="2630772" y="3436631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15" name="TextBox 31"/>
          <p:cNvSpPr txBox="1"/>
          <p:nvPr/>
        </p:nvSpPr>
        <p:spPr>
          <a:xfrm>
            <a:off x="1870871" y="4094572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16" name="肘形连接符 15"/>
          <p:cNvCxnSpPr/>
          <p:nvPr/>
        </p:nvCxnSpPr>
        <p:spPr>
          <a:xfrm rot="5400000" flipH="1" flipV="1">
            <a:off x="3902047" y="1945638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17" name="TextBox 33"/>
          <p:cNvSpPr txBox="1"/>
          <p:nvPr/>
        </p:nvSpPr>
        <p:spPr>
          <a:xfrm>
            <a:off x="3151763" y="1217631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18" name="肘形连接符 17"/>
          <p:cNvCxnSpPr/>
          <p:nvPr/>
        </p:nvCxnSpPr>
        <p:spPr>
          <a:xfrm rot="16200000" flipH="1">
            <a:off x="5136650" y="3436631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19" name="TextBox 35"/>
          <p:cNvSpPr txBox="1"/>
          <p:nvPr/>
        </p:nvSpPr>
        <p:spPr>
          <a:xfrm>
            <a:off x="4376748" y="4094572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0" name="肘形连接符 19"/>
          <p:cNvCxnSpPr/>
          <p:nvPr/>
        </p:nvCxnSpPr>
        <p:spPr>
          <a:xfrm rot="5400000" flipH="1" flipV="1">
            <a:off x="6368131" y="1945638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21" name="TextBox 37"/>
          <p:cNvSpPr txBox="1"/>
          <p:nvPr/>
        </p:nvSpPr>
        <p:spPr>
          <a:xfrm>
            <a:off x="5617847" y="1217631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2" name="肘形连接符 21"/>
          <p:cNvCxnSpPr/>
          <p:nvPr/>
        </p:nvCxnSpPr>
        <p:spPr>
          <a:xfrm rot="16200000" flipH="1">
            <a:off x="7653564" y="3436632"/>
            <a:ext cx="702078" cy="601700"/>
          </a:xfrm>
          <a:prstGeom prst="bentConnector3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23" name="TextBox 39"/>
          <p:cNvSpPr txBox="1"/>
          <p:nvPr/>
        </p:nvSpPr>
        <p:spPr>
          <a:xfrm>
            <a:off x="6893663" y="4094573"/>
            <a:ext cx="1890210" cy="6694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30000"/>
              </a:lnSpc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椭圆 23"/>
          <p:cNvSpPr/>
          <p:nvPr/>
        </p:nvSpPr>
        <p:spPr>
          <a:xfrm>
            <a:off x="1020057" y="2630357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20886" y="275606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  <p:sp>
        <p:nvSpPr>
          <p:cNvPr id="26" name="椭圆 25"/>
          <p:cNvSpPr/>
          <p:nvPr/>
        </p:nvSpPr>
        <p:spPr>
          <a:xfrm>
            <a:off x="2283490" y="2583349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384319" y="270905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  <p:sp>
        <p:nvSpPr>
          <p:cNvPr id="28" name="椭圆 27"/>
          <p:cNvSpPr/>
          <p:nvPr/>
        </p:nvSpPr>
        <p:spPr>
          <a:xfrm>
            <a:off x="3559874" y="2634240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60703" y="275994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  <p:sp>
        <p:nvSpPr>
          <p:cNvPr id="30" name="椭圆 29"/>
          <p:cNvSpPr/>
          <p:nvPr/>
        </p:nvSpPr>
        <p:spPr>
          <a:xfrm>
            <a:off x="4796160" y="2575030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96989" y="270073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  <p:sp>
        <p:nvSpPr>
          <p:cNvPr id="32" name="椭圆 31"/>
          <p:cNvSpPr/>
          <p:nvPr/>
        </p:nvSpPr>
        <p:spPr>
          <a:xfrm>
            <a:off x="6060935" y="2630357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161764" y="275606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  <p:sp>
        <p:nvSpPr>
          <p:cNvPr id="34" name="椭圆 33"/>
          <p:cNvSpPr/>
          <p:nvPr/>
        </p:nvSpPr>
        <p:spPr>
          <a:xfrm>
            <a:off x="7302385" y="2573951"/>
            <a:ext cx="797042" cy="797040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403214" y="269965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时间</a:t>
            </a:r>
            <a:endParaRPr lang="en-US" altLang="zh-CN" sz="16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节点</a:t>
            </a:r>
          </a:p>
        </p:txBody>
      </p:sp>
    </p:spTree>
    <p:extLst>
      <p:ext uri="{BB962C8B-B14F-4D97-AF65-F5344CB8AC3E}">
        <p14:creationId xmlns:p14="http://schemas.microsoft.com/office/powerpoint/2010/main" val="199162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4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29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40000" decel="40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40000" fill="hold" grpId="1" nodeType="withEffect">
                                  <p:stCondLst>
                                    <p:cond delay="405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45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40000" decel="40000" fill="hold" grpId="2" nodeType="withEffect">
                                  <p:stCondLst>
                                    <p:cond delay="505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decel="40000" fill="hold" grpId="1" nodeType="withEffect">
                                  <p:stCondLst>
                                    <p:cond delay="615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5" presetClass="path" presetSubtype="0" accel="40000" decel="40000" fill="hold" grpId="2" nodeType="withEffect">
                                  <p:stCondLst>
                                    <p:cond delay="715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6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74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4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path" presetSubtype="0" decel="40000" fill="hold" grpId="1" nodeType="withEffect">
                                  <p:stCondLst>
                                    <p:cond delay="845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7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5" presetClass="path" presetSubtype="0" accel="40000" decel="40000" fill="hold" grpId="2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7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5" presetClass="path" presetSubtype="0" decel="40000" fill="hold" grpId="1" nodeType="withEffect">
                                  <p:stCondLst>
                                    <p:cond delay="10550"/>
                                  </p:stCondLst>
                                  <p:childTnLst>
                                    <p:animMotion origin="layout" path="M 0.03073 1.11111E-6 L -0.15924 1.11111E-6 " pathEditMode="relative" rAng="0" ptsTypes="AA">
                                      <p:cBhvr>
                                        <p:cTn id="9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5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5" presetClass="path" presetSubtype="0" accel="40000" decel="40000" fill="hold" grpId="2" nodeType="withEffect">
                                  <p:stCondLst>
                                    <p:cond delay="11550"/>
                                  </p:stCondLst>
                                  <p:childTnLst>
                                    <p:animMotion origin="layout" path="M 0.03073 7.40741E-7 L -6.25E-7 7.40741E-7 " pathEditMode="relative" rAng="0" ptsTypes="AA">
                                      <p:cBhvr>
                                        <p:cTn id="9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128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  <p:bldP spid="17" grpId="0"/>
      <p:bldP spid="19" grpId="0"/>
      <p:bldP spid="21" grpId="0"/>
      <p:bldP spid="23" grpId="0"/>
      <p:bldP spid="24" grpId="0" animBg="1"/>
      <p:bldP spid="24" grpId="1" animBg="1"/>
      <p:bldP spid="24" grpId="2" animBg="1"/>
      <p:bldP spid="25" grpId="0"/>
      <p:bldP spid="26" grpId="0" animBg="1"/>
      <p:bldP spid="26" grpId="1" animBg="1"/>
      <p:bldP spid="26" grpId="2" animBg="1"/>
      <p:bldP spid="27" grpId="0"/>
      <p:bldP spid="28" grpId="0" animBg="1"/>
      <p:bldP spid="28" grpId="1" animBg="1"/>
      <p:bldP spid="28" grpId="2" animBg="1"/>
      <p:bldP spid="29" grpId="0"/>
      <p:bldP spid="30" grpId="0" animBg="1"/>
      <p:bldP spid="30" grpId="1" animBg="1"/>
      <p:bldP spid="30" grpId="2" animBg="1"/>
      <p:bldP spid="31" grpId="0"/>
      <p:bldP spid="32" grpId="0" animBg="1"/>
      <p:bldP spid="32" grpId="1" animBg="1"/>
      <p:bldP spid="32" grpId="2" animBg="1"/>
      <p:bldP spid="33" grpId="0"/>
      <p:bldP spid="34" grpId="0" animBg="1"/>
      <p:bldP spid="34" grpId="1" animBg="1"/>
      <p:bldP spid="34" grpId="2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团队成员介绍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1136053" y="1402977"/>
            <a:ext cx="2085612" cy="208561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cs typeface="+mn-ea"/>
              <a:sym typeface="+mn-lt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540087" y="3707360"/>
            <a:ext cx="1277542" cy="356116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279783" y="1546707"/>
            <a:ext cx="1798152" cy="179815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innerShdw blurRad="127000" dist="381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676157" y="373595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添加姓名</a:t>
            </a:r>
          </a:p>
        </p:txBody>
      </p:sp>
      <p:sp>
        <p:nvSpPr>
          <p:cNvPr id="40" name="矩形 39"/>
          <p:cNvSpPr/>
          <p:nvPr/>
        </p:nvSpPr>
        <p:spPr>
          <a:xfrm>
            <a:off x="1498900" y="4156292"/>
            <a:ext cx="1359914" cy="548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ct val="0"/>
              </a:spcAft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公司总经理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 fontAlgn="base">
              <a:lnSpc>
                <a:spcPct val="150000"/>
              </a:lnSpc>
              <a:spcAft>
                <a:spcPct val="0"/>
              </a:spcAft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本项目团队负责人</a:t>
            </a:r>
          </a:p>
        </p:txBody>
      </p:sp>
      <p:sp>
        <p:nvSpPr>
          <p:cNvPr id="41" name="圆角矩形 40"/>
          <p:cNvSpPr/>
          <p:nvPr/>
        </p:nvSpPr>
        <p:spPr>
          <a:xfrm>
            <a:off x="3693173" y="1608088"/>
            <a:ext cx="3664555" cy="220707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693172" y="1608087"/>
            <a:ext cx="2888379" cy="220708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463814" y="154541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3693173" y="2238953"/>
            <a:ext cx="3664555" cy="220707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3693172" y="2238952"/>
            <a:ext cx="2220559" cy="192697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463814" y="217628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3693173" y="2841808"/>
            <a:ext cx="3664555" cy="220707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3693173" y="2841807"/>
            <a:ext cx="1261598" cy="220708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63814" y="277913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3693173" y="3472673"/>
            <a:ext cx="3664555" cy="220707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3693172" y="3472672"/>
            <a:ext cx="2346119" cy="220708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463814" y="341000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添加文本</a:t>
            </a:r>
          </a:p>
        </p:txBody>
      </p:sp>
      <p:sp>
        <p:nvSpPr>
          <p:cNvPr id="53" name="矩形 52"/>
          <p:cNvSpPr/>
          <p:nvPr/>
        </p:nvSpPr>
        <p:spPr>
          <a:xfrm>
            <a:off x="3610204" y="3995739"/>
            <a:ext cx="4859013" cy="689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ts val="90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字以内，据统计每页幻灯片。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12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46914E-6 L -0.1592 -2.46914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46914E-6 L -3.88889E-6 -2.46914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0.03981 L -3.88889E-6 0.14815 " pathEditMode="relative" rAng="0" ptsTypes="AA">
                                      <p:cBhvr>
                                        <p:cTn id="20" dur="7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88889E-6 -0.03981 L -3.88889E-6 -2.59259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981 L 3.33333E-6 0.14815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0.03981 L 3.33333E-6 -6.17284E-7 " pathEditMode="relative" rAng="0" ptsTypes="AA">
                                      <p:cBhvr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981 L 3.33333E-6 0.14815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0.03981 L 3.33333E-6 -1.48148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750"/>
                            </p:stCondLst>
                            <p:childTnLst>
                              <p:par>
                                <p:cTn id="5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982 L 3.33333E-6 0.14814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0.03982 L 3.33333E-6 4.5679E-6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250"/>
                            </p:stCondLst>
                            <p:childTnLst>
                              <p:par>
                                <p:cTn id="7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981 L 3.33333E-6 0.14815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0.03981 L 3.33333E-6 -4.93827E-6 " pathEditMode="relative" rAng="0" ptsTypes="AA">
                                      <p:cBhvr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750"/>
                            </p:stCondLst>
                            <p:childTnLst>
                              <p:par>
                                <p:cTn id="8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9" grpId="0"/>
      <p:bldP spid="40" grpId="0"/>
      <p:bldP spid="41" grpId="0" animBg="1"/>
      <p:bldP spid="41" grpId="1" animBg="1"/>
      <p:bldP spid="41" grpId="2" animBg="1"/>
      <p:bldP spid="42" grpId="0" animBg="1"/>
      <p:bldP spid="43" grpId="0"/>
      <p:bldP spid="44" grpId="0" animBg="1"/>
      <p:bldP spid="44" grpId="1" animBg="1"/>
      <p:bldP spid="44" grpId="2" animBg="1"/>
      <p:bldP spid="45" grpId="0" animBg="1"/>
      <p:bldP spid="46" grpId="0"/>
      <p:bldP spid="47" grpId="0" animBg="1"/>
      <p:bldP spid="47" grpId="1" animBg="1"/>
      <p:bldP spid="47" grpId="2" animBg="1"/>
      <p:bldP spid="48" grpId="0" animBg="1"/>
      <p:bldP spid="49" grpId="0"/>
      <p:bldP spid="50" grpId="0" animBg="1"/>
      <p:bldP spid="50" grpId="1" animBg="1"/>
      <p:bldP spid="50" grpId="2" animBg="1"/>
      <p:bldP spid="51" grpId="0" animBg="1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团队成员介绍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773747" y="1549139"/>
            <a:ext cx="1728960" cy="1728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841125" y="1542051"/>
            <a:ext cx="1728960" cy="1728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893883" y="1522234"/>
            <a:ext cx="1728960" cy="1728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44707" y="1542051"/>
            <a:ext cx="1728960" cy="17289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13" t="-8281" r="8013" b="9431"/>
          <a:stretch/>
        </p:blipFill>
        <p:spPr>
          <a:xfrm>
            <a:off x="7053210" y="1675119"/>
            <a:ext cx="1410306" cy="14103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127000" dist="508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</p:pic>
      <p:sp>
        <p:nvSpPr>
          <p:cNvPr id="10" name="椭圆 9"/>
          <p:cNvSpPr/>
          <p:nvPr/>
        </p:nvSpPr>
        <p:spPr>
          <a:xfrm>
            <a:off x="4981216" y="1672116"/>
            <a:ext cx="1455942" cy="145594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innerShdw blurRad="127000" dist="508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989276" y="1688077"/>
            <a:ext cx="1455942" cy="145594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innerShdw blurRad="127000" dist="508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30991" y="1689244"/>
            <a:ext cx="1438196" cy="1438196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innerShdw blurRad="127000" dist="508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001669" y="3443035"/>
            <a:ext cx="1277542" cy="356116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37739" y="347163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添加姓名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3063707" y="3443035"/>
            <a:ext cx="1277542" cy="356116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99777" y="347163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添加姓名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5099007" y="3427142"/>
            <a:ext cx="1277542" cy="356116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235077" y="345573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添加姓名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7155578" y="3422281"/>
            <a:ext cx="1277542" cy="356116"/>
          </a:xfrm>
          <a:prstGeom prst="roundRect">
            <a:avLst>
              <a:gd name="adj" fmla="val 2268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91648" y="345087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添加姓名</a:t>
            </a:r>
          </a:p>
        </p:txBody>
      </p:sp>
      <p:sp>
        <p:nvSpPr>
          <p:cNvPr id="21" name="矩形 20"/>
          <p:cNvSpPr/>
          <p:nvPr/>
        </p:nvSpPr>
        <p:spPr>
          <a:xfrm>
            <a:off x="827645" y="3838779"/>
            <a:ext cx="17094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此处添加详细文本描述建议与标题相关并符合整体语言风格，语言描述尽量简洁生动。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849308" y="3838779"/>
            <a:ext cx="17094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此处添加详细文本描述建议与标题相关并符合整体语言风格，语言描述尽量简洁生动。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06015" y="3838779"/>
            <a:ext cx="17094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此处添加详细文本描述建议与标题相关并符合整体语言风格，语言描述尽量简洁生动。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39617" y="3832308"/>
            <a:ext cx="170946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此处添加详细文本描述建议与标题相关并符合整体语言风格，语言描述尽量简洁生动。</a:t>
            </a:r>
            <a:endParaRPr lang="zh-CN" altLang="en-US" sz="105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323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4.19753E-6 L -0.1592 4.19753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4.19753E-6 L 3.33333E-6 4.19753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59259E-6 L -0.1592 -2.59259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0.03073 -2.59259E-6 L 1.66667E-6 -2.59259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11111E-6 L -0.1592 1.11111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0.03073 1.11111E-6 L 2.5E-6 1.1111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2 -2.59259E-6 L -0.15921 -2.59259E-6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0.03072 -2.59259E-6 L 4.44444E-6 -2.59259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3981 L -2.77778E-7 0.14815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0.03981 L -2.77778E-7 -2.34568E-6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3981 L -1.11111E-6 0.14815 " pathEditMode="relative" rAng="0" ptsTypes="AA">
                                      <p:cBhvr>
                                        <p:cTn id="65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11111E-6 -0.03981 L -1.11111E-6 -2.34568E-6 " pathEditMode="relative" rAng="0" ptsTypes="AA">
                                      <p:cBhvr>
                                        <p:cTn id="6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3982 L -5.55556E-7 0.14814 " pathEditMode="relative" rAng="0" ptsTypes="AA">
                                      <p:cBhvr>
                                        <p:cTn id="7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.55556E-7 -0.03982 L -5.55556E-7 4.07407E-6 " pathEditMode="relative" rAng="0" ptsTypes="AA">
                                      <p:cBhvr>
                                        <p:cTn id="7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3981 L 3.05556E-6 0.14815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05556E-6 -0.03981 L 3.05556E-6 1.11022E-16 " pathEditMode="relative" rAng="0" ptsTypes="AA">
                                      <p:cBhvr>
                                        <p:cTn id="8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0" grpId="0" animBg="1"/>
      <p:bldP spid="11" grpId="0" animBg="1"/>
      <p:bldP spid="12" grpId="0" animBg="1"/>
      <p:bldP spid="13" grpId="0" animBg="1"/>
      <p:bldP spid="13" grpId="1" animBg="1"/>
      <p:bldP spid="13" grpId="2" animBg="1"/>
      <p:bldP spid="14" grpId="0"/>
      <p:bldP spid="15" grpId="0" animBg="1"/>
      <p:bldP spid="15" grpId="1" animBg="1"/>
      <p:bldP spid="15" grpId="2" animBg="1"/>
      <p:bldP spid="16" grpId="0"/>
      <p:bldP spid="17" grpId="0" animBg="1"/>
      <p:bldP spid="17" grpId="1" animBg="1"/>
      <p:bldP spid="17" grpId="2" animBg="1"/>
      <p:bldP spid="18" grpId="0"/>
      <p:bldP spid="19" grpId="0" animBg="1"/>
      <p:bldP spid="19" grpId="1" animBg="1"/>
      <p:bldP spid="19" grpId="2" animBg="1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 bwMode="auto">
          <a:xfrm>
            <a:off x="4786951" y="3303276"/>
            <a:ext cx="0" cy="828785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st="76200" dir="2700000" algn="ctr" rotWithShape="0">
              <a:schemeClr val="tx1">
                <a:lumMod val="50000"/>
                <a:lumOff val="50000"/>
              </a:schemeClr>
            </a:outerShdw>
          </a:effectLst>
          <a:extLst/>
        </p:spPr>
      </p:cxnSp>
      <p:cxnSp>
        <p:nvCxnSpPr>
          <p:cNvPr id="6" name="直接连接符 5"/>
          <p:cNvCxnSpPr/>
          <p:nvPr/>
        </p:nvCxnSpPr>
        <p:spPr bwMode="auto">
          <a:xfrm>
            <a:off x="4786951" y="2081999"/>
            <a:ext cx="0" cy="81918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17500" dist="76200" dir="2700000" algn="ctr" rotWithShape="0">
              <a:schemeClr val="tx1">
                <a:lumMod val="50000"/>
                <a:lumOff val="50000"/>
              </a:schemeClr>
            </a:outerShdw>
          </a:effectLst>
          <a:extLst/>
        </p:spPr>
      </p:cxnSp>
      <p:sp>
        <p:nvSpPr>
          <p:cNvPr id="7" name="矩形 6"/>
          <p:cNvSpPr/>
          <p:nvPr/>
        </p:nvSpPr>
        <p:spPr>
          <a:xfrm>
            <a:off x="5335639" y="1733642"/>
            <a:ext cx="3002327" cy="742689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26118" y="2659092"/>
            <a:ext cx="2322458" cy="334115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 eaLnBrk="0" hangingPunct="0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思想认识不断提高</a:t>
            </a:r>
          </a:p>
        </p:txBody>
      </p:sp>
      <p:sp>
        <p:nvSpPr>
          <p:cNvPr id="9" name="矩形 8"/>
          <p:cNvSpPr/>
          <p:nvPr/>
        </p:nvSpPr>
        <p:spPr>
          <a:xfrm>
            <a:off x="5335639" y="4048954"/>
            <a:ext cx="3002327" cy="742689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26114" y="1490692"/>
            <a:ext cx="2122435" cy="334115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 eaLnBrk="0" hangingPunct="0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总体目标顺利完成</a:t>
            </a:r>
          </a:p>
        </p:txBody>
      </p:sp>
      <p:sp>
        <p:nvSpPr>
          <p:cNvPr id="11" name="矩形 10"/>
          <p:cNvSpPr/>
          <p:nvPr/>
        </p:nvSpPr>
        <p:spPr>
          <a:xfrm>
            <a:off x="5335639" y="2921782"/>
            <a:ext cx="3002327" cy="742689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26117" y="3787817"/>
            <a:ext cx="2701062" cy="334115"/>
          </a:xfrm>
          <a:prstGeom prst="rect">
            <a:avLst/>
          </a:prstGeom>
          <a:noFill/>
          <a:ln>
            <a:noFill/>
          </a:ln>
        </p:spPr>
        <p:txBody>
          <a:bodyPr wrap="square" lIns="56564" tIns="28282" rIns="56564" bIns="28282">
            <a:spAutoFit/>
          </a:bodyPr>
          <a:lstStyle/>
          <a:p>
            <a:pPr algn="just" eaLnBrk="0" hangingPunct="0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部门管理逐渐强化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1466950" y="1639792"/>
            <a:ext cx="2565603" cy="3093611"/>
          </a:xfrm>
          <a:prstGeom prst="roundRect">
            <a:avLst>
              <a:gd name="adj" fmla="val 2268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32028" y="1724025"/>
            <a:ext cx="2435446" cy="292514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>
            <a:innerShdw blurRad="177800" dist="50800" dir="13500000">
              <a:schemeClr val="tx1">
                <a:lumMod val="50000"/>
                <a:lumOff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34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84615" y="1545918"/>
            <a:ext cx="602514" cy="602514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497360" y="2720380"/>
            <a:ext cx="602514" cy="602514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497360" y="4031847"/>
            <a:ext cx="602514" cy="602514"/>
          </a:xfrm>
          <a:prstGeom prst="ellipse">
            <a:avLst/>
          </a:pr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4666034" y="172380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4641188" y="2918086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8"/>
          <p:cNvSpPr txBox="1"/>
          <p:nvPr/>
        </p:nvSpPr>
        <p:spPr>
          <a:xfrm>
            <a:off x="4641187" y="4209474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078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3981 L -4.44444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8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44444E-6 -0.03981 L -4.44444E-6 -4.44444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-0.10625 -0.12746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6.17284E-7 L -0.1592 -6.17284E-7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6.17284E-7 L -3.88889E-6 -6.17284E-7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4.32099E-6 L -0.1592 4.32099E-6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4.32099E-6 L 3.61111E-6 4.32099E-6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3.95062E-6 L -0.1592 -3.95062E-6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97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3.95062E-6 L 3.61111E-6 -3.95062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5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5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 animBg="1"/>
      <p:bldP spid="13" grpId="1" animBg="1"/>
      <p:bldP spid="13" grpId="2" animBg="1"/>
      <p:bldP spid="14" grpId="0" animBg="1"/>
      <p:bldP spid="14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重点工作回顾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18791" y="1943100"/>
            <a:ext cx="6961374" cy="1803657"/>
            <a:chOff x="1260022" y="2158994"/>
            <a:chExt cx="6960165" cy="1752804"/>
          </a:xfrm>
          <a:noFill/>
          <a:effectLst>
            <a:outerShdw blurRad="342900" dist="165100" dir="5400000" algn="t" rotWithShape="0">
              <a:schemeClr val="tx1">
                <a:lumMod val="50000"/>
                <a:lumOff val="50000"/>
                <a:alpha val="28000"/>
              </a:schemeClr>
            </a:outerShdw>
          </a:effectLst>
        </p:grpSpPr>
        <p:sp>
          <p:nvSpPr>
            <p:cNvPr id="6" name="Arc 54"/>
            <p:cNvSpPr/>
            <p:nvPr/>
          </p:nvSpPr>
          <p:spPr bwMode="auto">
            <a:xfrm>
              <a:off x="4740104" y="2158994"/>
              <a:ext cx="1748644" cy="175280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Arc 52"/>
            <p:cNvSpPr/>
            <p:nvPr/>
          </p:nvSpPr>
          <p:spPr bwMode="auto">
            <a:xfrm rot="10800000">
              <a:off x="6480146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 cmpd="sng" algn="ctr">
              <a:gradFill>
                <a:gsLst>
                  <a:gs pos="0">
                    <a:schemeClr val="bg1"/>
                  </a:gs>
                  <a:gs pos="5000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485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71236" y="1509666"/>
            <a:ext cx="1919814" cy="728492"/>
            <a:chOff x="6084168" y="1207493"/>
            <a:chExt cx="1919481" cy="707954"/>
          </a:xfrm>
        </p:grpSpPr>
        <p:sp>
          <p:nvSpPr>
            <p:cNvPr id="11" name="TextBox 8"/>
            <p:cNvSpPr txBox="1"/>
            <p:nvPr/>
          </p:nvSpPr>
          <p:spPr>
            <a:xfrm>
              <a:off x="6084168" y="1514664"/>
              <a:ext cx="1919481" cy="40078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您的内容打在这里，或者通过您的内容打在这里，或者您的内容打在这里。</a:t>
              </a:r>
            </a:p>
          </p:txBody>
        </p:sp>
        <p:sp>
          <p:nvSpPr>
            <p:cNvPr id="12" name="TextBox 9"/>
            <p:cNvSpPr txBox="1"/>
            <p:nvPr/>
          </p:nvSpPr>
          <p:spPr>
            <a:xfrm>
              <a:off x="6488143" y="1207493"/>
              <a:ext cx="1008112" cy="31829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015321" y="3665262"/>
            <a:ext cx="1944030" cy="726972"/>
            <a:chOff x="6084168" y="1208971"/>
            <a:chExt cx="1943692" cy="706476"/>
          </a:xfrm>
        </p:grpSpPr>
        <p:sp>
          <p:nvSpPr>
            <p:cNvPr id="14" name="TextBox 11"/>
            <p:cNvSpPr txBox="1"/>
            <p:nvPr/>
          </p:nvSpPr>
          <p:spPr>
            <a:xfrm>
              <a:off x="6084168" y="1514664"/>
              <a:ext cx="1943692" cy="40078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您的内容打在这里，或者通过您的内容打在这里，或者您的内容打在这里。</a:t>
              </a: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6367008" y="1208971"/>
              <a:ext cx="1008112" cy="31829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lvl="0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20428" y="1421213"/>
            <a:ext cx="1860074" cy="706453"/>
            <a:chOff x="6105116" y="1346325"/>
            <a:chExt cx="1859751" cy="686536"/>
          </a:xfrm>
        </p:grpSpPr>
        <p:sp>
          <p:nvSpPr>
            <p:cNvPr id="17" name="TextBox 14"/>
            <p:cNvSpPr txBox="1"/>
            <p:nvPr/>
          </p:nvSpPr>
          <p:spPr>
            <a:xfrm>
              <a:off x="6105116" y="1632078"/>
              <a:ext cx="1859751" cy="40078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您的内容打在这里，或者通过您的内容打在这里，或者您的内容打在这里。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6450707" y="1346325"/>
              <a:ext cx="1008112" cy="31829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lvl="0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13183" y="3648651"/>
            <a:ext cx="1919616" cy="743584"/>
            <a:chOff x="6084168" y="1192827"/>
            <a:chExt cx="1919283" cy="722619"/>
          </a:xfrm>
        </p:grpSpPr>
        <p:sp>
          <p:nvSpPr>
            <p:cNvPr id="20" name="TextBox 17"/>
            <p:cNvSpPr txBox="1"/>
            <p:nvPr/>
          </p:nvSpPr>
          <p:spPr>
            <a:xfrm>
              <a:off x="6084168" y="1514664"/>
              <a:ext cx="1919283" cy="400782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defTabSz="914400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您的内容打在这里，或者通过您的内容打在这里，或者您的内容打在这里。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6376782" y="1192827"/>
              <a:ext cx="1008112" cy="31829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1553140" y="2369574"/>
            <a:ext cx="1071646" cy="1089490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21"/>
          <p:cNvSpPr txBox="1"/>
          <p:nvPr/>
        </p:nvSpPr>
        <p:spPr>
          <a:xfrm>
            <a:off x="1625222" y="2560376"/>
            <a:ext cx="911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工作之一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3258225" y="2257359"/>
            <a:ext cx="1071646" cy="1089490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1"/>
          <p:cNvSpPr txBox="1"/>
          <p:nvPr/>
        </p:nvSpPr>
        <p:spPr>
          <a:xfrm>
            <a:off x="3330307" y="2448161"/>
            <a:ext cx="911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工作之二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5042198" y="2369574"/>
            <a:ext cx="1071646" cy="1089490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TextBox 21"/>
          <p:cNvSpPr txBox="1"/>
          <p:nvPr/>
        </p:nvSpPr>
        <p:spPr>
          <a:xfrm>
            <a:off x="5114280" y="2560376"/>
            <a:ext cx="911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工作之三</a:t>
            </a:r>
          </a:p>
        </p:txBody>
      </p:sp>
      <p:sp>
        <p:nvSpPr>
          <p:cNvPr id="28" name="任意多边形 27"/>
          <p:cNvSpPr/>
          <p:nvPr/>
        </p:nvSpPr>
        <p:spPr>
          <a:xfrm>
            <a:off x="6787770" y="2257359"/>
            <a:ext cx="1071646" cy="1089490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21"/>
          <p:cNvSpPr txBox="1"/>
          <p:nvPr/>
        </p:nvSpPr>
        <p:spPr>
          <a:xfrm>
            <a:off x="6859852" y="2448161"/>
            <a:ext cx="911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工作之四</a:t>
            </a:r>
          </a:p>
        </p:txBody>
      </p:sp>
    </p:spTree>
    <p:extLst>
      <p:ext uri="{BB962C8B-B14F-4D97-AF65-F5344CB8AC3E}">
        <p14:creationId xmlns:p14="http://schemas.microsoft.com/office/powerpoint/2010/main" val="130847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03889 L 1.38889E-6 -0.14815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38889E-6 0.03827 L 1.38889E-6 3.3333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3889 L 3.05556E-6 -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05556E-6 0.03827 L 3.05556E-6 -3.08642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3889 L 4.16667E-6 -0.14815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0.03827 L 4.16667E-6 3.33333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3889 L 1.94444E-6 -0.14815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94444E-6 0.03827 L 1.94444E-6 -3.08642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3" grpId="0"/>
      <p:bldP spid="24" grpId="0" animBg="1"/>
      <p:bldP spid="24" grpId="1" animBg="1"/>
      <p:bldP spid="24" grpId="2" animBg="1"/>
      <p:bldP spid="25" grpId="0"/>
      <p:bldP spid="26" grpId="0" animBg="1"/>
      <p:bldP spid="26" grpId="1" animBg="1"/>
      <p:bldP spid="26" grpId="2" animBg="1"/>
      <p:bldP spid="27" grpId="0"/>
      <p:bldP spid="28" grpId="0" animBg="1"/>
      <p:bldP spid="28" grpId="1" animBg="1"/>
      <p:bldP spid="28" grpId="2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重点工作回顾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57887" y="1325847"/>
            <a:ext cx="724870" cy="724870"/>
            <a:chOff x="7943849" y="1691595"/>
            <a:chExt cx="966493" cy="966493"/>
          </a:xfrm>
        </p:grpSpPr>
        <p:sp>
          <p:nvSpPr>
            <p:cNvPr id="6" name="椭圆 5"/>
            <p:cNvSpPr/>
            <p:nvPr/>
          </p:nvSpPr>
          <p:spPr>
            <a:xfrm>
              <a:off x="7943849" y="1691595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7979174" y="1729301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28953" y="2606313"/>
            <a:ext cx="724870" cy="724870"/>
            <a:chOff x="8438603" y="3398883"/>
            <a:chExt cx="966493" cy="966493"/>
          </a:xfrm>
        </p:grpSpPr>
        <p:sp>
          <p:nvSpPr>
            <p:cNvPr id="9" name="椭圆 8"/>
            <p:cNvSpPr/>
            <p:nvPr/>
          </p:nvSpPr>
          <p:spPr>
            <a:xfrm>
              <a:off x="8438603" y="3398883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8483289" y="3439713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57887" y="3808046"/>
            <a:ext cx="724870" cy="724870"/>
            <a:chOff x="7943849" y="5001194"/>
            <a:chExt cx="966493" cy="966493"/>
          </a:xfrm>
        </p:grpSpPr>
        <p:sp>
          <p:nvSpPr>
            <p:cNvPr id="12" name="椭圆 11"/>
            <p:cNvSpPr/>
            <p:nvPr/>
          </p:nvSpPr>
          <p:spPr>
            <a:xfrm>
              <a:off x="7943849" y="5001194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984836" y="5043374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437429" y="3808046"/>
            <a:ext cx="724870" cy="724870"/>
            <a:chOff x="3249905" y="5001194"/>
            <a:chExt cx="966493" cy="966493"/>
          </a:xfrm>
        </p:grpSpPr>
        <p:sp>
          <p:nvSpPr>
            <p:cNvPr id="15" name="椭圆 14"/>
            <p:cNvSpPr/>
            <p:nvPr/>
          </p:nvSpPr>
          <p:spPr>
            <a:xfrm>
              <a:off x="3249905" y="5001194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292085" y="5034138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035216" y="2606313"/>
            <a:ext cx="724870" cy="724870"/>
            <a:chOff x="2713621" y="3398883"/>
            <a:chExt cx="966493" cy="966493"/>
          </a:xfrm>
        </p:grpSpPr>
        <p:sp>
          <p:nvSpPr>
            <p:cNvPr id="18" name="椭圆 17"/>
            <p:cNvSpPr/>
            <p:nvPr/>
          </p:nvSpPr>
          <p:spPr>
            <a:xfrm>
              <a:off x="2713621" y="3398883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754023" y="3448322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37429" y="1325847"/>
            <a:ext cx="724870" cy="724870"/>
            <a:chOff x="3249905" y="1691595"/>
            <a:chExt cx="966493" cy="966493"/>
          </a:xfrm>
        </p:grpSpPr>
        <p:sp>
          <p:nvSpPr>
            <p:cNvPr id="21" name="椭圆 20"/>
            <p:cNvSpPr/>
            <p:nvPr/>
          </p:nvSpPr>
          <p:spPr>
            <a:xfrm>
              <a:off x="3249905" y="1691595"/>
              <a:ext cx="966493" cy="966493"/>
            </a:xfrm>
            <a:prstGeom prst="ellipse">
              <a:avLst/>
            </a:prstGeom>
            <a:solidFill>
              <a:srgbClr val="DA251D"/>
            </a:solidFill>
            <a:ln w="9525">
              <a:solidFill>
                <a:schemeClr val="bg1"/>
              </a:solidFill>
            </a:ln>
            <a:effectLst>
              <a:outerShdw blurRad="419100" dist="419100" dir="2700000" sx="90000" sy="90000" algn="tl" rotWithShape="0">
                <a:schemeClr val="tx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286849" y="1729301"/>
              <a:ext cx="900604" cy="90060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3103939" y="1508308"/>
            <a:ext cx="2951360" cy="2951360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78422" y="1343376"/>
            <a:ext cx="2346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hangingPunct="0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重点工作之二</a:t>
            </a:r>
          </a:p>
        </p:txBody>
      </p:sp>
      <p:sp>
        <p:nvSpPr>
          <p:cNvPr id="25" name="矩形 24"/>
          <p:cNvSpPr/>
          <p:nvPr/>
        </p:nvSpPr>
        <p:spPr>
          <a:xfrm>
            <a:off x="6797472" y="1623794"/>
            <a:ext cx="2034431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73720" y="2883681"/>
            <a:ext cx="1741680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97472" y="3872087"/>
            <a:ext cx="2327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重点工作之六</a:t>
            </a:r>
            <a:endParaRPr lang="zh-CN" altLang="en-US" sz="1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97472" y="4104880"/>
            <a:ext cx="2117928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00025" y="1391001"/>
            <a:ext cx="2117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重点工作之一</a:t>
            </a:r>
            <a:endParaRPr lang="zh-CN" altLang="en-US" sz="1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00025" y="1623794"/>
            <a:ext cx="2117803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4756" y="3872087"/>
            <a:ext cx="2013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重点工作之五</a:t>
            </a:r>
            <a:endParaRPr lang="zh-CN" altLang="en-US" sz="1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85156" y="4104880"/>
            <a:ext cx="2132672" cy="522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0" y="2650888"/>
            <a:ext cx="1902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重点工作之三</a:t>
            </a:r>
            <a:endParaRPr lang="zh-CN" altLang="en-US" sz="1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0024" y="2883681"/>
            <a:ext cx="1702347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73720" y="2651195"/>
            <a:ext cx="196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重点工作之四</a:t>
            </a:r>
            <a:endParaRPr lang="zh-CN" altLang="en-US" sz="12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186112" y="1582860"/>
            <a:ext cx="2771775" cy="277177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95863" y="2789694"/>
            <a:ext cx="2097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/>
            <a:r>
              <a:rPr lang="zh-CN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六大重点工作概述</a:t>
            </a: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4057898" y="2190751"/>
            <a:ext cx="973864" cy="538870"/>
          </a:xfrm>
          <a:custGeom>
            <a:avLst/>
            <a:gdLst>
              <a:gd name="T0" fmla="*/ 1660776 w 2546350"/>
              <a:gd name="T1" fmla="*/ 783048 h 1409701"/>
              <a:gd name="T2" fmla="*/ 1769836 w 2546350"/>
              <a:gd name="T3" fmla="*/ 861918 h 1409701"/>
              <a:gd name="T4" fmla="*/ 921682 w 2546350"/>
              <a:gd name="T5" fmla="*/ 1409701 h 1409701"/>
              <a:gd name="T6" fmla="*/ 729797 w 2546350"/>
              <a:gd name="T7" fmla="*/ 859878 h 1409701"/>
              <a:gd name="T8" fmla="*/ 850647 w 2546350"/>
              <a:gd name="T9" fmla="*/ 778742 h 1409701"/>
              <a:gd name="T10" fmla="*/ 591880 w 2546350"/>
              <a:gd name="T11" fmla="*/ 727368 h 1409701"/>
              <a:gd name="T12" fmla="*/ 778102 w 2546350"/>
              <a:gd name="T13" fmla="*/ 739045 h 1409701"/>
              <a:gd name="T14" fmla="*/ 684667 w 2546350"/>
              <a:gd name="T15" fmla="*/ 817014 h 1409701"/>
              <a:gd name="T16" fmla="*/ 0 w 2546350"/>
              <a:gd name="T17" fmla="*/ 1339155 h 1409701"/>
              <a:gd name="T18" fmla="*/ 77074 w 2546350"/>
              <a:gd name="T19" fmla="*/ 740308 h 1409701"/>
              <a:gd name="T20" fmla="*/ 449520 w 2546350"/>
              <a:gd name="T21" fmla="*/ 727368 h 1409701"/>
              <a:gd name="T22" fmla="*/ 2425273 w 2546350"/>
              <a:gd name="T23" fmla="*/ 707077 h 1409701"/>
              <a:gd name="T24" fmla="*/ 2545217 w 2546350"/>
              <a:gd name="T25" fmla="*/ 788440 h 1409701"/>
              <a:gd name="T26" fmla="*/ 2353389 w 2546350"/>
              <a:gd name="T27" fmla="*/ 1338263 h 1409701"/>
              <a:gd name="T28" fmla="*/ 1748292 w 2546350"/>
              <a:gd name="T29" fmla="*/ 761030 h 1409701"/>
              <a:gd name="T30" fmla="*/ 1751639 w 2546350"/>
              <a:gd name="T31" fmla="*/ 672628 h 1409701"/>
              <a:gd name="T32" fmla="*/ 1318533 w 2546350"/>
              <a:gd name="T33" fmla="*/ 82101 h 1409701"/>
              <a:gd name="T34" fmla="*/ 1428751 w 2546350"/>
              <a:gd name="T35" fmla="*/ 162185 h 1409701"/>
              <a:gd name="T36" fmla="*/ 1493838 w 2546350"/>
              <a:gd name="T37" fmla="*/ 298986 h 1409701"/>
              <a:gd name="T38" fmla="*/ 1524257 w 2546350"/>
              <a:gd name="T39" fmla="*/ 372145 h 1409701"/>
              <a:gd name="T40" fmla="*/ 1505392 w 2546350"/>
              <a:gd name="T41" fmla="*/ 463325 h 1409701"/>
              <a:gd name="T42" fmla="*/ 1460047 w 2546350"/>
              <a:gd name="T43" fmla="*/ 561245 h 1409701"/>
              <a:gd name="T44" fmla="*/ 1364570 w 2546350"/>
              <a:gd name="T45" fmla="*/ 665831 h 1409701"/>
              <a:gd name="T46" fmla="*/ 1235529 w 2546350"/>
              <a:gd name="T47" fmla="*/ 699861 h 1409701"/>
              <a:gd name="T48" fmla="*/ 1111250 w 2546350"/>
              <a:gd name="T49" fmla="*/ 650631 h 1409701"/>
              <a:gd name="T50" fmla="*/ 1024391 w 2546350"/>
              <a:gd name="T51" fmla="*/ 535155 h 1409701"/>
              <a:gd name="T52" fmla="*/ 983737 w 2546350"/>
              <a:gd name="T53" fmla="*/ 456120 h 1409701"/>
              <a:gd name="T54" fmla="*/ 981706 w 2546350"/>
              <a:gd name="T55" fmla="*/ 350306 h 1409701"/>
              <a:gd name="T56" fmla="*/ 1016227 w 2546350"/>
              <a:gd name="T57" fmla="*/ 255428 h 1409701"/>
              <a:gd name="T58" fmla="*/ 1096056 w 2546350"/>
              <a:gd name="T59" fmla="*/ 132465 h 1409701"/>
              <a:gd name="T60" fmla="*/ 1216252 w 2546350"/>
              <a:gd name="T61" fmla="*/ 72346 h 1409701"/>
              <a:gd name="T62" fmla="*/ 607408 w 2546350"/>
              <a:gd name="T63" fmla="*/ 33571 h 1409701"/>
              <a:gd name="T64" fmla="*/ 712589 w 2546350"/>
              <a:gd name="T65" fmla="*/ 123183 h 1409701"/>
              <a:gd name="T66" fmla="*/ 769261 w 2546350"/>
              <a:gd name="T67" fmla="*/ 265656 h 1409701"/>
              <a:gd name="T68" fmla="*/ 798064 w 2546350"/>
              <a:gd name="T69" fmla="*/ 332602 h 1409701"/>
              <a:gd name="T70" fmla="*/ 773361 w 2546350"/>
              <a:gd name="T71" fmla="*/ 407758 h 1409701"/>
              <a:gd name="T72" fmla="*/ 720523 w 2546350"/>
              <a:gd name="T73" fmla="*/ 523831 h 1409701"/>
              <a:gd name="T74" fmla="*/ 618969 w 2546350"/>
              <a:gd name="T75" fmla="*/ 619796 h 1409701"/>
              <a:gd name="T76" fmla="*/ 487264 w 2546350"/>
              <a:gd name="T77" fmla="*/ 642029 h 1409701"/>
              <a:gd name="T78" fmla="*/ 367575 w 2546350"/>
              <a:gd name="T79" fmla="*/ 581909 h 1409701"/>
              <a:gd name="T80" fmla="*/ 287555 w 2546350"/>
              <a:gd name="T81" fmla="*/ 458947 h 1409701"/>
              <a:gd name="T82" fmla="*/ 251422 w 2546350"/>
              <a:gd name="T83" fmla="*/ 393595 h 1409701"/>
              <a:gd name="T84" fmla="*/ 256812 w 2546350"/>
              <a:gd name="T85" fmla="*/ 287371 h 1409701"/>
              <a:gd name="T86" fmla="*/ 290275 w 2546350"/>
              <a:gd name="T87" fmla="*/ 192832 h 1409701"/>
              <a:gd name="T88" fmla="*/ 372335 w 2546350"/>
              <a:gd name="T89" fmla="*/ 72365 h 1409701"/>
              <a:gd name="T90" fmla="*/ 493838 w 2546350"/>
              <a:gd name="T91" fmla="*/ 15875 h 1409701"/>
              <a:gd name="T92" fmla="*/ 2131399 w 2546350"/>
              <a:gd name="T93" fmla="*/ 28121 h 1409701"/>
              <a:gd name="T94" fmla="*/ 2230687 w 2546350"/>
              <a:gd name="T95" fmla="*/ 126773 h 1409701"/>
              <a:gd name="T96" fmla="*/ 2278638 w 2546350"/>
              <a:gd name="T97" fmla="*/ 268548 h 1409701"/>
              <a:gd name="T98" fmla="*/ 2303010 w 2546350"/>
              <a:gd name="T99" fmla="*/ 342808 h 1409701"/>
              <a:gd name="T100" fmla="*/ 2271717 w 2546350"/>
              <a:gd name="T101" fmla="*/ 401411 h 1409701"/>
              <a:gd name="T102" fmla="*/ 2206659 w 2546350"/>
              <a:gd name="T103" fmla="*/ 537936 h 1409701"/>
              <a:gd name="T104" fmla="*/ 2096263 w 2546350"/>
              <a:gd name="T105" fmla="*/ 618218 h 1409701"/>
              <a:gd name="T106" fmla="*/ 1962972 w 2546350"/>
              <a:gd name="T107" fmla="*/ 620259 h 1409701"/>
              <a:gd name="T108" fmla="*/ 1850763 w 2546350"/>
              <a:gd name="T109" fmla="*/ 543152 h 1409701"/>
              <a:gd name="T110" fmla="*/ 1783438 w 2546350"/>
              <a:gd name="T111" fmla="*/ 408895 h 1409701"/>
              <a:gd name="T112" fmla="*/ 1749644 w 2546350"/>
              <a:gd name="T113" fmla="*/ 354290 h 1409701"/>
              <a:gd name="T114" fmla="*/ 1770632 w 2546350"/>
              <a:gd name="T115" fmla="*/ 268288 h 1409701"/>
              <a:gd name="T116" fmla="*/ 1811774 w 2546350"/>
              <a:gd name="T117" fmla="*/ 145370 h 1409701"/>
              <a:gd name="T118" fmla="*/ 1905168 w 2546350"/>
              <a:gd name="T119" fmla="*/ 38100 h 1409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46350" h="1409701">
                <a:moveTo>
                  <a:pt x="1205490" y="715963"/>
                </a:moveTo>
                <a:lnTo>
                  <a:pt x="1293463" y="715963"/>
                </a:lnTo>
                <a:lnTo>
                  <a:pt x="1320445" y="783954"/>
                </a:lnTo>
                <a:lnTo>
                  <a:pt x="1271470" y="813191"/>
                </a:lnTo>
                <a:lnTo>
                  <a:pt x="1310469" y="955292"/>
                </a:lnTo>
                <a:lnTo>
                  <a:pt x="1402297" y="721402"/>
                </a:lnTo>
                <a:lnTo>
                  <a:pt x="1433360" y="726162"/>
                </a:lnTo>
                <a:lnTo>
                  <a:pt x="1463969" y="731601"/>
                </a:lnTo>
                <a:lnTo>
                  <a:pt x="1494805" y="737494"/>
                </a:lnTo>
                <a:lnTo>
                  <a:pt x="1509997" y="740667"/>
                </a:lnTo>
                <a:lnTo>
                  <a:pt x="1525188" y="743840"/>
                </a:lnTo>
                <a:lnTo>
                  <a:pt x="1539699" y="747239"/>
                </a:lnTo>
                <a:lnTo>
                  <a:pt x="1554664" y="750639"/>
                </a:lnTo>
                <a:lnTo>
                  <a:pt x="1568948" y="754491"/>
                </a:lnTo>
                <a:lnTo>
                  <a:pt x="1583006" y="757891"/>
                </a:lnTo>
                <a:lnTo>
                  <a:pt x="1597063" y="761971"/>
                </a:lnTo>
                <a:lnTo>
                  <a:pt x="1610441" y="765823"/>
                </a:lnTo>
                <a:lnTo>
                  <a:pt x="1623818" y="770129"/>
                </a:lnTo>
                <a:lnTo>
                  <a:pt x="1636289" y="774209"/>
                </a:lnTo>
                <a:lnTo>
                  <a:pt x="1648759" y="778515"/>
                </a:lnTo>
                <a:lnTo>
                  <a:pt x="1660776" y="783048"/>
                </a:lnTo>
                <a:lnTo>
                  <a:pt x="1672113" y="787581"/>
                </a:lnTo>
                <a:lnTo>
                  <a:pt x="1683223" y="792113"/>
                </a:lnTo>
                <a:lnTo>
                  <a:pt x="1693653" y="796873"/>
                </a:lnTo>
                <a:lnTo>
                  <a:pt x="1703629" y="801632"/>
                </a:lnTo>
                <a:lnTo>
                  <a:pt x="1712699" y="806618"/>
                </a:lnTo>
                <a:lnTo>
                  <a:pt x="1721542" y="811604"/>
                </a:lnTo>
                <a:lnTo>
                  <a:pt x="1729704" y="817043"/>
                </a:lnTo>
                <a:lnTo>
                  <a:pt x="1736960" y="822256"/>
                </a:lnTo>
                <a:lnTo>
                  <a:pt x="1743762" y="827695"/>
                </a:lnTo>
                <a:lnTo>
                  <a:pt x="1749657" y="833135"/>
                </a:lnTo>
                <a:lnTo>
                  <a:pt x="1752378" y="835854"/>
                </a:lnTo>
                <a:lnTo>
                  <a:pt x="1754872" y="838801"/>
                </a:lnTo>
                <a:lnTo>
                  <a:pt x="1757139" y="841520"/>
                </a:lnTo>
                <a:lnTo>
                  <a:pt x="1759180" y="844240"/>
                </a:lnTo>
                <a:lnTo>
                  <a:pt x="1761221" y="847186"/>
                </a:lnTo>
                <a:lnTo>
                  <a:pt x="1762808" y="850133"/>
                </a:lnTo>
                <a:lnTo>
                  <a:pt x="1764168" y="853079"/>
                </a:lnTo>
                <a:lnTo>
                  <a:pt x="1765528" y="855799"/>
                </a:lnTo>
                <a:lnTo>
                  <a:pt x="1767569" y="857838"/>
                </a:lnTo>
                <a:lnTo>
                  <a:pt x="1768703" y="859878"/>
                </a:lnTo>
                <a:lnTo>
                  <a:pt x="1769836" y="861918"/>
                </a:lnTo>
                <a:lnTo>
                  <a:pt x="1770063" y="863278"/>
                </a:lnTo>
                <a:lnTo>
                  <a:pt x="1770063" y="864184"/>
                </a:lnTo>
                <a:lnTo>
                  <a:pt x="1770063" y="1395196"/>
                </a:lnTo>
                <a:lnTo>
                  <a:pt x="1770063" y="1396556"/>
                </a:lnTo>
                <a:lnTo>
                  <a:pt x="1769610" y="1398143"/>
                </a:lnTo>
                <a:lnTo>
                  <a:pt x="1768930" y="1399502"/>
                </a:lnTo>
                <a:lnTo>
                  <a:pt x="1768023" y="1400862"/>
                </a:lnTo>
                <a:lnTo>
                  <a:pt x="1767116" y="1402222"/>
                </a:lnTo>
                <a:lnTo>
                  <a:pt x="1765755" y="1403355"/>
                </a:lnTo>
                <a:lnTo>
                  <a:pt x="1764168" y="1404488"/>
                </a:lnTo>
                <a:lnTo>
                  <a:pt x="1762581" y="1405395"/>
                </a:lnTo>
                <a:lnTo>
                  <a:pt x="1760767" y="1406528"/>
                </a:lnTo>
                <a:lnTo>
                  <a:pt x="1758726" y="1407208"/>
                </a:lnTo>
                <a:lnTo>
                  <a:pt x="1754192" y="1408795"/>
                </a:lnTo>
                <a:lnTo>
                  <a:pt x="1749430" y="1409475"/>
                </a:lnTo>
                <a:lnTo>
                  <a:pt x="1746936" y="1409701"/>
                </a:lnTo>
                <a:lnTo>
                  <a:pt x="1743989" y="1409701"/>
                </a:lnTo>
                <a:lnTo>
                  <a:pt x="1604307" y="1409701"/>
                </a:lnTo>
                <a:lnTo>
                  <a:pt x="1590791" y="1027113"/>
                </a:lnTo>
                <a:lnTo>
                  <a:pt x="1577077" y="1409701"/>
                </a:lnTo>
                <a:lnTo>
                  <a:pt x="921682" y="1409701"/>
                </a:lnTo>
                <a:lnTo>
                  <a:pt x="908166" y="1027113"/>
                </a:lnTo>
                <a:lnTo>
                  <a:pt x="894451" y="1409701"/>
                </a:lnTo>
                <a:lnTo>
                  <a:pt x="754511" y="1409701"/>
                </a:lnTo>
                <a:lnTo>
                  <a:pt x="752017" y="1409701"/>
                </a:lnTo>
                <a:lnTo>
                  <a:pt x="749523" y="1409475"/>
                </a:lnTo>
                <a:lnTo>
                  <a:pt x="744535" y="1408795"/>
                </a:lnTo>
                <a:lnTo>
                  <a:pt x="740227" y="1407208"/>
                </a:lnTo>
                <a:lnTo>
                  <a:pt x="738186" y="1406528"/>
                </a:lnTo>
                <a:lnTo>
                  <a:pt x="736145" y="1405395"/>
                </a:lnTo>
                <a:lnTo>
                  <a:pt x="734785" y="1404488"/>
                </a:lnTo>
                <a:lnTo>
                  <a:pt x="733198" y="1403355"/>
                </a:lnTo>
                <a:lnTo>
                  <a:pt x="731837" y="1402222"/>
                </a:lnTo>
                <a:lnTo>
                  <a:pt x="730704" y="1400862"/>
                </a:lnTo>
                <a:lnTo>
                  <a:pt x="729797" y="1399502"/>
                </a:lnTo>
                <a:lnTo>
                  <a:pt x="729117" y="1398143"/>
                </a:lnTo>
                <a:lnTo>
                  <a:pt x="728890" y="1396556"/>
                </a:lnTo>
                <a:lnTo>
                  <a:pt x="728663" y="1395196"/>
                </a:lnTo>
                <a:lnTo>
                  <a:pt x="728663" y="864184"/>
                </a:lnTo>
                <a:lnTo>
                  <a:pt x="728663" y="863278"/>
                </a:lnTo>
                <a:lnTo>
                  <a:pt x="728890" y="861918"/>
                </a:lnTo>
                <a:lnTo>
                  <a:pt x="729797" y="859878"/>
                </a:lnTo>
                <a:lnTo>
                  <a:pt x="731384" y="857838"/>
                </a:lnTo>
                <a:lnTo>
                  <a:pt x="733198" y="855799"/>
                </a:lnTo>
                <a:lnTo>
                  <a:pt x="734332" y="853079"/>
                </a:lnTo>
                <a:lnTo>
                  <a:pt x="735919" y="850133"/>
                </a:lnTo>
                <a:lnTo>
                  <a:pt x="737733" y="847186"/>
                </a:lnTo>
                <a:lnTo>
                  <a:pt x="739546" y="844240"/>
                </a:lnTo>
                <a:lnTo>
                  <a:pt x="741814" y="841520"/>
                </a:lnTo>
                <a:lnTo>
                  <a:pt x="744081" y="838801"/>
                </a:lnTo>
                <a:lnTo>
                  <a:pt x="746575" y="835854"/>
                </a:lnTo>
                <a:lnTo>
                  <a:pt x="749296" y="833135"/>
                </a:lnTo>
                <a:lnTo>
                  <a:pt x="755191" y="827695"/>
                </a:lnTo>
                <a:lnTo>
                  <a:pt x="761993" y="822256"/>
                </a:lnTo>
                <a:lnTo>
                  <a:pt x="769249" y="817043"/>
                </a:lnTo>
                <a:lnTo>
                  <a:pt x="777638" y="811604"/>
                </a:lnTo>
                <a:lnTo>
                  <a:pt x="786254" y="806618"/>
                </a:lnTo>
                <a:lnTo>
                  <a:pt x="795777" y="801632"/>
                </a:lnTo>
                <a:lnTo>
                  <a:pt x="805527" y="796873"/>
                </a:lnTo>
                <a:lnTo>
                  <a:pt x="816183" y="792113"/>
                </a:lnTo>
                <a:lnTo>
                  <a:pt x="827293" y="787581"/>
                </a:lnTo>
                <a:lnTo>
                  <a:pt x="838630" y="783048"/>
                </a:lnTo>
                <a:lnTo>
                  <a:pt x="850647" y="778742"/>
                </a:lnTo>
                <a:lnTo>
                  <a:pt x="863345" y="774209"/>
                </a:lnTo>
                <a:lnTo>
                  <a:pt x="876268" y="770129"/>
                </a:lnTo>
                <a:lnTo>
                  <a:pt x="889419" y="766050"/>
                </a:lnTo>
                <a:lnTo>
                  <a:pt x="903023" y="761971"/>
                </a:lnTo>
                <a:lnTo>
                  <a:pt x="917081" y="758344"/>
                </a:lnTo>
                <a:lnTo>
                  <a:pt x="931139" y="754491"/>
                </a:lnTo>
                <a:lnTo>
                  <a:pt x="945650" y="750865"/>
                </a:lnTo>
                <a:lnTo>
                  <a:pt x="960388" y="747466"/>
                </a:lnTo>
                <a:lnTo>
                  <a:pt x="975352" y="743840"/>
                </a:lnTo>
                <a:lnTo>
                  <a:pt x="990544" y="740893"/>
                </a:lnTo>
                <a:lnTo>
                  <a:pt x="1005735" y="737494"/>
                </a:lnTo>
                <a:lnTo>
                  <a:pt x="1036344" y="731828"/>
                </a:lnTo>
                <a:lnTo>
                  <a:pt x="1067407" y="726388"/>
                </a:lnTo>
                <a:lnTo>
                  <a:pt x="1098470" y="721629"/>
                </a:lnTo>
                <a:lnTo>
                  <a:pt x="1188484" y="955292"/>
                </a:lnTo>
                <a:lnTo>
                  <a:pt x="1227483" y="813191"/>
                </a:lnTo>
                <a:lnTo>
                  <a:pt x="1178281" y="783954"/>
                </a:lnTo>
                <a:lnTo>
                  <a:pt x="1205490" y="715963"/>
                </a:lnTo>
                <a:close/>
                <a:moveTo>
                  <a:pt x="476723" y="658812"/>
                </a:moveTo>
                <a:lnTo>
                  <a:pt x="564677" y="658812"/>
                </a:lnTo>
                <a:lnTo>
                  <a:pt x="591880" y="727368"/>
                </a:lnTo>
                <a:lnTo>
                  <a:pt x="542915" y="756425"/>
                </a:lnTo>
                <a:lnTo>
                  <a:pt x="581452" y="898986"/>
                </a:lnTo>
                <a:lnTo>
                  <a:pt x="673487" y="664487"/>
                </a:lnTo>
                <a:lnTo>
                  <a:pt x="704317" y="669481"/>
                </a:lnTo>
                <a:lnTo>
                  <a:pt x="735373" y="674703"/>
                </a:lnTo>
                <a:lnTo>
                  <a:pt x="766202" y="680605"/>
                </a:lnTo>
                <a:lnTo>
                  <a:pt x="781163" y="683783"/>
                </a:lnTo>
                <a:lnTo>
                  <a:pt x="796125" y="686961"/>
                </a:lnTo>
                <a:lnTo>
                  <a:pt x="811086" y="690366"/>
                </a:lnTo>
                <a:lnTo>
                  <a:pt x="825594" y="693998"/>
                </a:lnTo>
                <a:lnTo>
                  <a:pt x="840329" y="697630"/>
                </a:lnTo>
                <a:lnTo>
                  <a:pt x="854383" y="701263"/>
                </a:lnTo>
                <a:lnTo>
                  <a:pt x="868211" y="705122"/>
                </a:lnTo>
                <a:lnTo>
                  <a:pt x="870360" y="705778"/>
                </a:lnTo>
                <a:lnTo>
                  <a:pt x="856570" y="709807"/>
                </a:lnTo>
                <a:lnTo>
                  <a:pt x="842283" y="714340"/>
                </a:lnTo>
                <a:lnTo>
                  <a:pt x="828449" y="719099"/>
                </a:lnTo>
                <a:lnTo>
                  <a:pt x="815069" y="723859"/>
                </a:lnTo>
                <a:lnTo>
                  <a:pt x="802369" y="728846"/>
                </a:lnTo>
                <a:lnTo>
                  <a:pt x="789895" y="734059"/>
                </a:lnTo>
                <a:lnTo>
                  <a:pt x="778102" y="739045"/>
                </a:lnTo>
                <a:lnTo>
                  <a:pt x="766763" y="744258"/>
                </a:lnTo>
                <a:lnTo>
                  <a:pt x="755877" y="749924"/>
                </a:lnTo>
                <a:lnTo>
                  <a:pt x="746126" y="755364"/>
                </a:lnTo>
                <a:lnTo>
                  <a:pt x="736374" y="761030"/>
                </a:lnTo>
                <a:lnTo>
                  <a:pt x="727983" y="766697"/>
                </a:lnTo>
                <a:lnTo>
                  <a:pt x="719819" y="772590"/>
                </a:lnTo>
                <a:lnTo>
                  <a:pt x="712788" y="778709"/>
                </a:lnTo>
                <a:lnTo>
                  <a:pt x="709386" y="781656"/>
                </a:lnTo>
                <a:lnTo>
                  <a:pt x="706211" y="784602"/>
                </a:lnTo>
                <a:lnTo>
                  <a:pt x="703490" y="788002"/>
                </a:lnTo>
                <a:lnTo>
                  <a:pt x="700542" y="790948"/>
                </a:lnTo>
                <a:lnTo>
                  <a:pt x="698047" y="794122"/>
                </a:lnTo>
                <a:lnTo>
                  <a:pt x="696006" y="797295"/>
                </a:lnTo>
                <a:lnTo>
                  <a:pt x="693738" y="800695"/>
                </a:lnTo>
                <a:lnTo>
                  <a:pt x="692151" y="803868"/>
                </a:lnTo>
                <a:lnTo>
                  <a:pt x="690563" y="807041"/>
                </a:lnTo>
                <a:lnTo>
                  <a:pt x="689202" y="810441"/>
                </a:lnTo>
                <a:lnTo>
                  <a:pt x="686935" y="812481"/>
                </a:lnTo>
                <a:lnTo>
                  <a:pt x="685574" y="814747"/>
                </a:lnTo>
                <a:lnTo>
                  <a:pt x="684893" y="815654"/>
                </a:lnTo>
                <a:lnTo>
                  <a:pt x="684667" y="817014"/>
                </a:lnTo>
                <a:lnTo>
                  <a:pt x="684440" y="818147"/>
                </a:lnTo>
                <a:lnTo>
                  <a:pt x="684213" y="819507"/>
                </a:lnTo>
                <a:lnTo>
                  <a:pt x="684213" y="1354137"/>
                </a:lnTo>
                <a:lnTo>
                  <a:pt x="193036" y="1354137"/>
                </a:lnTo>
                <a:lnTo>
                  <a:pt x="179272" y="971549"/>
                </a:lnTo>
                <a:lnTo>
                  <a:pt x="165708" y="1354137"/>
                </a:lnTo>
                <a:lnTo>
                  <a:pt x="26069" y="1354137"/>
                </a:lnTo>
                <a:lnTo>
                  <a:pt x="23576" y="1353910"/>
                </a:lnTo>
                <a:lnTo>
                  <a:pt x="20855" y="1353683"/>
                </a:lnTo>
                <a:lnTo>
                  <a:pt x="16095" y="1352775"/>
                </a:lnTo>
                <a:lnTo>
                  <a:pt x="11561" y="1351640"/>
                </a:lnTo>
                <a:lnTo>
                  <a:pt x="9748" y="1350505"/>
                </a:lnTo>
                <a:lnTo>
                  <a:pt x="7707" y="1349824"/>
                </a:lnTo>
                <a:lnTo>
                  <a:pt x="6121" y="1348689"/>
                </a:lnTo>
                <a:lnTo>
                  <a:pt x="4761" y="1347554"/>
                </a:lnTo>
                <a:lnTo>
                  <a:pt x="3174" y="1346419"/>
                </a:lnTo>
                <a:lnTo>
                  <a:pt x="2040" y="1345057"/>
                </a:lnTo>
                <a:lnTo>
                  <a:pt x="1360" y="1343695"/>
                </a:lnTo>
                <a:lnTo>
                  <a:pt x="680" y="1342333"/>
                </a:lnTo>
                <a:lnTo>
                  <a:pt x="453" y="1340744"/>
                </a:lnTo>
                <a:lnTo>
                  <a:pt x="0" y="1339155"/>
                </a:lnTo>
                <a:lnTo>
                  <a:pt x="0" y="807729"/>
                </a:lnTo>
                <a:lnTo>
                  <a:pt x="0" y="806367"/>
                </a:lnTo>
                <a:lnTo>
                  <a:pt x="453" y="805459"/>
                </a:lnTo>
                <a:lnTo>
                  <a:pt x="1360" y="803189"/>
                </a:lnTo>
                <a:lnTo>
                  <a:pt x="2720" y="801146"/>
                </a:lnTo>
                <a:lnTo>
                  <a:pt x="4761" y="799330"/>
                </a:lnTo>
                <a:lnTo>
                  <a:pt x="5894" y="796379"/>
                </a:lnTo>
                <a:lnTo>
                  <a:pt x="7481" y="793201"/>
                </a:lnTo>
                <a:lnTo>
                  <a:pt x="9294" y="790477"/>
                </a:lnTo>
                <a:lnTo>
                  <a:pt x="10881" y="787753"/>
                </a:lnTo>
                <a:lnTo>
                  <a:pt x="13148" y="784801"/>
                </a:lnTo>
                <a:lnTo>
                  <a:pt x="15415" y="781850"/>
                </a:lnTo>
                <a:lnTo>
                  <a:pt x="17908" y="779126"/>
                </a:lnTo>
                <a:lnTo>
                  <a:pt x="20629" y="776402"/>
                </a:lnTo>
                <a:lnTo>
                  <a:pt x="26523" y="770727"/>
                </a:lnTo>
                <a:lnTo>
                  <a:pt x="33323" y="765506"/>
                </a:lnTo>
                <a:lnTo>
                  <a:pt x="40804" y="760285"/>
                </a:lnTo>
                <a:lnTo>
                  <a:pt x="48738" y="755063"/>
                </a:lnTo>
                <a:lnTo>
                  <a:pt x="57579" y="750069"/>
                </a:lnTo>
                <a:lnTo>
                  <a:pt x="66873" y="745075"/>
                </a:lnTo>
                <a:lnTo>
                  <a:pt x="77074" y="740308"/>
                </a:lnTo>
                <a:lnTo>
                  <a:pt x="87728" y="735541"/>
                </a:lnTo>
                <a:lnTo>
                  <a:pt x="98382" y="730547"/>
                </a:lnTo>
                <a:lnTo>
                  <a:pt x="110170" y="726006"/>
                </a:lnTo>
                <a:lnTo>
                  <a:pt x="122184" y="721693"/>
                </a:lnTo>
                <a:lnTo>
                  <a:pt x="134652" y="717380"/>
                </a:lnTo>
                <a:lnTo>
                  <a:pt x="147573" y="713294"/>
                </a:lnTo>
                <a:lnTo>
                  <a:pt x="160721" y="709208"/>
                </a:lnTo>
                <a:lnTo>
                  <a:pt x="174322" y="705122"/>
                </a:lnTo>
                <a:lnTo>
                  <a:pt x="188377" y="701263"/>
                </a:lnTo>
                <a:lnTo>
                  <a:pt x="202658" y="697630"/>
                </a:lnTo>
                <a:lnTo>
                  <a:pt x="216940" y="693998"/>
                </a:lnTo>
                <a:lnTo>
                  <a:pt x="231901" y="690366"/>
                </a:lnTo>
                <a:lnTo>
                  <a:pt x="246862" y="687188"/>
                </a:lnTo>
                <a:lnTo>
                  <a:pt x="261824" y="683783"/>
                </a:lnTo>
                <a:lnTo>
                  <a:pt x="277012" y="680832"/>
                </a:lnTo>
                <a:lnTo>
                  <a:pt x="307841" y="674703"/>
                </a:lnTo>
                <a:lnTo>
                  <a:pt x="338897" y="669481"/>
                </a:lnTo>
                <a:lnTo>
                  <a:pt x="369953" y="664714"/>
                </a:lnTo>
                <a:lnTo>
                  <a:pt x="459948" y="898986"/>
                </a:lnTo>
                <a:lnTo>
                  <a:pt x="498485" y="756425"/>
                </a:lnTo>
                <a:lnTo>
                  <a:pt x="449520" y="727368"/>
                </a:lnTo>
                <a:lnTo>
                  <a:pt x="476723" y="658812"/>
                </a:lnTo>
                <a:close/>
                <a:moveTo>
                  <a:pt x="1981777" y="644525"/>
                </a:moveTo>
                <a:lnTo>
                  <a:pt x="2069750" y="644525"/>
                </a:lnTo>
                <a:lnTo>
                  <a:pt x="2096959" y="712516"/>
                </a:lnTo>
                <a:lnTo>
                  <a:pt x="2047757" y="741753"/>
                </a:lnTo>
                <a:lnTo>
                  <a:pt x="2086529" y="883854"/>
                </a:lnTo>
                <a:lnTo>
                  <a:pt x="2178357" y="649964"/>
                </a:lnTo>
                <a:lnTo>
                  <a:pt x="2209420" y="654724"/>
                </a:lnTo>
                <a:lnTo>
                  <a:pt x="2240256" y="660390"/>
                </a:lnTo>
                <a:lnTo>
                  <a:pt x="2271092" y="666056"/>
                </a:lnTo>
                <a:lnTo>
                  <a:pt x="2286284" y="669229"/>
                </a:lnTo>
                <a:lnTo>
                  <a:pt x="2301248" y="672402"/>
                </a:lnTo>
                <a:lnTo>
                  <a:pt x="2316213" y="675801"/>
                </a:lnTo>
                <a:lnTo>
                  <a:pt x="2330724" y="679201"/>
                </a:lnTo>
                <a:lnTo>
                  <a:pt x="2345235" y="683053"/>
                </a:lnTo>
                <a:lnTo>
                  <a:pt x="2359293" y="686680"/>
                </a:lnTo>
                <a:lnTo>
                  <a:pt x="2373124" y="690533"/>
                </a:lnTo>
                <a:lnTo>
                  <a:pt x="2386501" y="694385"/>
                </a:lnTo>
                <a:lnTo>
                  <a:pt x="2399879" y="698691"/>
                </a:lnTo>
                <a:lnTo>
                  <a:pt x="2412576" y="702771"/>
                </a:lnTo>
                <a:lnTo>
                  <a:pt x="2425273" y="707077"/>
                </a:lnTo>
                <a:lnTo>
                  <a:pt x="2437063" y="711610"/>
                </a:lnTo>
                <a:lnTo>
                  <a:pt x="2448400" y="716143"/>
                </a:lnTo>
                <a:lnTo>
                  <a:pt x="2459510" y="720675"/>
                </a:lnTo>
                <a:lnTo>
                  <a:pt x="2469940" y="725435"/>
                </a:lnTo>
                <a:lnTo>
                  <a:pt x="2479916" y="730194"/>
                </a:lnTo>
                <a:lnTo>
                  <a:pt x="2489213" y="735180"/>
                </a:lnTo>
                <a:lnTo>
                  <a:pt x="2497829" y="740393"/>
                </a:lnTo>
                <a:lnTo>
                  <a:pt x="2505991" y="745605"/>
                </a:lnTo>
                <a:lnTo>
                  <a:pt x="2513247" y="750818"/>
                </a:lnTo>
                <a:lnTo>
                  <a:pt x="2520049" y="756257"/>
                </a:lnTo>
                <a:lnTo>
                  <a:pt x="2525944" y="761697"/>
                </a:lnTo>
                <a:lnTo>
                  <a:pt x="2528665" y="764416"/>
                </a:lnTo>
                <a:lnTo>
                  <a:pt x="2531159" y="767363"/>
                </a:lnTo>
                <a:lnTo>
                  <a:pt x="2533426" y="770082"/>
                </a:lnTo>
                <a:lnTo>
                  <a:pt x="2535467" y="772802"/>
                </a:lnTo>
                <a:lnTo>
                  <a:pt x="2537508" y="775975"/>
                </a:lnTo>
                <a:lnTo>
                  <a:pt x="2538868" y="778695"/>
                </a:lnTo>
                <a:lnTo>
                  <a:pt x="2540455" y="781641"/>
                </a:lnTo>
                <a:lnTo>
                  <a:pt x="2541815" y="784361"/>
                </a:lnTo>
                <a:lnTo>
                  <a:pt x="2543856" y="786400"/>
                </a:lnTo>
                <a:lnTo>
                  <a:pt x="2545217" y="788440"/>
                </a:lnTo>
                <a:lnTo>
                  <a:pt x="2546123" y="790480"/>
                </a:lnTo>
                <a:lnTo>
                  <a:pt x="2546350" y="791840"/>
                </a:lnTo>
                <a:lnTo>
                  <a:pt x="2546350" y="792746"/>
                </a:lnTo>
                <a:lnTo>
                  <a:pt x="2546350" y="1323758"/>
                </a:lnTo>
                <a:lnTo>
                  <a:pt x="2546350" y="1325118"/>
                </a:lnTo>
                <a:lnTo>
                  <a:pt x="2545670" y="1326705"/>
                </a:lnTo>
                <a:lnTo>
                  <a:pt x="2545217" y="1328064"/>
                </a:lnTo>
                <a:lnTo>
                  <a:pt x="2544310" y="1329424"/>
                </a:lnTo>
                <a:lnTo>
                  <a:pt x="2543176" y="1330784"/>
                </a:lnTo>
                <a:lnTo>
                  <a:pt x="2542042" y="1332144"/>
                </a:lnTo>
                <a:lnTo>
                  <a:pt x="2540455" y="1333050"/>
                </a:lnTo>
                <a:lnTo>
                  <a:pt x="2538641" y="1333957"/>
                </a:lnTo>
                <a:lnTo>
                  <a:pt x="2537054" y="1335090"/>
                </a:lnTo>
                <a:lnTo>
                  <a:pt x="2535013" y="1335770"/>
                </a:lnTo>
                <a:lnTo>
                  <a:pt x="2530479" y="1337357"/>
                </a:lnTo>
                <a:lnTo>
                  <a:pt x="2525490" y="1338037"/>
                </a:lnTo>
                <a:lnTo>
                  <a:pt x="2522996" y="1338263"/>
                </a:lnTo>
                <a:lnTo>
                  <a:pt x="2520276" y="1338263"/>
                </a:lnTo>
                <a:lnTo>
                  <a:pt x="2380604" y="1338263"/>
                </a:lnTo>
                <a:lnTo>
                  <a:pt x="2367197" y="957263"/>
                </a:lnTo>
                <a:lnTo>
                  <a:pt x="2353389" y="1338263"/>
                </a:lnTo>
                <a:lnTo>
                  <a:pt x="1800226" y="1338263"/>
                </a:lnTo>
                <a:lnTo>
                  <a:pt x="1800226" y="819507"/>
                </a:lnTo>
                <a:lnTo>
                  <a:pt x="1799999" y="818147"/>
                </a:lnTo>
                <a:lnTo>
                  <a:pt x="1799773" y="817014"/>
                </a:lnTo>
                <a:lnTo>
                  <a:pt x="1799546" y="815654"/>
                </a:lnTo>
                <a:lnTo>
                  <a:pt x="1798865" y="814747"/>
                </a:lnTo>
                <a:lnTo>
                  <a:pt x="1797278" y="812481"/>
                </a:lnTo>
                <a:lnTo>
                  <a:pt x="1795237" y="810441"/>
                </a:lnTo>
                <a:lnTo>
                  <a:pt x="1794103" y="807041"/>
                </a:lnTo>
                <a:lnTo>
                  <a:pt x="1792515" y="803868"/>
                </a:lnTo>
                <a:lnTo>
                  <a:pt x="1790474" y="800695"/>
                </a:lnTo>
                <a:lnTo>
                  <a:pt x="1788433" y="797295"/>
                </a:lnTo>
                <a:lnTo>
                  <a:pt x="1786165" y="794122"/>
                </a:lnTo>
                <a:lnTo>
                  <a:pt x="1783898" y="790948"/>
                </a:lnTo>
                <a:lnTo>
                  <a:pt x="1781176" y="788002"/>
                </a:lnTo>
                <a:lnTo>
                  <a:pt x="1778455" y="784602"/>
                </a:lnTo>
                <a:lnTo>
                  <a:pt x="1775053" y="781656"/>
                </a:lnTo>
                <a:lnTo>
                  <a:pt x="1771878" y="778709"/>
                </a:lnTo>
                <a:lnTo>
                  <a:pt x="1764621" y="772590"/>
                </a:lnTo>
                <a:lnTo>
                  <a:pt x="1756910" y="766697"/>
                </a:lnTo>
                <a:lnTo>
                  <a:pt x="1748292" y="761030"/>
                </a:lnTo>
                <a:lnTo>
                  <a:pt x="1738994" y="755364"/>
                </a:lnTo>
                <a:lnTo>
                  <a:pt x="1728789" y="749924"/>
                </a:lnTo>
                <a:lnTo>
                  <a:pt x="1718357" y="744258"/>
                </a:lnTo>
                <a:lnTo>
                  <a:pt x="1707244" y="739045"/>
                </a:lnTo>
                <a:lnTo>
                  <a:pt x="1695224" y="733832"/>
                </a:lnTo>
                <a:lnTo>
                  <a:pt x="1682978" y="728619"/>
                </a:lnTo>
                <a:lnTo>
                  <a:pt x="1670278" y="723859"/>
                </a:lnTo>
                <a:lnTo>
                  <a:pt x="1656898" y="719099"/>
                </a:lnTo>
                <a:lnTo>
                  <a:pt x="1643290" y="714340"/>
                </a:lnTo>
                <a:lnTo>
                  <a:pt x="1629230" y="709807"/>
                </a:lnTo>
                <a:lnTo>
                  <a:pt x="1624147" y="708322"/>
                </a:lnTo>
                <a:lnTo>
                  <a:pt x="1626934" y="707304"/>
                </a:lnTo>
                <a:lnTo>
                  <a:pt x="1639632" y="702998"/>
                </a:lnTo>
                <a:lnTo>
                  <a:pt x="1652556" y="698691"/>
                </a:lnTo>
                <a:lnTo>
                  <a:pt x="1665480" y="694612"/>
                </a:lnTo>
                <a:lnTo>
                  <a:pt x="1679084" y="690533"/>
                </a:lnTo>
                <a:lnTo>
                  <a:pt x="1693368" y="686906"/>
                </a:lnTo>
                <a:lnTo>
                  <a:pt x="1707426" y="683053"/>
                </a:lnTo>
                <a:lnTo>
                  <a:pt x="1722164" y="679427"/>
                </a:lnTo>
                <a:lnTo>
                  <a:pt x="1736675" y="676028"/>
                </a:lnTo>
                <a:lnTo>
                  <a:pt x="1751639" y="672628"/>
                </a:lnTo>
                <a:lnTo>
                  <a:pt x="1766831" y="669455"/>
                </a:lnTo>
                <a:lnTo>
                  <a:pt x="1781795" y="666056"/>
                </a:lnTo>
                <a:lnTo>
                  <a:pt x="1812631" y="660390"/>
                </a:lnTo>
                <a:lnTo>
                  <a:pt x="1843694" y="654950"/>
                </a:lnTo>
                <a:lnTo>
                  <a:pt x="1874757" y="650191"/>
                </a:lnTo>
                <a:lnTo>
                  <a:pt x="1964772" y="883854"/>
                </a:lnTo>
                <a:lnTo>
                  <a:pt x="2003543" y="741753"/>
                </a:lnTo>
                <a:lnTo>
                  <a:pt x="1954342" y="712516"/>
                </a:lnTo>
                <a:lnTo>
                  <a:pt x="1981777" y="644525"/>
                </a:lnTo>
                <a:close/>
                <a:moveTo>
                  <a:pt x="1248456" y="69850"/>
                </a:moveTo>
                <a:lnTo>
                  <a:pt x="1255033" y="70077"/>
                </a:lnTo>
                <a:lnTo>
                  <a:pt x="1261609" y="70304"/>
                </a:lnTo>
                <a:lnTo>
                  <a:pt x="1268186" y="70984"/>
                </a:lnTo>
                <a:lnTo>
                  <a:pt x="1274536" y="71665"/>
                </a:lnTo>
                <a:lnTo>
                  <a:pt x="1281113" y="72346"/>
                </a:lnTo>
                <a:lnTo>
                  <a:pt x="1287463" y="73707"/>
                </a:lnTo>
                <a:lnTo>
                  <a:pt x="1293813" y="74841"/>
                </a:lnTo>
                <a:lnTo>
                  <a:pt x="1299936" y="76429"/>
                </a:lnTo>
                <a:lnTo>
                  <a:pt x="1306059" y="78017"/>
                </a:lnTo>
                <a:lnTo>
                  <a:pt x="1312409" y="80059"/>
                </a:lnTo>
                <a:lnTo>
                  <a:pt x="1318533" y="82101"/>
                </a:lnTo>
                <a:lnTo>
                  <a:pt x="1324429" y="84369"/>
                </a:lnTo>
                <a:lnTo>
                  <a:pt x="1330325" y="86638"/>
                </a:lnTo>
                <a:lnTo>
                  <a:pt x="1335995" y="89134"/>
                </a:lnTo>
                <a:lnTo>
                  <a:pt x="1342118" y="91856"/>
                </a:lnTo>
                <a:lnTo>
                  <a:pt x="1347788" y="94579"/>
                </a:lnTo>
                <a:lnTo>
                  <a:pt x="1353458" y="97982"/>
                </a:lnTo>
                <a:lnTo>
                  <a:pt x="1359127" y="100931"/>
                </a:lnTo>
                <a:lnTo>
                  <a:pt x="1364570" y="104561"/>
                </a:lnTo>
                <a:lnTo>
                  <a:pt x="1370240" y="107964"/>
                </a:lnTo>
                <a:lnTo>
                  <a:pt x="1375456" y="111820"/>
                </a:lnTo>
                <a:lnTo>
                  <a:pt x="1380672" y="115677"/>
                </a:lnTo>
                <a:lnTo>
                  <a:pt x="1386115" y="119534"/>
                </a:lnTo>
                <a:lnTo>
                  <a:pt x="1391104" y="123844"/>
                </a:lnTo>
                <a:lnTo>
                  <a:pt x="1396093" y="128155"/>
                </a:lnTo>
                <a:lnTo>
                  <a:pt x="1400856" y="132465"/>
                </a:lnTo>
                <a:lnTo>
                  <a:pt x="1406072" y="137230"/>
                </a:lnTo>
                <a:lnTo>
                  <a:pt x="1410834" y="141767"/>
                </a:lnTo>
                <a:lnTo>
                  <a:pt x="1415370" y="146985"/>
                </a:lnTo>
                <a:lnTo>
                  <a:pt x="1419906" y="151976"/>
                </a:lnTo>
                <a:lnTo>
                  <a:pt x="1424442" y="156967"/>
                </a:lnTo>
                <a:lnTo>
                  <a:pt x="1428751" y="162185"/>
                </a:lnTo>
                <a:lnTo>
                  <a:pt x="1433060" y="167630"/>
                </a:lnTo>
                <a:lnTo>
                  <a:pt x="1437369" y="173075"/>
                </a:lnTo>
                <a:lnTo>
                  <a:pt x="1441224" y="178973"/>
                </a:lnTo>
                <a:lnTo>
                  <a:pt x="1445079" y="184645"/>
                </a:lnTo>
                <a:lnTo>
                  <a:pt x="1449161" y="190543"/>
                </a:lnTo>
                <a:lnTo>
                  <a:pt x="1452790" y="196669"/>
                </a:lnTo>
                <a:lnTo>
                  <a:pt x="1456419" y="202567"/>
                </a:lnTo>
                <a:lnTo>
                  <a:pt x="1460047" y="208920"/>
                </a:lnTo>
                <a:lnTo>
                  <a:pt x="1463222" y="215272"/>
                </a:lnTo>
                <a:lnTo>
                  <a:pt x="1466624" y="221624"/>
                </a:lnTo>
                <a:lnTo>
                  <a:pt x="1469572" y="228203"/>
                </a:lnTo>
                <a:lnTo>
                  <a:pt x="1472520" y="235010"/>
                </a:lnTo>
                <a:lnTo>
                  <a:pt x="1475695" y="241589"/>
                </a:lnTo>
                <a:lnTo>
                  <a:pt x="1478417" y="248395"/>
                </a:lnTo>
                <a:lnTo>
                  <a:pt x="1480911" y="255428"/>
                </a:lnTo>
                <a:lnTo>
                  <a:pt x="1483406" y="262460"/>
                </a:lnTo>
                <a:lnTo>
                  <a:pt x="1485674" y="269493"/>
                </a:lnTo>
                <a:lnTo>
                  <a:pt x="1487942" y="276753"/>
                </a:lnTo>
                <a:lnTo>
                  <a:pt x="1489983" y="284013"/>
                </a:lnTo>
                <a:lnTo>
                  <a:pt x="1492024" y="291273"/>
                </a:lnTo>
                <a:lnTo>
                  <a:pt x="1493838" y="298986"/>
                </a:lnTo>
                <a:lnTo>
                  <a:pt x="1495426" y="306473"/>
                </a:lnTo>
                <a:lnTo>
                  <a:pt x="1496786" y="313959"/>
                </a:lnTo>
                <a:lnTo>
                  <a:pt x="1498374" y="321673"/>
                </a:lnTo>
                <a:lnTo>
                  <a:pt x="1499281" y="329386"/>
                </a:lnTo>
                <a:lnTo>
                  <a:pt x="1500415" y="337100"/>
                </a:lnTo>
                <a:lnTo>
                  <a:pt x="1500809" y="340447"/>
                </a:lnTo>
                <a:lnTo>
                  <a:pt x="1501799" y="339950"/>
                </a:lnTo>
                <a:lnTo>
                  <a:pt x="1502922" y="339725"/>
                </a:lnTo>
                <a:lnTo>
                  <a:pt x="1504045" y="339725"/>
                </a:lnTo>
                <a:lnTo>
                  <a:pt x="1505392" y="339725"/>
                </a:lnTo>
                <a:lnTo>
                  <a:pt x="1506291" y="339950"/>
                </a:lnTo>
                <a:lnTo>
                  <a:pt x="1508761" y="341076"/>
                </a:lnTo>
                <a:lnTo>
                  <a:pt x="1510782" y="342427"/>
                </a:lnTo>
                <a:lnTo>
                  <a:pt x="1513028" y="344678"/>
                </a:lnTo>
                <a:lnTo>
                  <a:pt x="1515049" y="347380"/>
                </a:lnTo>
                <a:lnTo>
                  <a:pt x="1516846" y="350306"/>
                </a:lnTo>
                <a:lnTo>
                  <a:pt x="1518642" y="353909"/>
                </a:lnTo>
                <a:lnTo>
                  <a:pt x="1520214" y="357736"/>
                </a:lnTo>
                <a:lnTo>
                  <a:pt x="1521786" y="362239"/>
                </a:lnTo>
                <a:lnTo>
                  <a:pt x="1523134" y="367192"/>
                </a:lnTo>
                <a:lnTo>
                  <a:pt x="1524257" y="372145"/>
                </a:lnTo>
                <a:lnTo>
                  <a:pt x="1525380" y="377548"/>
                </a:lnTo>
                <a:lnTo>
                  <a:pt x="1526053" y="383176"/>
                </a:lnTo>
                <a:lnTo>
                  <a:pt x="1526503" y="389030"/>
                </a:lnTo>
                <a:lnTo>
                  <a:pt x="1526727" y="395334"/>
                </a:lnTo>
                <a:lnTo>
                  <a:pt x="1527176" y="401637"/>
                </a:lnTo>
                <a:lnTo>
                  <a:pt x="1526727" y="407941"/>
                </a:lnTo>
                <a:lnTo>
                  <a:pt x="1526503" y="414245"/>
                </a:lnTo>
                <a:lnTo>
                  <a:pt x="1526053" y="419873"/>
                </a:lnTo>
                <a:lnTo>
                  <a:pt x="1525380" y="425727"/>
                </a:lnTo>
                <a:lnTo>
                  <a:pt x="1524257" y="430905"/>
                </a:lnTo>
                <a:lnTo>
                  <a:pt x="1523134" y="436308"/>
                </a:lnTo>
                <a:lnTo>
                  <a:pt x="1521786" y="441036"/>
                </a:lnTo>
                <a:lnTo>
                  <a:pt x="1520214" y="445314"/>
                </a:lnTo>
                <a:lnTo>
                  <a:pt x="1518642" y="449366"/>
                </a:lnTo>
                <a:lnTo>
                  <a:pt x="1516846" y="452743"/>
                </a:lnTo>
                <a:lnTo>
                  <a:pt x="1515049" y="456120"/>
                </a:lnTo>
                <a:lnTo>
                  <a:pt x="1513028" y="458597"/>
                </a:lnTo>
                <a:lnTo>
                  <a:pt x="1510782" y="460623"/>
                </a:lnTo>
                <a:lnTo>
                  <a:pt x="1508761" y="462199"/>
                </a:lnTo>
                <a:lnTo>
                  <a:pt x="1506291" y="463100"/>
                </a:lnTo>
                <a:lnTo>
                  <a:pt x="1505392" y="463325"/>
                </a:lnTo>
                <a:lnTo>
                  <a:pt x="1504045" y="463550"/>
                </a:lnTo>
                <a:lnTo>
                  <a:pt x="1502922" y="463325"/>
                </a:lnTo>
                <a:lnTo>
                  <a:pt x="1501799" y="463100"/>
                </a:lnTo>
                <a:lnTo>
                  <a:pt x="1499553" y="462199"/>
                </a:lnTo>
                <a:lnTo>
                  <a:pt x="1497308" y="460623"/>
                </a:lnTo>
                <a:lnTo>
                  <a:pt x="1496170" y="459597"/>
                </a:lnTo>
                <a:lnTo>
                  <a:pt x="1495426" y="463692"/>
                </a:lnTo>
                <a:lnTo>
                  <a:pt x="1493838" y="471405"/>
                </a:lnTo>
                <a:lnTo>
                  <a:pt x="1492024" y="478892"/>
                </a:lnTo>
                <a:lnTo>
                  <a:pt x="1489983" y="486152"/>
                </a:lnTo>
                <a:lnTo>
                  <a:pt x="1487942" y="493638"/>
                </a:lnTo>
                <a:lnTo>
                  <a:pt x="1485674" y="500671"/>
                </a:lnTo>
                <a:lnTo>
                  <a:pt x="1483406" y="507704"/>
                </a:lnTo>
                <a:lnTo>
                  <a:pt x="1480911" y="514737"/>
                </a:lnTo>
                <a:lnTo>
                  <a:pt x="1478417" y="521770"/>
                </a:lnTo>
                <a:lnTo>
                  <a:pt x="1475695" y="528576"/>
                </a:lnTo>
                <a:lnTo>
                  <a:pt x="1472520" y="535155"/>
                </a:lnTo>
                <a:lnTo>
                  <a:pt x="1469572" y="541961"/>
                </a:lnTo>
                <a:lnTo>
                  <a:pt x="1466624" y="548540"/>
                </a:lnTo>
                <a:lnTo>
                  <a:pt x="1463222" y="554893"/>
                </a:lnTo>
                <a:lnTo>
                  <a:pt x="1460047" y="561245"/>
                </a:lnTo>
                <a:lnTo>
                  <a:pt x="1456419" y="567597"/>
                </a:lnTo>
                <a:lnTo>
                  <a:pt x="1452790" y="573496"/>
                </a:lnTo>
                <a:lnTo>
                  <a:pt x="1449161" y="579621"/>
                </a:lnTo>
                <a:lnTo>
                  <a:pt x="1445079" y="585520"/>
                </a:lnTo>
                <a:lnTo>
                  <a:pt x="1441224" y="591192"/>
                </a:lnTo>
                <a:lnTo>
                  <a:pt x="1437369" y="597090"/>
                </a:lnTo>
                <a:lnTo>
                  <a:pt x="1433060" y="602535"/>
                </a:lnTo>
                <a:lnTo>
                  <a:pt x="1428751" y="607980"/>
                </a:lnTo>
                <a:lnTo>
                  <a:pt x="1424442" y="613198"/>
                </a:lnTo>
                <a:lnTo>
                  <a:pt x="1419906" y="618189"/>
                </a:lnTo>
                <a:lnTo>
                  <a:pt x="1415370" y="623407"/>
                </a:lnTo>
                <a:lnTo>
                  <a:pt x="1410834" y="628171"/>
                </a:lnTo>
                <a:lnTo>
                  <a:pt x="1406072" y="632935"/>
                </a:lnTo>
                <a:lnTo>
                  <a:pt x="1400856" y="637699"/>
                </a:lnTo>
                <a:lnTo>
                  <a:pt x="1396093" y="642010"/>
                </a:lnTo>
                <a:lnTo>
                  <a:pt x="1391104" y="646320"/>
                </a:lnTo>
                <a:lnTo>
                  <a:pt x="1386115" y="650631"/>
                </a:lnTo>
                <a:lnTo>
                  <a:pt x="1380672" y="654714"/>
                </a:lnTo>
                <a:lnTo>
                  <a:pt x="1375456" y="658344"/>
                </a:lnTo>
                <a:lnTo>
                  <a:pt x="1370240" y="662201"/>
                </a:lnTo>
                <a:lnTo>
                  <a:pt x="1364570" y="665831"/>
                </a:lnTo>
                <a:lnTo>
                  <a:pt x="1359127" y="669007"/>
                </a:lnTo>
                <a:lnTo>
                  <a:pt x="1353458" y="672410"/>
                </a:lnTo>
                <a:lnTo>
                  <a:pt x="1347788" y="675359"/>
                </a:lnTo>
                <a:lnTo>
                  <a:pt x="1342118" y="678309"/>
                </a:lnTo>
                <a:lnTo>
                  <a:pt x="1335995" y="681031"/>
                </a:lnTo>
                <a:lnTo>
                  <a:pt x="1330325" y="683753"/>
                </a:lnTo>
                <a:lnTo>
                  <a:pt x="1324429" y="686022"/>
                </a:lnTo>
                <a:lnTo>
                  <a:pt x="1318533" y="688291"/>
                </a:lnTo>
                <a:lnTo>
                  <a:pt x="1312409" y="690333"/>
                </a:lnTo>
                <a:lnTo>
                  <a:pt x="1306059" y="692148"/>
                </a:lnTo>
                <a:lnTo>
                  <a:pt x="1299936" y="693736"/>
                </a:lnTo>
                <a:lnTo>
                  <a:pt x="1293813" y="695324"/>
                </a:lnTo>
                <a:lnTo>
                  <a:pt x="1287463" y="696458"/>
                </a:lnTo>
                <a:lnTo>
                  <a:pt x="1281113" y="697592"/>
                </a:lnTo>
                <a:lnTo>
                  <a:pt x="1274536" y="698500"/>
                </a:lnTo>
                <a:lnTo>
                  <a:pt x="1268186" y="699407"/>
                </a:lnTo>
                <a:lnTo>
                  <a:pt x="1261609" y="699861"/>
                </a:lnTo>
                <a:lnTo>
                  <a:pt x="1255033" y="700088"/>
                </a:lnTo>
                <a:lnTo>
                  <a:pt x="1248456" y="700088"/>
                </a:lnTo>
                <a:lnTo>
                  <a:pt x="1241879" y="700088"/>
                </a:lnTo>
                <a:lnTo>
                  <a:pt x="1235529" y="699861"/>
                </a:lnTo>
                <a:lnTo>
                  <a:pt x="1228952" y="699407"/>
                </a:lnTo>
                <a:lnTo>
                  <a:pt x="1222602" y="698500"/>
                </a:lnTo>
                <a:lnTo>
                  <a:pt x="1216252" y="697592"/>
                </a:lnTo>
                <a:lnTo>
                  <a:pt x="1209675" y="696458"/>
                </a:lnTo>
                <a:lnTo>
                  <a:pt x="1203325" y="695324"/>
                </a:lnTo>
                <a:lnTo>
                  <a:pt x="1197429" y="693736"/>
                </a:lnTo>
                <a:lnTo>
                  <a:pt x="1191079" y="692148"/>
                </a:lnTo>
                <a:lnTo>
                  <a:pt x="1184956" y="690333"/>
                </a:lnTo>
                <a:lnTo>
                  <a:pt x="1178832" y="688291"/>
                </a:lnTo>
                <a:lnTo>
                  <a:pt x="1172936" y="686022"/>
                </a:lnTo>
                <a:lnTo>
                  <a:pt x="1166813" y="683753"/>
                </a:lnTo>
                <a:lnTo>
                  <a:pt x="1160916" y="681031"/>
                </a:lnTo>
                <a:lnTo>
                  <a:pt x="1155247" y="678309"/>
                </a:lnTo>
                <a:lnTo>
                  <a:pt x="1149350" y="675359"/>
                </a:lnTo>
                <a:lnTo>
                  <a:pt x="1143907" y="672410"/>
                </a:lnTo>
                <a:lnTo>
                  <a:pt x="1138011" y="669007"/>
                </a:lnTo>
                <a:lnTo>
                  <a:pt x="1132568" y="665831"/>
                </a:lnTo>
                <a:lnTo>
                  <a:pt x="1127125" y="662201"/>
                </a:lnTo>
                <a:lnTo>
                  <a:pt x="1121682" y="658344"/>
                </a:lnTo>
                <a:lnTo>
                  <a:pt x="1116240" y="654714"/>
                </a:lnTo>
                <a:lnTo>
                  <a:pt x="1111250" y="650631"/>
                </a:lnTo>
                <a:lnTo>
                  <a:pt x="1106034" y="646320"/>
                </a:lnTo>
                <a:lnTo>
                  <a:pt x="1101272" y="642010"/>
                </a:lnTo>
                <a:lnTo>
                  <a:pt x="1096056" y="637699"/>
                </a:lnTo>
                <a:lnTo>
                  <a:pt x="1091293" y="632935"/>
                </a:lnTo>
                <a:lnTo>
                  <a:pt x="1086531" y="628171"/>
                </a:lnTo>
                <a:lnTo>
                  <a:pt x="1081768" y="623407"/>
                </a:lnTo>
                <a:lnTo>
                  <a:pt x="1077232" y="618189"/>
                </a:lnTo>
                <a:lnTo>
                  <a:pt x="1072697" y="613198"/>
                </a:lnTo>
                <a:lnTo>
                  <a:pt x="1068388" y="607980"/>
                </a:lnTo>
                <a:lnTo>
                  <a:pt x="1064079" y="602535"/>
                </a:lnTo>
                <a:lnTo>
                  <a:pt x="1059997" y="597090"/>
                </a:lnTo>
                <a:lnTo>
                  <a:pt x="1055688" y="591192"/>
                </a:lnTo>
                <a:lnTo>
                  <a:pt x="1052059" y="585520"/>
                </a:lnTo>
                <a:lnTo>
                  <a:pt x="1048204" y="579621"/>
                </a:lnTo>
                <a:lnTo>
                  <a:pt x="1044348" y="573496"/>
                </a:lnTo>
                <a:lnTo>
                  <a:pt x="1040947" y="567597"/>
                </a:lnTo>
                <a:lnTo>
                  <a:pt x="1037318" y="561245"/>
                </a:lnTo>
                <a:lnTo>
                  <a:pt x="1033916" y="554893"/>
                </a:lnTo>
                <a:lnTo>
                  <a:pt x="1030514" y="548540"/>
                </a:lnTo>
                <a:lnTo>
                  <a:pt x="1027566" y="541961"/>
                </a:lnTo>
                <a:lnTo>
                  <a:pt x="1024391" y="535155"/>
                </a:lnTo>
                <a:lnTo>
                  <a:pt x="1021670" y="528576"/>
                </a:lnTo>
                <a:lnTo>
                  <a:pt x="1018948" y="521770"/>
                </a:lnTo>
                <a:lnTo>
                  <a:pt x="1016227" y="514737"/>
                </a:lnTo>
                <a:lnTo>
                  <a:pt x="1013959" y="507704"/>
                </a:lnTo>
                <a:lnTo>
                  <a:pt x="1011238" y="500671"/>
                </a:lnTo>
                <a:lnTo>
                  <a:pt x="1008970" y="493638"/>
                </a:lnTo>
                <a:lnTo>
                  <a:pt x="1007155" y="486152"/>
                </a:lnTo>
                <a:lnTo>
                  <a:pt x="1005341" y="478892"/>
                </a:lnTo>
                <a:lnTo>
                  <a:pt x="1003527" y="471405"/>
                </a:lnTo>
                <a:lnTo>
                  <a:pt x="1001713" y="463692"/>
                </a:lnTo>
                <a:lnTo>
                  <a:pt x="1001178" y="460749"/>
                </a:lnTo>
                <a:lnTo>
                  <a:pt x="999308" y="462199"/>
                </a:lnTo>
                <a:lnTo>
                  <a:pt x="997052" y="463100"/>
                </a:lnTo>
                <a:lnTo>
                  <a:pt x="995698" y="463325"/>
                </a:lnTo>
                <a:lnTo>
                  <a:pt x="994569" y="463550"/>
                </a:lnTo>
                <a:lnTo>
                  <a:pt x="993215" y="463325"/>
                </a:lnTo>
                <a:lnTo>
                  <a:pt x="992312" y="463100"/>
                </a:lnTo>
                <a:lnTo>
                  <a:pt x="990056" y="462199"/>
                </a:lnTo>
                <a:lnTo>
                  <a:pt x="987799" y="460623"/>
                </a:lnTo>
                <a:lnTo>
                  <a:pt x="985768" y="458597"/>
                </a:lnTo>
                <a:lnTo>
                  <a:pt x="983737" y="456120"/>
                </a:lnTo>
                <a:lnTo>
                  <a:pt x="981706" y="452743"/>
                </a:lnTo>
                <a:lnTo>
                  <a:pt x="979900" y="449366"/>
                </a:lnTo>
                <a:lnTo>
                  <a:pt x="978095" y="445314"/>
                </a:lnTo>
                <a:lnTo>
                  <a:pt x="976741" y="441036"/>
                </a:lnTo>
                <a:lnTo>
                  <a:pt x="975387" y="436308"/>
                </a:lnTo>
                <a:lnTo>
                  <a:pt x="974484" y="430905"/>
                </a:lnTo>
                <a:lnTo>
                  <a:pt x="973356" y="425727"/>
                </a:lnTo>
                <a:lnTo>
                  <a:pt x="972679" y="419873"/>
                </a:lnTo>
                <a:lnTo>
                  <a:pt x="971776" y="414245"/>
                </a:lnTo>
                <a:lnTo>
                  <a:pt x="971550" y="407941"/>
                </a:lnTo>
                <a:lnTo>
                  <a:pt x="971550" y="401637"/>
                </a:lnTo>
                <a:lnTo>
                  <a:pt x="971550" y="395334"/>
                </a:lnTo>
                <a:lnTo>
                  <a:pt x="971776" y="389030"/>
                </a:lnTo>
                <a:lnTo>
                  <a:pt x="972679" y="383176"/>
                </a:lnTo>
                <a:lnTo>
                  <a:pt x="973356" y="377548"/>
                </a:lnTo>
                <a:lnTo>
                  <a:pt x="974484" y="372145"/>
                </a:lnTo>
                <a:lnTo>
                  <a:pt x="975387" y="367192"/>
                </a:lnTo>
                <a:lnTo>
                  <a:pt x="976741" y="362239"/>
                </a:lnTo>
                <a:lnTo>
                  <a:pt x="978095" y="357736"/>
                </a:lnTo>
                <a:lnTo>
                  <a:pt x="979900" y="353909"/>
                </a:lnTo>
                <a:lnTo>
                  <a:pt x="981706" y="350306"/>
                </a:lnTo>
                <a:lnTo>
                  <a:pt x="983737" y="347380"/>
                </a:lnTo>
                <a:lnTo>
                  <a:pt x="985768" y="344678"/>
                </a:lnTo>
                <a:lnTo>
                  <a:pt x="987799" y="342427"/>
                </a:lnTo>
                <a:lnTo>
                  <a:pt x="990056" y="341076"/>
                </a:lnTo>
                <a:lnTo>
                  <a:pt x="992312" y="339950"/>
                </a:lnTo>
                <a:lnTo>
                  <a:pt x="993215" y="339725"/>
                </a:lnTo>
                <a:lnTo>
                  <a:pt x="994569" y="339725"/>
                </a:lnTo>
                <a:lnTo>
                  <a:pt x="995698" y="339725"/>
                </a:lnTo>
                <a:lnTo>
                  <a:pt x="996322" y="339829"/>
                </a:lnTo>
                <a:lnTo>
                  <a:pt x="996723" y="337100"/>
                </a:lnTo>
                <a:lnTo>
                  <a:pt x="997630" y="329386"/>
                </a:lnTo>
                <a:lnTo>
                  <a:pt x="998991" y="321673"/>
                </a:lnTo>
                <a:lnTo>
                  <a:pt x="1000352" y="313959"/>
                </a:lnTo>
                <a:lnTo>
                  <a:pt x="1001713" y="306473"/>
                </a:lnTo>
                <a:lnTo>
                  <a:pt x="1003527" y="298986"/>
                </a:lnTo>
                <a:lnTo>
                  <a:pt x="1005341" y="291273"/>
                </a:lnTo>
                <a:lnTo>
                  <a:pt x="1007155" y="284013"/>
                </a:lnTo>
                <a:lnTo>
                  <a:pt x="1008970" y="276753"/>
                </a:lnTo>
                <a:lnTo>
                  <a:pt x="1011238" y="269493"/>
                </a:lnTo>
                <a:lnTo>
                  <a:pt x="1013959" y="262460"/>
                </a:lnTo>
                <a:lnTo>
                  <a:pt x="1016227" y="255428"/>
                </a:lnTo>
                <a:lnTo>
                  <a:pt x="1018948" y="248395"/>
                </a:lnTo>
                <a:lnTo>
                  <a:pt x="1021670" y="241589"/>
                </a:lnTo>
                <a:lnTo>
                  <a:pt x="1024391" y="235010"/>
                </a:lnTo>
                <a:lnTo>
                  <a:pt x="1027566" y="228203"/>
                </a:lnTo>
                <a:lnTo>
                  <a:pt x="1030514" y="221624"/>
                </a:lnTo>
                <a:lnTo>
                  <a:pt x="1033916" y="215272"/>
                </a:lnTo>
                <a:lnTo>
                  <a:pt x="1037318" y="208920"/>
                </a:lnTo>
                <a:lnTo>
                  <a:pt x="1040947" y="202567"/>
                </a:lnTo>
                <a:lnTo>
                  <a:pt x="1044348" y="196669"/>
                </a:lnTo>
                <a:lnTo>
                  <a:pt x="1048204" y="190543"/>
                </a:lnTo>
                <a:lnTo>
                  <a:pt x="1052059" y="184645"/>
                </a:lnTo>
                <a:lnTo>
                  <a:pt x="1055688" y="178973"/>
                </a:lnTo>
                <a:lnTo>
                  <a:pt x="1059997" y="173075"/>
                </a:lnTo>
                <a:lnTo>
                  <a:pt x="1064079" y="167630"/>
                </a:lnTo>
                <a:lnTo>
                  <a:pt x="1068388" y="162185"/>
                </a:lnTo>
                <a:lnTo>
                  <a:pt x="1072697" y="156967"/>
                </a:lnTo>
                <a:lnTo>
                  <a:pt x="1077232" y="151976"/>
                </a:lnTo>
                <a:lnTo>
                  <a:pt x="1081768" y="146985"/>
                </a:lnTo>
                <a:lnTo>
                  <a:pt x="1086531" y="141767"/>
                </a:lnTo>
                <a:lnTo>
                  <a:pt x="1091293" y="137230"/>
                </a:lnTo>
                <a:lnTo>
                  <a:pt x="1096056" y="132465"/>
                </a:lnTo>
                <a:lnTo>
                  <a:pt x="1101272" y="128155"/>
                </a:lnTo>
                <a:lnTo>
                  <a:pt x="1106034" y="123844"/>
                </a:lnTo>
                <a:lnTo>
                  <a:pt x="1111250" y="119534"/>
                </a:lnTo>
                <a:lnTo>
                  <a:pt x="1116240" y="115677"/>
                </a:lnTo>
                <a:lnTo>
                  <a:pt x="1121682" y="111820"/>
                </a:lnTo>
                <a:lnTo>
                  <a:pt x="1127125" y="107964"/>
                </a:lnTo>
                <a:lnTo>
                  <a:pt x="1132568" y="104561"/>
                </a:lnTo>
                <a:lnTo>
                  <a:pt x="1138011" y="100931"/>
                </a:lnTo>
                <a:lnTo>
                  <a:pt x="1143907" y="97982"/>
                </a:lnTo>
                <a:lnTo>
                  <a:pt x="1149350" y="94579"/>
                </a:lnTo>
                <a:lnTo>
                  <a:pt x="1155247" y="91856"/>
                </a:lnTo>
                <a:lnTo>
                  <a:pt x="1160916" y="89134"/>
                </a:lnTo>
                <a:lnTo>
                  <a:pt x="1166813" y="86638"/>
                </a:lnTo>
                <a:lnTo>
                  <a:pt x="1172936" y="84369"/>
                </a:lnTo>
                <a:lnTo>
                  <a:pt x="1178832" y="82101"/>
                </a:lnTo>
                <a:lnTo>
                  <a:pt x="1184956" y="80059"/>
                </a:lnTo>
                <a:lnTo>
                  <a:pt x="1191079" y="78017"/>
                </a:lnTo>
                <a:lnTo>
                  <a:pt x="1197429" y="76429"/>
                </a:lnTo>
                <a:lnTo>
                  <a:pt x="1203325" y="74841"/>
                </a:lnTo>
                <a:lnTo>
                  <a:pt x="1209675" y="73707"/>
                </a:lnTo>
                <a:lnTo>
                  <a:pt x="1216252" y="72346"/>
                </a:lnTo>
                <a:lnTo>
                  <a:pt x="1222602" y="71665"/>
                </a:lnTo>
                <a:lnTo>
                  <a:pt x="1228952" y="70984"/>
                </a:lnTo>
                <a:lnTo>
                  <a:pt x="1235529" y="70304"/>
                </a:lnTo>
                <a:lnTo>
                  <a:pt x="1241879" y="70077"/>
                </a:lnTo>
                <a:lnTo>
                  <a:pt x="1248456" y="69850"/>
                </a:lnTo>
                <a:close/>
                <a:moveTo>
                  <a:pt x="513333" y="14287"/>
                </a:moveTo>
                <a:lnTo>
                  <a:pt x="519907" y="14287"/>
                </a:lnTo>
                <a:lnTo>
                  <a:pt x="526481" y="14287"/>
                </a:lnTo>
                <a:lnTo>
                  <a:pt x="533055" y="14514"/>
                </a:lnTo>
                <a:lnTo>
                  <a:pt x="539629" y="14968"/>
                </a:lnTo>
                <a:lnTo>
                  <a:pt x="545976" y="15875"/>
                </a:lnTo>
                <a:lnTo>
                  <a:pt x="552550" y="16783"/>
                </a:lnTo>
                <a:lnTo>
                  <a:pt x="558670" y="17917"/>
                </a:lnTo>
                <a:lnTo>
                  <a:pt x="565017" y="19051"/>
                </a:lnTo>
                <a:lnTo>
                  <a:pt x="571365" y="20639"/>
                </a:lnTo>
                <a:lnTo>
                  <a:pt x="577485" y="22454"/>
                </a:lnTo>
                <a:lnTo>
                  <a:pt x="583379" y="24042"/>
                </a:lnTo>
                <a:lnTo>
                  <a:pt x="589499" y="26084"/>
                </a:lnTo>
                <a:lnTo>
                  <a:pt x="595620" y="28353"/>
                </a:lnTo>
                <a:lnTo>
                  <a:pt x="601740" y="30621"/>
                </a:lnTo>
                <a:lnTo>
                  <a:pt x="607408" y="33571"/>
                </a:lnTo>
                <a:lnTo>
                  <a:pt x="613301" y="36066"/>
                </a:lnTo>
                <a:lnTo>
                  <a:pt x="618969" y="39016"/>
                </a:lnTo>
                <a:lnTo>
                  <a:pt x="624862" y="41965"/>
                </a:lnTo>
                <a:lnTo>
                  <a:pt x="630303" y="45368"/>
                </a:lnTo>
                <a:lnTo>
                  <a:pt x="635970" y="48544"/>
                </a:lnTo>
                <a:lnTo>
                  <a:pt x="641184" y="52174"/>
                </a:lnTo>
                <a:lnTo>
                  <a:pt x="646851" y="56031"/>
                </a:lnTo>
                <a:lnTo>
                  <a:pt x="652065" y="59887"/>
                </a:lnTo>
                <a:lnTo>
                  <a:pt x="657052" y="63744"/>
                </a:lnTo>
                <a:lnTo>
                  <a:pt x="662492" y="68055"/>
                </a:lnTo>
                <a:lnTo>
                  <a:pt x="667479" y="72365"/>
                </a:lnTo>
                <a:lnTo>
                  <a:pt x="672239" y="76902"/>
                </a:lnTo>
                <a:lnTo>
                  <a:pt x="677227" y="81440"/>
                </a:lnTo>
                <a:lnTo>
                  <a:pt x="681760" y="86204"/>
                </a:lnTo>
                <a:lnTo>
                  <a:pt x="686521" y="90968"/>
                </a:lnTo>
                <a:lnTo>
                  <a:pt x="691281" y="96186"/>
                </a:lnTo>
                <a:lnTo>
                  <a:pt x="695815" y="101177"/>
                </a:lnTo>
                <a:lnTo>
                  <a:pt x="699895" y="106395"/>
                </a:lnTo>
                <a:lnTo>
                  <a:pt x="704202" y="112067"/>
                </a:lnTo>
                <a:lnTo>
                  <a:pt x="708509" y="117512"/>
                </a:lnTo>
                <a:lnTo>
                  <a:pt x="712589" y="123183"/>
                </a:lnTo>
                <a:lnTo>
                  <a:pt x="716443" y="128855"/>
                </a:lnTo>
                <a:lnTo>
                  <a:pt x="720523" y="134754"/>
                </a:lnTo>
                <a:lnTo>
                  <a:pt x="723924" y="140652"/>
                </a:lnTo>
                <a:lnTo>
                  <a:pt x="727777" y="146778"/>
                </a:lnTo>
                <a:lnTo>
                  <a:pt x="730951" y="153130"/>
                </a:lnTo>
                <a:lnTo>
                  <a:pt x="734578" y="159482"/>
                </a:lnTo>
                <a:lnTo>
                  <a:pt x="737751" y="166061"/>
                </a:lnTo>
                <a:lnTo>
                  <a:pt x="740925" y="172640"/>
                </a:lnTo>
                <a:lnTo>
                  <a:pt x="743872" y="179220"/>
                </a:lnTo>
                <a:lnTo>
                  <a:pt x="746592" y="186026"/>
                </a:lnTo>
                <a:lnTo>
                  <a:pt x="749539" y="192832"/>
                </a:lnTo>
                <a:lnTo>
                  <a:pt x="752259" y="199638"/>
                </a:lnTo>
                <a:lnTo>
                  <a:pt x="754753" y="206671"/>
                </a:lnTo>
                <a:lnTo>
                  <a:pt x="757020" y="213704"/>
                </a:lnTo>
                <a:lnTo>
                  <a:pt x="759287" y="220963"/>
                </a:lnTo>
                <a:lnTo>
                  <a:pt x="761327" y="228450"/>
                </a:lnTo>
                <a:lnTo>
                  <a:pt x="763367" y="235710"/>
                </a:lnTo>
                <a:lnTo>
                  <a:pt x="765180" y="242969"/>
                </a:lnTo>
                <a:lnTo>
                  <a:pt x="766540" y="250683"/>
                </a:lnTo>
                <a:lnTo>
                  <a:pt x="768127" y="258170"/>
                </a:lnTo>
                <a:lnTo>
                  <a:pt x="769261" y="265656"/>
                </a:lnTo>
                <a:lnTo>
                  <a:pt x="770621" y="273597"/>
                </a:lnTo>
                <a:lnTo>
                  <a:pt x="771528" y="281310"/>
                </a:lnTo>
                <a:lnTo>
                  <a:pt x="771841" y="283505"/>
                </a:lnTo>
                <a:lnTo>
                  <a:pt x="773361" y="282802"/>
                </a:lnTo>
                <a:lnTo>
                  <a:pt x="774259" y="282574"/>
                </a:lnTo>
                <a:lnTo>
                  <a:pt x="775606" y="282574"/>
                </a:lnTo>
                <a:lnTo>
                  <a:pt x="776729" y="282574"/>
                </a:lnTo>
                <a:lnTo>
                  <a:pt x="777852" y="282802"/>
                </a:lnTo>
                <a:lnTo>
                  <a:pt x="780098" y="283945"/>
                </a:lnTo>
                <a:lnTo>
                  <a:pt x="782344" y="285315"/>
                </a:lnTo>
                <a:lnTo>
                  <a:pt x="784589" y="287371"/>
                </a:lnTo>
                <a:lnTo>
                  <a:pt x="786611" y="289884"/>
                </a:lnTo>
                <a:lnTo>
                  <a:pt x="788407" y="293311"/>
                </a:lnTo>
                <a:lnTo>
                  <a:pt x="789979" y="296737"/>
                </a:lnTo>
                <a:lnTo>
                  <a:pt x="791776" y="300849"/>
                </a:lnTo>
                <a:lnTo>
                  <a:pt x="793348" y="305189"/>
                </a:lnTo>
                <a:lnTo>
                  <a:pt x="794471" y="309987"/>
                </a:lnTo>
                <a:lnTo>
                  <a:pt x="795818" y="315469"/>
                </a:lnTo>
                <a:lnTo>
                  <a:pt x="796492" y="320723"/>
                </a:lnTo>
                <a:lnTo>
                  <a:pt x="797390" y="326663"/>
                </a:lnTo>
                <a:lnTo>
                  <a:pt x="798064" y="332602"/>
                </a:lnTo>
                <a:lnTo>
                  <a:pt x="798289" y="338770"/>
                </a:lnTo>
                <a:lnTo>
                  <a:pt x="798513" y="345166"/>
                </a:lnTo>
                <a:lnTo>
                  <a:pt x="798289" y="351563"/>
                </a:lnTo>
                <a:lnTo>
                  <a:pt x="798064" y="357730"/>
                </a:lnTo>
                <a:lnTo>
                  <a:pt x="797390" y="363898"/>
                </a:lnTo>
                <a:lnTo>
                  <a:pt x="796492" y="369609"/>
                </a:lnTo>
                <a:lnTo>
                  <a:pt x="795818" y="375092"/>
                </a:lnTo>
                <a:lnTo>
                  <a:pt x="794471" y="380117"/>
                </a:lnTo>
                <a:lnTo>
                  <a:pt x="793348" y="385143"/>
                </a:lnTo>
                <a:lnTo>
                  <a:pt x="791776" y="389712"/>
                </a:lnTo>
                <a:lnTo>
                  <a:pt x="789979" y="393595"/>
                </a:lnTo>
                <a:lnTo>
                  <a:pt x="788407" y="397250"/>
                </a:lnTo>
                <a:lnTo>
                  <a:pt x="786611" y="400220"/>
                </a:lnTo>
                <a:lnTo>
                  <a:pt x="784589" y="403190"/>
                </a:lnTo>
                <a:lnTo>
                  <a:pt x="782344" y="405017"/>
                </a:lnTo>
                <a:lnTo>
                  <a:pt x="780098" y="406616"/>
                </a:lnTo>
                <a:lnTo>
                  <a:pt x="777852" y="407758"/>
                </a:lnTo>
                <a:lnTo>
                  <a:pt x="776729" y="407987"/>
                </a:lnTo>
                <a:lnTo>
                  <a:pt x="775606" y="407987"/>
                </a:lnTo>
                <a:lnTo>
                  <a:pt x="774259" y="407987"/>
                </a:lnTo>
                <a:lnTo>
                  <a:pt x="773361" y="407758"/>
                </a:lnTo>
                <a:lnTo>
                  <a:pt x="770890" y="406616"/>
                </a:lnTo>
                <a:lnTo>
                  <a:pt x="768869" y="405017"/>
                </a:lnTo>
                <a:lnTo>
                  <a:pt x="767445" y="403859"/>
                </a:lnTo>
                <a:lnTo>
                  <a:pt x="766540" y="408129"/>
                </a:lnTo>
                <a:lnTo>
                  <a:pt x="765180" y="415616"/>
                </a:lnTo>
                <a:lnTo>
                  <a:pt x="763367" y="423102"/>
                </a:lnTo>
                <a:lnTo>
                  <a:pt x="761327" y="430362"/>
                </a:lnTo>
                <a:lnTo>
                  <a:pt x="759287" y="437622"/>
                </a:lnTo>
                <a:lnTo>
                  <a:pt x="757020" y="444655"/>
                </a:lnTo>
                <a:lnTo>
                  <a:pt x="754753" y="452141"/>
                </a:lnTo>
                <a:lnTo>
                  <a:pt x="752259" y="458947"/>
                </a:lnTo>
                <a:lnTo>
                  <a:pt x="749539" y="465980"/>
                </a:lnTo>
                <a:lnTo>
                  <a:pt x="746592" y="472786"/>
                </a:lnTo>
                <a:lnTo>
                  <a:pt x="743872" y="479592"/>
                </a:lnTo>
                <a:lnTo>
                  <a:pt x="740925" y="486171"/>
                </a:lnTo>
                <a:lnTo>
                  <a:pt x="737751" y="492751"/>
                </a:lnTo>
                <a:lnTo>
                  <a:pt x="734578" y="499330"/>
                </a:lnTo>
                <a:lnTo>
                  <a:pt x="730951" y="505682"/>
                </a:lnTo>
                <a:lnTo>
                  <a:pt x="727777" y="511581"/>
                </a:lnTo>
                <a:lnTo>
                  <a:pt x="723924" y="517933"/>
                </a:lnTo>
                <a:lnTo>
                  <a:pt x="720523" y="523831"/>
                </a:lnTo>
                <a:lnTo>
                  <a:pt x="716443" y="529730"/>
                </a:lnTo>
                <a:lnTo>
                  <a:pt x="712589" y="535629"/>
                </a:lnTo>
                <a:lnTo>
                  <a:pt x="708509" y="541300"/>
                </a:lnTo>
                <a:lnTo>
                  <a:pt x="704202" y="546745"/>
                </a:lnTo>
                <a:lnTo>
                  <a:pt x="699895" y="551963"/>
                </a:lnTo>
                <a:lnTo>
                  <a:pt x="695815" y="557408"/>
                </a:lnTo>
                <a:lnTo>
                  <a:pt x="691281" y="562626"/>
                </a:lnTo>
                <a:lnTo>
                  <a:pt x="686521" y="567617"/>
                </a:lnTo>
                <a:lnTo>
                  <a:pt x="681760" y="572608"/>
                </a:lnTo>
                <a:lnTo>
                  <a:pt x="677227" y="577372"/>
                </a:lnTo>
                <a:lnTo>
                  <a:pt x="672239" y="581909"/>
                </a:lnTo>
                <a:lnTo>
                  <a:pt x="667479" y="586447"/>
                </a:lnTo>
                <a:lnTo>
                  <a:pt x="662492" y="590757"/>
                </a:lnTo>
                <a:lnTo>
                  <a:pt x="657052" y="594841"/>
                </a:lnTo>
                <a:lnTo>
                  <a:pt x="652065" y="598698"/>
                </a:lnTo>
                <a:lnTo>
                  <a:pt x="646851" y="602781"/>
                </a:lnTo>
                <a:lnTo>
                  <a:pt x="641184" y="606411"/>
                </a:lnTo>
                <a:lnTo>
                  <a:pt x="635970" y="609814"/>
                </a:lnTo>
                <a:lnTo>
                  <a:pt x="630303" y="613444"/>
                </a:lnTo>
                <a:lnTo>
                  <a:pt x="624862" y="616620"/>
                </a:lnTo>
                <a:lnTo>
                  <a:pt x="618969" y="619796"/>
                </a:lnTo>
                <a:lnTo>
                  <a:pt x="613301" y="622519"/>
                </a:lnTo>
                <a:lnTo>
                  <a:pt x="607408" y="625241"/>
                </a:lnTo>
                <a:lnTo>
                  <a:pt x="601740" y="627737"/>
                </a:lnTo>
                <a:lnTo>
                  <a:pt x="595620" y="630232"/>
                </a:lnTo>
                <a:lnTo>
                  <a:pt x="589499" y="632501"/>
                </a:lnTo>
                <a:lnTo>
                  <a:pt x="583379" y="634543"/>
                </a:lnTo>
                <a:lnTo>
                  <a:pt x="577485" y="636358"/>
                </a:lnTo>
                <a:lnTo>
                  <a:pt x="571365" y="638173"/>
                </a:lnTo>
                <a:lnTo>
                  <a:pt x="565017" y="639307"/>
                </a:lnTo>
                <a:lnTo>
                  <a:pt x="558670" y="640895"/>
                </a:lnTo>
                <a:lnTo>
                  <a:pt x="552550" y="642029"/>
                </a:lnTo>
                <a:lnTo>
                  <a:pt x="545976" y="642710"/>
                </a:lnTo>
                <a:lnTo>
                  <a:pt x="539629" y="643391"/>
                </a:lnTo>
                <a:lnTo>
                  <a:pt x="533055" y="644071"/>
                </a:lnTo>
                <a:lnTo>
                  <a:pt x="526481" y="644525"/>
                </a:lnTo>
                <a:lnTo>
                  <a:pt x="519907" y="644525"/>
                </a:lnTo>
                <a:lnTo>
                  <a:pt x="513333" y="644525"/>
                </a:lnTo>
                <a:lnTo>
                  <a:pt x="506759" y="644071"/>
                </a:lnTo>
                <a:lnTo>
                  <a:pt x="500186" y="643391"/>
                </a:lnTo>
                <a:lnTo>
                  <a:pt x="493838" y="642710"/>
                </a:lnTo>
                <a:lnTo>
                  <a:pt x="487264" y="642029"/>
                </a:lnTo>
                <a:lnTo>
                  <a:pt x="481144" y="640895"/>
                </a:lnTo>
                <a:lnTo>
                  <a:pt x="474797" y="639307"/>
                </a:lnTo>
                <a:lnTo>
                  <a:pt x="468450" y="638173"/>
                </a:lnTo>
                <a:lnTo>
                  <a:pt x="462329" y="636358"/>
                </a:lnTo>
                <a:lnTo>
                  <a:pt x="456435" y="634543"/>
                </a:lnTo>
                <a:lnTo>
                  <a:pt x="450315" y="632501"/>
                </a:lnTo>
                <a:lnTo>
                  <a:pt x="444194" y="630232"/>
                </a:lnTo>
                <a:lnTo>
                  <a:pt x="438301" y="627737"/>
                </a:lnTo>
                <a:lnTo>
                  <a:pt x="432407" y="625241"/>
                </a:lnTo>
                <a:lnTo>
                  <a:pt x="426513" y="622519"/>
                </a:lnTo>
                <a:lnTo>
                  <a:pt x="420846" y="619796"/>
                </a:lnTo>
                <a:lnTo>
                  <a:pt x="414952" y="616620"/>
                </a:lnTo>
                <a:lnTo>
                  <a:pt x="409512" y="613444"/>
                </a:lnTo>
                <a:lnTo>
                  <a:pt x="403844" y="609814"/>
                </a:lnTo>
                <a:lnTo>
                  <a:pt x="398631" y="606411"/>
                </a:lnTo>
                <a:lnTo>
                  <a:pt x="392963" y="602781"/>
                </a:lnTo>
                <a:lnTo>
                  <a:pt x="387750" y="598698"/>
                </a:lnTo>
                <a:lnTo>
                  <a:pt x="382763" y="594841"/>
                </a:lnTo>
                <a:lnTo>
                  <a:pt x="377322" y="590757"/>
                </a:lnTo>
                <a:lnTo>
                  <a:pt x="372335" y="586447"/>
                </a:lnTo>
                <a:lnTo>
                  <a:pt x="367575" y="581909"/>
                </a:lnTo>
                <a:lnTo>
                  <a:pt x="362588" y="577372"/>
                </a:lnTo>
                <a:lnTo>
                  <a:pt x="358054" y="572608"/>
                </a:lnTo>
                <a:lnTo>
                  <a:pt x="353294" y="567617"/>
                </a:lnTo>
                <a:lnTo>
                  <a:pt x="348760" y="562626"/>
                </a:lnTo>
                <a:lnTo>
                  <a:pt x="344000" y="557408"/>
                </a:lnTo>
                <a:lnTo>
                  <a:pt x="339919" y="551963"/>
                </a:lnTo>
                <a:lnTo>
                  <a:pt x="335612" y="546745"/>
                </a:lnTo>
                <a:lnTo>
                  <a:pt x="331305" y="541300"/>
                </a:lnTo>
                <a:lnTo>
                  <a:pt x="327225" y="535629"/>
                </a:lnTo>
                <a:lnTo>
                  <a:pt x="323371" y="529730"/>
                </a:lnTo>
                <a:lnTo>
                  <a:pt x="319291" y="523831"/>
                </a:lnTo>
                <a:lnTo>
                  <a:pt x="315891" y="517933"/>
                </a:lnTo>
                <a:lnTo>
                  <a:pt x="312037" y="511581"/>
                </a:lnTo>
                <a:lnTo>
                  <a:pt x="308863" y="505682"/>
                </a:lnTo>
                <a:lnTo>
                  <a:pt x="305236" y="499330"/>
                </a:lnTo>
                <a:lnTo>
                  <a:pt x="302063" y="492751"/>
                </a:lnTo>
                <a:lnTo>
                  <a:pt x="298889" y="486171"/>
                </a:lnTo>
                <a:lnTo>
                  <a:pt x="295942" y="479592"/>
                </a:lnTo>
                <a:lnTo>
                  <a:pt x="293222" y="472786"/>
                </a:lnTo>
                <a:lnTo>
                  <a:pt x="290275" y="465980"/>
                </a:lnTo>
                <a:lnTo>
                  <a:pt x="287555" y="458947"/>
                </a:lnTo>
                <a:lnTo>
                  <a:pt x="285061" y="452141"/>
                </a:lnTo>
                <a:lnTo>
                  <a:pt x="282795" y="444655"/>
                </a:lnTo>
                <a:lnTo>
                  <a:pt x="280528" y="437622"/>
                </a:lnTo>
                <a:lnTo>
                  <a:pt x="278488" y="430362"/>
                </a:lnTo>
                <a:lnTo>
                  <a:pt x="276447" y="423102"/>
                </a:lnTo>
                <a:lnTo>
                  <a:pt x="274861" y="415616"/>
                </a:lnTo>
                <a:lnTo>
                  <a:pt x="273274" y="408129"/>
                </a:lnTo>
                <a:lnTo>
                  <a:pt x="272602" y="404960"/>
                </a:lnTo>
                <a:lnTo>
                  <a:pt x="272532" y="405017"/>
                </a:lnTo>
                <a:lnTo>
                  <a:pt x="270286" y="406616"/>
                </a:lnTo>
                <a:lnTo>
                  <a:pt x="268041" y="407758"/>
                </a:lnTo>
                <a:lnTo>
                  <a:pt x="267142" y="407987"/>
                </a:lnTo>
                <a:lnTo>
                  <a:pt x="265795" y="407987"/>
                </a:lnTo>
                <a:lnTo>
                  <a:pt x="264672" y="407987"/>
                </a:lnTo>
                <a:lnTo>
                  <a:pt x="263549" y="407758"/>
                </a:lnTo>
                <a:lnTo>
                  <a:pt x="261303" y="406616"/>
                </a:lnTo>
                <a:lnTo>
                  <a:pt x="259058" y="405017"/>
                </a:lnTo>
                <a:lnTo>
                  <a:pt x="256812" y="403190"/>
                </a:lnTo>
                <a:lnTo>
                  <a:pt x="254791" y="400220"/>
                </a:lnTo>
                <a:lnTo>
                  <a:pt x="252994" y="397250"/>
                </a:lnTo>
                <a:lnTo>
                  <a:pt x="251422" y="393595"/>
                </a:lnTo>
                <a:lnTo>
                  <a:pt x="249625" y="389712"/>
                </a:lnTo>
                <a:lnTo>
                  <a:pt x="248053" y="385143"/>
                </a:lnTo>
                <a:lnTo>
                  <a:pt x="246930" y="380117"/>
                </a:lnTo>
                <a:lnTo>
                  <a:pt x="245583" y="375092"/>
                </a:lnTo>
                <a:lnTo>
                  <a:pt x="244909" y="369609"/>
                </a:lnTo>
                <a:lnTo>
                  <a:pt x="243786" y="363898"/>
                </a:lnTo>
                <a:lnTo>
                  <a:pt x="243337" y="357730"/>
                </a:lnTo>
                <a:lnTo>
                  <a:pt x="243113" y="351563"/>
                </a:lnTo>
                <a:lnTo>
                  <a:pt x="242888" y="345166"/>
                </a:lnTo>
                <a:lnTo>
                  <a:pt x="243113" y="338770"/>
                </a:lnTo>
                <a:lnTo>
                  <a:pt x="243337" y="332602"/>
                </a:lnTo>
                <a:lnTo>
                  <a:pt x="243786" y="326663"/>
                </a:lnTo>
                <a:lnTo>
                  <a:pt x="244909" y="320723"/>
                </a:lnTo>
                <a:lnTo>
                  <a:pt x="245583" y="315469"/>
                </a:lnTo>
                <a:lnTo>
                  <a:pt x="246930" y="309987"/>
                </a:lnTo>
                <a:lnTo>
                  <a:pt x="248053" y="305189"/>
                </a:lnTo>
                <a:lnTo>
                  <a:pt x="249625" y="300849"/>
                </a:lnTo>
                <a:lnTo>
                  <a:pt x="251422" y="296737"/>
                </a:lnTo>
                <a:lnTo>
                  <a:pt x="252994" y="293311"/>
                </a:lnTo>
                <a:lnTo>
                  <a:pt x="254791" y="289884"/>
                </a:lnTo>
                <a:lnTo>
                  <a:pt x="256812" y="287371"/>
                </a:lnTo>
                <a:lnTo>
                  <a:pt x="259058" y="285315"/>
                </a:lnTo>
                <a:lnTo>
                  <a:pt x="261303" y="283945"/>
                </a:lnTo>
                <a:lnTo>
                  <a:pt x="263549" y="282802"/>
                </a:lnTo>
                <a:lnTo>
                  <a:pt x="264672" y="282574"/>
                </a:lnTo>
                <a:lnTo>
                  <a:pt x="265795" y="282574"/>
                </a:lnTo>
                <a:lnTo>
                  <a:pt x="267142" y="282574"/>
                </a:lnTo>
                <a:lnTo>
                  <a:pt x="268041" y="282802"/>
                </a:lnTo>
                <a:lnTo>
                  <a:pt x="268071" y="282818"/>
                </a:lnTo>
                <a:lnTo>
                  <a:pt x="268287" y="281310"/>
                </a:lnTo>
                <a:lnTo>
                  <a:pt x="269193" y="273597"/>
                </a:lnTo>
                <a:lnTo>
                  <a:pt x="270554" y="265656"/>
                </a:lnTo>
                <a:lnTo>
                  <a:pt x="271687" y="258170"/>
                </a:lnTo>
                <a:lnTo>
                  <a:pt x="273274" y="250683"/>
                </a:lnTo>
                <a:lnTo>
                  <a:pt x="274861" y="242969"/>
                </a:lnTo>
                <a:lnTo>
                  <a:pt x="276447" y="235710"/>
                </a:lnTo>
                <a:lnTo>
                  <a:pt x="278488" y="228450"/>
                </a:lnTo>
                <a:lnTo>
                  <a:pt x="280528" y="220963"/>
                </a:lnTo>
                <a:lnTo>
                  <a:pt x="282795" y="213704"/>
                </a:lnTo>
                <a:lnTo>
                  <a:pt x="285061" y="206671"/>
                </a:lnTo>
                <a:lnTo>
                  <a:pt x="287555" y="199638"/>
                </a:lnTo>
                <a:lnTo>
                  <a:pt x="290275" y="192832"/>
                </a:lnTo>
                <a:lnTo>
                  <a:pt x="293222" y="186026"/>
                </a:lnTo>
                <a:lnTo>
                  <a:pt x="295942" y="179220"/>
                </a:lnTo>
                <a:lnTo>
                  <a:pt x="298889" y="172640"/>
                </a:lnTo>
                <a:lnTo>
                  <a:pt x="302063" y="166061"/>
                </a:lnTo>
                <a:lnTo>
                  <a:pt x="305236" y="159482"/>
                </a:lnTo>
                <a:lnTo>
                  <a:pt x="308863" y="153130"/>
                </a:lnTo>
                <a:lnTo>
                  <a:pt x="312037" y="146778"/>
                </a:lnTo>
                <a:lnTo>
                  <a:pt x="315891" y="140652"/>
                </a:lnTo>
                <a:lnTo>
                  <a:pt x="319291" y="134754"/>
                </a:lnTo>
                <a:lnTo>
                  <a:pt x="323371" y="128855"/>
                </a:lnTo>
                <a:lnTo>
                  <a:pt x="327225" y="123183"/>
                </a:lnTo>
                <a:lnTo>
                  <a:pt x="331305" y="117512"/>
                </a:lnTo>
                <a:lnTo>
                  <a:pt x="335612" y="112067"/>
                </a:lnTo>
                <a:lnTo>
                  <a:pt x="339919" y="106395"/>
                </a:lnTo>
                <a:lnTo>
                  <a:pt x="344000" y="101177"/>
                </a:lnTo>
                <a:lnTo>
                  <a:pt x="348760" y="96186"/>
                </a:lnTo>
                <a:lnTo>
                  <a:pt x="353294" y="90968"/>
                </a:lnTo>
                <a:lnTo>
                  <a:pt x="358054" y="86204"/>
                </a:lnTo>
                <a:lnTo>
                  <a:pt x="362588" y="81440"/>
                </a:lnTo>
                <a:lnTo>
                  <a:pt x="367575" y="76902"/>
                </a:lnTo>
                <a:lnTo>
                  <a:pt x="372335" y="72365"/>
                </a:lnTo>
                <a:lnTo>
                  <a:pt x="377322" y="68055"/>
                </a:lnTo>
                <a:lnTo>
                  <a:pt x="382763" y="63744"/>
                </a:lnTo>
                <a:lnTo>
                  <a:pt x="387750" y="59887"/>
                </a:lnTo>
                <a:lnTo>
                  <a:pt x="392963" y="56031"/>
                </a:lnTo>
                <a:lnTo>
                  <a:pt x="398631" y="52174"/>
                </a:lnTo>
                <a:lnTo>
                  <a:pt x="403844" y="48544"/>
                </a:lnTo>
                <a:lnTo>
                  <a:pt x="409512" y="45368"/>
                </a:lnTo>
                <a:lnTo>
                  <a:pt x="414952" y="41965"/>
                </a:lnTo>
                <a:lnTo>
                  <a:pt x="420846" y="39016"/>
                </a:lnTo>
                <a:lnTo>
                  <a:pt x="426513" y="36066"/>
                </a:lnTo>
                <a:lnTo>
                  <a:pt x="432407" y="33571"/>
                </a:lnTo>
                <a:lnTo>
                  <a:pt x="438301" y="30621"/>
                </a:lnTo>
                <a:lnTo>
                  <a:pt x="444194" y="28353"/>
                </a:lnTo>
                <a:lnTo>
                  <a:pt x="450315" y="26084"/>
                </a:lnTo>
                <a:lnTo>
                  <a:pt x="456435" y="24042"/>
                </a:lnTo>
                <a:lnTo>
                  <a:pt x="462329" y="22454"/>
                </a:lnTo>
                <a:lnTo>
                  <a:pt x="468450" y="20639"/>
                </a:lnTo>
                <a:lnTo>
                  <a:pt x="474797" y="19051"/>
                </a:lnTo>
                <a:lnTo>
                  <a:pt x="481144" y="17917"/>
                </a:lnTo>
                <a:lnTo>
                  <a:pt x="487264" y="16783"/>
                </a:lnTo>
                <a:lnTo>
                  <a:pt x="493838" y="15875"/>
                </a:lnTo>
                <a:lnTo>
                  <a:pt x="500186" y="14968"/>
                </a:lnTo>
                <a:lnTo>
                  <a:pt x="506759" y="14514"/>
                </a:lnTo>
                <a:lnTo>
                  <a:pt x="513333" y="14287"/>
                </a:lnTo>
                <a:close/>
                <a:moveTo>
                  <a:pt x="2026444" y="0"/>
                </a:moveTo>
                <a:lnTo>
                  <a:pt x="2033018" y="227"/>
                </a:lnTo>
                <a:lnTo>
                  <a:pt x="2039592" y="454"/>
                </a:lnTo>
                <a:lnTo>
                  <a:pt x="2046166" y="1134"/>
                </a:lnTo>
                <a:lnTo>
                  <a:pt x="2052740" y="1814"/>
                </a:lnTo>
                <a:lnTo>
                  <a:pt x="2059087" y="2948"/>
                </a:lnTo>
                <a:lnTo>
                  <a:pt x="2065434" y="3855"/>
                </a:lnTo>
                <a:lnTo>
                  <a:pt x="2071555" y="5216"/>
                </a:lnTo>
                <a:lnTo>
                  <a:pt x="2077902" y="6577"/>
                </a:lnTo>
                <a:lnTo>
                  <a:pt x="2084022" y="8164"/>
                </a:lnTo>
                <a:lnTo>
                  <a:pt x="2090369" y="10205"/>
                </a:lnTo>
                <a:lnTo>
                  <a:pt x="2096263" y="12246"/>
                </a:lnTo>
                <a:lnTo>
                  <a:pt x="2102384" y="14514"/>
                </a:lnTo>
                <a:lnTo>
                  <a:pt x="2108278" y="16782"/>
                </a:lnTo>
                <a:lnTo>
                  <a:pt x="2114171" y="19277"/>
                </a:lnTo>
                <a:lnTo>
                  <a:pt x="2120065" y="21998"/>
                </a:lnTo>
                <a:lnTo>
                  <a:pt x="2125506" y="24946"/>
                </a:lnTo>
                <a:lnTo>
                  <a:pt x="2131399" y="28121"/>
                </a:lnTo>
                <a:lnTo>
                  <a:pt x="2137067" y="31296"/>
                </a:lnTo>
                <a:lnTo>
                  <a:pt x="2142507" y="34698"/>
                </a:lnTo>
                <a:lnTo>
                  <a:pt x="2147947" y="38100"/>
                </a:lnTo>
                <a:lnTo>
                  <a:pt x="2153388" y="41955"/>
                </a:lnTo>
                <a:lnTo>
                  <a:pt x="2158602" y="45811"/>
                </a:lnTo>
                <a:lnTo>
                  <a:pt x="2164042" y="49893"/>
                </a:lnTo>
                <a:lnTo>
                  <a:pt x="2169029" y="53975"/>
                </a:lnTo>
                <a:lnTo>
                  <a:pt x="2174016" y="58284"/>
                </a:lnTo>
                <a:lnTo>
                  <a:pt x="2179003" y="62593"/>
                </a:lnTo>
                <a:lnTo>
                  <a:pt x="2183764" y="67355"/>
                </a:lnTo>
                <a:lnTo>
                  <a:pt x="2188751" y="71891"/>
                </a:lnTo>
                <a:lnTo>
                  <a:pt x="2193284" y="77107"/>
                </a:lnTo>
                <a:lnTo>
                  <a:pt x="2197818" y="82096"/>
                </a:lnTo>
                <a:lnTo>
                  <a:pt x="2202352" y="87086"/>
                </a:lnTo>
                <a:lnTo>
                  <a:pt x="2206659" y="92529"/>
                </a:lnTo>
                <a:lnTo>
                  <a:pt x="2210966" y="97745"/>
                </a:lnTo>
                <a:lnTo>
                  <a:pt x="2215046" y="103188"/>
                </a:lnTo>
                <a:lnTo>
                  <a:pt x="2219127" y="109084"/>
                </a:lnTo>
                <a:lnTo>
                  <a:pt x="2223207" y="114980"/>
                </a:lnTo>
                <a:lnTo>
                  <a:pt x="2227061" y="120650"/>
                </a:lnTo>
                <a:lnTo>
                  <a:pt x="2230687" y="126773"/>
                </a:lnTo>
                <a:lnTo>
                  <a:pt x="2234314" y="132896"/>
                </a:lnTo>
                <a:lnTo>
                  <a:pt x="2237941" y="139020"/>
                </a:lnTo>
                <a:lnTo>
                  <a:pt x="2241115" y="145370"/>
                </a:lnTo>
                <a:lnTo>
                  <a:pt x="2244515" y="151720"/>
                </a:lnTo>
                <a:lnTo>
                  <a:pt x="2247462" y="158297"/>
                </a:lnTo>
                <a:lnTo>
                  <a:pt x="2250409" y="165100"/>
                </a:lnTo>
                <a:lnTo>
                  <a:pt x="2253583" y="171677"/>
                </a:lnTo>
                <a:lnTo>
                  <a:pt x="2256303" y="178480"/>
                </a:lnTo>
                <a:lnTo>
                  <a:pt x="2258796" y="185511"/>
                </a:lnTo>
                <a:lnTo>
                  <a:pt x="2261290" y="192541"/>
                </a:lnTo>
                <a:lnTo>
                  <a:pt x="2263557" y="199798"/>
                </a:lnTo>
                <a:lnTo>
                  <a:pt x="2265824" y="206829"/>
                </a:lnTo>
                <a:lnTo>
                  <a:pt x="2267864" y="214086"/>
                </a:lnTo>
                <a:lnTo>
                  <a:pt x="2269904" y="221343"/>
                </a:lnTo>
                <a:lnTo>
                  <a:pt x="2271717" y="229054"/>
                </a:lnTo>
                <a:lnTo>
                  <a:pt x="2273078" y="236538"/>
                </a:lnTo>
                <a:lnTo>
                  <a:pt x="2274664" y="244022"/>
                </a:lnTo>
                <a:lnTo>
                  <a:pt x="2276251" y="251732"/>
                </a:lnTo>
                <a:lnTo>
                  <a:pt x="2277158" y="259443"/>
                </a:lnTo>
                <a:lnTo>
                  <a:pt x="2278518" y="267154"/>
                </a:lnTo>
                <a:lnTo>
                  <a:pt x="2278638" y="268548"/>
                </a:lnTo>
                <a:lnTo>
                  <a:pt x="2279424" y="268288"/>
                </a:lnTo>
                <a:lnTo>
                  <a:pt x="2280331" y="268288"/>
                </a:lnTo>
                <a:lnTo>
                  <a:pt x="2281692" y="268288"/>
                </a:lnTo>
                <a:lnTo>
                  <a:pt x="2282826" y="268738"/>
                </a:lnTo>
                <a:lnTo>
                  <a:pt x="2285093" y="269639"/>
                </a:lnTo>
                <a:lnTo>
                  <a:pt x="2287361" y="271215"/>
                </a:lnTo>
                <a:lnTo>
                  <a:pt x="2289402" y="273466"/>
                </a:lnTo>
                <a:lnTo>
                  <a:pt x="2291443" y="275943"/>
                </a:lnTo>
                <a:lnTo>
                  <a:pt x="2293485" y="278869"/>
                </a:lnTo>
                <a:lnTo>
                  <a:pt x="2295299" y="282472"/>
                </a:lnTo>
                <a:lnTo>
                  <a:pt x="2296660" y="286524"/>
                </a:lnTo>
                <a:lnTo>
                  <a:pt x="2298247" y="291027"/>
                </a:lnTo>
                <a:lnTo>
                  <a:pt x="2299608" y="295755"/>
                </a:lnTo>
                <a:lnTo>
                  <a:pt x="2300742" y="300708"/>
                </a:lnTo>
                <a:lnTo>
                  <a:pt x="2301876" y="306111"/>
                </a:lnTo>
                <a:lnTo>
                  <a:pt x="2302556" y="311964"/>
                </a:lnTo>
                <a:lnTo>
                  <a:pt x="2303010" y="317818"/>
                </a:lnTo>
                <a:lnTo>
                  <a:pt x="2303236" y="323897"/>
                </a:lnTo>
                <a:lnTo>
                  <a:pt x="2303463" y="330200"/>
                </a:lnTo>
                <a:lnTo>
                  <a:pt x="2303236" y="336504"/>
                </a:lnTo>
                <a:lnTo>
                  <a:pt x="2303010" y="342808"/>
                </a:lnTo>
                <a:lnTo>
                  <a:pt x="2302556" y="348662"/>
                </a:lnTo>
                <a:lnTo>
                  <a:pt x="2301876" y="354290"/>
                </a:lnTo>
                <a:lnTo>
                  <a:pt x="2300742" y="359918"/>
                </a:lnTo>
                <a:lnTo>
                  <a:pt x="2299608" y="364871"/>
                </a:lnTo>
                <a:lnTo>
                  <a:pt x="2298247" y="369599"/>
                </a:lnTo>
                <a:lnTo>
                  <a:pt x="2296660" y="373877"/>
                </a:lnTo>
                <a:lnTo>
                  <a:pt x="2295299" y="377929"/>
                </a:lnTo>
                <a:lnTo>
                  <a:pt x="2293485" y="381306"/>
                </a:lnTo>
                <a:lnTo>
                  <a:pt x="2291443" y="384683"/>
                </a:lnTo>
                <a:lnTo>
                  <a:pt x="2289402" y="387160"/>
                </a:lnTo>
                <a:lnTo>
                  <a:pt x="2287361" y="389411"/>
                </a:lnTo>
                <a:lnTo>
                  <a:pt x="2285093" y="390987"/>
                </a:lnTo>
                <a:lnTo>
                  <a:pt x="2282826" y="391663"/>
                </a:lnTo>
                <a:lnTo>
                  <a:pt x="2281692" y="391888"/>
                </a:lnTo>
                <a:lnTo>
                  <a:pt x="2280331" y="392113"/>
                </a:lnTo>
                <a:lnTo>
                  <a:pt x="2279424" y="391888"/>
                </a:lnTo>
                <a:lnTo>
                  <a:pt x="2278063" y="391663"/>
                </a:lnTo>
                <a:lnTo>
                  <a:pt x="2275795" y="390987"/>
                </a:lnTo>
                <a:lnTo>
                  <a:pt x="2273928" y="389690"/>
                </a:lnTo>
                <a:lnTo>
                  <a:pt x="2273078" y="393700"/>
                </a:lnTo>
                <a:lnTo>
                  <a:pt x="2271717" y="401411"/>
                </a:lnTo>
                <a:lnTo>
                  <a:pt x="2269904" y="408895"/>
                </a:lnTo>
                <a:lnTo>
                  <a:pt x="2267864" y="416152"/>
                </a:lnTo>
                <a:lnTo>
                  <a:pt x="2265824" y="423636"/>
                </a:lnTo>
                <a:lnTo>
                  <a:pt x="2263557" y="430666"/>
                </a:lnTo>
                <a:lnTo>
                  <a:pt x="2261290" y="437697"/>
                </a:lnTo>
                <a:lnTo>
                  <a:pt x="2258796" y="444727"/>
                </a:lnTo>
                <a:lnTo>
                  <a:pt x="2256303" y="451757"/>
                </a:lnTo>
                <a:lnTo>
                  <a:pt x="2253583" y="458561"/>
                </a:lnTo>
                <a:lnTo>
                  <a:pt x="2250409" y="465138"/>
                </a:lnTo>
                <a:lnTo>
                  <a:pt x="2247462" y="471941"/>
                </a:lnTo>
                <a:lnTo>
                  <a:pt x="2244515" y="478518"/>
                </a:lnTo>
                <a:lnTo>
                  <a:pt x="2241115" y="484868"/>
                </a:lnTo>
                <a:lnTo>
                  <a:pt x="2237941" y="491218"/>
                </a:lnTo>
                <a:lnTo>
                  <a:pt x="2234314" y="497568"/>
                </a:lnTo>
                <a:lnTo>
                  <a:pt x="2230687" y="503691"/>
                </a:lnTo>
                <a:lnTo>
                  <a:pt x="2227061" y="509588"/>
                </a:lnTo>
                <a:lnTo>
                  <a:pt x="2223207" y="515484"/>
                </a:lnTo>
                <a:lnTo>
                  <a:pt x="2219127" y="521154"/>
                </a:lnTo>
                <a:lnTo>
                  <a:pt x="2215046" y="527050"/>
                </a:lnTo>
                <a:lnTo>
                  <a:pt x="2210966" y="532720"/>
                </a:lnTo>
                <a:lnTo>
                  <a:pt x="2206659" y="537936"/>
                </a:lnTo>
                <a:lnTo>
                  <a:pt x="2202352" y="543152"/>
                </a:lnTo>
                <a:lnTo>
                  <a:pt x="2197818" y="548368"/>
                </a:lnTo>
                <a:lnTo>
                  <a:pt x="2193284" y="553357"/>
                </a:lnTo>
                <a:lnTo>
                  <a:pt x="2188751" y="558347"/>
                </a:lnTo>
                <a:lnTo>
                  <a:pt x="2183764" y="562882"/>
                </a:lnTo>
                <a:lnTo>
                  <a:pt x="2179003" y="567645"/>
                </a:lnTo>
                <a:lnTo>
                  <a:pt x="2174016" y="571954"/>
                </a:lnTo>
                <a:lnTo>
                  <a:pt x="2169029" y="576263"/>
                </a:lnTo>
                <a:lnTo>
                  <a:pt x="2164042" y="580572"/>
                </a:lnTo>
                <a:lnTo>
                  <a:pt x="2158602" y="584654"/>
                </a:lnTo>
                <a:lnTo>
                  <a:pt x="2153388" y="588283"/>
                </a:lnTo>
                <a:lnTo>
                  <a:pt x="2147947" y="592138"/>
                </a:lnTo>
                <a:lnTo>
                  <a:pt x="2142507" y="595766"/>
                </a:lnTo>
                <a:lnTo>
                  <a:pt x="2137067" y="598941"/>
                </a:lnTo>
                <a:lnTo>
                  <a:pt x="2131399" y="602343"/>
                </a:lnTo>
                <a:lnTo>
                  <a:pt x="2125506" y="605291"/>
                </a:lnTo>
                <a:lnTo>
                  <a:pt x="2120065" y="608240"/>
                </a:lnTo>
                <a:lnTo>
                  <a:pt x="2114171" y="611188"/>
                </a:lnTo>
                <a:lnTo>
                  <a:pt x="2108278" y="613683"/>
                </a:lnTo>
                <a:lnTo>
                  <a:pt x="2102384" y="615950"/>
                </a:lnTo>
                <a:lnTo>
                  <a:pt x="2096263" y="618218"/>
                </a:lnTo>
                <a:lnTo>
                  <a:pt x="2090369" y="620259"/>
                </a:lnTo>
                <a:lnTo>
                  <a:pt x="2084022" y="622300"/>
                </a:lnTo>
                <a:lnTo>
                  <a:pt x="2077902" y="623661"/>
                </a:lnTo>
                <a:lnTo>
                  <a:pt x="2071555" y="625249"/>
                </a:lnTo>
                <a:lnTo>
                  <a:pt x="2065434" y="626609"/>
                </a:lnTo>
                <a:lnTo>
                  <a:pt x="2059087" y="627743"/>
                </a:lnTo>
                <a:lnTo>
                  <a:pt x="2052740" y="628424"/>
                </a:lnTo>
                <a:lnTo>
                  <a:pt x="2046166" y="629331"/>
                </a:lnTo>
                <a:lnTo>
                  <a:pt x="2039592" y="629784"/>
                </a:lnTo>
                <a:lnTo>
                  <a:pt x="2033018" y="630011"/>
                </a:lnTo>
                <a:lnTo>
                  <a:pt x="2026444" y="630238"/>
                </a:lnTo>
                <a:lnTo>
                  <a:pt x="2019870" y="630011"/>
                </a:lnTo>
                <a:lnTo>
                  <a:pt x="2013297" y="629784"/>
                </a:lnTo>
                <a:lnTo>
                  <a:pt x="2006949" y="629331"/>
                </a:lnTo>
                <a:lnTo>
                  <a:pt x="2000602" y="628424"/>
                </a:lnTo>
                <a:lnTo>
                  <a:pt x="1994255" y="627743"/>
                </a:lnTo>
                <a:lnTo>
                  <a:pt x="1987681" y="626609"/>
                </a:lnTo>
                <a:lnTo>
                  <a:pt x="1981334" y="625249"/>
                </a:lnTo>
                <a:lnTo>
                  <a:pt x="1975213" y="623661"/>
                </a:lnTo>
                <a:lnTo>
                  <a:pt x="1968866" y="622300"/>
                </a:lnTo>
                <a:lnTo>
                  <a:pt x="1962972" y="620259"/>
                </a:lnTo>
                <a:lnTo>
                  <a:pt x="1956852" y="618218"/>
                </a:lnTo>
                <a:lnTo>
                  <a:pt x="1950731" y="615950"/>
                </a:lnTo>
                <a:lnTo>
                  <a:pt x="1944838" y="613683"/>
                </a:lnTo>
                <a:lnTo>
                  <a:pt x="1938944" y="611188"/>
                </a:lnTo>
                <a:lnTo>
                  <a:pt x="1933050" y="608240"/>
                </a:lnTo>
                <a:lnTo>
                  <a:pt x="1927383" y="605291"/>
                </a:lnTo>
                <a:lnTo>
                  <a:pt x="1921716" y="602343"/>
                </a:lnTo>
                <a:lnTo>
                  <a:pt x="1916049" y="598941"/>
                </a:lnTo>
                <a:lnTo>
                  <a:pt x="1910381" y="595766"/>
                </a:lnTo>
                <a:lnTo>
                  <a:pt x="1905168" y="592138"/>
                </a:lnTo>
                <a:lnTo>
                  <a:pt x="1899954" y="588283"/>
                </a:lnTo>
                <a:lnTo>
                  <a:pt x="1894514" y="584654"/>
                </a:lnTo>
                <a:lnTo>
                  <a:pt x="1889300" y="580572"/>
                </a:lnTo>
                <a:lnTo>
                  <a:pt x="1884313" y="576263"/>
                </a:lnTo>
                <a:lnTo>
                  <a:pt x="1879099" y="571954"/>
                </a:lnTo>
                <a:lnTo>
                  <a:pt x="1874112" y="567645"/>
                </a:lnTo>
                <a:lnTo>
                  <a:pt x="1869352" y="562882"/>
                </a:lnTo>
                <a:lnTo>
                  <a:pt x="1864591" y="558347"/>
                </a:lnTo>
                <a:lnTo>
                  <a:pt x="1859831" y="553357"/>
                </a:lnTo>
                <a:lnTo>
                  <a:pt x="1855297" y="548368"/>
                </a:lnTo>
                <a:lnTo>
                  <a:pt x="1850763" y="543152"/>
                </a:lnTo>
                <a:lnTo>
                  <a:pt x="1846456" y="537936"/>
                </a:lnTo>
                <a:lnTo>
                  <a:pt x="1842149" y="532720"/>
                </a:lnTo>
                <a:lnTo>
                  <a:pt x="1838069" y="527050"/>
                </a:lnTo>
                <a:lnTo>
                  <a:pt x="1833989" y="521154"/>
                </a:lnTo>
                <a:lnTo>
                  <a:pt x="1829908" y="515484"/>
                </a:lnTo>
                <a:lnTo>
                  <a:pt x="1826281" y="509588"/>
                </a:lnTo>
                <a:lnTo>
                  <a:pt x="1822428" y="503691"/>
                </a:lnTo>
                <a:lnTo>
                  <a:pt x="1818801" y="497568"/>
                </a:lnTo>
                <a:lnTo>
                  <a:pt x="1815400" y="491218"/>
                </a:lnTo>
                <a:lnTo>
                  <a:pt x="1811774" y="484868"/>
                </a:lnTo>
                <a:lnTo>
                  <a:pt x="1808827" y="478518"/>
                </a:lnTo>
                <a:lnTo>
                  <a:pt x="1805426" y="471941"/>
                </a:lnTo>
                <a:lnTo>
                  <a:pt x="1802479" y="465138"/>
                </a:lnTo>
                <a:lnTo>
                  <a:pt x="1799759" y="458561"/>
                </a:lnTo>
                <a:lnTo>
                  <a:pt x="1797039" y="451757"/>
                </a:lnTo>
                <a:lnTo>
                  <a:pt x="1794545" y="444727"/>
                </a:lnTo>
                <a:lnTo>
                  <a:pt x="1791825" y="437697"/>
                </a:lnTo>
                <a:lnTo>
                  <a:pt x="1789332" y="430666"/>
                </a:lnTo>
                <a:lnTo>
                  <a:pt x="1787292" y="423636"/>
                </a:lnTo>
                <a:lnTo>
                  <a:pt x="1785025" y="416152"/>
                </a:lnTo>
                <a:lnTo>
                  <a:pt x="1783438" y="408895"/>
                </a:lnTo>
                <a:lnTo>
                  <a:pt x="1781624" y="401411"/>
                </a:lnTo>
                <a:lnTo>
                  <a:pt x="1779811" y="393700"/>
                </a:lnTo>
                <a:lnTo>
                  <a:pt x="1778682" y="388377"/>
                </a:lnTo>
                <a:lnTo>
                  <a:pt x="1777853" y="389411"/>
                </a:lnTo>
                <a:lnTo>
                  <a:pt x="1775596" y="390987"/>
                </a:lnTo>
                <a:lnTo>
                  <a:pt x="1773114" y="391663"/>
                </a:lnTo>
                <a:lnTo>
                  <a:pt x="1771986" y="391888"/>
                </a:lnTo>
                <a:lnTo>
                  <a:pt x="1770632" y="392113"/>
                </a:lnTo>
                <a:lnTo>
                  <a:pt x="1769729" y="391888"/>
                </a:lnTo>
                <a:lnTo>
                  <a:pt x="1768375" y="391663"/>
                </a:lnTo>
                <a:lnTo>
                  <a:pt x="1766118" y="390987"/>
                </a:lnTo>
                <a:lnTo>
                  <a:pt x="1763861" y="389411"/>
                </a:lnTo>
                <a:lnTo>
                  <a:pt x="1761830" y="387160"/>
                </a:lnTo>
                <a:lnTo>
                  <a:pt x="1760025" y="384683"/>
                </a:lnTo>
                <a:lnTo>
                  <a:pt x="1757994" y="381306"/>
                </a:lnTo>
                <a:lnTo>
                  <a:pt x="1756188" y="377929"/>
                </a:lnTo>
                <a:lnTo>
                  <a:pt x="1754609" y="373877"/>
                </a:lnTo>
                <a:lnTo>
                  <a:pt x="1753029" y="369599"/>
                </a:lnTo>
                <a:lnTo>
                  <a:pt x="1751675" y="364871"/>
                </a:lnTo>
                <a:lnTo>
                  <a:pt x="1750546" y="359918"/>
                </a:lnTo>
                <a:lnTo>
                  <a:pt x="1749644" y="354290"/>
                </a:lnTo>
                <a:lnTo>
                  <a:pt x="1748967" y="348662"/>
                </a:lnTo>
                <a:lnTo>
                  <a:pt x="1748290" y="342808"/>
                </a:lnTo>
                <a:lnTo>
                  <a:pt x="1747838" y="336504"/>
                </a:lnTo>
                <a:lnTo>
                  <a:pt x="1747838" y="330200"/>
                </a:lnTo>
                <a:lnTo>
                  <a:pt x="1747838" y="323897"/>
                </a:lnTo>
                <a:lnTo>
                  <a:pt x="1748290" y="317818"/>
                </a:lnTo>
                <a:lnTo>
                  <a:pt x="1748967" y="311964"/>
                </a:lnTo>
                <a:lnTo>
                  <a:pt x="1749644" y="306111"/>
                </a:lnTo>
                <a:lnTo>
                  <a:pt x="1750546" y="300708"/>
                </a:lnTo>
                <a:lnTo>
                  <a:pt x="1751675" y="295755"/>
                </a:lnTo>
                <a:lnTo>
                  <a:pt x="1753029" y="291027"/>
                </a:lnTo>
                <a:lnTo>
                  <a:pt x="1754609" y="286524"/>
                </a:lnTo>
                <a:lnTo>
                  <a:pt x="1756188" y="282472"/>
                </a:lnTo>
                <a:lnTo>
                  <a:pt x="1757994" y="278869"/>
                </a:lnTo>
                <a:lnTo>
                  <a:pt x="1760025" y="275943"/>
                </a:lnTo>
                <a:lnTo>
                  <a:pt x="1761830" y="273466"/>
                </a:lnTo>
                <a:lnTo>
                  <a:pt x="1763861" y="271215"/>
                </a:lnTo>
                <a:lnTo>
                  <a:pt x="1766118" y="269639"/>
                </a:lnTo>
                <a:lnTo>
                  <a:pt x="1768375" y="268738"/>
                </a:lnTo>
                <a:lnTo>
                  <a:pt x="1769729" y="268288"/>
                </a:lnTo>
                <a:lnTo>
                  <a:pt x="1770632" y="268288"/>
                </a:lnTo>
                <a:lnTo>
                  <a:pt x="1771986" y="268288"/>
                </a:lnTo>
                <a:lnTo>
                  <a:pt x="1773114" y="268738"/>
                </a:lnTo>
                <a:lnTo>
                  <a:pt x="1774524" y="269250"/>
                </a:lnTo>
                <a:lnTo>
                  <a:pt x="1774824" y="267154"/>
                </a:lnTo>
                <a:lnTo>
                  <a:pt x="1775731" y="259443"/>
                </a:lnTo>
                <a:lnTo>
                  <a:pt x="1777091" y="251732"/>
                </a:lnTo>
                <a:lnTo>
                  <a:pt x="1778224" y="244022"/>
                </a:lnTo>
                <a:lnTo>
                  <a:pt x="1779811" y="236538"/>
                </a:lnTo>
                <a:lnTo>
                  <a:pt x="1781624" y="229054"/>
                </a:lnTo>
                <a:lnTo>
                  <a:pt x="1783438" y="221343"/>
                </a:lnTo>
                <a:lnTo>
                  <a:pt x="1785025" y="214086"/>
                </a:lnTo>
                <a:lnTo>
                  <a:pt x="1787292" y="206829"/>
                </a:lnTo>
                <a:lnTo>
                  <a:pt x="1789332" y="199798"/>
                </a:lnTo>
                <a:lnTo>
                  <a:pt x="1791825" y="192541"/>
                </a:lnTo>
                <a:lnTo>
                  <a:pt x="1794545" y="185511"/>
                </a:lnTo>
                <a:lnTo>
                  <a:pt x="1797039" y="178480"/>
                </a:lnTo>
                <a:lnTo>
                  <a:pt x="1799759" y="171677"/>
                </a:lnTo>
                <a:lnTo>
                  <a:pt x="1802479" y="165100"/>
                </a:lnTo>
                <a:lnTo>
                  <a:pt x="1805426" y="158297"/>
                </a:lnTo>
                <a:lnTo>
                  <a:pt x="1808827" y="151720"/>
                </a:lnTo>
                <a:lnTo>
                  <a:pt x="1811774" y="145370"/>
                </a:lnTo>
                <a:lnTo>
                  <a:pt x="1815400" y="139020"/>
                </a:lnTo>
                <a:lnTo>
                  <a:pt x="1818801" y="132896"/>
                </a:lnTo>
                <a:lnTo>
                  <a:pt x="1822428" y="126773"/>
                </a:lnTo>
                <a:lnTo>
                  <a:pt x="1826281" y="120650"/>
                </a:lnTo>
                <a:lnTo>
                  <a:pt x="1829908" y="114980"/>
                </a:lnTo>
                <a:lnTo>
                  <a:pt x="1833989" y="109084"/>
                </a:lnTo>
                <a:lnTo>
                  <a:pt x="1838069" y="103188"/>
                </a:lnTo>
                <a:lnTo>
                  <a:pt x="1842149" y="97745"/>
                </a:lnTo>
                <a:lnTo>
                  <a:pt x="1846456" y="92529"/>
                </a:lnTo>
                <a:lnTo>
                  <a:pt x="1850763" y="87086"/>
                </a:lnTo>
                <a:lnTo>
                  <a:pt x="1855297" y="82096"/>
                </a:lnTo>
                <a:lnTo>
                  <a:pt x="1859831" y="77107"/>
                </a:lnTo>
                <a:lnTo>
                  <a:pt x="1864591" y="71891"/>
                </a:lnTo>
                <a:lnTo>
                  <a:pt x="1869352" y="67355"/>
                </a:lnTo>
                <a:lnTo>
                  <a:pt x="1874112" y="62593"/>
                </a:lnTo>
                <a:lnTo>
                  <a:pt x="1879099" y="58284"/>
                </a:lnTo>
                <a:lnTo>
                  <a:pt x="1884313" y="53975"/>
                </a:lnTo>
                <a:lnTo>
                  <a:pt x="1889300" y="49893"/>
                </a:lnTo>
                <a:lnTo>
                  <a:pt x="1894514" y="45811"/>
                </a:lnTo>
                <a:lnTo>
                  <a:pt x="1899954" y="41955"/>
                </a:lnTo>
                <a:lnTo>
                  <a:pt x="1905168" y="38100"/>
                </a:lnTo>
                <a:lnTo>
                  <a:pt x="1910381" y="34698"/>
                </a:lnTo>
                <a:lnTo>
                  <a:pt x="1916049" y="31296"/>
                </a:lnTo>
                <a:lnTo>
                  <a:pt x="1921716" y="28121"/>
                </a:lnTo>
                <a:lnTo>
                  <a:pt x="1927383" y="24946"/>
                </a:lnTo>
                <a:lnTo>
                  <a:pt x="1933050" y="21998"/>
                </a:lnTo>
                <a:lnTo>
                  <a:pt x="1938944" y="19277"/>
                </a:lnTo>
                <a:lnTo>
                  <a:pt x="1944838" y="16782"/>
                </a:lnTo>
                <a:lnTo>
                  <a:pt x="1950731" y="14514"/>
                </a:lnTo>
                <a:lnTo>
                  <a:pt x="1956852" y="12246"/>
                </a:lnTo>
                <a:lnTo>
                  <a:pt x="1962972" y="10205"/>
                </a:lnTo>
                <a:lnTo>
                  <a:pt x="1968866" y="8164"/>
                </a:lnTo>
                <a:lnTo>
                  <a:pt x="1975213" y="6577"/>
                </a:lnTo>
                <a:lnTo>
                  <a:pt x="1981334" y="5216"/>
                </a:lnTo>
                <a:lnTo>
                  <a:pt x="1987681" y="3855"/>
                </a:lnTo>
                <a:lnTo>
                  <a:pt x="1994255" y="2948"/>
                </a:lnTo>
                <a:lnTo>
                  <a:pt x="2000602" y="1814"/>
                </a:lnTo>
                <a:lnTo>
                  <a:pt x="2006949" y="1134"/>
                </a:lnTo>
                <a:lnTo>
                  <a:pt x="2013297" y="454"/>
                </a:lnTo>
                <a:lnTo>
                  <a:pt x="2019870" y="227"/>
                </a:lnTo>
                <a:lnTo>
                  <a:pt x="202644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013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2667331" y="1551508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6207522" y="1561033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14"/>
          <p:cNvSpPr txBox="1"/>
          <p:nvPr/>
        </p:nvSpPr>
        <p:spPr>
          <a:xfrm>
            <a:off x="2273690" y="282722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14"/>
          <p:cNvSpPr txBox="1"/>
          <p:nvPr/>
        </p:nvSpPr>
        <p:spPr>
          <a:xfrm>
            <a:off x="6547506" y="2827229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14"/>
          <p:cNvSpPr txBox="1"/>
          <p:nvPr/>
        </p:nvSpPr>
        <p:spPr>
          <a:xfrm>
            <a:off x="2642046" y="4046858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14"/>
          <p:cNvSpPr txBox="1"/>
          <p:nvPr/>
        </p:nvSpPr>
        <p:spPr>
          <a:xfrm>
            <a:off x="6177653" y="4041364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680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562 -4.93827E-7 L 0.11076 -4.93827E-7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1562 -4.93827E-7 L 0 -4.93827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61111E-6 3.58025E-6 L 0.11024 0.126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629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2.77778E-6 -4.93827E-7 L 0.13108 -4.93827E-7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61111E-6 -2.46914E-6 L 0.11076 -0.11821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8" y="-59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6 -2.46914E-6 L -0.10052 -0.11882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-595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8.33333E-7 -4.93827E-7 L -0.11858 -0.0030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37" y="-15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6 3.58025E-6 L -0.10782 0.11512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99" y="57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6" grpId="1" animBg="1"/>
      <p:bldP spid="36" grpId="2" animBg="1"/>
      <p:bldP spid="37" grpId="0"/>
      <p:bldP spid="38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团队建设情况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1030740" y="1418359"/>
            <a:ext cx="2437336" cy="1337650"/>
          </a:xfrm>
          <a:prstGeom prst="roundRect">
            <a:avLst>
              <a:gd name="adj" fmla="val 2782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126801" y="1418359"/>
            <a:ext cx="2437336" cy="1337650"/>
          </a:xfrm>
          <a:prstGeom prst="roundRect">
            <a:avLst>
              <a:gd name="adj" fmla="val 2782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030740" y="3165744"/>
            <a:ext cx="2437336" cy="1337650"/>
          </a:xfrm>
          <a:prstGeom prst="roundRect">
            <a:avLst>
              <a:gd name="adj" fmla="val 2782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126801" y="3165744"/>
            <a:ext cx="2437336" cy="1337650"/>
          </a:xfrm>
          <a:prstGeom prst="roundRect">
            <a:avLst>
              <a:gd name="adj" fmla="val 2782"/>
            </a:avLst>
          </a:prstGeom>
          <a:solidFill>
            <a:srgbClr val="DA251D"/>
          </a:soli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2888" y="1869121"/>
            <a:ext cx="1794318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98" y="1662043"/>
            <a:ext cx="1048136" cy="845344"/>
          </a:xfrm>
          <a:custGeom>
            <a:avLst/>
            <a:gdLst>
              <a:gd name="connsiteX0" fmla="*/ 38879 w 1397514"/>
              <a:gd name="connsiteY0" fmla="*/ 0 h 1397514"/>
              <a:gd name="connsiteX1" fmla="*/ 1358635 w 1397514"/>
              <a:gd name="connsiteY1" fmla="*/ 0 h 1397514"/>
              <a:gd name="connsiteX2" fmla="*/ 1397514 w 1397514"/>
              <a:gd name="connsiteY2" fmla="*/ 38879 h 1397514"/>
              <a:gd name="connsiteX3" fmla="*/ 1397514 w 1397514"/>
              <a:gd name="connsiteY3" fmla="*/ 1358635 h 1397514"/>
              <a:gd name="connsiteX4" fmla="*/ 1358635 w 1397514"/>
              <a:gd name="connsiteY4" fmla="*/ 1397514 h 1397514"/>
              <a:gd name="connsiteX5" fmla="*/ 38879 w 1397514"/>
              <a:gd name="connsiteY5" fmla="*/ 1397514 h 1397514"/>
              <a:gd name="connsiteX6" fmla="*/ 0 w 1397514"/>
              <a:gd name="connsiteY6" fmla="*/ 1358635 h 1397514"/>
              <a:gd name="connsiteX7" fmla="*/ 0 w 1397514"/>
              <a:gd name="connsiteY7" fmla="*/ 38879 h 1397514"/>
              <a:gd name="connsiteX8" fmla="*/ 38879 w 1397514"/>
              <a:gd name="connsiteY8" fmla="*/ 0 h 139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514" h="1397514">
                <a:moveTo>
                  <a:pt x="38879" y="0"/>
                </a:moveTo>
                <a:lnTo>
                  <a:pt x="1358635" y="0"/>
                </a:lnTo>
                <a:cubicBezTo>
                  <a:pt x="1380107" y="0"/>
                  <a:pt x="1397514" y="17407"/>
                  <a:pt x="1397514" y="38879"/>
                </a:cubicBezTo>
                <a:lnTo>
                  <a:pt x="1397514" y="1358635"/>
                </a:lnTo>
                <a:cubicBezTo>
                  <a:pt x="1397514" y="1380107"/>
                  <a:pt x="1380107" y="1397514"/>
                  <a:pt x="1358635" y="1397514"/>
                </a:cubicBezTo>
                <a:lnTo>
                  <a:pt x="38879" y="1397514"/>
                </a:lnTo>
                <a:cubicBezTo>
                  <a:pt x="17407" y="1397514"/>
                  <a:pt x="0" y="1380107"/>
                  <a:pt x="0" y="1358635"/>
                </a:cubicBezTo>
                <a:lnTo>
                  <a:pt x="0" y="38879"/>
                </a:lnTo>
                <a:cubicBezTo>
                  <a:pt x="0" y="17407"/>
                  <a:pt x="17407" y="0"/>
                  <a:pt x="388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98" y="3429336"/>
            <a:ext cx="1048136" cy="816148"/>
          </a:xfrm>
          <a:custGeom>
            <a:avLst/>
            <a:gdLst>
              <a:gd name="connsiteX0" fmla="*/ 38879 w 1397514"/>
              <a:gd name="connsiteY0" fmla="*/ 0 h 1397514"/>
              <a:gd name="connsiteX1" fmla="*/ 1358635 w 1397514"/>
              <a:gd name="connsiteY1" fmla="*/ 0 h 1397514"/>
              <a:gd name="connsiteX2" fmla="*/ 1397514 w 1397514"/>
              <a:gd name="connsiteY2" fmla="*/ 38879 h 1397514"/>
              <a:gd name="connsiteX3" fmla="*/ 1397514 w 1397514"/>
              <a:gd name="connsiteY3" fmla="*/ 1358635 h 1397514"/>
              <a:gd name="connsiteX4" fmla="*/ 1358635 w 1397514"/>
              <a:gd name="connsiteY4" fmla="*/ 1397514 h 1397514"/>
              <a:gd name="connsiteX5" fmla="*/ 38879 w 1397514"/>
              <a:gd name="connsiteY5" fmla="*/ 1397514 h 1397514"/>
              <a:gd name="connsiteX6" fmla="*/ 0 w 1397514"/>
              <a:gd name="connsiteY6" fmla="*/ 1358635 h 1397514"/>
              <a:gd name="connsiteX7" fmla="*/ 0 w 1397514"/>
              <a:gd name="connsiteY7" fmla="*/ 38879 h 1397514"/>
              <a:gd name="connsiteX8" fmla="*/ 38879 w 1397514"/>
              <a:gd name="connsiteY8" fmla="*/ 0 h 139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514" h="1397514">
                <a:moveTo>
                  <a:pt x="38879" y="0"/>
                </a:moveTo>
                <a:lnTo>
                  <a:pt x="1358635" y="0"/>
                </a:lnTo>
                <a:cubicBezTo>
                  <a:pt x="1380107" y="0"/>
                  <a:pt x="1397514" y="17407"/>
                  <a:pt x="1397514" y="38879"/>
                </a:cubicBezTo>
                <a:lnTo>
                  <a:pt x="1397514" y="1358635"/>
                </a:lnTo>
                <a:cubicBezTo>
                  <a:pt x="1397514" y="1380107"/>
                  <a:pt x="1380107" y="1397514"/>
                  <a:pt x="1358635" y="1397514"/>
                </a:cubicBezTo>
                <a:lnTo>
                  <a:pt x="38879" y="1397514"/>
                </a:lnTo>
                <a:cubicBezTo>
                  <a:pt x="17407" y="1397514"/>
                  <a:pt x="0" y="1380107"/>
                  <a:pt x="0" y="1358635"/>
                </a:cubicBezTo>
                <a:lnTo>
                  <a:pt x="0" y="38879"/>
                </a:lnTo>
                <a:cubicBezTo>
                  <a:pt x="0" y="17407"/>
                  <a:pt x="17407" y="0"/>
                  <a:pt x="388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64" y="1690066"/>
            <a:ext cx="1048136" cy="789297"/>
          </a:xfrm>
          <a:custGeom>
            <a:avLst/>
            <a:gdLst>
              <a:gd name="connsiteX0" fmla="*/ 38879 w 1397514"/>
              <a:gd name="connsiteY0" fmla="*/ 0 h 1397514"/>
              <a:gd name="connsiteX1" fmla="*/ 1358635 w 1397514"/>
              <a:gd name="connsiteY1" fmla="*/ 0 h 1397514"/>
              <a:gd name="connsiteX2" fmla="*/ 1397514 w 1397514"/>
              <a:gd name="connsiteY2" fmla="*/ 38879 h 1397514"/>
              <a:gd name="connsiteX3" fmla="*/ 1397514 w 1397514"/>
              <a:gd name="connsiteY3" fmla="*/ 1358635 h 1397514"/>
              <a:gd name="connsiteX4" fmla="*/ 1358635 w 1397514"/>
              <a:gd name="connsiteY4" fmla="*/ 1397514 h 1397514"/>
              <a:gd name="connsiteX5" fmla="*/ 38879 w 1397514"/>
              <a:gd name="connsiteY5" fmla="*/ 1397514 h 1397514"/>
              <a:gd name="connsiteX6" fmla="*/ 0 w 1397514"/>
              <a:gd name="connsiteY6" fmla="*/ 1358635 h 1397514"/>
              <a:gd name="connsiteX7" fmla="*/ 0 w 1397514"/>
              <a:gd name="connsiteY7" fmla="*/ 38879 h 1397514"/>
              <a:gd name="connsiteX8" fmla="*/ 38879 w 1397514"/>
              <a:gd name="connsiteY8" fmla="*/ 0 h 139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514" h="1397514">
                <a:moveTo>
                  <a:pt x="38879" y="0"/>
                </a:moveTo>
                <a:lnTo>
                  <a:pt x="1358635" y="0"/>
                </a:lnTo>
                <a:cubicBezTo>
                  <a:pt x="1380107" y="0"/>
                  <a:pt x="1397514" y="17407"/>
                  <a:pt x="1397514" y="38879"/>
                </a:cubicBezTo>
                <a:lnTo>
                  <a:pt x="1397514" y="1358635"/>
                </a:lnTo>
                <a:cubicBezTo>
                  <a:pt x="1397514" y="1380107"/>
                  <a:pt x="1380107" y="1397514"/>
                  <a:pt x="1358635" y="1397514"/>
                </a:cubicBezTo>
                <a:lnTo>
                  <a:pt x="38879" y="1397514"/>
                </a:lnTo>
                <a:cubicBezTo>
                  <a:pt x="17407" y="1397514"/>
                  <a:pt x="0" y="1380107"/>
                  <a:pt x="0" y="1358635"/>
                </a:cubicBezTo>
                <a:lnTo>
                  <a:pt x="0" y="38879"/>
                </a:lnTo>
                <a:cubicBezTo>
                  <a:pt x="0" y="17407"/>
                  <a:pt x="17407" y="0"/>
                  <a:pt x="388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64" y="3416937"/>
            <a:ext cx="1048136" cy="840946"/>
          </a:xfrm>
          <a:custGeom>
            <a:avLst/>
            <a:gdLst>
              <a:gd name="connsiteX0" fmla="*/ 38879 w 1397514"/>
              <a:gd name="connsiteY0" fmla="*/ 0 h 1397514"/>
              <a:gd name="connsiteX1" fmla="*/ 1358635 w 1397514"/>
              <a:gd name="connsiteY1" fmla="*/ 0 h 1397514"/>
              <a:gd name="connsiteX2" fmla="*/ 1397514 w 1397514"/>
              <a:gd name="connsiteY2" fmla="*/ 38879 h 1397514"/>
              <a:gd name="connsiteX3" fmla="*/ 1397514 w 1397514"/>
              <a:gd name="connsiteY3" fmla="*/ 1358635 h 1397514"/>
              <a:gd name="connsiteX4" fmla="*/ 1358635 w 1397514"/>
              <a:gd name="connsiteY4" fmla="*/ 1397514 h 1397514"/>
              <a:gd name="connsiteX5" fmla="*/ 38879 w 1397514"/>
              <a:gd name="connsiteY5" fmla="*/ 1397514 h 1397514"/>
              <a:gd name="connsiteX6" fmla="*/ 0 w 1397514"/>
              <a:gd name="connsiteY6" fmla="*/ 1358635 h 1397514"/>
              <a:gd name="connsiteX7" fmla="*/ 0 w 1397514"/>
              <a:gd name="connsiteY7" fmla="*/ 38879 h 1397514"/>
              <a:gd name="connsiteX8" fmla="*/ 38879 w 1397514"/>
              <a:gd name="connsiteY8" fmla="*/ 0 h 1397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514" h="1397514">
                <a:moveTo>
                  <a:pt x="38879" y="0"/>
                </a:moveTo>
                <a:lnTo>
                  <a:pt x="1358635" y="0"/>
                </a:lnTo>
                <a:cubicBezTo>
                  <a:pt x="1380107" y="0"/>
                  <a:pt x="1397514" y="17407"/>
                  <a:pt x="1397514" y="38879"/>
                </a:cubicBezTo>
                <a:lnTo>
                  <a:pt x="1397514" y="1358635"/>
                </a:lnTo>
                <a:cubicBezTo>
                  <a:pt x="1397514" y="1380107"/>
                  <a:pt x="1380107" y="1397514"/>
                  <a:pt x="1358635" y="1397514"/>
                </a:cubicBezTo>
                <a:lnTo>
                  <a:pt x="38879" y="1397514"/>
                </a:lnTo>
                <a:cubicBezTo>
                  <a:pt x="17407" y="1397514"/>
                  <a:pt x="0" y="1380107"/>
                  <a:pt x="0" y="1358635"/>
                </a:cubicBezTo>
                <a:lnTo>
                  <a:pt x="0" y="38879"/>
                </a:lnTo>
                <a:cubicBezTo>
                  <a:pt x="0" y="17407"/>
                  <a:pt x="17407" y="0"/>
                  <a:pt x="388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1106756" y="1539289"/>
            <a:ext cx="1452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棋牌比赛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84702" y="1869121"/>
            <a:ext cx="1794318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18570" y="1539289"/>
            <a:ext cx="1452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远足踏青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2888" y="3590987"/>
            <a:ext cx="1794318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06756" y="3261155"/>
            <a:ext cx="1452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运动会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84702" y="3590987"/>
            <a:ext cx="1794318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cs typeface="+mn-ea"/>
                <a:sym typeface="+mn-lt"/>
              </a:rPr>
              <a:t>添加适当的文字对项目进行简单介绍突出主题，文字可适当放大。</a:t>
            </a:r>
            <a:endParaRPr lang="en-US" altLang="zh-CN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18570" y="3261155"/>
            <a:ext cx="1698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家庭日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70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-3.7037E-6 L -0.10885 -3.7037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6 L 0.11081 -3.7037E-6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6 L -2.29167E-6 -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-3.7037E-6 L 8.33333E-7 -3.7037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160218" y="2707043"/>
            <a:ext cx="4796348" cy="572112"/>
            <a:chOff x="2483888" y="2268349"/>
            <a:chExt cx="5752726" cy="685788"/>
          </a:xfrm>
        </p:grpSpPr>
        <p:sp>
          <p:nvSpPr>
            <p:cNvPr id="4" name="TextBox 15"/>
            <p:cNvSpPr txBox="1"/>
            <p:nvPr/>
          </p:nvSpPr>
          <p:spPr>
            <a:xfrm>
              <a:off x="3555932" y="2330264"/>
              <a:ext cx="3610314" cy="553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 spc="30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823205" y="3565468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年度计划完成</a:t>
            </a:r>
          </a:p>
        </p:txBody>
      </p:sp>
      <p:sp>
        <p:nvSpPr>
          <p:cNvPr id="7" name="矩形 6"/>
          <p:cNvSpPr/>
          <p:nvPr/>
        </p:nvSpPr>
        <p:spPr>
          <a:xfrm>
            <a:off x="3991105" y="3549413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8" name="矩形 7"/>
          <p:cNvSpPr/>
          <p:nvPr/>
        </p:nvSpPr>
        <p:spPr>
          <a:xfrm>
            <a:off x="5176186" y="3549413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>
                <a:solidFill>
                  <a:srgbClr val="DA251D"/>
                </a:solidFill>
                <a:cs typeface="+mn-ea"/>
                <a:sym typeface="+mn-lt"/>
              </a:rPr>
              <a:t>工作达标情况</a:t>
            </a:r>
            <a:endParaRPr lang="zh-CN" altLang="en-US" sz="1100" kern="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23382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认识上的不足</a:t>
            </a:r>
          </a:p>
        </p:txBody>
      </p:sp>
      <p:sp>
        <p:nvSpPr>
          <p:cNvPr id="10" name="矩形 9"/>
          <p:cNvSpPr/>
          <p:nvPr/>
        </p:nvSpPr>
        <p:spPr>
          <a:xfrm>
            <a:off x="3991105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管理上的不足</a:t>
            </a:r>
          </a:p>
        </p:txBody>
      </p:sp>
      <p:sp>
        <p:nvSpPr>
          <p:cNvPr id="11" name="矩形 10"/>
          <p:cNvSpPr/>
          <p:nvPr/>
        </p:nvSpPr>
        <p:spPr>
          <a:xfrm>
            <a:off x="5176186" y="3853186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执行力的问题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889031" y="1279085"/>
            <a:ext cx="1190654" cy="1190654"/>
            <a:chOff x="2841325" y="1251089"/>
            <a:chExt cx="1190654" cy="119065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1325" y="1251089"/>
              <a:ext cx="1190654" cy="1190654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151958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79685" y="1278315"/>
            <a:ext cx="1190654" cy="1190654"/>
            <a:chOff x="4031979" y="1250319"/>
            <a:chExt cx="1190654" cy="119065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9" y="1250319"/>
              <a:ext cx="1190654" cy="119065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407193" y="1568647"/>
              <a:ext cx="4106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rgbClr val="DA251D"/>
                  </a:solidFill>
                  <a:cs typeface="+mn-ea"/>
                  <a:sym typeface="+mn-lt"/>
                </a:rPr>
                <a:t>2</a:t>
              </a:r>
              <a:endParaRPr lang="zh-CN" altLang="en-US" sz="3000" dirty="0">
                <a:solidFill>
                  <a:srgbClr val="DA251D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70339" y="1278315"/>
            <a:ext cx="1190654" cy="1190654"/>
            <a:chOff x="5222633" y="1250319"/>
            <a:chExt cx="1190654" cy="119065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2633" y="1250319"/>
              <a:ext cx="1190654" cy="1190654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551539" y="1568647"/>
              <a:ext cx="56938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dirty="0">
                  <a:solidFill>
                    <a:srgbClr val="DA251D"/>
                  </a:solidFill>
                  <a:cs typeface="+mn-ea"/>
                  <a:sym typeface="+mn-lt"/>
                </a:rPr>
                <a:t>章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67" y="3199686"/>
            <a:ext cx="2019652" cy="173338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085" y="3191664"/>
            <a:ext cx="2004749" cy="172059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31" y="1578295"/>
            <a:ext cx="572346" cy="57234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608" y="1562390"/>
            <a:ext cx="572346" cy="57234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42" y="1368143"/>
            <a:ext cx="323345" cy="32334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547" y="1352238"/>
            <a:ext cx="323345" cy="32334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821878" y="4140904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 dirty="0">
                <a:solidFill>
                  <a:srgbClr val="DA251D"/>
                </a:solidFill>
                <a:cs typeface="+mn-ea"/>
                <a:sym typeface="+mn-lt"/>
              </a:rPr>
              <a:t>改善不足对策</a:t>
            </a:r>
          </a:p>
        </p:txBody>
      </p:sp>
      <p:sp>
        <p:nvSpPr>
          <p:cNvPr id="28" name="矩形 27"/>
          <p:cNvSpPr/>
          <p:nvPr/>
        </p:nvSpPr>
        <p:spPr>
          <a:xfrm>
            <a:off x="3991104" y="4140904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>
                <a:solidFill>
                  <a:srgbClr val="DA251D"/>
                </a:solidFill>
                <a:cs typeface="+mn-ea"/>
                <a:sym typeface="+mn-lt"/>
              </a:rPr>
              <a:t>六种改善方法</a:t>
            </a:r>
            <a:endParaRPr lang="zh-CN" altLang="en-US" sz="1100" kern="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76186" y="4130927"/>
            <a:ext cx="1201611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 defTabSz="914400">
              <a:buFont typeface="Wingdings" panose="05000000000000000000" pitchFamily="2" charset="2"/>
              <a:buChar char="l"/>
              <a:defRPr/>
            </a:pPr>
            <a:r>
              <a:rPr lang="zh-CN" altLang="en-US" sz="1100" kern="0">
                <a:solidFill>
                  <a:srgbClr val="DA251D"/>
                </a:solidFill>
                <a:cs typeface="+mn-ea"/>
                <a:sym typeface="+mn-lt"/>
              </a:rPr>
              <a:t>四种解决方案</a:t>
            </a:r>
            <a:endParaRPr lang="zh-CN" altLang="en-US" sz="1100" kern="0" dirty="0">
              <a:solidFill>
                <a:srgbClr val="DA251D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34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accel="46000" fill="hold" grpId="0" nodeType="withEffect" p14:presetBounceEnd="4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46000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4" accel="46000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46000" fill="hold" grpId="0" nodeType="withEffect" p14:presetBounceEnd="4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46000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accel="46000" fill="hold" grpId="0" nodeType="withEffect" p14:presetBounceEnd="4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46000" fill="hold" grpId="0" nodeType="withEffect" p14:presetBounceEnd="4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8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46000" fill="hold" grpId="0" nodeType="withEffect" p14:presetBounceEnd="4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1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3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5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5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5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accel="46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46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4" accel="4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accel="46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accel="46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accel="4600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4600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accel="4600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10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1" dur="1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3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5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1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/>
          <p:bldP spid="10" grpId="0"/>
          <p:bldP spid="11" grpId="0"/>
          <p:bldP spid="27" grpId="0"/>
          <p:bldP spid="28" grpId="0"/>
          <p:bldP spid="2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年度计划完成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 flipH="1" flipV="1">
            <a:off x="3220614" y="1588507"/>
            <a:ext cx="2620953" cy="268215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3601228" y="1966017"/>
            <a:ext cx="2246345" cy="22463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94275" y="2617807"/>
            <a:ext cx="1273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800W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1896" y="3284191"/>
            <a:ext cx="1273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500W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42318" y="2000180"/>
            <a:ext cx="2178019" cy="2178018"/>
            <a:chOff x="4643987" y="2827601"/>
            <a:chExt cx="2904025" cy="2904024"/>
          </a:xfrm>
        </p:grpSpPr>
        <p:sp>
          <p:nvSpPr>
            <p:cNvPr id="10" name="弧形 9"/>
            <p:cNvSpPr/>
            <p:nvPr/>
          </p:nvSpPr>
          <p:spPr>
            <a:xfrm>
              <a:off x="4643987" y="2827601"/>
              <a:ext cx="2904024" cy="2904024"/>
            </a:xfrm>
            <a:prstGeom prst="arc">
              <a:avLst>
                <a:gd name="adj1" fmla="val 10813591"/>
                <a:gd name="adj2" fmla="val 0"/>
              </a:avLst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980">
                <a:cs typeface="+mn-ea"/>
                <a:sym typeface="+mn-lt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 rot="10800000">
              <a:off x="4643988" y="2827601"/>
              <a:ext cx="2904024" cy="2904024"/>
            </a:xfrm>
            <a:prstGeom prst="arc">
              <a:avLst>
                <a:gd name="adj1" fmla="val 10813591"/>
                <a:gd name="adj2" fmla="val 0"/>
              </a:avLst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980">
                <a:cs typeface="+mn-ea"/>
                <a:sym typeface="+mn-lt"/>
              </a:endParaRPr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4230286" y="2294831"/>
            <a:ext cx="993063" cy="28032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98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15702" y="2282650"/>
            <a:ext cx="1220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计划目标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4224571" y="3649253"/>
            <a:ext cx="993063" cy="28032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98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30475" y="3632421"/>
            <a:ext cx="1194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实际完成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3635392" y="3087481"/>
            <a:ext cx="151355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5148944" y="3054844"/>
            <a:ext cx="63246" cy="6324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980">
              <a:cs typeface="+mn-ea"/>
              <a:sym typeface="+mn-lt"/>
            </a:endParaRPr>
          </a:p>
        </p:txBody>
      </p:sp>
      <p:sp>
        <p:nvSpPr>
          <p:cNvPr id="18" name="弧形 17"/>
          <p:cNvSpPr/>
          <p:nvPr/>
        </p:nvSpPr>
        <p:spPr>
          <a:xfrm rot="10800000">
            <a:off x="3509086" y="1871154"/>
            <a:ext cx="2430626" cy="2430626"/>
          </a:xfrm>
          <a:prstGeom prst="arc">
            <a:avLst>
              <a:gd name="adj1" fmla="val 18248574"/>
              <a:gd name="adj2" fmla="val 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980"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394997" y="1803751"/>
            <a:ext cx="181901" cy="2729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576899" y="1794227"/>
            <a:ext cx="6357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6263800" y="2007691"/>
            <a:ext cx="2492828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76109" y="2813567"/>
            <a:ext cx="2492828" cy="11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销售目标概况：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3" name="弧形 22"/>
          <p:cNvSpPr/>
          <p:nvPr/>
        </p:nvSpPr>
        <p:spPr>
          <a:xfrm>
            <a:off x="3509086" y="1871154"/>
            <a:ext cx="2430626" cy="2430626"/>
          </a:xfrm>
          <a:prstGeom prst="arc">
            <a:avLst>
              <a:gd name="adj1" fmla="val 18187057"/>
              <a:gd name="adj2" fmla="val 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980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3852863" y="4092475"/>
            <a:ext cx="192262" cy="28846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217419" y="4380941"/>
            <a:ext cx="6357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35206" y="2289682"/>
            <a:ext cx="2492828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 flipV="1">
            <a:off x="5714498" y="4252162"/>
            <a:ext cx="206393" cy="21121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 flipV="1">
            <a:off x="2892816" y="1162191"/>
            <a:ext cx="525070" cy="5373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2880396" y="1149244"/>
            <a:ext cx="63246" cy="6324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bg1"/>
            </a:solidFill>
          </a:ln>
          <a:effectLst>
            <a:outerShdw blurRad="419100" dist="190500" dir="2700000" sx="90000" sy="90000" algn="tl" rotWithShape="0">
              <a:schemeClr val="tx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276109" y="1696198"/>
            <a:ext cx="2362200" cy="247268"/>
          </a:xfrm>
          <a:prstGeom prst="roundRect">
            <a:avLst>
              <a:gd name="adj" fmla="val 11064"/>
            </a:avLst>
          </a:prstGeom>
          <a:solidFill>
            <a:srgbClr val="DA25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89749" y="4237255"/>
            <a:ext cx="2362200" cy="247268"/>
          </a:xfrm>
          <a:prstGeom prst="roundRect">
            <a:avLst>
              <a:gd name="adj" fmla="val 11064"/>
            </a:avLst>
          </a:prstGeom>
          <a:solidFill>
            <a:srgbClr val="DA25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4323" y="3086467"/>
            <a:ext cx="2492828" cy="11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利润额概况：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 algn="just">
              <a:lnSpc>
                <a:spcPct val="150000"/>
              </a:lnSpc>
            </a:pPr>
            <a:r>
              <a:rPr lang="zh-CN" altLang="en-US" sz="990" dirty="0">
                <a:solidFill>
                  <a:prstClr val="white">
                    <a:lumMod val="50000"/>
                  </a:prstClr>
                </a:solidFill>
                <a:cs typeface="+mn-ea"/>
                <a:sym typeface="+mn-lt"/>
              </a:rPr>
              <a:t>添加适当的文字对项目进行简单介绍，介绍时注意要点，突出主题，文字可适当放大。一页文字最好控制在两百字以内。</a:t>
            </a:r>
            <a:endParaRPr lang="en-US" altLang="zh-CN" sz="990" dirty="0">
              <a:solidFill>
                <a:prstClr val="white">
                  <a:lumMod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29604" y="1692874"/>
            <a:ext cx="1655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计划额概况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061517" y="4233931"/>
            <a:ext cx="1818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实际额概况</a:t>
            </a:r>
          </a:p>
        </p:txBody>
      </p:sp>
    </p:spTree>
    <p:extLst>
      <p:ext uri="{BB962C8B-B14F-4D97-AF65-F5344CB8AC3E}">
        <p14:creationId xmlns:p14="http://schemas.microsoft.com/office/powerpoint/2010/main" val="30934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.03889 L 0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0.03842 L 0 1.1111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4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4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7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8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8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8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8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/>
      <p:bldP spid="8" grpId="0"/>
      <p:bldP spid="12" grpId="0" animBg="1"/>
      <p:bldP spid="13" grpId="0"/>
      <p:bldP spid="14" grpId="0" animBg="1"/>
      <p:bldP spid="15" grpId="0"/>
      <p:bldP spid="17" grpId="0" animBg="1"/>
      <p:bldP spid="18" grpId="0" animBg="1"/>
      <p:bldP spid="21" grpId="0"/>
      <p:bldP spid="22" grpId="0"/>
      <p:bldP spid="23" grpId="0" animBg="1"/>
      <p:bldP spid="26" grpId="0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椭圆 54"/>
          <p:cNvSpPr/>
          <p:nvPr/>
        </p:nvSpPr>
        <p:spPr>
          <a:xfrm>
            <a:off x="2845572" y="1948660"/>
            <a:ext cx="3477652" cy="1802173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408236" y="1768392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648548" y="1944679"/>
            <a:ext cx="1913927" cy="21230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cxnSp>
        <p:nvCxnSpPr>
          <p:cNvPr id="8" name="直接连接符 7"/>
          <p:cNvCxnSpPr/>
          <p:nvPr/>
        </p:nvCxnSpPr>
        <p:spPr>
          <a:xfrm flipV="1">
            <a:off x="3063327" y="1944679"/>
            <a:ext cx="1499148" cy="1054342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cxnSp>
        <p:nvCxnSpPr>
          <p:cNvPr id="9" name="直接连接符 8"/>
          <p:cNvCxnSpPr/>
          <p:nvPr/>
        </p:nvCxnSpPr>
        <p:spPr>
          <a:xfrm flipV="1">
            <a:off x="3936163" y="1944680"/>
            <a:ext cx="626312" cy="1779464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cxnSp>
        <p:nvCxnSpPr>
          <p:cNvPr id="10" name="直接连接符 9"/>
          <p:cNvCxnSpPr/>
          <p:nvPr/>
        </p:nvCxnSpPr>
        <p:spPr>
          <a:xfrm flipH="1" flipV="1">
            <a:off x="4562476" y="1944680"/>
            <a:ext cx="670571" cy="1717151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cxnSp>
        <p:nvCxnSpPr>
          <p:cNvPr id="11" name="直接连接符 10"/>
          <p:cNvCxnSpPr/>
          <p:nvPr/>
        </p:nvCxnSpPr>
        <p:spPr>
          <a:xfrm flipH="1" flipV="1">
            <a:off x="4562475" y="1944679"/>
            <a:ext cx="1465240" cy="1054342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cxnSp>
        <p:nvCxnSpPr>
          <p:cNvPr id="12" name="直接连接符 11"/>
          <p:cNvCxnSpPr/>
          <p:nvPr/>
        </p:nvCxnSpPr>
        <p:spPr>
          <a:xfrm>
            <a:off x="4562475" y="1944678"/>
            <a:ext cx="1861284" cy="13806"/>
          </a:xfrm>
          <a:prstGeom prst="line">
            <a:avLst/>
          </a:prstGeom>
          <a:noFill/>
          <a:ln w="76200" cap="flat" cmpd="sng" algn="ctr">
            <a:solidFill>
              <a:schemeClr val="bg1"/>
            </a:solidFill>
            <a:prstDash val="solid"/>
          </a:ln>
          <a:effectLst>
            <a:outerShdw blurRad="266700" dist="114300" dir="336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</p:cxnSp>
      <p:sp>
        <p:nvSpPr>
          <p:cNvPr id="13" name="TextBox 16"/>
          <p:cNvSpPr txBox="1"/>
          <p:nvPr/>
        </p:nvSpPr>
        <p:spPr>
          <a:xfrm>
            <a:off x="45021" y="2066731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14" name="TextBox 17"/>
          <p:cNvSpPr txBox="1"/>
          <p:nvPr/>
        </p:nvSpPr>
        <p:spPr>
          <a:xfrm>
            <a:off x="1709333" y="29206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15" name="TextBox 18"/>
          <p:cNvSpPr txBox="1"/>
          <p:nvPr/>
        </p:nvSpPr>
        <p:spPr>
          <a:xfrm>
            <a:off x="549077" y="3218859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16" name="TextBox 19"/>
          <p:cNvSpPr txBox="1"/>
          <p:nvPr/>
        </p:nvSpPr>
        <p:spPr>
          <a:xfrm>
            <a:off x="2583215" y="38453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17" name="TextBox 20"/>
          <p:cNvSpPr txBox="1"/>
          <p:nvPr/>
        </p:nvSpPr>
        <p:spPr>
          <a:xfrm>
            <a:off x="1461833" y="4154963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18" name="TextBox 21"/>
          <p:cNvSpPr txBox="1"/>
          <p:nvPr/>
        </p:nvSpPr>
        <p:spPr>
          <a:xfrm>
            <a:off x="5434487" y="384401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19" name="TextBox 22"/>
          <p:cNvSpPr txBox="1"/>
          <p:nvPr/>
        </p:nvSpPr>
        <p:spPr>
          <a:xfrm>
            <a:off x="5193593" y="4175242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6304141" y="29286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6021685" y="3240275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22" name="TextBox 25"/>
          <p:cNvSpPr txBox="1"/>
          <p:nvPr/>
        </p:nvSpPr>
        <p:spPr>
          <a:xfrm>
            <a:off x="6776322" y="18850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6489737" y="2217025"/>
            <a:ext cx="2556284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prstClr val="black"/>
                </a:solidFill>
                <a:cs typeface="+mn-ea"/>
                <a:sym typeface="+mn-lt"/>
              </a:rPr>
              <a:t>点击输入简要文字内容，文字内容需概括精炼，不用多余的文字修饰。</a:t>
            </a:r>
          </a:p>
        </p:txBody>
      </p:sp>
      <p:sp>
        <p:nvSpPr>
          <p:cNvPr id="24" name="椭圆 23"/>
          <p:cNvSpPr/>
          <p:nvPr/>
        </p:nvSpPr>
        <p:spPr>
          <a:xfrm>
            <a:off x="3929313" y="1221227"/>
            <a:ext cx="1396008" cy="139600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34611" y="1317005"/>
            <a:ext cx="1210424" cy="1210422"/>
            <a:chOff x="4643987" y="2827601"/>
            <a:chExt cx="2904025" cy="2904024"/>
          </a:xfrm>
        </p:grpSpPr>
        <p:sp>
          <p:nvSpPr>
            <p:cNvPr id="26" name="弧形 25"/>
            <p:cNvSpPr/>
            <p:nvPr/>
          </p:nvSpPr>
          <p:spPr>
            <a:xfrm>
              <a:off x="4643987" y="2827601"/>
              <a:ext cx="2904024" cy="2904024"/>
            </a:xfrm>
            <a:prstGeom prst="arc">
              <a:avLst>
                <a:gd name="adj1" fmla="val 10813591"/>
                <a:gd name="adj2" fmla="val 0"/>
              </a:avLst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980">
                <a:cs typeface="+mn-ea"/>
                <a:sym typeface="+mn-lt"/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 rot="10800000">
              <a:off x="4643988" y="2827601"/>
              <a:ext cx="2904024" cy="2904024"/>
            </a:xfrm>
            <a:prstGeom prst="arc">
              <a:avLst>
                <a:gd name="adj1" fmla="val 10813591"/>
                <a:gd name="adj2" fmla="val 0"/>
              </a:avLst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980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259598" y="1522916"/>
            <a:ext cx="95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重点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</a:t>
            </a:r>
          </a:p>
        </p:txBody>
      </p:sp>
      <p:sp>
        <p:nvSpPr>
          <p:cNvPr id="29" name="任意多边形 28"/>
          <p:cNvSpPr/>
          <p:nvPr/>
        </p:nvSpPr>
        <p:spPr>
          <a:xfrm>
            <a:off x="3654127" y="3328309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4916125" y="3287731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2858670" y="2603023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5658397" y="2506997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5956871" y="1642611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2587922" y="1617649"/>
            <a:ext cx="645744" cy="656496"/>
          </a:xfrm>
          <a:custGeom>
            <a:avLst/>
            <a:gdLst>
              <a:gd name="connsiteX0" fmla="*/ 1452880 w 2905760"/>
              <a:gd name="connsiteY0" fmla="*/ 0 h 2954145"/>
              <a:gd name="connsiteX1" fmla="*/ 2905760 w 2905760"/>
              <a:gd name="connsiteY1" fmla="*/ 1452880 h 2954145"/>
              <a:gd name="connsiteX2" fmla="*/ 2904539 w 2905760"/>
              <a:gd name="connsiteY2" fmla="*/ 1477073 h 2954145"/>
              <a:gd name="connsiteX3" fmla="*/ 2905760 w 2905760"/>
              <a:gd name="connsiteY3" fmla="*/ 1501265 h 2954145"/>
              <a:gd name="connsiteX4" fmla="*/ 1452880 w 2905760"/>
              <a:gd name="connsiteY4" fmla="*/ 2954145 h 2954145"/>
              <a:gd name="connsiteX5" fmla="*/ 0 w 2905760"/>
              <a:gd name="connsiteY5" fmla="*/ 1501265 h 2954145"/>
              <a:gd name="connsiteX6" fmla="*/ 1222 w 2905760"/>
              <a:gd name="connsiteY6" fmla="*/ 1477073 h 2954145"/>
              <a:gd name="connsiteX7" fmla="*/ 0 w 2905760"/>
              <a:gd name="connsiteY7" fmla="*/ 1452880 h 2954145"/>
              <a:gd name="connsiteX8" fmla="*/ 1452880 w 2905760"/>
              <a:gd name="connsiteY8" fmla="*/ 0 h 295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760" h="2954145">
                <a:moveTo>
                  <a:pt x="1452880" y="0"/>
                </a:moveTo>
                <a:cubicBezTo>
                  <a:pt x="2255283" y="0"/>
                  <a:pt x="2905760" y="650477"/>
                  <a:pt x="2905760" y="1452880"/>
                </a:cubicBezTo>
                <a:lnTo>
                  <a:pt x="2904539" y="1477073"/>
                </a:lnTo>
                <a:lnTo>
                  <a:pt x="2905760" y="1501265"/>
                </a:lnTo>
                <a:cubicBezTo>
                  <a:pt x="2905760" y="2303668"/>
                  <a:pt x="2255283" y="2954145"/>
                  <a:pt x="1452880" y="2954145"/>
                </a:cubicBezTo>
                <a:cubicBezTo>
                  <a:pt x="650477" y="2954145"/>
                  <a:pt x="0" y="2303668"/>
                  <a:pt x="0" y="1501265"/>
                </a:cubicBezTo>
                <a:lnTo>
                  <a:pt x="1222" y="1477073"/>
                </a:lnTo>
                <a:lnTo>
                  <a:pt x="0" y="1452880"/>
                </a:lnTo>
                <a:cubicBezTo>
                  <a:pt x="0" y="650477"/>
                  <a:pt x="650477" y="0"/>
                  <a:pt x="1452880" y="0"/>
                </a:cubicBezTo>
                <a:close/>
              </a:path>
            </a:pathLst>
          </a:custGeom>
          <a:solidFill>
            <a:srgbClr val="DA251D"/>
          </a:solidFill>
          <a:ln w="254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2783574" y="1804595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155141" y="1837934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3025513" y="2811776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5851059" y="2720693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3836781" y="3533778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5092368" y="3490147"/>
            <a:ext cx="285335" cy="3077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20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61111E-6 0.03889 L 3.61111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61111E-6 0.03827 L 3.61111E-6 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3889 L 4.16667E-6 -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0.03827 L 4.16667E-6 -2.46914E-6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3889 L 3.33333E-6 -0.14815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0.03827 L 3.33333E-6 3.58025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3889 L 3.33333E-6 -0.14815 " pathEditMode="relative" rAng="0" ptsTypes="AA">
                                      <p:cBhvr>
                                        <p:cTn id="60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0.03827 L 3.33333E-6 -3.08642E-6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889 L -3.05556E-6 -0.14814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05556E-6 0.03828 L -3.05556E-6 -4.5679E-6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3889 L -1.94444E-6 -0.14814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94444E-6 0.03828 L -1.94444E-6 -4.69136E-6 " pathEditMode="relative" rAng="0" ptsTypes="AA">
                                      <p:cBhvr>
                                        <p:cTn id="7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3888 L 8.33333E-7 -0.14815 " pathEditMode="relative" rAng="0" ptsTypes="AA">
                                      <p:cBhvr>
                                        <p:cTn id="8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0.03827 L 8.33333E-7 4.93827E-6 " pathEditMode="relative" rAng="0" ptsTypes="AA">
                                      <p:cBhvr>
                                        <p:cTn id="8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000"/>
                            </p:stCondLst>
                            <p:childTnLst>
                              <p:par>
                                <p:cTn id="13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000"/>
                            </p:stCondLst>
                            <p:childTnLst>
                              <p:par>
                                <p:cTn id="1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8500"/>
                            </p:stCondLst>
                            <p:childTnLst>
                              <p:par>
                                <p:cTn id="1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9000"/>
                            </p:stCondLst>
                            <p:childTnLst>
                              <p:par>
                                <p:cTn id="1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4" grpId="2" animBg="1"/>
      <p:bldP spid="28" grpId="0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05395" y="351578"/>
            <a:ext cx="3897494" cy="464896"/>
            <a:chOff x="2483888" y="2268349"/>
            <a:chExt cx="5752726" cy="685788"/>
          </a:xfrm>
        </p:grpSpPr>
        <p:sp>
          <p:nvSpPr>
            <p:cNvPr id="3" name="TextBox 15"/>
            <p:cNvSpPr txBox="1"/>
            <p:nvPr/>
          </p:nvSpPr>
          <p:spPr>
            <a:xfrm>
              <a:off x="3189069" y="2320721"/>
              <a:ext cx="4395076" cy="544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kern="0" spc="300" dirty="0">
                  <a:solidFill>
                    <a:srgbClr val="DA251D"/>
                  </a:solidFill>
                  <a:cs typeface="+mn-ea"/>
                  <a:sym typeface="+mn-lt"/>
                </a:rPr>
                <a:t>工作达标情况</a:t>
              </a:r>
            </a:p>
          </p:txBody>
        </p:sp>
        <p:sp>
          <p:nvSpPr>
            <p:cNvPr id="4" name="Freeform 7"/>
            <p:cNvSpPr>
              <a:spLocks noEditPoints="1"/>
            </p:cNvSpPr>
            <p:nvPr/>
          </p:nvSpPr>
          <p:spPr bwMode="auto">
            <a:xfrm>
              <a:off x="2483888" y="2268349"/>
              <a:ext cx="5752726" cy="685788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solidFill>
              <a:srgbClr val="DA251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kern="0" spc="300">
                <a:solidFill>
                  <a:srgbClr val="FEB80A">
                    <a:lumMod val="40000"/>
                    <a:lumOff val="60000"/>
                  </a:srgbClr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648402" y="2940719"/>
            <a:ext cx="7839564" cy="0"/>
          </a:xfrm>
          <a:prstGeom prst="line">
            <a:avLst/>
          </a:prstGeom>
          <a:ln w="12700">
            <a:solidFill>
              <a:srgbClr val="DA25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1549950" y="2905000"/>
            <a:ext cx="71438" cy="71438"/>
          </a:xfrm>
          <a:prstGeom prst="ellipse">
            <a:avLst/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514981" y="2905000"/>
            <a:ext cx="71438" cy="71438"/>
          </a:xfrm>
          <a:prstGeom prst="ellipse">
            <a:avLst/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538294" y="2905000"/>
            <a:ext cx="71438" cy="71438"/>
          </a:xfrm>
          <a:prstGeom prst="ellipse">
            <a:avLst/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526637" y="2905000"/>
            <a:ext cx="71438" cy="71438"/>
          </a:xfrm>
          <a:prstGeom prst="ellipse">
            <a:avLst/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7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0" name="任意多边形 9"/>
          <p:cNvSpPr/>
          <p:nvPr/>
        </p:nvSpPr>
        <p:spPr>
          <a:xfrm flipV="1">
            <a:off x="964162" y="1309431"/>
            <a:ext cx="1243013" cy="1359958"/>
          </a:xfrm>
          <a:custGeom>
            <a:avLst/>
            <a:gdLst>
              <a:gd name="connsiteX0" fmla="*/ 828675 w 1657350"/>
              <a:gd name="connsiteY0" fmla="*/ 1813277 h 1813277"/>
              <a:gd name="connsiteX1" fmla="*/ 1657350 w 1657350"/>
              <a:gd name="connsiteY1" fmla="*/ 984602 h 1813277"/>
              <a:gd name="connsiteX2" fmla="*/ 995682 w 1657350"/>
              <a:gd name="connsiteY2" fmla="*/ 172763 h 1813277"/>
              <a:gd name="connsiteX3" fmla="*/ 922390 w 1657350"/>
              <a:gd name="connsiteY3" fmla="*/ 161577 h 1813277"/>
              <a:gd name="connsiteX4" fmla="*/ 828675 w 1657350"/>
              <a:gd name="connsiteY4" fmla="*/ 0 h 1813277"/>
              <a:gd name="connsiteX5" fmla="*/ 734961 w 1657350"/>
              <a:gd name="connsiteY5" fmla="*/ 161577 h 1813277"/>
              <a:gd name="connsiteX6" fmla="*/ 661668 w 1657350"/>
              <a:gd name="connsiteY6" fmla="*/ 172763 h 1813277"/>
              <a:gd name="connsiteX7" fmla="*/ 0 w 1657350"/>
              <a:gd name="connsiteY7" fmla="*/ 984602 h 1813277"/>
              <a:gd name="connsiteX8" fmla="*/ 828675 w 1657350"/>
              <a:gd name="connsiteY8" fmla="*/ 1813277 h 181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7350" h="1813277">
                <a:moveTo>
                  <a:pt x="828675" y="1813277"/>
                </a:moveTo>
                <a:cubicBezTo>
                  <a:pt x="1286340" y="1813277"/>
                  <a:pt x="1657350" y="1442267"/>
                  <a:pt x="1657350" y="984602"/>
                </a:cubicBezTo>
                <a:cubicBezTo>
                  <a:pt x="1657350" y="584145"/>
                  <a:pt x="1373296" y="250034"/>
                  <a:pt x="995682" y="172763"/>
                </a:cubicBezTo>
                <a:lnTo>
                  <a:pt x="922390" y="161577"/>
                </a:lnTo>
                <a:lnTo>
                  <a:pt x="828675" y="0"/>
                </a:lnTo>
                <a:lnTo>
                  <a:pt x="734961" y="161577"/>
                </a:lnTo>
                <a:lnTo>
                  <a:pt x="661668" y="172763"/>
                </a:lnTo>
                <a:cubicBezTo>
                  <a:pt x="284054" y="250034"/>
                  <a:pt x="0" y="584145"/>
                  <a:pt x="0" y="984602"/>
                </a:cubicBezTo>
                <a:cubicBezTo>
                  <a:pt x="0" y="1442267"/>
                  <a:pt x="371010" y="1813277"/>
                  <a:pt x="828675" y="181327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9600000" scaled="0"/>
            <a:tileRect/>
          </a:gradFill>
          <a:ln w="9525">
            <a:solidFill>
              <a:srgbClr val="DA251D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1" name="任意多边形 10"/>
          <p:cNvSpPr/>
          <p:nvPr/>
        </p:nvSpPr>
        <p:spPr>
          <a:xfrm flipV="1">
            <a:off x="4940850" y="1309431"/>
            <a:ext cx="1243013" cy="1359958"/>
          </a:xfrm>
          <a:custGeom>
            <a:avLst/>
            <a:gdLst>
              <a:gd name="connsiteX0" fmla="*/ 828675 w 1657350"/>
              <a:gd name="connsiteY0" fmla="*/ 1813277 h 1813277"/>
              <a:gd name="connsiteX1" fmla="*/ 1657350 w 1657350"/>
              <a:gd name="connsiteY1" fmla="*/ 984602 h 1813277"/>
              <a:gd name="connsiteX2" fmla="*/ 995682 w 1657350"/>
              <a:gd name="connsiteY2" fmla="*/ 172763 h 1813277"/>
              <a:gd name="connsiteX3" fmla="*/ 922390 w 1657350"/>
              <a:gd name="connsiteY3" fmla="*/ 161577 h 1813277"/>
              <a:gd name="connsiteX4" fmla="*/ 828675 w 1657350"/>
              <a:gd name="connsiteY4" fmla="*/ 0 h 1813277"/>
              <a:gd name="connsiteX5" fmla="*/ 734961 w 1657350"/>
              <a:gd name="connsiteY5" fmla="*/ 161577 h 1813277"/>
              <a:gd name="connsiteX6" fmla="*/ 661668 w 1657350"/>
              <a:gd name="connsiteY6" fmla="*/ 172763 h 1813277"/>
              <a:gd name="connsiteX7" fmla="*/ 0 w 1657350"/>
              <a:gd name="connsiteY7" fmla="*/ 984602 h 1813277"/>
              <a:gd name="connsiteX8" fmla="*/ 828675 w 1657350"/>
              <a:gd name="connsiteY8" fmla="*/ 1813277 h 181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7350" h="1813277">
                <a:moveTo>
                  <a:pt x="828675" y="1813277"/>
                </a:moveTo>
                <a:cubicBezTo>
                  <a:pt x="1286340" y="1813277"/>
                  <a:pt x="1657350" y="1442267"/>
                  <a:pt x="1657350" y="984602"/>
                </a:cubicBezTo>
                <a:cubicBezTo>
                  <a:pt x="1657350" y="584145"/>
                  <a:pt x="1373296" y="250034"/>
                  <a:pt x="995682" y="172763"/>
                </a:cubicBezTo>
                <a:lnTo>
                  <a:pt x="922390" y="161577"/>
                </a:lnTo>
                <a:lnTo>
                  <a:pt x="828675" y="0"/>
                </a:lnTo>
                <a:lnTo>
                  <a:pt x="734961" y="161577"/>
                </a:lnTo>
                <a:lnTo>
                  <a:pt x="661668" y="172763"/>
                </a:lnTo>
                <a:cubicBezTo>
                  <a:pt x="284054" y="250034"/>
                  <a:pt x="0" y="584145"/>
                  <a:pt x="0" y="984602"/>
                </a:cubicBezTo>
                <a:cubicBezTo>
                  <a:pt x="0" y="1442267"/>
                  <a:pt x="371010" y="1813277"/>
                  <a:pt x="828675" y="181327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9600000" scaled="0"/>
            <a:tileRect/>
          </a:gradFill>
          <a:ln w="9525">
            <a:solidFill>
              <a:srgbClr val="DA251D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916787" y="3212050"/>
            <a:ext cx="1243013" cy="1359958"/>
          </a:xfrm>
          <a:custGeom>
            <a:avLst/>
            <a:gdLst>
              <a:gd name="connsiteX0" fmla="*/ 828675 w 1657350"/>
              <a:gd name="connsiteY0" fmla="*/ 1813277 h 1813277"/>
              <a:gd name="connsiteX1" fmla="*/ 1657350 w 1657350"/>
              <a:gd name="connsiteY1" fmla="*/ 984602 h 1813277"/>
              <a:gd name="connsiteX2" fmla="*/ 995682 w 1657350"/>
              <a:gd name="connsiteY2" fmla="*/ 172763 h 1813277"/>
              <a:gd name="connsiteX3" fmla="*/ 922390 w 1657350"/>
              <a:gd name="connsiteY3" fmla="*/ 161577 h 1813277"/>
              <a:gd name="connsiteX4" fmla="*/ 828675 w 1657350"/>
              <a:gd name="connsiteY4" fmla="*/ 0 h 1813277"/>
              <a:gd name="connsiteX5" fmla="*/ 734961 w 1657350"/>
              <a:gd name="connsiteY5" fmla="*/ 161577 h 1813277"/>
              <a:gd name="connsiteX6" fmla="*/ 661668 w 1657350"/>
              <a:gd name="connsiteY6" fmla="*/ 172763 h 1813277"/>
              <a:gd name="connsiteX7" fmla="*/ 0 w 1657350"/>
              <a:gd name="connsiteY7" fmla="*/ 984602 h 1813277"/>
              <a:gd name="connsiteX8" fmla="*/ 828675 w 1657350"/>
              <a:gd name="connsiteY8" fmla="*/ 1813277 h 181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7350" h="1813277">
                <a:moveTo>
                  <a:pt x="828675" y="1813277"/>
                </a:moveTo>
                <a:cubicBezTo>
                  <a:pt x="1286340" y="1813277"/>
                  <a:pt x="1657350" y="1442267"/>
                  <a:pt x="1657350" y="984602"/>
                </a:cubicBezTo>
                <a:cubicBezTo>
                  <a:pt x="1657350" y="584145"/>
                  <a:pt x="1373296" y="250034"/>
                  <a:pt x="995682" y="172763"/>
                </a:cubicBezTo>
                <a:lnTo>
                  <a:pt x="922390" y="161577"/>
                </a:lnTo>
                <a:lnTo>
                  <a:pt x="828675" y="0"/>
                </a:lnTo>
                <a:lnTo>
                  <a:pt x="734961" y="161577"/>
                </a:lnTo>
                <a:lnTo>
                  <a:pt x="661668" y="172763"/>
                </a:lnTo>
                <a:cubicBezTo>
                  <a:pt x="284054" y="250034"/>
                  <a:pt x="0" y="584145"/>
                  <a:pt x="0" y="984602"/>
                </a:cubicBezTo>
                <a:cubicBezTo>
                  <a:pt x="0" y="1442267"/>
                  <a:pt x="371010" y="1813277"/>
                  <a:pt x="828675" y="181327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2000000" scaled="0"/>
            <a:tileRect/>
          </a:gradFill>
          <a:ln w="9525">
            <a:solidFill>
              <a:srgbClr val="DA251D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893475" y="3212050"/>
            <a:ext cx="1243013" cy="1359958"/>
          </a:xfrm>
          <a:custGeom>
            <a:avLst/>
            <a:gdLst>
              <a:gd name="connsiteX0" fmla="*/ 828675 w 1657350"/>
              <a:gd name="connsiteY0" fmla="*/ 1813277 h 1813277"/>
              <a:gd name="connsiteX1" fmla="*/ 1657350 w 1657350"/>
              <a:gd name="connsiteY1" fmla="*/ 984602 h 1813277"/>
              <a:gd name="connsiteX2" fmla="*/ 995682 w 1657350"/>
              <a:gd name="connsiteY2" fmla="*/ 172763 h 1813277"/>
              <a:gd name="connsiteX3" fmla="*/ 922390 w 1657350"/>
              <a:gd name="connsiteY3" fmla="*/ 161577 h 1813277"/>
              <a:gd name="connsiteX4" fmla="*/ 828675 w 1657350"/>
              <a:gd name="connsiteY4" fmla="*/ 0 h 1813277"/>
              <a:gd name="connsiteX5" fmla="*/ 734961 w 1657350"/>
              <a:gd name="connsiteY5" fmla="*/ 161577 h 1813277"/>
              <a:gd name="connsiteX6" fmla="*/ 661668 w 1657350"/>
              <a:gd name="connsiteY6" fmla="*/ 172763 h 1813277"/>
              <a:gd name="connsiteX7" fmla="*/ 0 w 1657350"/>
              <a:gd name="connsiteY7" fmla="*/ 984602 h 1813277"/>
              <a:gd name="connsiteX8" fmla="*/ 828675 w 1657350"/>
              <a:gd name="connsiteY8" fmla="*/ 1813277 h 181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7350" h="1813277">
                <a:moveTo>
                  <a:pt x="828675" y="1813277"/>
                </a:moveTo>
                <a:cubicBezTo>
                  <a:pt x="1286340" y="1813277"/>
                  <a:pt x="1657350" y="1442267"/>
                  <a:pt x="1657350" y="984602"/>
                </a:cubicBezTo>
                <a:cubicBezTo>
                  <a:pt x="1657350" y="584145"/>
                  <a:pt x="1373296" y="250034"/>
                  <a:pt x="995682" y="172763"/>
                </a:cubicBezTo>
                <a:lnTo>
                  <a:pt x="922390" y="161577"/>
                </a:lnTo>
                <a:lnTo>
                  <a:pt x="828675" y="0"/>
                </a:lnTo>
                <a:lnTo>
                  <a:pt x="734961" y="161577"/>
                </a:lnTo>
                <a:lnTo>
                  <a:pt x="661668" y="172763"/>
                </a:lnTo>
                <a:cubicBezTo>
                  <a:pt x="284054" y="250034"/>
                  <a:pt x="0" y="584145"/>
                  <a:pt x="0" y="984602"/>
                </a:cubicBezTo>
                <a:cubicBezTo>
                  <a:pt x="0" y="1442267"/>
                  <a:pt x="371010" y="1813277"/>
                  <a:pt x="828675" y="1813277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2000000" scaled="0"/>
            <a:tileRect/>
          </a:gradFill>
          <a:ln w="9525">
            <a:solidFill>
              <a:srgbClr val="DA251D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graphicFrame>
        <p:nvGraphicFramePr>
          <p:cNvPr id="14" name="图表 13"/>
          <p:cNvGraphicFramePr/>
          <p:nvPr>
            <p:extLst/>
          </p:nvPr>
        </p:nvGraphicFramePr>
        <p:xfrm>
          <a:off x="987532" y="1374678"/>
          <a:ext cx="1196276" cy="111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弧形 14"/>
          <p:cNvSpPr/>
          <p:nvPr/>
        </p:nvSpPr>
        <p:spPr>
          <a:xfrm>
            <a:off x="1121544" y="1470473"/>
            <a:ext cx="928252" cy="928250"/>
          </a:xfrm>
          <a:prstGeom prst="arc">
            <a:avLst>
              <a:gd name="adj1" fmla="val 12179548"/>
              <a:gd name="adj2" fmla="val 15869218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02856" y="1782058"/>
            <a:ext cx="97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80%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graphicFrame>
        <p:nvGraphicFramePr>
          <p:cNvPr id="17" name="图表 16"/>
          <p:cNvGraphicFramePr/>
          <p:nvPr>
            <p:extLst/>
          </p:nvPr>
        </p:nvGraphicFramePr>
        <p:xfrm>
          <a:off x="2940157" y="3392564"/>
          <a:ext cx="1196276" cy="111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弧形 17"/>
          <p:cNvSpPr/>
          <p:nvPr/>
        </p:nvSpPr>
        <p:spPr>
          <a:xfrm>
            <a:off x="3074169" y="3488359"/>
            <a:ext cx="928252" cy="928250"/>
          </a:xfrm>
          <a:prstGeom prst="arc">
            <a:avLst>
              <a:gd name="adj1" fmla="val 11118888"/>
              <a:gd name="adj2" fmla="val 15869218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55481" y="3799944"/>
            <a:ext cx="97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75%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graphicFrame>
        <p:nvGraphicFramePr>
          <p:cNvPr id="20" name="图表 19"/>
          <p:cNvGraphicFramePr/>
          <p:nvPr>
            <p:extLst/>
          </p:nvPr>
        </p:nvGraphicFramePr>
        <p:xfrm>
          <a:off x="4987587" y="1386628"/>
          <a:ext cx="1196276" cy="111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弧形 20"/>
          <p:cNvSpPr/>
          <p:nvPr/>
        </p:nvSpPr>
        <p:spPr>
          <a:xfrm>
            <a:off x="5121599" y="1482423"/>
            <a:ext cx="928252" cy="928250"/>
          </a:xfrm>
          <a:prstGeom prst="arc">
            <a:avLst>
              <a:gd name="adj1" fmla="val 8773604"/>
              <a:gd name="adj2" fmla="val 15869218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98709" y="1794008"/>
            <a:ext cx="97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63%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graphicFrame>
        <p:nvGraphicFramePr>
          <p:cNvPr id="23" name="图表 22"/>
          <p:cNvGraphicFramePr/>
          <p:nvPr>
            <p:extLst/>
          </p:nvPr>
        </p:nvGraphicFramePr>
        <p:xfrm>
          <a:off x="6916844" y="3397769"/>
          <a:ext cx="1196276" cy="111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弧形 23"/>
          <p:cNvSpPr/>
          <p:nvPr/>
        </p:nvSpPr>
        <p:spPr>
          <a:xfrm>
            <a:off x="7050856" y="3493565"/>
            <a:ext cx="928252" cy="928250"/>
          </a:xfrm>
          <a:prstGeom prst="arc">
            <a:avLst>
              <a:gd name="adj1" fmla="val 1891230"/>
              <a:gd name="adj2" fmla="val 15869218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32169" y="3805149"/>
            <a:ext cx="97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DA251D"/>
                </a:solidFill>
                <a:cs typeface="+mn-ea"/>
                <a:sym typeface="+mn-lt"/>
              </a:rPr>
              <a:t>32%</a:t>
            </a:r>
            <a:endParaRPr lang="zh-CN" altLang="en-US" sz="1800" dirty="0">
              <a:solidFill>
                <a:srgbClr val="DA251D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07043" y="3359574"/>
            <a:ext cx="119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878833" y="1369583"/>
            <a:ext cx="139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951347" y="3359574"/>
            <a:ext cx="124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952619" y="1358727"/>
            <a:ext cx="117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prstClr val="black"/>
                </a:solidFill>
                <a:cs typeface="+mn-ea"/>
                <a:sym typeface="+mn-lt"/>
              </a:rPr>
              <a:t>工作名称</a:t>
            </a:r>
          </a:p>
        </p:txBody>
      </p:sp>
      <p:sp>
        <p:nvSpPr>
          <p:cNvPr id="30" name="矩形 29"/>
          <p:cNvSpPr/>
          <p:nvPr/>
        </p:nvSpPr>
        <p:spPr>
          <a:xfrm>
            <a:off x="822758" y="3650831"/>
            <a:ext cx="15972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点击输入简要文字内容文字内容需概括精炼，不用多余的文字修饰。</a:t>
            </a:r>
          </a:p>
        </p:txBody>
      </p:sp>
      <p:sp>
        <p:nvSpPr>
          <p:cNvPr id="31" name="矩形 30"/>
          <p:cNvSpPr/>
          <p:nvPr/>
        </p:nvSpPr>
        <p:spPr>
          <a:xfrm>
            <a:off x="2761845" y="1616916"/>
            <a:ext cx="15972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点击输入简要文字内容文字内容需概括精炼，不用多余的文字修饰。</a:t>
            </a:r>
          </a:p>
        </p:txBody>
      </p:sp>
      <p:sp>
        <p:nvSpPr>
          <p:cNvPr id="32" name="矩形 31"/>
          <p:cNvSpPr/>
          <p:nvPr/>
        </p:nvSpPr>
        <p:spPr>
          <a:xfrm>
            <a:off x="4775217" y="3623937"/>
            <a:ext cx="15972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点击输入简要文字内容文字内容需概括精炼，不用多余的文字修饰。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741081" y="1616916"/>
            <a:ext cx="159726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点击输入简要文字内容文字内容需概括精炼，不用多余的文字修饰。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648402" y="2864519"/>
            <a:ext cx="82533" cy="152400"/>
          </a:xfrm>
          <a:prstGeom prst="roundRect">
            <a:avLst>
              <a:gd name="adj" fmla="val 50000"/>
            </a:avLst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8487966" y="2864519"/>
            <a:ext cx="82533" cy="152400"/>
          </a:xfrm>
          <a:prstGeom prst="roundRect">
            <a:avLst>
              <a:gd name="adj" fmla="val 50000"/>
            </a:avLst>
          </a:prstGeom>
          <a:solidFill>
            <a:srgbClr val="DA251D"/>
          </a:solidFill>
          <a:ln>
            <a:noFill/>
          </a:ln>
          <a:effectLst>
            <a:outerShdw blurRad="279400" dist="1397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846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88889E-6 0.03889 L -3.88889E-6 -0.07871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9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0.03858 L -3.88889E-6 1.60494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0.03889 L 2.77778E-7 -0.07871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895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7 0.03858 L 2.77778E-7 1.60494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4" presetClass="path" presetSubtype="0" accel="3000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0.03858 L 2.5E-6 4.07407E-6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4" presetClass="path" presetSubtype="0" accel="3000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88889E-6 0.03858 L -3.88889E-6 4.93827E-6 " pathEditMode="relative" rAng="0" ptsTypes="AA">
                                      <p:cBhvr>
                                        <p:cTn id="6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4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44444E-6 -0.03981 L 4.44444E-6 0.07871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44444E-6 -0.03981 L 4.44444E-6 -1.48148E-6 " pathEditMode="relative" rAng="0" ptsTypes="AA">
                                      <p:cBhvr>
                                        <p:cTn id="6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38889E-6 -0.03981 L -1.38889E-6 0.07871 " pathEditMode="relative" rAng="0" ptsTypes="AA">
                                      <p:cBhvr>
                                        <p:cTn id="7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38889E-6 -0.03981 L -1.38889E-6 -1.48148E-6 " pathEditMode="relative" rAng="0" ptsTypes="AA">
                                      <p:cBhvr>
                                        <p:cTn id="7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accel="3000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0.03981 L 8.33333E-7 1.23457E-7 " pathEditMode="relative" rAng="0" ptsTypes="AA">
                                      <p:cBhvr>
                                        <p:cTn id="8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30000" decel="3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-0.03981 L 5E-6 -4.44444E-6 " pathEditMode="relative" rAng="0" ptsTypes="AA">
                                      <p:cBhvr>
                                        <p:cTn id="8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7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Graphic spid="14" grpId="0">
        <p:bldAsOne/>
      </p:bldGraphic>
      <p:bldGraphic spid="14" grpId="1">
        <p:bldAsOne/>
      </p:bldGraphic>
      <p:bldP spid="15" grpId="0" animBg="1"/>
      <p:bldP spid="16" grpId="0"/>
      <p:bldGraphic spid="17" grpId="0">
        <p:bldAsOne/>
      </p:bldGraphic>
      <p:bldGraphic spid="17" grpId="1">
        <p:bldAsOne/>
      </p:bldGraphic>
      <p:bldP spid="18" grpId="0" animBg="1"/>
      <p:bldP spid="19" grpId="0"/>
      <p:bldGraphic spid="20" grpId="0">
        <p:bldAsOne/>
      </p:bldGraphic>
      <p:bldGraphic spid="20" grpId="1">
        <p:bldAsOne/>
      </p:bldGraphic>
      <p:bldP spid="21" grpId="0" animBg="1"/>
      <p:bldP spid="22" grpId="0"/>
      <p:bldGraphic spid="23" grpId="0">
        <p:bldAsOne/>
      </p:bldGraphic>
      <p:bldGraphic spid="23" grpId="1">
        <p:bldAsOne/>
      </p:bldGraphic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552"/>
            <a:ext cx="9144000" cy="3400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1401"/>
            <a:ext cx="9144000" cy="16097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59789" y="2916639"/>
            <a:ext cx="6824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400" spc="300" dirty="0">
                <a:solidFill>
                  <a:srgbClr val="DA251D"/>
                </a:solidFill>
                <a:cs typeface="+mn-ea"/>
                <a:sym typeface="+mn-lt"/>
              </a:rPr>
              <a:t>THANK YOU FOR WATCHING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40568" y="3408099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DA251D"/>
                </a:solidFill>
                <a:cs typeface="+mn-ea"/>
                <a:sym typeface="+mn-lt"/>
              </a:rPr>
              <a:t>这里填写您公司或组织的名称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2134989" y="1345724"/>
            <a:ext cx="1218506" cy="1218506"/>
            <a:chOff x="2134989" y="1345724"/>
            <a:chExt cx="1218506" cy="12185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989" y="1345724"/>
              <a:ext cx="1218506" cy="121850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460942" y="16625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DA251D"/>
                  </a:solidFill>
                  <a:cs typeface="+mn-ea"/>
                  <a:sym typeface="+mn-lt"/>
                </a:rPr>
                <a:t>感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3494" y="1346512"/>
            <a:ext cx="1218506" cy="1218506"/>
            <a:chOff x="3353494" y="1346512"/>
            <a:chExt cx="1218506" cy="121850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494" y="1346512"/>
              <a:ext cx="1218506" cy="121850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679448" y="167704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DA251D"/>
                  </a:solidFill>
                  <a:cs typeface="+mn-ea"/>
                  <a:sym typeface="+mn-lt"/>
                </a:rPr>
                <a:t>谢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72000" y="1345724"/>
            <a:ext cx="1218506" cy="1218506"/>
            <a:chOff x="4572000" y="1345724"/>
            <a:chExt cx="1218506" cy="121850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1345724"/>
              <a:ext cx="1218506" cy="121850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4902791" y="16625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DA251D"/>
                  </a:solidFill>
                  <a:cs typeface="+mn-ea"/>
                  <a:sym typeface="+mn-lt"/>
                </a:rPr>
                <a:t>聆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790506" y="1345724"/>
            <a:ext cx="1218506" cy="1218506"/>
            <a:chOff x="5790506" y="1345724"/>
            <a:chExt cx="1218506" cy="121850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0506" y="1345724"/>
              <a:ext cx="1218506" cy="121850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6131294" y="165386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DA251D"/>
                  </a:solidFill>
                  <a:cs typeface="+mn-ea"/>
                  <a:sym typeface="+mn-lt"/>
                </a:rPr>
                <a:t>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86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7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200"/>
                            </p:stCondLst>
                            <p:childTnLst>
                              <p:par>
                                <p:cTn id="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9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50"/>
                            </p:stCondLst>
                            <p:childTnLst>
                              <p:par>
                                <p:cTn id="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615E097-266E-48A0-B5B6-CAB752287CEF}"/>
              </a:ext>
            </a:extLst>
          </p:cNvPr>
          <p:cNvGrpSpPr/>
          <p:nvPr/>
        </p:nvGrpSpPr>
        <p:grpSpPr>
          <a:xfrm>
            <a:off x="1113538" y="1418765"/>
            <a:ext cx="6916925" cy="2305970"/>
            <a:chOff x="1687889" y="1457617"/>
            <a:chExt cx="9222566" cy="3074626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206FE03B-17CF-4949-99AF-3FF3F78A8AD9}"/>
                </a:ext>
              </a:extLst>
            </p:cNvPr>
            <p:cNvSpPr/>
            <p:nvPr/>
          </p:nvSpPr>
          <p:spPr>
            <a:xfrm>
              <a:off x="2805546" y="1457617"/>
              <a:ext cx="8104909" cy="307462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4EA4DD"/>
                </a:solidFill>
                <a:latin typeface="微软雅黑"/>
                <a:ea typeface="微软雅黑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48483239-4D99-42FE-8477-E3FD0CF65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7889" y="1744304"/>
              <a:ext cx="2510037" cy="2510037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E211A322-BB7A-420D-94CC-16B586615142}"/>
                </a:ext>
              </a:extLst>
            </p:cNvPr>
            <p:cNvSpPr txBox="1"/>
            <p:nvPr/>
          </p:nvSpPr>
          <p:spPr>
            <a:xfrm>
              <a:off x="5428617" y="1890846"/>
              <a:ext cx="4813077" cy="225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该模板一共</a:t>
              </a:r>
              <a:r>
                <a:rPr lang="en-US" altLang="zh-CN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38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页，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同系列模板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51</a:t>
              </a:r>
              <a:r>
                <a:rPr lang="zh-CN" altLang="en-US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套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请扫描上方二维码，关注“精美</a:t>
              </a:r>
              <a:r>
                <a:rPr lang="en-US" altLang="zh-CN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模板”</a:t>
              </a:r>
              <a:endPara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回复“</a:t>
              </a:r>
              <a:r>
                <a:rPr lang="en-US" altLang="zh-CN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1908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 ，获取完整版。</a:t>
              </a:r>
              <a:endPara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en-US" altLang="zh-CN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51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套对应回复“</a:t>
              </a:r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051</a:t>
              </a:r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02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625EE28-A1BD-4C23-87A2-917F79073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4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80B7687B-4558-41F1-BC48-84E9AB033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2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64AAA5C2-412C-42ED-9DA0-690B51E3F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108B214A-B999-4AA5-A85F-88CF539A3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5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FEF81D26-CF71-4BE0-BACE-DBB856AD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4642BDA4-241B-40DA-8499-6D89ECB34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169EAFE-3025-4B66-8720-DE229640F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068FABF-E219-4D6F-ADEC-F8594E966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0F0EC0CA-E9A6-4FD1-8C1B-10C01ABAD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4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E641B44-29B0-4214-B47A-EED86F5B0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3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D744A1F0-7554-4FB0-B73E-302BF3BFB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636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0181CE7-44DE-4780-8C6C-D703DC298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68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66C70F66-7796-4FA3-91DB-390D3E677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85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7F00EA5-4315-4561-AA2E-434FC0256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04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F06BDB2-699E-4DF7-B0E6-8028DDB0B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142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2A73312C-4F31-427C-A804-FB3FEA1F9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93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F33C947E-8BF9-486D-85BC-7789B5BE8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06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DE4A27EF-23EC-4D11-8B5B-A7AAC055E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69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62B862C-4A10-4A87-9962-924759911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781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231323E-BBAC-4E19-974F-D4CFFA6F2016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DiKd0k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OIp3SQ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A4indJ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DiKd0k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DiKd0l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DiKd0k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DiKd0m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Ip3SWQx/hTMCAAA/D0AACkAAAB1bml2ZXJzYWwvc2tpbl9jdXN0b21pemF0aW9uX3NldHRpbmdzLnhtbO1b627juhH+36cgXBzgFCjii3xL4XUhS3QirCP7WEqy26IwZIuxhUiij0R71wf+0afpg/VJOqSkWHJsR8qmBdoq2ixWw5lvhpwLSQ22Fz47vrIJGfWc3yzmUN8gjDn+Muz/DqHegro0mAQkJCysHiiPjm/Tb5r/RDkNqCGzfNsKbIWPhv0aGoof1O3IXbULb81Bs4E6TdzAXaTilgJj15J6LSkwpjbqSq96BBHhBmRBfHYatVfNjL4W0PyQBEzzbfK9L2W500PZGdwElu0AX9hvN/mzT7Tu1SZ/ULPe6rTwviFLktRGSkutq7V9p3PdkesI15qtmrQfdBtSQ0L1Vqt+3d7XO42WBG/D6zagNPF1GzU7zWZD3TdwA6SRLA/UhrLvSNf1ugzacPda2Q+Hg06thur1utRU9622NBzUEHBLgCFLXb6AkioNpPZeHsj1roSGynAwbO6xittKC3UbuF2r7ZuDgVSrHRb3MLv0ch2ouaeTLOcbgCddcHKUx1b1RHD1FpsgAGaTeGvXYgT5lkc+VURM+kxELPp5Qde7P1TiABXBnLAndmWpERHIHKx/AqtXFSMJm7ArnRhpOnLsT5X5hjHqXy2ozwDqyqeBZ7mV/u+j2IlnlkeSbklQRO7JWpCDuo74ySsW64J4hueS0IJ6a8vfjeiSXs2txfMyoBvfzmXmarcmgev4z8Bdu+4o+KIi1wmZxoiXsQ93+ZNfbA3+DAk3r435k0vStebETTTWxE8BuYPKt1fkSHTrhA4TonKdP5dE19aSZB3QlflzWcYHLVmvdfjzthAj3xmwSzz9GxfZXWtHgqySqFxelKLrzbpoPK0DuuSLnZV729Evci6F6uMvuYU1/uQS4hPkCnN5KV42MX/1iDF+Pa4lPQ+0gHPTxSUmCcjJYKaM7yay/nU2Gt+MZwPtptJXoqxEPC1/brS73+utNlSuWC4nknEnj0ZZLCTAWrV8WLo5HY9mAIhHMx1/MSt9/ndh0fG9OdJ0XOnH/ygMMJnih0qf/51H9H46xbo5M0aaimeaMdPHpliXETaxWul/pRu0srYEMYq2DvmG2IogKM9OQFDoOrYY4CXb8Tckhz51fCdr+myKDXOqKaY21it9gwbB7o8C2dqwFQTPygqR7YTW3CW2UAshIsbX6R0K/rCVA5zUsxz/Ko/2qfyo6TczczweGTOsqwml0se+jdTA4pqKA01lA08BI7BgH3+f+ExEn0BAsusWBrnVbm5H8GtyQ26d5cqFX/YOayYYXDIhfg5BCBw8hagzjMfxVOVrCAqRhdZWGH6jgZ0JmrTrcmBrujKG0FTMFL7JYRJscLzjLyB0yILlwLvDhiHf4Nlg/AViHHJzXFBo/BlS8nNBoa/YgBzCRg4xXX7QbmSeETwNkwRJcnBh8Xh3d8haLECOr+bWoZsQKHyFIU1ENoZXhTUZ+Jd7cKQmj85kewQMiy3els6WgCmBDdtcDl1QhhSs8uj65V77y2woayOsziDc1PHjzBRVkiv1rB3yKUOWvbX8BUFzsrA2kAk7GLMdW4xxzwsTft04vyGLxfXnp7h06Sr+8tM7TMoUvBOWwXkZlMExZc3e0s6XLZ7BOw3hsX7WijwL8G4TDAXr8lQbf4yLQsfbuFGV/ghHvRhX1Flv2vHj65Xfbf8GY4yoBA80qGgDhxYSwrAT8y0HNk+3kKCmD0FdfFmEgs9vqIUA9HGMoVP0AzAPsHIZQx5gRYtBPOKBoZlw2Hokc377yCEscjXy2ml/8zuiS+CC/pKqc/JE4bzkEmsbHWRg7xLuz+Pl1FEps7WYmjkCw3XAXEZBBaiu4/E7VD7Y+zucLEW0G2Tm80g3ri2y23WexY4A67zxyOtz2FNAPUF1rTCJ62hT+vMPGhJNcRrpnRQ7QLwkaG5fpfLzhzxmYHmq3M4UWVcwv1HwfHbzy0F28DUZmcZsJA84AqSJZ7HFCnbhJ37Py48V3QhUPJQBL568Qaxgsfrn3/+RH+bInoiKYuqfiuJA8vOqiV/w/qpTRsK/5cAx5UFWVLzkFIwvVIlo/vuVqUGAfsiVxYq2JY96/BNXLtWQArEbZdOUlds7yBJDJAXdBHAWLAhyJ08/Q+ETZ/1K/84KnqFwmpS6RYHEyvPYZIVtOFxxN8x1fFJQ/Id3Ij55U5vMZFUVd3/IUddZPEfbrw0XmPgzH3LpsgiecivrUJ2PIIntsOKYYnNLqhaUhOj9UBC2J/e6F8Lhg4prQQ1nme8zPguoO+Fftl5/ygUG/iEOwrjPAn6lT97SHOGKfot913+y3BDY0qRj1gnYMOGHxRgySzvmnvLcsdO4MeWY8YG6sC8o0XRS0Fn6sZSiDMSX37SCF9ory+GaFQ+lTD8Qj/l18p294k8Rj/kNvqeM4V732qbjobRo8jluYAVpeh7fAQ/xRZWKeZK3LA+3YMQ/y4apicSELKdHbdIXe6PpeCROZ05LG1w9Y3HPfzm+3HGZ+U5MO+Rth8zAIXyrl+O3xxzmkvPBLeYBKZheavF+KgNinlMpELUPjhcjoiK2W5NPFbiIWIsVr/RhBcUYnyp8OaMOzTm5dVLPeDlLSQprLot6op6Lcl5Ipc+reDFVNEr2y0K96qt16lUveagXw553oL/x5iTAEAMOVLnYQ1limn2VfAp7ECfSI7kzo2kAtgJsH+5ISSakCJnAEseqJFuil/Q4nC2Z45ItSUpVipBanMvz74WQHZeDW2Yj8sTS4R1TCmdBXOsOsZitgSn6WSlxI0srORopmHTMmodi9ieqVbL5HGw8sR0lZZqHe7pCU3bk9eoJVcB7bvV71fQ2CzXqRJf1YusVTgce/+ZadlvLbmvZbS27rWW3tey2lt3WsttadlvLbmvZbS27rWW3tey2lt3WsttadlvLbmvZbS27rWW3tey2fmS39cD6/9NsPQiVvdb/zV5rjjbmhzdbcwj+13Zbo/As3GyNxMpea6Fe66mm6cc3W8/vOh/ba01Z9R9oth7TQBTwzv4H738BUEsDBBQAAgAIADmKd0nl2tAr7wwAADocAAAXAAAAdW5pdmVyc2FsL3VuaXZlcnNhbC5wbmftmXtUE9e+xwfxdayAtlKoINjaW1qrIHgkvBKuBUTrAY0KSCGkiMjhFQQyhPCKSyuIvGyrPA0oFggmJCLycCJQRckpASKLPIAwpJqSQAKJEEIIr9zBnnvWXWete/+/a/HHPH6fvfb8fvs3e3/3ntm5p/19Tbbt3gYAgMmJ495nAMAYBIANr7duRgiKFvwbcjFKPuP7DcDst55EjI1RR/2OAkBj0QfL4ZsQ+y+XjwcnA8CHxLXDaOySbSoAWPFOeB89lxo2DfPoX2tXODNLKP2WObOJwMufwrtIn033bPt4lznW4tW2Tdhbwjtndr4quHHvA/OQL8/f3HvmoRV97znSqr1+PnNxZTRLNUrKoiYnJYTNOL7b61pW9vnhE/4y8qWfkiOPmOAztQLFz6cwwZlzA75RYxRDJhIP4fHA3wWxgnjN5SMKzMrcYMolBBae1Iot+6tVeQ4df7fbCAC/uwRwqD5wqyRL7I8U/5pIr2Sf4VxM2WcEAC4EQXIQZvldV8rnSBGnIU31LWoDAFzZXm0KAHtLacYAsPULBVJ0NdcNwd+v43W8jtfxOl7H63gdr+N1vI7X8Tpex//vME6/qGQFIXcXPwSR83PvPQDwn4ewWwBgx9/4yMfxxo/+L9xvDuKz9OMKQRAeh9b/8TPd14Z8EeShddZUCA8aFFnClelixFmh4FkfHK+upS3hw9Ima9pbuLEj5VG9EhzpJmTImfqp/YGqiYcJgSmGlWkqOhCkKLNIXKQeRyYt8sSMUO0ssOLx5jjYiRdT/kQ25IOuZR8wdMwXQvLKdGb7NQ5TRWr1sNC+zXOonOw+uLIo6gxb+0Ugwq32u6sZWTq2hKrvsl29DKeayhMoS2IBaBiJZeEOE7JCYyDyKMOmyRGWV1Gy+toS9cwiJST/R+Rod8ukDfKQAi4Zq8FbOUj9esZSAf+A6XyXV/essgxLklYumh4NkU8dRbeUtHdFq2knD8ogCTwb6h1vLUniHoyy6oEXatxVbVKIu3+rcnbbjdnBqtW5KaLrnhyssuMCU6h3oOi59PCgN3+1yUsSx7c2mMyWs/xjx8oJ+XS5z/UzBVZyOdkdTv7DiRAxSGxmgCvaUOaMJqNk/HX6ghKaLtjy+y6+7X5byvLM/IrqNpGLUcpc/0NriZfZ1ugKIZV/zUSx/FnMvjZnpvKJ80/s6EvmG+HNpOmyMtQvSijlKcaeKVyyPt5c8vAbZr9DV92GDhu6G/5TjE3TzusRUBomH91qfkIT1ly1/IddvKWpsnKfvL3gu+zELCSYXqk+g0Zj70xfMGtG2QCEX9w21KRXuR+BH/Mgsr8fWgg/rsqhudcllo4wdwZiDyWUsiJOwQVni36bbaQv1A9Gxon0jRYNL2K9A14NlNbmy702DSaxQlaeTTbidNau6ni+Pq2SUEF4CWcMR7530/jezSIjQGeDdJvxKlBzt3wk5SmDJ8qFPthtNQS3BU//pUx3m7j/8+6xvaas9Klj/IPGdUjDaPmTOYlUeE5cHY0ks7q1UUkUqyQ+RBbHa4JgBXzIv59at+wK1RD29CKxY/dkDx80dHjDmwpMpgijcU+xaLqJfrfDBIGhamSXYUU4yk6QrVyreHfW4hoRAg8haQ/QJlhB4CMzLOlohDHbCsX/FFTW1t+j85zAqpq3jxQ7elx/kfP4gnHpDq4TpZYQOFjUZcFdeBaCc2bGDs2VQX68H/PGupmDyEBtcx3L1MHzmdO3QWW4sC+5Zyxd3Z6CnlLU+sBJQ+CoD5GbjGV74zaJIdZN1mlL/GnHA6gW1/zveOYoaWM958IPIT5n0fbm8L5nvn8IJm9UkSuhStfi/b/IyMXhR8Tz1q68eL4mqWopKQ6rQ8Z/a0nCIvU17AxYN3lRvOYaFcJXjAr5bdxcxTMfeJNg8+zQ+bAo8oT4kCk7dCQlM7TyOxGYGvHJTlR3wPGCxGZSXCiGgu3Z2uEILw8VAHSuknj2kEA6hgvrT7cCqft2kZ46VLyYrYZEUjftyWlbwwJnRLQKcU+SxMDlXvtZ9QcKs3sneZilKcGMdgxTlD5+JyjwFFrLV7R2rkwLlV9RlqW2rDBfapX8KxB3hOlfIm2ZXAsxqgJyaM7XREoxwiQ+r9lam1zXLVqkazRpB8B2kBxf16s5QI3CbbfQZ1BpxqbMdHSKwuJNED5Ta2AtKykOvXVUVYvR7+cFUfWQrgnXYHVsiL+kgN6s6CSSNLTWV7jbc6yiJH2XQc+jVOIwV6Nt4cVSUBN3ONuVsf+JjNttW8i+3x30Tnia61HcuoGV3YhxNgHTj/SRqToNWG3q0qbSusTtLh7s+9ORZea751um04cxMZb3sftlMu4xft99rNH8Kwv8XRzmAiNbn1a8OlvSedfvsHoTnRxLe1RRBwe0+l+CPcT594sTQlvsFd0L/aV1xewXBO9ppzDOIvxE1f+g0gp2G/bmG20Rtdvk+HVZSqgpkHjzlQjiJ5KU4C6nL7vHmtwkPjiysqG13972/tmu2kOfpLNkV6yMhvcUP80jUJFu31KW09grz4WchNLSrKem3PvVzP/tsfz2oml69s2im3lOFxrmDwgWXN32f9uTVJ6Ihg/l9A6xUZgiVHUU+biMCYFOStlwbfZ3QiihOaM5Kh7HP5gTWVpwqyF8TINyP8e/Q6DGfaZwXliSGDrSFifreJU7miBGN6gBRMqwoq7a8Hy1vzscb/yro2KMM99MsMTPOlZHbAw2MXfXkqGRWiqrzp7lUtaX/ubYdmF0X4jXnkqXbjU9xK6JUBkfQ1tCF7OLk3H8Pm5wzFOZstyMzZjRtB3lr3D+OYwG67+n2ykdsmbyBBFF6Ja0t7l2zJl3XWYs1TNNf1P0yz1x/9b2uX/sK3qijlyihY+dRb2ItBxwnG8r+DV4899MxC8urm74MXFifNbqM91Aw8/BKJ7zkfxxyypjRlWspfLSsgdPVL+XEb5xZpn8Ipwh4RZCaQSi8uJH2NZ3LMpKLKiDSVXXQ9BYEVlWFtVfWx8dW6mCrhgU7/PgCmeMTCKSUzhQkdAx3FEy/SDb72hjPuRkWhGatTRuH+6kngkhHX/7r5Q3WmsqW3bP50IjXsFefu6cKZc5oss5viD5QYhdxQ3o+shHJHW7ruVT0f/wQ52xeOnYK+3mSZ8MrqkB3a4q43GmpzjApOJqdR6UOHHRZB8xZsK0MzRMN+QV1JWUIOmAtI7v/ekxopZFy2IsykF6eiBQWSf0qdcc4Z1XbXubCI/vwAbxcgmZcfsUX2iLSpSPeiLb4jVNVStx2lmuA2sVma8/lF23CHNx7y3WKixCdWnDvrq00Lqso4WdDFAqwoW9z712vARfuZR37NtXL2vbHurelV/Sm9wx/wrU32h36+z3wPv0t2Vs5JFBZYSwr8kPZo0v0roOKWcbSxq6iyLPP4yOofL142+KpWkxYkqos1DtY0yiyb9B20HaxgJaBd/iHj9qongg0EwlTujMrO134HjOvfaib7FJvVewuRBv4RRKT2+fepCOJpzp5CtKLqIIg+of1oZ1Ka7bQD/Jb8hDXnk9otS6EbAxr+JjEOXV6tHEVkHKOIfn1nEBk9ytNK4sOgY1Od0qyYKJFyc+y44FWSWZ/z0PFcJ0VsdIB4v6mIBem4iGk3loETMHlwv9toc0mujHuGO/oScJCklob6YWSkU+20WKMIelibCinDXt/jx1eYYj1rWcFTRcWwvkYQLbQx1eco2GvG3bOvsLbYF/ptVjLea9z6OqMlPu80Q1k8LniNafy0QqT7sN5dAqiDl4IZKHnY+WQ6ldDk3gzq5mSMTFEF5WnIOPIYp9qxpzVtDOoVYT9FGwR90ETJLEl1Dw1YQzhvJ7S9W3UWOp0hgAyfTCYvXtRdHm5C9vPcizZAraw+axnFwS6zcucSBiABHD0Ru63ojXB5cQ9/xQWQt3DFsChaSWdL41TJ6iuImv4I6JnT0R6Q3ieRoyrLZbt64Zok3bRYsCVpagI2w+ccLrWwWkdF7rHH+1WDGAHCbGS3hQx6idlKHN5SsUonJqD1hPQQ81/6BmqzsEXWaeo90hdbUNZEi5YbWu0MITaRROHmmdZwpw3vI98a3cFP1X6kaPl7YPkPXTS7thzNeqn09hXJfi4GtmmKFjo+96D/Pu+p0dFHrAoBHwK5lve+CU41QKbO8peNQQ6fZnvSRaZ5vtC/LqTfyPgVUsele/gvgJsVPfl9BvepKeeNUUuOJ1fEQ29qpDPO45Py7hPK1Wcd72oSSh6MWJB1EGxfeBJYI2gg2yXrc68e9r8EdfSzI0fu5r+1PSQDRpHGlWrC9iXR59KGcuIzJK+JfFWD08FIKs2G/VuDGzm2j0N0vqzoT3m2Ft5zoL3sTwBYjQeTI6VubFKV+sbaQxFc2KFoMJXWAwWny4v8DiY2MvBAMnfPy9md98f/W/AFBLAwQUAAIACAA5indJ6K6h6EoAAABqAAAAGwAAAHVuaXZlcnNhbC91bml2ZXJzYWwucG5nLnhtbLOxr8jNUShLLSrOzM+zVTLUM1Cyt+PlsikoSi3LTC1XqACKGekZQICSQiUqtzwzpSTDVsnCzBAhlpGamZ5RYqtkZmIGF9QHGgkAUEsBAgAAFAACAAgAOIp3SQ5qJE5iBAAABREAAB0AAAAAAAAAAQAAAAAAAAAAAHVuaXZlcnNhbC9jb21tb25fbWVzc2FnZXMubG5nUEsBAgAAFAACAAgAOIp3SQh+CyMpAwAAhgwAACcAAAAAAAAAAQAAAAAAnQQAAHVuaXZlcnNhbC9mbGFzaF9wdWJsaXNoaW5nX3NldHRpbmdzLnhtbFBLAQIAABQAAgAIADiKd0m1/AlkugIAAFUKAAAhAAAAAAAAAAEAAAAAAAsIAAB1bml2ZXJzYWwvZmxhc2hfc2tpbl9zZXR0aW5ncy54bWxQSwECAAAUAAIACAA4indJKpYPZ/4CAACXCwAAJgAAAAAAAAABAAAAAAAECwAAdW5pdmVyc2FsL2h0bWxfcHVibGlzaGluZ19zZXR0aW5ncy54bWxQSwECAAAUAAIACAA4indJaHFSkZoBAAAfBgAAHwAAAAAAAAABAAAAAABGDgAAdW5pdmVyc2FsL2h0bWxfc2tpbl9zZXR0aW5ncy5qc1BLAQIAABQAAgAIADiKd0k9PC/RwQAAAOUBAAAaAAAAAAAAAAEAAAAAAB0QAAB1bml2ZXJzYWwvaTE4bl9wcmVzZXRzLnhtbFBLAQIAABQAAgAIADiKd0mzv7NQbQAAAHIAAAAcAAAAAAAAAAEAAAAAABYRAAB1bml2ZXJzYWwvbG9jYWxfc2V0dGluZ3MueG1sUEsBAgAAFAACAAgARJRXRyO0Tvv7AgAAsAgAABQAAAAAAAAAAQAAAAAAvREAAHVuaXZlcnNhbC9wbGF5ZXIueG1sUEsBAgAAFAACAAgAOIp3SWQx/hTMCAAA/D0AACkAAAAAAAAAAQAAAAAA6hQAAHVuaXZlcnNhbC9za2luX2N1c3RvbWl6YXRpb25fc2V0dGluZ3MueG1sUEsBAgAAFAACAAgAOYp3SeXa0CvvDAAAOhwAABcAAAAAAAAAAAAAAAAA/R0AAHVuaXZlcnNhbC91bml2ZXJzYWwucG5nUEsBAgAAFAACAAgAOYp3SeiuoehKAAAAagAAABsAAAAAAAAAAQAAAAAAISsAAHVuaXZlcnNhbC91bml2ZXJzYWwucG5nLnhtbFBLBQYAAAAACwALAEkDAACkK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PowerPoint 演示文稿"/>
</p:tagLst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1557</Words>
  <Application>Microsoft Office PowerPoint</Application>
  <PresentationFormat>全屏显示(16:9)</PresentationFormat>
  <Paragraphs>223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等线</vt:lpstr>
      <vt:lpstr>等线 Light</vt:lpstr>
      <vt:lpstr>宋体</vt:lpstr>
      <vt:lpstr>微软雅黑</vt:lpstr>
      <vt:lpstr>Arial</vt:lpstr>
      <vt:lpstr>Calibri</vt:lpstr>
      <vt:lpstr>Wingdings</vt:lpstr>
      <vt:lpstr>Nordri ToolsTheme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精美PPT（不二演示）</dc:creator>
  <cp:keywords>www.51pptmoban.com</cp:keywords>
  <cp:lastModifiedBy>faith123</cp:lastModifiedBy>
  <cp:revision>5</cp:revision>
  <dcterms:created xsi:type="dcterms:W3CDTF">2016-10-18T08:12:21Z</dcterms:created>
  <dcterms:modified xsi:type="dcterms:W3CDTF">2019-02-01T05:30:14Z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6553791</vt:lpwstr>
  </property>
  <property fmtid="{D5CDD505-2E9C-101B-9397-08002B2CF9AE}" pid="3" name="NXPowerLiteSettings">
    <vt:lpwstr>C880073804F000</vt:lpwstr>
  </property>
  <property fmtid="{D5CDD505-2E9C-101B-9397-08002B2CF9AE}" pid="4" name="NXPowerLiteVersion">
    <vt:lpwstr>D8.0.2</vt:lpwstr>
  </property>
</Properties>
</file>