
<file path=[Content_Types].xml><?xml version="1.0" encoding="utf-8"?>
<Types xmlns="http://schemas.openxmlformats.org/package/2006/content-types">
  <Default Extension="mp3" ContentType="audio/mpeg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7"/>
  </p:notesMasterIdLst>
  <p:sldIdLst>
    <p:sldId id="291" r:id="rId2"/>
    <p:sldId id="263" r:id="rId3"/>
    <p:sldId id="292" r:id="rId4"/>
    <p:sldId id="267" r:id="rId5"/>
    <p:sldId id="296" r:id="rId6"/>
    <p:sldId id="297" r:id="rId7"/>
    <p:sldId id="298" r:id="rId8"/>
    <p:sldId id="299" r:id="rId9"/>
    <p:sldId id="293" r:id="rId10"/>
    <p:sldId id="300" r:id="rId11"/>
    <p:sldId id="265" r:id="rId12"/>
    <p:sldId id="301" r:id="rId13"/>
    <p:sldId id="302" r:id="rId14"/>
    <p:sldId id="303" r:id="rId15"/>
    <p:sldId id="294" r:id="rId16"/>
    <p:sldId id="304" r:id="rId17"/>
    <p:sldId id="305" r:id="rId18"/>
    <p:sldId id="306" r:id="rId19"/>
    <p:sldId id="307" r:id="rId20"/>
    <p:sldId id="295" r:id="rId21"/>
    <p:sldId id="308" r:id="rId22"/>
    <p:sldId id="309" r:id="rId23"/>
    <p:sldId id="310" r:id="rId24"/>
    <p:sldId id="311" r:id="rId25"/>
    <p:sldId id="312" r:id="rId26"/>
  </p:sldIdLst>
  <p:sldSz cx="12192000" cy="6858000"/>
  <p:notesSz cx="7104063" cy="10234613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7FAA"/>
    <a:srgbClr val="F93C43"/>
    <a:srgbClr val="C20000"/>
    <a:srgbClr val="FEEDF3"/>
    <a:srgbClr val="F6F0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2" d="100"/>
          <a:sy n="92" d="100"/>
        </p:scale>
        <p:origin x="45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1B5A02-0459-4334-80C2-64ACC93A20E4}" type="datetimeFigureOut">
              <a:rPr lang="zh-CN" altLang="en-US" smtClean="0"/>
              <a:t>2019/1/24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4AE799-E87B-476B-9590-C4E39733763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06982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AE799-E87B-476B-9590-C4E39733763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15963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AE799-E87B-476B-9590-C4E39733763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60838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AE799-E87B-476B-9590-C4E39733763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80287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AE799-E87B-476B-9590-C4E39733763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11366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AE799-E87B-476B-9590-C4E39733763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44620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AE799-E87B-476B-9590-C4E39733763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47209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AE799-E87B-476B-9590-C4E39733763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65028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AE799-E87B-476B-9590-C4E39733763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09334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AE799-E87B-476B-9590-C4E39733763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60133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AE799-E87B-476B-9590-C4E39733763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8612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AE799-E87B-476B-9590-C4E39733763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68103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AE799-E87B-476B-9590-C4E39733763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69362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AE799-E87B-476B-9590-C4E39733763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38744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AE799-E87B-476B-9590-C4E39733763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27104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AE799-E87B-476B-9590-C4E39733763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69679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AE799-E87B-476B-9590-C4E39733763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46266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AE799-E87B-476B-9590-C4E39733763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39055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AE799-E87B-476B-9590-C4E39733763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09213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AE799-E87B-476B-9590-C4E39733763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64906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AE799-E87B-476B-9590-C4E39733763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8217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AE799-E87B-476B-9590-C4E39733763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82581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AE799-E87B-476B-9590-C4E39733763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066102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AE799-E87B-476B-9590-C4E39733763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15619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AE799-E87B-476B-9590-C4E39733763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716474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4AE799-E87B-476B-9590-C4E39733763D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75741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0">
    <p:wheel spokes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0">
    <p:wheel spokes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0">
    <p:wheel spokes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2019/1/24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0">
    <p:wheel spokes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2019/1/24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0">
    <p:wheel spokes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2019/1/24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0">
    <p:wheel spokes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2019/1/24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0">
    <p:wheel spokes="1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2019/1/24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0">
    <p:wheel spokes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0">
    <p:wheel spokes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="" xmlns:a16="http://schemas.microsoft.com/office/drawing/2014/main" id="{A9F38257-5F6E-4AF7-8DAA-9C5D11D0B54E}"/>
              </a:ext>
            </a:extLst>
          </p:cNvPr>
          <p:cNvSpPr/>
          <p:nvPr userDrawn="1"/>
        </p:nvSpPr>
        <p:spPr>
          <a:xfrm>
            <a:off x="857794" y="359359"/>
            <a:ext cx="10476411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版权声明</a:t>
            </a:r>
          </a:p>
          <a:p>
            <a:pPr algn="just">
              <a:lnSpc>
                <a:spcPct val="150000"/>
              </a:lnSpc>
            </a:pP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感谢您下载觅知网平台上提供的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作品，为了您和觅知网以及原创作者的利益，请勿复制、传播、销售，否则将承担法律责任！觅知网将对作品进行维权，按照传播下载次数进行十倍的索取赔偿！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在觅知网出售的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模板是免版税类（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RF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Royalty-Free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）正版受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中国人民共和国著作法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世界版权公约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的保护，作品的所有权、版权和著作权归觅知网所有，您下载的是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模板素材的使用权。</a:t>
            </a:r>
          </a:p>
          <a:p>
            <a:pPr algn="just"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不得将觅知网的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素材，本身用于再出售，或者出租、出借、转让、分销、发布或者作为礼物供他人使用，不得转授权、出卖、转让本协议或者本协议中的权利。</a:t>
            </a:r>
          </a:p>
        </p:txBody>
      </p:sp>
    </p:spTree>
  </p:cSld>
  <p:clrMapOvr>
    <a:masterClrMapping/>
  </p:clrMapOvr>
  <p:transition spd="slow" advTm="0">
    <p:wheel spokes="1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2019/1/24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ransition spd="slow" advTm="0">
    <p:wheel spokes="1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png"/><Relationship Id="rId18" Type="http://schemas.openxmlformats.org/officeDocument/2006/relationships/image" Target="../media/image14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12" Type="http://schemas.openxmlformats.org/officeDocument/2006/relationships/image" Target="../media/image8.png"/><Relationship Id="rId17" Type="http://schemas.openxmlformats.org/officeDocument/2006/relationships/image" Target="../media/image13.png"/><Relationship Id="rId2" Type="http://schemas.openxmlformats.org/officeDocument/2006/relationships/audio" Target="../media/media1.mp3"/><Relationship Id="rId16" Type="http://schemas.openxmlformats.org/officeDocument/2006/relationships/image" Target="../media/image12.emf"/><Relationship Id="rId1" Type="http://schemas.microsoft.com/office/2007/relationships/media" Target="../media/media1.mp3"/><Relationship Id="rId6" Type="http://schemas.openxmlformats.org/officeDocument/2006/relationships/image" Target="../media/image2.emf"/><Relationship Id="rId11" Type="http://schemas.openxmlformats.org/officeDocument/2006/relationships/image" Target="../media/image7.png"/><Relationship Id="rId5" Type="http://schemas.openxmlformats.org/officeDocument/2006/relationships/image" Target="../media/image1.emf"/><Relationship Id="rId15" Type="http://schemas.openxmlformats.org/officeDocument/2006/relationships/image" Target="../media/image11.png"/><Relationship Id="rId10" Type="http://schemas.openxmlformats.org/officeDocument/2006/relationships/image" Target="../media/image6.png"/><Relationship Id="rId19" Type="http://schemas.openxmlformats.org/officeDocument/2006/relationships/image" Target="../media/image15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png"/><Relationship Id="rId1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3.png"/><Relationship Id="rId7" Type="http://schemas.openxmlformats.org/officeDocument/2006/relationships/image" Target="../media/image19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emf"/><Relationship Id="rId5" Type="http://schemas.openxmlformats.org/officeDocument/2006/relationships/image" Target="../media/image17.emf"/><Relationship Id="rId4" Type="http://schemas.openxmlformats.org/officeDocument/2006/relationships/image" Target="../media/image16.emf"/><Relationship Id="rId9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emf"/><Relationship Id="rId3" Type="http://schemas.openxmlformats.org/officeDocument/2006/relationships/image" Target="../media/image1.emf"/><Relationship Id="rId7" Type="http://schemas.openxmlformats.org/officeDocument/2006/relationships/image" Target="../media/image19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emf"/><Relationship Id="rId4" Type="http://schemas.openxmlformats.org/officeDocument/2006/relationships/image" Target="../media/image12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13" Type="http://schemas.openxmlformats.org/officeDocument/2006/relationships/image" Target="../media/image29.png"/><Relationship Id="rId18" Type="http://schemas.openxmlformats.org/officeDocument/2006/relationships/image" Target="../media/image33.png"/><Relationship Id="rId26" Type="http://schemas.openxmlformats.org/officeDocument/2006/relationships/image" Target="../media/image41.png"/><Relationship Id="rId3" Type="http://schemas.openxmlformats.org/officeDocument/2006/relationships/image" Target="../media/image23.png"/><Relationship Id="rId21" Type="http://schemas.openxmlformats.org/officeDocument/2006/relationships/image" Target="../media/image36.jpeg"/><Relationship Id="rId7" Type="http://schemas.openxmlformats.org/officeDocument/2006/relationships/image" Target="../media/image12.emf"/><Relationship Id="rId12" Type="http://schemas.microsoft.com/office/2007/relationships/hdphoto" Target="../media/hdphoto2.wdp"/><Relationship Id="rId17" Type="http://schemas.openxmlformats.org/officeDocument/2006/relationships/image" Target="../media/image32.png"/><Relationship Id="rId25" Type="http://schemas.openxmlformats.org/officeDocument/2006/relationships/image" Target="../media/image40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31.png"/><Relationship Id="rId20" Type="http://schemas.openxmlformats.org/officeDocument/2006/relationships/image" Target="../media/image35.jpeg"/><Relationship Id="rId29" Type="http://schemas.openxmlformats.org/officeDocument/2006/relationships/image" Target="../media/image4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emf"/><Relationship Id="rId11" Type="http://schemas.openxmlformats.org/officeDocument/2006/relationships/image" Target="../media/image28.png"/><Relationship Id="rId24" Type="http://schemas.openxmlformats.org/officeDocument/2006/relationships/image" Target="../media/image39.jpeg"/><Relationship Id="rId5" Type="http://schemas.openxmlformats.org/officeDocument/2006/relationships/image" Target="../media/image25.png"/><Relationship Id="rId15" Type="http://schemas.openxmlformats.org/officeDocument/2006/relationships/image" Target="../media/image30.jpeg"/><Relationship Id="rId23" Type="http://schemas.openxmlformats.org/officeDocument/2006/relationships/image" Target="../media/image38.jpeg"/><Relationship Id="rId28" Type="http://schemas.openxmlformats.org/officeDocument/2006/relationships/image" Target="../media/image43.jpeg"/><Relationship Id="rId10" Type="http://schemas.microsoft.com/office/2007/relationships/hdphoto" Target="../media/hdphoto1.wdp"/><Relationship Id="rId19" Type="http://schemas.openxmlformats.org/officeDocument/2006/relationships/image" Target="../media/image34.png"/><Relationship Id="rId31" Type="http://schemas.openxmlformats.org/officeDocument/2006/relationships/image" Target="../media/image46.png"/><Relationship Id="rId4" Type="http://schemas.openxmlformats.org/officeDocument/2006/relationships/image" Target="../media/image24.png"/><Relationship Id="rId9" Type="http://schemas.openxmlformats.org/officeDocument/2006/relationships/image" Target="../media/image27.png"/><Relationship Id="rId14" Type="http://schemas.microsoft.com/office/2007/relationships/hdphoto" Target="../media/hdphoto3.wdp"/><Relationship Id="rId22" Type="http://schemas.openxmlformats.org/officeDocument/2006/relationships/image" Target="../media/image37.jpeg"/><Relationship Id="rId27" Type="http://schemas.openxmlformats.org/officeDocument/2006/relationships/image" Target="../media/image42.jpeg"/><Relationship Id="rId30" Type="http://schemas.openxmlformats.org/officeDocument/2006/relationships/image" Target="../media/image45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47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emf"/><Relationship Id="rId11" Type="http://schemas.microsoft.com/office/2007/relationships/hdphoto" Target="../media/hdphoto6.wdp"/><Relationship Id="rId5" Type="http://schemas.openxmlformats.org/officeDocument/2006/relationships/image" Target="../media/image2.emf"/><Relationship Id="rId10" Type="http://schemas.openxmlformats.org/officeDocument/2006/relationships/image" Target="../media/image50.png"/><Relationship Id="rId4" Type="http://schemas.microsoft.com/office/2007/relationships/hdphoto" Target="../media/hdphoto4.wdp"/><Relationship Id="rId9" Type="http://schemas.openxmlformats.org/officeDocument/2006/relationships/image" Target="../media/image4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9.png"/><Relationship Id="rId3" Type="http://schemas.openxmlformats.org/officeDocument/2006/relationships/image" Target="../media/image51.jpg"/><Relationship Id="rId7" Type="http://schemas.openxmlformats.org/officeDocument/2006/relationships/image" Target="../media/image53.png"/><Relationship Id="rId12" Type="http://schemas.openxmlformats.org/officeDocument/2006/relationships/image" Target="../media/image5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emf"/><Relationship Id="rId11" Type="http://schemas.openxmlformats.org/officeDocument/2006/relationships/image" Target="../media/image57.png"/><Relationship Id="rId5" Type="http://schemas.openxmlformats.org/officeDocument/2006/relationships/image" Target="../media/image2.emf"/><Relationship Id="rId15" Type="http://schemas.openxmlformats.org/officeDocument/2006/relationships/image" Target="../media/image61.png"/><Relationship Id="rId10" Type="http://schemas.openxmlformats.org/officeDocument/2006/relationships/image" Target="../media/image56.png"/><Relationship Id="rId4" Type="http://schemas.openxmlformats.org/officeDocument/2006/relationships/image" Target="../media/image52.png"/><Relationship Id="rId9" Type="http://schemas.openxmlformats.org/officeDocument/2006/relationships/image" Target="../media/image55.png"/><Relationship Id="rId14" Type="http://schemas.openxmlformats.org/officeDocument/2006/relationships/image" Target="../media/image60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13" Type="http://schemas.openxmlformats.org/officeDocument/2006/relationships/image" Target="../media/image66.png"/><Relationship Id="rId3" Type="http://schemas.openxmlformats.org/officeDocument/2006/relationships/image" Target="../media/image2.emf"/><Relationship Id="rId7" Type="http://schemas.openxmlformats.org/officeDocument/2006/relationships/image" Target="../media/image63.png"/><Relationship Id="rId12" Type="http://schemas.microsoft.com/office/2007/relationships/hdphoto" Target="../media/hdphoto9.wd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2.png"/><Relationship Id="rId11" Type="http://schemas.openxmlformats.org/officeDocument/2006/relationships/image" Target="../media/image65.png"/><Relationship Id="rId5" Type="http://schemas.openxmlformats.org/officeDocument/2006/relationships/image" Target="../media/image59.png"/><Relationship Id="rId10" Type="http://schemas.microsoft.com/office/2007/relationships/hdphoto" Target="../media/hdphoto8.wdp"/><Relationship Id="rId4" Type="http://schemas.openxmlformats.org/officeDocument/2006/relationships/image" Target="../media/image12.emf"/><Relationship Id="rId9" Type="http://schemas.openxmlformats.org/officeDocument/2006/relationships/image" Target="../media/image64.png"/><Relationship Id="rId14" Type="http://schemas.microsoft.com/office/2007/relationships/hdphoto" Target="../media/hdphoto10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3" Type="http://schemas.openxmlformats.org/officeDocument/2006/relationships/image" Target="../media/image2.emf"/><Relationship Id="rId7" Type="http://schemas.openxmlformats.org/officeDocument/2006/relationships/image" Target="../media/image6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8.jpeg"/><Relationship Id="rId11" Type="http://schemas.openxmlformats.org/officeDocument/2006/relationships/image" Target="../media/image16.emf"/><Relationship Id="rId5" Type="http://schemas.openxmlformats.org/officeDocument/2006/relationships/image" Target="../media/image67.jpeg"/><Relationship Id="rId10" Type="http://schemas.openxmlformats.org/officeDocument/2006/relationships/image" Target="../media/image22.emf"/><Relationship Id="rId4" Type="http://schemas.openxmlformats.org/officeDocument/2006/relationships/image" Target="../media/image12.emf"/><Relationship Id="rId9" Type="http://schemas.openxmlformats.org/officeDocument/2006/relationships/image" Target="../media/image19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emf"/><Relationship Id="rId3" Type="http://schemas.openxmlformats.org/officeDocument/2006/relationships/image" Target="../media/image1.emf"/><Relationship Id="rId7" Type="http://schemas.openxmlformats.org/officeDocument/2006/relationships/image" Target="../media/image19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emf"/><Relationship Id="rId4" Type="http://schemas.openxmlformats.org/officeDocument/2006/relationships/image" Target="../media/image12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jpeg"/><Relationship Id="rId13" Type="http://schemas.openxmlformats.org/officeDocument/2006/relationships/image" Target="../media/image46.png"/><Relationship Id="rId3" Type="http://schemas.openxmlformats.org/officeDocument/2006/relationships/image" Target="../media/image2.emf"/><Relationship Id="rId7" Type="http://schemas.openxmlformats.org/officeDocument/2006/relationships/image" Target="../media/image72.jpeg"/><Relationship Id="rId12" Type="http://schemas.openxmlformats.org/officeDocument/2006/relationships/image" Target="../media/image7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1.jpeg"/><Relationship Id="rId11" Type="http://schemas.openxmlformats.org/officeDocument/2006/relationships/image" Target="../media/image75.jpeg"/><Relationship Id="rId5" Type="http://schemas.openxmlformats.org/officeDocument/2006/relationships/image" Target="../media/image70.png"/><Relationship Id="rId10" Type="http://schemas.openxmlformats.org/officeDocument/2006/relationships/image" Target="../media/image69.jpg"/><Relationship Id="rId4" Type="http://schemas.openxmlformats.org/officeDocument/2006/relationships/image" Target="../media/image12.emf"/><Relationship Id="rId9" Type="http://schemas.openxmlformats.org/officeDocument/2006/relationships/image" Target="../media/image7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7" Type="http://schemas.openxmlformats.org/officeDocument/2006/relationships/image" Target="../media/image12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emf"/><Relationship Id="rId5" Type="http://schemas.openxmlformats.org/officeDocument/2006/relationships/image" Target="../media/image22.emf"/><Relationship Id="rId4" Type="http://schemas.openxmlformats.org/officeDocument/2006/relationships/image" Target="../media/image19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1.wdp"/><Relationship Id="rId5" Type="http://schemas.openxmlformats.org/officeDocument/2006/relationships/image" Target="../media/image78.png"/><Relationship Id="rId4" Type="http://schemas.openxmlformats.org/officeDocument/2006/relationships/image" Target="../media/image12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2.emf"/><Relationship Id="rId7" Type="http://schemas.openxmlformats.org/officeDocument/2006/relationships/image" Target="../media/image8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2.wdp"/><Relationship Id="rId5" Type="http://schemas.openxmlformats.org/officeDocument/2006/relationships/image" Target="../media/image79.png"/><Relationship Id="rId4" Type="http://schemas.openxmlformats.org/officeDocument/2006/relationships/image" Target="../media/image12.emf"/><Relationship Id="rId9" Type="http://schemas.openxmlformats.org/officeDocument/2006/relationships/image" Target="../media/image4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image" Target="../media/image82.png"/><Relationship Id="rId7" Type="http://schemas.openxmlformats.org/officeDocument/2006/relationships/image" Target="../media/image2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7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emf"/><Relationship Id="rId3" Type="http://schemas.openxmlformats.org/officeDocument/2006/relationships/image" Target="../media/image1.emf"/><Relationship Id="rId7" Type="http://schemas.openxmlformats.org/officeDocument/2006/relationships/image" Target="../media/image19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emf"/><Relationship Id="rId4" Type="http://schemas.openxmlformats.org/officeDocument/2006/relationships/image" Target="../media/image12.e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2.emf"/><Relationship Id="rId7" Type="http://schemas.microsoft.com/office/2007/relationships/hdphoto" Target="../media/hdphoto13.wdp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12.emf"/><Relationship Id="rId9" Type="http://schemas.microsoft.com/office/2007/relationships/hdphoto" Target="../media/hdphoto14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8.jpeg"/><Relationship Id="rId4" Type="http://schemas.openxmlformats.org/officeDocument/2006/relationships/image" Target="../media/image12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12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13" Type="http://schemas.openxmlformats.org/officeDocument/2006/relationships/image" Target="../media/image99.jpeg"/><Relationship Id="rId18" Type="http://schemas.openxmlformats.org/officeDocument/2006/relationships/image" Target="../media/image103.jpg"/><Relationship Id="rId3" Type="http://schemas.openxmlformats.org/officeDocument/2006/relationships/image" Target="../media/image2.emf"/><Relationship Id="rId21" Type="http://schemas.openxmlformats.org/officeDocument/2006/relationships/image" Target="../media/image104.png"/><Relationship Id="rId7" Type="http://schemas.openxmlformats.org/officeDocument/2006/relationships/image" Target="../media/image93.png"/><Relationship Id="rId12" Type="http://schemas.openxmlformats.org/officeDocument/2006/relationships/image" Target="../media/image98.png"/><Relationship Id="rId17" Type="http://schemas.openxmlformats.org/officeDocument/2006/relationships/image" Target="../media/image76.png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102.jpeg"/><Relationship Id="rId20" Type="http://schemas.openxmlformats.org/officeDocument/2006/relationships/image" Target="../media/image4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2.png"/><Relationship Id="rId11" Type="http://schemas.openxmlformats.org/officeDocument/2006/relationships/image" Target="../media/image97.png"/><Relationship Id="rId5" Type="http://schemas.openxmlformats.org/officeDocument/2006/relationships/image" Target="../media/image91.png"/><Relationship Id="rId15" Type="http://schemas.openxmlformats.org/officeDocument/2006/relationships/image" Target="../media/image101.jpeg"/><Relationship Id="rId23" Type="http://schemas.openxmlformats.org/officeDocument/2006/relationships/image" Target="../media/image105.jpg"/><Relationship Id="rId10" Type="http://schemas.openxmlformats.org/officeDocument/2006/relationships/image" Target="../media/image96.png"/><Relationship Id="rId19" Type="http://schemas.openxmlformats.org/officeDocument/2006/relationships/image" Target="../media/image84.png"/><Relationship Id="rId4" Type="http://schemas.openxmlformats.org/officeDocument/2006/relationships/image" Target="../media/image12.emf"/><Relationship Id="rId9" Type="http://schemas.openxmlformats.org/officeDocument/2006/relationships/image" Target="../media/image95.png"/><Relationship Id="rId14" Type="http://schemas.openxmlformats.org/officeDocument/2006/relationships/image" Target="../media/image100.jpeg"/><Relationship Id="rId22" Type="http://schemas.openxmlformats.org/officeDocument/2006/relationships/image" Target="../media/image51.jp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emf"/><Relationship Id="rId3" Type="http://schemas.openxmlformats.org/officeDocument/2006/relationships/image" Target="../media/image1.emf"/><Relationship Id="rId7" Type="http://schemas.openxmlformats.org/officeDocument/2006/relationships/image" Target="../media/image19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emf"/><Relationship Id="rId4" Type="http://schemas.openxmlformats.org/officeDocument/2006/relationships/image" Target="../media/image12.emf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15.wdp"/><Relationship Id="rId3" Type="http://schemas.openxmlformats.org/officeDocument/2006/relationships/image" Target="../media/image2.emf"/><Relationship Id="rId7" Type="http://schemas.openxmlformats.org/officeDocument/2006/relationships/image" Target="../media/image80.png"/><Relationship Id="rId12" Type="http://schemas.microsoft.com/office/2007/relationships/hdphoto" Target="../media/hdphoto5.wdp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2.wdp"/><Relationship Id="rId11" Type="http://schemas.openxmlformats.org/officeDocument/2006/relationships/image" Target="../media/image48.png"/><Relationship Id="rId5" Type="http://schemas.openxmlformats.org/officeDocument/2006/relationships/image" Target="../media/image106.png"/><Relationship Id="rId10" Type="http://schemas.microsoft.com/office/2007/relationships/hdphoto" Target="../media/hdphoto16.wdp"/><Relationship Id="rId4" Type="http://schemas.openxmlformats.org/officeDocument/2006/relationships/image" Target="../media/image12.emf"/><Relationship Id="rId9" Type="http://schemas.openxmlformats.org/officeDocument/2006/relationships/image" Target="../media/image81.png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3" Type="http://schemas.openxmlformats.org/officeDocument/2006/relationships/image" Target="../media/image2.emf"/><Relationship Id="rId7" Type="http://schemas.openxmlformats.org/officeDocument/2006/relationships/image" Target="../media/image8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7.wdp"/><Relationship Id="rId5" Type="http://schemas.openxmlformats.org/officeDocument/2006/relationships/image" Target="../media/image107.png"/><Relationship Id="rId4" Type="http://schemas.openxmlformats.org/officeDocument/2006/relationships/image" Target="../media/image12.e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13" Type="http://schemas.microsoft.com/office/2007/relationships/hdphoto" Target="../media/hdphoto15.wdp"/><Relationship Id="rId3" Type="http://schemas.openxmlformats.org/officeDocument/2006/relationships/image" Target="../media/image2.emf"/><Relationship Id="rId7" Type="http://schemas.microsoft.com/office/2007/relationships/hdphoto" Target="../media/hdphoto6.wdp"/><Relationship Id="rId12" Type="http://schemas.openxmlformats.org/officeDocument/2006/relationships/image" Target="../media/image80.png"/><Relationship Id="rId17" Type="http://schemas.microsoft.com/office/2007/relationships/hdphoto" Target="../media/hdphoto5.wdp"/><Relationship Id="rId2" Type="http://schemas.openxmlformats.org/officeDocument/2006/relationships/notesSlide" Target="../notesSlides/notesSlide23.xml"/><Relationship Id="rId16" Type="http://schemas.openxmlformats.org/officeDocument/2006/relationships/image" Target="../media/image4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11" Type="http://schemas.microsoft.com/office/2007/relationships/hdphoto" Target="../media/hdphoto19.wdp"/><Relationship Id="rId5" Type="http://schemas.openxmlformats.org/officeDocument/2006/relationships/image" Target="../media/image108.jpeg"/><Relationship Id="rId15" Type="http://schemas.microsoft.com/office/2007/relationships/hdphoto" Target="../media/hdphoto20.wdp"/><Relationship Id="rId10" Type="http://schemas.openxmlformats.org/officeDocument/2006/relationships/image" Target="../media/image110.png"/><Relationship Id="rId4" Type="http://schemas.openxmlformats.org/officeDocument/2006/relationships/image" Target="../media/image12.emf"/><Relationship Id="rId9" Type="http://schemas.microsoft.com/office/2007/relationships/hdphoto" Target="../media/hdphoto18.wdp"/><Relationship Id="rId14" Type="http://schemas.openxmlformats.org/officeDocument/2006/relationships/image" Target="../media/image8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jpeg"/><Relationship Id="rId3" Type="http://schemas.openxmlformats.org/officeDocument/2006/relationships/image" Target="../media/image2.emf"/><Relationship Id="rId7" Type="http://schemas.microsoft.com/office/2007/relationships/hdphoto" Target="../media/hdphoto5.wdp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11" Type="http://schemas.openxmlformats.org/officeDocument/2006/relationships/image" Target="../media/image51.jpg"/><Relationship Id="rId5" Type="http://schemas.openxmlformats.org/officeDocument/2006/relationships/image" Target="../media/image111.jpeg"/><Relationship Id="rId10" Type="http://schemas.openxmlformats.org/officeDocument/2006/relationships/image" Target="../media/image113.jpeg"/><Relationship Id="rId4" Type="http://schemas.openxmlformats.org/officeDocument/2006/relationships/image" Target="../media/image12.emf"/><Relationship Id="rId9" Type="http://schemas.openxmlformats.org/officeDocument/2006/relationships/image" Target="../media/image105.jp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emf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emf"/><Relationship Id="rId9" Type="http://schemas.openxmlformats.org/officeDocument/2006/relationships/image" Target="../media/image7.png"/><Relationship Id="rId14" Type="http://schemas.openxmlformats.org/officeDocument/2006/relationships/image" Target="../media/image1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等腰三角形 24"/>
          <p:cNvSpPr/>
          <p:nvPr/>
        </p:nvSpPr>
        <p:spPr>
          <a:xfrm>
            <a:off x="3590" y="2787919"/>
            <a:ext cx="12192000" cy="4050396"/>
          </a:xfrm>
          <a:prstGeom prst="triangle">
            <a:avLst/>
          </a:prstGeom>
          <a:solidFill>
            <a:srgbClr val="F93C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流程图: 离页连接符 1"/>
          <p:cNvSpPr/>
          <p:nvPr/>
        </p:nvSpPr>
        <p:spPr>
          <a:xfrm flipV="1">
            <a:off x="1564081" y="-12061"/>
            <a:ext cx="9278155" cy="6836998"/>
          </a:xfrm>
          <a:prstGeom prst="flowChartOffpageConnector">
            <a:avLst/>
          </a:prstGeom>
          <a:solidFill>
            <a:srgbClr val="FEEDF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13792" y="1543483"/>
            <a:ext cx="2116369" cy="96100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00220" y="6132648"/>
            <a:ext cx="1181250" cy="50625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3982065" y="4106100"/>
            <a:ext cx="57181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2400" b="1" dirty="0">
                <a:solidFill>
                  <a:srgbClr val="F93C43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Enterprise retirement party</a:t>
            </a:r>
            <a:endParaRPr lang="en-US" altLang="zh-CN" sz="2400" b="1" dirty="0">
              <a:solidFill>
                <a:srgbClr val="F93C43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方正大标宋简体" panose="02010601030101010101" charset="-122"/>
              <a:ea typeface="方正大标宋简体" panose="02010601030101010101" charset="-122"/>
            </a:endParaRPr>
          </a:p>
        </p:txBody>
      </p:sp>
      <p:pic>
        <p:nvPicPr>
          <p:cNvPr id="6" name="图片 5" descr="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19531" y="1317"/>
            <a:ext cx="9197975" cy="250317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489" y="6911762"/>
            <a:ext cx="849461" cy="81288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9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9950" y="7105152"/>
            <a:ext cx="768161" cy="66013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0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8339" y="7092676"/>
            <a:ext cx="1040489" cy="89416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7506" y="7173964"/>
            <a:ext cx="849461" cy="81288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924" y="7290349"/>
            <a:ext cx="576121" cy="551312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3215997" y="6847210"/>
            <a:ext cx="1040489" cy="918078"/>
            <a:chOff x="7001409" y="4653136"/>
            <a:chExt cx="932690" cy="822961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12" cstate="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01409" y="4653136"/>
              <a:ext cx="780290" cy="670561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12" cstate="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53809" y="4805536"/>
              <a:ext cx="780290" cy="670561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/>
        </p:nvPicPr>
        <p:blipFill>
          <a:blip r:embed="rId1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7999" y="7539760"/>
            <a:ext cx="520245" cy="44708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4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972" y="7351220"/>
            <a:ext cx="317025" cy="272443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6034" y="7391256"/>
            <a:ext cx="576121" cy="551312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15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3050" y="7207933"/>
            <a:ext cx="812779" cy="778913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5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8606" y="6945731"/>
            <a:ext cx="812779" cy="778913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2309" y="5811941"/>
            <a:ext cx="618750" cy="63000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10800000">
            <a:off x="5818518" y="1820254"/>
            <a:ext cx="737518" cy="750927"/>
          </a:xfrm>
          <a:prstGeom prst="rect">
            <a:avLst/>
          </a:prstGeom>
        </p:spPr>
      </p:pic>
      <p:pic>
        <p:nvPicPr>
          <p:cNvPr id="22" name="图片 21" descr="图片包含 玩具&#10;&#10;已生成高可信度的说明">
            <a:extLst>
              <a:ext uri="{FF2B5EF4-FFF2-40B4-BE49-F238E27FC236}">
                <a16:creationId xmlns="" xmlns:a16="http://schemas.microsoft.com/office/drawing/2014/main" id="{C2B53E99-DD17-441A-B67C-1A9BD6FC3DF2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0" y="1873515"/>
            <a:ext cx="4451620" cy="503380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6011" y="2602595"/>
            <a:ext cx="6901270" cy="1774090"/>
          </a:xfrm>
          <a:prstGeom prst="rect">
            <a:avLst/>
          </a:prstGeom>
        </p:spPr>
      </p:pic>
      <p:sp>
        <p:nvSpPr>
          <p:cNvPr id="24" name="文本框 23"/>
          <p:cNvSpPr txBox="1"/>
          <p:nvPr/>
        </p:nvSpPr>
        <p:spPr>
          <a:xfrm>
            <a:off x="5548473" y="4937383"/>
            <a:ext cx="257634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教师退休电子相册</a:t>
            </a:r>
            <a:r>
              <a:rPr lang="en-US" altLang="zh-CN" sz="16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pic>
        <p:nvPicPr>
          <p:cNvPr id="26" name="Bruno Mars - Just the Way You Are">
            <a:hlinkClick r:id="" action="ppaction://media"/>
            <a:extLst>
              <a:ext uri="{FF2B5EF4-FFF2-40B4-BE49-F238E27FC236}">
                <a16:creationId xmlns="" xmlns:a16="http://schemas.microsoft.com/office/drawing/2014/main" id="{D60369A3-921A-4D07-A629-0C08EAA590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210727" y="-62166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373832"/>
      </p:ext>
    </p:extLst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6 4.16281E-7 C 0.00555 -0.0111 0.01076 -0.01272 0.01944 -0.0178 C 0.02638 -0.02174 0.03142 -0.02636 0.03871 -0.02983 C 0.05486 -0.03746 0.07274 -0.03376 0.08958 -0.03769 C 0.09097 -0.03908 0.09236 -0.04047 0.09392 -0.04162 C 0.09531 -0.04255 0.09722 -0.04232 0.09843 -0.04371 C 0.10104 -0.04694 0.10451 -0.0555 0.10451 -0.0555 C 0.10763 -0.06868 0.11024 -0.0821 0.11336 -0.09528 C 0.11284 -0.1006 0.11319 -0.10615 0.11197 -0.11124 C 0.11163 -0.11309 0.10954 -0.11355 0.10885 -0.11517 C 0.10798 -0.11725 0.1085 -0.11956 0.10746 -0.12118 C 0.10486 -0.12557 0.10138 -0.12927 0.09843 -0.13321 C 0.09357 -0.13968 0.08888 -0.14731 0.0835 -0.15309 C 0.07899 -0.15818 0.07343 -0.16073 0.06857 -0.16489 C 0.06284 -0.17668 0.06909 -0.16651 0.06111 -0.17298 C 0.04496 -0.18593 0.05642 -0.18062 0.04618 -0.18478 C 0.03489 -0.19472 0.0394 -0.18964 0.02986 -0.20259 C 0.02881 -0.20397 0.0269 -0.20675 0.0269 -0.20675 C 0.02291 -0.22201 0.02499 -0.21461 0.02083 -0.22849 C 0.02204 -0.24306 0.01857 -0.2604 0.02534 -0.2722 C 0.03142 -0.28284 0.03229 -0.27867 0.03576 -0.28816 C 0.03645 -0.29001 0.03628 -0.29278 0.03732 -0.29417 C 0.04444 -0.30365 0.0559 -0.30781 0.06562 -0.30804 C 0.10746 -0.3092 0.14913 -0.30943 0.19097 -0.31013 C 0.20763 -0.31429 0.22326 -0.31822 0.23871 -0.32793 C 0.25381 -0.33742 0.24618 -0.33325 0.25659 -0.33996 C 0.25868 -0.34135 0.26267 -0.34389 0.26267 -0.34389 C 0.26423 -0.34597 0.26614 -0.34736 0.26718 -0.3499 C 0.26874 -0.3536 0.27013 -0.3617 0.27013 -0.3617 C 0.27187 -0.39223 0.27708 -0.39431 0.27308 -0.42946 C 0.27239 -0.43501 0.26857 -0.44519 0.26857 -0.44519 C 0.2644 -0.47548 0.26683 -0.49028 0.28802 -0.49884 C 0.2967 -0.5067 0.3085 -0.50925 0.31631 -0.51873 C 0.31944 -0.52243 0.3217 -0.52775 0.32534 -0.53075 C 0.3269 -0.53214 0.32847 -0.53307 0.32986 -0.53469 C 0.33541 -0.54116 0.33871 -0.54926 0.34479 -0.55458 C 0.35138 -0.56984 0.35798 -0.58695 0.36111 -0.6043 C 0.36232 -0.62419 0.36284 -0.65633 0.37152 -0.67391 C 0.37395 -0.69218 0.38159 -0.71068 0.38958 -0.72548 C 0.39826 -0.74144 0.40572 -0.75925 0.41631 -0.77335 C 0.41979 -0.77798 0.42447 -0.78075 0.42829 -0.78515 C 0.4342 -0.79186 0.44201 -0.79648 0.44618 -0.80504 C 0.44722 -0.80712 0.44774 -0.80943 0.44913 -0.81105 C 0.46163 -0.82608 0.47187 -0.83603 0.48211 -0.85476 C 0.48611 -0.87187 0.47986 -0.84944 0.48802 -0.8647 C 0.48958 -0.86771 0.48975 -0.87141 0.49097 -0.87465 C 0.49496 -0.88506 0.50034 -0.89431 0.50451 -0.90448 C 0.50572 -0.90749 0.50624 -0.91119 0.50746 -0.91443 C 0.50868 -0.9179 0.51041 -0.92113 0.51197 -0.92437 C 0.51475 -0.94056 0.51979 -0.95883 0.52534 -0.97409 C 0.5269 -0.98866 0.52847 -1.01457 0.53281 -1.03168 C 0.53472 -1.03908 0.53871 -1.04532 0.53871 -1.05365 " pathEditMode="relative" ptsTypes="fffffffffffffffffffffffffffffffffffffffffffffffffffA">
                                      <p:cBhvr>
                                        <p:cTn id="38" dur="11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11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E-6 2.67345E-6 C 0.0033 -0.00879 0.0073 -0.01434 0.01198 -0.02174 C 0.01702 -0.0296 0.0132 -0.02636 0.01789 -0.03584 C 0.02466 -0.04926 0.03334 -0.06221 0.04184 -0.07354 C 0.04514 -0.07794 0.04549 -0.08603 0.04931 -0.0895 C 0.0507 -0.09089 0.05226 -0.09204 0.05365 -0.09343 C 0.05417 -0.09551 0.05452 -0.09759 0.05521 -0.09944 C 0.05608 -0.10152 0.05747 -0.10314 0.05816 -0.10523 C 0.05903 -0.10777 0.05851 -0.11101 0.05973 -0.11332 C 0.06198 -0.11794 0.07014 -0.12326 0.07309 -0.1272 C 0.08177 -0.13899 0.08646 -0.15495 0.09549 -0.16697 C 0.09861 -0.17877 0.10087 -0.18987 0.10591 -0.20074 C 0.11007 -0.20976 0.11441 -0.22017 0.11632 -0.23057 C 0.11823 -0.24075 0.11771 -0.2648 0.1224 -0.27243 C 0.12622 -0.27868 0.13368 -0.27775 0.13872 -0.28029 C 0.1474 -0.28469 0.15521 -0.29024 0.16407 -0.29417 C 0.16997 -0.30203 0.1783 -0.3055 0.18646 -0.30805 C 0.1908 -0.31105 0.19566 -0.3129 0.2 -0.31614 C 0.20313 -0.31845 0.20556 -0.32239 0.20886 -0.324 C 0.21702 -0.3277 0.22552 -0.33372 0.23282 -0.33996 C 0.23611 -0.38645 0.23299 -0.36818 0.23872 -0.3957 C 0.23941 -0.40194 0.24028 -0.41443 0.24184 -0.42137 C 0.24462 -0.43339 0.24983 -0.44288 0.25226 -0.45536 C 0.24914 -0.47942 0.24966 -0.4926 0.23733 -0.50902 C 0.23282 -0.52544 0.23993 -0.50208 0.23125 -0.52081 C 0.21702 -0.55157 0.23056 -0.53145 0.21789 -0.5488 C 0.21545 -0.55805 0.2073 -0.57539 0.20139 -0.58048 C 0.19931 -0.58927 0.1908 -0.60546 0.18507 -0.61031 C 0.18021 -0.62026 0.179 -0.63182 0.17466 -0.64223 C 0.16927 -0.65495 0.16302 -0.66674 0.15816 -0.67992 C 0.15556 -0.69496 0.14879 -0.70837 0.14618 -0.72363 C 0.14271 -0.74352 0.14132 -0.76665 0.13577 -0.78538 C 0.13525 -0.7914 0.13507 -0.79741 0.13438 -0.80319 C 0.1342 -0.80527 0.13282 -0.80712 0.13282 -0.8092 C 0.13282 -0.82562 0.13802 -0.83996 0.14184 -0.85499 C 0.14341 -0.86771 0.14584 -0.87997 0.14775 -0.89269 C 0.14757 -0.8987 0.14861 -0.98127 0.14028 -0.99815 C 0.13855 -1.01434 0.13733 -1.02937 0.13733 -1.04579 " pathEditMode="relative" ptsTypes="fffffffffffffffffffffffffffffffffffffA">
                                      <p:cBhvr>
                                        <p:cTn id="42" dur="8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3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30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3876E-7 C -0.00226 -0.04695 0.00521 -0.11032 -0.02396 -0.14709 C -0.02934 -0.17831 -0.03177 -0.1871 -0.02535 -0.23266 C -0.02483 -0.23682 -0.01649 -0.23659 -0.01649 -0.23659 C -0.0059 -0.24607 -0.01042 -0.24214 -0.00295 -0.24862 C 0.00313 -0.25393 0.00573 -0.26295 0.01198 -0.2685 C 0.01302 -0.27059 0.01354 -0.27313 0.01493 -0.27452 C 0.01771 -0.27752 0.02188 -0.27706 0.02535 -0.27845 C 0.03577 -0.28238 0.03472 -0.28423 0.04774 -0.28631 C 0.05799 -0.29117 0.06736 -0.28307 0.07761 -0.28238 C 0.09306 -0.28122 0.10833 -0.28099 0.12379 -0.2803 C 0.13524 -0.27683 0.1467 -0.27521 0.15816 -0.27244 C 0.16215 -0.27151 0.17014 -0.2685 0.17014 -0.2685 C 0.17552 -0.26388 0.1783 -0.25787 0.18351 -0.25255 C 0.18542 -0.24538 0.18802 -0.24006 0.18958 -0.23266 C 0.1882 -0.21739 0.18802 -0.20583 0.17604 -0.20097 C 0.17083 -0.19589 0.1691 -0.19311 0.16267 -0.19103 C 0.1474 -0.16929 0.15816 -0.1827 0.10452 -0.18895 C 0.10104 -0.18941 0.08698 -0.1975 0.08212 -0.19889 C 0.06389 -0.20421 0.04653 -0.21369 0.0283 -0.21878 C 0.02101 -0.22618 0.01181 -0.23058 0.00295 -0.23474 C -0.00903 -0.24653 0.00399 -0.23543 -0.01198 -0.2426 C -0.01371 -0.2433 -0.01476 -0.24561 -0.01649 -0.24653 C -0.0184 -0.24769 -0.02048 -0.24792 -0.02239 -0.24862 C -0.03246 -0.2574 -0.04427 -0.26318 -0.05521 -0.27035 C -0.06476 -0.2766 -0.06719 -0.28307 -0.0776 -0.28631 C -0.08316 -0.29787 -0.07708 -0.28816 -0.08663 -0.29441 C -0.09184 -0.29787 -0.09653 -0.30458 -0.10156 -0.30828 C -0.10382 -0.31013 -0.10677 -0.31036 -0.10903 -0.31221 C -0.11111 -0.31383 -0.11285 -0.31638 -0.11493 -0.31823 C -0.11684 -0.31985 -0.11892 -0.32077 -0.12083 -0.32216 C -0.12778 -0.33534 -0.11927 -0.32193 -0.12986 -0.33002 C -0.13177 -0.33141 -0.13264 -0.33442 -0.13437 -0.33603 C -0.14323 -0.34367 -0.14809 -0.34274 -0.15677 -0.34806 C -0.1691 -0.35546 -0.18055 -0.36402 -0.19253 -0.37188 C -0.1941 -0.37442 -0.19531 -0.37743 -0.19705 -0.37974 C -0.19878 -0.38206 -0.20139 -0.38321 -0.20295 -0.38576 C -0.20972 -0.39639 -0.2092 -0.41675 -0.21042 -0.42947 C -0.20937 -0.48173 -0.21667 -0.48636 -0.2 -0.51503 C -0.19427 -0.52475 -0.19288 -0.53007 -0.18507 -0.53677 C -0.17656 -0.55412 -0.16389 -0.57308 -0.15069 -0.58465 C -0.14097 -0.60384 -0.13212 -0.62211 -0.12691 -0.64431 C -0.12726 -0.66143 -0.12309 -0.71462 -0.13437 -0.73775 C -0.13646 -0.75532 -0.14114 -0.77128 -0.14635 -0.78747 C -0.14792 -0.79857 -0.15243 -0.80481 -0.15521 -0.81522 C -0.15816 -0.82632 -0.16042 -0.8328 -0.16423 -0.84297 C -0.16875 -0.86911 -0.16111 -0.82886 -0.17014 -0.86101 C -0.17118 -0.86471 -0.17083 -0.86887 -0.1717 -0.87281 C -0.17344 -0.88136 -0.17691 -0.88946 -0.18055 -0.89663 C -0.18003 -0.92646 -0.18003 -0.95606 -0.17917 -0.9859 C -0.17864 -1.00139 -0.17621 -1.01619 -0.17621 -1.03192 " pathEditMode="relative" ptsTypes="ffffffffffffffffffffffffffffffffffffffffffffffffffA">
                                      <p:cBhvr>
                                        <p:cTn id="47" dur="137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6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5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2" dur="11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3.22849E-6 C -0.00139 -0.01757 -0.00121 -0.02937 -0.01059 -0.04185 C -0.01111 -0.04394 -0.01094 -0.04648 -0.01198 -0.04787 C -0.0158 -0.05296 -0.025 -0.06059 -0.02986 -0.06382 C -0.04514 -0.07423 -0.06128 -0.07886 -0.0776 -0.08556 C -0.08975 -0.09042 -0.10104 -0.09458 -0.11354 -0.09759 C -0.12396 -0.10661 -0.13611 -0.10823 -0.14774 -0.11332 C -0.15764 -0.12234 -0.16232 -0.12604 -0.16875 -0.13922 C -0.17083 -0.15402 -0.17309 -0.1679 -0.17465 -0.18293 C -0.17569 -0.19218 -0.17569 -0.20027 -0.18073 -0.20698 C -0.18142 -0.21299 -0.18368 -0.21877 -0.18368 -0.22479 C -0.18368 -0.24329 -0.18246 -0.26433 -0.17465 -0.28075 C -0.17239 -0.2937 -0.16632 -0.29972 -0.16267 -0.31221 C -0.15885 -0.32539 -0.16128 -0.31938 -0.15521 -0.33048 C -0.15121 -0.3469 -0.14132 -0.358 -0.13437 -0.37187 C -0.12969 -0.38112 -0.12535 -0.3913 -0.11944 -0.39963 C -0.11562 -0.40494 -0.11111 -0.40795 -0.10746 -0.41373 C -0.1026 -0.42136 -0.08854 -0.44172 -0.08663 -0.44935 C -0.08489 -0.45605 -0.08368 -0.46137 -0.08073 -0.46739 C -0.07916 -0.47525 -0.07795 -0.48057 -0.07465 -0.48728 C -0.07239 -0.49676 -0.06996 -0.50277 -0.06875 -0.51295 C -0.06927 -0.53029 -0.06632 -0.54926 -0.0717 -0.56475 C -0.07274 -0.56776 -0.07482 -0.56984 -0.07621 -0.57261 C -0.0908 -0.60083 -0.10295 -0.61563 -0.12691 -0.62835 C -0.13298 -0.63644 -0.13819 -0.63806 -0.14635 -0.64037 C -0.15642 -0.64916 -0.16684 -0.65494 -0.1776 -0.66211 C -0.1868 -0.66836 -0.196 -0.67668 -0.20607 -0.68015 C -0.20764 -0.682 -0.20885 -0.68432 -0.21059 -0.68593 C -0.2118 -0.68709 -0.21371 -0.68686 -0.21493 -0.68802 C -0.22205 -0.69542 -0.22291 -0.69796 -0.22691 -0.70582 C -0.23107 -0.72756 -0.22482 -0.70074 -0.23298 -0.71993 C -0.23403 -0.72224 -0.23368 -0.72525 -0.23437 -0.72802 C -0.23507 -0.73011 -0.23628 -0.73173 -0.23732 -0.73381 C -0.23854 -0.74329 -0.23837 -0.7493 -0.2434 -0.75555 C -0.24236 -0.77821 -0.24253 -0.80087 -0.24028 -0.82331 C -0.23993 -0.82678 -0.22378 -0.85522 -0.22239 -0.85707 C -0.20798 -0.87765 -0.20833 -0.87604 -0.19253 -0.89292 C -0.18993 -0.89569 -0.18646 -0.89639 -0.18368 -0.8987 C -0.16944 -0.91188 -0.1559 -0.92715 -0.14184 -0.94056 C -0.12413 -0.95744 -0.10955 -0.98149 -0.0941 -1.00185 C -0.09028 -1.00716 -0.08489 -1.00971 -0.08073 -1.0141 C -0.0743 -1.02081 -0.06996 -1.03029 -0.06423 -1.03769 C -0.05069 -1.05596 -0.03871 -1.07493 -0.02691 -1.09551 C -0.02083 -1.10592 -0.01493 -1.11679 -0.00746 -1.12534 C -0.00399 -1.12927 5.55556E-7 -1.13274 0.00295 -1.13737 C 0.01042 -1.14893 0.01615 -1.16188 0.02379 -1.17321 C 0.0257 -1.17599 0.04028 -1.19727 0.04028 -1.20097 " pathEditMode="relative" ptsTypes="ffffffffffffffffffffffffffffffffffffffffffffffA">
                                      <p:cBhvr>
                                        <p:cTn id="54" dur="11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9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0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" dur="11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6 8.31637E-6 C 0.00227 -0.02011 0.00522 -0.03977 0.00747 -0.05966 C 0.00643 -0.07192 0.00747 -0.07932 0.00157 -0.08764 C -0.00034 -0.09713 -0.00485 -0.10638 -0.01197 -0.10938 C -0.01336 -0.11077 -0.01475 -0.11239 -0.01631 -0.11332 C -0.01822 -0.11447 -0.02065 -0.11401 -0.02239 -0.1154 C -0.0243 -0.11678 -0.02517 -0.11979 -0.0269 -0.12141 C -0.03055 -0.12465 -0.03471 -0.12673 -0.03871 -0.12927 C -0.04374 -0.13274 -0.04878 -0.13297 -0.05364 -0.13737 C -0.0644 -0.14708 -0.04773 -0.13505 -0.0611 -0.14523 C -0.0651 -0.14824 -0.06822 -0.14916 -0.07169 -0.15309 C -0.07794 -0.16049 -0.08385 -0.16905 -0.08957 -0.17714 C -0.09305 -0.19148 -0.09773 -0.20467 -0.10155 -0.219 C -0.10416 -0.24167 -0.10989 -0.26456 -0.11631 -0.2863 C -0.11839 -0.30226 -0.121 -0.31822 -0.12378 -0.33418 C -0.12482 -0.35129 -0.12569 -0.39107 -0.1328 -0.40564 C -0.13489 -0.41859 -0.13523 -0.42506 -0.14027 -0.43547 C -0.14305 -0.45073 -0.14444 -0.4542 -0.1493 -0.46739 C -0.15537 -0.48404 -0.15728 -0.50323 -0.16718 -0.51711 C -0.16944 -0.5296 -0.17187 -0.54486 -0.1776 -0.5548 C -0.17951 -0.56752 -0.18263 -0.58001 -0.18506 -0.59273 C -0.1868 -0.60985 -0.19166 -0.62349 -0.19548 -0.6406 C -0.20086 -0.66443 -0.20364 -0.69033 -0.21336 -0.71184 C -0.21735 -0.73704 -0.21145 -0.70929 -0.21944 -0.72779 C -0.22742 -0.74653 -0.21301 -0.72525 -0.22534 -0.74167 C -0.22881 -0.75924 -0.22447 -0.74074 -0.22985 -0.75554 C -0.23315 -0.7648 -0.23315 -0.77682 -0.23732 -0.78538 C -0.24044 -0.79208 -0.24218 -0.79833 -0.24478 -0.80527 C -0.24704 -0.81868 -0.25017 -0.83163 -0.25225 -0.84505 C -0.2552 -0.8839 -0.25902 -0.91928 -0.25225 -0.95837 C -0.25051 -0.96854 -0.24756 -0.98034 -0.24617 -0.99028 C -0.24513 -0.99814 -0.24322 -1.0141 -0.24322 -1.0141 " pathEditMode="relative" ptsTypes="fffffffffffffffffffffffffffffffA">
                                      <p:cBhvr>
                                        <p:cTn id="61" dur="10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9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58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0" presetClass="path" presetSubtype="0" accel="50000" decel="5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0.00296 3.15449E-6 C -0.01215 -0.06083 0.00174 -0.11032 0.04046 -0.13992 C 0.04566 -0.15033 0.05226 -0.15703 0.05921 -0.16605 C 0.0632 -0.17114 0.06632 -0.17762 0.07049 -0.1827 C 0.07292 -0.19196 0.07518 -0.19612 0.0816 -0.20167 C 0.0849 -0.21323 0.09132 -0.22225 0.09653 -0.23243 C 0.10504 -0.24885 0.10486 -0.27128 0.11355 -0.28701 C 0.1158 -0.29903 0.11615 -0.31106 0.11893 -0.32262 C 0.11771 -0.35269 0.11684 -0.38714 0.10591 -0.41513 C 0.10469 -0.42137 0.10348 -0.42785 0.10226 -0.43409 C 0.09914 -0.44982 0.10608 -0.4704 0.11164 -0.48381 C 0.1125 -0.48613 0.11268 -0.4889 0.11355 -0.49098 C 0.11459 -0.49422 0.11598 -0.49769 0.11719 -0.5007 C 0.12986 -0.52914 0.15278 -0.54973 0.17709 -0.55759 C 0.18455 -0.5636 0.1908 -0.56499 0.19948 -0.56684 C 0.21042 -0.57748 0.2224 -0.5828 0.2349 -0.58835 C 0.24289 -0.59806 0.23455 -0.58927 0.24827 -0.59806 C 0.25851 -0.60407 0.26789 -0.61263 0.27813 -0.61911 C 0.28368 -0.62257 0.28768 -0.62928 0.29306 -0.63344 C 0.30261 -0.64084 0.31493 -0.6494 0.32292 -0.65958 C 0.32813 -0.66628 0.32986 -0.67091 0.33611 -0.67623 C 0.34167 -0.68548 0.34948 -0.69357 0.35296 -0.70467 C 0.35764 -0.71948 0.35417 -0.71346 0.36233 -0.72364 C 0.36476 -0.73196 0.3691 -0.73636 0.37171 -0.74492 C 0.37466 -0.75486 0.37535 -0.76365 0.379 -0.77336 C 0.37709 -0.80944 0.37848 -0.80227 0.36598 -0.8254 C 0.36476 -0.83072 0.36042 -0.83465 0.36042 -0.83973 C 0.35973 -0.86772 0.35139 -0.93016 0.37361 -0.95814 C 0.37709 -0.97225 0.38542 -0.97919 0.39046 -0.99145 " pathEditMode="relative" rAng="0" ptsTypes="ffffffffffffffffffffffffffffA">
                                      <p:cBhvr>
                                        <p:cTn id="66" dur="7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11" y="-49584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69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68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3876E-7 C -0.00226 -0.04695 0.00521 -0.11032 -0.02396 -0.14709 C -0.02934 -0.17831 -0.03177 -0.1871 -0.02535 -0.23266 C -0.02483 -0.23682 -0.01649 -0.23659 -0.01649 -0.23659 C -0.0059 -0.24607 -0.01042 -0.24214 -0.00295 -0.24862 C 0.00313 -0.25393 0.00573 -0.26295 0.01198 -0.2685 C 0.01302 -0.27059 0.01354 -0.27313 0.01493 -0.27452 C 0.01771 -0.27752 0.02188 -0.27706 0.02535 -0.27845 C 0.03577 -0.28238 0.03472 -0.28423 0.04774 -0.28631 C 0.05799 -0.29117 0.06736 -0.28307 0.07761 -0.28238 C 0.09306 -0.28122 0.10833 -0.28099 0.12379 -0.2803 C 0.13524 -0.27683 0.1467 -0.27521 0.15816 -0.27244 C 0.16215 -0.27151 0.17014 -0.2685 0.17014 -0.2685 C 0.17552 -0.26388 0.1783 -0.25787 0.18351 -0.25255 C 0.18542 -0.24538 0.18802 -0.24006 0.18958 -0.23266 C 0.1882 -0.21739 0.18802 -0.20583 0.17604 -0.20097 C 0.17083 -0.19589 0.1691 -0.19311 0.16267 -0.19103 C 0.1474 -0.16929 0.15816 -0.1827 0.10452 -0.18895 C 0.10104 -0.18941 0.08698 -0.1975 0.08212 -0.19889 C 0.06389 -0.20421 0.04653 -0.21369 0.0283 -0.21878 C 0.02101 -0.22618 0.01181 -0.23058 0.00295 -0.23474 C -0.00903 -0.24653 0.00399 -0.23543 -0.01198 -0.2426 C -0.01371 -0.2433 -0.01476 -0.24561 -0.01649 -0.24653 C -0.0184 -0.24769 -0.02048 -0.24792 -0.02239 -0.24862 C -0.03246 -0.2574 -0.04427 -0.26318 -0.05521 -0.27035 C -0.06476 -0.2766 -0.06719 -0.28307 -0.0776 -0.28631 C -0.08316 -0.29787 -0.07708 -0.28816 -0.08663 -0.29441 C -0.09184 -0.29787 -0.09653 -0.30458 -0.10156 -0.30828 C -0.10382 -0.31013 -0.10677 -0.31036 -0.10903 -0.31221 C -0.11111 -0.31383 -0.11285 -0.31638 -0.11493 -0.31823 C -0.11684 -0.31985 -0.11892 -0.32077 -0.12083 -0.32216 C -0.12778 -0.33534 -0.11927 -0.32193 -0.12986 -0.33002 C -0.13177 -0.33141 -0.13264 -0.33442 -0.13437 -0.33603 C -0.14323 -0.34367 -0.14809 -0.34274 -0.15677 -0.34806 C -0.1691 -0.35546 -0.18055 -0.36402 -0.19253 -0.37188 C -0.1941 -0.37442 -0.19531 -0.37743 -0.19705 -0.37974 C -0.19878 -0.38206 -0.20139 -0.38321 -0.20295 -0.38576 C -0.20972 -0.39639 -0.2092 -0.41675 -0.21042 -0.42947 C -0.20937 -0.48173 -0.21667 -0.48636 -0.2 -0.51503 C -0.19427 -0.52475 -0.19288 -0.53007 -0.18507 -0.53677 C -0.17656 -0.55412 -0.16389 -0.57308 -0.15069 -0.58465 C -0.14097 -0.60384 -0.13212 -0.62211 -0.12691 -0.64431 C -0.12726 -0.66143 -0.12309 -0.71462 -0.13437 -0.73775 C -0.13646 -0.75532 -0.14114 -0.77128 -0.14635 -0.78747 C -0.14792 -0.79857 -0.15243 -0.80481 -0.15521 -0.81522 C -0.15816 -0.82632 -0.16042 -0.8328 -0.16423 -0.84297 C -0.16875 -0.86911 -0.16111 -0.82886 -0.17014 -0.86101 C -0.17118 -0.86471 -0.17083 -0.86887 -0.1717 -0.87281 C -0.17344 -0.88136 -0.17691 -0.88946 -0.18055 -0.89663 C -0.18003 -0.92646 -0.18003 -0.95606 -0.17917 -0.9859 C -0.17864 -1.00139 -0.17621 -1.01619 -0.17621 -1.03192 " pathEditMode="relative" ptsTypes="ffffffffffffffffffffffffffffffffffffffffffffffffffA">
                                      <p:cBhvr>
                                        <p:cTn id="71" dur="137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6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5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8 0.00023 C 0.02362 -0.03377 0.04323 -0.08696 0.06042 -0.12813 C 0.06511 -0.13923 0.06702 -0.15033 0.07257 -0.16073 C 0.07448 -0.17577 0.07987 -0.18756 0.08299 -0.20213 C 0.08612 -0.21647 0.08629 -0.2204 0.08768 -0.23474 C 0.08664 -0.28955 0.08542 -0.33002 0.08004 -0.38252 C 0.07865 -0.4179 0.07431 -0.45606 0.07848 -0.49122 C 0.08108 -0.51319 0.09792 -0.55135 0.10695 -0.56938 C 0.11441 -0.60847 0.12848 -0.64061 0.14619 -0.6716 C 0.15487 -0.70259 0.17587 -0.72341 0.18542 -0.75417 C 0.19098 -0.77105 0.19636 -0.78331 0.20035 -0.80158 C 0.20139 -0.8062 0.20382 -0.81476 0.20382 -0.81453 C 0.20504 -0.84876 0.204 -0.88946 0.22032 -0.91721 C 0.22153 -0.91929 0.22344 -0.91975 0.22483 -0.9216 C 0.23108 -0.92901 0.2283 -0.92924 0.23698 -0.93664 C 0.25278 -0.94959 0.26962 -0.95814 0.2849 -0.97133 C 0.29809 -0.9822 0.31129 -0.98844 0.31823 -1.00833 C 0.32014 -1.02799 0.3198 -1.01989 0.3198 -1.03238 " pathEditMode="relative" rAng="0" ptsTypes="fffffffffffffffffA">
                                      <p:cBhvr>
                                        <p:cTn id="76" dur="14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90" y="-51642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77778E-6 1.40611E-6 C -0.00677 -0.00902 -0.00729 -0.02359 -0.01041 -0.03585 C -0.0118 -0.0703 -0.01979 -0.1494 -0.00902 -0.17299 C -0.00833 -0.17461 -0.00677 -0.17553 -0.0059 -0.17715 C -0.00486 -0.179 -0.00381 -0.18085 -0.00295 -0.18293 C 0.00035 -0.1908 0.00157 -0.19981 0.00591 -0.20698 C 0.01025 -0.21392 0.01563 -0.21693 0.01945 -0.22479 C 0.02119 -0.23242 0.02466 -0.23497 0.0283 -0.24075 C 0.03195 -0.24676 0.03473 -0.25324 0.03889 -0.25856 C 0.04358 -0.27128 0.04931 -0.28353 0.05365 -0.29625 C 0.05903 -0.31198 0.0533 -0.30504 0.06112 -0.31221 C 0.06355 -0.31892 0.06615 -0.32539 0.06858 -0.3321 C 0.07014 -0.33649 0.07327 -0.33973 0.07466 -0.34413 C 0.07744 -0.35361 0.07813 -0.36055 0.08351 -0.36795 C 0.08507 -0.38252 0.08907 -0.39547 0.09098 -0.40957 C 0.09306 -0.42461 0.09393 -0.4401 0.09549 -0.45537 C 0.09532 -0.48797 0.10782 -0.6531 0.08212 -0.72179 C 0.07987 -0.73635 0.07587 -0.75162 0.07171 -0.76549 C 0.06285 -0.79487 0.06841 -0.7685 0.06112 -0.79533 C 0.05851 -0.80527 0.05382 -0.82562 0.04931 -0.83511 C 0.04115 -0.85268 0.04792 -0.82886 0.04185 -0.84898 C 0.0382 -0.86078 0.03299 -0.87627 0.02987 -0.88876 C 0.02605 -0.90402 0.02501 -0.9179 0.01945 -0.93247 C 0.01823 -0.95282 0.01841 -0.97248 0.01337 -0.99214 C 0.01285 -1.00023 0.01233 -1.00809 0.01198 -1.01619 C 0.01129 -1.03215 0.01042 -1.06383 0.01042 -1.06383 " pathEditMode="relative" ptsTypes="fffffffffffffffffffffffffA">
                                      <p:cBhvr>
                                        <p:cTn id="78" dur="12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67362E-19 -1.26735E-6 C -0.00278 -0.02197 -0.01319 -0.03954 -0.0224 -0.05781 C -0.02535 -0.06382 -0.02517 -0.07146 -0.0283 -0.0777 C -0.03038 -0.08834 -0.03437 -0.09736 -0.03733 -0.10753 C -0.03958 -0.12419 -0.04514 -0.13991 -0.05069 -0.15541 C -0.0526 -0.1746 -0.05833 -0.19195 -0.06128 -0.21091 C -0.06371 -0.22733 -0.06632 -0.24306 -0.07014 -0.25878 C -0.07257 -0.29787 -0.07778 -0.33672 -0.08212 -0.3758 C -0.08316 -0.58788 -0.08368 -0.80018 -0.08507 -1.01202 C -0.08524 -1.03284 -0.08767 -1.05388 -0.09253 -1.07377 C -0.09444 -1.0925 -0.09792 -1.10938 -0.10156 -1.12742 C -0.10278 -1.1561 -0.10191 -1.15217 -0.10451 -1.17321 C -0.10486 -1.17645 -0.10538 -1.17992 -0.1059 -1.18316 C -0.10677 -1.18848 -0.10903 -1.19889 -0.10903 -1.19889 " pathEditMode="relative" ptsTypes="fffffffffffffA">
                                      <p:cBhvr>
                                        <p:cTn id="80" dur="15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6.93802E-7 C -0.01059 -0.003 -0.01545 -0.01133 -0.02239 -0.02197 C -0.02934 -0.0326 -0.03611 -0.04232 -0.0434 -0.0518 C -0.05087 -0.06151 -0.05625 -0.074 -0.06423 -0.08348 C -0.0816 -0.10384 -0.10035 -0.12164 -0.11805 -0.1413 C -0.1217 -0.14523 -0.12621 -0.14731 -0.12986 -0.15124 C -0.13368 -0.15541 -0.13646 -0.16096 -0.14028 -0.16512 C -0.14392 -0.16905 -0.14861 -0.17113 -0.15225 -0.17507 C -0.1717 -0.19495 -0.19045 -0.21716 -0.20903 -0.23866 C -0.21875 -0.25 -0.22517 -0.26665 -0.23594 -0.27636 C -0.25139 -0.29024 -0.26458 -0.30828 -0.27916 -0.324 C -0.28611 -0.3314 -0.29357 -0.34667 -0.30156 -0.3499 C -0.31128 -0.36725 -0.29982 -0.3499 -0.31354 -0.36193 C -0.32239 -0.36979 -0.31666 -0.3691 -0.32396 -0.37789 C -0.33472 -0.39107 -0.34288 -0.39593 -0.35382 -0.40564 C -0.36406 -0.41489 -0.37552 -0.42923 -0.38507 -0.4394 C -0.39635 -0.45143 -0.40729 -0.46438 -0.41649 -0.47918 C -0.42048 -0.48566 -0.42083 -0.49329 -0.42552 -0.49907 C -0.43576 -0.52729 -0.45191 -0.55018 -0.46875 -0.57261 C -0.47205 -0.57701 -0.47291 -0.58418 -0.47621 -0.58857 C -0.48611 -0.60175 -0.49965 -0.61794 -0.51198 -0.62627 C -0.51649 -0.63436 -0.51857 -0.63737 -0.52552 -0.64014 C -0.53177 -0.65286 -0.54323 -0.66119 -0.55225 -0.66998 C -0.5618 -0.67923 -0.56996 -0.69033 -0.57916 -0.69981 C -0.59965 -0.72086 -0.61857 -0.72779 -0.63298 -0.75948 C -0.63993 -0.80018 -0.63507 -0.76873 -0.63298 -0.86887 C -0.63194 -0.91581 -0.62135 -0.95397 -0.61198 -0.99815 C -0.61163 -1.00208 -0.61094 -1.01595 -0.60903 -1.02197 C -0.60243 -1.04139 -0.60607 -1.02405 -0.60312 -1.03792 C -0.60052 -1.05041 -0.59878 -1.06776 -0.5941 -1.07955 " pathEditMode="relative" ptsTypes="fffffffffffffffffffffffffffffA">
                                      <p:cBhvr>
                                        <p:cTn id="82" dur="152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8300"/>
                            </p:stCondLst>
                            <p:childTnLst>
                              <p:par>
                                <p:cTn id="8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8800"/>
                            </p:stCondLst>
                            <p:childTnLst>
                              <p:par>
                                <p:cTn id="8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9300"/>
                            </p:stCondLst>
                            <p:childTnLst>
                              <p:par>
                                <p:cTn id="9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0400"/>
                            </p:stCondLst>
                            <p:childTnLst>
                              <p:par>
                                <p:cTn id="10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20900"/>
                            </p:stCondLst>
                            <p:childTnLst>
                              <p:par>
                                <p:cTn id="10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48485" numSld="999" showWhenStopped="0">
                <p:cTn id="11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  <p:bldLst>
      <p:bldP spid="25" grpId="0" animBg="1"/>
      <p:bldP spid="2" grpId="0" animBg="1"/>
      <p:bldP spid="5" grpId="0"/>
      <p:bldP spid="2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rgbClr val="FEEDF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 descr="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6990" y="9822"/>
            <a:ext cx="5957799" cy="1621377"/>
          </a:xfrm>
          <a:prstGeom prst="rect">
            <a:avLst/>
          </a:prstGeom>
        </p:spPr>
      </p:pic>
      <p:pic>
        <p:nvPicPr>
          <p:cNvPr id="991" name="图片 99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02981">
            <a:off x="3954302" y="1339524"/>
            <a:ext cx="739717" cy="984927"/>
          </a:xfrm>
          <a:prstGeom prst="rect">
            <a:avLst/>
          </a:prstGeom>
        </p:spPr>
      </p:pic>
      <p:pic>
        <p:nvPicPr>
          <p:cNvPr id="994" name="图片 99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668842">
            <a:off x="5115709" y="3674627"/>
            <a:ext cx="752531" cy="1136941"/>
          </a:xfrm>
          <a:prstGeom prst="rect">
            <a:avLst/>
          </a:prstGeom>
        </p:spPr>
      </p:pic>
      <p:pic>
        <p:nvPicPr>
          <p:cNvPr id="995" name="图片 99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5541165">
            <a:off x="4461712" y="2647276"/>
            <a:ext cx="1117395" cy="618965"/>
          </a:xfrm>
          <a:prstGeom prst="rect">
            <a:avLst/>
          </a:prstGeom>
        </p:spPr>
      </p:pic>
      <p:pic>
        <p:nvPicPr>
          <p:cNvPr id="996" name="图片 99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18599" y="4856372"/>
            <a:ext cx="805416" cy="883002"/>
          </a:xfrm>
          <a:prstGeom prst="rect">
            <a:avLst/>
          </a:prstGeom>
        </p:spPr>
      </p:pic>
      <p:sp>
        <p:nvSpPr>
          <p:cNvPr id="11" name="Freeform 16"/>
          <p:cNvSpPr>
            <a:spLocks/>
          </p:cNvSpPr>
          <p:nvPr/>
        </p:nvSpPr>
        <p:spPr bwMode="auto">
          <a:xfrm>
            <a:off x="3562368" y="2236626"/>
            <a:ext cx="6412476" cy="64284"/>
          </a:xfrm>
          <a:custGeom>
            <a:avLst/>
            <a:gdLst>
              <a:gd name="T0" fmla="*/ 0 w 1117"/>
              <a:gd name="T1" fmla="*/ 11 h 13"/>
              <a:gd name="T2" fmla="*/ 1117 w 1117"/>
              <a:gd name="T3" fmla="*/ 13 h 13"/>
              <a:gd name="T4" fmla="*/ 0 w 1117"/>
              <a:gd name="T5" fmla="*/ 11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17" h="13">
                <a:moveTo>
                  <a:pt x="0" y="11"/>
                </a:moveTo>
                <a:cubicBezTo>
                  <a:pt x="372" y="12"/>
                  <a:pt x="744" y="12"/>
                  <a:pt x="1117" y="13"/>
                </a:cubicBezTo>
                <a:cubicBezTo>
                  <a:pt x="1117" y="13"/>
                  <a:pt x="299" y="0"/>
                  <a:pt x="0" y="11"/>
                </a:cubicBezTo>
              </a:path>
            </a:pathLst>
          </a:custGeom>
          <a:solidFill>
            <a:srgbClr val="E84324"/>
          </a:solidFill>
          <a:ln>
            <a:noFill/>
          </a:ln>
          <a:effectLst/>
        </p:spPr>
        <p:txBody>
          <a:bodyPr vert="horz" wrap="square" lIns="128572" tIns="64286" rIns="128572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82"/>
          <p:cNvSpPr txBox="1"/>
          <p:nvPr/>
        </p:nvSpPr>
        <p:spPr>
          <a:xfrm>
            <a:off x="4683362" y="1824199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</a:t>
            </a:r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、此处输入标题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84"/>
          <p:cNvSpPr txBox="1"/>
          <p:nvPr/>
        </p:nvSpPr>
        <p:spPr>
          <a:xfrm>
            <a:off x="5553524" y="2858232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二、此处输入标题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86"/>
          <p:cNvSpPr txBox="1"/>
          <p:nvPr/>
        </p:nvSpPr>
        <p:spPr>
          <a:xfrm>
            <a:off x="6099373" y="3900675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三、此处输入标题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88"/>
          <p:cNvSpPr txBox="1"/>
          <p:nvPr/>
        </p:nvSpPr>
        <p:spPr>
          <a:xfrm>
            <a:off x="7389085" y="5006047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spcBef>
                <a:spcPct val="20000"/>
              </a:spcBef>
              <a:defRPr/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四、此处输入标题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Freeform 16"/>
          <p:cNvSpPr>
            <a:spLocks/>
          </p:cNvSpPr>
          <p:nvPr/>
        </p:nvSpPr>
        <p:spPr bwMode="auto">
          <a:xfrm>
            <a:off x="4805657" y="3315767"/>
            <a:ext cx="6412476" cy="64284"/>
          </a:xfrm>
          <a:custGeom>
            <a:avLst/>
            <a:gdLst>
              <a:gd name="T0" fmla="*/ 0 w 1117"/>
              <a:gd name="T1" fmla="*/ 11 h 13"/>
              <a:gd name="T2" fmla="*/ 1117 w 1117"/>
              <a:gd name="T3" fmla="*/ 13 h 13"/>
              <a:gd name="T4" fmla="*/ 0 w 1117"/>
              <a:gd name="T5" fmla="*/ 11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17" h="13">
                <a:moveTo>
                  <a:pt x="0" y="11"/>
                </a:moveTo>
                <a:cubicBezTo>
                  <a:pt x="372" y="12"/>
                  <a:pt x="744" y="12"/>
                  <a:pt x="1117" y="13"/>
                </a:cubicBezTo>
                <a:cubicBezTo>
                  <a:pt x="1117" y="13"/>
                  <a:pt x="299" y="0"/>
                  <a:pt x="0" y="11"/>
                </a:cubicBezTo>
              </a:path>
            </a:pathLst>
          </a:custGeom>
          <a:solidFill>
            <a:srgbClr val="E84324"/>
          </a:solidFill>
          <a:ln>
            <a:noFill/>
          </a:ln>
          <a:effectLst/>
        </p:spPr>
        <p:txBody>
          <a:bodyPr vert="horz" wrap="square" lIns="128572" tIns="64286" rIns="128572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385893" y="4406089"/>
            <a:ext cx="6412476" cy="64284"/>
          </a:xfrm>
          <a:custGeom>
            <a:avLst/>
            <a:gdLst>
              <a:gd name="T0" fmla="*/ 0 w 1117"/>
              <a:gd name="T1" fmla="*/ 11 h 13"/>
              <a:gd name="T2" fmla="*/ 1117 w 1117"/>
              <a:gd name="T3" fmla="*/ 13 h 13"/>
              <a:gd name="T4" fmla="*/ 0 w 1117"/>
              <a:gd name="T5" fmla="*/ 11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17" h="13">
                <a:moveTo>
                  <a:pt x="0" y="11"/>
                </a:moveTo>
                <a:cubicBezTo>
                  <a:pt x="372" y="12"/>
                  <a:pt x="744" y="12"/>
                  <a:pt x="1117" y="13"/>
                </a:cubicBezTo>
                <a:cubicBezTo>
                  <a:pt x="1117" y="13"/>
                  <a:pt x="299" y="0"/>
                  <a:pt x="0" y="11"/>
                </a:cubicBezTo>
              </a:path>
            </a:pathLst>
          </a:custGeom>
          <a:solidFill>
            <a:srgbClr val="E84324"/>
          </a:solidFill>
          <a:ln>
            <a:noFill/>
          </a:ln>
          <a:effectLst/>
        </p:spPr>
        <p:txBody>
          <a:bodyPr vert="horz" wrap="square" lIns="128572" tIns="64286" rIns="128572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Freeform 16"/>
          <p:cNvSpPr>
            <a:spLocks/>
          </p:cNvSpPr>
          <p:nvPr/>
        </p:nvSpPr>
        <p:spPr bwMode="auto">
          <a:xfrm>
            <a:off x="6125276" y="5511918"/>
            <a:ext cx="6412476" cy="64284"/>
          </a:xfrm>
          <a:custGeom>
            <a:avLst/>
            <a:gdLst>
              <a:gd name="T0" fmla="*/ 0 w 1117"/>
              <a:gd name="T1" fmla="*/ 11 h 13"/>
              <a:gd name="T2" fmla="*/ 1117 w 1117"/>
              <a:gd name="T3" fmla="*/ 13 h 13"/>
              <a:gd name="T4" fmla="*/ 0 w 1117"/>
              <a:gd name="T5" fmla="*/ 11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117" h="13">
                <a:moveTo>
                  <a:pt x="0" y="11"/>
                </a:moveTo>
                <a:cubicBezTo>
                  <a:pt x="372" y="12"/>
                  <a:pt x="744" y="12"/>
                  <a:pt x="1117" y="13"/>
                </a:cubicBezTo>
                <a:cubicBezTo>
                  <a:pt x="1117" y="13"/>
                  <a:pt x="299" y="0"/>
                  <a:pt x="0" y="11"/>
                </a:cubicBezTo>
              </a:path>
            </a:pathLst>
          </a:custGeom>
          <a:solidFill>
            <a:srgbClr val="E84324"/>
          </a:solidFill>
          <a:ln>
            <a:noFill/>
          </a:ln>
          <a:effectLst/>
        </p:spPr>
        <p:txBody>
          <a:bodyPr vert="horz" wrap="square" lIns="128572" tIns="64286" rIns="128572" bIns="64286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20986" y="459868"/>
            <a:ext cx="35636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000" b="1" cap="all" spc="3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目录</a:t>
            </a:r>
            <a:r>
              <a:rPr lang="en-US" altLang="zh-CN" sz="4000" b="1" cap="all" spc="3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/</a:t>
            </a:r>
            <a:r>
              <a:rPr lang="en-US" altLang="zh-CN" sz="2000" b="1" cap="all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contents</a:t>
            </a:r>
            <a:endParaRPr lang="zh-CN" altLang="en-US" sz="2000" b="1" cap="all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21" name="图片 20">
            <a:extLst>
              <a:ext uri="{FF2B5EF4-FFF2-40B4-BE49-F238E27FC236}">
                <a16:creationId xmlns="" xmlns:a16="http://schemas.microsoft.com/office/drawing/2014/main" id="{B5F52EC3-FF92-4661-802A-A09C239EFE7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722" y="1711965"/>
            <a:ext cx="677268" cy="637375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="" xmlns:a16="http://schemas.microsoft.com/office/drawing/2014/main" id="{7E03FA54-3F64-4110-A57C-6EDDB5CF3AE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7576" y="2722428"/>
            <a:ext cx="677268" cy="637375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="" xmlns:a16="http://schemas.microsoft.com/office/drawing/2014/main" id="{BC2634EF-772F-476E-9F79-2ED95E576C7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9847" y="3875736"/>
            <a:ext cx="677268" cy="637375"/>
          </a:xfrm>
          <a:prstGeom prst="rect">
            <a:avLst/>
          </a:prstGeom>
          <a:ln>
            <a:noFill/>
          </a:ln>
        </p:spPr>
      </p:pic>
      <p:pic>
        <p:nvPicPr>
          <p:cNvPr id="24" name="图片 23">
            <a:extLst>
              <a:ext uri="{FF2B5EF4-FFF2-40B4-BE49-F238E27FC236}">
                <a16:creationId xmlns="" xmlns:a16="http://schemas.microsoft.com/office/drawing/2014/main" id="{5FD70DE0-5FCA-4B5A-BD46-B48EA7A0751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6162" y="4946028"/>
            <a:ext cx="677268" cy="637375"/>
          </a:xfrm>
          <a:prstGeom prst="rect">
            <a:avLst/>
          </a:prstGeom>
        </p:spPr>
      </p:pic>
      <p:pic>
        <p:nvPicPr>
          <p:cNvPr id="25" name="图片 24" descr="图片包含 人员, 运动&#10;&#10;已生成高可信度的说明">
            <a:extLst>
              <a:ext uri="{FF2B5EF4-FFF2-40B4-BE49-F238E27FC236}">
                <a16:creationId xmlns="" xmlns:a16="http://schemas.microsoft.com/office/drawing/2014/main" id="{B0CC19F6-BB46-4C85-BD65-7619A1BA912E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26" r="23692"/>
          <a:stretch/>
        </p:blipFill>
        <p:spPr>
          <a:xfrm flipH="1">
            <a:off x="140960" y="1205674"/>
            <a:ext cx="5112569" cy="5651687"/>
          </a:xfrm>
          <a:prstGeom prst="rect">
            <a:avLst/>
          </a:prstGeom>
        </p:spPr>
      </p:pic>
    </p:spTree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000"/>
                            </p:stCondLst>
                            <p:childTnLst>
                              <p:par>
                                <p:cTn id="70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9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9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000"/>
                            </p:stCondLst>
                            <p:childTnLst>
                              <p:par>
                                <p:cTn id="84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9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/>
      <p:bldP spid="14" grpId="0"/>
      <p:bldP spid="15" grpId="0"/>
      <p:bldP spid="16" grpId="0" animBg="1"/>
      <p:bldP spid="17" grpId="0" animBg="1"/>
      <p:bldP spid="18" grpId="0" animBg="1"/>
      <p:bldP spid="19" grpId="0"/>
      <p:bldP spid="19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rgbClr val="FEEDF3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流程图: 离页连接符 10"/>
          <p:cNvSpPr/>
          <p:nvPr/>
        </p:nvSpPr>
        <p:spPr>
          <a:xfrm flipV="1">
            <a:off x="1564081" y="-12061"/>
            <a:ext cx="9278155" cy="6836998"/>
          </a:xfrm>
          <a:prstGeom prst="flowChartOffpageConnector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4669655" y="1345845"/>
            <a:ext cx="319451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0" b="1" dirty="0" smtClean="0">
                <a:gradFill>
                  <a:gsLst>
                    <a:gs pos="30000">
                      <a:srgbClr val="407FAA"/>
                    </a:gs>
                    <a:gs pos="100000">
                      <a:srgbClr val="F93C43"/>
                    </a:gs>
                  </a:gsLst>
                  <a:lin ang="36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18000" b="1" dirty="0">
              <a:gradFill>
                <a:gsLst>
                  <a:gs pos="30000">
                    <a:srgbClr val="407FAA"/>
                  </a:gs>
                  <a:gs pos="100000">
                    <a:srgbClr val="F93C43"/>
                  </a:gs>
                </a:gsLst>
                <a:lin ang="360000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4549" y="2921918"/>
            <a:ext cx="1943479" cy="88249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6914" y="5637316"/>
            <a:ext cx="618750" cy="630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0406983" y="3053489"/>
            <a:ext cx="737518" cy="750927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243082" y="3936164"/>
            <a:ext cx="40476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 smtClean="0">
                <a:gradFill>
                  <a:gsLst>
                    <a:gs pos="81000">
                      <a:srgbClr val="E14A50"/>
                    </a:gs>
                    <a:gs pos="0">
                      <a:srgbClr val="407FAA"/>
                    </a:gs>
                  </a:gsLst>
                  <a:lin ang="0" scaled="0"/>
                </a:gra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  <a:endParaRPr lang="zh-CN" altLang="en-US" sz="4400" b="1" dirty="0">
              <a:gradFill>
                <a:gsLst>
                  <a:gs pos="81000">
                    <a:srgbClr val="E14A50"/>
                  </a:gs>
                  <a:gs pos="0">
                    <a:srgbClr val="407FAA"/>
                  </a:gs>
                </a:gsLst>
                <a:lin ang="0" scaled="0"/>
              </a:gra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0975" y="4682547"/>
            <a:ext cx="1181250" cy="506250"/>
          </a:xfrm>
          <a:prstGeom prst="rect">
            <a:avLst/>
          </a:prstGeom>
        </p:spPr>
      </p:pic>
      <p:pic>
        <p:nvPicPr>
          <p:cNvPr id="10" name="图片 9" descr="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03220" y="-12065"/>
            <a:ext cx="5909945" cy="160845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268197" y="5574332"/>
            <a:ext cx="1072986" cy="1245103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79867" y="5574333"/>
            <a:ext cx="1135701" cy="124510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1083" y="5365084"/>
            <a:ext cx="1443968" cy="1492916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5309323" y="4751006"/>
            <a:ext cx="17876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333333"/>
                </a:solidFill>
                <a:latin typeface="Arial" panose="020B0604020202020204" pitchFamily="34" charset="0"/>
              </a:rPr>
              <a:t>In this input title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86426978"/>
      </p:ext>
    </p:extLst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750"/>
                            </p:stCondLst>
                            <p:childTnLst>
                              <p:par>
                                <p:cTn id="4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25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750"/>
                            </p:stCondLst>
                            <p:childTnLst>
                              <p:par>
                                <p:cTn id="6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4" grpId="0"/>
      <p:bldP spid="8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rgbClr val="FEEDF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6" descr="C:\Users\Administrator\Desktop\相册png\ergbtr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1782" y="4368328"/>
            <a:ext cx="885019" cy="885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6" descr="C:\Users\Administrator\Desktop\相册png\ergbtr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80" y="2560445"/>
            <a:ext cx="1677424" cy="1677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6" descr="C:\Users\Administrator\Desktop\相册png\ergbtr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2288" y="3170427"/>
            <a:ext cx="1254886" cy="1254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矩形 35"/>
          <p:cNvSpPr/>
          <p:nvPr/>
        </p:nvSpPr>
        <p:spPr>
          <a:xfrm>
            <a:off x="632411" y="5181481"/>
            <a:ext cx="3569517" cy="11673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pic>
        <p:nvPicPr>
          <p:cNvPr id="37" name="图片 3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70261" y="196612"/>
            <a:ext cx="1181250" cy="506250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32679" y="155045"/>
            <a:ext cx="538035" cy="547817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836211" y="196612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此次输入标题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2846415" y="1095973"/>
            <a:ext cx="6633063" cy="5582820"/>
            <a:chOff x="2846415" y="1095973"/>
            <a:chExt cx="6633063" cy="5582820"/>
          </a:xfrm>
        </p:grpSpPr>
        <p:pic>
          <p:nvPicPr>
            <p:cNvPr id="9218" name="Picture 2" descr="C:\Users\Administrator\Desktop\清新相册模板\外国宝宝\7447430_201710615000_2.jpg"/>
            <p:cNvPicPr>
              <a:picLocks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88869" y="2493469"/>
              <a:ext cx="1679585" cy="1679585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19" name="Picture 3" descr="C:\Users\Administrator\Desktop\清新相册模板\外国宝宝\17961491_075152459000_2.jpg"/>
            <p:cNvPicPr>
              <a:picLocks noChangeArrowheads="1"/>
            </p:cNvPicPr>
            <p:nvPr/>
          </p:nvPicPr>
          <p:blipFill rotWithShape="1"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contrast="3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33746" y="2493469"/>
              <a:ext cx="1679585" cy="1679585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21" name="Picture 5" descr="C:\Users\Administrator\Desktop\清新相册模板\外国宝宝\17961491_091329110000_2.jpg"/>
            <p:cNvPicPr>
              <a:picLocks noChangeArrowheads="1"/>
            </p:cNvPicPr>
            <p:nvPr/>
          </p:nvPicPr>
          <p:blipFill rotWithShape="1"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rightnessContrast bright="12000" contrast="-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14907" y="2493469"/>
              <a:ext cx="1679585" cy="1679585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22" name="Picture 6" descr="C:\Users\Administrator\Desktop\清新相册模板\外国宝宝\005.png"/>
            <p:cNvPicPr>
              <a:picLocks noChangeArrowheads="1"/>
            </p:cNvPicPr>
            <p:nvPr/>
          </p:nvPicPr>
          <p:blipFill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rightnessContrast bright="2000" contrast="2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23596" y="4274629"/>
              <a:ext cx="1679585" cy="1679585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23" name="Picture 7" descr="C:\Users\Administrator\Desktop\清新相册模板\外国宝宝\u=3504866710,2619795190&amp;fm=21&amp;gp=0.jpg"/>
            <p:cNvPicPr>
              <a:picLocks noChangeArrowheads="1"/>
            </p:cNvPicPr>
            <p:nvPr/>
          </p:nvPicPr>
          <p:blipFill rotWithShape="1"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86336" y="1095973"/>
              <a:ext cx="623846" cy="623846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24" name="Picture 8" descr="C:\Users\Administrator\Desktop\清新相册模板\外国宝宝\025.png"/>
            <p:cNvPicPr>
              <a:picLocks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22559" y="1794293"/>
              <a:ext cx="623846" cy="623846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25" name="Picture 9" descr="C:\Users\Administrator\Desktop\清新相册模板\外国宝宝\030.png"/>
            <p:cNvPicPr>
              <a:picLocks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79132" y="1794293"/>
              <a:ext cx="623846" cy="623846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26" name="Picture 10" descr="C:\Users\Administrator\Desktop\清新相册模板\外国宝宝\060.png"/>
            <p:cNvPicPr>
              <a:picLocks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5374" y="4274629"/>
              <a:ext cx="623846" cy="623846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27" name="Picture 11" descr="C:\Users\Administrator\Desktop\清新相册模板\外国宝宝\070.png"/>
            <p:cNvPicPr>
              <a:picLocks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04720" y="1794293"/>
              <a:ext cx="623846" cy="623846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28" name="Picture 12" descr="C:\Users\Administrator\Desktop\清新相册模板\外国宝宝\403a3954b319ebc44d69d4dd8226cffc1e171669.jpg"/>
            <p:cNvPicPr>
              <a:picLocks noChangeArrowheads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57795" y="1794293"/>
              <a:ext cx="623846" cy="623846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29" name="Picture 13" descr="C:\Users\Administrator\Desktop\清新相册模板\外国宝宝\u=222155664,4036925749&amp;fm=21&amp;gp=0.jpg"/>
            <p:cNvPicPr>
              <a:picLocks noChangeArrowheads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79138" y="1794293"/>
              <a:ext cx="623846" cy="623846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30" name="Picture 14" descr="C:\Users\Administrator\Desktop\清新相册模板\外国宝宝\u=324324203,1199249174&amp;fm=21&amp;gp=0.jpg"/>
            <p:cNvPicPr>
              <a:picLocks noChangeArrowheads="1"/>
            </p:cNvPicPr>
            <p:nvPr/>
          </p:nvPicPr>
          <p:blipFill rotWithShape="1"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30596" y="4274629"/>
              <a:ext cx="623846" cy="623846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31" name="Picture 15" descr="C:\Users\Administrator\Desktop\清新相册模板\外国宝宝\u=499260092,1389839211&amp;fm=21&amp;gp=0.jpg"/>
            <p:cNvPicPr>
              <a:picLocks noChangeArrowheads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4287" y="1794293"/>
              <a:ext cx="623846" cy="623846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32" name="Picture 16" descr="C:\Users\Administrator\Desktop\清新相册模板\外国宝宝\u=1606938381,3410525416&amp;fm=21&amp;gp=0.jpg"/>
            <p:cNvPicPr>
              <a:picLocks noChangeArrowheads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0360" y="4971257"/>
              <a:ext cx="623846" cy="623846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33" name="Picture 17" descr="C:\Users\Administrator\Desktop\清新相册模板\外国宝宝\0001.png"/>
            <p:cNvPicPr>
              <a:picLocks noChangeArrowheads="1"/>
            </p:cNvPicPr>
            <p:nvPr/>
          </p:nvPicPr>
          <p:blipFill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55632" y="2493469"/>
              <a:ext cx="623846" cy="623846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34" name="Picture 18" descr="C:\Users\Administrator\Desktop\清新相册模板\外国宝宝\021.png"/>
            <p:cNvPicPr>
              <a:picLocks noChangeArrowheads="1"/>
            </p:cNvPicPr>
            <p:nvPr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46415" y="3170427"/>
              <a:ext cx="623846" cy="623846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35" name="Picture 19" descr="C:\Users\Administrator\Desktop\清新相册模板\外国宝宝\u=3370305176,1409558485&amp;fm=21&amp;gp=0.jpg"/>
            <p:cNvPicPr>
              <a:picLocks noChangeArrowheads="1"/>
            </p:cNvPicPr>
            <p:nvPr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92858" y="4274629"/>
              <a:ext cx="623846" cy="623846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36" name="Picture 20" descr="C:\Users\Administrator\Desktop\清新相册模板\外国宝宝\u=3571488133,1183976799&amp;fm=21&amp;gp=0.jpg"/>
            <p:cNvPicPr>
              <a:picLocks noChangeArrowheads="1"/>
            </p:cNvPicPr>
            <p:nvPr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5374" y="4971257"/>
              <a:ext cx="623846" cy="623846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37" name="Picture 21" descr="C:\Users\Administrator\Desktop\清新相册模板\外国宝宝\17961491_091315675000_2.jpg"/>
            <p:cNvPicPr>
              <a:picLocks noChangeArrowheads="1"/>
            </p:cNvPicPr>
            <p:nvPr/>
          </p:nvPicPr>
          <p:blipFill>
            <a:blip r:embed="rId2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00792" y="1095973"/>
              <a:ext cx="623846" cy="623846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38" name="Picture 22" descr="C:\Users\Administrator\Desktop\清新相册模板\外国宝宝\u=222155664,4036925749&amp;fm=21&amp;gp=0.jpg"/>
            <p:cNvPicPr>
              <a:picLocks noChangeArrowheads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98748" y="6054947"/>
              <a:ext cx="623846" cy="623846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4" name="Picture 9" descr="C:\Users\Administrator\Desktop\清新相册模板\外国宝宝\030.png"/>
            <p:cNvPicPr>
              <a:picLocks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46415" y="2493469"/>
              <a:ext cx="623846" cy="623846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5" name="Picture 14" descr="C:\Users\Administrator\Desktop\清新相册模板\外国宝宝\u=324324203,1199249174&amp;fm=21&amp;gp=0.jpg"/>
            <p:cNvPicPr>
              <a:picLocks noChangeArrowheads="1"/>
            </p:cNvPicPr>
            <p:nvPr/>
          </p:nvPicPr>
          <p:blipFill rotWithShape="1"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6622" y="1794293"/>
              <a:ext cx="623846" cy="623846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6" name="Picture 15" descr="C:\Users\Administrator\Desktop\清新相册模板\外国宝宝\u=499260092,1389839211&amp;fm=21&amp;gp=0.jpg"/>
            <p:cNvPicPr>
              <a:picLocks noChangeArrowheads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55632" y="3170427"/>
              <a:ext cx="623846" cy="623846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7" name="Picture 19" descr="C:\Users\Administrator\Desktop\清新相册模板\外国宝宝\u=3370305176,1409558485&amp;fm=21&amp;gp=0.jpg"/>
            <p:cNvPicPr>
              <a:picLocks noChangeArrowheads="1"/>
            </p:cNvPicPr>
            <p:nvPr/>
          </p:nvPicPr>
          <p:blipFill>
            <a:blip r:embed="rId2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87681" y="1095973"/>
              <a:ext cx="623846" cy="623846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8" name="Picture 11" descr="C:\Users\Administrator\Desktop\清新相册模板\外国宝宝\070.png"/>
            <p:cNvPicPr>
              <a:picLocks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75311" y="1095973"/>
              <a:ext cx="623846" cy="623846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0" name="Picture 18" descr="C:\Users\Administrator\Desktop\清新相册模板\外国宝宝\021.png"/>
            <p:cNvPicPr>
              <a:picLocks noChangeArrowheads="1"/>
            </p:cNvPicPr>
            <p:nvPr/>
          </p:nvPicPr>
          <p:blipFill>
            <a:blip r:embed="rId2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68454" y="1794293"/>
              <a:ext cx="623846" cy="623846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2" name="Picture 12" descr="C:\Users\Administrator\Desktop\清新相册模板\外国宝宝\403a3954b319ebc44d69d4dd8226cffc1e171669.jpg"/>
            <p:cNvPicPr>
              <a:picLocks noChangeArrowheads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6917" y="4274629"/>
              <a:ext cx="623846" cy="623846"/>
            </a:xfrm>
            <a:prstGeom prst="rect">
              <a:avLst/>
            </a:prstGeom>
            <a:noFill/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07708" y="2462982"/>
              <a:ext cx="3460746" cy="1710072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48292" y="2510440"/>
              <a:ext cx="1672238" cy="1662614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rgbClr val="FEEDF3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2" descr="F:\装饰画\新建文件夹 (2)\929\01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3139426" y="638458"/>
            <a:ext cx="5107940" cy="3393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70261" y="196612"/>
            <a:ext cx="1181250" cy="506250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32679" y="155045"/>
            <a:ext cx="538035" cy="547817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836211" y="196612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此次输入标题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1"/>
          <p:cNvSpPr/>
          <p:nvPr/>
        </p:nvSpPr>
        <p:spPr>
          <a:xfrm>
            <a:off x="3470261" y="702862"/>
            <a:ext cx="4356735" cy="2687955"/>
          </a:xfrm>
          <a:custGeom>
            <a:avLst/>
            <a:gdLst>
              <a:gd name="connsiteX0" fmla="*/ 0 w 2160240"/>
              <a:gd name="connsiteY0" fmla="*/ 0 h 2016224"/>
              <a:gd name="connsiteX1" fmla="*/ 2160240 w 2160240"/>
              <a:gd name="connsiteY1" fmla="*/ 0 h 2016224"/>
              <a:gd name="connsiteX2" fmla="*/ 2160240 w 2160240"/>
              <a:gd name="connsiteY2" fmla="*/ 2016224 h 2016224"/>
              <a:gd name="connsiteX3" fmla="*/ 0 w 2160240"/>
              <a:gd name="connsiteY3" fmla="*/ 2016224 h 2016224"/>
              <a:gd name="connsiteX4" fmla="*/ 0 w 2160240"/>
              <a:gd name="connsiteY4" fmla="*/ 0 h 2016224"/>
              <a:gd name="connsiteX0-1" fmla="*/ 0 w 3017490"/>
              <a:gd name="connsiteY0-2" fmla="*/ 0 h 2016224"/>
              <a:gd name="connsiteX1-3" fmla="*/ 3017490 w 3017490"/>
              <a:gd name="connsiteY1-4" fmla="*/ 241300 h 2016224"/>
              <a:gd name="connsiteX2-5" fmla="*/ 2160240 w 3017490"/>
              <a:gd name="connsiteY2-6" fmla="*/ 2016224 h 2016224"/>
              <a:gd name="connsiteX3-7" fmla="*/ 0 w 3017490"/>
              <a:gd name="connsiteY3-8" fmla="*/ 2016224 h 2016224"/>
              <a:gd name="connsiteX4-9" fmla="*/ 0 w 3017490"/>
              <a:gd name="connsiteY4-10" fmla="*/ 0 h 2016224"/>
              <a:gd name="connsiteX0-11" fmla="*/ 0 w 3017490"/>
              <a:gd name="connsiteY0-12" fmla="*/ 0 h 2263874"/>
              <a:gd name="connsiteX1-13" fmla="*/ 3017490 w 3017490"/>
              <a:gd name="connsiteY1-14" fmla="*/ 241300 h 2263874"/>
              <a:gd name="connsiteX2-15" fmla="*/ 2503140 w 3017490"/>
              <a:gd name="connsiteY2-16" fmla="*/ 2263874 h 2263874"/>
              <a:gd name="connsiteX3-17" fmla="*/ 0 w 3017490"/>
              <a:gd name="connsiteY3-18" fmla="*/ 2016224 h 2263874"/>
              <a:gd name="connsiteX4-19" fmla="*/ 0 w 3017490"/>
              <a:gd name="connsiteY4-20" fmla="*/ 0 h 2263874"/>
              <a:gd name="connsiteX0-21" fmla="*/ 1041400 w 4058890"/>
              <a:gd name="connsiteY0-22" fmla="*/ 0 h 2263874"/>
              <a:gd name="connsiteX1-23" fmla="*/ 4058890 w 4058890"/>
              <a:gd name="connsiteY1-24" fmla="*/ 241300 h 2263874"/>
              <a:gd name="connsiteX2-25" fmla="*/ 3544540 w 4058890"/>
              <a:gd name="connsiteY2-26" fmla="*/ 2263874 h 2263874"/>
              <a:gd name="connsiteX3-27" fmla="*/ 0 w 4058890"/>
              <a:gd name="connsiteY3-28" fmla="*/ 1527274 h 2263874"/>
              <a:gd name="connsiteX4-29" fmla="*/ 1041400 w 4058890"/>
              <a:gd name="connsiteY4-30" fmla="*/ 0 h 2263874"/>
              <a:gd name="connsiteX0-31" fmla="*/ 1739900 w 4058890"/>
              <a:gd name="connsiteY0-32" fmla="*/ 285750 h 2022574"/>
              <a:gd name="connsiteX1-33" fmla="*/ 4058890 w 4058890"/>
              <a:gd name="connsiteY1-34" fmla="*/ 0 h 2022574"/>
              <a:gd name="connsiteX2-35" fmla="*/ 3544540 w 4058890"/>
              <a:gd name="connsiteY2-36" fmla="*/ 2022574 h 2022574"/>
              <a:gd name="connsiteX3-37" fmla="*/ 0 w 4058890"/>
              <a:gd name="connsiteY3-38" fmla="*/ 1285974 h 2022574"/>
              <a:gd name="connsiteX4-39" fmla="*/ 1739900 w 4058890"/>
              <a:gd name="connsiteY4-40" fmla="*/ 285750 h 2022574"/>
              <a:gd name="connsiteX0-41" fmla="*/ 1536700 w 4058890"/>
              <a:gd name="connsiteY0-42" fmla="*/ 0 h 2378174"/>
              <a:gd name="connsiteX1-43" fmla="*/ 4058890 w 4058890"/>
              <a:gd name="connsiteY1-44" fmla="*/ 355600 h 2378174"/>
              <a:gd name="connsiteX2-45" fmla="*/ 3544540 w 4058890"/>
              <a:gd name="connsiteY2-46" fmla="*/ 2378174 h 2378174"/>
              <a:gd name="connsiteX3-47" fmla="*/ 0 w 4058890"/>
              <a:gd name="connsiteY3-48" fmla="*/ 1641574 h 2378174"/>
              <a:gd name="connsiteX4-49" fmla="*/ 1536700 w 4058890"/>
              <a:gd name="connsiteY4-50" fmla="*/ 0 h 2378174"/>
              <a:gd name="connsiteX0-51" fmla="*/ 1536700 w 4058890"/>
              <a:gd name="connsiteY0-52" fmla="*/ 0 h 2392838"/>
              <a:gd name="connsiteX1-53" fmla="*/ 4058890 w 4058890"/>
              <a:gd name="connsiteY1-54" fmla="*/ 355600 h 2392838"/>
              <a:gd name="connsiteX2-55" fmla="*/ 3544540 w 4058890"/>
              <a:gd name="connsiteY2-56" fmla="*/ 2378174 h 2392838"/>
              <a:gd name="connsiteX3-57" fmla="*/ 0 w 4058890"/>
              <a:gd name="connsiteY3-58" fmla="*/ 1641574 h 2392838"/>
              <a:gd name="connsiteX4-59" fmla="*/ 1536700 w 4058890"/>
              <a:gd name="connsiteY4-60" fmla="*/ 0 h 2392838"/>
              <a:gd name="connsiteX0-61" fmla="*/ 1498600 w 4020790"/>
              <a:gd name="connsiteY0-62" fmla="*/ 0 h 2392203"/>
              <a:gd name="connsiteX1-63" fmla="*/ 4020790 w 4020790"/>
              <a:gd name="connsiteY1-64" fmla="*/ 355600 h 2392203"/>
              <a:gd name="connsiteX2-65" fmla="*/ 3506440 w 4020790"/>
              <a:gd name="connsiteY2-66" fmla="*/ 2378174 h 2392203"/>
              <a:gd name="connsiteX3-67" fmla="*/ 0 w 4020790"/>
              <a:gd name="connsiteY3-68" fmla="*/ 1609824 h 2392203"/>
              <a:gd name="connsiteX4-69" fmla="*/ 1498600 w 4020790"/>
              <a:gd name="connsiteY4-70" fmla="*/ 0 h 2392203"/>
              <a:gd name="connsiteX0-71" fmla="*/ 1498600 w 4020790"/>
              <a:gd name="connsiteY0-72" fmla="*/ 0 h 2399854"/>
              <a:gd name="connsiteX1-73" fmla="*/ 4020790 w 4020790"/>
              <a:gd name="connsiteY1-74" fmla="*/ 355600 h 2399854"/>
              <a:gd name="connsiteX2-75" fmla="*/ 3506440 w 4020790"/>
              <a:gd name="connsiteY2-76" fmla="*/ 2378174 h 2399854"/>
              <a:gd name="connsiteX3-77" fmla="*/ 0 w 4020790"/>
              <a:gd name="connsiteY3-78" fmla="*/ 1609824 h 2399854"/>
              <a:gd name="connsiteX4-79" fmla="*/ 1498600 w 4020790"/>
              <a:gd name="connsiteY4-80" fmla="*/ 0 h 2399854"/>
              <a:gd name="connsiteX0-81" fmla="*/ 1498600 w 4020790"/>
              <a:gd name="connsiteY0-82" fmla="*/ 0 h 2399854"/>
              <a:gd name="connsiteX1-83" fmla="*/ 4020790 w 4020790"/>
              <a:gd name="connsiteY1-84" fmla="*/ 355600 h 2399854"/>
              <a:gd name="connsiteX2-85" fmla="*/ 3506440 w 4020790"/>
              <a:gd name="connsiteY2-86" fmla="*/ 2378174 h 2399854"/>
              <a:gd name="connsiteX3-87" fmla="*/ 0 w 4020790"/>
              <a:gd name="connsiteY3-88" fmla="*/ 1609824 h 2399854"/>
              <a:gd name="connsiteX4-89" fmla="*/ 1498600 w 4020790"/>
              <a:gd name="connsiteY4-90" fmla="*/ 0 h 2399854"/>
              <a:gd name="connsiteX0-91" fmla="*/ 1524000 w 4020790"/>
              <a:gd name="connsiteY0-92" fmla="*/ 0 h 2469704"/>
              <a:gd name="connsiteX1-93" fmla="*/ 4020790 w 4020790"/>
              <a:gd name="connsiteY1-94" fmla="*/ 425450 h 2469704"/>
              <a:gd name="connsiteX2-95" fmla="*/ 3506440 w 4020790"/>
              <a:gd name="connsiteY2-96" fmla="*/ 2448024 h 2469704"/>
              <a:gd name="connsiteX3-97" fmla="*/ 0 w 4020790"/>
              <a:gd name="connsiteY3-98" fmla="*/ 1679674 h 2469704"/>
              <a:gd name="connsiteX4-99" fmla="*/ 1524000 w 4020790"/>
              <a:gd name="connsiteY4-100" fmla="*/ 0 h 2469704"/>
              <a:gd name="connsiteX0-101" fmla="*/ 1524000 w 4020790"/>
              <a:gd name="connsiteY0-102" fmla="*/ 0 h 2469704"/>
              <a:gd name="connsiteX1-103" fmla="*/ 4020790 w 4020790"/>
              <a:gd name="connsiteY1-104" fmla="*/ 425450 h 2469704"/>
              <a:gd name="connsiteX2-105" fmla="*/ 3506440 w 4020790"/>
              <a:gd name="connsiteY2-106" fmla="*/ 2448024 h 2469704"/>
              <a:gd name="connsiteX3-107" fmla="*/ 0 w 4020790"/>
              <a:gd name="connsiteY3-108" fmla="*/ 1679674 h 2469704"/>
              <a:gd name="connsiteX4-109" fmla="*/ 1524000 w 4020790"/>
              <a:gd name="connsiteY4-110" fmla="*/ 0 h 2469704"/>
              <a:gd name="connsiteX0-111" fmla="*/ 1524000 w 4020790"/>
              <a:gd name="connsiteY0-112" fmla="*/ 0 h 2469704"/>
              <a:gd name="connsiteX1-113" fmla="*/ 4020790 w 4020790"/>
              <a:gd name="connsiteY1-114" fmla="*/ 425450 h 2469704"/>
              <a:gd name="connsiteX2-115" fmla="*/ 3506440 w 4020790"/>
              <a:gd name="connsiteY2-116" fmla="*/ 2448024 h 2469704"/>
              <a:gd name="connsiteX3-117" fmla="*/ 0 w 4020790"/>
              <a:gd name="connsiteY3-118" fmla="*/ 1679674 h 2469704"/>
              <a:gd name="connsiteX4-119" fmla="*/ 1524000 w 4020790"/>
              <a:gd name="connsiteY4-120" fmla="*/ 0 h 2469704"/>
              <a:gd name="connsiteX0-121" fmla="*/ 1524000 w 4020790"/>
              <a:gd name="connsiteY0-122" fmla="*/ 0 h 2469704"/>
              <a:gd name="connsiteX1-123" fmla="*/ 4020790 w 4020790"/>
              <a:gd name="connsiteY1-124" fmla="*/ 444500 h 2469704"/>
              <a:gd name="connsiteX2-125" fmla="*/ 3506440 w 4020790"/>
              <a:gd name="connsiteY2-126" fmla="*/ 2448024 h 2469704"/>
              <a:gd name="connsiteX3-127" fmla="*/ 0 w 4020790"/>
              <a:gd name="connsiteY3-128" fmla="*/ 1679674 h 2469704"/>
              <a:gd name="connsiteX4-129" fmla="*/ 1524000 w 4020790"/>
              <a:gd name="connsiteY4-130" fmla="*/ 0 h 2469704"/>
              <a:gd name="connsiteX0-131" fmla="*/ 1524000 w 4020790"/>
              <a:gd name="connsiteY0-132" fmla="*/ 0 h 2469704"/>
              <a:gd name="connsiteX1-133" fmla="*/ 4020790 w 4020790"/>
              <a:gd name="connsiteY1-134" fmla="*/ 444500 h 2469704"/>
              <a:gd name="connsiteX2-135" fmla="*/ 3506440 w 4020790"/>
              <a:gd name="connsiteY2-136" fmla="*/ 2448024 h 2469704"/>
              <a:gd name="connsiteX3-137" fmla="*/ 0 w 4020790"/>
              <a:gd name="connsiteY3-138" fmla="*/ 1679674 h 2469704"/>
              <a:gd name="connsiteX4-139" fmla="*/ 1524000 w 4020790"/>
              <a:gd name="connsiteY4-140" fmla="*/ 0 h 2469704"/>
              <a:gd name="connsiteX0-141" fmla="*/ 1524000 w 4020790"/>
              <a:gd name="connsiteY0-142" fmla="*/ 0 h 2469704"/>
              <a:gd name="connsiteX1-143" fmla="*/ 4020790 w 4020790"/>
              <a:gd name="connsiteY1-144" fmla="*/ 444500 h 2469704"/>
              <a:gd name="connsiteX2-145" fmla="*/ 3506440 w 4020790"/>
              <a:gd name="connsiteY2-146" fmla="*/ 2448024 h 2469704"/>
              <a:gd name="connsiteX3-147" fmla="*/ 0 w 4020790"/>
              <a:gd name="connsiteY3-148" fmla="*/ 1679674 h 2469704"/>
              <a:gd name="connsiteX4-149" fmla="*/ 1524000 w 4020790"/>
              <a:gd name="connsiteY4-150" fmla="*/ 0 h 2469704"/>
              <a:gd name="connsiteX0-151" fmla="*/ 1524000 w 4001740"/>
              <a:gd name="connsiteY0-152" fmla="*/ 0 h 2469704"/>
              <a:gd name="connsiteX1-153" fmla="*/ 4001740 w 4001740"/>
              <a:gd name="connsiteY1-154" fmla="*/ 482600 h 2469704"/>
              <a:gd name="connsiteX2-155" fmla="*/ 3506440 w 4001740"/>
              <a:gd name="connsiteY2-156" fmla="*/ 2448024 h 2469704"/>
              <a:gd name="connsiteX3-157" fmla="*/ 0 w 4001740"/>
              <a:gd name="connsiteY3-158" fmla="*/ 1679674 h 2469704"/>
              <a:gd name="connsiteX4-159" fmla="*/ 1524000 w 4001740"/>
              <a:gd name="connsiteY4-160" fmla="*/ 0 h 2469704"/>
              <a:gd name="connsiteX0-161" fmla="*/ 1524000 w 4001740"/>
              <a:gd name="connsiteY0-162" fmla="*/ 0 h 2469704"/>
              <a:gd name="connsiteX1-163" fmla="*/ 4001740 w 4001740"/>
              <a:gd name="connsiteY1-164" fmla="*/ 482600 h 2469704"/>
              <a:gd name="connsiteX2-165" fmla="*/ 3506440 w 4001740"/>
              <a:gd name="connsiteY2-166" fmla="*/ 2448024 h 2469704"/>
              <a:gd name="connsiteX3-167" fmla="*/ 0 w 4001740"/>
              <a:gd name="connsiteY3-168" fmla="*/ 1679674 h 2469704"/>
              <a:gd name="connsiteX4-169" fmla="*/ 1524000 w 4001740"/>
              <a:gd name="connsiteY4-170" fmla="*/ 0 h 2469704"/>
              <a:gd name="connsiteX0-171" fmla="*/ 1524000 w 4001740"/>
              <a:gd name="connsiteY0-172" fmla="*/ 0 h 2469704"/>
              <a:gd name="connsiteX1-173" fmla="*/ 4001740 w 4001740"/>
              <a:gd name="connsiteY1-174" fmla="*/ 482600 h 2469704"/>
              <a:gd name="connsiteX2-175" fmla="*/ 3506440 w 4001740"/>
              <a:gd name="connsiteY2-176" fmla="*/ 2448024 h 2469704"/>
              <a:gd name="connsiteX3-177" fmla="*/ 0 w 4001740"/>
              <a:gd name="connsiteY3-178" fmla="*/ 1679674 h 2469704"/>
              <a:gd name="connsiteX4-179" fmla="*/ 1524000 w 4001740"/>
              <a:gd name="connsiteY4-180" fmla="*/ 0 h 246970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001740" h="2469704">
                <a:moveTo>
                  <a:pt x="1524000" y="0"/>
                </a:moveTo>
                <a:cubicBezTo>
                  <a:pt x="2059930" y="378883"/>
                  <a:pt x="3148310" y="579967"/>
                  <a:pt x="4001740" y="482600"/>
                </a:cubicBezTo>
                <a:lnTo>
                  <a:pt x="3506440" y="2448024"/>
                </a:lnTo>
                <a:cubicBezTo>
                  <a:pt x="1950277" y="2564441"/>
                  <a:pt x="1111663" y="2198257"/>
                  <a:pt x="0" y="1679674"/>
                </a:cubicBezTo>
                <a:lnTo>
                  <a:pt x="1524000" y="0"/>
                </a:lnTo>
                <a:close/>
              </a:path>
            </a:pathLst>
          </a:custGeom>
          <a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artisticMarker/>
                      </a14:imgEffect>
                    </a14:imgLayer>
                  </a14:imgProps>
                </a:ext>
              </a:extLst>
            </a:blip>
            <a:stretch>
              <a:fillRect t="13000" b="-18000"/>
            </a:stretch>
          </a:blip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0" name="Picture 2" descr="F:\装饰画\新建文件夹 (2)\929\01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441311" y="2887897"/>
            <a:ext cx="4900930" cy="3256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矩形 1"/>
          <p:cNvSpPr/>
          <p:nvPr/>
        </p:nvSpPr>
        <p:spPr>
          <a:xfrm>
            <a:off x="680706" y="3004737"/>
            <a:ext cx="4180205" cy="2579370"/>
          </a:xfrm>
          <a:custGeom>
            <a:avLst/>
            <a:gdLst>
              <a:gd name="connsiteX0" fmla="*/ 0 w 2160240"/>
              <a:gd name="connsiteY0" fmla="*/ 0 h 2016224"/>
              <a:gd name="connsiteX1" fmla="*/ 2160240 w 2160240"/>
              <a:gd name="connsiteY1" fmla="*/ 0 h 2016224"/>
              <a:gd name="connsiteX2" fmla="*/ 2160240 w 2160240"/>
              <a:gd name="connsiteY2" fmla="*/ 2016224 h 2016224"/>
              <a:gd name="connsiteX3" fmla="*/ 0 w 2160240"/>
              <a:gd name="connsiteY3" fmla="*/ 2016224 h 2016224"/>
              <a:gd name="connsiteX4" fmla="*/ 0 w 2160240"/>
              <a:gd name="connsiteY4" fmla="*/ 0 h 2016224"/>
              <a:gd name="connsiteX0-1" fmla="*/ 0 w 3017490"/>
              <a:gd name="connsiteY0-2" fmla="*/ 0 h 2016224"/>
              <a:gd name="connsiteX1-3" fmla="*/ 3017490 w 3017490"/>
              <a:gd name="connsiteY1-4" fmla="*/ 241300 h 2016224"/>
              <a:gd name="connsiteX2-5" fmla="*/ 2160240 w 3017490"/>
              <a:gd name="connsiteY2-6" fmla="*/ 2016224 h 2016224"/>
              <a:gd name="connsiteX3-7" fmla="*/ 0 w 3017490"/>
              <a:gd name="connsiteY3-8" fmla="*/ 2016224 h 2016224"/>
              <a:gd name="connsiteX4-9" fmla="*/ 0 w 3017490"/>
              <a:gd name="connsiteY4-10" fmla="*/ 0 h 2016224"/>
              <a:gd name="connsiteX0-11" fmla="*/ 0 w 3017490"/>
              <a:gd name="connsiteY0-12" fmla="*/ 0 h 2263874"/>
              <a:gd name="connsiteX1-13" fmla="*/ 3017490 w 3017490"/>
              <a:gd name="connsiteY1-14" fmla="*/ 241300 h 2263874"/>
              <a:gd name="connsiteX2-15" fmla="*/ 2503140 w 3017490"/>
              <a:gd name="connsiteY2-16" fmla="*/ 2263874 h 2263874"/>
              <a:gd name="connsiteX3-17" fmla="*/ 0 w 3017490"/>
              <a:gd name="connsiteY3-18" fmla="*/ 2016224 h 2263874"/>
              <a:gd name="connsiteX4-19" fmla="*/ 0 w 3017490"/>
              <a:gd name="connsiteY4-20" fmla="*/ 0 h 2263874"/>
              <a:gd name="connsiteX0-21" fmla="*/ 1041400 w 4058890"/>
              <a:gd name="connsiteY0-22" fmla="*/ 0 h 2263874"/>
              <a:gd name="connsiteX1-23" fmla="*/ 4058890 w 4058890"/>
              <a:gd name="connsiteY1-24" fmla="*/ 241300 h 2263874"/>
              <a:gd name="connsiteX2-25" fmla="*/ 3544540 w 4058890"/>
              <a:gd name="connsiteY2-26" fmla="*/ 2263874 h 2263874"/>
              <a:gd name="connsiteX3-27" fmla="*/ 0 w 4058890"/>
              <a:gd name="connsiteY3-28" fmla="*/ 1527274 h 2263874"/>
              <a:gd name="connsiteX4-29" fmla="*/ 1041400 w 4058890"/>
              <a:gd name="connsiteY4-30" fmla="*/ 0 h 2263874"/>
              <a:gd name="connsiteX0-31" fmla="*/ 1739900 w 4058890"/>
              <a:gd name="connsiteY0-32" fmla="*/ 285750 h 2022574"/>
              <a:gd name="connsiteX1-33" fmla="*/ 4058890 w 4058890"/>
              <a:gd name="connsiteY1-34" fmla="*/ 0 h 2022574"/>
              <a:gd name="connsiteX2-35" fmla="*/ 3544540 w 4058890"/>
              <a:gd name="connsiteY2-36" fmla="*/ 2022574 h 2022574"/>
              <a:gd name="connsiteX3-37" fmla="*/ 0 w 4058890"/>
              <a:gd name="connsiteY3-38" fmla="*/ 1285974 h 2022574"/>
              <a:gd name="connsiteX4-39" fmla="*/ 1739900 w 4058890"/>
              <a:gd name="connsiteY4-40" fmla="*/ 285750 h 2022574"/>
              <a:gd name="connsiteX0-41" fmla="*/ 1536700 w 4058890"/>
              <a:gd name="connsiteY0-42" fmla="*/ 0 h 2378174"/>
              <a:gd name="connsiteX1-43" fmla="*/ 4058890 w 4058890"/>
              <a:gd name="connsiteY1-44" fmla="*/ 355600 h 2378174"/>
              <a:gd name="connsiteX2-45" fmla="*/ 3544540 w 4058890"/>
              <a:gd name="connsiteY2-46" fmla="*/ 2378174 h 2378174"/>
              <a:gd name="connsiteX3-47" fmla="*/ 0 w 4058890"/>
              <a:gd name="connsiteY3-48" fmla="*/ 1641574 h 2378174"/>
              <a:gd name="connsiteX4-49" fmla="*/ 1536700 w 4058890"/>
              <a:gd name="connsiteY4-50" fmla="*/ 0 h 2378174"/>
              <a:gd name="connsiteX0-51" fmla="*/ 1536700 w 4058890"/>
              <a:gd name="connsiteY0-52" fmla="*/ 0 h 2392838"/>
              <a:gd name="connsiteX1-53" fmla="*/ 4058890 w 4058890"/>
              <a:gd name="connsiteY1-54" fmla="*/ 355600 h 2392838"/>
              <a:gd name="connsiteX2-55" fmla="*/ 3544540 w 4058890"/>
              <a:gd name="connsiteY2-56" fmla="*/ 2378174 h 2392838"/>
              <a:gd name="connsiteX3-57" fmla="*/ 0 w 4058890"/>
              <a:gd name="connsiteY3-58" fmla="*/ 1641574 h 2392838"/>
              <a:gd name="connsiteX4-59" fmla="*/ 1536700 w 4058890"/>
              <a:gd name="connsiteY4-60" fmla="*/ 0 h 2392838"/>
              <a:gd name="connsiteX0-61" fmla="*/ 1498600 w 4020790"/>
              <a:gd name="connsiteY0-62" fmla="*/ 0 h 2392203"/>
              <a:gd name="connsiteX1-63" fmla="*/ 4020790 w 4020790"/>
              <a:gd name="connsiteY1-64" fmla="*/ 355600 h 2392203"/>
              <a:gd name="connsiteX2-65" fmla="*/ 3506440 w 4020790"/>
              <a:gd name="connsiteY2-66" fmla="*/ 2378174 h 2392203"/>
              <a:gd name="connsiteX3-67" fmla="*/ 0 w 4020790"/>
              <a:gd name="connsiteY3-68" fmla="*/ 1609824 h 2392203"/>
              <a:gd name="connsiteX4-69" fmla="*/ 1498600 w 4020790"/>
              <a:gd name="connsiteY4-70" fmla="*/ 0 h 2392203"/>
              <a:gd name="connsiteX0-71" fmla="*/ 1498600 w 4020790"/>
              <a:gd name="connsiteY0-72" fmla="*/ 0 h 2399854"/>
              <a:gd name="connsiteX1-73" fmla="*/ 4020790 w 4020790"/>
              <a:gd name="connsiteY1-74" fmla="*/ 355600 h 2399854"/>
              <a:gd name="connsiteX2-75" fmla="*/ 3506440 w 4020790"/>
              <a:gd name="connsiteY2-76" fmla="*/ 2378174 h 2399854"/>
              <a:gd name="connsiteX3-77" fmla="*/ 0 w 4020790"/>
              <a:gd name="connsiteY3-78" fmla="*/ 1609824 h 2399854"/>
              <a:gd name="connsiteX4-79" fmla="*/ 1498600 w 4020790"/>
              <a:gd name="connsiteY4-80" fmla="*/ 0 h 2399854"/>
              <a:gd name="connsiteX0-81" fmla="*/ 1498600 w 4020790"/>
              <a:gd name="connsiteY0-82" fmla="*/ 0 h 2399854"/>
              <a:gd name="connsiteX1-83" fmla="*/ 4020790 w 4020790"/>
              <a:gd name="connsiteY1-84" fmla="*/ 355600 h 2399854"/>
              <a:gd name="connsiteX2-85" fmla="*/ 3506440 w 4020790"/>
              <a:gd name="connsiteY2-86" fmla="*/ 2378174 h 2399854"/>
              <a:gd name="connsiteX3-87" fmla="*/ 0 w 4020790"/>
              <a:gd name="connsiteY3-88" fmla="*/ 1609824 h 2399854"/>
              <a:gd name="connsiteX4-89" fmla="*/ 1498600 w 4020790"/>
              <a:gd name="connsiteY4-90" fmla="*/ 0 h 2399854"/>
              <a:gd name="connsiteX0-91" fmla="*/ 1524000 w 4020790"/>
              <a:gd name="connsiteY0-92" fmla="*/ 0 h 2469704"/>
              <a:gd name="connsiteX1-93" fmla="*/ 4020790 w 4020790"/>
              <a:gd name="connsiteY1-94" fmla="*/ 425450 h 2469704"/>
              <a:gd name="connsiteX2-95" fmla="*/ 3506440 w 4020790"/>
              <a:gd name="connsiteY2-96" fmla="*/ 2448024 h 2469704"/>
              <a:gd name="connsiteX3-97" fmla="*/ 0 w 4020790"/>
              <a:gd name="connsiteY3-98" fmla="*/ 1679674 h 2469704"/>
              <a:gd name="connsiteX4-99" fmla="*/ 1524000 w 4020790"/>
              <a:gd name="connsiteY4-100" fmla="*/ 0 h 2469704"/>
              <a:gd name="connsiteX0-101" fmla="*/ 1524000 w 4020790"/>
              <a:gd name="connsiteY0-102" fmla="*/ 0 h 2469704"/>
              <a:gd name="connsiteX1-103" fmla="*/ 4020790 w 4020790"/>
              <a:gd name="connsiteY1-104" fmla="*/ 425450 h 2469704"/>
              <a:gd name="connsiteX2-105" fmla="*/ 3506440 w 4020790"/>
              <a:gd name="connsiteY2-106" fmla="*/ 2448024 h 2469704"/>
              <a:gd name="connsiteX3-107" fmla="*/ 0 w 4020790"/>
              <a:gd name="connsiteY3-108" fmla="*/ 1679674 h 2469704"/>
              <a:gd name="connsiteX4-109" fmla="*/ 1524000 w 4020790"/>
              <a:gd name="connsiteY4-110" fmla="*/ 0 h 2469704"/>
              <a:gd name="connsiteX0-111" fmla="*/ 1524000 w 4020790"/>
              <a:gd name="connsiteY0-112" fmla="*/ 0 h 2469704"/>
              <a:gd name="connsiteX1-113" fmla="*/ 4020790 w 4020790"/>
              <a:gd name="connsiteY1-114" fmla="*/ 425450 h 2469704"/>
              <a:gd name="connsiteX2-115" fmla="*/ 3506440 w 4020790"/>
              <a:gd name="connsiteY2-116" fmla="*/ 2448024 h 2469704"/>
              <a:gd name="connsiteX3-117" fmla="*/ 0 w 4020790"/>
              <a:gd name="connsiteY3-118" fmla="*/ 1679674 h 2469704"/>
              <a:gd name="connsiteX4-119" fmla="*/ 1524000 w 4020790"/>
              <a:gd name="connsiteY4-120" fmla="*/ 0 h 2469704"/>
              <a:gd name="connsiteX0-121" fmla="*/ 1524000 w 4020790"/>
              <a:gd name="connsiteY0-122" fmla="*/ 0 h 2469704"/>
              <a:gd name="connsiteX1-123" fmla="*/ 4020790 w 4020790"/>
              <a:gd name="connsiteY1-124" fmla="*/ 444500 h 2469704"/>
              <a:gd name="connsiteX2-125" fmla="*/ 3506440 w 4020790"/>
              <a:gd name="connsiteY2-126" fmla="*/ 2448024 h 2469704"/>
              <a:gd name="connsiteX3-127" fmla="*/ 0 w 4020790"/>
              <a:gd name="connsiteY3-128" fmla="*/ 1679674 h 2469704"/>
              <a:gd name="connsiteX4-129" fmla="*/ 1524000 w 4020790"/>
              <a:gd name="connsiteY4-130" fmla="*/ 0 h 2469704"/>
              <a:gd name="connsiteX0-131" fmla="*/ 1524000 w 4020790"/>
              <a:gd name="connsiteY0-132" fmla="*/ 0 h 2469704"/>
              <a:gd name="connsiteX1-133" fmla="*/ 4020790 w 4020790"/>
              <a:gd name="connsiteY1-134" fmla="*/ 444500 h 2469704"/>
              <a:gd name="connsiteX2-135" fmla="*/ 3506440 w 4020790"/>
              <a:gd name="connsiteY2-136" fmla="*/ 2448024 h 2469704"/>
              <a:gd name="connsiteX3-137" fmla="*/ 0 w 4020790"/>
              <a:gd name="connsiteY3-138" fmla="*/ 1679674 h 2469704"/>
              <a:gd name="connsiteX4-139" fmla="*/ 1524000 w 4020790"/>
              <a:gd name="connsiteY4-140" fmla="*/ 0 h 2469704"/>
              <a:gd name="connsiteX0-141" fmla="*/ 1524000 w 4020790"/>
              <a:gd name="connsiteY0-142" fmla="*/ 0 h 2469704"/>
              <a:gd name="connsiteX1-143" fmla="*/ 4020790 w 4020790"/>
              <a:gd name="connsiteY1-144" fmla="*/ 444500 h 2469704"/>
              <a:gd name="connsiteX2-145" fmla="*/ 3506440 w 4020790"/>
              <a:gd name="connsiteY2-146" fmla="*/ 2448024 h 2469704"/>
              <a:gd name="connsiteX3-147" fmla="*/ 0 w 4020790"/>
              <a:gd name="connsiteY3-148" fmla="*/ 1679674 h 2469704"/>
              <a:gd name="connsiteX4-149" fmla="*/ 1524000 w 4020790"/>
              <a:gd name="connsiteY4-150" fmla="*/ 0 h 2469704"/>
              <a:gd name="connsiteX0-151" fmla="*/ 1524000 w 4001740"/>
              <a:gd name="connsiteY0-152" fmla="*/ 0 h 2469704"/>
              <a:gd name="connsiteX1-153" fmla="*/ 4001740 w 4001740"/>
              <a:gd name="connsiteY1-154" fmla="*/ 482600 h 2469704"/>
              <a:gd name="connsiteX2-155" fmla="*/ 3506440 w 4001740"/>
              <a:gd name="connsiteY2-156" fmla="*/ 2448024 h 2469704"/>
              <a:gd name="connsiteX3-157" fmla="*/ 0 w 4001740"/>
              <a:gd name="connsiteY3-158" fmla="*/ 1679674 h 2469704"/>
              <a:gd name="connsiteX4-159" fmla="*/ 1524000 w 4001740"/>
              <a:gd name="connsiteY4-160" fmla="*/ 0 h 2469704"/>
              <a:gd name="connsiteX0-161" fmla="*/ 1524000 w 4001740"/>
              <a:gd name="connsiteY0-162" fmla="*/ 0 h 2469704"/>
              <a:gd name="connsiteX1-163" fmla="*/ 4001740 w 4001740"/>
              <a:gd name="connsiteY1-164" fmla="*/ 482600 h 2469704"/>
              <a:gd name="connsiteX2-165" fmla="*/ 3506440 w 4001740"/>
              <a:gd name="connsiteY2-166" fmla="*/ 2448024 h 2469704"/>
              <a:gd name="connsiteX3-167" fmla="*/ 0 w 4001740"/>
              <a:gd name="connsiteY3-168" fmla="*/ 1679674 h 2469704"/>
              <a:gd name="connsiteX4-169" fmla="*/ 1524000 w 4001740"/>
              <a:gd name="connsiteY4-170" fmla="*/ 0 h 2469704"/>
              <a:gd name="connsiteX0-171" fmla="*/ 1524000 w 4001740"/>
              <a:gd name="connsiteY0-172" fmla="*/ 0 h 2469704"/>
              <a:gd name="connsiteX1-173" fmla="*/ 4001740 w 4001740"/>
              <a:gd name="connsiteY1-174" fmla="*/ 482600 h 2469704"/>
              <a:gd name="connsiteX2-175" fmla="*/ 3506440 w 4001740"/>
              <a:gd name="connsiteY2-176" fmla="*/ 2448024 h 2469704"/>
              <a:gd name="connsiteX3-177" fmla="*/ 0 w 4001740"/>
              <a:gd name="connsiteY3-178" fmla="*/ 1679674 h 2469704"/>
              <a:gd name="connsiteX4-179" fmla="*/ 1524000 w 4001740"/>
              <a:gd name="connsiteY4-180" fmla="*/ 0 h 246970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001740" h="2469704">
                <a:moveTo>
                  <a:pt x="1524000" y="0"/>
                </a:moveTo>
                <a:cubicBezTo>
                  <a:pt x="2059930" y="378883"/>
                  <a:pt x="3148310" y="579967"/>
                  <a:pt x="4001740" y="482600"/>
                </a:cubicBezTo>
                <a:lnTo>
                  <a:pt x="3506440" y="2448024"/>
                </a:lnTo>
                <a:cubicBezTo>
                  <a:pt x="1950277" y="2564441"/>
                  <a:pt x="1111663" y="2198257"/>
                  <a:pt x="0" y="1679674"/>
                </a:cubicBezTo>
                <a:lnTo>
                  <a:pt x="1524000" y="0"/>
                </a:lnTo>
                <a:close/>
              </a:path>
            </a:pathLst>
          </a:custGeom>
          <a:blipFill rotWithShape="1">
            <a:blip r:embed="rId9"/>
            <a:stretch>
              <a:fillRect t="-1000" b="-10000"/>
            </a:stretch>
          </a:blip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2" name="Picture 2" descr="F:\装饰画\新建文件夹 (2)\929\01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5898501" y="3086017"/>
            <a:ext cx="5901055" cy="3920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矩形 1"/>
          <p:cNvSpPr/>
          <p:nvPr/>
        </p:nvSpPr>
        <p:spPr>
          <a:xfrm>
            <a:off x="6249656" y="3220637"/>
            <a:ext cx="5069205" cy="3129915"/>
          </a:xfrm>
          <a:custGeom>
            <a:avLst/>
            <a:gdLst>
              <a:gd name="connsiteX0" fmla="*/ 0 w 2160240"/>
              <a:gd name="connsiteY0" fmla="*/ 0 h 2016224"/>
              <a:gd name="connsiteX1" fmla="*/ 2160240 w 2160240"/>
              <a:gd name="connsiteY1" fmla="*/ 0 h 2016224"/>
              <a:gd name="connsiteX2" fmla="*/ 2160240 w 2160240"/>
              <a:gd name="connsiteY2" fmla="*/ 2016224 h 2016224"/>
              <a:gd name="connsiteX3" fmla="*/ 0 w 2160240"/>
              <a:gd name="connsiteY3" fmla="*/ 2016224 h 2016224"/>
              <a:gd name="connsiteX4" fmla="*/ 0 w 2160240"/>
              <a:gd name="connsiteY4" fmla="*/ 0 h 2016224"/>
              <a:gd name="connsiteX0-1" fmla="*/ 0 w 3017490"/>
              <a:gd name="connsiteY0-2" fmla="*/ 0 h 2016224"/>
              <a:gd name="connsiteX1-3" fmla="*/ 3017490 w 3017490"/>
              <a:gd name="connsiteY1-4" fmla="*/ 241300 h 2016224"/>
              <a:gd name="connsiteX2-5" fmla="*/ 2160240 w 3017490"/>
              <a:gd name="connsiteY2-6" fmla="*/ 2016224 h 2016224"/>
              <a:gd name="connsiteX3-7" fmla="*/ 0 w 3017490"/>
              <a:gd name="connsiteY3-8" fmla="*/ 2016224 h 2016224"/>
              <a:gd name="connsiteX4-9" fmla="*/ 0 w 3017490"/>
              <a:gd name="connsiteY4-10" fmla="*/ 0 h 2016224"/>
              <a:gd name="connsiteX0-11" fmla="*/ 0 w 3017490"/>
              <a:gd name="connsiteY0-12" fmla="*/ 0 h 2263874"/>
              <a:gd name="connsiteX1-13" fmla="*/ 3017490 w 3017490"/>
              <a:gd name="connsiteY1-14" fmla="*/ 241300 h 2263874"/>
              <a:gd name="connsiteX2-15" fmla="*/ 2503140 w 3017490"/>
              <a:gd name="connsiteY2-16" fmla="*/ 2263874 h 2263874"/>
              <a:gd name="connsiteX3-17" fmla="*/ 0 w 3017490"/>
              <a:gd name="connsiteY3-18" fmla="*/ 2016224 h 2263874"/>
              <a:gd name="connsiteX4-19" fmla="*/ 0 w 3017490"/>
              <a:gd name="connsiteY4-20" fmla="*/ 0 h 2263874"/>
              <a:gd name="connsiteX0-21" fmla="*/ 1041400 w 4058890"/>
              <a:gd name="connsiteY0-22" fmla="*/ 0 h 2263874"/>
              <a:gd name="connsiteX1-23" fmla="*/ 4058890 w 4058890"/>
              <a:gd name="connsiteY1-24" fmla="*/ 241300 h 2263874"/>
              <a:gd name="connsiteX2-25" fmla="*/ 3544540 w 4058890"/>
              <a:gd name="connsiteY2-26" fmla="*/ 2263874 h 2263874"/>
              <a:gd name="connsiteX3-27" fmla="*/ 0 w 4058890"/>
              <a:gd name="connsiteY3-28" fmla="*/ 1527274 h 2263874"/>
              <a:gd name="connsiteX4-29" fmla="*/ 1041400 w 4058890"/>
              <a:gd name="connsiteY4-30" fmla="*/ 0 h 2263874"/>
              <a:gd name="connsiteX0-31" fmla="*/ 1739900 w 4058890"/>
              <a:gd name="connsiteY0-32" fmla="*/ 285750 h 2022574"/>
              <a:gd name="connsiteX1-33" fmla="*/ 4058890 w 4058890"/>
              <a:gd name="connsiteY1-34" fmla="*/ 0 h 2022574"/>
              <a:gd name="connsiteX2-35" fmla="*/ 3544540 w 4058890"/>
              <a:gd name="connsiteY2-36" fmla="*/ 2022574 h 2022574"/>
              <a:gd name="connsiteX3-37" fmla="*/ 0 w 4058890"/>
              <a:gd name="connsiteY3-38" fmla="*/ 1285974 h 2022574"/>
              <a:gd name="connsiteX4-39" fmla="*/ 1739900 w 4058890"/>
              <a:gd name="connsiteY4-40" fmla="*/ 285750 h 2022574"/>
              <a:gd name="connsiteX0-41" fmla="*/ 1536700 w 4058890"/>
              <a:gd name="connsiteY0-42" fmla="*/ 0 h 2378174"/>
              <a:gd name="connsiteX1-43" fmla="*/ 4058890 w 4058890"/>
              <a:gd name="connsiteY1-44" fmla="*/ 355600 h 2378174"/>
              <a:gd name="connsiteX2-45" fmla="*/ 3544540 w 4058890"/>
              <a:gd name="connsiteY2-46" fmla="*/ 2378174 h 2378174"/>
              <a:gd name="connsiteX3-47" fmla="*/ 0 w 4058890"/>
              <a:gd name="connsiteY3-48" fmla="*/ 1641574 h 2378174"/>
              <a:gd name="connsiteX4-49" fmla="*/ 1536700 w 4058890"/>
              <a:gd name="connsiteY4-50" fmla="*/ 0 h 2378174"/>
              <a:gd name="connsiteX0-51" fmla="*/ 1536700 w 4058890"/>
              <a:gd name="connsiteY0-52" fmla="*/ 0 h 2392838"/>
              <a:gd name="connsiteX1-53" fmla="*/ 4058890 w 4058890"/>
              <a:gd name="connsiteY1-54" fmla="*/ 355600 h 2392838"/>
              <a:gd name="connsiteX2-55" fmla="*/ 3544540 w 4058890"/>
              <a:gd name="connsiteY2-56" fmla="*/ 2378174 h 2392838"/>
              <a:gd name="connsiteX3-57" fmla="*/ 0 w 4058890"/>
              <a:gd name="connsiteY3-58" fmla="*/ 1641574 h 2392838"/>
              <a:gd name="connsiteX4-59" fmla="*/ 1536700 w 4058890"/>
              <a:gd name="connsiteY4-60" fmla="*/ 0 h 2392838"/>
              <a:gd name="connsiteX0-61" fmla="*/ 1498600 w 4020790"/>
              <a:gd name="connsiteY0-62" fmla="*/ 0 h 2392203"/>
              <a:gd name="connsiteX1-63" fmla="*/ 4020790 w 4020790"/>
              <a:gd name="connsiteY1-64" fmla="*/ 355600 h 2392203"/>
              <a:gd name="connsiteX2-65" fmla="*/ 3506440 w 4020790"/>
              <a:gd name="connsiteY2-66" fmla="*/ 2378174 h 2392203"/>
              <a:gd name="connsiteX3-67" fmla="*/ 0 w 4020790"/>
              <a:gd name="connsiteY3-68" fmla="*/ 1609824 h 2392203"/>
              <a:gd name="connsiteX4-69" fmla="*/ 1498600 w 4020790"/>
              <a:gd name="connsiteY4-70" fmla="*/ 0 h 2392203"/>
              <a:gd name="connsiteX0-71" fmla="*/ 1498600 w 4020790"/>
              <a:gd name="connsiteY0-72" fmla="*/ 0 h 2399854"/>
              <a:gd name="connsiteX1-73" fmla="*/ 4020790 w 4020790"/>
              <a:gd name="connsiteY1-74" fmla="*/ 355600 h 2399854"/>
              <a:gd name="connsiteX2-75" fmla="*/ 3506440 w 4020790"/>
              <a:gd name="connsiteY2-76" fmla="*/ 2378174 h 2399854"/>
              <a:gd name="connsiteX3-77" fmla="*/ 0 w 4020790"/>
              <a:gd name="connsiteY3-78" fmla="*/ 1609824 h 2399854"/>
              <a:gd name="connsiteX4-79" fmla="*/ 1498600 w 4020790"/>
              <a:gd name="connsiteY4-80" fmla="*/ 0 h 2399854"/>
              <a:gd name="connsiteX0-81" fmla="*/ 1498600 w 4020790"/>
              <a:gd name="connsiteY0-82" fmla="*/ 0 h 2399854"/>
              <a:gd name="connsiteX1-83" fmla="*/ 4020790 w 4020790"/>
              <a:gd name="connsiteY1-84" fmla="*/ 355600 h 2399854"/>
              <a:gd name="connsiteX2-85" fmla="*/ 3506440 w 4020790"/>
              <a:gd name="connsiteY2-86" fmla="*/ 2378174 h 2399854"/>
              <a:gd name="connsiteX3-87" fmla="*/ 0 w 4020790"/>
              <a:gd name="connsiteY3-88" fmla="*/ 1609824 h 2399854"/>
              <a:gd name="connsiteX4-89" fmla="*/ 1498600 w 4020790"/>
              <a:gd name="connsiteY4-90" fmla="*/ 0 h 2399854"/>
              <a:gd name="connsiteX0-91" fmla="*/ 1524000 w 4020790"/>
              <a:gd name="connsiteY0-92" fmla="*/ 0 h 2469704"/>
              <a:gd name="connsiteX1-93" fmla="*/ 4020790 w 4020790"/>
              <a:gd name="connsiteY1-94" fmla="*/ 425450 h 2469704"/>
              <a:gd name="connsiteX2-95" fmla="*/ 3506440 w 4020790"/>
              <a:gd name="connsiteY2-96" fmla="*/ 2448024 h 2469704"/>
              <a:gd name="connsiteX3-97" fmla="*/ 0 w 4020790"/>
              <a:gd name="connsiteY3-98" fmla="*/ 1679674 h 2469704"/>
              <a:gd name="connsiteX4-99" fmla="*/ 1524000 w 4020790"/>
              <a:gd name="connsiteY4-100" fmla="*/ 0 h 2469704"/>
              <a:gd name="connsiteX0-101" fmla="*/ 1524000 w 4020790"/>
              <a:gd name="connsiteY0-102" fmla="*/ 0 h 2469704"/>
              <a:gd name="connsiteX1-103" fmla="*/ 4020790 w 4020790"/>
              <a:gd name="connsiteY1-104" fmla="*/ 425450 h 2469704"/>
              <a:gd name="connsiteX2-105" fmla="*/ 3506440 w 4020790"/>
              <a:gd name="connsiteY2-106" fmla="*/ 2448024 h 2469704"/>
              <a:gd name="connsiteX3-107" fmla="*/ 0 w 4020790"/>
              <a:gd name="connsiteY3-108" fmla="*/ 1679674 h 2469704"/>
              <a:gd name="connsiteX4-109" fmla="*/ 1524000 w 4020790"/>
              <a:gd name="connsiteY4-110" fmla="*/ 0 h 2469704"/>
              <a:gd name="connsiteX0-111" fmla="*/ 1524000 w 4020790"/>
              <a:gd name="connsiteY0-112" fmla="*/ 0 h 2469704"/>
              <a:gd name="connsiteX1-113" fmla="*/ 4020790 w 4020790"/>
              <a:gd name="connsiteY1-114" fmla="*/ 425450 h 2469704"/>
              <a:gd name="connsiteX2-115" fmla="*/ 3506440 w 4020790"/>
              <a:gd name="connsiteY2-116" fmla="*/ 2448024 h 2469704"/>
              <a:gd name="connsiteX3-117" fmla="*/ 0 w 4020790"/>
              <a:gd name="connsiteY3-118" fmla="*/ 1679674 h 2469704"/>
              <a:gd name="connsiteX4-119" fmla="*/ 1524000 w 4020790"/>
              <a:gd name="connsiteY4-120" fmla="*/ 0 h 2469704"/>
              <a:gd name="connsiteX0-121" fmla="*/ 1524000 w 4020790"/>
              <a:gd name="connsiteY0-122" fmla="*/ 0 h 2469704"/>
              <a:gd name="connsiteX1-123" fmla="*/ 4020790 w 4020790"/>
              <a:gd name="connsiteY1-124" fmla="*/ 444500 h 2469704"/>
              <a:gd name="connsiteX2-125" fmla="*/ 3506440 w 4020790"/>
              <a:gd name="connsiteY2-126" fmla="*/ 2448024 h 2469704"/>
              <a:gd name="connsiteX3-127" fmla="*/ 0 w 4020790"/>
              <a:gd name="connsiteY3-128" fmla="*/ 1679674 h 2469704"/>
              <a:gd name="connsiteX4-129" fmla="*/ 1524000 w 4020790"/>
              <a:gd name="connsiteY4-130" fmla="*/ 0 h 2469704"/>
              <a:gd name="connsiteX0-131" fmla="*/ 1524000 w 4020790"/>
              <a:gd name="connsiteY0-132" fmla="*/ 0 h 2469704"/>
              <a:gd name="connsiteX1-133" fmla="*/ 4020790 w 4020790"/>
              <a:gd name="connsiteY1-134" fmla="*/ 444500 h 2469704"/>
              <a:gd name="connsiteX2-135" fmla="*/ 3506440 w 4020790"/>
              <a:gd name="connsiteY2-136" fmla="*/ 2448024 h 2469704"/>
              <a:gd name="connsiteX3-137" fmla="*/ 0 w 4020790"/>
              <a:gd name="connsiteY3-138" fmla="*/ 1679674 h 2469704"/>
              <a:gd name="connsiteX4-139" fmla="*/ 1524000 w 4020790"/>
              <a:gd name="connsiteY4-140" fmla="*/ 0 h 2469704"/>
              <a:gd name="connsiteX0-141" fmla="*/ 1524000 w 4020790"/>
              <a:gd name="connsiteY0-142" fmla="*/ 0 h 2469704"/>
              <a:gd name="connsiteX1-143" fmla="*/ 4020790 w 4020790"/>
              <a:gd name="connsiteY1-144" fmla="*/ 444500 h 2469704"/>
              <a:gd name="connsiteX2-145" fmla="*/ 3506440 w 4020790"/>
              <a:gd name="connsiteY2-146" fmla="*/ 2448024 h 2469704"/>
              <a:gd name="connsiteX3-147" fmla="*/ 0 w 4020790"/>
              <a:gd name="connsiteY3-148" fmla="*/ 1679674 h 2469704"/>
              <a:gd name="connsiteX4-149" fmla="*/ 1524000 w 4020790"/>
              <a:gd name="connsiteY4-150" fmla="*/ 0 h 2469704"/>
              <a:gd name="connsiteX0-151" fmla="*/ 1524000 w 4001740"/>
              <a:gd name="connsiteY0-152" fmla="*/ 0 h 2469704"/>
              <a:gd name="connsiteX1-153" fmla="*/ 4001740 w 4001740"/>
              <a:gd name="connsiteY1-154" fmla="*/ 482600 h 2469704"/>
              <a:gd name="connsiteX2-155" fmla="*/ 3506440 w 4001740"/>
              <a:gd name="connsiteY2-156" fmla="*/ 2448024 h 2469704"/>
              <a:gd name="connsiteX3-157" fmla="*/ 0 w 4001740"/>
              <a:gd name="connsiteY3-158" fmla="*/ 1679674 h 2469704"/>
              <a:gd name="connsiteX4-159" fmla="*/ 1524000 w 4001740"/>
              <a:gd name="connsiteY4-160" fmla="*/ 0 h 2469704"/>
              <a:gd name="connsiteX0-161" fmla="*/ 1524000 w 4001740"/>
              <a:gd name="connsiteY0-162" fmla="*/ 0 h 2469704"/>
              <a:gd name="connsiteX1-163" fmla="*/ 4001740 w 4001740"/>
              <a:gd name="connsiteY1-164" fmla="*/ 482600 h 2469704"/>
              <a:gd name="connsiteX2-165" fmla="*/ 3506440 w 4001740"/>
              <a:gd name="connsiteY2-166" fmla="*/ 2448024 h 2469704"/>
              <a:gd name="connsiteX3-167" fmla="*/ 0 w 4001740"/>
              <a:gd name="connsiteY3-168" fmla="*/ 1679674 h 2469704"/>
              <a:gd name="connsiteX4-169" fmla="*/ 1524000 w 4001740"/>
              <a:gd name="connsiteY4-170" fmla="*/ 0 h 2469704"/>
              <a:gd name="connsiteX0-171" fmla="*/ 1524000 w 4001740"/>
              <a:gd name="connsiteY0-172" fmla="*/ 0 h 2469704"/>
              <a:gd name="connsiteX1-173" fmla="*/ 4001740 w 4001740"/>
              <a:gd name="connsiteY1-174" fmla="*/ 482600 h 2469704"/>
              <a:gd name="connsiteX2-175" fmla="*/ 3506440 w 4001740"/>
              <a:gd name="connsiteY2-176" fmla="*/ 2448024 h 2469704"/>
              <a:gd name="connsiteX3-177" fmla="*/ 0 w 4001740"/>
              <a:gd name="connsiteY3-178" fmla="*/ 1679674 h 2469704"/>
              <a:gd name="connsiteX4-179" fmla="*/ 1524000 w 4001740"/>
              <a:gd name="connsiteY4-180" fmla="*/ 0 h 246970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001740" h="2469704">
                <a:moveTo>
                  <a:pt x="1524000" y="0"/>
                </a:moveTo>
                <a:cubicBezTo>
                  <a:pt x="2059930" y="378883"/>
                  <a:pt x="3148310" y="579967"/>
                  <a:pt x="4001740" y="482600"/>
                </a:cubicBezTo>
                <a:lnTo>
                  <a:pt x="3506440" y="2448024"/>
                </a:lnTo>
                <a:cubicBezTo>
                  <a:pt x="1950277" y="2564441"/>
                  <a:pt x="1111663" y="2198257"/>
                  <a:pt x="0" y="1679674"/>
                </a:cubicBezTo>
                <a:lnTo>
                  <a:pt x="1524000" y="0"/>
                </a:lnTo>
                <a:close/>
              </a:path>
            </a:pathLst>
          </a:custGeom>
          <a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artisticMarker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0446233"/>
      </p:ext>
    </p:extLst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800" decel="100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5" presetClass="entr" presetSubtype="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0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800" decel="100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5" presetClass="entr" presetSubtype="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800" decel="100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800" decel="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800" decel="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00" decel="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9" grpId="0" bldLvl="0" animBg="1"/>
      <p:bldP spid="41" grpId="0" bldLvl="0" animBg="1"/>
      <p:bldP spid="43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rgbClr val="FEEDF3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252781" y="3447080"/>
            <a:ext cx="2984464" cy="2235526"/>
          </a:xfrm>
          <a:prstGeom prst="snip2Diag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88597" y="1155857"/>
            <a:ext cx="3132127" cy="4454354"/>
          </a:xfrm>
          <a:prstGeom prst="snip2DiagRect">
            <a:avLst/>
          </a:prstGeom>
          <a:effectLst>
            <a:innerShdw blurRad="63500" dist="50800" dir="16200000">
              <a:prstClr val="black">
                <a:alpha val="50000"/>
              </a:prstClr>
            </a:innerShdw>
          </a:effectLst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70261" y="196612"/>
            <a:ext cx="1181250" cy="506250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32679" y="155045"/>
            <a:ext cx="538035" cy="547817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836211" y="196612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此次输入标题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Picture 9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8" r="6058"/>
          <a:stretch>
            <a:fillRect/>
          </a:stretch>
        </p:blipFill>
        <p:spPr bwMode="auto">
          <a:xfrm>
            <a:off x="9245635" y="2252924"/>
            <a:ext cx="1936732" cy="27435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4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58993" y="1181477"/>
            <a:ext cx="1719442" cy="232605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5" name="Picture 149" descr="气泡透明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641" y="4228724"/>
            <a:ext cx="2192839" cy="2327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0" descr="气泡透明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6746" y="3256356"/>
            <a:ext cx="2336223" cy="2598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51" descr="气泡透明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345" y="3010884"/>
            <a:ext cx="1339519" cy="1422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52" descr="气泡透明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5714" y="2163590"/>
            <a:ext cx="1515159" cy="1684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53" descr="气泡透明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0672" y="809379"/>
            <a:ext cx="2105563" cy="2234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54" descr="气泡透明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4874" y="1182535"/>
            <a:ext cx="988239" cy="1100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55" descr="气泡透明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100" y="3112459"/>
            <a:ext cx="2854678" cy="3030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56" descr="气泡透明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4721" y="2706159"/>
            <a:ext cx="988239" cy="1100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矩形 22"/>
          <p:cNvSpPr/>
          <p:nvPr/>
        </p:nvSpPr>
        <p:spPr>
          <a:xfrm>
            <a:off x="4575560" y="1079902"/>
            <a:ext cx="241623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</a:t>
            </a:r>
            <a:endParaRPr lang="zh-CN" altLang="en-US" sz="1600" dirty="0">
              <a:solidFill>
                <a:schemeClr val="bg2">
                  <a:lumMod val="5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37403717"/>
      </p:ext>
    </p:extLst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3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19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3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2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10" presetClass="exit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3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2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3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7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7300"/>
                            </p:stCondLst>
                            <p:childTnLst>
                              <p:par>
                                <p:cTn id="10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8300"/>
                            </p:stCondLst>
                            <p:childTnLst>
                              <p:par>
                                <p:cTn id="1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rgbClr val="FEEDF3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0261" y="196612"/>
            <a:ext cx="1181250" cy="506250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2679" y="155045"/>
            <a:ext cx="538035" cy="547817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836211" y="196612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此次输入标题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9" name="Picture 153" descr="气泡透明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0672" y="809379"/>
            <a:ext cx="2105563" cy="2234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C:\Users\jsj\Desktop\002.png"/>
          <p:cNvPicPr>
            <a:picLocks noChangeAspect="1" noChangeArrowheads="1"/>
          </p:cNvPicPr>
          <p:nvPr/>
        </p:nvPicPr>
        <p:blipFill rotWithShape="1">
          <a:blip r:embed="rId6" cstate="print"/>
          <a:srcRect/>
          <a:stretch>
            <a:fillRect/>
          </a:stretch>
        </p:blipFill>
        <p:spPr bwMode="auto">
          <a:xfrm>
            <a:off x="-237511" y="809379"/>
            <a:ext cx="12277725" cy="122682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5" name="组合 24"/>
          <p:cNvGrpSpPr/>
          <p:nvPr/>
        </p:nvGrpSpPr>
        <p:grpSpPr>
          <a:xfrm>
            <a:off x="948669" y="933839"/>
            <a:ext cx="2786380" cy="5573395"/>
            <a:chOff x="461043" y="11187"/>
            <a:chExt cx="2639933" cy="528060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26" name="Picture 5" descr="C:\Users\jsj\Desktop\002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-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1043" y="11187"/>
              <a:ext cx="2639933" cy="52806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6" descr="C:\Users\Administrator\Desktop\851091_20151204225254102400_1.jpg851091_20151204225254102400_1"/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Marker/>
                      </a14:imgEffect>
                    </a14:imgLayer>
                  </a14:imgProps>
                </a:ext>
              </a:extLst>
            </a:blip>
            <a:srcRect t="5183" r="7591"/>
            <a:stretch/>
          </p:blipFill>
          <p:spPr bwMode="auto">
            <a:xfrm>
              <a:off x="767352" y="1767415"/>
              <a:ext cx="2106537" cy="30947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8" name="组合 27"/>
          <p:cNvGrpSpPr/>
          <p:nvPr/>
        </p:nvGrpSpPr>
        <p:grpSpPr>
          <a:xfrm>
            <a:off x="4289404" y="1409454"/>
            <a:ext cx="3115945" cy="5608320"/>
            <a:chOff x="606360" y="123478"/>
            <a:chExt cx="2639933" cy="475144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29" name="Picture 5" descr="C:\Users\jsj\Desktop\002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-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6360" y="123478"/>
              <a:ext cx="2639933" cy="47514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Picture 6" descr="C:\Users\Administrator\Desktop\851091_20151205073949465400_1.jpg851091_20151205073949465400_1"/>
            <p:cNvPicPr>
              <a:picLocks noChangeAspect="1" noChangeArrowheads="1"/>
            </p:cNvPicPr>
            <p:nvPr/>
          </p:nvPicPr>
          <p:blipFill rotWithShape="1"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artisticMarker/>
                      </a14:imgEffect>
                    </a14:imgLayer>
                  </a14:imgProps>
                </a:ext>
              </a:extLst>
            </a:blip>
            <a:srcRect t="3626" r="7858"/>
            <a:stretch/>
          </p:blipFill>
          <p:spPr bwMode="auto">
            <a:xfrm>
              <a:off x="1001875" y="1753247"/>
              <a:ext cx="1937132" cy="27281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1" name="组合 30"/>
          <p:cNvGrpSpPr/>
          <p:nvPr/>
        </p:nvGrpSpPr>
        <p:grpSpPr>
          <a:xfrm>
            <a:off x="8063844" y="1279279"/>
            <a:ext cx="2792095" cy="4883785"/>
            <a:chOff x="606360" y="123478"/>
            <a:chExt cx="2639933" cy="461786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32" name="Picture 5" descr="C:\Users\jsj\Desktop\002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-20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6360" y="123478"/>
              <a:ext cx="2639933" cy="46178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6" descr="C:\Users\Administrator\Desktop\10104746.jpg10104746"/>
            <p:cNvPicPr>
              <a:picLocks noChangeAspect="1" noChangeArrowheads="1"/>
            </p:cNvPicPr>
            <p:nvPr/>
          </p:nvPicPr>
          <p:blipFill rotWithShape="1"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artisticMarker/>
                      </a14:imgEffect>
                    </a14:imgLayer>
                  </a14:imgProps>
                </a:ext>
              </a:extLst>
            </a:blip>
            <a:srcRect b="3567"/>
            <a:stretch/>
          </p:blipFill>
          <p:spPr bwMode="auto">
            <a:xfrm>
              <a:off x="902955" y="1457622"/>
              <a:ext cx="2196842" cy="32574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9660497"/>
      </p:ext>
    </p:extLst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2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70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70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970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rgbClr val="FEEDF3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0261" y="196612"/>
            <a:ext cx="1181250" cy="506250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2679" y="155045"/>
            <a:ext cx="538035" cy="547817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836211" y="196612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此次输入标题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3"/>
          <p:cNvSpPr>
            <a:spLocks noChangeArrowheads="1"/>
          </p:cNvSpPr>
          <p:nvPr/>
        </p:nvSpPr>
        <p:spPr bwMode="auto">
          <a:xfrm>
            <a:off x="6713022" y="2199238"/>
            <a:ext cx="4572032" cy="46166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Segoe UI" panose="020B0502040204020203" pitchFamily="34" charset="0"/>
              </a:rPr>
              <a:t>单击此处添加名称</a:t>
            </a:r>
          </a:p>
        </p:txBody>
      </p:sp>
      <p:sp>
        <p:nvSpPr>
          <p:cNvPr id="36" name="矩形 4"/>
          <p:cNvSpPr>
            <a:spLocks noChangeArrowheads="1"/>
          </p:cNvSpPr>
          <p:nvPr/>
        </p:nvSpPr>
        <p:spPr bwMode="auto">
          <a:xfrm>
            <a:off x="6167111" y="2813263"/>
            <a:ext cx="5238787" cy="189551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40" tIns="45720" rIns="91440" bIns="45720">
            <a:spAutoFit/>
          </a:bodyPr>
          <a:lstStyle/>
          <a:p>
            <a:pPr algn="r">
              <a:lnSpc>
                <a:spcPct val="150000"/>
              </a:lnSpc>
            </a:pPr>
            <a:r>
              <a:rPr lang="en-US" altLang="zh-CN" sz="160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</a:t>
            </a:r>
            <a:r>
              <a:rPr lang="en-US" altLang="zh-CN" sz="16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或者通过复制您的文本后，在此框中选择粘贴，并选择只保留文字。在此录入上述图表的综合描述说明，在此录入上述图表的综合描述说明，在此录入上述图表的综合描述说明，在此录入上述图表的综合描述说明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-971833" y="1315426"/>
            <a:ext cx="6706021" cy="6020245"/>
            <a:chOff x="-971833" y="1315426"/>
            <a:chExt cx="6706021" cy="6020245"/>
          </a:xfrm>
        </p:grpSpPr>
        <p:grpSp>
          <p:nvGrpSpPr>
            <p:cNvPr id="16" name="组合 15"/>
            <p:cNvGrpSpPr/>
            <p:nvPr/>
          </p:nvGrpSpPr>
          <p:grpSpPr>
            <a:xfrm>
              <a:off x="1738414" y="1337408"/>
              <a:ext cx="3957851" cy="4666520"/>
              <a:chOff x="1192353" y="1034162"/>
              <a:chExt cx="3957851" cy="4666520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1192353" y="1034162"/>
                <a:ext cx="3957851" cy="4666520"/>
              </a:xfrm>
              <a:prstGeom prst="rect">
                <a:avLst/>
              </a:prstGeom>
              <a:solidFill>
                <a:srgbClr val="EF8F93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1325582" y="1197252"/>
                <a:ext cx="3685328" cy="2874034"/>
              </a:xfrm>
              <a:prstGeom prst="rect">
                <a:avLst/>
              </a:prstGeom>
              <a:blipFill dpi="0" rotWithShape="1">
                <a:blip r:embed="rId5"/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1776337" y="1315426"/>
              <a:ext cx="3957851" cy="4666520"/>
              <a:chOff x="1230276" y="1012180"/>
              <a:chExt cx="3957851" cy="4666520"/>
            </a:xfrm>
          </p:grpSpPr>
          <p:sp>
            <p:nvSpPr>
              <p:cNvPr id="21" name="矩形 20"/>
              <p:cNvSpPr/>
              <p:nvPr/>
            </p:nvSpPr>
            <p:spPr>
              <a:xfrm rot="20991626">
                <a:off x="1230276" y="1012180"/>
                <a:ext cx="3957851" cy="466652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矩形 21"/>
              <p:cNvSpPr/>
              <p:nvPr/>
            </p:nvSpPr>
            <p:spPr>
              <a:xfrm rot="20991626">
                <a:off x="1240673" y="1175270"/>
                <a:ext cx="3685328" cy="2874034"/>
              </a:xfrm>
              <a:prstGeom prst="rect">
                <a:avLst/>
              </a:prstGeom>
              <a:blipFill dpi="0" rotWithShape="1">
                <a:blip r:embed="rId6"/>
                <a:srcRect/>
                <a:stretch>
                  <a:fillRect l="-4000" r="-8000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3" name="TextBox 16"/>
            <p:cNvSpPr txBox="1"/>
            <p:nvPr/>
          </p:nvSpPr>
          <p:spPr>
            <a:xfrm rot="20998539">
              <a:off x="2134584" y="4582526"/>
              <a:ext cx="32625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E14A50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Open Sans Condensed" pitchFamily="34" charset="0"/>
                  <a:sym typeface="Arial" panose="020B0604020202020204" pitchFamily="34" charset="0"/>
                </a:rPr>
                <a:t>Sample Text Here &amp; All Text</a:t>
              </a:r>
            </a:p>
          </p:txBody>
        </p:sp>
        <p:sp>
          <p:nvSpPr>
            <p:cNvPr id="34" name="矩形 33"/>
            <p:cNvSpPr/>
            <p:nvPr/>
          </p:nvSpPr>
          <p:spPr>
            <a:xfrm rot="20983434">
              <a:off x="2253547" y="5000217"/>
              <a:ext cx="338486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en-US" altLang="zh-CN" sz="1200" dirty="0">
                  <a:solidFill>
                    <a:srgbClr val="E14A50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billy"/>
                </a:rPr>
                <a:t>The Monocle Guide to Good Business follows up on the success of The Monocle Guide to Better Living.</a:t>
              </a:r>
            </a:p>
          </p:txBody>
        </p:sp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962733">
              <a:off x="1796317" y="1482132"/>
              <a:ext cx="3679742" cy="2900774"/>
            </a:xfrm>
            <a:prstGeom prst="rect">
              <a:avLst/>
            </a:prstGeom>
          </p:spPr>
        </p:pic>
        <p:grpSp>
          <p:nvGrpSpPr>
            <p:cNvPr id="39" name="组合 38"/>
            <p:cNvGrpSpPr/>
            <p:nvPr/>
          </p:nvGrpSpPr>
          <p:grpSpPr>
            <a:xfrm>
              <a:off x="-971833" y="3036820"/>
              <a:ext cx="5895109" cy="4298851"/>
              <a:chOff x="-971833" y="3036820"/>
              <a:chExt cx="5895109" cy="4298851"/>
            </a:xfrm>
          </p:grpSpPr>
          <p:pic>
            <p:nvPicPr>
              <p:cNvPr id="40" name="图片 39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15541165">
                <a:off x="-1832458" y="3897445"/>
                <a:ext cx="3858750" cy="2137500"/>
              </a:xfrm>
              <a:prstGeom prst="rect">
                <a:avLst/>
              </a:prstGeom>
            </p:spPr>
          </p:pic>
          <p:pic>
            <p:nvPicPr>
              <p:cNvPr id="41" name="图片 40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0060" y="3949479"/>
                <a:ext cx="2781380" cy="3049310"/>
              </a:xfrm>
              <a:prstGeom prst="rect">
                <a:avLst/>
              </a:prstGeom>
            </p:spPr>
          </p:pic>
          <p:pic>
            <p:nvPicPr>
              <p:cNvPr id="42" name="图片 41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64526" y="5198171"/>
                <a:ext cx="3858750" cy="2137500"/>
              </a:xfrm>
              <a:prstGeom prst="rect">
                <a:avLst/>
              </a:prstGeom>
            </p:spPr>
          </p:pic>
          <p:pic>
            <p:nvPicPr>
              <p:cNvPr id="43" name="图片 42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14150" y="4727015"/>
                <a:ext cx="2197290" cy="2271774"/>
              </a:xfrm>
              <a:prstGeom prst="rect">
                <a:avLst/>
              </a:prstGeom>
            </p:spPr>
          </p:pic>
          <p:pic>
            <p:nvPicPr>
              <p:cNvPr id="44" name="图片 43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12506" y="3363140"/>
                <a:ext cx="1871135" cy="1934563"/>
              </a:xfrm>
              <a:prstGeom prst="rect">
                <a:avLst/>
              </a:prstGeom>
            </p:spPr>
          </p:pic>
          <p:pic>
            <p:nvPicPr>
              <p:cNvPr id="45" name="图片 44"/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 rot="20788935">
                <a:off x="-147825" y="4570124"/>
                <a:ext cx="1629600" cy="2169799"/>
              </a:xfrm>
              <a:prstGeom prst="rect">
                <a:avLst/>
              </a:prstGeom>
            </p:spPr>
          </p:pic>
          <p:pic>
            <p:nvPicPr>
              <p:cNvPr id="46" name="图片 45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93489" y="4357156"/>
                <a:ext cx="618750" cy="6300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694821137"/>
      </p:ext>
    </p:extLst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5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50"/>
                            </p:stCondLst>
                            <p:childTnLst>
                              <p:par>
                                <p:cTn id="3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5" grpId="0"/>
      <p:bldP spid="3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rgbClr val="FEEDF3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流程图: 离页连接符 10"/>
          <p:cNvSpPr/>
          <p:nvPr/>
        </p:nvSpPr>
        <p:spPr>
          <a:xfrm flipV="1">
            <a:off x="1564081" y="-12061"/>
            <a:ext cx="9278155" cy="6836998"/>
          </a:xfrm>
          <a:prstGeom prst="flowChartOffpageConnector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4669655" y="1345845"/>
            <a:ext cx="319451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0" b="1" dirty="0" smtClean="0">
                <a:gradFill>
                  <a:gsLst>
                    <a:gs pos="30000">
                      <a:srgbClr val="407FAA"/>
                    </a:gs>
                    <a:gs pos="100000">
                      <a:srgbClr val="F93C43"/>
                    </a:gs>
                  </a:gsLst>
                  <a:lin ang="36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18000" b="1" dirty="0">
              <a:gradFill>
                <a:gsLst>
                  <a:gs pos="30000">
                    <a:srgbClr val="407FAA"/>
                  </a:gs>
                  <a:gs pos="100000">
                    <a:srgbClr val="F93C43"/>
                  </a:gs>
                </a:gsLst>
                <a:lin ang="360000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4549" y="2921918"/>
            <a:ext cx="1943479" cy="88249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6914" y="5637316"/>
            <a:ext cx="618750" cy="630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0406983" y="3053489"/>
            <a:ext cx="737518" cy="750927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243082" y="3936164"/>
            <a:ext cx="40476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 smtClean="0">
                <a:gradFill>
                  <a:gsLst>
                    <a:gs pos="81000">
                      <a:srgbClr val="E14A50"/>
                    </a:gs>
                    <a:gs pos="0">
                      <a:srgbClr val="407FAA"/>
                    </a:gs>
                  </a:gsLst>
                  <a:lin ang="0" scaled="0"/>
                </a:gra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  <a:endParaRPr lang="zh-CN" altLang="en-US" sz="4400" b="1" dirty="0">
              <a:gradFill>
                <a:gsLst>
                  <a:gs pos="81000">
                    <a:srgbClr val="E14A50"/>
                  </a:gs>
                  <a:gs pos="0">
                    <a:srgbClr val="407FAA"/>
                  </a:gs>
                </a:gsLst>
                <a:lin ang="0" scaled="0"/>
              </a:gra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0975" y="4682547"/>
            <a:ext cx="1181250" cy="506250"/>
          </a:xfrm>
          <a:prstGeom prst="rect">
            <a:avLst/>
          </a:prstGeom>
        </p:spPr>
      </p:pic>
      <p:pic>
        <p:nvPicPr>
          <p:cNvPr id="10" name="图片 9" descr="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03220" y="-12065"/>
            <a:ext cx="5909945" cy="160845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268197" y="5574332"/>
            <a:ext cx="1072986" cy="1245103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79867" y="5574333"/>
            <a:ext cx="1135701" cy="124510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1083" y="5365084"/>
            <a:ext cx="1443968" cy="1492916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5309323" y="4751006"/>
            <a:ext cx="17876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333333"/>
                </a:solidFill>
                <a:latin typeface="Arial" panose="020B0604020202020204" pitchFamily="34" charset="0"/>
              </a:rPr>
              <a:t>In this input title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43698215"/>
      </p:ext>
    </p:extLst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750"/>
                            </p:stCondLst>
                            <p:childTnLst>
                              <p:par>
                                <p:cTn id="4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25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750"/>
                            </p:stCondLst>
                            <p:childTnLst>
                              <p:par>
                                <p:cTn id="6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4" grpId="0"/>
      <p:bldP spid="8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rgbClr val="FEEDF3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0261" y="196612"/>
            <a:ext cx="1181250" cy="506250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2679" y="155045"/>
            <a:ext cx="538035" cy="547817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836211" y="196612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此次输入标题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189566" y="1064972"/>
            <a:ext cx="9772652" cy="5558798"/>
            <a:chOff x="1189566" y="1064972"/>
            <a:chExt cx="9772652" cy="5558798"/>
          </a:xfrm>
        </p:grpSpPr>
        <p:pic>
          <p:nvPicPr>
            <p:cNvPr id="25" name="图片 24"/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89566" y="1064972"/>
              <a:ext cx="9772652" cy="5558798"/>
            </a:xfrm>
            <a:prstGeom prst="rect">
              <a:avLst/>
            </a:prstGeom>
          </p:spPr>
        </p:pic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363336">
              <a:off x="2599348" y="1878020"/>
              <a:ext cx="1721231" cy="1219205"/>
            </a:xfrm>
            <a:prstGeom prst="rect">
              <a:avLst/>
            </a:prstGeom>
            <a:noFill/>
            <a:ln w="88900" cap="sq">
              <a:solidFill>
                <a:schemeClr val="bg1"/>
              </a:solidFill>
              <a:miter lim="800000"/>
            </a:ln>
            <a:effectLst>
              <a:outerShdw blurRad="50800" dist="19050" dir="5400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122380">
              <a:off x="7051291" y="1812281"/>
              <a:ext cx="2714635" cy="1725808"/>
            </a:xfrm>
            <a:prstGeom prst="rect">
              <a:avLst/>
            </a:prstGeom>
            <a:noFill/>
            <a:ln w="88900" cap="sq">
              <a:solidFill>
                <a:schemeClr val="bg1"/>
              </a:solidFill>
              <a:miter lim="800000"/>
            </a:ln>
            <a:effectLst>
              <a:outerShdw blurRad="50800" dist="19050" dir="5400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91041">
              <a:off x="3670883" y="3033604"/>
              <a:ext cx="1807408" cy="1286826"/>
            </a:xfrm>
            <a:prstGeom prst="rect">
              <a:avLst/>
            </a:prstGeom>
            <a:noFill/>
            <a:ln w="88900" cap="sq">
              <a:solidFill>
                <a:schemeClr val="bg1"/>
              </a:solidFill>
              <a:miter lim="800000"/>
            </a:ln>
            <a:effectLst>
              <a:outerShdw blurRad="50800" dist="19050" dir="5400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404782">
              <a:off x="7098998" y="3880598"/>
              <a:ext cx="2530510" cy="1725808"/>
            </a:xfrm>
            <a:prstGeom prst="rect">
              <a:avLst/>
            </a:prstGeom>
            <a:noFill/>
            <a:ln w="88900" cap="sq">
              <a:solidFill>
                <a:schemeClr val="bg1"/>
              </a:solidFill>
              <a:miter lim="800000"/>
            </a:ln>
            <a:effectLst>
              <a:outerShdw blurRad="50800" dist="19050" dir="5400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971772">
              <a:off x="3685090" y="3002411"/>
              <a:ext cx="1805070" cy="1370184"/>
            </a:xfrm>
            <a:prstGeom prst="rect">
              <a:avLst/>
            </a:prstGeom>
          </p:spPr>
        </p:pic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363336">
              <a:off x="2603183" y="4267281"/>
              <a:ext cx="2029979" cy="1341316"/>
            </a:xfrm>
            <a:prstGeom prst="rect">
              <a:avLst/>
            </a:prstGeom>
            <a:noFill/>
            <a:ln w="88900" cap="sq">
              <a:solidFill>
                <a:schemeClr val="bg1"/>
              </a:solidFill>
              <a:miter lim="800000"/>
            </a:ln>
            <a:effectLst>
              <a:outerShdw blurRad="50800" dist="19050" dir="5400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358932">
              <a:off x="7054421" y="3880128"/>
              <a:ext cx="2633473" cy="1798812"/>
            </a:xfrm>
            <a:prstGeom prst="rect">
              <a:avLst/>
            </a:prstGeom>
          </p:spPr>
        </p:pic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310446">
              <a:off x="2618722" y="4254793"/>
              <a:ext cx="2039116" cy="134434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47545256"/>
      </p:ext>
    </p:extLst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rgbClr val="FEEDF3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9654" y="0"/>
            <a:ext cx="12231654" cy="2827866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4591129" y="2271300"/>
            <a:ext cx="1072986" cy="1245103"/>
          </a:xfrm>
          <a:prstGeom prst="rect">
            <a:avLst/>
          </a:prstGeom>
        </p:spPr>
      </p:pic>
      <p:sp>
        <p:nvSpPr>
          <p:cNvPr id="3" name="TextBox 11"/>
          <p:cNvSpPr txBox="1"/>
          <p:nvPr/>
        </p:nvSpPr>
        <p:spPr>
          <a:xfrm>
            <a:off x="1194322" y="4778822"/>
            <a:ext cx="9803359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在此录入上述图表的综合描述说明，在此录入上述图表的综合描述说明，在此录入上述图表的综合描述说明，在此录入上述图表的综合描述说明您的内容打在这里，或者通过复制您的文本后，在此框中选择粘贴，并选择只保留文字。在此录入上述图表的综合描述说明，在此录入上述图表的综合描述说明，在此录入上述图表的综合描述说明，在此录入上述图表的综合描述说明</a:t>
            </a: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2799" y="2271301"/>
            <a:ext cx="1135701" cy="1245103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4015" y="2062052"/>
            <a:ext cx="1443968" cy="1492916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1988" y="6033169"/>
            <a:ext cx="1487572" cy="637531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1988" y="4046846"/>
            <a:ext cx="1487572" cy="63753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70261" y="196612"/>
            <a:ext cx="1181250" cy="50625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32679" y="155045"/>
            <a:ext cx="538035" cy="547817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4836211" y="196612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此次输入标题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75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rgbClr val="FEEDF3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0261" y="196612"/>
            <a:ext cx="1181250" cy="506250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2679" y="155045"/>
            <a:ext cx="538035" cy="547817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836211" y="196612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此次输入标题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Rectangle 7"/>
          <p:cNvSpPr/>
          <p:nvPr/>
        </p:nvSpPr>
        <p:spPr>
          <a:xfrm>
            <a:off x="7581503" y="2060413"/>
            <a:ext cx="4040499" cy="752897"/>
          </a:xfrm>
          <a:prstGeom prst="rect">
            <a:avLst/>
          </a:prstGeom>
          <a:solidFill>
            <a:srgbClr val="407F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5"/>
          <p:cNvSpPr>
            <a:spLocks/>
          </p:cNvSpPr>
          <p:nvPr/>
        </p:nvSpPr>
        <p:spPr bwMode="auto">
          <a:xfrm>
            <a:off x="6861251" y="2139995"/>
            <a:ext cx="635059" cy="531535"/>
          </a:xfrm>
          <a:custGeom>
            <a:avLst/>
            <a:gdLst>
              <a:gd name="T0" fmla="*/ 304 w 395"/>
              <a:gd name="T1" fmla="*/ 283 h 298"/>
              <a:gd name="T2" fmla="*/ 274 w 395"/>
              <a:gd name="T3" fmla="*/ 298 h 298"/>
              <a:gd name="T4" fmla="*/ 13 w 395"/>
              <a:gd name="T5" fmla="*/ 298 h 298"/>
              <a:gd name="T6" fmla="*/ 6 w 395"/>
              <a:gd name="T7" fmla="*/ 283 h 298"/>
              <a:gd name="T8" fmla="*/ 92 w 395"/>
              <a:gd name="T9" fmla="*/ 164 h 298"/>
              <a:gd name="T10" fmla="*/ 92 w 395"/>
              <a:gd name="T11" fmla="*/ 134 h 298"/>
              <a:gd name="T12" fmla="*/ 6 w 395"/>
              <a:gd name="T13" fmla="*/ 15 h 298"/>
              <a:gd name="T14" fmla="*/ 13 w 395"/>
              <a:gd name="T15" fmla="*/ 0 h 298"/>
              <a:gd name="T16" fmla="*/ 274 w 395"/>
              <a:gd name="T17" fmla="*/ 0 h 298"/>
              <a:gd name="T18" fmla="*/ 304 w 395"/>
              <a:gd name="T19" fmla="*/ 15 h 298"/>
              <a:gd name="T20" fmla="*/ 390 w 395"/>
              <a:gd name="T21" fmla="*/ 134 h 298"/>
              <a:gd name="T22" fmla="*/ 390 w 395"/>
              <a:gd name="T23" fmla="*/ 164 h 298"/>
              <a:gd name="T24" fmla="*/ 304 w 395"/>
              <a:gd name="T25" fmla="*/ 283 h 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95" h="298">
                <a:moveTo>
                  <a:pt x="304" y="283"/>
                </a:moveTo>
                <a:cubicBezTo>
                  <a:pt x="298" y="291"/>
                  <a:pt x="285" y="298"/>
                  <a:pt x="274" y="298"/>
                </a:cubicBezTo>
                <a:cubicBezTo>
                  <a:pt x="13" y="298"/>
                  <a:pt x="13" y="298"/>
                  <a:pt x="13" y="298"/>
                </a:cubicBezTo>
                <a:cubicBezTo>
                  <a:pt x="3" y="298"/>
                  <a:pt x="0" y="291"/>
                  <a:pt x="6" y="283"/>
                </a:cubicBezTo>
                <a:cubicBezTo>
                  <a:pt x="92" y="164"/>
                  <a:pt x="92" y="164"/>
                  <a:pt x="92" y="164"/>
                </a:cubicBezTo>
                <a:cubicBezTo>
                  <a:pt x="97" y="156"/>
                  <a:pt x="97" y="142"/>
                  <a:pt x="92" y="134"/>
                </a:cubicBezTo>
                <a:cubicBezTo>
                  <a:pt x="6" y="15"/>
                  <a:pt x="6" y="15"/>
                  <a:pt x="6" y="15"/>
                </a:cubicBezTo>
                <a:cubicBezTo>
                  <a:pt x="0" y="7"/>
                  <a:pt x="3" y="0"/>
                  <a:pt x="13" y="0"/>
                </a:cubicBezTo>
                <a:cubicBezTo>
                  <a:pt x="274" y="0"/>
                  <a:pt x="274" y="0"/>
                  <a:pt x="274" y="0"/>
                </a:cubicBezTo>
                <a:cubicBezTo>
                  <a:pt x="285" y="0"/>
                  <a:pt x="298" y="7"/>
                  <a:pt x="304" y="15"/>
                </a:cubicBezTo>
                <a:cubicBezTo>
                  <a:pt x="390" y="134"/>
                  <a:pt x="390" y="134"/>
                  <a:pt x="390" y="134"/>
                </a:cubicBezTo>
                <a:cubicBezTo>
                  <a:pt x="395" y="142"/>
                  <a:pt x="395" y="156"/>
                  <a:pt x="390" y="164"/>
                </a:cubicBezTo>
                <a:lnTo>
                  <a:pt x="304" y="283"/>
                </a:lnTo>
                <a:close/>
              </a:path>
            </a:pathLst>
          </a:custGeom>
          <a:solidFill>
            <a:srgbClr val="407FAA"/>
          </a:solidFill>
          <a:ln w="19050">
            <a:solidFill>
              <a:schemeClr val="bg1"/>
            </a:solidFill>
            <a:round/>
            <a:headEnd/>
            <a:tailEnd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/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矩形 7"/>
          <p:cNvSpPr/>
          <p:nvPr/>
        </p:nvSpPr>
        <p:spPr>
          <a:xfrm>
            <a:off x="8589615" y="2232013"/>
            <a:ext cx="2664296" cy="393081"/>
          </a:xfrm>
          <a:custGeom>
            <a:avLst/>
            <a:gdLst>
              <a:gd name="connsiteX0" fmla="*/ 0 w 4176464"/>
              <a:gd name="connsiteY0" fmla="*/ 0 h 620759"/>
              <a:gd name="connsiteX1" fmla="*/ 4176464 w 4176464"/>
              <a:gd name="connsiteY1" fmla="*/ 0 h 620759"/>
              <a:gd name="connsiteX2" fmla="*/ 4176464 w 4176464"/>
              <a:gd name="connsiteY2" fmla="*/ 620759 h 620759"/>
              <a:gd name="connsiteX3" fmla="*/ 0 w 4176464"/>
              <a:gd name="connsiteY3" fmla="*/ 620759 h 620759"/>
              <a:gd name="connsiteX4" fmla="*/ 0 w 4176464"/>
              <a:gd name="connsiteY4" fmla="*/ 0 h 620759"/>
              <a:gd name="connsiteX0-1" fmla="*/ 8404 w 4184868"/>
              <a:gd name="connsiteY0-2" fmla="*/ 0 h 620759"/>
              <a:gd name="connsiteX1-3" fmla="*/ 4184868 w 4184868"/>
              <a:gd name="connsiteY1-4" fmla="*/ 0 h 620759"/>
              <a:gd name="connsiteX2-5" fmla="*/ 4184868 w 4184868"/>
              <a:gd name="connsiteY2-6" fmla="*/ 620759 h 620759"/>
              <a:gd name="connsiteX3-7" fmla="*/ 8404 w 4184868"/>
              <a:gd name="connsiteY3-8" fmla="*/ 620759 h 620759"/>
              <a:gd name="connsiteX4-9" fmla="*/ 0 w 4184868"/>
              <a:gd name="connsiteY4-10" fmla="*/ 287258 h 620759"/>
              <a:gd name="connsiteX5" fmla="*/ 8404 w 4184868"/>
              <a:gd name="connsiteY5" fmla="*/ 0 h 620759"/>
              <a:gd name="connsiteX0-11" fmla="*/ 0 w 4176464"/>
              <a:gd name="connsiteY0-12" fmla="*/ 0 h 620759"/>
              <a:gd name="connsiteX1-13" fmla="*/ 4176464 w 4176464"/>
              <a:gd name="connsiteY1-14" fmla="*/ 0 h 620759"/>
              <a:gd name="connsiteX2-15" fmla="*/ 4176464 w 4176464"/>
              <a:gd name="connsiteY2-16" fmla="*/ 620759 h 620759"/>
              <a:gd name="connsiteX3-17" fmla="*/ 0 w 4176464"/>
              <a:gd name="connsiteY3-18" fmla="*/ 620759 h 620759"/>
              <a:gd name="connsiteX4-19" fmla="*/ 189716 w 4176464"/>
              <a:gd name="connsiteY4-20" fmla="*/ 287258 h 620759"/>
              <a:gd name="connsiteX5-21" fmla="*/ 0 w 4176464"/>
              <a:gd name="connsiteY5-22" fmla="*/ 0 h 620759"/>
              <a:gd name="connsiteX0-23" fmla="*/ 0 w 4176464"/>
              <a:gd name="connsiteY0-24" fmla="*/ 0 h 620759"/>
              <a:gd name="connsiteX1-25" fmla="*/ 4176464 w 4176464"/>
              <a:gd name="connsiteY1-26" fmla="*/ 0 h 620759"/>
              <a:gd name="connsiteX2-27" fmla="*/ 4176464 w 4176464"/>
              <a:gd name="connsiteY2-28" fmla="*/ 620759 h 620759"/>
              <a:gd name="connsiteX3-29" fmla="*/ 0 w 4176464"/>
              <a:gd name="connsiteY3-30" fmla="*/ 620759 h 620759"/>
              <a:gd name="connsiteX4-31" fmla="*/ 161141 w 4176464"/>
              <a:gd name="connsiteY4-32" fmla="*/ 306308 h 620759"/>
              <a:gd name="connsiteX5-33" fmla="*/ 0 w 4176464"/>
              <a:gd name="connsiteY5-34" fmla="*/ 0 h 620759"/>
              <a:gd name="connsiteX0-35" fmla="*/ 0 w 4176464"/>
              <a:gd name="connsiteY0-36" fmla="*/ 0 h 620759"/>
              <a:gd name="connsiteX1-37" fmla="*/ 4176464 w 4176464"/>
              <a:gd name="connsiteY1-38" fmla="*/ 0 h 620759"/>
              <a:gd name="connsiteX2-39" fmla="*/ 4176464 w 4176464"/>
              <a:gd name="connsiteY2-40" fmla="*/ 620759 h 620759"/>
              <a:gd name="connsiteX3-41" fmla="*/ 0 w 4176464"/>
              <a:gd name="connsiteY3-42" fmla="*/ 620759 h 620759"/>
              <a:gd name="connsiteX4-43" fmla="*/ 122392 w 4176464"/>
              <a:gd name="connsiteY4-44" fmla="*/ 306307 h 620759"/>
              <a:gd name="connsiteX5-45" fmla="*/ 0 w 4176464"/>
              <a:gd name="connsiteY5-46" fmla="*/ 0 h 62075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21" y="connsiteY5-22"/>
              </a:cxn>
            </a:cxnLst>
            <a:rect l="l" t="t" r="r" b="b"/>
            <a:pathLst>
              <a:path w="4176464" h="620759">
                <a:moveTo>
                  <a:pt x="0" y="0"/>
                </a:moveTo>
                <a:lnTo>
                  <a:pt x="4176464" y="0"/>
                </a:lnTo>
                <a:lnTo>
                  <a:pt x="4176464" y="620759"/>
                </a:lnTo>
                <a:lnTo>
                  <a:pt x="0" y="620759"/>
                </a:lnTo>
                <a:lnTo>
                  <a:pt x="122392" y="306307"/>
                </a:lnTo>
                <a:lnTo>
                  <a:pt x="0" y="0"/>
                </a:lnTo>
                <a:close/>
              </a:path>
            </a:pathLst>
          </a:custGeom>
          <a:noFill/>
          <a:ln w="25400" cap="flat" cmpd="sng" algn="ctr">
            <a:noFill/>
            <a:prstDash val="solid"/>
          </a:ln>
          <a:effectLst/>
        </p:spPr>
        <p:txBody>
          <a:bodyPr lIns="68587" tIns="34293" rIns="68587" bIns="34293" rtlCol="0" anchor="ctr"/>
          <a:lstStyle>
            <a:defPPr>
              <a:defRPr lang="en-US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 fontAlgn="base">
              <a:spcBef>
                <a:spcPct val="20000"/>
              </a:spcBef>
              <a:spcAft>
                <a:spcPct val="0"/>
              </a:spcAft>
              <a:defRPr/>
            </a:pP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Rectangle 3"/>
          <p:cNvSpPr>
            <a:spLocks noGrp="1"/>
          </p:cNvSpPr>
          <p:nvPr/>
        </p:nvSpPr>
        <p:spPr>
          <a:xfrm>
            <a:off x="6861251" y="2990291"/>
            <a:ext cx="5108400" cy="2469461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在此录入上述图表的综合描述说明，在此录入上述图表的综合描述说明，在此录入上述图表的综合描述说明，在此录入上述图表的综合描述说明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Marke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4257" y="2349704"/>
            <a:ext cx="5488426" cy="375063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64643369"/>
      </p:ext>
    </p:extLst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6" grpId="0" animBg="1"/>
      <p:bldP spid="17" grpId="0" animBg="1"/>
      <p:bldP spid="18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rgbClr val="FEEDF3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0261" y="196612"/>
            <a:ext cx="1181250" cy="506250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2679" y="155045"/>
            <a:ext cx="538035" cy="547817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836211" y="196612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此次输入标题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对角圆角矩形 9"/>
          <p:cNvSpPr/>
          <p:nvPr/>
        </p:nvSpPr>
        <p:spPr>
          <a:xfrm>
            <a:off x="6144030" y="1403562"/>
            <a:ext cx="3517900" cy="2400935"/>
          </a:xfrm>
          <a:prstGeom prst="round2DiagRect">
            <a:avLst>
              <a:gd name="adj1" fmla="val 50000"/>
              <a:gd name="adj2" fmla="val 0"/>
            </a:avLst>
          </a:prstGeom>
          <a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Marker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对角圆角矩形 10"/>
          <p:cNvSpPr/>
          <p:nvPr/>
        </p:nvSpPr>
        <p:spPr>
          <a:xfrm>
            <a:off x="2539135" y="3895937"/>
            <a:ext cx="3517900" cy="2400935"/>
          </a:xfrm>
          <a:prstGeom prst="round2DiagRect">
            <a:avLst>
              <a:gd name="adj1" fmla="val 50000"/>
              <a:gd name="adj2" fmla="val 0"/>
            </a:avLst>
          </a:prstGeom>
          <a:blipFill rotWithShape="1">
            <a:blip r:embed="rId7"/>
            <a:stretch>
              <a:fillRect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对角圆角矩形 11"/>
          <p:cNvSpPr/>
          <p:nvPr/>
        </p:nvSpPr>
        <p:spPr>
          <a:xfrm flipH="1">
            <a:off x="2120139" y="1117601"/>
            <a:ext cx="3936896" cy="2686896"/>
          </a:xfrm>
          <a:prstGeom prst="round2DiagRect">
            <a:avLst>
              <a:gd name="adj1" fmla="val 50000"/>
              <a:gd name="adj2" fmla="val 0"/>
            </a:avLst>
          </a:prstGeom>
          <a:blipFill rotWithShape="1">
            <a:blip r:embed="rId8"/>
            <a:stretch>
              <a:fillRect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对角圆角矩形 12"/>
          <p:cNvSpPr/>
          <p:nvPr/>
        </p:nvSpPr>
        <p:spPr>
          <a:xfrm flipH="1">
            <a:off x="6144029" y="3895937"/>
            <a:ext cx="4185303" cy="2856432"/>
          </a:xfrm>
          <a:prstGeom prst="round2DiagRect">
            <a:avLst>
              <a:gd name="adj1" fmla="val 50000"/>
              <a:gd name="adj2" fmla="val 0"/>
            </a:avLst>
          </a:prstGeom>
          <a:blipFill rotWithShape="1">
            <a:blip r:embed="rId9"/>
            <a:stretch>
              <a:fillRect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205419"/>
      </p:ext>
    </p:extLst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50"/>
                            </p:stCondLst>
                            <p:childTnLst>
                              <p:par>
                                <p:cTn id="26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250"/>
                            </p:stCondLst>
                            <p:childTnLst>
                              <p:par>
                                <p:cTn id="36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11" grpId="0" animBg="1"/>
      <p:bldP spid="12" grpId="0" animBg="1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rgbClr val="FEEDF3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775" y="640080"/>
            <a:ext cx="6380480" cy="6430645"/>
          </a:xfrm>
          <a:prstGeom prst="rect">
            <a:avLst/>
          </a:prstGeom>
          <a:effectLst>
            <a:outerShdw blurRad="228600" dist="38100" dir="2700000" algn="tl" rotWithShape="0">
              <a:prstClr val="black"/>
            </a:outerShdw>
          </a:effectLst>
        </p:spPr>
      </p:pic>
      <p:pic>
        <p:nvPicPr>
          <p:cNvPr id="14" name="Picture 3" descr="C:\Users\Administrator\Desktop\235098-13042422002495.jpg235098-1304242200249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96348" y="1507490"/>
            <a:ext cx="4330065" cy="2901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C:\Users\Administrator\Desktop\14-150Q9104519135.jpg14-150Q910451913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34435" y="1507173"/>
            <a:ext cx="4453890" cy="2966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C:\Users\Administrator\Desktop\图片1.png图片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636645" y="1507173"/>
            <a:ext cx="4650740" cy="2966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70261" y="196612"/>
            <a:ext cx="1181250" cy="506250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32679" y="155045"/>
            <a:ext cx="538035" cy="547817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836211" y="196612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此次输入标题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Rectangle 3"/>
          <p:cNvSpPr>
            <a:spLocks noGrp="1"/>
          </p:cNvSpPr>
          <p:nvPr/>
        </p:nvSpPr>
        <p:spPr>
          <a:xfrm>
            <a:off x="8991599" y="2370667"/>
            <a:ext cx="2978051" cy="247948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在此录入上述图表的综合描述说明，在此录入上述图表的综合描述说明，在此录入上述图表的综合描述说明，在此录入上述图表的综合描述说明</a:t>
            </a:r>
          </a:p>
        </p:txBody>
      </p:sp>
      <p:sp>
        <p:nvSpPr>
          <p:cNvPr id="18" name="Rectangle 3"/>
          <p:cNvSpPr>
            <a:spLocks noGrp="1"/>
          </p:cNvSpPr>
          <p:nvPr/>
        </p:nvSpPr>
        <p:spPr>
          <a:xfrm>
            <a:off x="226159" y="2370667"/>
            <a:ext cx="2978051" cy="247948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在此录入上述图表的综合描述说明，在此录入上述图表的综合描述说明，在此录入上述图表的综合描述说明，在此录入上述图表的综合描述说明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9545289" y="1778106"/>
            <a:ext cx="2031326" cy="461665"/>
          </a:xfrm>
          <a:prstGeom prst="rect">
            <a:avLst/>
          </a:prstGeom>
          <a:solidFill>
            <a:srgbClr val="407FAA"/>
          </a:solidFill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09493" y="1778105"/>
            <a:ext cx="2031326" cy="461665"/>
          </a:xfrm>
          <a:prstGeom prst="rect">
            <a:avLst/>
          </a:prstGeom>
          <a:solidFill>
            <a:srgbClr val="407FAA"/>
          </a:solidFill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21828952"/>
      </p:ext>
    </p:extLst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50"/>
                            </p:stCondLst>
                            <p:childTnLst>
                              <p:par>
                                <p:cTn id="2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50"/>
                            </p:stCondLst>
                            <p:childTnLst>
                              <p:par>
                                <p:cTn id="31" presetID="16" presetClass="exit" presetSubtype="21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750"/>
                            </p:stCondLst>
                            <p:childTnLst>
                              <p:par>
                                <p:cTn id="3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250"/>
                            </p:stCondLst>
                            <p:childTnLst>
                              <p:par>
                                <p:cTn id="39" presetID="10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9750"/>
                            </p:stCondLst>
                            <p:childTnLst>
                              <p:par>
                                <p:cTn id="4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250"/>
                            </p:stCondLst>
                            <p:childTnLst>
                              <p:par>
                                <p:cTn id="47" presetID="3" presetClass="exit" presetSubtype="1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3750"/>
                            </p:stCondLst>
                            <p:childTnLst>
                              <p:par>
                                <p:cTn id="5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4250"/>
                            </p:stCondLst>
                            <p:childTnLst>
                              <p:par>
                                <p:cTn id="6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7" grpId="0"/>
      <p:bldP spid="18" grpId="0"/>
      <p:bldP spid="3" grpId="0" animBg="1"/>
      <p:bldP spid="1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rgbClr val="FEEDF3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流程图: 离页连接符 10"/>
          <p:cNvSpPr/>
          <p:nvPr/>
        </p:nvSpPr>
        <p:spPr>
          <a:xfrm flipV="1">
            <a:off x="1564081" y="-12061"/>
            <a:ext cx="9278155" cy="6836998"/>
          </a:xfrm>
          <a:prstGeom prst="flowChartOffpageConnector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4669655" y="1345845"/>
            <a:ext cx="319451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0" b="1" dirty="0" smtClean="0">
                <a:gradFill>
                  <a:gsLst>
                    <a:gs pos="30000">
                      <a:srgbClr val="407FAA"/>
                    </a:gs>
                    <a:gs pos="100000">
                      <a:srgbClr val="F93C43"/>
                    </a:gs>
                  </a:gsLst>
                  <a:lin ang="36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18000" b="1" dirty="0">
              <a:gradFill>
                <a:gsLst>
                  <a:gs pos="30000">
                    <a:srgbClr val="407FAA"/>
                  </a:gs>
                  <a:gs pos="100000">
                    <a:srgbClr val="F93C43"/>
                  </a:gs>
                </a:gsLst>
                <a:lin ang="360000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4549" y="2921918"/>
            <a:ext cx="1943479" cy="88249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6914" y="5637316"/>
            <a:ext cx="618750" cy="630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0406983" y="3053489"/>
            <a:ext cx="737518" cy="750927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243082" y="3936164"/>
            <a:ext cx="40476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 smtClean="0">
                <a:gradFill>
                  <a:gsLst>
                    <a:gs pos="81000">
                      <a:srgbClr val="E14A50"/>
                    </a:gs>
                    <a:gs pos="0">
                      <a:srgbClr val="407FAA"/>
                    </a:gs>
                  </a:gsLst>
                  <a:lin ang="0" scaled="0"/>
                </a:gra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  <a:endParaRPr lang="zh-CN" altLang="en-US" sz="4400" b="1" dirty="0">
              <a:gradFill>
                <a:gsLst>
                  <a:gs pos="81000">
                    <a:srgbClr val="E14A50"/>
                  </a:gs>
                  <a:gs pos="0">
                    <a:srgbClr val="407FAA"/>
                  </a:gs>
                </a:gsLst>
                <a:lin ang="0" scaled="0"/>
              </a:gra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0975" y="4682547"/>
            <a:ext cx="1181250" cy="506250"/>
          </a:xfrm>
          <a:prstGeom prst="rect">
            <a:avLst/>
          </a:prstGeom>
        </p:spPr>
      </p:pic>
      <p:pic>
        <p:nvPicPr>
          <p:cNvPr id="10" name="图片 9" descr="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03220" y="-12065"/>
            <a:ext cx="5909945" cy="160845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268197" y="5574332"/>
            <a:ext cx="1072986" cy="1245103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79867" y="5574333"/>
            <a:ext cx="1135701" cy="124510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1083" y="5365084"/>
            <a:ext cx="1443968" cy="1492916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5309323" y="4751006"/>
            <a:ext cx="17876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333333"/>
                </a:solidFill>
                <a:latin typeface="Arial" panose="020B0604020202020204" pitchFamily="34" charset="0"/>
              </a:rPr>
              <a:t>In this input title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77719196"/>
      </p:ext>
    </p:extLst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750"/>
                            </p:stCondLst>
                            <p:childTnLst>
                              <p:par>
                                <p:cTn id="4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25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750"/>
                            </p:stCondLst>
                            <p:childTnLst>
                              <p:par>
                                <p:cTn id="6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4" grpId="0"/>
      <p:bldP spid="8" grpId="0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rgbClr val="FEEDF3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0261" y="196612"/>
            <a:ext cx="1181250" cy="506250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2679" y="155045"/>
            <a:ext cx="538035" cy="547817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836211" y="196612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此次输入标题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91328" y="766869"/>
            <a:ext cx="4984750" cy="6260465"/>
          </a:xfrm>
          <a:prstGeom prst="rect">
            <a:avLst/>
          </a:prstGeom>
        </p:spPr>
      </p:pic>
      <p:pic>
        <p:nvPicPr>
          <p:cNvPr id="20" name="图片 19" descr="C:\Users\Administrator\Desktop\851091_20151205073927463400_1.jpg851091_20151205073927463400_1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Marker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 rot="780000">
            <a:off x="8260363" y="1783504"/>
            <a:ext cx="2864485" cy="409194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56818" y="515409"/>
            <a:ext cx="4984750" cy="6260465"/>
          </a:xfrm>
          <a:prstGeom prst="rect">
            <a:avLst/>
          </a:prstGeom>
        </p:spPr>
      </p:pic>
      <p:pic>
        <p:nvPicPr>
          <p:cNvPr id="22" name="图片 21" descr="C:\Users\Administrator\Desktop\14495345.jpg.238.jpg14495345.jpg.238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Marker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 rot="780000">
            <a:off x="3884578" y="1587924"/>
            <a:ext cx="2864485" cy="4116070"/>
          </a:xfrm>
          <a:prstGeom prst="rect">
            <a:avLst/>
          </a:prstGeom>
        </p:spPr>
      </p:pic>
      <p:sp>
        <p:nvSpPr>
          <p:cNvPr id="23" name="Rectangle 3"/>
          <p:cNvSpPr>
            <a:spLocks noGrp="1"/>
          </p:cNvSpPr>
          <p:nvPr/>
        </p:nvSpPr>
        <p:spPr>
          <a:xfrm>
            <a:off x="385018" y="2506133"/>
            <a:ext cx="2978051" cy="247948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在此录入上述图表的综合描述说明，在此录入上述图表的综合描述说明，在此录入上述图表的综合描述说明，在此录入上述图表的综合描述说明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599208" y="2044468"/>
            <a:ext cx="2031326" cy="461665"/>
          </a:xfrm>
          <a:prstGeom prst="rect">
            <a:avLst/>
          </a:prstGeom>
          <a:solidFill>
            <a:srgbClr val="F93C43"/>
          </a:solidFill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0009" y="2189064"/>
            <a:ext cx="1181250" cy="50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022844"/>
      </p:ext>
    </p:extLst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9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3" grpId="0"/>
      <p:bldP spid="2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rgbClr val="FEEDF3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0261" y="196612"/>
            <a:ext cx="1181250" cy="506250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2679" y="155045"/>
            <a:ext cx="538035" cy="547817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836211" y="196612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此次输入标题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Rectangle 30"/>
          <p:cNvSpPr/>
          <p:nvPr/>
        </p:nvSpPr>
        <p:spPr>
          <a:xfrm>
            <a:off x="2826902" y="1431732"/>
            <a:ext cx="9365098" cy="2997814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50478">
              <a:lnSpc>
                <a:spcPct val="150000"/>
              </a:lnSpc>
              <a:defRPr/>
            </a:pPr>
            <a:endParaRPr lang="en-US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4" name="Group 9"/>
          <p:cNvGrpSpPr>
            <a:grpSpLocks/>
          </p:cNvGrpSpPr>
          <p:nvPr/>
        </p:nvGrpSpPr>
        <p:grpSpPr bwMode="auto">
          <a:xfrm>
            <a:off x="-3195" y="1445135"/>
            <a:ext cx="3069242" cy="2997816"/>
            <a:chOff x="-7985" y="901147"/>
            <a:chExt cx="2182716" cy="2131459"/>
          </a:xfrm>
          <a:solidFill>
            <a:srgbClr val="E84324"/>
          </a:solidFill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grpSpPr>
        <p:sp>
          <p:nvSpPr>
            <p:cNvPr id="17" name="Rectangle 12"/>
            <p:cNvSpPr/>
            <p:nvPr/>
          </p:nvSpPr>
          <p:spPr>
            <a:xfrm>
              <a:off x="-7985" y="901147"/>
              <a:ext cx="2012646" cy="2131459"/>
            </a:xfrm>
            <a:prstGeom prst="rect">
              <a:avLst/>
            </a:prstGeom>
            <a:solidFill>
              <a:srgbClr val="407FAA"/>
            </a:solidFill>
            <a:ln>
              <a:noFill/>
            </a:ln>
            <a:effectLst>
              <a:outerShdw blurRad="317500" sx="1000" sy="1000" rotWithShape="0">
                <a:prstClr val="black"/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478">
                <a:lnSpc>
                  <a:spcPct val="150000"/>
                </a:lnSpc>
                <a:defRPr/>
              </a:pPr>
              <a:endParaRPr 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Isosceles Triangle 11"/>
            <p:cNvSpPr/>
            <p:nvPr/>
          </p:nvSpPr>
          <p:spPr>
            <a:xfrm rot="5400000">
              <a:off x="1846183" y="1869250"/>
              <a:ext cx="461843" cy="195253"/>
            </a:xfrm>
            <a:prstGeom prst="triangle">
              <a:avLst/>
            </a:prstGeom>
            <a:solidFill>
              <a:srgbClr val="407F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450478">
                <a:lnSpc>
                  <a:spcPct val="150000"/>
                </a:lnSpc>
                <a:defRPr/>
              </a:pPr>
              <a:endParaRPr 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9" name="Rounded Rectangle 31"/>
          <p:cNvSpPr/>
          <p:nvPr/>
        </p:nvSpPr>
        <p:spPr>
          <a:xfrm>
            <a:off x="759714" y="4793071"/>
            <a:ext cx="626047" cy="626047"/>
          </a:xfrm>
          <a:prstGeom prst="roundRect">
            <a:avLst/>
          </a:prstGeom>
          <a:solidFill>
            <a:srgbClr val="407FAA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50478">
              <a:lnSpc>
                <a:spcPct val="150000"/>
              </a:lnSpc>
              <a:defRPr/>
            </a:pP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endParaRPr lang="en-US" sz="2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Rounded Rectangle 32"/>
          <p:cNvSpPr/>
          <p:nvPr/>
        </p:nvSpPr>
        <p:spPr>
          <a:xfrm>
            <a:off x="756643" y="5576210"/>
            <a:ext cx="626047" cy="626047"/>
          </a:xfrm>
          <a:prstGeom prst="roundRect">
            <a:avLst/>
          </a:prstGeom>
          <a:solidFill>
            <a:srgbClr val="F93C43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128573" anchor="ctr"/>
          <a:lstStyle/>
          <a:p>
            <a:pPr algn="ctr" defTabSz="1450478">
              <a:lnSpc>
                <a:spcPct val="150000"/>
              </a:lnSpc>
              <a:defRPr/>
            </a:pP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27" name="Rounded Rectangle 33"/>
          <p:cNvSpPr/>
          <p:nvPr/>
        </p:nvSpPr>
        <p:spPr>
          <a:xfrm>
            <a:off x="6401774" y="4787069"/>
            <a:ext cx="626047" cy="626047"/>
          </a:xfrm>
          <a:prstGeom prst="roundRect">
            <a:avLst/>
          </a:prstGeom>
          <a:solidFill>
            <a:srgbClr val="F93C43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450478">
              <a:lnSpc>
                <a:spcPct val="150000"/>
              </a:lnSpc>
              <a:defRPr/>
            </a:pP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28" name="Rounded Rectangle 34"/>
          <p:cNvSpPr/>
          <p:nvPr/>
        </p:nvSpPr>
        <p:spPr>
          <a:xfrm>
            <a:off x="6379535" y="5581912"/>
            <a:ext cx="627495" cy="626047"/>
          </a:xfrm>
          <a:prstGeom prst="roundRect">
            <a:avLst/>
          </a:prstGeom>
          <a:solidFill>
            <a:srgbClr val="407FAA"/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4286" tIns="0" rIns="0" anchor="ctr"/>
          <a:lstStyle/>
          <a:p>
            <a:pPr algn="ctr" defTabSz="1450478">
              <a:lnSpc>
                <a:spcPct val="150000"/>
              </a:lnSpc>
              <a:defRPr/>
            </a:pP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29" name="Rectangle 3"/>
          <p:cNvSpPr>
            <a:spLocks noGrp="1"/>
          </p:cNvSpPr>
          <p:nvPr/>
        </p:nvSpPr>
        <p:spPr>
          <a:xfrm>
            <a:off x="1532831" y="4750410"/>
            <a:ext cx="4674690" cy="703004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altLang="zh-CN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532831" y="5519006"/>
            <a:ext cx="431465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222074" y="4852812"/>
            <a:ext cx="424160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7179043" y="5539232"/>
            <a:ext cx="428463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04847" y="2622495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欢送环节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2518006"/>
      </p:ext>
    </p:extLst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50"/>
                            </p:stCondLst>
                            <p:childTnLst>
                              <p:par>
                                <p:cTn id="27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250"/>
                            </p:stCondLst>
                            <p:childTnLst>
                              <p:par>
                                <p:cTn id="32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750"/>
                            </p:stCondLst>
                            <p:childTnLst>
                              <p:par>
                                <p:cTn id="37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250"/>
                            </p:stCondLst>
                            <p:childTnLst>
                              <p:par>
                                <p:cTn id="42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750"/>
                            </p:stCondLst>
                            <p:childTnLst>
                              <p:par>
                                <p:cTn id="47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250"/>
                            </p:stCondLst>
                            <p:childTnLst>
                              <p:par>
                                <p:cTn id="5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750"/>
                            </p:stCondLst>
                            <p:childTnLst>
                              <p:par>
                                <p:cTn id="6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  <p:bldP spid="19" grpId="0" animBg="1"/>
      <p:bldP spid="26" grpId="0" animBg="1"/>
      <p:bldP spid="27" grpId="0" animBg="1"/>
      <p:bldP spid="28" grpId="0" animBg="1"/>
      <p:bldP spid="29" grpId="0"/>
      <p:bldP spid="30" grpId="0"/>
      <p:bldP spid="31" grpId="0"/>
      <p:bldP spid="32" grpId="0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rgbClr val="FEEDF3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0261" y="196612"/>
            <a:ext cx="1181250" cy="506250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2679" y="155045"/>
            <a:ext cx="538035" cy="547817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836211" y="196612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此次输入标题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471047" y="1652662"/>
            <a:ext cx="11365729" cy="3664406"/>
            <a:chOff x="471047" y="1652662"/>
            <a:chExt cx="11365729" cy="3664406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32050" y="1652662"/>
              <a:ext cx="5924832" cy="3511012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047" y="1660295"/>
              <a:ext cx="3525220" cy="3525220"/>
            </a:xfrm>
            <a:prstGeom prst="rect">
              <a:avLst/>
            </a:prstGeom>
          </p:spPr>
        </p:pic>
        <p:grpSp>
          <p:nvGrpSpPr>
            <p:cNvPr id="4" name="组合 3"/>
            <p:cNvGrpSpPr/>
            <p:nvPr/>
          </p:nvGrpSpPr>
          <p:grpSpPr>
            <a:xfrm>
              <a:off x="489111" y="1660296"/>
              <a:ext cx="11347665" cy="3656772"/>
              <a:chOff x="1485530" y="1980672"/>
              <a:chExt cx="9331010" cy="3006907"/>
            </a:xfrm>
          </p:grpSpPr>
          <p:sp>
            <p:nvSpPr>
              <p:cNvPr id="25" name="AutoShape 1"/>
              <p:cNvSpPr>
                <a:spLocks/>
              </p:cNvSpPr>
              <p:nvPr/>
            </p:nvSpPr>
            <p:spPr bwMode="auto">
              <a:xfrm>
                <a:off x="3494598" y="4853641"/>
                <a:ext cx="2607326" cy="1339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0"/>
                    </a:lnTo>
                    <a:lnTo>
                      <a:pt x="21599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C20000"/>
              </a:solidFill>
              <a:ln w="25400" cap="flat" cmpd="sng">
                <a:noFill/>
                <a:prstDash val="solid"/>
                <a:miter lim="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>
                  <a:defRPr/>
                </a:pPr>
                <a:endParaRPr lang="es-ES" sz="2669">
                  <a:cs typeface="Calibri" charset="0"/>
                </a:endParaRPr>
              </a:p>
            </p:txBody>
          </p:sp>
          <p:sp>
            <p:nvSpPr>
              <p:cNvPr id="33" name="AutoShape 2"/>
              <p:cNvSpPr>
                <a:spLocks/>
              </p:cNvSpPr>
              <p:nvPr/>
            </p:nvSpPr>
            <p:spPr bwMode="auto">
              <a:xfrm>
                <a:off x="8249396" y="1980672"/>
                <a:ext cx="2553750" cy="287297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407FAA"/>
              </a:solidFill>
              <a:ln w="25400" cap="flat" cmpd="sng">
                <a:solidFill>
                  <a:srgbClr val="000000">
                    <a:alpha val="0"/>
                  </a:srgbClr>
                </a:solidFill>
                <a:prstDash val="solid"/>
                <a:miter lim="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>
                  <a:defRPr/>
                </a:pPr>
                <a:endParaRPr lang="es-ES" sz="2669">
                  <a:cs typeface="Calibri" charset="0"/>
                </a:endParaRPr>
              </a:p>
            </p:txBody>
          </p:sp>
          <p:sp>
            <p:nvSpPr>
              <p:cNvPr id="34" name="AutoShape 4"/>
              <p:cNvSpPr>
                <a:spLocks/>
              </p:cNvSpPr>
              <p:nvPr/>
            </p:nvSpPr>
            <p:spPr bwMode="auto">
              <a:xfrm>
                <a:off x="3561570" y="1980672"/>
                <a:ext cx="2549282" cy="287297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0"/>
                    </a:lnTo>
                    <a:lnTo>
                      <a:pt x="21599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F93C43"/>
              </a:solidFill>
              <a:ln w="25400" cap="flat" cmpd="sng">
                <a:solidFill>
                  <a:srgbClr val="000000">
                    <a:alpha val="0"/>
                  </a:srgbClr>
                </a:solidFill>
                <a:prstDash val="solid"/>
                <a:miter lim="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>
                  <a:defRPr/>
                </a:pPr>
                <a:endParaRPr lang="es-ES" sz="2669">
                  <a:cs typeface="Calibri" charset="0"/>
                </a:endParaRPr>
              </a:p>
            </p:txBody>
          </p:sp>
          <p:sp>
            <p:nvSpPr>
              <p:cNvPr id="35" name="AutoShape 6"/>
              <p:cNvSpPr>
                <a:spLocks/>
              </p:cNvSpPr>
              <p:nvPr/>
            </p:nvSpPr>
            <p:spPr bwMode="auto">
              <a:xfrm>
                <a:off x="1485530" y="4853641"/>
                <a:ext cx="2111755" cy="1339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407FAA"/>
              </a:solidFill>
              <a:ln w="25400" cap="flat" cmpd="sng">
                <a:noFill/>
                <a:prstDash val="solid"/>
                <a:miter lim="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>
                  <a:defRPr/>
                </a:pPr>
                <a:endParaRPr lang="es-ES" sz="2669">
                  <a:cs typeface="Calibri" charset="0"/>
                </a:endParaRPr>
              </a:p>
            </p:txBody>
          </p:sp>
          <p:sp>
            <p:nvSpPr>
              <p:cNvPr id="36" name="AutoShape 7"/>
              <p:cNvSpPr>
                <a:spLocks/>
              </p:cNvSpPr>
              <p:nvPr/>
            </p:nvSpPr>
            <p:spPr bwMode="auto">
              <a:xfrm>
                <a:off x="6106390" y="4853641"/>
                <a:ext cx="2165330" cy="1339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0"/>
                    </a:lnTo>
                    <a:lnTo>
                      <a:pt x="21599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407FAA"/>
              </a:solidFill>
              <a:ln w="25400" cap="flat" cmpd="sng">
                <a:noFill/>
                <a:prstDash val="solid"/>
                <a:miter lim="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>
                  <a:defRPr/>
                </a:pPr>
                <a:endParaRPr lang="es-ES" sz="2669">
                  <a:cs typeface="Calibri" charset="0"/>
                </a:endParaRPr>
              </a:p>
            </p:txBody>
          </p:sp>
          <p:sp>
            <p:nvSpPr>
              <p:cNvPr id="39" name="AutoShape 8"/>
              <p:cNvSpPr>
                <a:spLocks/>
              </p:cNvSpPr>
              <p:nvPr/>
            </p:nvSpPr>
            <p:spPr bwMode="auto">
              <a:xfrm>
                <a:off x="8262790" y="4853642"/>
                <a:ext cx="2553750" cy="1205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C20000"/>
              </a:solidFill>
              <a:ln w="25400" cap="flat" cmpd="sng">
                <a:noFill/>
                <a:prstDash val="solid"/>
                <a:miter lim="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>
                  <a:defRPr/>
                </a:pPr>
                <a:endParaRPr lang="es-ES" sz="2669">
                  <a:cs typeface="Calibri" charset="0"/>
                </a:endParaRPr>
              </a:p>
            </p:txBody>
          </p:sp>
          <p:sp>
            <p:nvSpPr>
              <p:cNvPr id="40" name="AutoShape 9"/>
              <p:cNvSpPr>
                <a:spLocks/>
              </p:cNvSpPr>
              <p:nvPr/>
            </p:nvSpPr>
            <p:spPr bwMode="auto">
              <a:xfrm>
                <a:off x="3771404" y="3567837"/>
                <a:ext cx="2176493" cy="71433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0"/>
                    </a:lnTo>
                    <a:lnTo>
                      <a:pt x="21599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  </a:r>
              </a:p>
            </p:txBody>
          </p:sp>
          <p:sp>
            <p:nvSpPr>
              <p:cNvPr id="42" name="AutoShape 11"/>
              <p:cNvSpPr>
                <a:spLocks/>
              </p:cNvSpPr>
              <p:nvPr/>
            </p:nvSpPr>
            <p:spPr bwMode="auto">
              <a:xfrm>
                <a:off x="8477091" y="3567837"/>
                <a:ext cx="2178724" cy="71433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0"/>
                    </a:lnTo>
                    <a:lnTo>
                      <a:pt x="21599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0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  </a:r>
              </a:p>
            </p:txBody>
          </p:sp>
          <p:sp>
            <p:nvSpPr>
              <p:cNvPr id="44" name="AutoShape 16"/>
              <p:cNvSpPr>
                <a:spLocks/>
              </p:cNvSpPr>
              <p:nvPr/>
            </p:nvSpPr>
            <p:spPr bwMode="auto">
              <a:xfrm>
                <a:off x="3731221" y="3003064"/>
                <a:ext cx="1717591" cy="28573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r>
                  <a:rPr lang="zh-CN" altLang="en-US" sz="14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</p:txBody>
          </p:sp>
          <p:sp>
            <p:nvSpPr>
              <p:cNvPr id="45" name="AutoShape 17"/>
              <p:cNvSpPr>
                <a:spLocks/>
              </p:cNvSpPr>
              <p:nvPr/>
            </p:nvSpPr>
            <p:spPr bwMode="auto">
              <a:xfrm>
                <a:off x="8439141" y="3003064"/>
                <a:ext cx="1717591" cy="28573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r>
                  <a:rPr lang="zh-CN" altLang="en-US" sz="14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64471633"/>
      </p:ext>
    </p:extLst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rgbClr val="FEEDF3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0261" y="196612"/>
            <a:ext cx="1181250" cy="506250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2679" y="155045"/>
            <a:ext cx="538035" cy="547817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836211" y="196612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此次输入标题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525941" y="1496641"/>
            <a:ext cx="9232626" cy="4522819"/>
            <a:chOff x="1525941" y="1141041"/>
            <a:chExt cx="9232626" cy="4522819"/>
          </a:xfrm>
        </p:grpSpPr>
        <p:pic>
          <p:nvPicPr>
            <p:cNvPr id="19" name="Picture 4" descr="E:\003.png"/>
            <p:cNvPicPr>
              <a:picLocks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07632" y="2818503"/>
              <a:ext cx="1653636" cy="1240227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20" name="Picture 5" descr="E:\005.png"/>
            <p:cNvPicPr>
              <a:picLocks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04931" y="1141041"/>
              <a:ext cx="1653636" cy="1240227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21" name="Picture 6" descr="E:\009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5941" y="1147422"/>
              <a:ext cx="1653636" cy="1206409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22" name="Picture 7" descr="E:\021.png"/>
            <p:cNvPicPr>
              <a:picLocks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36309" y="2818503"/>
              <a:ext cx="1653636" cy="1240227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23" name="Picture 8" descr="E:\060.png"/>
            <p:cNvPicPr>
              <a:picLocks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13253" y="2818503"/>
              <a:ext cx="1653636" cy="1240227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24" name="Picture 6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402086" y="1141041"/>
              <a:ext cx="1691046" cy="1240227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26" name="Picture 10" descr="E:\030.png"/>
            <p:cNvPicPr>
              <a:picLocks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6151" y="4423633"/>
              <a:ext cx="1653636" cy="1240227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27" name="Picture 11" descr="E:\070.png"/>
            <p:cNvPicPr>
              <a:picLocks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2302" y="4423633"/>
              <a:ext cx="1653636" cy="1240227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28" name="Picture 12" descr="C:\Users\Administrator\Desktop\外国宝宝\u=499260092,1389839211&amp;fm=21&amp;gp=0.jpg"/>
            <p:cNvPicPr>
              <a:picLocks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4058" y="1141041"/>
              <a:ext cx="1653636" cy="1240227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29" name="Picture 14" descr="C:\Users\Administrator\Desktop\外国宝宝\u=3753810459,178630286&amp;fm=21&amp;gp=0.jpg"/>
            <p:cNvPicPr>
              <a:picLocks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62986" y="2818503"/>
              <a:ext cx="1653636" cy="1240227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30" name="Picture 15" descr="C:\Users\Administrator\Desktop\外国宝宝\403a3954b319ebc44d69d4dd8226cffc1e171669.jpg"/>
            <p:cNvPicPr>
              <a:picLocks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41597" y="4423633"/>
              <a:ext cx="1653636" cy="1240227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31" name="Picture 16" descr="C:\Users\Administrator\Desktop\外国宝宝\u=222155664,4036925749&amp;fm=21&amp;gp=0.jpg"/>
            <p:cNvPicPr>
              <a:picLocks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27193" y="1147421"/>
              <a:ext cx="1653636" cy="1240227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93319" y="1147421"/>
              <a:ext cx="1604376" cy="1206410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42788" y="2858748"/>
              <a:ext cx="1600511" cy="1199982"/>
            </a:xfrm>
            <a:prstGeom prst="rect">
              <a:avLst/>
            </a:prstGeom>
          </p:spPr>
        </p:pic>
        <p:pic>
          <p:nvPicPr>
            <p:cNvPr id="41" name="Picture 3" descr="C:\Users\Administrator\Desktop\图片1.png图片1"/>
            <p:cNvPicPr>
              <a:picLocks noChangeAspect="1" noChangeArrowheads="1"/>
            </p:cNvPicPr>
            <p:nvPr/>
          </p:nvPicPr>
          <p:blipFill>
            <a:blip r:embed="rId19"/>
            <a:srcRect/>
            <a:stretch>
              <a:fillRect/>
            </a:stretch>
          </p:blipFill>
          <p:spPr bwMode="auto">
            <a:xfrm>
              <a:off x="1578107" y="1148529"/>
              <a:ext cx="1560750" cy="12053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2886" y="1209405"/>
              <a:ext cx="1621078" cy="1103498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92733" y="2864932"/>
              <a:ext cx="1606956" cy="1142999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57748" y="4477834"/>
              <a:ext cx="1623081" cy="1186025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58208" y="2845940"/>
              <a:ext cx="1631737" cy="1161991"/>
            </a:xfrm>
            <a:prstGeom prst="rect">
              <a:avLst/>
            </a:prstGeom>
          </p:spPr>
        </p:pic>
      </p:grpSp>
      <p:sp>
        <p:nvSpPr>
          <p:cNvPr id="46" name="Rectangle 3"/>
          <p:cNvSpPr>
            <a:spLocks noGrp="1"/>
          </p:cNvSpPr>
          <p:nvPr/>
        </p:nvSpPr>
        <p:spPr>
          <a:xfrm>
            <a:off x="410134" y="4851565"/>
            <a:ext cx="2843286" cy="703004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en-US" altLang="zh-CN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Rectangle 3"/>
          <p:cNvSpPr>
            <a:spLocks noGrp="1"/>
          </p:cNvSpPr>
          <p:nvPr/>
        </p:nvSpPr>
        <p:spPr>
          <a:xfrm>
            <a:off x="8974076" y="4833434"/>
            <a:ext cx="2843286" cy="703004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en-US" altLang="zh-CN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05928569"/>
      </p:ext>
    </p:extLst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5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6" grpId="0"/>
      <p:bldP spid="4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rgbClr val="FEEDF3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流程图: 离页连接符 10"/>
          <p:cNvSpPr/>
          <p:nvPr/>
        </p:nvSpPr>
        <p:spPr>
          <a:xfrm flipV="1">
            <a:off x="1564081" y="-12061"/>
            <a:ext cx="9278155" cy="6836998"/>
          </a:xfrm>
          <a:prstGeom prst="flowChartOffpageConnector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4669655" y="1345845"/>
            <a:ext cx="319451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000" b="1" dirty="0" smtClean="0">
                <a:gradFill>
                  <a:gsLst>
                    <a:gs pos="30000">
                      <a:srgbClr val="407FAA"/>
                    </a:gs>
                    <a:gs pos="100000">
                      <a:srgbClr val="F93C43"/>
                    </a:gs>
                  </a:gsLst>
                  <a:lin ang="36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18000" b="1" dirty="0">
              <a:gradFill>
                <a:gsLst>
                  <a:gs pos="30000">
                    <a:srgbClr val="407FAA"/>
                  </a:gs>
                  <a:gs pos="100000">
                    <a:srgbClr val="F93C43"/>
                  </a:gs>
                </a:gsLst>
                <a:lin ang="360000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4549" y="2921918"/>
            <a:ext cx="1943479" cy="88249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6914" y="5637316"/>
            <a:ext cx="618750" cy="630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10406983" y="3053489"/>
            <a:ext cx="737518" cy="750927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243082" y="3936164"/>
            <a:ext cx="40476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 smtClean="0">
                <a:gradFill>
                  <a:gsLst>
                    <a:gs pos="81000">
                      <a:srgbClr val="E14A50"/>
                    </a:gs>
                    <a:gs pos="0">
                      <a:srgbClr val="407FAA"/>
                    </a:gs>
                  </a:gsLst>
                  <a:lin ang="0" scaled="0"/>
                </a:gra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  <a:endParaRPr lang="zh-CN" altLang="en-US" sz="4400" b="1" dirty="0">
              <a:gradFill>
                <a:gsLst>
                  <a:gs pos="81000">
                    <a:srgbClr val="E14A50"/>
                  </a:gs>
                  <a:gs pos="0">
                    <a:srgbClr val="407FAA"/>
                  </a:gs>
                </a:gsLst>
                <a:lin ang="0" scaled="0"/>
              </a:gra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0975" y="4682547"/>
            <a:ext cx="1181250" cy="506250"/>
          </a:xfrm>
          <a:prstGeom prst="rect">
            <a:avLst/>
          </a:prstGeom>
        </p:spPr>
      </p:pic>
      <p:pic>
        <p:nvPicPr>
          <p:cNvPr id="10" name="图片 9" descr="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03220" y="-12065"/>
            <a:ext cx="5909945" cy="160845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268197" y="5574332"/>
            <a:ext cx="1072986" cy="1245103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79867" y="5574333"/>
            <a:ext cx="1135701" cy="124510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1083" y="5365084"/>
            <a:ext cx="1443968" cy="1492916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5309323" y="4751006"/>
            <a:ext cx="17876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333333"/>
                </a:solidFill>
                <a:latin typeface="Arial" panose="020B0604020202020204" pitchFamily="34" charset="0"/>
              </a:rPr>
              <a:t>In this input title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20361145"/>
      </p:ext>
    </p:extLst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750"/>
                            </p:stCondLst>
                            <p:childTnLst>
                              <p:par>
                                <p:cTn id="4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25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750"/>
                            </p:stCondLst>
                            <p:childTnLst>
                              <p:par>
                                <p:cTn id="6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4" grpId="0"/>
      <p:bldP spid="8" grpId="0"/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rgbClr val="FEEDF3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0261" y="196612"/>
            <a:ext cx="1181250" cy="506250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2679" y="155045"/>
            <a:ext cx="538035" cy="547817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836211" y="196612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此次输入标题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3422523" y="1415758"/>
            <a:ext cx="2493222" cy="2400935"/>
          </a:xfrm>
          <a:prstGeom prst="ellipse">
            <a:avLst/>
          </a:prstGeom>
          <a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aintStrokes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 w="28575">
            <a:solidFill>
              <a:schemeClr val="bg1"/>
            </a:solidFill>
          </a:ln>
          <a:effectLst>
            <a:reflection blurRad="6350" stA="50000" endA="300" endPos="55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6290820" y="1415758"/>
            <a:ext cx="2525183" cy="2400935"/>
          </a:xfrm>
          <a:prstGeom prst="ellipse">
            <a:avLst/>
          </a:prstGeom>
          <a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artisticMarker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 w="28575">
            <a:solidFill>
              <a:schemeClr val="bg1"/>
            </a:solidFill>
          </a:ln>
          <a:effectLst>
            <a:reflection blurRad="6350" stA="50000" endA="300" endPos="55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 flipH="1">
            <a:off x="514026" y="1415758"/>
            <a:ext cx="2423583" cy="2400935"/>
          </a:xfrm>
          <a:prstGeom prst="ellipse">
            <a:avLst/>
          </a:prstGeom>
          <a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artisticMarker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 w="28575">
            <a:solidFill>
              <a:schemeClr val="bg1"/>
            </a:solidFill>
          </a:ln>
          <a:effectLst>
            <a:reflection blurRad="6350" stA="50000" endA="300" endPos="55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 flipH="1">
            <a:off x="9191078" y="1415757"/>
            <a:ext cx="2493222" cy="2400935"/>
          </a:xfrm>
          <a:prstGeom prst="ellipse">
            <a:avLst/>
          </a:prstGeom>
          <a:blipFill rotWithShape="1"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artisticMarker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 w="28575">
            <a:solidFill>
              <a:schemeClr val="bg1"/>
            </a:solidFill>
          </a:ln>
          <a:effectLst>
            <a:reflection blurRad="6350" stA="50000" endA="300" endPos="55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Rectangle 3"/>
          <p:cNvSpPr>
            <a:spLocks noGrp="1"/>
          </p:cNvSpPr>
          <p:nvPr/>
        </p:nvSpPr>
        <p:spPr>
          <a:xfrm>
            <a:off x="1273787" y="4656667"/>
            <a:ext cx="9283915" cy="1310559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在此录入上述图表的综合描述说明，在此录入上述图表的综合描述说明，在此录入上述图表的综合描述说明，在此录入上述图表的综合描述说明</a:t>
            </a:r>
          </a:p>
        </p:txBody>
      </p:sp>
    </p:spTree>
    <p:extLst>
      <p:ext uri="{BB962C8B-B14F-4D97-AF65-F5344CB8AC3E}">
        <p14:creationId xmlns:p14="http://schemas.microsoft.com/office/powerpoint/2010/main" val="374273341"/>
      </p:ext>
    </p:extLst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50"/>
                            </p:stCondLst>
                            <p:childTnLst>
                              <p:par>
                                <p:cTn id="2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250"/>
                            </p:stCondLst>
                            <p:childTnLst>
                              <p:par>
                                <p:cTn id="3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250"/>
                            </p:stCondLst>
                            <p:childTnLst>
                              <p:par>
                                <p:cTn id="3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250"/>
                            </p:stCondLst>
                            <p:childTnLst>
                              <p:par>
                                <p:cTn id="3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6" grpId="0" animBg="1"/>
      <p:bldP spid="39" grpId="0" animBg="1"/>
      <p:bldP spid="40" grpId="0" animBg="1"/>
      <p:bldP spid="42" grpId="0" animBg="1"/>
      <p:bldP spid="4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rgbClr val="FEEDF3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0261" y="196612"/>
            <a:ext cx="1181250" cy="506250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2679" y="155045"/>
            <a:ext cx="538035" cy="547817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836211" y="196612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此次输入标题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Picture 3" descr="C:\Users\Administrator\Desktop\相框边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2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2970" y="1190790"/>
            <a:ext cx="4800307" cy="5520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图片 16" descr="C:\Users\Administrator\Desktop\14495345.jpg.238.jpg14495345.jpg.238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Marker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6874511" y="1769556"/>
            <a:ext cx="3250397" cy="4398405"/>
          </a:xfrm>
          <a:prstGeom prst="rect">
            <a:avLst/>
          </a:prstGeom>
        </p:spPr>
      </p:pic>
      <p:sp>
        <p:nvSpPr>
          <p:cNvPr id="14" name="Rectangle 3"/>
          <p:cNvSpPr>
            <a:spLocks noGrp="1"/>
          </p:cNvSpPr>
          <p:nvPr/>
        </p:nvSpPr>
        <p:spPr>
          <a:xfrm>
            <a:off x="911418" y="3318573"/>
            <a:ext cx="4745782" cy="2336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在此录入上述图表的综合描述说明，在此录入上述图表的综合描述说明，在此录入上述图表的综合描述说明，在此录入上述图表的综合描述说明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1054751" y="2372570"/>
            <a:ext cx="4237003" cy="461665"/>
          </a:xfrm>
          <a:prstGeom prst="rect">
            <a:avLst/>
          </a:prstGeom>
          <a:solidFill>
            <a:srgbClr val="F93C43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</a:t>
            </a: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2045" y="2437916"/>
            <a:ext cx="1181250" cy="50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139994"/>
      </p:ext>
    </p:extLst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250"/>
                            </p:stCondLst>
                            <p:childTnLst>
                              <p:par>
                                <p:cTn id="3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750"/>
                            </p:stCondLst>
                            <p:childTnLst>
                              <p:par>
                                <p:cTn id="40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250"/>
                            </p:stCondLst>
                            <p:childTnLst>
                              <p:par>
                                <p:cTn id="44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4" grpId="0"/>
      <p:bldP spid="1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rgbClr val="FEEDF3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0261" y="196612"/>
            <a:ext cx="1181250" cy="506250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2679" y="155045"/>
            <a:ext cx="538035" cy="547817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836211" y="196612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此次输入标题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6406905" y="1754510"/>
            <a:ext cx="16749998" cy="2960370"/>
            <a:chOff x="0" y="1756972"/>
            <a:chExt cx="9144000" cy="1629555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756972"/>
              <a:ext cx="9144000" cy="1629555"/>
            </a:xfrm>
            <a:prstGeom prst="rect">
              <a:avLst/>
            </a:prstGeom>
          </p:spPr>
        </p:pic>
        <p:pic>
          <p:nvPicPr>
            <p:cNvPr id="17" name="图片 16" descr="C:\Users\Administrator\Desktop\240440-160912102229100.jpg240440-160912102229100"/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Marker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>
            <a:xfrm>
              <a:off x="7715079" y="2085015"/>
              <a:ext cx="1334961" cy="897968"/>
            </a:xfrm>
            <a:prstGeom prst="rect">
              <a:avLst/>
            </a:prstGeom>
          </p:spPr>
        </p:pic>
        <p:pic>
          <p:nvPicPr>
            <p:cNvPr id="18" name="图片 17" descr="C:\Users\Administrator\Desktop\72f80567b77152e25206aa7f37ef9c31.jpg72f80567b77152e25206aa7f37ef9c31"/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artisticMarker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>
            <a:xfrm>
              <a:off x="6203498" y="2082743"/>
              <a:ext cx="1380373" cy="939563"/>
            </a:xfrm>
            <a:prstGeom prst="rect">
              <a:avLst/>
            </a:prstGeom>
          </p:spPr>
        </p:pic>
        <p:pic>
          <p:nvPicPr>
            <p:cNvPr id="19" name="图片 18" descr="C:\Users\Administrator\Desktop\234991-1410250IG689.jpg234991-1410250IG689"/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artisticPaintStrokes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>
            <a:xfrm>
              <a:off x="4651878" y="2088336"/>
              <a:ext cx="1392159" cy="935019"/>
            </a:xfrm>
            <a:prstGeom prst="rect">
              <a:avLst/>
            </a:prstGeom>
          </p:spPr>
        </p:pic>
        <p:pic>
          <p:nvPicPr>
            <p:cNvPr id="20" name="图片 19" descr="C:\Users\Administrator\Desktop\8f4764cc181f4263b2fb9187610212ac_th.jpg8f4764cc181f4263b2fb9187610212ac_th"/>
            <p:cNvPicPr>
              <a:picLocks noChangeAspect="1"/>
            </p:cNvPicPr>
            <p:nvPr/>
          </p:nvPicPr>
          <p:blipFill>
            <a:blip r:embed="rId12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artisticMarker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>
            <a:xfrm>
              <a:off x="3090205" y="2113852"/>
              <a:ext cx="1442771" cy="907056"/>
            </a:xfrm>
            <a:prstGeom prst="rect">
              <a:avLst/>
            </a:prstGeom>
          </p:spPr>
        </p:pic>
        <p:pic>
          <p:nvPicPr>
            <p:cNvPr id="21" name="图片 20" descr="C:\Users\Administrator\Desktop\图片1.png图片1"/>
            <p:cNvPicPr>
              <a:picLocks noChangeAspect="1"/>
            </p:cNvPicPr>
            <p:nvPr/>
          </p:nvPicPr>
          <p:blipFill>
            <a:blip r:embed="rId14"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artisticMarker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>
            <a:xfrm>
              <a:off x="1524373" y="2077500"/>
              <a:ext cx="1487142" cy="956691"/>
            </a:xfrm>
            <a:prstGeom prst="rect">
              <a:avLst/>
            </a:prstGeom>
          </p:spPr>
        </p:pic>
        <p:pic>
          <p:nvPicPr>
            <p:cNvPr id="22" name="图片 21" descr="C:\Users\Administrator\Desktop\001toBiwzy773CmQXqPab.png001toBiwzy773CmQXqPab"/>
            <p:cNvPicPr>
              <a:picLocks noChangeAspect="1"/>
            </p:cNvPicPr>
            <p:nvPr/>
          </p:nvPicPr>
          <p:blipFill>
            <a:blip r:embed="rId16"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artisticMarker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>
            <a:xfrm>
              <a:off x="61497" y="2057751"/>
              <a:ext cx="1429598" cy="962283"/>
            </a:xfrm>
            <a:prstGeom prst="rect">
              <a:avLst/>
            </a:prstGeom>
          </p:spPr>
        </p:pic>
      </p:grpSp>
      <p:sp>
        <p:nvSpPr>
          <p:cNvPr id="23" name="Rectangle 3"/>
          <p:cNvSpPr>
            <a:spLocks noGrp="1"/>
          </p:cNvSpPr>
          <p:nvPr/>
        </p:nvSpPr>
        <p:spPr>
          <a:xfrm>
            <a:off x="1277415" y="4961467"/>
            <a:ext cx="9283915" cy="1310559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在此录入上述图表的综合描述说明，在此录入上述图表的综合描述说明，在此录入上述图表的综合描述说明，在此录入上述图表的综合描述说明</a:t>
            </a:r>
          </a:p>
        </p:txBody>
      </p:sp>
    </p:spTree>
    <p:extLst>
      <p:ext uri="{BB962C8B-B14F-4D97-AF65-F5344CB8AC3E}">
        <p14:creationId xmlns:p14="http://schemas.microsoft.com/office/powerpoint/2010/main" val="2753689743"/>
      </p:ext>
    </p:extLst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2.22222E-6 L -1.39544 2.22222E-6 " pathEditMode="relative" rAng="0" ptsTypes="AA">
                                      <p:cBhvr>
                                        <p:cTn id="23" dur="2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779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rgbClr val="FEEDF3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0261" y="196612"/>
            <a:ext cx="1181250" cy="506250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2679" y="155045"/>
            <a:ext cx="538035" cy="547817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836211" y="196612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此次输入标题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385788" y="1211520"/>
            <a:ext cx="173576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335" b="0" dirty="0">
              <a:solidFill>
                <a:schemeClr val="bg2">
                  <a:lumMod val="5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323850" y="4055618"/>
            <a:ext cx="332766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在此录入上述图表的综合描述说明，在此录入上述图表的综合描述说明，在此录入上述图表的综合描述说明，在此录入上述图表的综合描述说明</a:t>
            </a:r>
          </a:p>
        </p:txBody>
      </p:sp>
      <p:sp>
        <p:nvSpPr>
          <p:cNvPr id="26" name="矩形 25"/>
          <p:cNvSpPr/>
          <p:nvPr/>
        </p:nvSpPr>
        <p:spPr>
          <a:xfrm>
            <a:off x="8000813" y="887948"/>
            <a:ext cx="307317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zh-CN" altLang="en-US" sz="6600" dirty="0" smtClean="0">
                <a:solidFill>
                  <a:schemeClr val="bg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夕阳</a:t>
            </a:r>
            <a:r>
              <a:rPr lang="zh-CN" altLang="en-US" sz="4000" dirty="0" smtClean="0">
                <a:solidFill>
                  <a:schemeClr val="bg2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红</a:t>
            </a:r>
            <a:endParaRPr lang="zh-CN" altLang="en-US" sz="4000" dirty="0">
              <a:solidFill>
                <a:schemeClr val="bg2">
                  <a:lumMod val="5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424366" y="1305689"/>
            <a:ext cx="3656697" cy="2140479"/>
            <a:chOff x="1424366" y="1305689"/>
            <a:chExt cx="3656697" cy="2140479"/>
          </a:xfrm>
        </p:grpSpPr>
        <p:pic>
          <p:nvPicPr>
            <p:cNvPr id="16" name="Picture 4" descr="F:\SUN孙艳下载即作\清新相册模板\外国宝宝\17961491_091315675000_2.jp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4366" y="1305689"/>
              <a:ext cx="3656697" cy="2140479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28" name="图片 27" descr="C:\Users\Administrator\Desktop\001toBiwzy773CmQXqPab.png001toBiwzy773CmQXqPab"/>
            <p:cNvPicPr>
              <a:picLocks noChangeAspect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Marker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>
            <a:xfrm>
              <a:off x="1442601" y="1330069"/>
              <a:ext cx="3621529" cy="2099165"/>
            </a:xfrm>
            <a:prstGeom prst="rect">
              <a:avLst/>
            </a:prstGeom>
          </p:spPr>
        </p:pic>
      </p:grpSp>
      <p:grpSp>
        <p:nvGrpSpPr>
          <p:cNvPr id="4" name="组合 3"/>
          <p:cNvGrpSpPr/>
          <p:nvPr/>
        </p:nvGrpSpPr>
        <p:grpSpPr>
          <a:xfrm>
            <a:off x="5792087" y="4055618"/>
            <a:ext cx="3656697" cy="2258058"/>
            <a:chOff x="5792087" y="4055618"/>
            <a:chExt cx="3656697" cy="2258058"/>
          </a:xfrm>
        </p:grpSpPr>
        <p:pic>
          <p:nvPicPr>
            <p:cNvPr id="14" name="Picture 2" descr="F:\SUN孙艳下载即作\清新相册模板\外国宝宝\17961491_091329110000_2.jpg"/>
            <p:cNvPicPr>
              <a:picLocks noChangeAspect="1" noChangeArrowheads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92087" y="4055618"/>
              <a:ext cx="3656697" cy="225805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24033" y="4096417"/>
              <a:ext cx="3624751" cy="2214086"/>
            </a:xfrm>
            <a:prstGeom prst="rect">
              <a:avLst/>
            </a:prstGeom>
          </p:spPr>
        </p:pic>
      </p:grpSp>
      <p:grpSp>
        <p:nvGrpSpPr>
          <p:cNvPr id="3" name="组合 2"/>
          <p:cNvGrpSpPr/>
          <p:nvPr/>
        </p:nvGrpSpPr>
        <p:grpSpPr>
          <a:xfrm>
            <a:off x="7849509" y="2430419"/>
            <a:ext cx="3198552" cy="1923840"/>
            <a:chOff x="7849509" y="2430419"/>
            <a:chExt cx="3198552" cy="1923840"/>
          </a:xfrm>
        </p:grpSpPr>
        <p:pic>
          <p:nvPicPr>
            <p:cNvPr id="15" name="Picture 3" descr="F:\SUN孙艳下载即作\清新相册模板\外国宝宝\17961491_075152459000_2.jpg"/>
            <p:cNvPicPr>
              <a:picLocks noChangeAspect="1" noChangeArrowheads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49509" y="2430419"/>
              <a:ext cx="3198552" cy="192384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6935" y="2479668"/>
              <a:ext cx="3144193" cy="18158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38099868"/>
      </p:ext>
    </p:extLst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450"/>
                            </p:stCondLst>
                            <p:childTnLst>
                              <p:par>
                                <p:cTn id="2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450"/>
                            </p:stCondLst>
                            <p:childTnLst>
                              <p:par>
                                <p:cTn id="40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450"/>
                            </p:stCondLst>
                            <p:childTnLst>
                              <p:par>
                                <p:cTn id="4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450"/>
                            </p:stCondLst>
                            <p:childTnLst>
                              <p:par>
                                <p:cTn id="5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4" grpId="0"/>
      <p:bldP spid="25" grpId="0"/>
      <p:bldP spid="2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等腰三角形 24"/>
          <p:cNvSpPr/>
          <p:nvPr/>
        </p:nvSpPr>
        <p:spPr>
          <a:xfrm>
            <a:off x="3590" y="2787919"/>
            <a:ext cx="12192000" cy="4050396"/>
          </a:xfrm>
          <a:prstGeom prst="triangle">
            <a:avLst/>
          </a:prstGeom>
          <a:solidFill>
            <a:srgbClr val="F93C4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流程图: 离页连接符 1"/>
          <p:cNvSpPr/>
          <p:nvPr/>
        </p:nvSpPr>
        <p:spPr>
          <a:xfrm flipV="1">
            <a:off x="1564081" y="-12061"/>
            <a:ext cx="9278155" cy="6836998"/>
          </a:xfrm>
          <a:prstGeom prst="flowChartOffpageConnector">
            <a:avLst/>
          </a:prstGeom>
          <a:solidFill>
            <a:srgbClr val="FEEDF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3792" y="1543483"/>
            <a:ext cx="2116369" cy="96100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00220" y="6132648"/>
            <a:ext cx="1181250" cy="50625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3982065" y="4106100"/>
            <a:ext cx="57181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2400" b="1" dirty="0" smtClean="0">
                <a:solidFill>
                  <a:srgbClr val="F93C43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a:rPr>
              <a:t>THANK YOU FOR WATCHING</a:t>
            </a:r>
            <a:endParaRPr lang="en-US" altLang="zh-CN" sz="2400" b="1" dirty="0">
              <a:solidFill>
                <a:srgbClr val="F93C43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方正大标宋简体" panose="02010601030101010101" charset="-122"/>
              <a:ea typeface="方正大标宋简体" panose="02010601030101010101" charset="-122"/>
            </a:endParaRPr>
          </a:p>
        </p:txBody>
      </p:sp>
      <p:pic>
        <p:nvPicPr>
          <p:cNvPr id="6" name="图片 5" descr="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531" y="1317"/>
            <a:ext cx="9197975" cy="250317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489" y="6911762"/>
            <a:ext cx="849461" cy="81288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9950" y="7105152"/>
            <a:ext cx="768161" cy="66013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8339" y="7092676"/>
            <a:ext cx="1040489" cy="89416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7506" y="7173964"/>
            <a:ext cx="849461" cy="81288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2924" y="7290349"/>
            <a:ext cx="576121" cy="551312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3215997" y="6847210"/>
            <a:ext cx="1040489" cy="918078"/>
            <a:chOff x="7001409" y="4653136"/>
            <a:chExt cx="932690" cy="822961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10" cstate="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01409" y="4653136"/>
              <a:ext cx="780290" cy="670561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10" cstate="print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53809" y="4805536"/>
              <a:ext cx="780290" cy="670561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/>
        </p:nvPicPr>
        <p:blipFill>
          <a:blip r:embed="rId11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7999" y="7539760"/>
            <a:ext cx="520245" cy="44708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972" y="7351220"/>
            <a:ext cx="317025" cy="272443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6034" y="7391256"/>
            <a:ext cx="576121" cy="551312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1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3050" y="7207933"/>
            <a:ext cx="812779" cy="778913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8606" y="6945731"/>
            <a:ext cx="812779" cy="778913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252309" y="5811941"/>
            <a:ext cx="618750" cy="63000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10800000">
            <a:off x="5818518" y="1820254"/>
            <a:ext cx="737518" cy="750927"/>
          </a:xfrm>
          <a:prstGeom prst="rect">
            <a:avLst/>
          </a:prstGeom>
        </p:spPr>
      </p:pic>
      <p:pic>
        <p:nvPicPr>
          <p:cNvPr id="22" name="图片 21" descr="图片包含 玩具&#10;&#10;已生成高可信度的说明">
            <a:extLst>
              <a:ext uri="{FF2B5EF4-FFF2-40B4-BE49-F238E27FC236}">
                <a16:creationId xmlns="" xmlns:a16="http://schemas.microsoft.com/office/drawing/2014/main" id="{C2B53E99-DD17-441A-B67C-1A9BD6FC3DF2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0" y="1873515"/>
            <a:ext cx="4451620" cy="5033800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4928688" y="2825542"/>
            <a:ext cx="357020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b="1" dirty="0" smtClean="0">
                <a:solidFill>
                  <a:srgbClr val="407FA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感谢观看</a:t>
            </a:r>
            <a:endParaRPr lang="zh-CN" altLang="en-US" sz="6600" b="1" dirty="0">
              <a:solidFill>
                <a:srgbClr val="407FA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42837408"/>
      </p:ext>
    </p:extLst>
  </p:cSld>
  <p:clrMapOvr>
    <a:masterClrMapping/>
  </p:clrMapOvr>
  <p:transition spd="slow" advTm="0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6 4.16281E-7 C 0.00555 -0.0111 0.01076 -0.01272 0.01944 -0.0178 C 0.02638 -0.02174 0.03142 -0.02636 0.03871 -0.02983 C 0.05486 -0.03746 0.07274 -0.03376 0.08958 -0.03769 C 0.09097 -0.03908 0.09236 -0.04047 0.09392 -0.04162 C 0.09531 -0.04255 0.09722 -0.04232 0.09843 -0.04371 C 0.10104 -0.04694 0.10451 -0.0555 0.10451 -0.0555 C 0.10763 -0.06868 0.11024 -0.0821 0.11336 -0.09528 C 0.11284 -0.1006 0.11319 -0.10615 0.11197 -0.11124 C 0.11163 -0.11309 0.10954 -0.11355 0.10885 -0.11517 C 0.10798 -0.11725 0.1085 -0.11956 0.10746 -0.12118 C 0.10486 -0.12557 0.10138 -0.12927 0.09843 -0.13321 C 0.09357 -0.13968 0.08888 -0.14731 0.0835 -0.15309 C 0.07899 -0.15818 0.07343 -0.16073 0.06857 -0.16489 C 0.06284 -0.17668 0.06909 -0.16651 0.06111 -0.17298 C 0.04496 -0.18593 0.05642 -0.18062 0.04618 -0.18478 C 0.03489 -0.19472 0.0394 -0.18964 0.02986 -0.20259 C 0.02881 -0.20397 0.0269 -0.20675 0.0269 -0.20675 C 0.02291 -0.22201 0.02499 -0.21461 0.02083 -0.22849 C 0.02204 -0.24306 0.01857 -0.2604 0.02534 -0.2722 C 0.03142 -0.28284 0.03229 -0.27867 0.03576 -0.28816 C 0.03645 -0.29001 0.03628 -0.29278 0.03732 -0.29417 C 0.04444 -0.30365 0.0559 -0.30781 0.06562 -0.30804 C 0.10746 -0.3092 0.14913 -0.30943 0.19097 -0.31013 C 0.20763 -0.31429 0.22326 -0.31822 0.23871 -0.32793 C 0.25381 -0.33742 0.24618 -0.33325 0.25659 -0.33996 C 0.25868 -0.34135 0.26267 -0.34389 0.26267 -0.34389 C 0.26423 -0.34597 0.26614 -0.34736 0.26718 -0.3499 C 0.26874 -0.3536 0.27013 -0.3617 0.27013 -0.3617 C 0.27187 -0.39223 0.27708 -0.39431 0.27308 -0.42946 C 0.27239 -0.43501 0.26857 -0.44519 0.26857 -0.44519 C 0.2644 -0.47548 0.26683 -0.49028 0.28802 -0.49884 C 0.2967 -0.5067 0.3085 -0.50925 0.31631 -0.51873 C 0.31944 -0.52243 0.3217 -0.52775 0.32534 -0.53075 C 0.3269 -0.53214 0.32847 -0.53307 0.32986 -0.53469 C 0.33541 -0.54116 0.33871 -0.54926 0.34479 -0.55458 C 0.35138 -0.56984 0.35798 -0.58695 0.36111 -0.6043 C 0.36232 -0.62419 0.36284 -0.65633 0.37152 -0.67391 C 0.37395 -0.69218 0.38159 -0.71068 0.38958 -0.72548 C 0.39826 -0.74144 0.40572 -0.75925 0.41631 -0.77335 C 0.41979 -0.77798 0.42447 -0.78075 0.42829 -0.78515 C 0.4342 -0.79186 0.44201 -0.79648 0.44618 -0.80504 C 0.44722 -0.80712 0.44774 -0.80943 0.44913 -0.81105 C 0.46163 -0.82608 0.47187 -0.83603 0.48211 -0.85476 C 0.48611 -0.87187 0.47986 -0.84944 0.48802 -0.8647 C 0.48958 -0.86771 0.48975 -0.87141 0.49097 -0.87465 C 0.49496 -0.88506 0.50034 -0.89431 0.50451 -0.90448 C 0.50572 -0.90749 0.50624 -0.91119 0.50746 -0.91443 C 0.50868 -0.9179 0.51041 -0.92113 0.51197 -0.92437 C 0.51475 -0.94056 0.51979 -0.95883 0.52534 -0.97409 C 0.5269 -0.98866 0.52847 -1.01457 0.53281 -1.03168 C 0.53472 -1.03908 0.53871 -1.04532 0.53871 -1.05365 " pathEditMode="relative" ptsTypes="fffffffffffffffffffffffffffffffffffffffffffffffffffA">
                                      <p:cBhvr>
                                        <p:cTn id="37" dur="11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9" dur="11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E-6 2.67345E-6 C 0.0033 -0.00879 0.0073 -0.01434 0.01198 -0.02174 C 0.01702 -0.0296 0.0132 -0.02636 0.01789 -0.03584 C 0.02466 -0.04926 0.03334 -0.06221 0.04184 -0.07354 C 0.04514 -0.07794 0.04549 -0.08603 0.04931 -0.0895 C 0.0507 -0.09089 0.05226 -0.09204 0.05365 -0.09343 C 0.05417 -0.09551 0.05452 -0.09759 0.05521 -0.09944 C 0.05608 -0.10152 0.05747 -0.10314 0.05816 -0.10523 C 0.05903 -0.10777 0.05851 -0.11101 0.05973 -0.11332 C 0.06198 -0.11794 0.07014 -0.12326 0.07309 -0.1272 C 0.08177 -0.13899 0.08646 -0.15495 0.09549 -0.16697 C 0.09861 -0.17877 0.10087 -0.18987 0.10591 -0.20074 C 0.11007 -0.20976 0.11441 -0.22017 0.11632 -0.23057 C 0.11823 -0.24075 0.11771 -0.2648 0.1224 -0.27243 C 0.12622 -0.27868 0.13368 -0.27775 0.13872 -0.28029 C 0.1474 -0.28469 0.15521 -0.29024 0.16407 -0.29417 C 0.16997 -0.30203 0.1783 -0.3055 0.18646 -0.30805 C 0.1908 -0.31105 0.19566 -0.3129 0.2 -0.31614 C 0.20313 -0.31845 0.20556 -0.32239 0.20886 -0.324 C 0.21702 -0.3277 0.22552 -0.33372 0.23282 -0.33996 C 0.23611 -0.38645 0.23299 -0.36818 0.23872 -0.3957 C 0.23941 -0.40194 0.24028 -0.41443 0.24184 -0.42137 C 0.24462 -0.43339 0.24983 -0.44288 0.25226 -0.45536 C 0.24914 -0.47942 0.24966 -0.4926 0.23733 -0.50902 C 0.23282 -0.52544 0.23993 -0.50208 0.23125 -0.52081 C 0.21702 -0.55157 0.23056 -0.53145 0.21789 -0.5488 C 0.21545 -0.55805 0.2073 -0.57539 0.20139 -0.58048 C 0.19931 -0.58927 0.1908 -0.60546 0.18507 -0.61031 C 0.18021 -0.62026 0.179 -0.63182 0.17466 -0.64223 C 0.16927 -0.65495 0.16302 -0.66674 0.15816 -0.67992 C 0.15556 -0.69496 0.14879 -0.70837 0.14618 -0.72363 C 0.14271 -0.74352 0.14132 -0.76665 0.13577 -0.78538 C 0.13525 -0.7914 0.13507 -0.79741 0.13438 -0.80319 C 0.1342 -0.80527 0.13282 -0.80712 0.13282 -0.8092 C 0.13282 -0.82562 0.13802 -0.83996 0.14184 -0.85499 C 0.14341 -0.86771 0.14584 -0.87997 0.14775 -0.89269 C 0.14757 -0.8987 0.14861 -0.98127 0.14028 -0.99815 C 0.13855 -1.01434 0.13733 -1.02937 0.13733 -1.04579 " pathEditMode="relative" ptsTypes="fffffffffffffffffffffffffffffffffffffA">
                                      <p:cBhvr>
                                        <p:cTn id="41" dur="8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3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30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3876E-7 C -0.00226 -0.04695 0.00521 -0.11032 -0.02396 -0.14709 C -0.02934 -0.17831 -0.03177 -0.1871 -0.02535 -0.23266 C -0.02483 -0.23682 -0.01649 -0.23659 -0.01649 -0.23659 C -0.0059 -0.24607 -0.01042 -0.24214 -0.00295 -0.24862 C 0.00313 -0.25393 0.00573 -0.26295 0.01198 -0.2685 C 0.01302 -0.27059 0.01354 -0.27313 0.01493 -0.27452 C 0.01771 -0.27752 0.02188 -0.27706 0.02535 -0.27845 C 0.03577 -0.28238 0.03472 -0.28423 0.04774 -0.28631 C 0.05799 -0.29117 0.06736 -0.28307 0.07761 -0.28238 C 0.09306 -0.28122 0.10833 -0.28099 0.12379 -0.2803 C 0.13524 -0.27683 0.1467 -0.27521 0.15816 -0.27244 C 0.16215 -0.27151 0.17014 -0.2685 0.17014 -0.2685 C 0.17552 -0.26388 0.1783 -0.25787 0.18351 -0.25255 C 0.18542 -0.24538 0.18802 -0.24006 0.18958 -0.23266 C 0.1882 -0.21739 0.18802 -0.20583 0.17604 -0.20097 C 0.17083 -0.19589 0.1691 -0.19311 0.16267 -0.19103 C 0.1474 -0.16929 0.15816 -0.1827 0.10452 -0.18895 C 0.10104 -0.18941 0.08698 -0.1975 0.08212 -0.19889 C 0.06389 -0.20421 0.04653 -0.21369 0.0283 -0.21878 C 0.02101 -0.22618 0.01181 -0.23058 0.00295 -0.23474 C -0.00903 -0.24653 0.00399 -0.23543 -0.01198 -0.2426 C -0.01371 -0.2433 -0.01476 -0.24561 -0.01649 -0.24653 C -0.0184 -0.24769 -0.02048 -0.24792 -0.02239 -0.24862 C -0.03246 -0.2574 -0.04427 -0.26318 -0.05521 -0.27035 C -0.06476 -0.2766 -0.06719 -0.28307 -0.0776 -0.28631 C -0.08316 -0.29787 -0.07708 -0.28816 -0.08663 -0.29441 C -0.09184 -0.29787 -0.09653 -0.30458 -0.10156 -0.30828 C -0.10382 -0.31013 -0.10677 -0.31036 -0.10903 -0.31221 C -0.11111 -0.31383 -0.11285 -0.31638 -0.11493 -0.31823 C -0.11684 -0.31985 -0.11892 -0.32077 -0.12083 -0.32216 C -0.12778 -0.33534 -0.11927 -0.32193 -0.12986 -0.33002 C -0.13177 -0.33141 -0.13264 -0.33442 -0.13437 -0.33603 C -0.14323 -0.34367 -0.14809 -0.34274 -0.15677 -0.34806 C -0.1691 -0.35546 -0.18055 -0.36402 -0.19253 -0.37188 C -0.1941 -0.37442 -0.19531 -0.37743 -0.19705 -0.37974 C -0.19878 -0.38206 -0.20139 -0.38321 -0.20295 -0.38576 C -0.20972 -0.39639 -0.2092 -0.41675 -0.21042 -0.42947 C -0.20937 -0.48173 -0.21667 -0.48636 -0.2 -0.51503 C -0.19427 -0.52475 -0.19288 -0.53007 -0.18507 -0.53677 C -0.17656 -0.55412 -0.16389 -0.57308 -0.15069 -0.58465 C -0.14097 -0.60384 -0.13212 -0.62211 -0.12691 -0.64431 C -0.12726 -0.66143 -0.12309 -0.71462 -0.13437 -0.73775 C -0.13646 -0.75532 -0.14114 -0.77128 -0.14635 -0.78747 C -0.14792 -0.79857 -0.15243 -0.80481 -0.15521 -0.81522 C -0.15816 -0.82632 -0.16042 -0.8328 -0.16423 -0.84297 C -0.16875 -0.86911 -0.16111 -0.82886 -0.17014 -0.86101 C -0.17118 -0.86471 -0.17083 -0.86887 -0.1717 -0.87281 C -0.17344 -0.88136 -0.17691 -0.88946 -0.18055 -0.89663 C -0.18003 -0.92646 -0.18003 -0.95606 -0.17917 -0.9859 C -0.17864 -1.00139 -0.17621 -1.01619 -0.17621 -1.03192 " pathEditMode="relative" ptsTypes="ffffffffffffffffffffffffffffffffffffffffffffffffffA">
                                      <p:cBhvr>
                                        <p:cTn id="46" dur="137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6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5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" dur="11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3.22849E-6 C -0.00139 -0.01757 -0.00121 -0.02937 -0.01059 -0.04185 C -0.01111 -0.04394 -0.01094 -0.04648 -0.01198 -0.04787 C -0.0158 -0.05296 -0.025 -0.06059 -0.02986 -0.06382 C -0.04514 -0.07423 -0.06128 -0.07886 -0.0776 -0.08556 C -0.08975 -0.09042 -0.10104 -0.09458 -0.11354 -0.09759 C -0.12396 -0.10661 -0.13611 -0.10823 -0.14774 -0.11332 C -0.15764 -0.12234 -0.16232 -0.12604 -0.16875 -0.13922 C -0.17083 -0.15402 -0.17309 -0.1679 -0.17465 -0.18293 C -0.17569 -0.19218 -0.17569 -0.20027 -0.18073 -0.20698 C -0.18142 -0.21299 -0.18368 -0.21877 -0.18368 -0.22479 C -0.18368 -0.24329 -0.18246 -0.26433 -0.17465 -0.28075 C -0.17239 -0.2937 -0.16632 -0.29972 -0.16267 -0.31221 C -0.15885 -0.32539 -0.16128 -0.31938 -0.15521 -0.33048 C -0.15121 -0.3469 -0.14132 -0.358 -0.13437 -0.37187 C -0.12969 -0.38112 -0.12535 -0.3913 -0.11944 -0.39963 C -0.11562 -0.40494 -0.11111 -0.40795 -0.10746 -0.41373 C -0.1026 -0.42136 -0.08854 -0.44172 -0.08663 -0.44935 C -0.08489 -0.45605 -0.08368 -0.46137 -0.08073 -0.46739 C -0.07916 -0.47525 -0.07795 -0.48057 -0.07465 -0.48728 C -0.07239 -0.49676 -0.06996 -0.50277 -0.06875 -0.51295 C -0.06927 -0.53029 -0.06632 -0.54926 -0.0717 -0.56475 C -0.07274 -0.56776 -0.07482 -0.56984 -0.07621 -0.57261 C -0.0908 -0.60083 -0.10295 -0.61563 -0.12691 -0.62835 C -0.13298 -0.63644 -0.13819 -0.63806 -0.14635 -0.64037 C -0.15642 -0.64916 -0.16684 -0.65494 -0.1776 -0.66211 C -0.1868 -0.66836 -0.196 -0.67668 -0.20607 -0.68015 C -0.20764 -0.682 -0.20885 -0.68432 -0.21059 -0.68593 C -0.2118 -0.68709 -0.21371 -0.68686 -0.21493 -0.68802 C -0.22205 -0.69542 -0.22291 -0.69796 -0.22691 -0.70582 C -0.23107 -0.72756 -0.22482 -0.70074 -0.23298 -0.71993 C -0.23403 -0.72224 -0.23368 -0.72525 -0.23437 -0.72802 C -0.23507 -0.73011 -0.23628 -0.73173 -0.23732 -0.73381 C -0.23854 -0.74329 -0.23837 -0.7493 -0.2434 -0.75555 C -0.24236 -0.77821 -0.24253 -0.80087 -0.24028 -0.82331 C -0.23993 -0.82678 -0.22378 -0.85522 -0.22239 -0.85707 C -0.20798 -0.87765 -0.20833 -0.87604 -0.19253 -0.89292 C -0.18993 -0.89569 -0.18646 -0.89639 -0.18368 -0.8987 C -0.16944 -0.91188 -0.1559 -0.92715 -0.14184 -0.94056 C -0.12413 -0.95744 -0.10955 -0.98149 -0.0941 -1.00185 C -0.09028 -1.00716 -0.08489 -1.00971 -0.08073 -1.0141 C -0.0743 -1.02081 -0.06996 -1.03029 -0.06423 -1.03769 C -0.05069 -1.05596 -0.03871 -1.07493 -0.02691 -1.09551 C -0.02083 -1.10592 -0.01493 -1.11679 -0.00746 -1.12534 C -0.00399 -1.12927 5.55556E-7 -1.13274 0.00295 -1.13737 C 0.01042 -1.14893 0.01615 -1.16188 0.02379 -1.17321 C 0.0257 -1.17599 0.04028 -1.19727 0.04028 -1.20097 " pathEditMode="relative" ptsTypes="ffffffffffffffffffffffffffffffffffffffffffffffA">
                                      <p:cBhvr>
                                        <p:cTn id="53" dur="11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9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0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" dur="11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6 8.31637E-6 C 0.00227 -0.02011 0.00522 -0.03977 0.00747 -0.05966 C 0.00643 -0.07192 0.00747 -0.07932 0.00157 -0.08764 C -0.00034 -0.09713 -0.00485 -0.10638 -0.01197 -0.10938 C -0.01336 -0.11077 -0.01475 -0.11239 -0.01631 -0.11332 C -0.01822 -0.11447 -0.02065 -0.11401 -0.02239 -0.1154 C -0.0243 -0.11678 -0.02517 -0.11979 -0.0269 -0.12141 C -0.03055 -0.12465 -0.03471 -0.12673 -0.03871 -0.12927 C -0.04374 -0.13274 -0.04878 -0.13297 -0.05364 -0.13737 C -0.0644 -0.14708 -0.04773 -0.13505 -0.0611 -0.14523 C -0.0651 -0.14824 -0.06822 -0.14916 -0.07169 -0.15309 C -0.07794 -0.16049 -0.08385 -0.16905 -0.08957 -0.17714 C -0.09305 -0.19148 -0.09773 -0.20467 -0.10155 -0.219 C -0.10416 -0.24167 -0.10989 -0.26456 -0.11631 -0.2863 C -0.11839 -0.30226 -0.121 -0.31822 -0.12378 -0.33418 C -0.12482 -0.35129 -0.12569 -0.39107 -0.1328 -0.40564 C -0.13489 -0.41859 -0.13523 -0.42506 -0.14027 -0.43547 C -0.14305 -0.45073 -0.14444 -0.4542 -0.1493 -0.46739 C -0.15537 -0.48404 -0.15728 -0.50323 -0.16718 -0.51711 C -0.16944 -0.5296 -0.17187 -0.54486 -0.1776 -0.5548 C -0.17951 -0.56752 -0.18263 -0.58001 -0.18506 -0.59273 C -0.1868 -0.60985 -0.19166 -0.62349 -0.19548 -0.6406 C -0.20086 -0.66443 -0.20364 -0.69033 -0.21336 -0.71184 C -0.21735 -0.73704 -0.21145 -0.70929 -0.21944 -0.72779 C -0.22742 -0.74653 -0.21301 -0.72525 -0.22534 -0.74167 C -0.22881 -0.75924 -0.22447 -0.74074 -0.22985 -0.75554 C -0.23315 -0.7648 -0.23315 -0.77682 -0.23732 -0.78538 C -0.24044 -0.79208 -0.24218 -0.79833 -0.24478 -0.80527 C -0.24704 -0.81868 -0.25017 -0.83163 -0.25225 -0.84505 C -0.2552 -0.8839 -0.25902 -0.91928 -0.25225 -0.95837 C -0.25051 -0.96854 -0.24756 -0.98034 -0.24617 -0.99028 C -0.24513 -0.99814 -0.24322 -1.0141 -0.24322 -1.0141 " pathEditMode="relative" ptsTypes="fffffffffffffffffffffffffffffffA">
                                      <p:cBhvr>
                                        <p:cTn id="60" dur="106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9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58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0" presetClass="path" presetSubtype="0" accel="50000" decel="5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0.00296 3.15449E-6 C -0.01215 -0.06083 0.00174 -0.11032 0.04046 -0.13992 C 0.04566 -0.15033 0.05226 -0.15703 0.05921 -0.16605 C 0.0632 -0.17114 0.06632 -0.17762 0.07049 -0.1827 C 0.07292 -0.19196 0.07518 -0.19612 0.0816 -0.20167 C 0.0849 -0.21323 0.09132 -0.22225 0.09653 -0.23243 C 0.10504 -0.24885 0.10486 -0.27128 0.11355 -0.28701 C 0.1158 -0.29903 0.11615 -0.31106 0.11893 -0.32262 C 0.11771 -0.35269 0.11684 -0.38714 0.10591 -0.41513 C 0.10469 -0.42137 0.10348 -0.42785 0.10226 -0.43409 C 0.09914 -0.44982 0.10608 -0.4704 0.11164 -0.48381 C 0.1125 -0.48613 0.11268 -0.4889 0.11355 -0.49098 C 0.11459 -0.49422 0.11598 -0.49769 0.11719 -0.5007 C 0.12986 -0.52914 0.15278 -0.54973 0.17709 -0.55759 C 0.18455 -0.5636 0.1908 -0.56499 0.19948 -0.56684 C 0.21042 -0.57748 0.2224 -0.5828 0.2349 -0.58835 C 0.24289 -0.59806 0.23455 -0.58927 0.24827 -0.59806 C 0.25851 -0.60407 0.26789 -0.61263 0.27813 -0.61911 C 0.28368 -0.62257 0.28768 -0.62928 0.29306 -0.63344 C 0.30261 -0.64084 0.31493 -0.6494 0.32292 -0.65958 C 0.32813 -0.66628 0.32986 -0.67091 0.33611 -0.67623 C 0.34167 -0.68548 0.34948 -0.69357 0.35296 -0.70467 C 0.35764 -0.71948 0.35417 -0.71346 0.36233 -0.72364 C 0.36476 -0.73196 0.3691 -0.73636 0.37171 -0.74492 C 0.37466 -0.75486 0.37535 -0.76365 0.379 -0.77336 C 0.37709 -0.80944 0.37848 -0.80227 0.36598 -0.8254 C 0.36476 -0.83072 0.36042 -0.83465 0.36042 -0.83973 C 0.35973 -0.86772 0.35139 -0.93016 0.37361 -0.95814 C 0.37709 -0.97225 0.38542 -0.97919 0.39046 -0.99145 " pathEditMode="relative" rAng="0" ptsTypes="ffffffffffffffffffffffffffffA">
                                      <p:cBhvr>
                                        <p:cTn id="65" dur="7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11" y="-49584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69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68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3876E-7 C -0.00226 -0.04695 0.00521 -0.11032 -0.02396 -0.14709 C -0.02934 -0.17831 -0.03177 -0.1871 -0.02535 -0.23266 C -0.02483 -0.23682 -0.01649 -0.23659 -0.01649 -0.23659 C -0.0059 -0.24607 -0.01042 -0.24214 -0.00295 -0.24862 C 0.00313 -0.25393 0.00573 -0.26295 0.01198 -0.2685 C 0.01302 -0.27059 0.01354 -0.27313 0.01493 -0.27452 C 0.01771 -0.27752 0.02188 -0.27706 0.02535 -0.27845 C 0.03577 -0.28238 0.03472 -0.28423 0.04774 -0.28631 C 0.05799 -0.29117 0.06736 -0.28307 0.07761 -0.28238 C 0.09306 -0.28122 0.10833 -0.28099 0.12379 -0.2803 C 0.13524 -0.27683 0.1467 -0.27521 0.15816 -0.27244 C 0.16215 -0.27151 0.17014 -0.2685 0.17014 -0.2685 C 0.17552 -0.26388 0.1783 -0.25787 0.18351 -0.25255 C 0.18542 -0.24538 0.18802 -0.24006 0.18958 -0.23266 C 0.1882 -0.21739 0.18802 -0.20583 0.17604 -0.20097 C 0.17083 -0.19589 0.1691 -0.19311 0.16267 -0.19103 C 0.1474 -0.16929 0.15816 -0.1827 0.10452 -0.18895 C 0.10104 -0.18941 0.08698 -0.1975 0.08212 -0.19889 C 0.06389 -0.20421 0.04653 -0.21369 0.0283 -0.21878 C 0.02101 -0.22618 0.01181 -0.23058 0.00295 -0.23474 C -0.00903 -0.24653 0.00399 -0.23543 -0.01198 -0.2426 C -0.01371 -0.2433 -0.01476 -0.24561 -0.01649 -0.24653 C -0.0184 -0.24769 -0.02048 -0.24792 -0.02239 -0.24862 C -0.03246 -0.2574 -0.04427 -0.26318 -0.05521 -0.27035 C -0.06476 -0.2766 -0.06719 -0.28307 -0.0776 -0.28631 C -0.08316 -0.29787 -0.07708 -0.28816 -0.08663 -0.29441 C -0.09184 -0.29787 -0.09653 -0.30458 -0.10156 -0.30828 C -0.10382 -0.31013 -0.10677 -0.31036 -0.10903 -0.31221 C -0.11111 -0.31383 -0.11285 -0.31638 -0.11493 -0.31823 C -0.11684 -0.31985 -0.11892 -0.32077 -0.12083 -0.32216 C -0.12778 -0.33534 -0.11927 -0.32193 -0.12986 -0.33002 C -0.13177 -0.33141 -0.13264 -0.33442 -0.13437 -0.33603 C -0.14323 -0.34367 -0.14809 -0.34274 -0.15677 -0.34806 C -0.1691 -0.35546 -0.18055 -0.36402 -0.19253 -0.37188 C -0.1941 -0.37442 -0.19531 -0.37743 -0.19705 -0.37974 C -0.19878 -0.38206 -0.20139 -0.38321 -0.20295 -0.38576 C -0.20972 -0.39639 -0.2092 -0.41675 -0.21042 -0.42947 C -0.20937 -0.48173 -0.21667 -0.48636 -0.2 -0.51503 C -0.19427 -0.52475 -0.19288 -0.53007 -0.18507 -0.53677 C -0.17656 -0.55412 -0.16389 -0.57308 -0.15069 -0.58465 C -0.14097 -0.60384 -0.13212 -0.62211 -0.12691 -0.64431 C -0.12726 -0.66143 -0.12309 -0.71462 -0.13437 -0.73775 C -0.13646 -0.75532 -0.14114 -0.77128 -0.14635 -0.78747 C -0.14792 -0.79857 -0.15243 -0.80481 -0.15521 -0.81522 C -0.15816 -0.82632 -0.16042 -0.8328 -0.16423 -0.84297 C -0.16875 -0.86911 -0.16111 -0.82886 -0.17014 -0.86101 C -0.17118 -0.86471 -0.17083 -0.86887 -0.1717 -0.87281 C -0.17344 -0.88136 -0.17691 -0.88946 -0.18055 -0.89663 C -0.18003 -0.92646 -0.18003 -0.95606 -0.17917 -0.9859 C -0.17864 -1.00139 -0.17621 -1.01619 -0.17621 -1.03192 " pathEditMode="relative" ptsTypes="ffffffffffffffffffffffffffffffffffffffffffffffffffA">
                                      <p:cBhvr>
                                        <p:cTn id="70" dur="137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6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5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8 0.00023 C 0.02362 -0.03377 0.04323 -0.08696 0.06042 -0.12813 C 0.06511 -0.13923 0.06702 -0.15033 0.07257 -0.16073 C 0.07448 -0.17577 0.07987 -0.18756 0.08299 -0.20213 C 0.08612 -0.21647 0.08629 -0.2204 0.08768 -0.23474 C 0.08664 -0.28955 0.08542 -0.33002 0.08004 -0.38252 C 0.07865 -0.4179 0.07431 -0.45606 0.07848 -0.49122 C 0.08108 -0.51319 0.09792 -0.55135 0.10695 -0.56938 C 0.11441 -0.60847 0.12848 -0.64061 0.14619 -0.6716 C 0.15487 -0.70259 0.17587 -0.72341 0.18542 -0.75417 C 0.19098 -0.77105 0.19636 -0.78331 0.20035 -0.80158 C 0.20139 -0.8062 0.20382 -0.81476 0.20382 -0.81453 C 0.20504 -0.84876 0.204 -0.88946 0.22032 -0.91721 C 0.22153 -0.91929 0.22344 -0.91975 0.22483 -0.9216 C 0.23108 -0.92901 0.2283 -0.92924 0.23698 -0.93664 C 0.25278 -0.94959 0.26962 -0.95814 0.2849 -0.97133 C 0.29809 -0.9822 0.31129 -0.98844 0.31823 -1.00833 C 0.32014 -1.02799 0.3198 -1.01989 0.3198 -1.03238 " pathEditMode="relative" rAng="0" ptsTypes="fffffffffffffffffA">
                                      <p:cBhvr>
                                        <p:cTn id="75" dur="14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90" y="-51642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77778E-6 1.40611E-6 C -0.00677 -0.00902 -0.00729 -0.02359 -0.01041 -0.03585 C -0.0118 -0.0703 -0.01979 -0.1494 -0.00902 -0.17299 C -0.00833 -0.17461 -0.00677 -0.17553 -0.0059 -0.17715 C -0.00486 -0.179 -0.00381 -0.18085 -0.00295 -0.18293 C 0.00035 -0.1908 0.00157 -0.19981 0.00591 -0.20698 C 0.01025 -0.21392 0.01563 -0.21693 0.01945 -0.22479 C 0.02119 -0.23242 0.02466 -0.23497 0.0283 -0.24075 C 0.03195 -0.24676 0.03473 -0.25324 0.03889 -0.25856 C 0.04358 -0.27128 0.04931 -0.28353 0.05365 -0.29625 C 0.05903 -0.31198 0.0533 -0.30504 0.06112 -0.31221 C 0.06355 -0.31892 0.06615 -0.32539 0.06858 -0.3321 C 0.07014 -0.33649 0.07327 -0.33973 0.07466 -0.34413 C 0.07744 -0.35361 0.07813 -0.36055 0.08351 -0.36795 C 0.08507 -0.38252 0.08907 -0.39547 0.09098 -0.40957 C 0.09306 -0.42461 0.09393 -0.4401 0.09549 -0.45537 C 0.09532 -0.48797 0.10782 -0.6531 0.08212 -0.72179 C 0.07987 -0.73635 0.07587 -0.75162 0.07171 -0.76549 C 0.06285 -0.79487 0.06841 -0.7685 0.06112 -0.79533 C 0.05851 -0.80527 0.05382 -0.82562 0.04931 -0.83511 C 0.04115 -0.85268 0.04792 -0.82886 0.04185 -0.84898 C 0.0382 -0.86078 0.03299 -0.87627 0.02987 -0.88876 C 0.02605 -0.90402 0.02501 -0.9179 0.01945 -0.93247 C 0.01823 -0.95282 0.01841 -0.97248 0.01337 -0.99214 C 0.01285 -1.00023 0.01233 -1.00809 0.01198 -1.01619 C 0.01129 -1.03215 0.01042 -1.06383 0.01042 -1.06383 " pathEditMode="relative" ptsTypes="fffffffffffffffffffffffffA">
                                      <p:cBhvr>
                                        <p:cTn id="77" dur="12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67362E-19 -1.26735E-6 C -0.00278 -0.02197 -0.01319 -0.03954 -0.0224 -0.05781 C -0.02535 -0.06382 -0.02517 -0.07146 -0.0283 -0.0777 C -0.03038 -0.08834 -0.03437 -0.09736 -0.03733 -0.10753 C -0.03958 -0.12419 -0.04514 -0.13991 -0.05069 -0.15541 C -0.0526 -0.1746 -0.05833 -0.19195 -0.06128 -0.21091 C -0.06371 -0.22733 -0.06632 -0.24306 -0.07014 -0.25878 C -0.07257 -0.29787 -0.07778 -0.33672 -0.08212 -0.3758 C -0.08316 -0.58788 -0.08368 -0.80018 -0.08507 -1.01202 C -0.08524 -1.03284 -0.08767 -1.05388 -0.09253 -1.07377 C -0.09444 -1.0925 -0.09792 -1.10938 -0.10156 -1.12742 C -0.10278 -1.1561 -0.10191 -1.15217 -0.10451 -1.17321 C -0.10486 -1.17645 -0.10538 -1.17992 -0.1059 -1.18316 C -0.10677 -1.18848 -0.10903 -1.19889 -0.10903 -1.19889 " pathEditMode="relative" ptsTypes="fffffffffffffA">
                                      <p:cBhvr>
                                        <p:cTn id="79" dur="15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6.93802E-7 C -0.01059 -0.003 -0.01545 -0.01133 -0.02239 -0.02197 C -0.02934 -0.0326 -0.03611 -0.04232 -0.0434 -0.0518 C -0.05087 -0.06151 -0.05625 -0.074 -0.06423 -0.08348 C -0.0816 -0.10384 -0.10035 -0.12164 -0.11805 -0.1413 C -0.1217 -0.14523 -0.12621 -0.14731 -0.12986 -0.15124 C -0.13368 -0.15541 -0.13646 -0.16096 -0.14028 -0.16512 C -0.14392 -0.16905 -0.14861 -0.17113 -0.15225 -0.17507 C -0.1717 -0.19495 -0.19045 -0.21716 -0.20903 -0.23866 C -0.21875 -0.25 -0.22517 -0.26665 -0.23594 -0.27636 C -0.25139 -0.29024 -0.26458 -0.30828 -0.27916 -0.324 C -0.28611 -0.3314 -0.29357 -0.34667 -0.30156 -0.3499 C -0.31128 -0.36725 -0.29982 -0.3499 -0.31354 -0.36193 C -0.32239 -0.36979 -0.31666 -0.3691 -0.32396 -0.37789 C -0.33472 -0.39107 -0.34288 -0.39593 -0.35382 -0.40564 C -0.36406 -0.41489 -0.37552 -0.42923 -0.38507 -0.4394 C -0.39635 -0.45143 -0.40729 -0.46438 -0.41649 -0.47918 C -0.42048 -0.48566 -0.42083 -0.49329 -0.42552 -0.49907 C -0.43576 -0.52729 -0.45191 -0.55018 -0.46875 -0.57261 C -0.47205 -0.57701 -0.47291 -0.58418 -0.47621 -0.58857 C -0.48611 -0.60175 -0.49965 -0.61794 -0.51198 -0.62627 C -0.51649 -0.63436 -0.51857 -0.63737 -0.52552 -0.64014 C -0.53177 -0.65286 -0.54323 -0.66119 -0.55225 -0.66998 C -0.5618 -0.67923 -0.56996 -0.69033 -0.57916 -0.69981 C -0.59965 -0.72086 -0.61857 -0.72779 -0.63298 -0.75948 C -0.63993 -0.80018 -0.63507 -0.76873 -0.63298 -0.86887 C -0.63194 -0.91581 -0.62135 -0.95397 -0.61198 -0.99815 C -0.61163 -1.00208 -0.61094 -1.01595 -0.60903 -1.02197 C -0.60243 -1.04139 -0.60607 -1.02405 -0.60312 -1.03792 C -0.60052 -1.05041 -0.59878 -1.06776 -0.5941 -1.07955 " pathEditMode="relative" ptsTypes="fffffffffffffffffffffffffffffA">
                                      <p:cBhvr>
                                        <p:cTn id="81" dur="152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8300"/>
                            </p:stCondLst>
                            <p:childTnLst>
                              <p:par>
                                <p:cTn id="8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8800"/>
                            </p:stCondLst>
                            <p:childTnLst>
                              <p:par>
                                <p:cTn id="8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9300"/>
                            </p:stCondLst>
                            <p:childTnLst>
                              <p:par>
                                <p:cTn id="9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9800"/>
                            </p:stCondLst>
                            <p:childTnLst>
                              <p:par>
                                <p:cTn id="9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" grpId="0" animBg="1"/>
      <p:bldP spid="5" grpId="0"/>
      <p:bldP spid="2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高端典雅电子相册企业欢送会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603</Words>
  <Application>Microsoft Office PowerPoint</Application>
  <PresentationFormat>宽屏</PresentationFormat>
  <Paragraphs>101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8" baseType="lpstr">
      <vt:lpstr>billy</vt:lpstr>
      <vt:lpstr>Open Sans Condensed</vt:lpstr>
      <vt:lpstr>等线</vt:lpstr>
      <vt:lpstr>方正大标宋简体</vt:lpstr>
      <vt:lpstr>华文细黑</vt:lpstr>
      <vt:lpstr>楷体</vt:lpstr>
      <vt:lpstr>宋体</vt:lpstr>
      <vt:lpstr>微软雅黑</vt:lpstr>
      <vt:lpstr>Arial</vt:lpstr>
      <vt:lpstr>Calibri</vt:lpstr>
      <vt:lpstr>Calibri Light</vt:lpstr>
      <vt:lpstr>Segoe UI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高端典雅电子相册企业欢送会</dc:title>
  <dc:creator/>
  <cp:lastModifiedBy/>
  <cp:revision>1</cp:revision>
  <dcterms:created xsi:type="dcterms:W3CDTF">2018-06-19T02:26:44Z</dcterms:created>
  <dcterms:modified xsi:type="dcterms:W3CDTF">2019-01-24T06:43:36Z</dcterms:modified>
</cp:coreProperties>
</file>