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410" r:id="rId3"/>
    <p:sldId id="414" r:id="rId4"/>
    <p:sldId id="413" r:id="rId5"/>
    <p:sldId id="420" r:id="rId6"/>
    <p:sldId id="435" r:id="rId7"/>
    <p:sldId id="436" r:id="rId8"/>
    <p:sldId id="437" r:id="rId9"/>
    <p:sldId id="426" r:id="rId10"/>
    <p:sldId id="419" r:id="rId11"/>
    <p:sldId id="421" r:id="rId12"/>
    <p:sldId id="438" r:id="rId13"/>
    <p:sldId id="425" r:id="rId14"/>
    <p:sldId id="422" r:id="rId15"/>
    <p:sldId id="439" r:id="rId16"/>
    <p:sldId id="440" r:id="rId17"/>
    <p:sldId id="423" r:id="rId18"/>
    <p:sldId id="424" r:id="rId19"/>
    <p:sldId id="441" r:id="rId20"/>
    <p:sldId id="442" r:id="rId22"/>
  </p:sldIdLst>
  <p:sldSz cx="12192000" cy="6858000"/>
  <p:notesSz cx="6858000" cy="9144000"/>
  <p:embeddedFontLst>
    <p:embeddedFont>
      <p:font typeface="微软雅黑" panose="020B0503020204020204" pitchFamily="34" charset="-122"/>
      <p:regular r:id="rId26"/>
    </p:embeddedFont>
    <p:embeddedFont>
      <p:font typeface="站酷文艺体" panose="02000603000000000000" charset="-122"/>
      <p:regular r:id="rId27"/>
    </p:embeddedFont>
    <p:embeddedFont>
      <p:font typeface="Calibri" panose="020F0502020204030204" charset="0"/>
      <p:regular r:id="rId28"/>
      <p:bold r:id="rId29"/>
      <p:italic r:id="rId30"/>
      <p:boldItalic r:id="rId31"/>
    </p:embeddedFont>
    <p:embeddedFont>
      <p:font typeface="Open Sans" panose="020B0606030504020204"/>
      <p:regular r:id="rId32"/>
      <p:bold r:id="rId33"/>
      <p:italic r:id="rId34"/>
      <p:boldItalic r:id="rId35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1700A"/>
    <a:srgbClr val="FFFFFF"/>
    <a:srgbClr val="59990E"/>
    <a:srgbClr val="DDB80B"/>
    <a:srgbClr val="D9D9D9"/>
    <a:srgbClr val="DCDCDC"/>
    <a:srgbClr val="F0F0F0"/>
    <a:srgbClr val="E6E6E6"/>
    <a:srgbClr val="C8C8C8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>
      <p:cViewPr varScale="1">
        <p:scale>
          <a:sx n="99" d="100"/>
          <a:sy n="99" d="100"/>
        </p:scale>
        <p:origin x="84" y="582"/>
      </p:cViewPr>
      <p:guideLst>
        <p:guide orient="horz" pos="2222"/>
        <p:guide pos="3841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5" Type="http://schemas.openxmlformats.org/officeDocument/2006/relationships/font" Target="fonts/font10.fntdata"/><Relationship Id="rId34" Type="http://schemas.openxmlformats.org/officeDocument/2006/relationships/font" Target="fonts/font9.fntdata"/><Relationship Id="rId33" Type="http://schemas.openxmlformats.org/officeDocument/2006/relationships/font" Target="fonts/font8.fntdata"/><Relationship Id="rId32" Type="http://schemas.openxmlformats.org/officeDocument/2006/relationships/font" Target="fonts/font7.fntdata"/><Relationship Id="rId31" Type="http://schemas.openxmlformats.org/officeDocument/2006/relationships/font" Target="fonts/font6.fntdata"/><Relationship Id="rId30" Type="http://schemas.openxmlformats.org/officeDocument/2006/relationships/font" Target="fonts/font5.fntdata"/><Relationship Id="rId3" Type="http://schemas.openxmlformats.org/officeDocument/2006/relationships/slide" Target="slides/slide1.xml"/><Relationship Id="rId29" Type="http://schemas.openxmlformats.org/officeDocument/2006/relationships/font" Target="fonts/font4.fntdata"/><Relationship Id="rId28" Type="http://schemas.openxmlformats.org/officeDocument/2006/relationships/font" Target="fonts/font3.fntdata"/><Relationship Id="rId27" Type="http://schemas.openxmlformats.org/officeDocument/2006/relationships/font" Target="fonts/font2.fntdata"/><Relationship Id="rId26" Type="http://schemas.openxmlformats.org/officeDocument/2006/relationships/font" Target="fonts/font1.fntdata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 b="1" i="0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 eaLnBrk="1" fontAlgn="auto" latinLnBrk="0" hangingPunct="1">
              <a:lnSpc>
                <a:spcPct val="130000"/>
              </a:lnSpc>
              <a:buNone/>
              <a:defRPr kumimoji="0" lang="zh-CN" altLang="en-US" sz="1800" b="0" i="0" u="none" strike="noStrike" kern="1200" cap="none" spc="150" normalizeH="0" baseline="0" noProof="1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lnSpc>
                <a:spcPct val="120000"/>
              </a:lnSpc>
              <a:defRPr sz="1400"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sz="2000" b="1" u="none" strike="noStrike" kern="1200" cap="none" spc="200" normalizeH="0" baseline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kumimoji="0" lang="zh-CN" altLang="en-US" sz="2000" b="1" i="0" u="none" strike="noStrike" kern="1200" cap="none" spc="200" normalizeH="0" baseline="0" noProof="1" dirty="0">
                <a:solidFill>
                  <a:schemeClr val="tx1">
                    <a:lumMod val="75000"/>
                    <a:lumOff val="2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>
                <a:sym typeface="+mn-ea"/>
              </a:rPr>
              <a:t>单击此处编辑文本</a:t>
            </a:r>
            <a:endParaRPr>
              <a:sym typeface="+mn-ea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单击此处编辑母版标题样式</a:t>
            </a:r>
            <a:endParaRPr>
              <a:sym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330" y="1555115"/>
            <a:ext cx="5233035" cy="4608195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kumimoji="0" lang="zh-CN" altLang="en-US" sz="1600" b="0" i="0" u="none" strike="noStrike" kern="1200" cap="none" spc="150" normalizeH="0" baseline="0" noProof="1" dirty="0">
                <a:solidFill>
                  <a:schemeClr val="tx1"/>
                </a:solidFill>
                <a:uFillTx/>
                <a:latin typeface="+mn-lt"/>
                <a:ea typeface="+mn-ea"/>
                <a:cs typeface="+mn-cs"/>
                <a:sym typeface="+mn-ea"/>
              </a:defRPr>
            </a:lvl5pPr>
          </a:lstStyle>
          <a:p>
            <a:pPr lvl="0"/>
            <a:endParaRPr dirty="0">
              <a:sym typeface="+mn-ea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457200" indent="0" defTabSz="914400" eaLnBrk="1" fontAlgn="auto" latinLnBrk="0" hangingPunct="1">
              <a:buNone/>
              <a:tabLst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eaLnBrk="1" fontAlgn="auto" latinLnBrk="0" hangingPunct="1">
              <a:defRPr u="none" strike="noStrike" kern="1200" cap="none" spc="150" normalizeH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</a:defRPr>
            </a:lvl5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 marL="0" marR="0" lvl="0" algn="l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None/>
              <a:defRPr kumimoji="0" lang="zh-CN" altLang="en-US" sz="28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单击此处编辑标题</a:t>
            </a:r>
            <a:endParaRPr dirty="0">
              <a:sym typeface="+mn-ea"/>
            </a:endParaRP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 eaLnBrk="1" fontAlgn="auto" latinLnBrk="0" hangingPunct="1">
              <a:lnSpc>
                <a:spcPct val="130000"/>
              </a:lnSpc>
              <a:spcAft>
                <a:spcPts val="10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spcAft>
                <a:spcPts val="600"/>
              </a:spcAft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spcAft>
                <a:spcPts val="300"/>
              </a:spcAft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 marL="228600" indent="-228600" eaLnBrk="1" fontAlgn="auto" latinLnBrk="0" hangingPunct="1">
              <a:lnSpc>
                <a:spcPct val="13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685800" indent="-228600" defTabSz="9144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2pPr>
            <a:lvl3pPr marL="11430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●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3pPr>
            <a:lvl4pPr marL="1600200" indent="-228600" eaLnBrk="1" fontAlgn="auto" latinLnBrk="0" hangingPunct="1">
              <a:lnSpc>
                <a:spcPct val="120000"/>
              </a:lnSpc>
              <a:buFont typeface="Wingdings" panose="05000000000000000000" charset="0"/>
              <a:buChar char="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4pPr>
            <a:lvl5pPr marL="2057400" indent="-228600" eaLnBrk="1" fontAlgn="auto" latinLnBrk="0" hangingPunct="1">
              <a:lnSpc>
                <a:spcPct val="120000"/>
              </a:lnSpc>
              <a:buFont typeface="Arial" panose="020B0604020202020204" pitchFamily="34" charset="0"/>
              <a:buChar char="•"/>
              <a:defRPr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marL="0" marR="0" algn="ctr" defTabSz="914400" rtl="0" eaLnBrk="1" fontAlgn="auto" latinLnBrk="0" hangingPunct="1">
              <a:lnSpc>
                <a:spcPct val="100000"/>
              </a:lnSpc>
              <a:buNone/>
              <a:defRPr kumimoji="0" lang="zh-CN" altLang="en-US" sz="60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>
                <a:sym typeface="+mn-ea"/>
              </a:rPr>
              <a:t>单击此处编辑标题</a:t>
            </a:r>
            <a:endParaRPr>
              <a:sym typeface="+mn-ea"/>
            </a:endParaRPr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62.xml"/><Relationship Id="rId17" Type="http://schemas.openxmlformats.org/officeDocument/2006/relationships/image" Target="../media/image1.jpeg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  <p:pic>
        <p:nvPicPr>
          <p:cNvPr id="7" name="图片 6" descr="美丽农村"/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3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67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69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70.xml"/><Relationship Id="rId2" Type="http://schemas.openxmlformats.org/officeDocument/2006/relationships/image" Target="../media/image4.jpeg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74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79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8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美丽农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12988" y="2256790"/>
            <a:ext cx="7743825" cy="9232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dist"/>
            <a:r>
              <a:rPr lang="zh-CN" altLang="en-US" sz="6000" b="1">
                <a:solidFill>
                  <a:schemeClr val="tx1"/>
                </a:solidFill>
                <a:effectLst/>
                <a:latin typeface="思源宋体 CN" panose="02020400000000000000" charset="-122"/>
                <a:ea typeface="思源宋体 CN" panose="02020400000000000000" charset="-122"/>
                <a:cs typeface="站酷文艺体" panose="02000603000000000000" charset="-122"/>
              </a:rPr>
              <a:t>简约学术毕业答辩</a:t>
            </a:r>
            <a:endParaRPr lang="zh-CN" altLang="en-US" sz="6000" b="1">
              <a:solidFill>
                <a:schemeClr val="tx1"/>
              </a:solidFill>
              <a:effectLst/>
              <a:latin typeface="思源宋体 CN" panose="02020400000000000000" charset="-122"/>
              <a:ea typeface="思源宋体 CN" panose="02020400000000000000" charset="-122"/>
              <a:cs typeface="站酷文艺体" panose="02000603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12670" y="3215005"/>
            <a:ext cx="7744460" cy="3689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dist" fontAlgn="auto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sym typeface="+mn-ea"/>
              </a:rPr>
              <a:t>Graduate thesis defence template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140643" y="4034790"/>
            <a:ext cx="2088515" cy="0"/>
          </a:xfrm>
          <a:prstGeom prst="line">
            <a:avLst/>
          </a:prstGeom>
          <a:ln w="34925">
            <a:solidFill>
              <a:srgbClr val="599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菱形 8"/>
          <p:cNvSpPr/>
          <p:nvPr/>
        </p:nvSpPr>
        <p:spPr>
          <a:xfrm>
            <a:off x="5853113" y="3915728"/>
            <a:ext cx="663575" cy="238125"/>
          </a:xfrm>
          <a:prstGeom prst="diamond">
            <a:avLst/>
          </a:prstGeom>
          <a:solidFill>
            <a:srgbClr val="59990E"/>
          </a:solidFill>
          <a:ln>
            <a:solidFill>
              <a:srgbClr val="5999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3206750" y="4677410"/>
            <a:ext cx="2286000" cy="353060"/>
          </a:xfrm>
          <a:prstGeom prst="roundRect">
            <a:avLst>
              <a:gd name="adj" fmla="val 50000"/>
            </a:avLst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36925" y="4690110"/>
            <a:ext cx="2026285" cy="330835"/>
          </a:xfrm>
          <a:prstGeom prst="rect">
            <a:avLst/>
          </a:prstGeom>
          <a:noFill/>
          <a:ln>
            <a:noFill/>
          </a:ln>
        </p:spPr>
        <p:txBody>
          <a:bodyPr wrap="square" lIns="71755" tIns="36195" rIns="0" bIns="17780" rtlCol="0">
            <a:spAutoFit/>
          </a:bodyPr>
          <a:p>
            <a:pPr indent="0" algn="ctr">
              <a:buClr>
                <a:srgbClr val="C00000"/>
              </a:buClr>
              <a:buSzPct val="170000"/>
              <a:buNone/>
            </a:pPr>
            <a:r>
              <a:rPr lang="zh-CN" altLang="en-US">
                <a:solidFill>
                  <a:schemeClr val="bg1"/>
                </a:solidFill>
                <a:latin typeface="+mj-ea"/>
                <a:ea typeface="+mj-ea"/>
                <a:cs typeface="+mj-ea"/>
              </a:rPr>
              <a:t>答辩人：</a:t>
            </a:r>
            <a:r>
              <a:rPr lang="en-US" altLang="zh-CN">
                <a:solidFill>
                  <a:schemeClr val="bg1"/>
                </a:solidFill>
                <a:latin typeface="+mj-ea"/>
                <a:ea typeface="+mj-ea"/>
                <a:cs typeface="+mj-ea"/>
              </a:rPr>
              <a:t>PPT</a:t>
            </a:r>
            <a:endParaRPr lang="en-US" altLang="zh-CN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598285" y="4677410"/>
            <a:ext cx="2286000" cy="353060"/>
          </a:xfrm>
          <a:prstGeom prst="roundRect">
            <a:avLst>
              <a:gd name="adj" fmla="val 50000"/>
            </a:avLst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28460" y="4690110"/>
            <a:ext cx="2026285" cy="330835"/>
          </a:xfrm>
          <a:prstGeom prst="rect">
            <a:avLst/>
          </a:prstGeom>
          <a:noFill/>
          <a:ln>
            <a:noFill/>
          </a:ln>
        </p:spPr>
        <p:txBody>
          <a:bodyPr wrap="square" lIns="71755" tIns="36195" rIns="0" bIns="17780" rtlCol="0">
            <a:spAutoFit/>
          </a:bodyPr>
          <a:p>
            <a:pPr indent="0" algn="ctr">
              <a:buClr>
                <a:srgbClr val="C00000"/>
              </a:buClr>
              <a:buSzPct val="170000"/>
              <a:buNone/>
            </a:pPr>
            <a:r>
              <a:rPr lang="zh-CN" altLang="en-US">
                <a:solidFill>
                  <a:schemeClr val="bg1"/>
                </a:solidFill>
                <a:latin typeface="+mj-ea"/>
                <a:ea typeface="+mj-ea"/>
                <a:cs typeface="+mj-ea"/>
              </a:rPr>
              <a:t>指导老师：</a:t>
            </a:r>
            <a:endParaRPr lang="en-US" altLang="zh-CN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73400" y="1826260"/>
            <a:ext cx="6223000" cy="47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 anchor="t">
            <a:spAutoFit/>
          </a:bodyPr>
          <a:p>
            <a:pPr algn="dist"/>
            <a:r>
              <a:rPr lang="en-US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XXX</a:t>
            </a:r>
            <a:r>
              <a:rPr lang="zh-CN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科技大学</a:t>
            </a:r>
            <a:r>
              <a:rPr lang="en-US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XXX</a:t>
            </a:r>
            <a:r>
              <a:rPr lang="zh-CN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系</a:t>
            </a:r>
            <a:r>
              <a:rPr lang="en-US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XXX</a:t>
            </a:r>
            <a:r>
              <a:rPr lang="zh-CN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专业</a:t>
            </a:r>
            <a:r>
              <a:rPr lang="en-US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XXX</a:t>
            </a:r>
            <a:r>
              <a:rPr lang="zh-CN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班级</a:t>
            </a:r>
            <a:endParaRPr lang="zh-CN" altLang="en-US" sz="2500">
              <a:solidFill>
                <a:schemeClr val="tx1">
                  <a:lumMod val="75000"/>
                  <a:lumOff val="25000"/>
                </a:schemeClr>
              </a:solidFill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11"/>
          <p:cNvSpPr txBox="1"/>
          <p:nvPr/>
        </p:nvSpPr>
        <p:spPr>
          <a:xfrm>
            <a:off x="2632075" y="3316605"/>
            <a:ext cx="6927850" cy="7385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zh-CN" sz="4800" b="1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zh-CN" sz="48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5036820" y="1613535"/>
            <a:ext cx="211836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lIns="0" tIns="0" rIns="0" bIns="0" rtlCol="0">
            <a:spAutoFit/>
          </a:bodyPr>
          <a:p>
            <a:pPr algn="ctr"/>
            <a:r>
              <a:rPr lang="en-US" altLang="zh-CN" sz="8400" b="1">
                <a:solidFill>
                  <a:srgbClr val="59990E"/>
                </a:solidFill>
                <a:effectLst/>
                <a:latin typeface="站酷文艺体" panose="02000603000000000000" charset="-122"/>
                <a:ea typeface="站酷文艺体" panose="02000603000000000000" charset="-122"/>
              </a:rPr>
              <a:t>01</a:t>
            </a:r>
            <a:endParaRPr lang="en-US" altLang="zh-CN" sz="8400" b="1">
              <a:solidFill>
                <a:srgbClr val="59990E"/>
              </a:solidFill>
              <a:effectLst/>
              <a:latin typeface="站酷文艺体" panose="02000603000000000000" charset="-122"/>
              <a:ea typeface="站酷文艺体" panose="02000603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838258" y="2537460"/>
            <a:ext cx="4515485" cy="0"/>
            <a:chOff x="6022" y="3799"/>
            <a:chExt cx="7111" cy="0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6022" y="3799"/>
              <a:ext cx="1644" cy="0"/>
            </a:xfrm>
            <a:prstGeom prst="line">
              <a:avLst/>
            </a:prstGeom>
            <a:ln w="28575">
              <a:solidFill>
                <a:srgbClr val="5999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1489" y="3799"/>
              <a:ext cx="1644" cy="0"/>
            </a:xfrm>
            <a:prstGeom prst="line">
              <a:avLst/>
            </a:prstGeom>
            <a:ln w="28575">
              <a:solidFill>
                <a:srgbClr val="5999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2632393" y="4177030"/>
            <a:ext cx="6927215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站酷文艺体" panose="02000603000000000000" charset="-122"/>
                <a:ea typeface="站酷文艺体" panose="02000603000000000000" charset="-122"/>
                <a:sym typeface="+mn-ea"/>
              </a:rPr>
              <a:t>Subject background and significance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1155065" y="795655"/>
            <a:ext cx="4573905" cy="73850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p>
            <a:pPr algn="dist"/>
            <a:r>
              <a:rPr lang="zh-CN" altLang="en-US" sz="4800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目录</a:t>
            </a:r>
            <a:r>
              <a:rPr lang="en-US" altLang="zh-CN" sz="4800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/</a:t>
            </a:r>
            <a:r>
              <a:rPr lang="en-US" altLang="zh-CN" sz="2400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CONTENTS</a:t>
            </a:r>
            <a:endParaRPr lang="en-US" altLang="zh-CN" sz="24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1212850" y="1633220"/>
            <a:ext cx="4500000" cy="0"/>
          </a:xfrm>
          <a:prstGeom prst="line">
            <a:avLst/>
          </a:prstGeom>
          <a:ln w="19050">
            <a:solidFill>
              <a:srgbClr val="599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任意多边形 7"/>
          <p:cNvSpPr/>
          <p:nvPr/>
        </p:nvSpPr>
        <p:spPr>
          <a:xfrm>
            <a:off x="1386205" y="2647315"/>
            <a:ext cx="753110" cy="5708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1" h="717">
                <a:moveTo>
                  <a:pt x="0" y="359"/>
                </a:moveTo>
                <a:cubicBezTo>
                  <a:pt x="0" y="161"/>
                  <a:pt x="161" y="0"/>
                  <a:pt x="359" y="0"/>
                </a:cubicBezTo>
                <a:lnTo>
                  <a:pt x="891" y="0"/>
                </a:lnTo>
                <a:lnTo>
                  <a:pt x="891" y="717"/>
                </a:lnTo>
                <a:lnTo>
                  <a:pt x="359" y="717"/>
                </a:lnTo>
                <a:cubicBezTo>
                  <a:pt x="161" y="717"/>
                  <a:pt x="0" y="556"/>
                  <a:pt x="0" y="359"/>
                </a:cubicBezTo>
                <a:close/>
              </a:path>
            </a:pathLst>
          </a:custGeom>
          <a:solidFill>
            <a:srgbClr val="59990E"/>
          </a:solidFill>
          <a:ln>
            <a:solidFill>
              <a:srgbClr val="59990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/>
            <a:endParaRPr lang="zh-CN" altLang="en-US" sz="160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4"/>
          <p:cNvSpPr txBox="1"/>
          <p:nvPr/>
        </p:nvSpPr>
        <p:spPr>
          <a:xfrm>
            <a:off x="1328420" y="2748280"/>
            <a:ext cx="98044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ctr"/>
            <a:r>
              <a:rPr lang="en-US" altLang="zh-CN" sz="240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240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1"/>
          <p:cNvSpPr txBox="1"/>
          <p:nvPr/>
        </p:nvSpPr>
        <p:spPr>
          <a:xfrm>
            <a:off x="2381250" y="2702560"/>
            <a:ext cx="3231515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dist"/>
            <a:r>
              <a:rPr lang="zh-CN" altLang="zh-CN" sz="2400" b="1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lang="zh-CN" altLang="zh-CN" sz="24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任意多边形 21"/>
          <p:cNvSpPr/>
          <p:nvPr/>
        </p:nvSpPr>
        <p:spPr>
          <a:xfrm>
            <a:off x="6579235" y="2647315"/>
            <a:ext cx="753110" cy="5708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1" h="717">
                <a:moveTo>
                  <a:pt x="0" y="359"/>
                </a:moveTo>
                <a:cubicBezTo>
                  <a:pt x="0" y="161"/>
                  <a:pt x="161" y="0"/>
                  <a:pt x="359" y="0"/>
                </a:cubicBezTo>
                <a:lnTo>
                  <a:pt x="891" y="0"/>
                </a:lnTo>
                <a:lnTo>
                  <a:pt x="891" y="717"/>
                </a:lnTo>
                <a:lnTo>
                  <a:pt x="359" y="717"/>
                </a:lnTo>
                <a:cubicBezTo>
                  <a:pt x="161" y="717"/>
                  <a:pt x="0" y="556"/>
                  <a:pt x="0" y="359"/>
                </a:cubicBezTo>
                <a:close/>
              </a:path>
            </a:pathLst>
          </a:custGeom>
          <a:solidFill>
            <a:srgbClr val="59990E"/>
          </a:solidFill>
          <a:ln>
            <a:solidFill>
              <a:srgbClr val="59990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/>
            <a:endParaRPr lang="zh-CN" altLang="en-US" sz="160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6521450" y="2748280"/>
            <a:ext cx="98044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ctr"/>
            <a:r>
              <a:rPr lang="en-US" altLang="zh-CN" sz="240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240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11"/>
          <p:cNvSpPr txBox="1"/>
          <p:nvPr/>
        </p:nvSpPr>
        <p:spPr>
          <a:xfrm>
            <a:off x="7574280" y="2702560"/>
            <a:ext cx="3231515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dist"/>
            <a:r>
              <a:rPr lang="zh-CN" altLang="zh-CN" sz="2400" b="1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24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1386205" y="4255770"/>
            <a:ext cx="753110" cy="5708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1" h="717">
                <a:moveTo>
                  <a:pt x="0" y="359"/>
                </a:moveTo>
                <a:cubicBezTo>
                  <a:pt x="0" y="161"/>
                  <a:pt x="161" y="0"/>
                  <a:pt x="359" y="0"/>
                </a:cubicBezTo>
                <a:lnTo>
                  <a:pt x="891" y="0"/>
                </a:lnTo>
                <a:lnTo>
                  <a:pt x="891" y="717"/>
                </a:lnTo>
                <a:lnTo>
                  <a:pt x="359" y="717"/>
                </a:lnTo>
                <a:cubicBezTo>
                  <a:pt x="161" y="717"/>
                  <a:pt x="0" y="556"/>
                  <a:pt x="0" y="359"/>
                </a:cubicBezTo>
                <a:close/>
              </a:path>
            </a:pathLst>
          </a:custGeom>
          <a:solidFill>
            <a:srgbClr val="59990E"/>
          </a:solidFill>
          <a:ln>
            <a:solidFill>
              <a:srgbClr val="59990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/>
            <a:endParaRPr lang="zh-CN" altLang="en-US" sz="160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4"/>
          <p:cNvSpPr txBox="1"/>
          <p:nvPr/>
        </p:nvSpPr>
        <p:spPr>
          <a:xfrm>
            <a:off x="1328420" y="4356735"/>
            <a:ext cx="98044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ctr"/>
            <a:r>
              <a:rPr lang="en-US" altLang="zh-CN" sz="240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240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11"/>
          <p:cNvSpPr txBox="1"/>
          <p:nvPr/>
        </p:nvSpPr>
        <p:spPr>
          <a:xfrm>
            <a:off x="2381250" y="4311015"/>
            <a:ext cx="3231515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dist"/>
            <a:r>
              <a:rPr lang="zh-CN" altLang="zh-CN" sz="2400" b="1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24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任意多边形 32"/>
          <p:cNvSpPr/>
          <p:nvPr/>
        </p:nvSpPr>
        <p:spPr>
          <a:xfrm>
            <a:off x="6579235" y="4255770"/>
            <a:ext cx="753110" cy="5708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91" h="717">
                <a:moveTo>
                  <a:pt x="0" y="359"/>
                </a:moveTo>
                <a:cubicBezTo>
                  <a:pt x="0" y="161"/>
                  <a:pt x="161" y="0"/>
                  <a:pt x="359" y="0"/>
                </a:cubicBezTo>
                <a:lnTo>
                  <a:pt x="891" y="0"/>
                </a:lnTo>
                <a:lnTo>
                  <a:pt x="891" y="717"/>
                </a:lnTo>
                <a:lnTo>
                  <a:pt x="359" y="717"/>
                </a:lnTo>
                <a:cubicBezTo>
                  <a:pt x="161" y="717"/>
                  <a:pt x="0" y="556"/>
                  <a:pt x="0" y="359"/>
                </a:cubicBezTo>
                <a:close/>
              </a:path>
            </a:pathLst>
          </a:custGeom>
          <a:solidFill>
            <a:srgbClr val="59990E"/>
          </a:solidFill>
          <a:ln>
            <a:solidFill>
              <a:srgbClr val="59990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p>
            <a:pPr algn="ctr"/>
            <a:endParaRPr lang="zh-CN" altLang="en-US" sz="160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4"/>
          <p:cNvSpPr txBox="1"/>
          <p:nvPr/>
        </p:nvSpPr>
        <p:spPr>
          <a:xfrm>
            <a:off x="6521450" y="4356735"/>
            <a:ext cx="980440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ctr"/>
            <a:r>
              <a:rPr lang="en-US" altLang="zh-CN" sz="2400">
                <a:solidFill>
                  <a:schemeClr val="bg1"/>
                </a:solidFill>
                <a:effectLst>
                  <a:outerShdw blurRad="50800" dist="38100" dir="8100000" algn="tr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2400">
              <a:solidFill>
                <a:schemeClr val="bg1"/>
              </a:solidFill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11"/>
          <p:cNvSpPr txBox="1"/>
          <p:nvPr/>
        </p:nvSpPr>
        <p:spPr>
          <a:xfrm>
            <a:off x="7574280" y="4311015"/>
            <a:ext cx="3231515" cy="36893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dist"/>
            <a:r>
              <a:rPr lang="zh-CN" altLang="zh-CN" sz="2400" b="1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en-US" sz="24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组合 86"/>
          <p:cNvGrpSpPr/>
          <p:nvPr/>
        </p:nvGrpSpPr>
        <p:grpSpPr>
          <a:xfrm>
            <a:off x="2009775" y="1830070"/>
            <a:ext cx="7839075" cy="1621790"/>
            <a:chOff x="2025" y="2466"/>
            <a:chExt cx="14644" cy="3030"/>
          </a:xfrm>
        </p:grpSpPr>
        <p:sp>
          <p:nvSpPr>
            <p:cNvPr id="71" name="Freeform 5"/>
            <p:cNvSpPr/>
            <p:nvPr/>
          </p:nvSpPr>
          <p:spPr bwMode="auto">
            <a:xfrm>
              <a:off x="2037" y="2596"/>
              <a:ext cx="3607" cy="2900"/>
            </a:xfrm>
            <a:custGeom>
              <a:avLst/>
              <a:gdLst>
                <a:gd name="T0" fmla="*/ 610 w 610"/>
                <a:gd name="T1" fmla="*/ 216 h 488"/>
                <a:gd name="T2" fmla="*/ 592 w 610"/>
                <a:gd name="T3" fmla="*/ 216 h 488"/>
                <a:gd name="T4" fmla="*/ 441 w 610"/>
                <a:gd name="T5" fmla="*/ 36 h 488"/>
                <a:gd name="T6" fmla="*/ 389 w 610"/>
                <a:gd name="T7" fmla="*/ 12 h 488"/>
                <a:gd name="T8" fmla="*/ 42 w 610"/>
                <a:gd name="T9" fmla="*/ 12 h 488"/>
                <a:gd name="T10" fmla="*/ 42 w 610"/>
                <a:gd name="T11" fmla="*/ 0 h 488"/>
                <a:gd name="T12" fmla="*/ 0 w 610"/>
                <a:gd name="T13" fmla="*/ 0 h 488"/>
                <a:gd name="T14" fmla="*/ 0 w 610"/>
                <a:gd name="T15" fmla="*/ 34 h 488"/>
                <a:gd name="T16" fmla="*/ 0 w 610"/>
                <a:gd name="T17" fmla="*/ 34 h 488"/>
                <a:gd name="T18" fmla="*/ 5 w 610"/>
                <a:gd name="T19" fmla="*/ 49 h 488"/>
                <a:gd name="T20" fmla="*/ 156 w 610"/>
                <a:gd name="T21" fmla="*/ 228 h 488"/>
                <a:gd name="T22" fmla="*/ 156 w 610"/>
                <a:gd name="T23" fmla="*/ 272 h 488"/>
                <a:gd name="T24" fmla="*/ 22 w 610"/>
                <a:gd name="T25" fmla="*/ 431 h 488"/>
                <a:gd name="T26" fmla="*/ 0 w 610"/>
                <a:gd name="T27" fmla="*/ 431 h 488"/>
                <a:gd name="T28" fmla="*/ 0 w 610"/>
                <a:gd name="T29" fmla="*/ 465 h 488"/>
                <a:gd name="T30" fmla="*/ 0 w 610"/>
                <a:gd name="T31" fmla="*/ 465 h 488"/>
                <a:gd name="T32" fmla="*/ 2 w 610"/>
                <a:gd name="T33" fmla="*/ 475 h 488"/>
                <a:gd name="T34" fmla="*/ 23 w 610"/>
                <a:gd name="T35" fmla="*/ 488 h 488"/>
                <a:gd name="T36" fmla="*/ 389 w 610"/>
                <a:gd name="T37" fmla="*/ 488 h 488"/>
                <a:gd name="T38" fmla="*/ 441 w 610"/>
                <a:gd name="T39" fmla="*/ 464 h 488"/>
                <a:gd name="T40" fmla="*/ 602 w 610"/>
                <a:gd name="T41" fmla="*/ 272 h 488"/>
                <a:gd name="T42" fmla="*/ 610 w 610"/>
                <a:gd name="T43" fmla="*/ 250 h 488"/>
                <a:gd name="T44" fmla="*/ 610 w 610"/>
                <a:gd name="T45" fmla="*/ 250 h 488"/>
                <a:gd name="T46" fmla="*/ 610 w 610"/>
                <a:gd name="T47" fmla="*/ 21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10" h="488">
                  <a:moveTo>
                    <a:pt x="610" y="216"/>
                  </a:moveTo>
                  <a:cubicBezTo>
                    <a:pt x="592" y="216"/>
                    <a:pt x="592" y="216"/>
                    <a:pt x="592" y="216"/>
                  </a:cubicBezTo>
                  <a:cubicBezTo>
                    <a:pt x="441" y="36"/>
                    <a:pt x="441" y="36"/>
                    <a:pt x="441" y="36"/>
                  </a:cubicBezTo>
                  <a:cubicBezTo>
                    <a:pt x="428" y="21"/>
                    <a:pt x="409" y="12"/>
                    <a:pt x="389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2" y="45"/>
                    <a:pt x="5" y="49"/>
                  </a:cubicBezTo>
                  <a:cubicBezTo>
                    <a:pt x="156" y="228"/>
                    <a:pt x="156" y="228"/>
                    <a:pt x="156" y="228"/>
                  </a:cubicBezTo>
                  <a:cubicBezTo>
                    <a:pt x="166" y="241"/>
                    <a:pt x="166" y="259"/>
                    <a:pt x="156" y="272"/>
                  </a:cubicBezTo>
                  <a:cubicBezTo>
                    <a:pt x="22" y="431"/>
                    <a:pt x="22" y="431"/>
                    <a:pt x="22" y="431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469"/>
                    <a:pt x="1" y="472"/>
                    <a:pt x="2" y="475"/>
                  </a:cubicBezTo>
                  <a:cubicBezTo>
                    <a:pt x="6" y="483"/>
                    <a:pt x="14" y="488"/>
                    <a:pt x="23" y="488"/>
                  </a:cubicBezTo>
                  <a:cubicBezTo>
                    <a:pt x="389" y="488"/>
                    <a:pt x="389" y="488"/>
                    <a:pt x="389" y="488"/>
                  </a:cubicBezTo>
                  <a:cubicBezTo>
                    <a:pt x="409" y="488"/>
                    <a:pt x="428" y="479"/>
                    <a:pt x="441" y="464"/>
                  </a:cubicBezTo>
                  <a:cubicBezTo>
                    <a:pt x="602" y="272"/>
                    <a:pt x="602" y="272"/>
                    <a:pt x="602" y="272"/>
                  </a:cubicBezTo>
                  <a:cubicBezTo>
                    <a:pt x="607" y="265"/>
                    <a:pt x="610" y="258"/>
                    <a:pt x="610" y="250"/>
                  </a:cubicBezTo>
                  <a:cubicBezTo>
                    <a:pt x="610" y="250"/>
                    <a:pt x="610" y="250"/>
                    <a:pt x="610" y="250"/>
                  </a:cubicBezTo>
                  <a:lnTo>
                    <a:pt x="610" y="216"/>
                  </a:lnTo>
                  <a:close/>
                </a:path>
              </a:pathLst>
            </a:custGeom>
            <a:solidFill>
              <a:srgbClr val="41700A"/>
            </a:solidFill>
            <a:ln>
              <a:noFill/>
            </a:ln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2" name="Freeform 6"/>
            <p:cNvSpPr/>
            <p:nvPr/>
          </p:nvSpPr>
          <p:spPr bwMode="auto">
            <a:xfrm>
              <a:off x="2025" y="2466"/>
              <a:ext cx="3638" cy="2828"/>
            </a:xfrm>
            <a:custGeom>
              <a:avLst/>
              <a:gdLst>
                <a:gd name="T0" fmla="*/ 2268499 w 615"/>
                <a:gd name="T1" fmla="*/ 814748 h 476"/>
                <a:gd name="T2" fmla="*/ 2268499 w 615"/>
                <a:gd name="T3" fmla="*/ 980715 h 476"/>
                <a:gd name="T4" fmla="*/ 1663817 w 615"/>
                <a:gd name="T5" fmla="*/ 1704935 h 476"/>
                <a:gd name="T6" fmla="*/ 1468515 w 615"/>
                <a:gd name="T7" fmla="*/ 1795463 h 476"/>
                <a:gd name="T8" fmla="*/ 93895 w 615"/>
                <a:gd name="T9" fmla="*/ 1795463 h 476"/>
                <a:gd name="T10" fmla="*/ 15023 w 615"/>
                <a:gd name="T11" fmla="*/ 1746427 h 476"/>
                <a:gd name="T12" fmla="*/ 26291 w 615"/>
                <a:gd name="T13" fmla="*/ 1655900 h 476"/>
                <a:gd name="T14" fmla="*/ 593415 w 615"/>
                <a:gd name="T15" fmla="*/ 980715 h 476"/>
                <a:gd name="T16" fmla="*/ 593415 w 615"/>
                <a:gd name="T17" fmla="*/ 814748 h 476"/>
                <a:gd name="T18" fmla="*/ 26291 w 615"/>
                <a:gd name="T19" fmla="*/ 139563 h 476"/>
                <a:gd name="T20" fmla="*/ 15023 w 615"/>
                <a:gd name="T21" fmla="*/ 49036 h 476"/>
                <a:gd name="T22" fmla="*/ 93895 w 615"/>
                <a:gd name="T23" fmla="*/ 0 h 476"/>
                <a:gd name="T24" fmla="*/ 1468515 w 615"/>
                <a:gd name="T25" fmla="*/ 0 h 476"/>
                <a:gd name="T26" fmla="*/ 1663817 w 615"/>
                <a:gd name="T27" fmla="*/ 90528 h 476"/>
                <a:gd name="T28" fmla="*/ 2268499 w 615"/>
                <a:gd name="T29" fmla="*/ 814748 h 4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15" h="476">
                  <a:moveTo>
                    <a:pt x="604" y="216"/>
                  </a:moveTo>
                  <a:cubicBezTo>
                    <a:pt x="615" y="229"/>
                    <a:pt x="615" y="247"/>
                    <a:pt x="604" y="260"/>
                  </a:cubicBezTo>
                  <a:cubicBezTo>
                    <a:pt x="443" y="452"/>
                    <a:pt x="443" y="452"/>
                    <a:pt x="443" y="452"/>
                  </a:cubicBezTo>
                  <a:cubicBezTo>
                    <a:pt x="430" y="467"/>
                    <a:pt x="411" y="476"/>
                    <a:pt x="391" y="476"/>
                  </a:cubicBezTo>
                  <a:cubicBezTo>
                    <a:pt x="25" y="476"/>
                    <a:pt x="25" y="476"/>
                    <a:pt x="25" y="476"/>
                  </a:cubicBezTo>
                  <a:cubicBezTo>
                    <a:pt x="16" y="476"/>
                    <a:pt x="8" y="471"/>
                    <a:pt x="4" y="463"/>
                  </a:cubicBezTo>
                  <a:cubicBezTo>
                    <a:pt x="0" y="455"/>
                    <a:pt x="2" y="445"/>
                    <a:pt x="7" y="439"/>
                  </a:cubicBezTo>
                  <a:cubicBezTo>
                    <a:pt x="158" y="260"/>
                    <a:pt x="158" y="260"/>
                    <a:pt x="158" y="260"/>
                  </a:cubicBezTo>
                  <a:cubicBezTo>
                    <a:pt x="168" y="247"/>
                    <a:pt x="168" y="229"/>
                    <a:pt x="158" y="21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2" y="30"/>
                    <a:pt x="0" y="21"/>
                    <a:pt x="4" y="13"/>
                  </a:cubicBezTo>
                  <a:cubicBezTo>
                    <a:pt x="8" y="5"/>
                    <a:pt x="16" y="0"/>
                    <a:pt x="25" y="0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411" y="0"/>
                    <a:pt x="430" y="9"/>
                    <a:pt x="443" y="24"/>
                  </a:cubicBezTo>
                  <a:lnTo>
                    <a:pt x="604" y="216"/>
                  </a:ln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3" name="Freeform 7"/>
            <p:cNvSpPr/>
            <p:nvPr/>
          </p:nvSpPr>
          <p:spPr bwMode="auto">
            <a:xfrm>
              <a:off x="5710" y="2596"/>
              <a:ext cx="3605" cy="2900"/>
            </a:xfrm>
            <a:custGeom>
              <a:avLst/>
              <a:gdLst>
                <a:gd name="T0" fmla="*/ 610 w 610"/>
                <a:gd name="T1" fmla="*/ 216 h 488"/>
                <a:gd name="T2" fmla="*/ 592 w 610"/>
                <a:gd name="T3" fmla="*/ 216 h 488"/>
                <a:gd name="T4" fmla="*/ 441 w 610"/>
                <a:gd name="T5" fmla="*/ 36 h 488"/>
                <a:gd name="T6" fmla="*/ 389 w 610"/>
                <a:gd name="T7" fmla="*/ 12 h 488"/>
                <a:gd name="T8" fmla="*/ 42 w 610"/>
                <a:gd name="T9" fmla="*/ 12 h 488"/>
                <a:gd name="T10" fmla="*/ 42 w 610"/>
                <a:gd name="T11" fmla="*/ 0 h 488"/>
                <a:gd name="T12" fmla="*/ 0 w 610"/>
                <a:gd name="T13" fmla="*/ 0 h 488"/>
                <a:gd name="T14" fmla="*/ 0 w 610"/>
                <a:gd name="T15" fmla="*/ 34 h 488"/>
                <a:gd name="T16" fmla="*/ 0 w 610"/>
                <a:gd name="T17" fmla="*/ 34 h 488"/>
                <a:gd name="T18" fmla="*/ 5 w 610"/>
                <a:gd name="T19" fmla="*/ 49 h 488"/>
                <a:gd name="T20" fmla="*/ 155 w 610"/>
                <a:gd name="T21" fmla="*/ 228 h 488"/>
                <a:gd name="T22" fmla="*/ 155 w 610"/>
                <a:gd name="T23" fmla="*/ 272 h 488"/>
                <a:gd name="T24" fmla="*/ 21 w 610"/>
                <a:gd name="T25" fmla="*/ 431 h 488"/>
                <a:gd name="T26" fmla="*/ 0 w 610"/>
                <a:gd name="T27" fmla="*/ 431 h 488"/>
                <a:gd name="T28" fmla="*/ 0 w 610"/>
                <a:gd name="T29" fmla="*/ 465 h 488"/>
                <a:gd name="T30" fmla="*/ 0 w 610"/>
                <a:gd name="T31" fmla="*/ 465 h 488"/>
                <a:gd name="T32" fmla="*/ 2 w 610"/>
                <a:gd name="T33" fmla="*/ 475 h 488"/>
                <a:gd name="T34" fmla="*/ 22 w 610"/>
                <a:gd name="T35" fmla="*/ 488 h 488"/>
                <a:gd name="T36" fmla="*/ 389 w 610"/>
                <a:gd name="T37" fmla="*/ 488 h 488"/>
                <a:gd name="T38" fmla="*/ 441 w 610"/>
                <a:gd name="T39" fmla="*/ 464 h 488"/>
                <a:gd name="T40" fmla="*/ 602 w 610"/>
                <a:gd name="T41" fmla="*/ 272 h 488"/>
                <a:gd name="T42" fmla="*/ 610 w 610"/>
                <a:gd name="T43" fmla="*/ 250 h 488"/>
                <a:gd name="T44" fmla="*/ 610 w 610"/>
                <a:gd name="T45" fmla="*/ 250 h 488"/>
                <a:gd name="T46" fmla="*/ 610 w 610"/>
                <a:gd name="T47" fmla="*/ 21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10" h="488">
                  <a:moveTo>
                    <a:pt x="610" y="216"/>
                  </a:moveTo>
                  <a:cubicBezTo>
                    <a:pt x="592" y="216"/>
                    <a:pt x="592" y="216"/>
                    <a:pt x="592" y="216"/>
                  </a:cubicBezTo>
                  <a:cubicBezTo>
                    <a:pt x="441" y="36"/>
                    <a:pt x="441" y="36"/>
                    <a:pt x="441" y="36"/>
                  </a:cubicBezTo>
                  <a:cubicBezTo>
                    <a:pt x="428" y="21"/>
                    <a:pt x="409" y="12"/>
                    <a:pt x="389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2" y="45"/>
                    <a:pt x="5" y="49"/>
                  </a:cubicBezTo>
                  <a:cubicBezTo>
                    <a:pt x="155" y="228"/>
                    <a:pt x="155" y="228"/>
                    <a:pt x="155" y="228"/>
                  </a:cubicBezTo>
                  <a:cubicBezTo>
                    <a:pt x="166" y="241"/>
                    <a:pt x="166" y="259"/>
                    <a:pt x="155" y="272"/>
                  </a:cubicBezTo>
                  <a:cubicBezTo>
                    <a:pt x="21" y="431"/>
                    <a:pt x="21" y="431"/>
                    <a:pt x="21" y="431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469"/>
                    <a:pt x="0" y="472"/>
                    <a:pt x="2" y="475"/>
                  </a:cubicBezTo>
                  <a:cubicBezTo>
                    <a:pt x="6" y="483"/>
                    <a:pt x="14" y="488"/>
                    <a:pt x="22" y="488"/>
                  </a:cubicBezTo>
                  <a:cubicBezTo>
                    <a:pt x="389" y="488"/>
                    <a:pt x="389" y="488"/>
                    <a:pt x="389" y="488"/>
                  </a:cubicBezTo>
                  <a:cubicBezTo>
                    <a:pt x="409" y="488"/>
                    <a:pt x="428" y="479"/>
                    <a:pt x="441" y="464"/>
                  </a:cubicBezTo>
                  <a:cubicBezTo>
                    <a:pt x="602" y="272"/>
                    <a:pt x="602" y="272"/>
                    <a:pt x="602" y="272"/>
                  </a:cubicBezTo>
                  <a:cubicBezTo>
                    <a:pt x="607" y="265"/>
                    <a:pt x="610" y="258"/>
                    <a:pt x="610" y="250"/>
                  </a:cubicBezTo>
                  <a:cubicBezTo>
                    <a:pt x="610" y="250"/>
                    <a:pt x="610" y="250"/>
                    <a:pt x="610" y="250"/>
                  </a:cubicBezTo>
                  <a:lnTo>
                    <a:pt x="610" y="216"/>
                  </a:lnTo>
                  <a:close/>
                </a:path>
              </a:pathLst>
            </a:custGeom>
            <a:solidFill>
              <a:srgbClr val="41700A"/>
            </a:solidFill>
            <a:ln>
              <a:noFill/>
            </a:ln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4" name="Freeform 8"/>
            <p:cNvSpPr/>
            <p:nvPr/>
          </p:nvSpPr>
          <p:spPr bwMode="auto">
            <a:xfrm>
              <a:off x="5697" y="2466"/>
              <a:ext cx="3630" cy="2828"/>
            </a:xfrm>
            <a:custGeom>
              <a:avLst/>
              <a:gdLst>
                <a:gd name="T0" fmla="*/ 2267508 w 614"/>
                <a:gd name="T1" fmla="*/ 814748 h 476"/>
                <a:gd name="T2" fmla="*/ 2267508 w 614"/>
                <a:gd name="T3" fmla="*/ 980715 h 476"/>
                <a:gd name="T4" fmla="*/ 1663090 w 614"/>
                <a:gd name="T5" fmla="*/ 1704935 h 476"/>
                <a:gd name="T6" fmla="*/ 1467874 w 614"/>
                <a:gd name="T7" fmla="*/ 1795463 h 476"/>
                <a:gd name="T8" fmla="*/ 90100 w 614"/>
                <a:gd name="T9" fmla="*/ 1795463 h 476"/>
                <a:gd name="T10" fmla="*/ 15017 w 614"/>
                <a:gd name="T11" fmla="*/ 1746427 h 476"/>
                <a:gd name="T12" fmla="*/ 26279 w 614"/>
                <a:gd name="T13" fmla="*/ 1655900 h 476"/>
                <a:gd name="T14" fmla="*/ 589402 w 614"/>
                <a:gd name="T15" fmla="*/ 980715 h 476"/>
                <a:gd name="T16" fmla="*/ 589402 w 614"/>
                <a:gd name="T17" fmla="*/ 814748 h 476"/>
                <a:gd name="T18" fmla="*/ 26279 w 614"/>
                <a:gd name="T19" fmla="*/ 139563 h 476"/>
                <a:gd name="T20" fmla="*/ 15017 w 614"/>
                <a:gd name="T21" fmla="*/ 49036 h 476"/>
                <a:gd name="T22" fmla="*/ 90100 w 614"/>
                <a:gd name="T23" fmla="*/ 0 h 476"/>
                <a:gd name="T24" fmla="*/ 1467874 w 614"/>
                <a:gd name="T25" fmla="*/ 0 h 476"/>
                <a:gd name="T26" fmla="*/ 1663090 w 614"/>
                <a:gd name="T27" fmla="*/ 90528 h 476"/>
                <a:gd name="T28" fmla="*/ 2267508 w 614"/>
                <a:gd name="T29" fmla="*/ 814748 h 47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614" h="476">
                  <a:moveTo>
                    <a:pt x="604" y="216"/>
                  </a:moveTo>
                  <a:cubicBezTo>
                    <a:pt x="614" y="229"/>
                    <a:pt x="614" y="247"/>
                    <a:pt x="604" y="260"/>
                  </a:cubicBezTo>
                  <a:cubicBezTo>
                    <a:pt x="443" y="452"/>
                    <a:pt x="443" y="452"/>
                    <a:pt x="443" y="452"/>
                  </a:cubicBezTo>
                  <a:cubicBezTo>
                    <a:pt x="430" y="467"/>
                    <a:pt x="411" y="476"/>
                    <a:pt x="391" y="476"/>
                  </a:cubicBezTo>
                  <a:cubicBezTo>
                    <a:pt x="24" y="476"/>
                    <a:pt x="24" y="476"/>
                    <a:pt x="24" y="476"/>
                  </a:cubicBezTo>
                  <a:cubicBezTo>
                    <a:pt x="16" y="476"/>
                    <a:pt x="8" y="471"/>
                    <a:pt x="4" y="463"/>
                  </a:cubicBezTo>
                  <a:cubicBezTo>
                    <a:pt x="0" y="455"/>
                    <a:pt x="1" y="445"/>
                    <a:pt x="7" y="439"/>
                  </a:cubicBezTo>
                  <a:cubicBezTo>
                    <a:pt x="157" y="260"/>
                    <a:pt x="157" y="260"/>
                    <a:pt x="157" y="260"/>
                  </a:cubicBezTo>
                  <a:cubicBezTo>
                    <a:pt x="168" y="247"/>
                    <a:pt x="168" y="229"/>
                    <a:pt x="157" y="21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" y="30"/>
                    <a:pt x="0" y="21"/>
                    <a:pt x="4" y="13"/>
                  </a:cubicBezTo>
                  <a:cubicBezTo>
                    <a:pt x="8" y="5"/>
                    <a:pt x="16" y="0"/>
                    <a:pt x="24" y="0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411" y="0"/>
                    <a:pt x="430" y="9"/>
                    <a:pt x="443" y="24"/>
                  </a:cubicBezTo>
                  <a:lnTo>
                    <a:pt x="604" y="216"/>
                  </a:ln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</p:spPr>
          <p:txBody>
            <a:bodyPr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5" name="Freeform 9"/>
            <p:cNvSpPr/>
            <p:nvPr/>
          </p:nvSpPr>
          <p:spPr bwMode="auto">
            <a:xfrm>
              <a:off x="9375" y="2596"/>
              <a:ext cx="3605" cy="2900"/>
            </a:xfrm>
            <a:custGeom>
              <a:avLst/>
              <a:gdLst>
                <a:gd name="T0" fmla="*/ 610 w 610"/>
                <a:gd name="T1" fmla="*/ 216 h 488"/>
                <a:gd name="T2" fmla="*/ 592 w 610"/>
                <a:gd name="T3" fmla="*/ 216 h 488"/>
                <a:gd name="T4" fmla="*/ 441 w 610"/>
                <a:gd name="T5" fmla="*/ 36 h 488"/>
                <a:gd name="T6" fmla="*/ 389 w 610"/>
                <a:gd name="T7" fmla="*/ 12 h 488"/>
                <a:gd name="T8" fmla="*/ 42 w 610"/>
                <a:gd name="T9" fmla="*/ 12 h 488"/>
                <a:gd name="T10" fmla="*/ 42 w 610"/>
                <a:gd name="T11" fmla="*/ 0 h 488"/>
                <a:gd name="T12" fmla="*/ 0 w 610"/>
                <a:gd name="T13" fmla="*/ 0 h 488"/>
                <a:gd name="T14" fmla="*/ 0 w 610"/>
                <a:gd name="T15" fmla="*/ 34 h 488"/>
                <a:gd name="T16" fmla="*/ 0 w 610"/>
                <a:gd name="T17" fmla="*/ 34 h 488"/>
                <a:gd name="T18" fmla="*/ 6 w 610"/>
                <a:gd name="T19" fmla="*/ 49 h 488"/>
                <a:gd name="T20" fmla="*/ 156 w 610"/>
                <a:gd name="T21" fmla="*/ 228 h 488"/>
                <a:gd name="T22" fmla="*/ 156 w 610"/>
                <a:gd name="T23" fmla="*/ 272 h 488"/>
                <a:gd name="T24" fmla="*/ 22 w 610"/>
                <a:gd name="T25" fmla="*/ 431 h 488"/>
                <a:gd name="T26" fmla="*/ 0 w 610"/>
                <a:gd name="T27" fmla="*/ 431 h 488"/>
                <a:gd name="T28" fmla="*/ 0 w 610"/>
                <a:gd name="T29" fmla="*/ 465 h 488"/>
                <a:gd name="T30" fmla="*/ 0 w 610"/>
                <a:gd name="T31" fmla="*/ 465 h 488"/>
                <a:gd name="T32" fmla="*/ 2 w 610"/>
                <a:gd name="T33" fmla="*/ 475 h 488"/>
                <a:gd name="T34" fmla="*/ 23 w 610"/>
                <a:gd name="T35" fmla="*/ 488 h 488"/>
                <a:gd name="T36" fmla="*/ 389 w 610"/>
                <a:gd name="T37" fmla="*/ 488 h 488"/>
                <a:gd name="T38" fmla="*/ 441 w 610"/>
                <a:gd name="T39" fmla="*/ 464 h 488"/>
                <a:gd name="T40" fmla="*/ 602 w 610"/>
                <a:gd name="T41" fmla="*/ 272 h 488"/>
                <a:gd name="T42" fmla="*/ 610 w 610"/>
                <a:gd name="T43" fmla="*/ 250 h 488"/>
                <a:gd name="T44" fmla="*/ 610 w 610"/>
                <a:gd name="T45" fmla="*/ 250 h 488"/>
                <a:gd name="T46" fmla="*/ 610 w 610"/>
                <a:gd name="T47" fmla="*/ 21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10" h="488">
                  <a:moveTo>
                    <a:pt x="610" y="216"/>
                  </a:moveTo>
                  <a:cubicBezTo>
                    <a:pt x="592" y="216"/>
                    <a:pt x="592" y="216"/>
                    <a:pt x="592" y="216"/>
                  </a:cubicBezTo>
                  <a:cubicBezTo>
                    <a:pt x="441" y="36"/>
                    <a:pt x="441" y="36"/>
                    <a:pt x="441" y="36"/>
                  </a:cubicBezTo>
                  <a:cubicBezTo>
                    <a:pt x="428" y="21"/>
                    <a:pt x="409" y="12"/>
                    <a:pt x="389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2" y="45"/>
                    <a:pt x="6" y="49"/>
                  </a:cubicBezTo>
                  <a:cubicBezTo>
                    <a:pt x="156" y="228"/>
                    <a:pt x="156" y="228"/>
                    <a:pt x="156" y="228"/>
                  </a:cubicBezTo>
                  <a:cubicBezTo>
                    <a:pt x="166" y="241"/>
                    <a:pt x="166" y="259"/>
                    <a:pt x="156" y="272"/>
                  </a:cubicBezTo>
                  <a:cubicBezTo>
                    <a:pt x="22" y="431"/>
                    <a:pt x="22" y="431"/>
                    <a:pt x="22" y="431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469"/>
                    <a:pt x="1" y="472"/>
                    <a:pt x="2" y="475"/>
                  </a:cubicBezTo>
                  <a:cubicBezTo>
                    <a:pt x="6" y="483"/>
                    <a:pt x="14" y="488"/>
                    <a:pt x="23" y="488"/>
                  </a:cubicBezTo>
                  <a:cubicBezTo>
                    <a:pt x="389" y="488"/>
                    <a:pt x="389" y="488"/>
                    <a:pt x="389" y="488"/>
                  </a:cubicBezTo>
                  <a:cubicBezTo>
                    <a:pt x="409" y="488"/>
                    <a:pt x="428" y="479"/>
                    <a:pt x="441" y="464"/>
                  </a:cubicBezTo>
                  <a:cubicBezTo>
                    <a:pt x="602" y="272"/>
                    <a:pt x="602" y="272"/>
                    <a:pt x="602" y="272"/>
                  </a:cubicBezTo>
                  <a:cubicBezTo>
                    <a:pt x="608" y="265"/>
                    <a:pt x="610" y="258"/>
                    <a:pt x="610" y="250"/>
                  </a:cubicBezTo>
                  <a:cubicBezTo>
                    <a:pt x="610" y="250"/>
                    <a:pt x="610" y="250"/>
                    <a:pt x="610" y="250"/>
                  </a:cubicBezTo>
                  <a:lnTo>
                    <a:pt x="610" y="216"/>
                  </a:lnTo>
                  <a:close/>
                </a:path>
              </a:pathLst>
            </a:custGeom>
            <a:solidFill>
              <a:srgbClr val="41700A"/>
            </a:solidFill>
            <a:ln>
              <a:noFill/>
            </a:ln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10"/>
            <p:cNvSpPr/>
            <p:nvPr/>
          </p:nvSpPr>
          <p:spPr bwMode="auto">
            <a:xfrm>
              <a:off x="9367" y="2466"/>
              <a:ext cx="3632" cy="2828"/>
            </a:xfrm>
            <a:custGeom>
              <a:avLst/>
              <a:gdLst>
                <a:gd name="T0" fmla="*/ 603 w 614"/>
                <a:gd name="T1" fmla="*/ 216 h 476"/>
                <a:gd name="T2" fmla="*/ 603 w 614"/>
                <a:gd name="T3" fmla="*/ 260 h 476"/>
                <a:gd name="T4" fmla="*/ 442 w 614"/>
                <a:gd name="T5" fmla="*/ 452 h 476"/>
                <a:gd name="T6" fmla="*/ 390 w 614"/>
                <a:gd name="T7" fmla="*/ 476 h 476"/>
                <a:gd name="T8" fmla="*/ 24 w 614"/>
                <a:gd name="T9" fmla="*/ 476 h 476"/>
                <a:gd name="T10" fmla="*/ 3 w 614"/>
                <a:gd name="T11" fmla="*/ 463 h 476"/>
                <a:gd name="T12" fmla="*/ 7 w 614"/>
                <a:gd name="T13" fmla="*/ 439 h 476"/>
                <a:gd name="T14" fmla="*/ 157 w 614"/>
                <a:gd name="T15" fmla="*/ 260 h 476"/>
                <a:gd name="T16" fmla="*/ 157 w 614"/>
                <a:gd name="T17" fmla="*/ 216 h 476"/>
                <a:gd name="T18" fmla="*/ 7 w 614"/>
                <a:gd name="T19" fmla="*/ 37 h 476"/>
                <a:gd name="T20" fmla="*/ 3 w 614"/>
                <a:gd name="T21" fmla="*/ 13 h 476"/>
                <a:gd name="T22" fmla="*/ 24 w 614"/>
                <a:gd name="T23" fmla="*/ 0 h 476"/>
                <a:gd name="T24" fmla="*/ 390 w 614"/>
                <a:gd name="T25" fmla="*/ 0 h 476"/>
                <a:gd name="T26" fmla="*/ 442 w 614"/>
                <a:gd name="T27" fmla="*/ 24 h 476"/>
                <a:gd name="T28" fmla="*/ 603 w 614"/>
                <a:gd name="T29" fmla="*/ 21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4" h="476">
                  <a:moveTo>
                    <a:pt x="603" y="216"/>
                  </a:moveTo>
                  <a:cubicBezTo>
                    <a:pt x="614" y="229"/>
                    <a:pt x="614" y="247"/>
                    <a:pt x="603" y="260"/>
                  </a:cubicBezTo>
                  <a:cubicBezTo>
                    <a:pt x="442" y="452"/>
                    <a:pt x="442" y="452"/>
                    <a:pt x="442" y="452"/>
                  </a:cubicBezTo>
                  <a:cubicBezTo>
                    <a:pt x="429" y="467"/>
                    <a:pt x="410" y="476"/>
                    <a:pt x="390" y="476"/>
                  </a:cubicBezTo>
                  <a:cubicBezTo>
                    <a:pt x="24" y="476"/>
                    <a:pt x="24" y="476"/>
                    <a:pt x="24" y="476"/>
                  </a:cubicBezTo>
                  <a:cubicBezTo>
                    <a:pt x="15" y="476"/>
                    <a:pt x="7" y="471"/>
                    <a:pt x="3" y="463"/>
                  </a:cubicBezTo>
                  <a:cubicBezTo>
                    <a:pt x="0" y="455"/>
                    <a:pt x="1" y="445"/>
                    <a:pt x="7" y="439"/>
                  </a:cubicBezTo>
                  <a:cubicBezTo>
                    <a:pt x="157" y="260"/>
                    <a:pt x="157" y="260"/>
                    <a:pt x="157" y="260"/>
                  </a:cubicBezTo>
                  <a:cubicBezTo>
                    <a:pt x="167" y="247"/>
                    <a:pt x="167" y="229"/>
                    <a:pt x="157" y="21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" y="30"/>
                    <a:pt x="0" y="21"/>
                    <a:pt x="3" y="13"/>
                  </a:cubicBezTo>
                  <a:cubicBezTo>
                    <a:pt x="7" y="5"/>
                    <a:pt x="15" y="0"/>
                    <a:pt x="24" y="0"/>
                  </a:cubicBezTo>
                  <a:cubicBezTo>
                    <a:pt x="390" y="0"/>
                    <a:pt x="390" y="0"/>
                    <a:pt x="390" y="0"/>
                  </a:cubicBezTo>
                  <a:cubicBezTo>
                    <a:pt x="410" y="0"/>
                    <a:pt x="429" y="9"/>
                    <a:pt x="442" y="24"/>
                  </a:cubicBezTo>
                  <a:lnTo>
                    <a:pt x="603" y="216"/>
                  </a:ln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7" name="Freeform 11"/>
            <p:cNvSpPr/>
            <p:nvPr/>
          </p:nvSpPr>
          <p:spPr bwMode="auto">
            <a:xfrm>
              <a:off x="13045" y="2596"/>
              <a:ext cx="3608" cy="2900"/>
            </a:xfrm>
            <a:custGeom>
              <a:avLst/>
              <a:gdLst>
                <a:gd name="T0" fmla="*/ 610 w 610"/>
                <a:gd name="T1" fmla="*/ 216 h 488"/>
                <a:gd name="T2" fmla="*/ 592 w 610"/>
                <a:gd name="T3" fmla="*/ 216 h 488"/>
                <a:gd name="T4" fmla="*/ 441 w 610"/>
                <a:gd name="T5" fmla="*/ 36 h 488"/>
                <a:gd name="T6" fmla="*/ 389 w 610"/>
                <a:gd name="T7" fmla="*/ 12 h 488"/>
                <a:gd name="T8" fmla="*/ 42 w 610"/>
                <a:gd name="T9" fmla="*/ 12 h 488"/>
                <a:gd name="T10" fmla="*/ 42 w 610"/>
                <a:gd name="T11" fmla="*/ 0 h 488"/>
                <a:gd name="T12" fmla="*/ 0 w 610"/>
                <a:gd name="T13" fmla="*/ 0 h 488"/>
                <a:gd name="T14" fmla="*/ 0 w 610"/>
                <a:gd name="T15" fmla="*/ 34 h 488"/>
                <a:gd name="T16" fmla="*/ 0 w 610"/>
                <a:gd name="T17" fmla="*/ 34 h 488"/>
                <a:gd name="T18" fmla="*/ 5 w 610"/>
                <a:gd name="T19" fmla="*/ 49 h 488"/>
                <a:gd name="T20" fmla="*/ 155 w 610"/>
                <a:gd name="T21" fmla="*/ 228 h 488"/>
                <a:gd name="T22" fmla="*/ 155 w 610"/>
                <a:gd name="T23" fmla="*/ 272 h 488"/>
                <a:gd name="T24" fmla="*/ 22 w 610"/>
                <a:gd name="T25" fmla="*/ 431 h 488"/>
                <a:gd name="T26" fmla="*/ 0 w 610"/>
                <a:gd name="T27" fmla="*/ 431 h 488"/>
                <a:gd name="T28" fmla="*/ 0 w 610"/>
                <a:gd name="T29" fmla="*/ 465 h 488"/>
                <a:gd name="T30" fmla="*/ 0 w 610"/>
                <a:gd name="T31" fmla="*/ 465 h 488"/>
                <a:gd name="T32" fmla="*/ 2 w 610"/>
                <a:gd name="T33" fmla="*/ 475 h 488"/>
                <a:gd name="T34" fmla="*/ 23 w 610"/>
                <a:gd name="T35" fmla="*/ 488 h 488"/>
                <a:gd name="T36" fmla="*/ 389 w 610"/>
                <a:gd name="T37" fmla="*/ 488 h 488"/>
                <a:gd name="T38" fmla="*/ 441 w 610"/>
                <a:gd name="T39" fmla="*/ 464 h 488"/>
                <a:gd name="T40" fmla="*/ 602 w 610"/>
                <a:gd name="T41" fmla="*/ 272 h 488"/>
                <a:gd name="T42" fmla="*/ 610 w 610"/>
                <a:gd name="T43" fmla="*/ 250 h 488"/>
                <a:gd name="T44" fmla="*/ 610 w 610"/>
                <a:gd name="T45" fmla="*/ 250 h 488"/>
                <a:gd name="T46" fmla="*/ 610 w 610"/>
                <a:gd name="T47" fmla="*/ 216 h 4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10" h="488">
                  <a:moveTo>
                    <a:pt x="610" y="216"/>
                  </a:moveTo>
                  <a:cubicBezTo>
                    <a:pt x="592" y="216"/>
                    <a:pt x="592" y="216"/>
                    <a:pt x="592" y="216"/>
                  </a:cubicBezTo>
                  <a:cubicBezTo>
                    <a:pt x="441" y="36"/>
                    <a:pt x="441" y="36"/>
                    <a:pt x="441" y="36"/>
                  </a:cubicBezTo>
                  <a:cubicBezTo>
                    <a:pt x="428" y="21"/>
                    <a:pt x="409" y="12"/>
                    <a:pt x="389" y="12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40"/>
                    <a:pt x="2" y="45"/>
                    <a:pt x="5" y="49"/>
                  </a:cubicBezTo>
                  <a:cubicBezTo>
                    <a:pt x="155" y="228"/>
                    <a:pt x="155" y="228"/>
                    <a:pt x="155" y="228"/>
                  </a:cubicBezTo>
                  <a:cubicBezTo>
                    <a:pt x="166" y="241"/>
                    <a:pt x="166" y="259"/>
                    <a:pt x="155" y="272"/>
                  </a:cubicBezTo>
                  <a:cubicBezTo>
                    <a:pt x="22" y="431"/>
                    <a:pt x="22" y="431"/>
                    <a:pt x="22" y="431"/>
                  </a:cubicBezTo>
                  <a:cubicBezTo>
                    <a:pt x="0" y="431"/>
                    <a:pt x="0" y="431"/>
                    <a:pt x="0" y="431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465"/>
                    <a:pt x="0" y="465"/>
                    <a:pt x="0" y="465"/>
                  </a:cubicBezTo>
                  <a:cubicBezTo>
                    <a:pt x="0" y="469"/>
                    <a:pt x="1" y="472"/>
                    <a:pt x="2" y="475"/>
                  </a:cubicBezTo>
                  <a:cubicBezTo>
                    <a:pt x="6" y="483"/>
                    <a:pt x="14" y="488"/>
                    <a:pt x="23" y="488"/>
                  </a:cubicBezTo>
                  <a:cubicBezTo>
                    <a:pt x="389" y="488"/>
                    <a:pt x="389" y="488"/>
                    <a:pt x="389" y="488"/>
                  </a:cubicBezTo>
                  <a:cubicBezTo>
                    <a:pt x="409" y="488"/>
                    <a:pt x="428" y="479"/>
                    <a:pt x="441" y="464"/>
                  </a:cubicBezTo>
                  <a:cubicBezTo>
                    <a:pt x="602" y="272"/>
                    <a:pt x="602" y="272"/>
                    <a:pt x="602" y="272"/>
                  </a:cubicBezTo>
                  <a:cubicBezTo>
                    <a:pt x="607" y="265"/>
                    <a:pt x="610" y="258"/>
                    <a:pt x="610" y="250"/>
                  </a:cubicBezTo>
                  <a:cubicBezTo>
                    <a:pt x="610" y="250"/>
                    <a:pt x="610" y="250"/>
                    <a:pt x="610" y="250"/>
                  </a:cubicBezTo>
                  <a:lnTo>
                    <a:pt x="610" y="216"/>
                  </a:lnTo>
                  <a:close/>
                </a:path>
              </a:pathLst>
            </a:custGeom>
            <a:solidFill>
              <a:srgbClr val="41700A"/>
            </a:solidFill>
            <a:ln>
              <a:noFill/>
            </a:ln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8" name="Freeform 12"/>
            <p:cNvSpPr/>
            <p:nvPr/>
          </p:nvSpPr>
          <p:spPr bwMode="auto">
            <a:xfrm>
              <a:off x="13035" y="2466"/>
              <a:ext cx="3635" cy="2828"/>
            </a:xfrm>
            <a:custGeom>
              <a:avLst/>
              <a:gdLst>
                <a:gd name="T0" fmla="*/ 604 w 615"/>
                <a:gd name="T1" fmla="*/ 216 h 476"/>
                <a:gd name="T2" fmla="*/ 604 w 615"/>
                <a:gd name="T3" fmla="*/ 260 h 476"/>
                <a:gd name="T4" fmla="*/ 443 w 615"/>
                <a:gd name="T5" fmla="*/ 452 h 476"/>
                <a:gd name="T6" fmla="*/ 391 w 615"/>
                <a:gd name="T7" fmla="*/ 476 h 476"/>
                <a:gd name="T8" fmla="*/ 25 w 615"/>
                <a:gd name="T9" fmla="*/ 476 h 476"/>
                <a:gd name="T10" fmla="*/ 4 w 615"/>
                <a:gd name="T11" fmla="*/ 463 h 476"/>
                <a:gd name="T12" fmla="*/ 7 w 615"/>
                <a:gd name="T13" fmla="*/ 439 h 476"/>
                <a:gd name="T14" fmla="*/ 157 w 615"/>
                <a:gd name="T15" fmla="*/ 260 h 476"/>
                <a:gd name="T16" fmla="*/ 157 w 615"/>
                <a:gd name="T17" fmla="*/ 216 h 476"/>
                <a:gd name="T18" fmla="*/ 7 w 615"/>
                <a:gd name="T19" fmla="*/ 37 h 476"/>
                <a:gd name="T20" fmla="*/ 4 w 615"/>
                <a:gd name="T21" fmla="*/ 13 h 476"/>
                <a:gd name="T22" fmla="*/ 25 w 615"/>
                <a:gd name="T23" fmla="*/ 0 h 476"/>
                <a:gd name="T24" fmla="*/ 391 w 615"/>
                <a:gd name="T25" fmla="*/ 0 h 476"/>
                <a:gd name="T26" fmla="*/ 443 w 615"/>
                <a:gd name="T27" fmla="*/ 24 h 476"/>
                <a:gd name="T28" fmla="*/ 604 w 615"/>
                <a:gd name="T29" fmla="*/ 21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15" h="476">
                  <a:moveTo>
                    <a:pt x="604" y="216"/>
                  </a:moveTo>
                  <a:cubicBezTo>
                    <a:pt x="615" y="229"/>
                    <a:pt x="615" y="247"/>
                    <a:pt x="604" y="260"/>
                  </a:cubicBezTo>
                  <a:cubicBezTo>
                    <a:pt x="443" y="452"/>
                    <a:pt x="443" y="452"/>
                    <a:pt x="443" y="452"/>
                  </a:cubicBezTo>
                  <a:cubicBezTo>
                    <a:pt x="430" y="467"/>
                    <a:pt x="411" y="476"/>
                    <a:pt x="391" y="476"/>
                  </a:cubicBezTo>
                  <a:cubicBezTo>
                    <a:pt x="25" y="476"/>
                    <a:pt x="25" y="476"/>
                    <a:pt x="25" y="476"/>
                  </a:cubicBezTo>
                  <a:cubicBezTo>
                    <a:pt x="16" y="476"/>
                    <a:pt x="8" y="471"/>
                    <a:pt x="4" y="463"/>
                  </a:cubicBezTo>
                  <a:cubicBezTo>
                    <a:pt x="0" y="455"/>
                    <a:pt x="2" y="445"/>
                    <a:pt x="7" y="439"/>
                  </a:cubicBezTo>
                  <a:cubicBezTo>
                    <a:pt x="157" y="260"/>
                    <a:pt x="157" y="260"/>
                    <a:pt x="157" y="260"/>
                  </a:cubicBezTo>
                  <a:cubicBezTo>
                    <a:pt x="168" y="247"/>
                    <a:pt x="168" y="229"/>
                    <a:pt x="157" y="216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2" y="30"/>
                    <a:pt x="0" y="21"/>
                    <a:pt x="4" y="13"/>
                  </a:cubicBezTo>
                  <a:cubicBezTo>
                    <a:pt x="8" y="5"/>
                    <a:pt x="16" y="0"/>
                    <a:pt x="25" y="0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411" y="0"/>
                    <a:pt x="430" y="9"/>
                    <a:pt x="443" y="24"/>
                  </a:cubicBezTo>
                  <a:lnTo>
                    <a:pt x="604" y="216"/>
                  </a:ln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</p:spPr>
          <p:txBody>
            <a:bodyPr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9" name="Freeform 223"/>
            <p:cNvSpPr/>
            <p:nvPr/>
          </p:nvSpPr>
          <p:spPr bwMode="auto">
            <a:xfrm>
              <a:off x="14723" y="3584"/>
              <a:ext cx="875" cy="710"/>
            </a:xfrm>
            <a:custGeom>
              <a:avLst/>
              <a:gdLst>
                <a:gd name="T0" fmla="*/ 107 w 107"/>
                <a:gd name="T1" fmla="*/ 10 h 87"/>
                <a:gd name="T2" fmla="*/ 95 w 107"/>
                <a:gd name="T3" fmla="*/ 13 h 87"/>
                <a:gd name="T4" fmla="*/ 104 w 107"/>
                <a:gd name="T5" fmla="*/ 1 h 87"/>
                <a:gd name="T6" fmla="*/ 90 w 107"/>
                <a:gd name="T7" fmla="*/ 7 h 87"/>
                <a:gd name="T8" fmla="*/ 74 w 107"/>
                <a:gd name="T9" fmla="*/ 0 h 87"/>
                <a:gd name="T10" fmla="*/ 52 w 107"/>
                <a:gd name="T11" fmla="*/ 22 h 87"/>
                <a:gd name="T12" fmla="*/ 53 w 107"/>
                <a:gd name="T13" fmla="*/ 27 h 87"/>
                <a:gd name="T14" fmla="*/ 7 w 107"/>
                <a:gd name="T15" fmla="*/ 4 h 87"/>
                <a:gd name="T16" fmla="*/ 4 w 107"/>
                <a:gd name="T17" fmla="*/ 15 h 87"/>
                <a:gd name="T18" fmla="*/ 14 w 107"/>
                <a:gd name="T19" fmla="*/ 33 h 87"/>
                <a:gd name="T20" fmla="*/ 4 w 107"/>
                <a:gd name="T21" fmla="*/ 30 h 87"/>
                <a:gd name="T22" fmla="*/ 4 w 107"/>
                <a:gd name="T23" fmla="*/ 31 h 87"/>
                <a:gd name="T24" fmla="*/ 22 w 107"/>
                <a:gd name="T25" fmla="*/ 52 h 87"/>
                <a:gd name="T26" fmla="*/ 16 w 107"/>
                <a:gd name="T27" fmla="*/ 53 h 87"/>
                <a:gd name="T28" fmla="*/ 12 w 107"/>
                <a:gd name="T29" fmla="*/ 53 h 87"/>
                <a:gd name="T30" fmla="*/ 32 w 107"/>
                <a:gd name="T31" fmla="*/ 68 h 87"/>
                <a:gd name="T32" fmla="*/ 5 w 107"/>
                <a:gd name="T33" fmla="*/ 77 h 87"/>
                <a:gd name="T34" fmla="*/ 0 w 107"/>
                <a:gd name="T35" fmla="*/ 77 h 87"/>
                <a:gd name="T36" fmla="*/ 33 w 107"/>
                <a:gd name="T37" fmla="*/ 87 h 87"/>
                <a:gd name="T38" fmla="*/ 96 w 107"/>
                <a:gd name="T39" fmla="*/ 24 h 87"/>
                <a:gd name="T40" fmla="*/ 96 w 107"/>
                <a:gd name="T41" fmla="*/ 21 h 87"/>
                <a:gd name="T42" fmla="*/ 107 w 107"/>
                <a:gd name="T43" fmla="*/ 1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7" h="87">
                  <a:moveTo>
                    <a:pt x="107" y="10"/>
                  </a:moveTo>
                  <a:cubicBezTo>
                    <a:pt x="103" y="12"/>
                    <a:pt x="99" y="13"/>
                    <a:pt x="95" y="13"/>
                  </a:cubicBezTo>
                  <a:cubicBezTo>
                    <a:pt x="99" y="11"/>
                    <a:pt x="103" y="6"/>
                    <a:pt x="104" y="1"/>
                  </a:cubicBezTo>
                  <a:cubicBezTo>
                    <a:pt x="100" y="4"/>
                    <a:pt x="95" y="6"/>
                    <a:pt x="90" y="7"/>
                  </a:cubicBezTo>
                  <a:cubicBezTo>
                    <a:pt x="86" y="2"/>
                    <a:pt x="80" y="0"/>
                    <a:pt x="74" y="0"/>
                  </a:cubicBezTo>
                  <a:cubicBezTo>
                    <a:pt x="62" y="0"/>
                    <a:pt x="52" y="9"/>
                    <a:pt x="52" y="22"/>
                  </a:cubicBezTo>
                  <a:cubicBezTo>
                    <a:pt x="52" y="23"/>
                    <a:pt x="52" y="25"/>
                    <a:pt x="53" y="27"/>
                  </a:cubicBezTo>
                  <a:cubicBezTo>
                    <a:pt x="34" y="26"/>
                    <a:pt x="18" y="17"/>
                    <a:pt x="7" y="4"/>
                  </a:cubicBezTo>
                  <a:cubicBezTo>
                    <a:pt x="5" y="7"/>
                    <a:pt x="4" y="11"/>
                    <a:pt x="4" y="15"/>
                  </a:cubicBezTo>
                  <a:cubicBezTo>
                    <a:pt x="4" y="22"/>
                    <a:pt x="8" y="29"/>
                    <a:pt x="14" y="33"/>
                  </a:cubicBezTo>
                  <a:cubicBezTo>
                    <a:pt x="10" y="33"/>
                    <a:pt x="7" y="32"/>
                    <a:pt x="4" y="30"/>
                  </a:cubicBezTo>
                  <a:cubicBezTo>
                    <a:pt x="4" y="31"/>
                    <a:pt x="4" y="31"/>
                    <a:pt x="4" y="31"/>
                  </a:cubicBezTo>
                  <a:cubicBezTo>
                    <a:pt x="4" y="41"/>
                    <a:pt x="12" y="50"/>
                    <a:pt x="22" y="52"/>
                  </a:cubicBezTo>
                  <a:cubicBezTo>
                    <a:pt x="20" y="53"/>
                    <a:pt x="18" y="53"/>
                    <a:pt x="16" y="53"/>
                  </a:cubicBezTo>
                  <a:cubicBezTo>
                    <a:pt x="14" y="53"/>
                    <a:pt x="13" y="53"/>
                    <a:pt x="12" y="53"/>
                  </a:cubicBezTo>
                  <a:cubicBezTo>
                    <a:pt x="15" y="61"/>
                    <a:pt x="23" y="68"/>
                    <a:pt x="32" y="68"/>
                  </a:cubicBezTo>
                  <a:cubicBezTo>
                    <a:pt x="25" y="74"/>
                    <a:pt x="15" y="77"/>
                    <a:pt x="5" y="77"/>
                  </a:cubicBezTo>
                  <a:cubicBezTo>
                    <a:pt x="3" y="77"/>
                    <a:pt x="1" y="77"/>
                    <a:pt x="0" y="77"/>
                  </a:cubicBezTo>
                  <a:cubicBezTo>
                    <a:pt x="9" y="83"/>
                    <a:pt x="21" y="87"/>
                    <a:pt x="33" y="87"/>
                  </a:cubicBezTo>
                  <a:cubicBezTo>
                    <a:pt x="74" y="87"/>
                    <a:pt x="96" y="53"/>
                    <a:pt x="96" y="24"/>
                  </a:cubicBezTo>
                  <a:cubicBezTo>
                    <a:pt x="96" y="23"/>
                    <a:pt x="96" y="22"/>
                    <a:pt x="96" y="21"/>
                  </a:cubicBezTo>
                  <a:cubicBezTo>
                    <a:pt x="101" y="18"/>
                    <a:pt x="104" y="14"/>
                    <a:pt x="107" y="10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0" name="Freeform 33"/>
            <p:cNvSpPr>
              <a:spLocks noEditPoints="1"/>
            </p:cNvSpPr>
            <p:nvPr/>
          </p:nvSpPr>
          <p:spPr bwMode="auto">
            <a:xfrm>
              <a:off x="7388" y="3488"/>
              <a:ext cx="801" cy="753"/>
            </a:xfrm>
            <a:custGeom>
              <a:avLst/>
              <a:gdLst>
                <a:gd name="T0" fmla="*/ 21 w 643"/>
                <a:gd name="T1" fmla="*/ 477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5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1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6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8"/>
                    <a:pt x="51" y="579"/>
                  </a:cubicBezTo>
                  <a:cubicBezTo>
                    <a:pt x="35" y="578"/>
                    <a:pt x="21" y="566"/>
                    <a:pt x="21" y="549"/>
                  </a:cubicBezTo>
                  <a:cubicBezTo>
                    <a:pt x="21" y="526"/>
                    <a:pt x="21" y="501"/>
                    <a:pt x="21" y="477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59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7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7"/>
                    <a:pt x="515" y="445"/>
                    <a:pt x="515" y="455"/>
                  </a:cubicBezTo>
                  <a:cubicBezTo>
                    <a:pt x="515" y="471"/>
                    <a:pt x="512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8"/>
                  </a:cubicBezTo>
                  <a:cubicBezTo>
                    <a:pt x="466" y="476"/>
                    <a:pt x="467" y="473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3"/>
                    <a:pt x="407" y="385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1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8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7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0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3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5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5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1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2" y="464"/>
                  </a:lnTo>
                  <a:lnTo>
                    <a:pt x="312" y="465"/>
                  </a:lnTo>
                  <a:lnTo>
                    <a:pt x="312" y="465"/>
                  </a:lnTo>
                  <a:lnTo>
                    <a:pt x="329" y="460"/>
                  </a:lnTo>
                  <a:lnTo>
                    <a:pt x="328" y="459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8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2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5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8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0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6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8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7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8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6"/>
                  </a:lnTo>
                  <a:lnTo>
                    <a:pt x="490" y="566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5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1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9" y="552"/>
                  </a:lnTo>
                  <a:lnTo>
                    <a:pt x="529" y="552"/>
                  </a:lnTo>
                  <a:lnTo>
                    <a:pt x="530" y="551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30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0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8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0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5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1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2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9" y="281"/>
                  </a:lnTo>
                  <a:lnTo>
                    <a:pt x="528" y="281"/>
                  </a:lnTo>
                  <a:lnTo>
                    <a:pt x="527" y="280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0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8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14"/>
            <p:cNvSpPr>
              <a:spLocks noChangeAspect="1" noEditPoints="1"/>
            </p:cNvSpPr>
            <p:nvPr/>
          </p:nvSpPr>
          <p:spPr bwMode="auto">
            <a:xfrm>
              <a:off x="10957" y="3488"/>
              <a:ext cx="809" cy="806"/>
            </a:xfrm>
            <a:custGeom>
              <a:avLst/>
              <a:gdLst>
                <a:gd name="T0" fmla="*/ 359 w 605"/>
                <a:gd name="T1" fmla="*/ 39 h 602"/>
                <a:gd name="T2" fmla="*/ 462 w 605"/>
                <a:gd name="T3" fmla="*/ 85 h 602"/>
                <a:gd name="T4" fmla="*/ 537 w 605"/>
                <a:gd name="T5" fmla="*/ 168 h 602"/>
                <a:gd name="T6" fmla="*/ 572 w 605"/>
                <a:gd name="T7" fmla="*/ 275 h 602"/>
                <a:gd name="T8" fmla="*/ 560 w 605"/>
                <a:gd name="T9" fmla="*/ 387 h 602"/>
                <a:gd name="T10" fmla="*/ 504 w 605"/>
                <a:gd name="T11" fmla="*/ 484 h 602"/>
                <a:gd name="T12" fmla="*/ 413 w 605"/>
                <a:gd name="T13" fmla="*/ 551 h 602"/>
                <a:gd name="T14" fmla="*/ 303 w 605"/>
                <a:gd name="T15" fmla="*/ 574 h 602"/>
                <a:gd name="T16" fmla="*/ 193 w 605"/>
                <a:gd name="T17" fmla="*/ 551 h 602"/>
                <a:gd name="T18" fmla="*/ 102 w 605"/>
                <a:gd name="T19" fmla="*/ 484 h 602"/>
                <a:gd name="T20" fmla="*/ 46 w 605"/>
                <a:gd name="T21" fmla="*/ 387 h 602"/>
                <a:gd name="T22" fmla="*/ 34 w 605"/>
                <a:gd name="T23" fmla="*/ 275 h 602"/>
                <a:gd name="T24" fmla="*/ 69 w 605"/>
                <a:gd name="T25" fmla="*/ 168 h 602"/>
                <a:gd name="T26" fmla="*/ 144 w 605"/>
                <a:gd name="T27" fmla="*/ 85 h 602"/>
                <a:gd name="T28" fmla="*/ 247 w 605"/>
                <a:gd name="T29" fmla="*/ 39 h 602"/>
                <a:gd name="T30" fmla="*/ 359 w 605"/>
                <a:gd name="T31" fmla="*/ 39 h 602"/>
                <a:gd name="T32" fmla="*/ 376 w 605"/>
                <a:gd name="T33" fmla="*/ 379 h 602"/>
                <a:gd name="T34" fmla="*/ 376 w 605"/>
                <a:gd name="T35" fmla="*/ 379 h 602"/>
                <a:gd name="T36" fmla="*/ 412 w 605"/>
                <a:gd name="T37" fmla="*/ 419 h 602"/>
                <a:gd name="T38" fmla="*/ 397 w 605"/>
                <a:gd name="T39" fmla="*/ 332 h 602"/>
                <a:gd name="T40" fmla="*/ 376 w 605"/>
                <a:gd name="T41" fmla="*/ 379 h 602"/>
                <a:gd name="T42" fmla="*/ 186 w 605"/>
                <a:gd name="T43" fmla="*/ 222 h 602"/>
                <a:gd name="T44" fmla="*/ 186 w 605"/>
                <a:gd name="T45" fmla="*/ 222 h 602"/>
                <a:gd name="T46" fmla="*/ 221 w 605"/>
                <a:gd name="T47" fmla="*/ 261 h 602"/>
                <a:gd name="T48" fmla="*/ 207 w 605"/>
                <a:gd name="T49" fmla="*/ 175 h 602"/>
                <a:gd name="T50" fmla="*/ 186 w 605"/>
                <a:gd name="T51" fmla="*/ 222 h 602"/>
                <a:gd name="T52" fmla="*/ 141 w 605"/>
                <a:gd name="T53" fmla="*/ 222 h 602"/>
                <a:gd name="T54" fmla="*/ 141 w 605"/>
                <a:gd name="T55" fmla="*/ 222 h 602"/>
                <a:gd name="T56" fmla="*/ 256 w 605"/>
                <a:gd name="T57" fmla="*/ 162 h 602"/>
                <a:gd name="T58" fmla="*/ 208 w 605"/>
                <a:gd name="T59" fmla="*/ 301 h 602"/>
                <a:gd name="T60" fmla="*/ 141 w 605"/>
                <a:gd name="T61" fmla="*/ 222 h 602"/>
                <a:gd name="T62" fmla="*/ 244 w 605"/>
                <a:gd name="T63" fmla="*/ 460 h 602"/>
                <a:gd name="T64" fmla="*/ 244 w 605"/>
                <a:gd name="T65" fmla="*/ 460 h 602"/>
                <a:gd name="T66" fmla="*/ 201 w 605"/>
                <a:gd name="T67" fmla="*/ 460 h 602"/>
                <a:gd name="T68" fmla="*/ 362 w 605"/>
                <a:gd name="T69" fmla="*/ 141 h 602"/>
                <a:gd name="T70" fmla="*/ 404 w 605"/>
                <a:gd name="T71" fmla="*/ 141 h 602"/>
                <a:gd name="T72" fmla="*/ 244 w 605"/>
                <a:gd name="T73" fmla="*/ 460 h 602"/>
                <a:gd name="T74" fmla="*/ 331 w 605"/>
                <a:gd name="T75" fmla="*/ 379 h 602"/>
                <a:gd name="T76" fmla="*/ 331 w 605"/>
                <a:gd name="T77" fmla="*/ 379 h 602"/>
                <a:gd name="T78" fmla="*/ 446 w 605"/>
                <a:gd name="T79" fmla="*/ 319 h 602"/>
                <a:gd name="T80" fmla="*/ 398 w 605"/>
                <a:gd name="T81" fmla="*/ 459 h 602"/>
                <a:gd name="T82" fmla="*/ 331 w 605"/>
                <a:gd name="T83" fmla="*/ 37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5" h="602">
                  <a:moveTo>
                    <a:pt x="359" y="39"/>
                  </a:moveTo>
                  <a:cubicBezTo>
                    <a:pt x="435" y="31"/>
                    <a:pt x="417" y="22"/>
                    <a:pt x="462" y="85"/>
                  </a:cubicBezTo>
                  <a:cubicBezTo>
                    <a:pt x="535" y="108"/>
                    <a:pt x="521" y="93"/>
                    <a:pt x="537" y="168"/>
                  </a:cubicBezTo>
                  <a:cubicBezTo>
                    <a:pt x="594" y="219"/>
                    <a:pt x="588" y="200"/>
                    <a:pt x="572" y="275"/>
                  </a:cubicBezTo>
                  <a:cubicBezTo>
                    <a:pt x="603" y="345"/>
                    <a:pt x="605" y="325"/>
                    <a:pt x="560" y="387"/>
                  </a:cubicBezTo>
                  <a:cubicBezTo>
                    <a:pt x="560" y="464"/>
                    <a:pt x="570" y="446"/>
                    <a:pt x="504" y="484"/>
                  </a:cubicBezTo>
                  <a:cubicBezTo>
                    <a:pt x="473" y="555"/>
                    <a:pt x="489" y="543"/>
                    <a:pt x="413" y="551"/>
                  </a:cubicBezTo>
                  <a:cubicBezTo>
                    <a:pt x="356" y="602"/>
                    <a:pt x="376" y="598"/>
                    <a:pt x="303" y="574"/>
                  </a:cubicBezTo>
                  <a:cubicBezTo>
                    <a:pt x="230" y="598"/>
                    <a:pt x="250" y="602"/>
                    <a:pt x="193" y="551"/>
                  </a:cubicBezTo>
                  <a:cubicBezTo>
                    <a:pt x="116" y="543"/>
                    <a:pt x="133" y="555"/>
                    <a:pt x="102" y="484"/>
                  </a:cubicBezTo>
                  <a:cubicBezTo>
                    <a:pt x="35" y="446"/>
                    <a:pt x="45" y="464"/>
                    <a:pt x="46" y="387"/>
                  </a:cubicBezTo>
                  <a:cubicBezTo>
                    <a:pt x="0" y="325"/>
                    <a:pt x="2" y="345"/>
                    <a:pt x="34" y="275"/>
                  </a:cubicBezTo>
                  <a:cubicBezTo>
                    <a:pt x="18" y="200"/>
                    <a:pt x="11" y="219"/>
                    <a:pt x="69" y="168"/>
                  </a:cubicBezTo>
                  <a:cubicBezTo>
                    <a:pt x="84" y="93"/>
                    <a:pt x="71" y="108"/>
                    <a:pt x="144" y="85"/>
                  </a:cubicBezTo>
                  <a:cubicBezTo>
                    <a:pt x="189" y="22"/>
                    <a:pt x="170" y="31"/>
                    <a:pt x="247" y="39"/>
                  </a:cubicBezTo>
                  <a:cubicBezTo>
                    <a:pt x="313" y="0"/>
                    <a:pt x="293" y="0"/>
                    <a:pt x="359" y="39"/>
                  </a:cubicBezTo>
                  <a:close/>
                  <a:moveTo>
                    <a:pt x="376" y="379"/>
                  </a:moveTo>
                  <a:lnTo>
                    <a:pt x="376" y="379"/>
                  </a:lnTo>
                  <a:cubicBezTo>
                    <a:pt x="376" y="443"/>
                    <a:pt x="406" y="427"/>
                    <a:pt x="412" y="419"/>
                  </a:cubicBezTo>
                  <a:cubicBezTo>
                    <a:pt x="418" y="409"/>
                    <a:pt x="429" y="332"/>
                    <a:pt x="397" y="332"/>
                  </a:cubicBezTo>
                  <a:cubicBezTo>
                    <a:pt x="378" y="332"/>
                    <a:pt x="376" y="356"/>
                    <a:pt x="376" y="379"/>
                  </a:cubicBezTo>
                  <a:close/>
                  <a:moveTo>
                    <a:pt x="186" y="222"/>
                  </a:moveTo>
                  <a:lnTo>
                    <a:pt x="186" y="222"/>
                  </a:lnTo>
                  <a:cubicBezTo>
                    <a:pt x="186" y="286"/>
                    <a:pt x="217" y="268"/>
                    <a:pt x="221" y="261"/>
                  </a:cubicBezTo>
                  <a:cubicBezTo>
                    <a:pt x="228" y="251"/>
                    <a:pt x="238" y="175"/>
                    <a:pt x="207" y="175"/>
                  </a:cubicBezTo>
                  <a:cubicBezTo>
                    <a:pt x="188" y="175"/>
                    <a:pt x="186" y="199"/>
                    <a:pt x="186" y="222"/>
                  </a:cubicBezTo>
                  <a:close/>
                  <a:moveTo>
                    <a:pt x="141" y="222"/>
                  </a:moveTo>
                  <a:lnTo>
                    <a:pt x="141" y="222"/>
                  </a:lnTo>
                  <a:cubicBezTo>
                    <a:pt x="141" y="124"/>
                    <a:pt x="229" y="132"/>
                    <a:pt x="256" y="162"/>
                  </a:cubicBezTo>
                  <a:cubicBezTo>
                    <a:pt x="282" y="190"/>
                    <a:pt x="291" y="301"/>
                    <a:pt x="208" y="301"/>
                  </a:cubicBezTo>
                  <a:cubicBezTo>
                    <a:pt x="160" y="301"/>
                    <a:pt x="141" y="269"/>
                    <a:pt x="141" y="222"/>
                  </a:cubicBezTo>
                  <a:close/>
                  <a:moveTo>
                    <a:pt x="244" y="460"/>
                  </a:moveTo>
                  <a:lnTo>
                    <a:pt x="244" y="460"/>
                  </a:lnTo>
                  <a:cubicBezTo>
                    <a:pt x="230" y="460"/>
                    <a:pt x="216" y="460"/>
                    <a:pt x="201" y="460"/>
                  </a:cubicBezTo>
                  <a:cubicBezTo>
                    <a:pt x="255" y="354"/>
                    <a:pt x="309" y="247"/>
                    <a:pt x="362" y="141"/>
                  </a:cubicBezTo>
                  <a:cubicBezTo>
                    <a:pt x="376" y="141"/>
                    <a:pt x="390" y="141"/>
                    <a:pt x="404" y="141"/>
                  </a:cubicBezTo>
                  <a:cubicBezTo>
                    <a:pt x="351" y="247"/>
                    <a:pt x="298" y="354"/>
                    <a:pt x="244" y="460"/>
                  </a:cubicBezTo>
                  <a:close/>
                  <a:moveTo>
                    <a:pt x="331" y="379"/>
                  </a:moveTo>
                  <a:lnTo>
                    <a:pt x="331" y="379"/>
                  </a:lnTo>
                  <a:cubicBezTo>
                    <a:pt x="331" y="282"/>
                    <a:pt x="419" y="289"/>
                    <a:pt x="446" y="319"/>
                  </a:cubicBezTo>
                  <a:cubicBezTo>
                    <a:pt x="473" y="348"/>
                    <a:pt x="481" y="459"/>
                    <a:pt x="398" y="459"/>
                  </a:cubicBezTo>
                  <a:cubicBezTo>
                    <a:pt x="351" y="459"/>
                    <a:pt x="331" y="427"/>
                    <a:pt x="331" y="379"/>
                  </a:cubicBez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2" name="Freeform 26"/>
            <p:cNvSpPr>
              <a:spLocks noEditPoints="1"/>
            </p:cNvSpPr>
            <p:nvPr/>
          </p:nvSpPr>
          <p:spPr bwMode="auto">
            <a:xfrm>
              <a:off x="3766" y="3574"/>
              <a:ext cx="685" cy="71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solidFill>
              <a:srgbClr val="FBFBFB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83" name="文本框 82"/>
          <p:cNvSpPr txBox="1"/>
          <p:nvPr/>
        </p:nvSpPr>
        <p:spPr>
          <a:xfrm>
            <a:off x="693215" y="392567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4" name="文本框 83"/>
          <p:cNvSpPr txBox="1"/>
          <p:nvPr/>
        </p:nvSpPr>
        <p:spPr>
          <a:xfrm>
            <a:off x="3363406" y="392567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5993232" y="392567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8623058" y="392567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8"/>
          <p:cNvSpPr/>
          <p:nvPr/>
        </p:nvSpPr>
        <p:spPr bwMode="auto">
          <a:xfrm>
            <a:off x="5015901" y="1264922"/>
            <a:ext cx="6247349" cy="3916675"/>
          </a:xfrm>
          <a:prstGeom prst="rect">
            <a:avLst/>
          </a:prstGeom>
          <a:blipFill>
            <a:blip r:embed="rId1"/>
            <a:stretch>
              <a:fillRect/>
            </a:stretch>
          </a:blipFill>
          <a:ln w="63500">
            <a:solidFill>
              <a:srgbClr val="FFFFFF"/>
            </a:solidFill>
            <a:miter lim="800000"/>
          </a:ln>
          <a:effectLst>
            <a:outerShdw blurRad="38100" dist="23000" dir="5400000" algn="ctr" rotWithShape="0">
              <a:schemeClr val="bg2">
                <a:alpha val="14998"/>
              </a:schemeClr>
            </a:outerShdw>
          </a:effectLst>
        </p:spPr>
        <p:txBody>
          <a:bodyPr lIns="50799" tIns="50799" rIns="50799" bIns="50799" anchor="ctr"/>
          <a:lstStyle/>
          <a:p>
            <a:pPr>
              <a:defRPr/>
            </a:pPr>
            <a:endParaRPr lang="en-US" altLang="zh-CN" sz="1600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nevis Bold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601207" y="1724413"/>
            <a:ext cx="2687674" cy="89916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601207" y="3083587"/>
            <a:ext cx="2687674" cy="89916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601207" y="4442762"/>
            <a:ext cx="2687674" cy="899160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1553386" y="1203383"/>
            <a:ext cx="2832485" cy="384721"/>
            <a:chOff x="889054" y="1605002"/>
            <a:chExt cx="2124640" cy="288474"/>
          </a:xfrm>
        </p:grpSpPr>
        <p:sp>
          <p:nvSpPr>
            <p:cNvPr id="23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rgbClr val="59990E"/>
            </a:solidFill>
            <a:ln w="12700">
              <a:solidFill>
                <a:schemeClr val="accent1"/>
              </a:solidFill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553386" y="2654466"/>
            <a:ext cx="2832485" cy="384721"/>
            <a:chOff x="889054" y="1605002"/>
            <a:chExt cx="2124640" cy="288474"/>
          </a:xfrm>
        </p:grpSpPr>
        <p:sp>
          <p:nvSpPr>
            <p:cNvPr id="28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rgbClr val="59990E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1553386" y="4027966"/>
            <a:ext cx="2832485" cy="384721"/>
            <a:chOff x="889054" y="1605002"/>
            <a:chExt cx="2124640" cy="288474"/>
          </a:xfrm>
        </p:grpSpPr>
        <p:sp>
          <p:nvSpPr>
            <p:cNvPr id="31" name="Rectangle 5"/>
            <p:cNvSpPr/>
            <p:nvPr/>
          </p:nvSpPr>
          <p:spPr bwMode="auto">
            <a:xfrm>
              <a:off x="889054" y="1640227"/>
              <a:ext cx="2124640" cy="240263"/>
            </a:xfrm>
            <a:prstGeom prst="rect">
              <a:avLst/>
            </a:prstGeom>
            <a:solidFill>
              <a:srgbClr val="59990E"/>
            </a:solidFill>
            <a:ln w="12700">
              <a:noFill/>
            </a:ln>
            <a:effectLst>
              <a:outerShdw blurRad="152400" dist="63500" dir="8100000" algn="tr" rotWithShape="0">
                <a:prstClr val="black">
                  <a:alpha val="26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19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TextBox 17"/>
            <p:cNvSpPr txBox="1">
              <a:spLocks noChangeArrowheads="1"/>
            </p:cNvSpPr>
            <p:nvPr/>
          </p:nvSpPr>
          <p:spPr bwMode="auto">
            <a:xfrm>
              <a:off x="976309" y="1605002"/>
              <a:ext cx="1935966" cy="2884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在这里填标题内容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 5"/>
          <p:cNvSpPr/>
          <p:nvPr/>
        </p:nvSpPr>
        <p:spPr bwMode="auto">
          <a:xfrm>
            <a:off x="3787662" y="1788161"/>
            <a:ext cx="1020762" cy="1649413"/>
          </a:xfrm>
          <a:custGeom>
            <a:avLst/>
            <a:gdLst>
              <a:gd name="T0" fmla="*/ 298 w 643"/>
              <a:gd name="T1" fmla="*/ 0 h 1039"/>
              <a:gd name="T2" fmla="*/ 0 w 643"/>
              <a:gd name="T3" fmla="*/ 0 h 1039"/>
              <a:gd name="T4" fmla="*/ 345 w 643"/>
              <a:gd name="T5" fmla="*/ 519 h 1039"/>
              <a:gd name="T6" fmla="*/ 0 w 643"/>
              <a:gd name="T7" fmla="*/ 1039 h 1039"/>
              <a:gd name="T8" fmla="*/ 298 w 643"/>
              <a:gd name="T9" fmla="*/ 1039 h 1039"/>
              <a:gd name="T10" fmla="*/ 643 w 643"/>
              <a:gd name="T11" fmla="*/ 519 h 1039"/>
              <a:gd name="T12" fmla="*/ 298 w 643"/>
              <a:gd name="T13" fmla="*/ 0 h 1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3" h="1039">
                <a:moveTo>
                  <a:pt x="298" y="0"/>
                </a:moveTo>
                <a:lnTo>
                  <a:pt x="0" y="0"/>
                </a:lnTo>
                <a:lnTo>
                  <a:pt x="345" y="519"/>
                </a:lnTo>
                <a:lnTo>
                  <a:pt x="0" y="1039"/>
                </a:lnTo>
                <a:lnTo>
                  <a:pt x="298" y="1039"/>
                </a:lnTo>
                <a:lnTo>
                  <a:pt x="643" y="519"/>
                </a:lnTo>
                <a:lnTo>
                  <a:pt x="298" y="0"/>
                </a:lnTo>
                <a:close/>
              </a:path>
            </a:pathLst>
          </a:cu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Freeform 6"/>
          <p:cNvSpPr/>
          <p:nvPr/>
        </p:nvSpPr>
        <p:spPr bwMode="auto">
          <a:xfrm>
            <a:off x="3284425" y="1297306"/>
            <a:ext cx="373062" cy="373063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Freeform 7"/>
          <p:cNvSpPr/>
          <p:nvPr/>
        </p:nvSpPr>
        <p:spPr bwMode="auto">
          <a:xfrm>
            <a:off x="2889138" y="1683068"/>
            <a:ext cx="496048" cy="493417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Freeform 8"/>
          <p:cNvSpPr/>
          <p:nvPr/>
        </p:nvSpPr>
        <p:spPr bwMode="auto">
          <a:xfrm>
            <a:off x="2658950" y="1333818"/>
            <a:ext cx="315912" cy="315912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Freeform 9"/>
          <p:cNvSpPr/>
          <p:nvPr/>
        </p:nvSpPr>
        <p:spPr bwMode="auto">
          <a:xfrm>
            <a:off x="2203337" y="1489393"/>
            <a:ext cx="400050" cy="400050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Freeform 10"/>
          <p:cNvSpPr/>
          <p:nvPr/>
        </p:nvSpPr>
        <p:spPr bwMode="auto">
          <a:xfrm>
            <a:off x="1900125" y="1413193"/>
            <a:ext cx="250825" cy="250825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11"/>
          <p:cNvSpPr/>
          <p:nvPr/>
        </p:nvSpPr>
        <p:spPr bwMode="auto">
          <a:xfrm>
            <a:off x="1579450" y="1709308"/>
            <a:ext cx="329360" cy="329360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 12"/>
          <p:cNvSpPr/>
          <p:nvPr/>
        </p:nvSpPr>
        <p:spPr bwMode="auto">
          <a:xfrm>
            <a:off x="1257187" y="1913256"/>
            <a:ext cx="249237" cy="250825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Freeform 13"/>
          <p:cNvSpPr/>
          <p:nvPr/>
        </p:nvSpPr>
        <p:spPr bwMode="auto">
          <a:xfrm>
            <a:off x="3344750" y="3130868"/>
            <a:ext cx="373062" cy="373063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Freeform 14"/>
          <p:cNvSpPr/>
          <p:nvPr/>
        </p:nvSpPr>
        <p:spPr bwMode="auto">
          <a:xfrm>
            <a:off x="2880360" y="3326130"/>
            <a:ext cx="381000" cy="381000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Freeform 15"/>
          <p:cNvSpPr/>
          <p:nvPr/>
        </p:nvSpPr>
        <p:spPr bwMode="auto">
          <a:xfrm>
            <a:off x="2563700" y="3534093"/>
            <a:ext cx="250825" cy="250825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Freeform 16"/>
          <p:cNvSpPr/>
          <p:nvPr/>
        </p:nvSpPr>
        <p:spPr bwMode="auto">
          <a:xfrm>
            <a:off x="2192226" y="3318194"/>
            <a:ext cx="316660" cy="316660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 17"/>
          <p:cNvSpPr/>
          <p:nvPr/>
        </p:nvSpPr>
        <p:spPr bwMode="auto">
          <a:xfrm>
            <a:off x="1877900" y="3532506"/>
            <a:ext cx="247650" cy="249238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Freeform 18"/>
          <p:cNvSpPr/>
          <p:nvPr/>
        </p:nvSpPr>
        <p:spPr bwMode="auto">
          <a:xfrm>
            <a:off x="1612787" y="3157856"/>
            <a:ext cx="319406" cy="320674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Freeform 19"/>
          <p:cNvSpPr/>
          <p:nvPr/>
        </p:nvSpPr>
        <p:spPr bwMode="auto">
          <a:xfrm>
            <a:off x="1322275" y="2967356"/>
            <a:ext cx="250825" cy="250825"/>
          </a:xfrm>
          <a:prstGeom prst="roundRect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Freeform 5"/>
          <p:cNvSpPr/>
          <p:nvPr/>
        </p:nvSpPr>
        <p:spPr bwMode="auto">
          <a:xfrm>
            <a:off x="7462630" y="1788160"/>
            <a:ext cx="1020762" cy="1649413"/>
          </a:xfrm>
          <a:custGeom>
            <a:avLst/>
            <a:gdLst>
              <a:gd name="T0" fmla="*/ 298 w 643"/>
              <a:gd name="T1" fmla="*/ 0 h 1039"/>
              <a:gd name="T2" fmla="*/ 0 w 643"/>
              <a:gd name="T3" fmla="*/ 0 h 1039"/>
              <a:gd name="T4" fmla="*/ 345 w 643"/>
              <a:gd name="T5" fmla="*/ 519 h 1039"/>
              <a:gd name="T6" fmla="*/ 0 w 643"/>
              <a:gd name="T7" fmla="*/ 1039 h 1039"/>
              <a:gd name="T8" fmla="*/ 298 w 643"/>
              <a:gd name="T9" fmla="*/ 1039 h 1039"/>
              <a:gd name="T10" fmla="*/ 643 w 643"/>
              <a:gd name="T11" fmla="*/ 519 h 1039"/>
              <a:gd name="T12" fmla="*/ 298 w 643"/>
              <a:gd name="T13" fmla="*/ 0 h 10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3" h="1039">
                <a:moveTo>
                  <a:pt x="298" y="0"/>
                </a:moveTo>
                <a:lnTo>
                  <a:pt x="0" y="0"/>
                </a:lnTo>
                <a:lnTo>
                  <a:pt x="345" y="519"/>
                </a:lnTo>
                <a:lnTo>
                  <a:pt x="0" y="1039"/>
                </a:lnTo>
                <a:lnTo>
                  <a:pt x="298" y="1039"/>
                </a:lnTo>
                <a:lnTo>
                  <a:pt x="643" y="519"/>
                </a:lnTo>
                <a:lnTo>
                  <a:pt x="298" y="0"/>
                </a:lnTo>
                <a:close/>
              </a:path>
            </a:pathLst>
          </a:cu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Freeform 7"/>
          <p:cNvSpPr/>
          <p:nvPr/>
        </p:nvSpPr>
        <p:spPr bwMode="auto">
          <a:xfrm>
            <a:off x="8797194" y="1547653"/>
            <a:ext cx="1980000" cy="1980000"/>
          </a:xfrm>
          <a:prstGeom prst="ellipse">
            <a:avLst/>
          </a:prstGeom>
          <a:solidFill>
            <a:srgbClr val="59990E"/>
          </a:solidFill>
          <a:ln w="952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p>
            <a:endParaRPr lang="id-ID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5" name="Group 34"/>
          <p:cNvGrpSpPr/>
          <p:nvPr/>
        </p:nvGrpSpPr>
        <p:grpSpPr>
          <a:xfrm>
            <a:off x="5722785" y="2116456"/>
            <a:ext cx="788976" cy="479426"/>
            <a:chOff x="1476376" y="2297113"/>
            <a:chExt cx="331788" cy="201613"/>
          </a:xfrm>
          <a:solidFill>
            <a:srgbClr val="59990E"/>
          </a:solidFill>
        </p:grpSpPr>
        <p:sp>
          <p:nvSpPr>
            <p:cNvPr id="56" name="Freeform 54"/>
            <p:cNvSpPr>
              <a:spLocks noEditPoints="1"/>
            </p:cNvSpPr>
            <p:nvPr/>
          </p:nvSpPr>
          <p:spPr bwMode="auto">
            <a:xfrm>
              <a:off x="1476376" y="2297113"/>
              <a:ext cx="331788" cy="201613"/>
            </a:xfrm>
            <a:custGeom>
              <a:avLst/>
              <a:gdLst>
                <a:gd name="T0" fmla="*/ 62 w 124"/>
                <a:gd name="T1" fmla="*/ 0 h 76"/>
                <a:gd name="T2" fmla="*/ 123 w 124"/>
                <a:gd name="T3" fmla="*/ 37 h 76"/>
                <a:gd name="T4" fmla="*/ 123 w 124"/>
                <a:gd name="T5" fmla="*/ 42 h 76"/>
                <a:gd name="T6" fmla="*/ 62 w 124"/>
                <a:gd name="T7" fmla="*/ 76 h 76"/>
                <a:gd name="T8" fmla="*/ 1 w 124"/>
                <a:gd name="T9" fmla="*/ 42 h 76"/>
                <a:gd name="T10" fmla="*/ 1 w 124"/>
                <a:gd name="T11" fmla="*/ 37 h 76"/>
                <a:gd name="T12" fmla="*/ 62 w 124"/>
                <a:gd name="T13" fmla="*/ 0 h 76"/>
                <a:gd name="T14" fmla="*/ 62 w 124"/>
                <a:gd name="T15" fmla="*/ 8 h 76"/>
                <a:gd name="T16" fmla="*/ 10 w 124"/>
                <a:gd name="T17" fmla="*/ 40 h 76"/>
                <a:gd name="T18" fmla="*/ 62 w 124"/>
                <a:gd name="T19" fmla="*/ 68 h 76"/>
                <a:gd name="T20" fmla="*/ 114 w 124"/>
                <a:gd name="T21" fmla="*/ 40 h 76"/>
                <a:gd name="T22" fmla="*/ 62 w 124"/>
                <a:gd name="T23" fmla="*/ 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4" h="76">
                  <a:moveTo>
                    <a:pt x="62" y="0"/>
                  </a:moveTo>
                  <a:cubicBezTo>
                    <a:pt x="90" y="0"/>
                    <a:pt x="106" y="19"/>
                    <a:pt x="123" y="37"/>
                  </a:cubicBezTo>
                  <a:cubicBezTo>
                    <a:pt x="124" y="39"/>
                    <a:pt x="124" y="41"/>
                    <a:pt x="123" y="42"/>
                  </a:cubicBezTo>
                  <a:cubicBezTo>
                    <a:pt x="109" y="58"/>
                    <a:pt x="90" y="76"/>
                    <a:pt x="62" y="76"/>
                  </a:cubicBezTo>
                  <a:cubicBezTo>
                    <a:pt x="33" y="76"/>
                    <a:pt x="14" y="58"/>
                    <a:pt x="1" y="42"/>
                  </a:cubicBezTo>
                  <a:cubicBezTo>
                    <a:pt x="0" y="41"/>
                    <a:pt x="0" y="39"/>
                    <a:pt x="1" y="37"/>
                  </a:cubicBezTo>
                  <a:cubicBezTo>
                    <a:pt x="16" y="20"/>
                    <a:pt x="33" y="0"/>
                    <a:pt x="62" y="0"/>
                  </a:cubicBezTo>
                  <a:close/>
                  <a:moveTo>
                    <a:pt x="62" y="8"/>
                  </a:moveTo>
                  <a:cubicBezTo>
                    <a:pt x="38" y="8"/>
                    <a:pt x="22" y="25"/>
                    <a:pt x="10" y="40"/>
                  </a:cubicBezTo>
                  <a:cubicBezTo>
                    <a:pt x="21" y="54"/>
                    <a:pt x="38" y="68"/>
                    <a:pt x="62" y="68"/>
                  </a:cubicBezTo>
                  <a:cubicBezTo>
                    <a:pt x="85" y="68"/>
                    <a:pt x="102" y="54"/>
                    <a:pt x="114" y="40"/>
                  </a:cubicBezTo>
                  <a:cubicBezTo>
                    <a:pt x="100" y="24"/>
                    <a:pt x="85" y="8"/>
                    <a:pt x="6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Freeform 55"/>
            <p:cNvSpPr>
              <a:spLocks noEditPoints="1"/>
            </p:cNvSpPr>
            <p:nvPr/>
          </p:nvSpPr>
          <p:spPr bwMode="auto">
            <a:xfrm>
              <a:off x="1592264" y="2346325"/>
              <a:ext cx="101600" cy="101600"/>
            </a:xfrm>
            <a:custGeom>
              <a:avLst/>
              <a:gdLst>
                <a:gd name="T0" fmla="*/ 19 w 38"/>
                <a:gd name="T1" fmla="*/ 38 h 38"/>
                <a:gd name="T2" fmla="*/ 0 w 38"/>
                <a:gd name="T3" fmla="*/ 19 h 38"/>
                <a:gd name="T4" fmla="*/ 19 w 38"/>
                <a:gd name="T5" fmla="*/ 0 h 38"/>
                <a:gd name="T6" fmla="*/ 38 w 38"/>
                <a:gd name="T7" fmla="*/ 19 h 38"/>
                <a:gd name="T8" fmla="*/ 19 w 38"/>
                <a:gd name="T9" fmla="*/ 38 h 38"/>
                <a:gd name="T10" fmla="*/ 19 w 38"/>
                <a:gd name="T11" fmla="*/ 4 h 38"/>
                <a:gd name="T12" fmla="*/ 4 w 38"/>
                <a:gd name="T13" fmla="*/ 19 h 38"/>
                <a:gd name="T14" fmla="*/ 19 w 38"/>
                <a:gd name="T15" fmla="*/ 34 h 38"/>
                <a:gd name="T16" fmla="*/ 34 w 38"/>
                <a:gd name="T17" fmla="*/ 19 h 38"/>
                <a:gd name="T18" fmla="*/ 19 w 38"/>
                <a:gd name="T19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38">
                  <a:moveTo>
                    <a:pt x="19" y="38"/>
                  </a:moveTo>
                  <a:cubicBezTo>
                    <a:pt x="8" y="38"/>
                    <a:pt x="0" y="30"/>
                    <a:pt x="0" y="19"/>
                  </a:cubicBezTo>
                  <a:cubicBezTo>
                    <a:pt x="0" y="8"/>
                    <a:pt x="8" y="0"/>
                    <a:pt x="19" y="0"/>
                  </a:cubicBezTo>
                  <a:cubicBezTo>
                    <a:pt x="30" y="0"/>
                    <a:pt x="38" y="8"/>
                    <a:pt x="38" y="19"/>
                  </a:cubicBezTo>
                  <a:cubicBezTo>
                    <a:pt x="38" y="30"/>
                    <a:pt x="30" y="38"/>
                    <a:pt x="19" y="38"/>
                  </a:cubicBezTo>
                  <a:close/>
                  <a:moveTo>
                    <a:pt x="19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7"/>
                    <a:pt x="11" y="34"/>
                    <a:pt x="19" y="34"/>
                  </a:cubicBezTo>
                  <a:cubicBezTo>
                    <a:pt x="27" y="34"/>
                    <a:pt x="34" y="27"/>
                    <a:pt x="34" y="19"/>
                  </a:cubicBezTo>
                  <a:cubicBezTo>
                    <a:pt x="34" y="11"/>
                    <a:pt x="27" y="4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37"/>
          <p:cNvGrpSpPr/>
          <p:nvPr/>
        </p:nvGrpSpPr>
        <p:grpSpPr>
          <a:xfrm>
            <a:off x="9520874" y="2106930"/>
            <a:ext cx="544436" cy="519113"/>
            <a:chOff x="2154239" y="2917825"/>
            <a:chExt cx="341313" cy="325438"/>
          </a:xfrm>
          <a:solidFill>
            <a:schemeClr val="bg1"/>
          </a:solidFill>
        </p:grpSpPr>
        <p:sp>
          <p:nvSpPr>
            <p:cNvPr id="59" name="Freeform 96"/>
            <p:cNvSpPr>
              <a:spLocks noEditPoints="1"/>
            </p:cNvSpPr>
            <p:nvPr/>
          </p:nvSpPr>
          <p:spPr bwMode="auto">
            <a:xfrm>
              <a:off x="2154239" y="2917825"/>
              <a:ext cx="341313" cy="325438"/>
            </a:xfrm>
            <a:custGeom>
              <a:avLst/>
              <a:gdLst>
                <a:gd name="T0" fmla="*/ 117 w 128"/>
                <a:gd name="T1" fmla="*/ 0 h 122"/>
                <a:gd name="T2" fmla="*/ 11 w 128"/>
                <a:gd name="T3" fmla="*/ 0 h 122"/>
                <a:gd name="T4" fmla="*/ 0 w 128"/>
                <a:gd name="T5" fmla="*/ 11 h 122"/>
                <a:gd name="T6" fmla="*/ 0 w 128"/>
                <a:gd name="T7" fmla="*/ 93 h 122"/>
                <a:gd name="T8" fmla="*/ 11 w 128"/>
                <a:gd name="T9" fmla="*/ 104 h 122"/>
                <a:gd name="T10" fmla="*/ 43 w 128"/>
                <a:gd name="T11" fmla="*/ 104 h 122"/>
                <a:gd name="T12" fmla="*/ 37 w 128"/>
                <a:gd name="T13" fmla="*/ 110 h 122"/>
                <a:gd name="T14" fmla="*/ 34 w 128"/>
                <a:gd name="T15" fmla="*/ 113 h 122"/>
                <a:gd name="T16" fmla="*/ 34 w 128"/>
                <a:gd name="T17" fmla="*/ 118 h 122"/>
                <a:gd name="T18" fmla="*/ 42 w 128"/>
                <a:gd name="T19" fmla="*/ 122 h 122"/>
                <a:gd name="T20" fmla="*/ 86 w 128"/>
                <a:gd name="T21" fmla="*/ 122 h 122"/>
                <a:gd name="T22" fmla="*/ 94 w 128"/>
                <a:gd name="T23" fmla="*/ 118 h 122"/>
                <a:gd name="T24" fmla="*/ 94 w 128"/>
                <a:gd name="T25" fmla="*/ 113 h 122"/>
                <a:gd name="T26" fmla="*/ 91 w 128"/>
                <a:gd name="T27" fmla="*/ 110 h 122"/>
                <a:gd name="T28" fmla="*/ 85 w 128"/>
                <a:gd name="T29" fmla="*/ 104 h 122"/>
                <a:gd name="T30" fmla="*/ 117 w 128"/>
                <a:gd name="T31" fmla="*/ 104 h 122"/>
                <a:gd name="T32" fmla="*/ 128 w 128"/>
                <a:gd name="T33" fmla="*/ 93 h 122"/>
                <a:gd name="T34" fmla="*/ 128 w 128"/>
                <a:gd name="T35" fmla="*/ 11 h 122"/>
                <a:gd name="T36" fmla="*/ 117 w 128"/>
                <a:gd name="T37" fmla="*/ 0 h 122"/>
                <a:gd name="T38" fmla="*/ 88 w 128"/>
                <a:gd name="T39" fmla="*/ 113 h 122"/>
                <a:gd name="T40" fmla="*/ 90 w 128"/>
                <a:gd name="T41" fmla="*/ 116 h 122"/>
                <a:gd name="T42" fmla="*/ 90 w 128"/>
                <a:gd name="T43" fmla="*/ 116 h 122"/>
                <a:gd name="T44" fmla="*/ 86 w 128"/>
                <a:gd name="T45" fmla="*/ 118 h 122"/>
                <a:gd name="T46" fmla="*/ 42 w 128"/>
                <a:gd name="T47" fmla="*/ 118 h 122"/>
                <a:gd name="T48" fmla="*/ 38 w 128"/>
                <a:gd name="T49" fmla="*/ 116 h 122"/>
                <a:gd name="T50" fmla="*/ 38 w 128"/>
                <a:gd name="T51" fmla="*/ 116 h 122"/>
                <a:gd name="T52" fmla="*/ 38 w 128"/>
                <a:gd name="T53" fmla="*/ 116 h 122"/>
                <a:gd name="T54" fmla="*/ 40 w 128"/>
                <a:gd name="T55" fmla="*/ 113 h 122"/>
                <a:gd name="T56" fmla="*/ 48 w 128"/>
                <a:gd name="T57" fmla="*/ 104 h 122"/>
                <a:gd name="T58" fmla="*/ 80 w 128"/>
                <a:gd name="T59" fmla="*/ 104 h 122"/>
                <a:gd name="T60" fmla="*/ 88 w 128"/>
                <a:gd name="T61" fmla="*/ 113 h 122"/>
                <a:gd name="T62" fmla="*/ 120 w 128"/>
                <a:gd name="T63" fmla="*/ 93 h 122"/>
                <a:gd name="T64" fmla="*/ 117 w 128"/>
                <a:gd name="T65" fmla="*/ 96 h 122"/>
                <a:gd name="T66" fmla="*/ 11 w 128"/>
                <a:gd name="T67" fmla="*/ 96 h 122"/>
                <a:gd name="T68" fmla="*/ 8 w 128"/>
                <a:gd name="T69" fmla="*/ 93 h 122"/>
                <a:gd name="T70" fmla="*/ 8 w 128"/>
                <a:gd name="T71" fmla="*/ 11 h 122"/>
                <a:gd name="T72" fmla="*/ 11 w 128"/>
                <a:gd name="T73" fmla="*/ 8 h 122"/>
                <a:gd name="T74" fmla="*/ 117 w 128"/>
                <a:gd name="T75" fmla="*/ 8 h 122"/>
                <a:gd name="T76" fmla="*/ 120 w 128"/>
                <a:gd name="T77" fmla="*/ 11 h 122"/>
                <a:gd name="T78" fmla="*/ 120 w 128"/>
                <a:gd name="T79" fmla="*/ 9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8" h="122">
                  <a:moveTo>
                    <a:pt x="11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9"/>
                    <a:pt x="5" y="104"/>
                    <a:pt x="11" y="104"/>
                  </a:cubicBezTo>
                  <a:cubicBezTo>
                    <a:pt x="43" y="104"/>
                    <a:pt x="43" y="104"/>
                    <a:pt x="43" y="104"/>
                  </a:cubicBezTo>
                  <a:cubicBezTo>
                    <a:pt x="41" y="106"/>
                    <a:pt x="39" y="109"/>
                    <a:pt x="37" y="110"/>
                  </a:cubicBezTo>
                  <a:cubicBezTo>
                    <a:pt x="36" y="111"/>
                    <a:pt x="35" y="112"/>
                    <a:pt x="34" y="113"/>
                  </a:cubicBezTo>
                  <a:cubicBezTo>
                    <a:pt x="34" y="114"/>
                    <a:pt x="33" y="116"/>
                    <a:pt x="34" y="118"/>
                  </a:cubicBezTo>
                  <a:cubicBezTo>
                    <a:pt x="35" y="120"/>
                    <a:pt x="37" y="122"/>
                    <a:pt x="42" y="122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91" y="122"/>
                    <a:pt x="93" y="120"/>
                    <a:pt x="94" y="118"/>
                  </a:cubicBezTo>
                  <a:cubicBezTo>
                    <a:pt x="95" y="116"/>
                    <a:pt x="94" y="114"/>
                    <a:pt x="94" y="113"/>
                  </a:cubicBezTo>
                  <a:cubicBezTo>
                    <a:pt x="93" y="112"/>
                    <a:pt x="92" y="111"/>
                    <a:pt x="91" y="110"/>
                  </a:cubicBezTo>
                  <a:cubicBezTo>
                    <a:pt x="89" y="109"/>
                    <a:pt x="87" y="106"/>
                    <a:pt x="85" y="104"/>
                  </a:cubicBezTo>
                  <a:cubicBezTo>
                    <a:pt x="117" y="104"/>
                    <a:pt x="117" y="104"/>
                    <a:pt x="117" y="104"/>
                  </a:cubicBezTo>
                  <a:cubicBezTo>
                    <a:pt x="123" y="104"/>
                    <a:pt x="128" y="99"/>
                    <a:pt x="128" y="93"/>
                  </a:cubicBezTo>
                  <a:cubicBezTo>
                    <a:pt x="128" y="11"/>
                    <a:pt x="128" y="11"/>
                    <a:pt x="128" y="11"/>
                  </a:cubicBezTo>
                  <a:cubicBezTo>
                    <a:pt x="128" y="5"/>
                    <a:pt x="123" y="0"/>
                    <a:pt x="117" y="0"/>
                  </a:cubicBezTo>
                  <a:close/>
                  <a:moveTo>
                    <a:pt x="88" y="113"/>
                  </a:moveTo>
                  <a:cubicBezTo>
                    <a:pt x="89" y="114"/>
                    <a:pt x="90" y="115"/>
                    <a:pt x="90" y="116"/>
                  </a:cubicBezTo>
                  <a:cubicBezTo>
                    <a:pt x="90" y="116"/>
                    <a:pt x="91" y="116"/>
                    <a:pt x="90" y="116"/>
                  </a:cubicBezTo>
                  <a:cubicBezTo>
                    <a:pt x="90" y="117"/>
                    <a:pt x="88" y="118"/>
                    <a:pt x="86" y="118"/>
                  </a:cubicBezTo>
                  <a:cubicBezTo>
                    <a:pt x="42" y="118"/>
                    <a:pt x="42" y="118"/>
                    <a:pt x="42" y="118"/>
                  </a:cubicBezTo>
                  <a:cubicBezTo>
                    <a:pt x="40" y="118"/>
                    <a:pt x="38" y="117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6"/>
                    <a:pt x="38" y="116"/>
                    <a:pt x="38" y="116"/>
                  </a:cubicBezTo>
                  <a:cubicBezTo>
                    <a:pt x="38" y="115"/>
                    <a:pt x="39" y="114"/>
                    <a:pt x="40" y="113"/>
                  </a:cubicBezTo>
                  <a:cubicBezTo>
                    <a:pt x="44" y="109"/>
                    <a:pt x="47" y="106"/>
                    <a:pt x="48" y="104"/>
                  </a:cubicBezTo>
                  <a:cubicBezTo>
                    <a:pt x="80" y="104"/>
                    <a:pt x="80" y="104"/>
                    <a:pt x="80" y="104"/>
                  </a:cubicBezTo>
                  <a:cubicBezTo>
                    <a:pt x="81" y="106"/>
                    <a:pt x="84" y="109"/>
                    <a:pt x="88" y="113"/>
                  </a:cubicBezTo>
                  <a:close/>
                  <a:moveTo>
                    <a:pt x="120" y="93"/>
                  </a:moveTo>
                  <a:cubicBezTo>
                    <a:pt x="120" y="95"/>
                    <a:pt x="119" y="96"/>
                    <a:pt x="117" y="96"/>
                  </a:cubicBezTo>
                  <a:cubicBezTo>
                    <a:pt x="11" y="96"/>
                    <a:pt x="11" y="96"/>
                    <a:pt x="11" y="96"/>
                  </a:cubicBezTo>
                  <a:cubicBezTo>
                    <a:pt x="9" y="96"/>
                    <a:pt x="8" y="95"/>
                    <a:pt x="8" y="93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117" y="8"/>
                    <a:pt x="117" y="8"/>
                    <a:pt x="117" y="8"/>
                  </a:cubicBezTo>
                  <a:cubicBezTo>
                    <a:pt x="119" y="8"/>
                    <a:pt x="120" y="9"/>
                    <a:pt x="120" y="11"/>
                  </a:cubicBezTo>
                  <a:lnTo>
                    <a:pt x="120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Freeform 97"/>
            <p:cNvSpPr>
              <a:spLocks noEditPoints="1"/>
            </p:cNvSpPr>
            <p:nvPr/>
          </p:nvSpPr>
          <p:spPr bwMode="auto">
            <a:xfrm>
              <a:off x="2197101" y="2960688"/>
              <a:ext cx="255588" cy="171450"/>
            </a:xfrm>
            <a:custGeom>
              <a:avLst/>
              <a:gdLst>
                <a:gd name="T0" fmla="*/ 89 w 96"/>
                <a:gd name="T1" fmla="*/ 0 h 64"/>
                <a:gd name="T2" fmla="*/ 7 w 96"/>
                <a:gd name="T3" fmla="*/ 0 h 64"/>
                <a:gd name="T4" fmla="*/ 0 w 96"/>
                <a:gd name="T5" fmla="*/ 7 h 64"/>
                <a:gd name="T6" fmla="*/ 0 w 96"/>
                <a:gd name="T7" fmla="*/ 57 h 64"/>
                <a:gd name="T8" fmla="*/ 7 w 96"/>
                <a:gd name="T9" fmla="*/ 64 h 64"/>
                <a:gd name="T10" fmla="*/ 89 w 96"/>
                <a:gd name="T11" fmla="*/ 64 h 64"/>
                <a:gd name="T12" fmla="*/ 96 w 96"/>
                <a:gd name="T13" fmla="*/ 57 h 64"/>
                <a:gd name="T14" fmla="*/ 96 w 96"/>
                <a:gd name="T15" fmla="*/ 7 h 64"/>
                <a:gd name="T16" fmla="*/ 89 w 96"/>
                <a:gd name="T17" fmla="*/ 0 h 64"/>
                <a:gd name="T18" fmla="*/ 7 w 96"/>
                <a:gd name="T19" fmla="*/ 4 h 64"/>
                <a:gd name="T20" fmla="*/ 89 w 96"/>
                <a:gd name="T21" fmla="*/ 4 h 64"/>
                <a:gd name="T22" fmla="*/ 92 w 96"/>
                <a:gd name="T23" fmla="*/ 7 h 64"/>
                <a:gd name="T24" fmla="*/ 92 w 96"/>
                <a:gd name="T25" fmla="*/ 23 h 64"/>
                <a:gd name="T26" fmla="*/ 76 w 96"/>
                <a:gd name="T27" fmla="*/ 41 h 64"/>
                <a:gd name="T28" fmla="*/ 62 w 96"/>
                <a:gd name="T29" fmla="*/ 23 h 64"/>
                <a:gd name="T30" fmla="*/ 60 w 96"/>
                <a:gd name="T31" fmla="*/ 22 h 64"/>
                <a:gd name="T32" fmla="*/ 58 w 96"/>
                <a:gd name="T33" fmla="*/ 23 h 64"/>
                <a:gd name="T34" fmla="*/ 40 w 96"/>
                <a:gd name="T35" fmla="*/ 49 h 64"/>
                <a:gd name="T36" fmla="*/ 25 w 96"/>
                <a:gd name="T37" fmla="*/ 34 h 64"/>
                <a:gd name="T38" fmla="*/ 23 w 96"/>
                <a:gd name="T39" fmla="*/ 34 h 64"/>
                <a:gd name="T40" fmla="*/ 4 w 96"/>
                <a:gd name="T41" fmla="*/ 51 h 64"/>
                <a:gd name="T42" fmla="*/ 4 w 96"/>
                <a:gd name="T43" fmla="*/ 7 h 64"/>
                <a:gd name="T44" fmla="*/ 7 w 96"/>
                <a:gd name="T45" fmla="*/ 4 h 64"/>
                <a:gd name="T46" fmla="*/ 89 w 96"/>
                <a:gd name="T47" fmla="*/ 60 h 64"/>
                <a:gd name="T48" fmla="*/ 7 w 96"/>
                <a:gd name="T49" fmla="*/ 60 h 64"/>
                <a:gd name="T50" fmla="*/ 4 w 96"/>
                <a:gd name="T51" fmla="*/ 57 h 64"/>
                <a:gd name="T52" fmla="*/ 4 w 96"/>
                <a:gd name="T53" fmla="*/ 57 h 64"/>
                <a:gd name="T54" fmla="*/ 24 w 96"/>
                <a:gd name="T55" fmla="*/ 39 h 64"/>
                <a:gd name="T56" fmla="*/ 39 w 96"/>
                <a:gd name="T57" fmla="*/ 53 h 64"/>
                <a:gd name="T58" fmla="*/ 40 w 96"/>
                <a:gd name="T59" fmla="*/ 54 h 64"/>
                <a:gd name="T60" fmla="*/ 42 w 96"/>
                <a:gd name="T61" fmla="*/ 53 h 64"/>
                <a:gd name="T62" fmla="*/ 60 w 96"/>
                <a:gd name="T63" fmla="*/ 27 h 64"/>
                <a:gd name="T64" fmla="*/ 74 w 96"/>
                <a:gd name="T65" fmla="*/ 46 h 64"/>
                <a:gd name="T66" fmla="*/ 76 w 96"/>
                <a:gd name="T67" fmla="*/ 46 h 64"/>
                <a:gd name="T68" fmla="*/ 77 w 96"/>
                <a:gd name="T69" fmla="*/ 46 h 64"/>
                <a:gd name="T70" fmla="*/ 92 w 96"/>
                <a:gd name="T71" fmla="*/ 29 h 64"/>
                <a:gd name="T72" fmla="*/ 92 w 96"/>
                <a:gd name="T73" fmla="*/ 57 h 64"/>
                <a:gd name="T74" fmla="*/ 89 w 96"/>
                <a:gd name="T75" fmla="*/ 60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6" h="64">
                  <a:moveTo>
                    <a:pt x="89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61"/>
                    <a:pt x="3" y="64"/>
                    <a:pt x="7" y="64"/>
                  </a:cubicBezTo>
                  <a:cubicBezTo>
                    <a:pt x="89" y="64"/>
                    <a:pt x="89" y="64"/>
                    <a:pt x="89" y="64"/>
                  </a:cubicBezTo>
                  <a:cubicBezTo>
                    <a:pt x="93" y="64"/>
                    <a:pt x="96" y="61"/>
                    <a:pt x="96" y="57"/>
                  </a:cubicBezTo>
                  <a:cubicBezTo>
                    <a:pt x="96" y="7"/>
                    <a:pt x="96" y="7"/>
                    <a:pt x="96" y="7"/>
                  </a:cubicBezTo>
                  <a:cubicBezTo>
                    <a:pt x="96" y="3"/>
                    <a:pt x="93" y="0"/>
                    <a:pt x="89" y="0"/>
                  </a:cubicBezTo>
                  <a:close/>
                  <a:moveTo>
                    <a:pt x="7" y="4"/>
                  </a:moveTo>
                  <a:cubicBezTo>
                    <a:pt x="89" y="4"/>
                    <a:pt x="89" y="4"/>
                    <a:pt x="89" y="4"/>
                  </a:cubicBezTo>
                  <a:cubicBezTo>
                    <a:pt x="91" y="4"/>
                    <a:pt x="92" y="5"/>
                    <a:pt x="92" y="7"/>
                  </a:cubicBezTo>
                  <a:cubicBezTo>
                    <a:pt x="92" y="23"/>
                    <a:pt x="92" y="23"/>
                    <a:pt x="92" y="23"/>
                  </a:cubicBezTo>
                  <a:cubicBezTo>
                    <a:pt x="76" y="41"/>
                    <a:pt x="76" y="41"/>
                    <a:pt x="76" y="41"/>
                  </a:cubicBezTo>
                  <a:cubicBezTo>
                    <a:pt x="62" y="23"/>
                    <a:pt x="62" y="23"/>
                    <a:pt x="62" y="23"/>
                  </a:cubicBezTo>
                  <a:cubicBezTo>
                    <a:pt x="61" y="22"/>
                    <a:pt x="61" y="22"/>
                    <a:pt x="60" y="22"/>
                  </a:cubicBezTo>
                  <a:cubicBezTo>
                    <a:pt x="59" y="22"/>
                    <a:pt x="59" y="22"/>
                    <a:pt x="58" y="23"/>
                  </a:cubicBezTo>
                  <a:cubicBezTo>
                    <a:pt x="40" y="49"/>
                    <a:pt x="40" y="49"/>
                    <a:pt x="40" y="49"/>
                  </a:cubicBezTo>
                  <a:cubicBezTo>
                    <a:pt x="25" y="34"/>
                    <a:pt x="25" y="34"/>
                    <a:pt x="25" y="34"/>
                  </a:cubicBezTo>
                  <a:cubicBezTo>
                    <a:pt x="25" y="34"/>
                    <a:pt x="23" y="34"/>
                    <a:pt x="23" y="34"/>
                  </a:cubicBezTo>
                  <a:cubicBezTo>
                    <a:pt x="4" y="51"/>
                    <a:pt x="4" y="51"/>
                    <a:pt x="4" y="51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5"/>
                    <a:pt x="5" y="4"/>
                    <a:pt x="7" y="4"/>
                  </a:cubicBezTo>
                  <a:close/>
                  <a:moveTo>
                    <a:pt x="89" y="60"/>
                  </a:moveTo>
                  <a:cubicBezTo>
                    <a:pt x="7" y="60"/>
                    <a:pt x="7" y="60"/>
                    <a:pt x="7" y="60"/>
                  </a:cubicBezTo>
                  <a:cubicBezTo>
                    <a:pt x="5" y="60"/>
                    <a:pt x="4" y="59"/>
                    <a:pt x="4" y="57"/>
                  </a:cubicBezTo>
                  <a:cubicBezTo>
                    <a:pt x="4" y="57"/>
                    <a:pt x="4" y="57"/>
                    <a:pt x="4" y="57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54"/>
                    <a:pt x="40" y="54"/>
                    <a:pt x="40" y="54"/>
                  </a:cubicBezTo>
                  <a:cubicBezTo>
                    <a:pt x="41" y="54"/>
                    <a:pt x="41" y="53"/>
                    <a:pt x="42" y="53"/>
                  </a:cubicBezTo>
                  <a:cubicBezTo>
                    <a:pt x="60" y="27"/>
                    <a:pt x="60" y="27"/>
                    <a:pt x="60" y="27"/>
                  </a:cubicBezTo>
                  <a:cubicBezTo>
                    <a:pt x="74" y="46"/>
                    <a:pt x="74" y="46"/>
                    <a:pt x="74" y="46"/>
                  </a:cubicBezTo>
                  <a:cubicBezTo>
                    <a:pt x="75" y="46"/>
                    <a:pt x="75" y="46"/>
                    <a:pt x="76" y="46"/>
                  </a:cubicBezTo>
                  <a:cubicBezTo>
                    <a:pt x="76" y="46"/>
                    <a:pt x="77" y="46"/>
                    <a:pt x="77" y="46"/>
                  </a:cubicBezTo>
                  <a:cubicBezTo>
                    <a:pt x="92" y="29"/>
                    <a:pt x="92" y="29"/>
                    <a:pt x="92" y="29"/>
                  </a:cubicBezTo>
                  <a:cubicBezTo>
                    <a:pt x="92" y="57"/>
                    <a:pt x="92" y="57"/>
                    <a:pt x="92" y="57"/>
                  </a:cubicBezTo>
                  <a:cubicBezTo>
                    <a:pt x="92" y="59"/>
                    <a:pt x="91" y="60"/>
                    <a:pt x="89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Freeform 98"/>
            <p:cNvSpPr>
              <a:spLocks noEditPoints="1"/>
            </p:cNvSpPr>
            <p:nvPr/>
          </p:nvSpPr>
          <p:spPr bwMode="auto">
            <a:xfrm>
              <a:off x="2308226" y="3136900"/>
              <a:ext cx="33338" cy="31750"/>
            </a:xfrm>
            <a:custGeom>
              <a:avLst/>
              <a:gdLst>
                <a:gd name="T0" fmla="*/ 6 w 12"/>
                <a:gd name="T1" fmla="*/ 0 h 12"/>
                <a:gd name="T2" fmla="*/ 0 w 12"/>
                <a:gd name="T3" fmla="*/ 6 h 12"/>
                <a:gd name="T4" fmla="*/ 6 w 12"/>
                <a:gd name="T5" fmla="*/ 12 h 12"/>
                <a:gd name="T6" fmla="*/ 12 w 12"/>
                <a:gd name="T7" fmla="*/ 6 h 12"/>
                <a:gd name="T8" fmla="*/ 6 w 12"/>
                <a:gd name="T9" fmla="*/ 0 h 12"/>
                <a:gd name="T10" fmla="*/ 6 w 12"/>
                <a:gd name="T11" fmla="*/ 8 h 12"/>
                <a:gd name="T12" fmla="*/ 4 w 12"/>
                <a:gd name="T13" fmla="*/ 6 h 12"/>
                <a:gd name="T14" fmla="*/ 6 w 12"/>
                <a:gd name="T15" fmla="*/ 4 h 12"/>
                <a:gd name="T16" fmla="*/ 8 w 12"/>
                <a:gd name="T17" fmla="*/ 6 h 12"/>
                <a:gd name="T18" fmla="*/ 6 w 12"/>
                <a:gd name="T19" fmla="*/ 8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12">
                  <a:moveTo>
                    <a:pt x="6" y="0"/>
                  </a:moveTo>
                  <a:cubicBezTo>
                    <a:pt x="3" y="0"/>
                    <a:pt x="0" y="3"/>
                    <a:pt x="0" y="6"/>
                  </a:cubicBezTo>
                  <a:cubicBezTo>
                    <a:pt x="0" y="9"/>
                    <a:pt x="3" y="12"/>
                    <a:pt x="6" y="12"/>
                  </a:cubicBezTo>
                  <a:cubicBezTo>
                    <a:pt x="9" y="12"/>
                    <a:pt x="12" y="9"/>
                    <a:pt x="12" y="6"/>
                  </a:cubicBezTo>
                  <a:cubicBezTo>
                    <a:pt x="12" y="3"/>
                    <a:pt x="9" y="0"/>
                    <a:pt x="6" y="0"/>
                  </a:cubicBezTo>
                  <a:close/>
                  <a:moveTo>
                    <a:pt x="6" y="8"/>
                  </a:moveTo>
                  <a:cubicBezTo>
                    <a:pt x="5" y="8"/>
                    <a:pt x="4" y="7"/>
                    <a:pt x="4" y="6"/>
                  </a:cubicBezTo>
                  <a:cubicBezTo>
                    <a:pt x="4" y="5"/>
                    <a:pt x="5" y="4"/>
                    <a:pt x="6" y="4"/>
                  </a:cubicBezTo>
                  <a:cubicBezTo>
                    <a:pt x="7" y="4"/>
                    <a:pt x="8" y="5"/>
                    <a:pt x="8" y="6"/>
                  </a:cubicBezTo>
                  <a:cubicBezTo>
                    <a:pt x="8" y="7"/>
                    <a:pt x="7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id-ID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2" name="TextBox 13"/>
          <p:cNvSpPr txBox="1"/>
          <p:nvPr/>
        </p:nvSpPr>
        <p:spPr>
          <a:xfrm>
            <a:off x="1663052" y="2414959"/>
            <a:ext cx="1376899" cy="295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9990E"/>
                </a:solidFill>
              </a14:hiddenFill>
            </a:ext>
          </a:extLst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Box 13"/>
          <p:cNvSpPr txBox="1"/>
          <p:nvPr/>
        </p:nvSpPr>
        <p:spPr>
          <a:xfrm>
            <a:off x="5411484" y="2967356"/>
            <a:ext cx="1376899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TextBox 13"/>
          <p:cNvSpPr txBox="1"/>
          <p:nvPr/>
        </p:nvSpPr>
        <p:spPr>
          <a:xfrm>
            <a:off x="9078052" y="2879285"/>
            <a:ext cx="1376899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13"/>
          <p:cNvSpPr txBox="1"/>
          <p:nvPr/>
        </p:nvSpPr>
        <p:spPr>
          <a:xfrm>
            <a:off x="1177782" y="4449985"/>
            <a:ext cx="2338080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13"/>
          <p:cNvSpPr txBox="1"/>
          <p:nvPr/>
        </p:nvSpPr>
        <p:spPr>
          <a:xfrm>
            <a:off x="1181863" y="4735890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3"/>
          <p:cNvSpPr txBox="1"/>
          <p:nvPr/>
        </p:nvSpPr>
        <p:spPr>
          <a:xfrm>
            <a:off x="8597462" y="4449985"/>
            <a:ext cx="2338080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TextBox 13"/>
          <p:cNvSpPr txBox="1"/>
          <p:nvPr/>
        </p:nvSpPr>
        <p:spPr>
          <a:xfrm>
            <a:off x="8601543" y="4735890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TextBox 13"/>
          <p:cNvSpPr txBox="1"/>
          <p:nvPr/>
        </p:nvSpPr>
        <p:spPr>
          <a:xfrm>
            <a:off x="4927177" y="4449985"/>
            <a:ext cx="2338080" cy="2954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zh-CN" altLang="en-US" sz="16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4931258" y="4735890"/>
            <a:ext cx="2333999" cy="4431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p>
            <a:pPr algn="ctr" defTabSz="1216660">
              <a:lnSpc>
                <a:spcPct val="120000"/>
              </a:lnSpc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11"/>
          <p:cNvSpPr txBox="1"/>
          <p:nvPr/>
        </p:nvSpPr>
        <p:spPr>
          <a:xfrm>
            <a:off x="2632075" y="3316605"/>
            <a:ext cx="6927850" cy="7385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zh-CN" sz="4800" b="1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zh-CN" sz="48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5036820" y="1613535"/>
            <a:ext cx="211836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lIns="0" tIns="0" rIns="0" bIns="0" rtlCol="0">
            <a:spAutoFit/>
          </a:bodyPr>
          <a:p>
            <a:pPr algn="ctr"/>
            <a:r>
              <a:rPr lang="en-US" altLang="zh-CN" sz="8400" b="1">
                <a:solidFill>
                  <a:srgbClr val="59990E"/>
                </a:solidFill>
                <a:effectLst/>
                <a:latin typeface="站酷文艺体" panose="02000603000000000000" charset="-122"/>
                <a:ea typeface="站酷文艺体" panose="02000603000000000000" charset="-122"/>
              </a:rPr>
              <a:t>02</a:t>
            </a:r>
            <a:endParaRPr lang="en-US" altLang="zh-CN" sz="8400" b="1">
              <a:solidFill>
                <a:srgbClr val="59990E"/>
              </a:solidFill>
              <a:effectLst/>
              <a:latin typeface="站酷文艺体" panose="02000603000000000000" charset="-122"/>
              <a:ea typeface="站酷文艺体" panose="02000603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838258" y="2537460"/>
            <a:ext cx="4515485" cy="0"/>
            <a:chOff x="6022" y="3799"/>
            <a:chExt cx="7111" cy="0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6022" y="3799"/>
              <a:ext cx="1644" cy="0"/>
            </a:xfrm>
            <a:prstGeom prst="line">
              <a:avLst/>
            </a:prstGeom>
            <a:ln w="28575">
              <a:solidFill>
                <a:srgbClr val="5999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1489" y="3799"/>
              <a:ext cx="1644" cy="0"/>
            </a:xfrm>
            <a:prstGeom prst="line">
              <a:avLst/>
            </a:prstGeom>
            <a:ln w="28575">
              <a:solidFill>
                <a:srgbClr val="5999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2632393" y="4177030"/>
            <a:ext cx="6927215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站酷文艺体" panose="02000603000000000000" charset="-122"/>
                <a:ea typeface="站酷文艺体" panose="02000603000000000000" charset="-122"/>
                <a:sym typeface="+mn-ea"/>
              </a:rPr>
              <a:t>Subject background and significance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直接连接符 23"/>
          <p:cNvCxnSpPr/>
          <p:nvPr/>
        </p:nvCxnSpPr>
        <p:spPr>
          <a:xfrm>
            <a:off x="860425" y="2261870"/>
            <a:ext cx="10472420" cy="0"/>
          </a:xfrm>
          <a:prstGeom prst="line">
            <a:avLst/>
          </a:prstGeom>
          <a:ln>
            <a:solidFill>
              <a:srgbClr val="599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" name="组合 35"/>
          <p:cNvGrpSpPr/>
          <p:nvPr/>
        </p:nvGrpSpPr>
        <p:grpSpPr>
          <a:xfrm rot="0">
            <a:off x="4652010" y="902970"/>
            <a:ext cx="2776220" cy="2776220"/>
            <a:chOff x="7492" y="2698"/>
            <a:chExt cx="4218" cy="4218"/>
          </a:xfrm>
        </p:grpSpPr>
        <p:sp>
          <p:nvSpPr>
            <p:cNvPr id="11" name="椭圆 10"/>
            <p:cNvSpPr/>
            <p:nvPr/>
          </p:nvSpPr>
          <p:spPr>
            <a:xfrm>
              <a:off x="7492" y="2698"/>
              <a:ext cx="4218" cy="4218"/>
            </a:xfrm>
            <a:prstGeom prst="ellipse">
              <a:avLst/>
            </a:prstGeom>
            <a:blipFill rotWithShape="1">
              <a:blip r:embed="rId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7603" y="2809"/>
              <a:ext cx="3996" cy="3996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blipFill rotWithShape="1">
                    <a:blip r:embed="rId2"/>
                    <a:stretch>
                      <a:fillRect/>
                    </a:stretch>
                  </a:blip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 rot="0">
            <a:off x="8636635" y="1202055"/>
            <a:ext cx="2176145" cy="2176145"/>
            <a:chOff x="15197" y="3451"/>
            <a:chExt cx="2710" cy="2710"/>
          </a:xfrm>
        </p:grpSpPr>
        <p:sp>
          <p:nvSpPr>
            <p:cNvPr id="13" name="椭圆 12"/>
            <p:cNvSpPr/>
            <p:nvPr/>
          </p:nvSpPr>
          <p:spPr>
            <a:xfrm>
              <a:off x="15197" y="3451"/>
              <a:ext cx="2711" cy="2711"/>
            </a:xfrm>
            <a:prstGeom prst="ellipse">
              <a:avLst/>
            </a:prstGeom>
            <a:solidFill>
              <a:srgbClr val="599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5269" y="3523"/>
              <a:ext cx="2568" cy="25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59990E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5" name="Group 6"/>
            <p:cNvGrpSpPr>
              <a:grpSpLocks noChangeAspect="1"/>
            </p:cNvGrpSpPr>
            <p:nvPr/>
          </p:nvGrpSpPr>
          <p:grpSpPr bwMode="auto">
            <a:xfrm rot="0">
              <a:off x="15918" y="4239"/>
              <a:ext cx="1270" cy="1136"/>
              <a:chOff x="833" y="1348"/>
              <a:chExt cx="379" cy="339"/>
            </a:xfrm>
            <a:solidFill>
              <a:schemeClr val="bg1"/>
            </a:solidFill>
            <a:effectLst/>
          </p:grpSpPr>
          <p:sp>
            <p:nvSpPr>
              <p:cNvPr id="30" name="Freeform 7"/>
              <p:cNvSpPr/>
              <p:nvPr/>
            </p:nvSpPr>
            <p:spPr bwMode="auto">
              <a:xfrm>
                <a:off x="1101" y="1360"/>
                <a:ext cx="111" cy="315"/>
              </a:xfrm>
              <a:custGeom>
                <a:avLst/>
                <a:gdLst>
                  <a:gd name="T0" fmla="*/ 15 w 19"/>
                  <a:gd name="T1" fmla="*/ 27 h 54"/>
                  <a:gd name="T2" fmla="*/ 0 w 19"/>
                  <a:gd name="T3" fmla="*/ 3 h 54"/>
                  <a:gd name="T4" fmla="*/ 2 w 19"/>
                  <a:gd name="T5" fmla="*/ 0 h 54"/>
                  <a:gd name="T6" fmla="*/ 19 w 19"/>
                  <a:gd name="T7" fmla="*/ 27 h 54"/>
                  <a:gd name="T8" fmla="*/ 1 w 19"/>
                  <a:gd name="T9" fmla="*/ 54 h 54"/>
                  <a:gd name="T10" fmla="*/ 0 w 19"/>
                  <a:gd name="T11" fmla="*/ 51 h 54"/>
                  <a:gd name="T12" fmla="*/ 15 w 19"/>
                  <a:gd name="T13" fmla="*/ 2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54">
                    <a:moveTo>
                      <a:pt x="15" y="27"/>
                    </a:moveTo>
                    <a:cubicBezTo>
                      <a:pt x="15" y="16"/>
                      <a:pt x="9" y="7"/>
                      <a:pt x="0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2" y="5"/>
                      <a:pt x="19" y="15"/>
                      <a:pt x="19" y="27"/>
                    </a:cubicBezTo>
                    <a:cubicBezTo>
                      <a:pt x="19" y="39"/>
                      <a:pt x="11" y="49"/>
                      <a:pt x="1" y="54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9" y="47"/>
                      <a:pt x="15" y="38"/>
                      <a:pt x="15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/>
              <a:p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8"/>
              <p:cNvSpPr/>
              <p:nvPr/>
            </p:nvSpPr>
            <p:spPr bwMode="auto">
              <a:xfrm>
                <a:off x="1060" y="1389"/>
                <a:ext cx="99" cy="257"/>
              </a:xfrm>
              <a:custGeom>
                <a:avLst/>
                <a:gdLst>
                  <a:gd name="T0" fmla="*/ 14 w 17"/>
                  <a:gd name="T1" fmla="*/ 22 h 44"/>
                  <a:gd name="T2" fmla="*/ 1 w 17"/>
                  <a:gd name="T3" fmla="*/ 3 h 44"/>
                  <a:gd name="T4" fmla="*/ 2 w 17"/>
                  <a:gd name="T5" fmla="*/ 0 h 44"/>
                  <a:gd name="T6" fmla="*/ 17 w 17"/>
                  <a:gd name="T7" fmla="*/ 22 h 44"/>
                  <a:gd name="T8" fmla="*/ 2 w 17"/>
                  <a:gd name="T9" fmla="*/ 44 h 44"/>
                  <a:gd name="T10" fmla="*/ 0 w 17"/>
                  <a:gd name="T11" fmla="*/ 41 h 44"/>
                  <a:gd name="T12" fmla="*/ 14 w 17"/>
                  <a:gd name="T13" fmla="*/ 22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" h="44">
                    <a:moveTo>
                      <a:pt x="14" y="22"/>
                    </a:moveTo>
                    <a:cubicBezTo>
                      <a:pt x="14" y="13"/>
                      <a:pt x="8" y="6"/>
                      <a:pt x="1" y="3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1" y="3"/>
                      <a:pt x="17" y="12"/>
                      <a:pt x="17" y="22"/>
                    </a:cubicBezTo>
                    <a:cubicBezTo>
                      <a:pt x="17" y="32"/>
                      <a:pt x="11" y="41"/>
                      <a:pt x="2" y="44"/>
                    </a:cubicBezTo>
                    <a:cubicBezTo>
                      <a:pt x="0" y="41"/>
                      <a:pt x="0" y="41"/>
                      <a:pt x="0" y="41"/>
                    </a:cubicBezTo>
                    <a:cubicBezTo>
                      <a:pt x="8" y="38"/>
                      <a:pt x="14" y="31"/>
                      <a:pt x="14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/>
              <a:p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9"/>
              <p:cNvSpPr/>
              <p:nvPr/>
            </p:nvSpPr>
            <p:spPr bwMode="auto">
              <a:xfrm>
                <a:off x="915" y="1348"/>
                <a:ext cx="110" cy="339"/>
              </a:xfrm>
              <a:custGeom>
                <a:avLst/>
                <a:gdLst>
                  <a:gd name="T0" fmla="*/ 0 w 110"/>
                  <a:gd name="T1" fmla="*/ 99 h 339"/>
                  <a:gd name="T2" fmla="*/ 0 w 110"/>
                  <a:gd name="T3" fmla="*/ 240 h 339"/>
                  <a:gd name="T4" fmla="*/ 70 w 110"/>
                  <a:gd name="T5" fmla="*/ 298 h 339"/>
                  <a:gd name="T6" fmla="*/ 70 w 110"/>
                  <a:gd name="T7" fmla="*/ 175 h 339"/>
                  <a:gd name="T8" fmla="*/ 81 w 110"/>
                  <a:gd name="T9" fmla="*/ 175 h 339"/>
                  <a:gd name="T10" fmla="*/ 81 w 110"/>
                  <a:gd name="T11" fmla="*/ 310 h 339"/>
                  <a:gd name="T12" fmla="*/ 110 w 110"/>
                  <a:gd name="T13" fmla="*/ 339 h 339"/>
                  <a:gd name="T14" fmla="*/ 110 w 110"/>
                  <a:gd name="T15" fmla="*/ 0 h 339"/>
                  <a:gd name="T16" fmla="*/ 0 w 110"/>
                  <a:gd name="T17" fmla="*/ 99 h 3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0" h="339">
                    <a:moveTo>
                      <a:pt x="0" y="99"/>
                    </a:moveTo>
                    <a:lnTo>
                      <a:pt x="0" y="240"/>
                    </a:lnTo>
                    <a:lnTo>
                      <a:pt x="70" y="298"/>
                    </a:lnTo>
                    <a:lnTo>
                      <a:pt x="70" y="175"/>
                    </a:lnTo>
                    <a:lnTo>
                      <a:pt x="81" y="175"/>
                    </a:lnTo>
                    <a:lnTo>
                      <a:pt x="81" y="310"/>
                    </a:lnTo>
                    <a:lnTo>
                      <a:pt x="110" y="339"/>
                    </a:lnTo>
                    <a:lnTo>
                      <a:pt x="110" y="0"/>
                    </a:lnTo>
                    <a:lnTo>
                      <a:pt x="0" y="9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/>
              <a:p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10"/>
              <p:cNvSpPr/>
              <p:nvPr/>
            </p:nvSpPr>
            <p:spPr bwMode="auto">
              <a:xfrm>
                <a:off x="833" y="1453"/>
                <a:ext cx="64" cy="129"/>
              </a:xfrm>
              <a:custGeom>
                <a:avLst/>
                <a:gdLst>
                  <a:gd name="T0" fmla="*/ 0 w 64"/>
                  <a:gd name="T1" fmla="*/ 0 h 129"/>
                  <a:gd name="T2" fmla="*/ 0 w 64"/>
                  <a:gd name="T3" fmla="*/ 129 h 129"/>
                  <a:gd name="T4" fmla="*/ 35 w 64"/>
                  <a:gd name="T5" fmla="*/ 129 h 129"/>
                  <a:gd name="T6" fmla="*/ 35 w 64"/>
                  <a:gd name="T7" fmla="*/ 59 h 129"/>
                  <a:gd name="T8" fmla="*/ 47 w 64"/>
                  <a:gd name="T9" fmla="*/ 59 h 129"/>
                  <a:gd name="T10" fmla="*/ 47 w 64"/>
                  <a:gd name="T11" fmla="*/ 129 h 129"/>
                  <a:gd name="T12" fmla="*/ 64 w 64"/>
                  <a:gd name="T13" fmla="*/ 129 h 129"/>
                  <a:gd name="T14" fmla="*/ 64 w 64"/>
                  <a:gd name="T15" fmla="*/ 0 h 129"/>
                  <a:gd name="T16" fmla="*/ 0 w 64"/>
                  <a:gd name="T17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129">
                    <a:moveTo>
                      <a:pt x="0" y="0"/>
                    </a:moveTo>
                    <a:lnTo>
                      <a:pt x="0" y="129"/>
                    </a:lnTo>
                    <a:lnTo>
                      <a:pt x="35" y="129"/>
                    </a:lnTo>
                    <a:lnTo>
                      <a:pt x="35" y="59"/>
                    </a:lnTo>
                    <a:lnTo>
                      <a:pt x="47" y="59"/>
                    </a:lnTo>
                    <a:lnTo>
                      <a:pt x="47" y="129"/>
                    </a:lnTo>
                    <a:lnTo>
                      <a:pt x="64" y="129"/>
                    </a:lnTo>
                    <a:lnTo>
                      <a:pt x="64" y="0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/>
              <a:p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9" name="组合 28"/>
          <p:cNvGrpSpPr/>
          <p:nvPr/>
        </p:nvGrpSpPr>
        <p:grpSpPr>
          <a:xfrm rot="0">
            <a:off x="1380490" y="1202055"/>
            <a:ext cx="2176145" cy="2176145"/>
            <a:chOff x="1294" y="3451"/>
            <a:chExt cx="2710" cy="2710"/>
          </a:xfrm>
        </p:grpSpPr>
        <p:sp>
          <p:nvSpPr>
            <p:cNvPr id="3" name="椭圆 2"/>
            <p:cNvSpPr/>
            <p:nvPr/>
          </p:nvSpPr>
          <p:spPr>
            <a:xfrm>
              <a:off x="1294" y="3451"/>
              <a:ext cx="2711" cy="2711"/>
            </a:xfrm>
            <a:prstGeom prst="ellipse">
              <a:avLst/>
            </a:prstGeom>
            <a:solidFill>
              <a:srgbClr val="59990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366" y="3523"/>
              <a:ext cx="2568" cy="256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59990E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8" name="Group 14"/>
            <p:cNvGrpSpPr>
              <a:grpSpLocks noChangeAspect="1"/>
            </p:cNvGrpSpPr>
            <p:nvPr/>
          </p:nvGrpSpPr>
          <p:grpSpPr bwMode="auto">
            <a:xfrm rot="0">
              <a:off x="2053" y="4269"/>
              <a:ext cx="1194" cy="1076"/>
              <a:chOff x="4645" y="1318"/>
              <a:chExt cx="262" cy="236"/>
            </a:xfrm>
            <a:solidFill>
              <a:schemeClr val="bg1"/>
            </a:solidFill>
            <a:effectLst/>
          </p:grpSpPr>
          <p:sp>
            <p:nvSpPr>
              <p:cNvPr id="74" name="Freeform 15"/>
              <p:cNvSpPr/>
              <p:nvPr/>
            </p:nvSpPr>
            <p:spPr bwMode="auto">
              <a:xfrm>
                <a:off x="4645" y="1425"/>
                <a:ext cx="262" cy="129"/>
              </a:xfrm>
              <a:custGeom>
                <a:avLst/>
                <a:gdLst>
                  <a:gd name="T0" fmla="*/ 44 w 71"/>
                  <a:gd name="T1" fmla="*/ 6 h 35"/>
                  <a:gd name="T2" fmla="*/ 42 w 71"/>
                  <a:gd name="T3" fmla="*/ 8 h 35"/>
                  <a:gd name="T4" fmla="*/ 29 w 71"/>
                  <a:gd name="T5" fmla="*/ 8 h 35"/>
                  <a:gd name="T6" fmla="*/ 27 w 71"/>
                  <a:gd name="T7" fmla="*/ 6 h 35"/>
                  <a:gd name="T8" fmla="*/ 27 w 71"/>
                  <a:gd name="T9" fmla="*/ 0 h 35"/>
                  <a:gd name="T10" fmla="*/ 0 w 71"/>
                  <a:gd name="T11" fmla="*/ 0 h 35"/>
                  <a:gd name="T12" fmla="*/ 0 w 71"/>
                  <a:gd name="T13" fmla="*/ 28 h 35"/>
                  <a:gd name="T14" fmla="*/ 7 w 71"/>
                  <a:gd name="T15" fmla="*/ 35 h 35"/>
                  <a:gd name="T16" fmla="*/ 64 w 71"/>
                  <a:gd name="T17" fmla="*/ 35 h 35"/>
                  <a:gd name="T18" fmla="*/ 71 w 71"/>
                  <a:gd name="T19" fmla="*/ 28 h 35"/>
                  <a:gd name="T20" fmla="*/ 71 w 71"/>
                  <a:gd name="T21" fmla="*/ 0 h 35"/>
                  <a:gd name="T22" fmla="*/ 44 w 71"/>
                  <a:gd name="T23" fmla="*/ 0 h 35"/>
                  <a:gd name="T24" fmla="*/ 44 w 71"/>
                  <a:gd name="T25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71" h="35">
                    <a:moveTo>
                      <a:pt x="44" y="6"/>
                    </a:moveTo>
                    <a:cubicBezTo>
                      <a:pt x="44" y="7"/>
                      <a:pt x="43" y="8"/>
                      <a:pt x="42" y="8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28" y="8"/>
                      <a:pt x="27" y="7"/>
                      <a:pt x="27" y="6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31"/>
                      <a:pt x="3" y="35"/>
                      <a:pt x="7" y="35"/>
                    </a:cubicBezTo>
                    <a:cubicBezTo>
                      <a:pt x="64" y="35"/>
                      <a:pt x="64" y="35"/>
                      <a:pt x="64" y="35"/>
                    </a:cubicBezTo>
                    <a:cubicBezTo>
                      <a:pt x="68" y="35"/>
                      <a:pt x="71" y="31"/>
                      <a:pt x="71" y="28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44" y="0"/>
                      <a:pt x="44" y="0"/>
                      <a:pt x="44" y="0"/>
                    </a:cubicBezTo>
                    <a:lnTo>
                      <a:pt x="44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/>
              <a:p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Freeform 16"/>
              <p:cNvSpPr>
                <a:spLocks noEditPoints="1"/>
              </p:cNvSpPr>
              <p:nvPr/>
            </p:nvSpPr>
            <p:spPr bwMode="auto">
              <a:xfrm>
                <a:off x="4645" y="1318"/>
                <a:ext cx="262" cy="100"/>
              </a:xfrm>
              <a:custGeom>
                <a:avLst/>
                <a:gdLst>
                  <a:gd name="T0" fmla="*/ 64 w 71"/>
                  <a:gd name="T1" fmla="*/ 12 h 27"/>
                  <a:gd name="T2" fmla="*/ 47 w 71"/>
                  <a:gd name="T3" fmla="*/ 12 h 27"/>
                  <a:gd name="T4" fmla="*/ 47 w 71"/>
                  <a:gd name="T5" fmla="*/ 5 h 27"/>
                  <a:gd name="T6" fmla="*/ 43 w 71"/>
                  <a:gd name="T7" fmla="*/ 0 h 27"/>
                  <a:gd name="T8" fmla="*/ 28 w 71"/>
                  <a:gd name="T9" fmla="*/ 0 h 27"/>
                  <a:gd name="T10" fmla="*/ 23 w 71"/>
                  <a:gd name="T11" fmla="*/ 5 h 27"/>
                  <a:gd name="T12" fmla="*/ 23 w 71"/>
                  <a:gd name="T13" fmla="*/ 12 h 27"/>
                  <a:gd name="T14" fmla="*/ 7 w 71"/>
                  <a:gd name="T15" fmla="*/ 12 h 27"/>
                  <a:gd name="T16" fmla="*/ 0 w 71"/>
                  <a:gd name="T17" fmla="*/ 19 h 27"/>
                  <a:gd name="T18" fmla="*/ 0 w 71"/>
                  <a:gd name="T19" fmla="*/ 27 h 27"/>
                  <a:gd name="T20" fmla="*/ 71 w 71"/>
                  <a:gd name="T21" fmla="*/ 27 h 27"/>
                  <a:gd name="T22" fmla="*/ 71 w 71"/>
                  <a:gd name="T23" fmla="*/ 19 h 27"/>
                  <a:gd name="T24" fmla="*/ 64 w 71"/>
                  <a:gd name="T25" fmla="*/ 12 h 27"/>
                  <a:gd name="T26" fmla="*/ 28 w 71"/>
                  <a:gd name="T27" fmla="*/ 5 h 27"/>
                  <a:gd name="T28" fmla="*/ 43 w 71"/>
                  <a:gd name="T29" fmla="*/ 5 h 27"/>
                  <a:gd name="T30" fmla="*/ 43 w 71"/>
                  <a:gd name="T31" fmla="*/ 12 h 27"/>
                  <a:gd name="T32" fmla="*/ 28 w 71"/>
                  <a:gd name="T33" fmla="*/ 12 h 27"/>
                  <a:gd name="T34" fmla="*/ 28 w 71"/>
                  <a:gd name="T35" fmla="*/ 5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1" h="27">
                    <a:moveTo>
                      <a:pt x="64" y="12"/>
                    </a:moveTo>
                    <a:cubicBezTo>
                      <a:pt x="47" y="12"/>
                      <a:pt x="47" y="12"/>
                      <a:pt x="47" y="12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2"/>
                      <a:pt x="45" y="0"/>
                      <a:pt x="43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5" y="0"/>
                      <a:pt x="23" y="2"/>
                      <a:pt x="23" y="5"/>
                    </a:cubicBezTo>
                    <a:cubicBezTo>
                      <a:pt x="23" y="12"/>
                      <a:pt x="23" y="12"/>
                      <a:pt x="23" y="12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2"/>
                      <a:pt x="0" y="15"/>
                      <a:pt x="0" y="19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1" y="27"/>
                      <a:pt x="71" y="27"/>
                      <a:pt x="71" y="27"/>
                    </a:cubicBez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5"/>
                      <a:pt x="68" y="12"/>
                      <a:pt x="64" y="12"/>
                    </a:cubicBezTo>
                    <a:close/>
                    <a:moveTo>
                      <a:pt x="28" y="5"/>
                    </a:moveTo>
                    <a:cubicBezTo>
                      <a:pt x="43" y="5"/>
                      <a:pt x="43" y="5"/>
                      <a:pt x="43" y="5"/>
                    </a:cubicBezTo>
                    <a:cubicBezTo>
                      <a:pt x="43" y="12"/>
                      <a:pt x="43" y="12"/>
                      <a:pt x="43" y="12"/>
                    </a:cubicBezTo>
                    <a:cubicBezTo>
                      <a:pt x="28" y="12"/>
                      <a:pt x="28" y="12"/>
                      <a:pt x="28" y="12"/>
                    </a:cubicBezTo>
                    <a:lnTo>
                      <a:pt x="28" y="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/>
              <a:p>
                <a:endParaRPr lang="zh-CN" altLang="en-US" sz="16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1" name="组合 40"/>
          <p:cNvGrpSpPr/>
          <p:nvPr/>
        </p:nvGrpSpPr>
        <p:grpSpPr>
          <a:xfrm>
            <a:off x="986155" y="3808095"/>
            <a:ext cx="2888615" cy="1139825"/>
            <a:chOff x="3171" y="8033"/>
            <a:chExt cx="4549" cy="1795"/>
          </a:xfrm>
        </p:grpSpPr>
        <p:sp>
          <p:nvSpPr>
            <p:cNvPr id="101" name="TextBox 100"/>
            <p:cNvSpPr/>
            <p:nvPr/>
          </p:nvSpPr>
          <p:spPr>
            <a:xfrm>
              <a:off x="3807" y="8033"/>
              <a:ext cx="3277" cy="580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添加标题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2" name="矩形 101"/>
            <p:cNvSpPr/>
            <p:nvPr/>
          </p:nvSpPr>
          <p:spPr bwMode="auto">
            <a:xfrm>
              <a:off x="3171" y="8552"/>
              <a:ext cx="4549" cy="1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8319770" y="3808095"/>
            <a:ext cx="2888615" cy="1139825"/>
            <a:chOff x="3171" y="8033"/>
            <a:chExt cx="4549" cy="1795"/>
          </a:xfrm>
        </p:grpSpPr>
        <p:sp>
          <p:nvSpPr>
            <p:cNvPr id="43" name="TextBox 100"/>
            <p:cNvSpPr/>
            <p:nvPr/>
          </p:nvSpPr>
          <p:spPr>
            <a:xfrm>
              <a:off x="3807" y="8033"/>
              <a:ext cx="3277" cy="580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添加标题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5" name="矩形 44"/>
            <p:cNvSpPr/>
            <p:nvPr/>
          </p:nvSpPr>
          <p:spPr bwMode="auto">
            <a:xfrm>
              <a:off x="3171" y="8552"/>
              <a:ext cx="4549" cy="1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52010" y="4305300"/>
            <a:ext cx="2888615" cy="1139825"/>
            <a:chOff x="3171" y="8033"/>
            <a:chExt cx="4549" cy="1795"/>
          </a:xfrm>
        </p:grpSpPr>
        <p:sp>
          <p:nvSpPr>
            <p:cNvPr id="53" name="TextBox 100"/>
            <p:cNvSpPr/>
            <p:nvPr/>
          </p:nvSpPr>
          <p:spPr>
            <a:xfrm>
              <a:off x="3807" y="8033"/>
              <a:ext cx="3277" cy="580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lvl="0" algn="ctr">
                <a:buClrTx/>
                <a:buSzTx/>
                <a:buFontTx/>
              </a:pPr>
              <a:r>
                <a:rPr lang="zh-CN" altLang="en-US" b="1" dirty="0"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添加标题</a:t>
              </a:r>
              <a:endPara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54" name="矩形 53"/>
            <p:cNvSpPr/>
            <p:nvPr/>
          </p:nvSpPr>
          <p:spPr bwMode="auto">
            <a:xfrm>
              <a:off x="3171" y="8552"/>
              <a:ext cx="4549" cy="1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p>
              <a:pPr lvl="0" algn="ctr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</p:spTree>
    <p:custDataLst>
      <p:tags r:id="rId3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1" name="出自【趣你的PPT】(微信:qunideppt)：最优质的PPT资源库"/>
          <p:cNvCxnSpPr/>
          <p:nvPr/>
        </p:nvCxnSpPr>
        <p:spPr>
          <a:xfrm>
            <a:off x="386470" y="3513486"/>
            <a:ext cx="3274435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出自【趣你的PPT】(微信:qunideppt)：最优质的PPT资源库"/>
          <p:cNvSpPr txBox="1"/>
          <p:nvPr/>
        </p:nvSpPr>
        <p:spPr>
          <a:xfrm>
            <a:off x="419227" y="2517736"/>
            <a:ext cx="3239773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3" name="出自【趣你的PPT】(微信:qunideppt)：最优质的PPT资源库"/>
          <p:cNvSpPr txBox="1"/>
          <p:nvPr/>
        </p:nvSpPr>
        <p:spPr>
          <a:xfrm>
            <a:off x="415671" y="3655879"/>
            <a:ext cx="3239773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cxnSp>
        <p:nvCxnSpPr>
          <p:cNvPr id="54" name="出自【趣你的PPT】(微信:qunideppt)：最优质的PPT资源库"/>
          <p:cNvCxnSpPr/>
          <p:nvPr/>
        </p:nvCxnSpPr>
        <p:spPr>
          <a:xfrm>
            <a:off x="8356990" y="3513486"/>
            <a:ext cx="3274435" cy="0"/>
          </a:xfrm>
          <a:prstGeom prst="line">
            <a:avLst/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出自【趣你的PPT】(微信:qunideppt)：最优质的PPT资源库"/>
          <p:cNvSpPr txBox="1"/>
          <p:nvPr/>
        </p:nvSpPr>
        <p:spPr>
          <a:xfrm>
            <a:off x="8389747" y="2517736"/>
            <a:ext cx="3239773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6" name="出自【趣你的PPT】(微信:qunideppt)：最优质的PPT资源库"/>
          <p:cNvSpPr txBox="1"/>
          <p:nvPr/>
        </p:nvSpPr>
        <p:spPr>
          <a:xfrm>
            <a:off x="8398891" y="3655879"/>
            <a:ext cx="3239773" cy="9296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lvl="0" algn="l">
              <a:lnSpc>
                <a:spcPct val="130000"/>
              </a:lnSpc>
              <a:buClrTx/>
              <a:buSzTx/>
              <a:buFontTx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  <a:sym typeface="+mn-ea"/>
            </a:endParaRPr>
          </a:p>
        </p:txBody>
      </p:sp>
      <p:sp>
        <p:nvSpPr>
          <p:cNvPr id="57" name="出自【趣你的PPT】(微信:qunideppt)：最优质的PPT资源库"/>
          <p:cNvSpPr/>
          <p:nvPr/>
        </p:nvSpPr>
        <p:spPr bwMode="auto">
          <a:xfrm>
            <a:off x="6183004" y="1659435"/>
            <a:ext cx="1811274" cy="1854051"/>
          </a:xfrm>
          <a:custGeom>
            <a:avLst/>
            <a:gdLst>
              <a:gd name="T0" fmla="*/ 0 w 800"/>
              <a:gd name="T1" fmla="*/ 819 h 819"/>
              <a:gd name="T2" fmla="*/ 412 w 800"/>
              <a:gd name="T3" fmla="*/ 819 h 819"/>
              <a:gd name="T4" fmla="*/ 800 w 800"/>
              <a:gd name="T5" fmla="*/ 431 h 819"/>
              <a:gd name="T6" fmla="*/ 800 w 800"/>
              <a:gd name="T7" fmla="*/ 0 h 819"/>
              <a:gd name="T8" fmla="*/ 388 w 800"/>
              <a:gd name="T9" fmla="*/ 0 h 819"/>
              <a:gd name="T10" fmla="*/ 0 w 800"/>
              <a:gd name="T11" fmla="*/ 388 h 819"/>
              <a:gd name="T12" fmla="*/ 0 w 800"/>
              <a:gd name="T13" fmla="*/ 81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0" h="819">
                <a:moveTo>
                  <a:pt x="0" y="819"/>
                </a:moveTo>
                <a:cubicBezTo>
                  <a:pt x="412" y="819"/>
                  <a:pt x="412" y="819"/>
                  <a:pt x="412" y="819"/>
                </a:cubicBezTo>
                <a:cubicBezTo>
                  <a:pt x="625" y="819"/>
                  <a:pt x="800" y="644"/>
                  <a:pt x="800" y="431"/>
                </a:cubicBezTo>
                <a:cubicBezTo>
                  <a:pt x="800" y="0"/>
                  <a:pt x="800" y="0"/>
                  <a:pt x="800" y="0"/>
                </a:cubicBezTo>
                <a:cubicBezTo>
                  <a:pt x="388" y="0"/>
                  <a:pt x="388" y="0"/>
                  <a:pt x="388" y="0"/>
                </a:cubicBezTo>
                <a:cubicBezTo>
                  <a:pt x="175" y="0"/>
                  <a:pt x="0" y="175"/>
                  <a:pt x="0" y="388"/>
                </a:cubicBezTo>
                <a:lnTo>
                  <a:pt x="0" y="819"/>
                </a:lnTo>
                <a:close/>
              </a:path>
            </a:pathLst>
          </a:custGeom>
          <a:solidFill>
            <a:srgbClr val="5999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8" name="出自【趣你的PPT】(微信:qunideppt)：最优质的PPT资源库"/>
          <p:cNvSpPr/>
          <p:nvPr/>
        </p:nvSpPr>
        <p:spPr bwMode="auto">
          <a:xfrm>
            <a:off x="6289947" y="1765252"/>
            <a:ext cx="1595137" cy="1641291"/>
          </a:xfrm>
          <a:custGeom>
            <a:avLst/>
            <a:gdLst>
              <a:gd name="T0" fmla="*/ 0 w 705"/>
              <a:gd name="T1" fmla="*/ 725 h 725"/>
              <a:gd name="T2" fmla="*/ 365 w 705"/>
              <a:gd name="T3" fmla="*/ 725 h 725"/>
              <a:gd name="T4" fmla="*/ 705 w 705"/>
              <a:gd name="T5" fmla="*/ 384 h 725"/>
              <a:gd name="T6" fmla="*/ 705 w 705"/>
              <a:gd name="T7" fmla="*/ 0 h 725"/>
              <a:gd name="T8" fmla="*/ 341 w 705"/>
              <a:gd name="T9" fmla="*/ 0 h 725"/>
              <a:gd name="T10" fmla="*/ 0 w 705"/>
              <a:gd name="T11" fmla="*/ 341 h 725"/>
              <a:gd name="T12" fmla="*/ 0 w 705"/>
              <a:gd name="T13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5" h="725">
                <a:moveTo>
                  <a:pt x="0" y="725"/>
                </a:moveTo>
                <a:cubicBezTo>
                  <a:pt x="365" y="725"/>
                  <a:pt x="365" y="725"/>
                  <a:pt x="365" y="725"/>
                </a:cubicBezTo>
                <a:cubicBezTo>
                  <a:pt x="552" y="725"/>
                  <a:pt x="705" y="571"/>
                  <a:pt x="705" y="384"/>
                </a:cubicBezTo>
                <a:cubicBezTo>
                  <a:pt x="705" y="0"/>
                  <a:pt x="705" y="0"/>
                  <a:pt x="705" y="0"/>
                </a:cubicBezTo>
                <a:cubicBezTo>
                  <a:pt x="341" y="0"/>
                  <a:pt x="341" y="0"/>
                  <a:pt x="341" y="0"/>
                </a:cubicBezTo>
                <a:cubicBezTo>
                  <a:pt x="154" y="0"/>
                  <a:pt x="0" y="154"/>
                  <a:pt x="0" y="341"/>
                </a:cubicBezTo>
                <a:lnTo>
                  <a:pt x="0" y="725"/>
                </a:lnTo>
                <a:close/>
              </a:path>
            </a:pathLst>
          </a:custGeom>
          <a:solidFill>
            <a:srgbClr val="FCFC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出自【趣你的PPT】(微信:qunideppt)：最优质的PPT资源库"/>
          <p:cNvSpPr/>
          <p:nvPr/>
        </p:nvSpPr>
        <p:spPr bwMode="auto">
          <a:xfrm>
            <a:off x="6183004" y="3513486"/>
            <a:ext cx="1496074" cy="1532097"/>
          </a:xfrm>
          <a:custGeom>
            <a:avLst/>
            <a:gdLst>
              <a:gd name="T0" fmla="*/ 0 w 661"/>
              <a:gd name="T1" fmla="*/ 0 h 677"/>
              <a:gd name="T2" fmla="*/ 340 w 661"/>
              <a:gd name="T3" fmla="*/ 0 h 677"/>
              <a:gd name="T4" fmla="*/ 661 w 661"/>
              <a:gd name="T5" fmla="*/ 321 h 677"/>
              <a:gd name="T6" fmla="*/ 661 w 661"/>
              <a:gd name="T7" fmla="*/ 677 h 677"/>
              <a:gd name="T8" fmla="*/ 321 w 661"/>
              <a:gd name="T9" fmla="*/ 677 h 677"/>
              <a:gd name="T10" fmla="*/ 0 w 661"/>
              <a:gd name="T11" fmla="*/ 356 h 677"/>
              <a:gd name="T12" fmla="*/ 0 w 661"/>
              <a:gd name="T13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1" h="677">
                <a:moveTo>
                  <a:pt x="0" y="0"/>
                </a:moveTo>
                <a:cubicBezTo>
                  <a:pt x="340" y="0"/>
                  <a:pt x="340" y="0"/>
                  <a:pt x="340" y="0"/>
                </a:cubicBezTo>
                <a:cubicBezTo>
                  <a:pt x="517" y="0"/>
                  <a:pt x="661" y="144"/>
                  <a:pt x="661" y="321"/>
                </a:cubicBezTo>
                <a:cubicBezTo>
                  <a:pt x="661" y="677"/>
                  <a:pt x="661" y="677"/>
                  <a:pt x="661" y="677"/>
                </a:cubicBezTo>
                <a:cubicBezTo>
                  <a:pt x="321" y="677"/>
                  <a:pt x="321" y="677"/>
                  <a:pt x="321" y="677"/>
                </a:cubicBezTo>
                <a:cubicBezTo>
                  <a:pt x="144" y="677"/>
                  <a:pt x="0" y="532"/>
                  <a:pt x="0" y="356"/>
                </a:cubicBezTo>
                <a:lnTo>
                  <a:pt x="0" y="0"/>
                </a:lnTo>
                <a:close/>
              </a:path>
            </a:pathLst>
          </a:custGeom>
          <a:solidFill>
            <a:srgbClr val="5999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0" name="出自【趣你的PPT】(微信:qunideppt)：最优质的PPT资源库"/>
          <p:cNvSpPr/>
          <p:nvPr/>
        </p:nvSpPr>
        <p:spPr bwMode="auto">
          <a:xfrm>
            <a:off x="6289947" y="3619303"/>
            <a:ext cx="1283314" cy="1319337"/>
          </a:xfrm>
          <a:custGeom>
            <a:avLst/>
            <a:gdLst>
              <a:gd name="T0" fmla="*/ 0 w 567"/>
              <a:gd name="T1" fmla="*/ 0 h 583"/>
              <a:gd name="T2" fmla="*/ 0 w 567"/>
              <a:gd name="T3" fmla="*/ 309 h 583"/>
              <a:gd name="T4" fmla="*/ 274 w 567"/>
              <a:gd name="T5" fmla="*/ 583 h 583"/>
              <a:gd name="T6" fmla="*/ 567 w 567"/>
              <a:gd name="T7" fmla="*/ 583 h 583"/>
              <a:gd name="T8" fmla="*/ 567 w 567"/>
              <a:gd name="T9" fmla="*/ 274 h 583"/>
              <a:gd name="T10" fmla="*/ 293 w 567"/>
              <a:gd name="T11" fmla="*/ 0 h 583"/>
              <a:gd name="T12" fmla="*/ 0 w 567"/>
              <a:gd name="T13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7" h="583">
                <a:moveTo>
                  <a:pt x="0" y="0"/>
                </a:moveTo>
                <a:cubicBezTo>
                  <a:pt x="0" y="309"/>
                  <a:pt x="0" y="309"/>
                  <a:pt x="0" y="309"/>
                </a:cubicBezTo>
                <a:cubicBezTo>
                  <a:pt x="0" y="459"/>
                  <a:pt x="124" y="583"/>
                  <a:pt x="274" y="583"/>
                </a:cubicBezTo>
                <a:cubicBezTo>
                  <a:pt x="567" y="583"/>
                  <a:pt x="567" y="583"/>
                  <a:pt x="567" y="583"/>
                </a:cubicBezTo>
                <a:cubicBezTo>
                  <a:pt x="567" y="274"/>
                  <a:pt x="567" y="274"/>
                  <a:pt x="567" y="274"/>
                </a:cubicBezTo>
                <a:cubicBezTo>
                  <a:pt x="567" y="123"/>
                  <a:pt x="444" y="0"/>
                  <a:pt x="293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FCFC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1" name="出自【趣你的PPT】(微信:qunideppt)：最优质的PPT资源库"/>
          <p:cNvSpPr/>
          <p:nvPr/>
        </p:nvSpPr>
        <p:spPr bwMode="auto">
          <a:xfrm>
            <a:off x="4218632" y="1659435"/>
            <a:ext cx="1811274" cy="1854051"/>
          </a:xfrm>
          <a:custGeom>
            <a:avLst/>
            <a:gdLst>
              <a:gd name="T0" fmla="*/ 800 w 800"/>
              <a:gd name="T1" fmla="*/ 819 h 819"/>
              <a:gd name="T2" fmla="*/ 388 w 800"/>
              <a:gd name="T3" fmla="*/ 819 h 819"/>
              <a:gd name="T4" fmla="*/ 0 w 800"/>
              <a:gd name="T5" fmla="*/ 431 h 819"/>
              <a:gd name="T6" fmla="*/ 0 w 800"/>
              <a:gd name="T7" fmla="*/ 0 h 819"/>
              <a:gd name="T8" fmla="*/ 412 w 800"/>
              <a:gd name="T9" fmla="*/ 0 h 819"/>
              <a:gd name="T10" fmla="*/ 800 w 800"/>
              <a:gd name="T11" fmla="*/ 388 h 819"/>
              <a:gd name="T12" fmla="*/ 800 w 800"/>
              <a:gd name="T13" fmla="*/ 819 h 8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00" h="819">
                <a:moveTo>
                  <a:pt x="800" y="819"/>
                </a:moveTo>
                <a:cubicBezTo>
                  <a:pt x="388" y="819"/>
                  <a:pt x="388" y="819"/>
                  <a:pt x="388" y="819"/>
                </a:cubicBezTo>
                <a:cubicBezTo>
                  <a:pt x="175" y="819"/>
                  <a:pt x="0" y="644"/>
                  <a:pt x="0" y="431"/>
                </a:cubicBezTo>
                <a:cubicBezTo>
                  <a:pt x="0" y="0"/>
                  <a:pt x="0" y="0"/>
                  <a:pt x="0" y="0"/>
                </a:cubicBezTo>
                <a:cubicBezTo>
                  <a:pt x="412" y="0"/>
                  <a:pt x="412" y="0"/>
                  <a:pt x="412" y="0"/>
                </a:cubicBezTo>
                <a:cubicBezTo>
                  <a:pt x="625" y="0"/>
                  <a:pt x="800" y="175"/>
                  <a:pt x="800" y="388"/>
                </a:cubicBezTo>
                <a:lnTo>
                  <a:pt x="800" y="819"/>
                </a:lnTo>
                <a:close/>
              </a:path>
            </a:pathLst>
          </a:custGeom>
          <a:solidFill>
            <a:srgbClr val="5999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2" name="出自【趣你的PPT】(微信:qunideppt)：最优质的PPT资源库"/>
          <p:cNvSpPr/>
          <p:nvPr/>
        </p:nvSpPr>
        <p:spPr bwMode="auto">
          <a:xfrm>
            <a:off x="4326701" y="1765252"/>
            <a:ext cx="1596263" cy="1641291"/>
          </a:xfrm>
          <a:custGeom>
            <a:avLst/>
            <a:gdLst>
              <a:gd name="T0" fmla="*/ 705 w 705"/>
              <a:gd name="T1" fmla="*/ 725 h 725"/>
              <a:gd name="T2" fmla="*/ 705 w 705"/>
              <a:gd name="T3" fmla="*/ 341 h 725"/>
              <a:gd name="T4" fmla="*/ 364 w 705"/>
              <a:gd name="T5" fmla="*/ 0 h 725"/>
              <a:gd name="T6" fmla="*/ 0 w 705"/>
              <a:gd name="T7" fmla="*/ 0 h 725"/>
              <a:gd name="T8" fmla="*/ 0 w 705"/>
              <a:gd name="T9" fmla="*/ 384 h 725"/>
              <a:gd name="T10" fmla="*/ 340 w 705"/>
              <a:gd name="T11" fmla="*/ 725 h 725"/>
              <a:gd name="T12" fmla="*/ 705 w 705"/>
              <a:gd name="T13" fmla="*/ 725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05" h="725">
                <a:moveTo>
                  <a:pt x="705" y="725"/>
                </a:moveTo>
                <a:cubicBezTo>
                  <a:pt x="705" y="341"/>
                  <a:pt x="705" y="341"/>
                  <a:pt x="705" y="341"/>
                </a:cubicBezTo>
                <a:cubicBezTo>
                  <a:pt x="705" y="154"/>
                  <a:pt x="551" y="0"/>
                  <a:pt x="364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84"/>
                  <a:pt x="0" y="384"/>
                  <a:pt x="0" y="384"/>
                </a:cubicBezTo>
                <a:cubicBezTo>
                  <a:pt x="0" y="571"/>
                  <a:pt x="153" y="725"/>
                  <a:pt x="340" y="725"/>
                </a:cubicBezTo>
                <a:lnTo>
                  <a:pt x="705" y="725"/>
                </a:lnTo>
                <a:close/>
              </a:path>
            </a:pathLst>
          </a:custGeom>
          <a:solidFill>
            <a:srgbClr val="FCFC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3" name="出自【趣你的PPT】(微信:qunideppt)：最优质的PPT资源库"/>
          <p:cNvSpPr/>
          <p:nvPr/>
        </p:nvSpPr>
        <p:spPr bwMode="auto">
          <a:xfrm>
            <a:off x="4532706" y="3513486"/>
            <a:ext cx="1497200" cy="1532097"/>
          </a:xfrm>
          <a:custGeom>
            <a:avLst/>
            <a:gdLst>
              <a:gd name="T0" fmla="*/ 661 w 661"/>
              <a:gd name="T1" fmla="*/ 0 h 677"/>
              <a:gd name="T2" fmla="*/ 321 w 661"/>
              <a:gd name="T3" fmla="*/ 0 h 677"/>
              <a:gd name="T4" fmla="*/ 0 w 661"/>
              <a:gd name="T5" fmla="*/ 321 h 677"/>
              <a:gd name="T6" fmla="*/ 0 w 661"/>
              <a:gd name="T7" fmla="*/ 677 h 677"/>
              <a:gd name="T8" fmla="*/ 340 w 661"/>
              <a:gd name="T9" fmla="*/ 677 h 677"/>
              <a:gd name="T10" fmla="*/ 661 w 661"/>
              <a:gd name="T11" fmla="*/ 356 h 677"/>
              <a:gd name="T12" fmla="*/ 661 w 661"/>
              <a:gd name="T13" fmla="*/ 0 h 6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61" h="677">
                <a:moveTo>
                  <a:pt x="661" y="0"/>
                </a:moveTo>
                <a:cubicBezTo>
                  <a:pt x="321" y="0"/>
                  <a:pt x="321" y="0"/>
                  <a:pt x="321" y="0"/>
                </a:cubicBezTo>
                <a:cubicBezTo>
                  <a:pt x="144" y="0"/>
                  <a:pt x="0" y="144"/>
                  <a:pt x="0" y="321"/>
                </a:cubicBezTo>
                <a:cubicBezTo>
                  <a:pt x="0" y="677"/>
                  <a:pt x="0" y="677"/>
                  <a:pt x="0" y="677"/>
                </a:cubicBezTo>
                <a:cubicBezTo>
                  <a:pt x="340" y="677"/>
                  <a:pt x="340" y="677"/>
                  <a:pt x="340" y="677"/>
                </a:cubicBezTo>
                <a:cubicBezTo>
                  <a:pt x="517" y="677"/>
                  <a:pt x="661" y="532"/>
                  <a:pt x="661" y="356"/>
                </a:cubicBezTo>
                <a:lnTo>
                  <a:pt x="661" y="0"/>
                </a:lnTo>
                <a:close/>
              </a:path>
            </a:pathLst>
          </a:custGeom>
          <a:solidFill>
            <a:srgbClr val="59990E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出自【趣你的PPT】(微信:qunideppt)：最优质的PPT资源库"/>
          <p:cNvSpPr/>
          <p:nvPr/>
        </p:nvSpPr>
        <p:spPr bwMode="auto">
          <a:xfrm>
            <a:off x="4639649" y="3619303"/>
            <a:ext cx="1283315" cy="1319337"/>
          </a:xfrm>
          <a:custGeom>
            <a:avLst/>
            <a:gdLst>
              <a:gd name="T0" fmla="*/ 567 w 567"/>
              <a:gd name="T1" fmla="*/ 0 h 583"/>
              <a:gd name="T2" fmla="*/ 274 w 567"/>
              <a:gd name="T3" fmla="*/ 0 h 583"/>
              <a:gd name="T4" fmla="*/ 0 w 567"/>
              <a:gd name="T5" fmla="*/ 274 h 583"/>
              <a:gd name="T6" fmla="*/ 0 w 567"/>
              <a:gd name="T7" fmla="*/ 583 h 583"/>
              <a:gd name="T8" fmla="*/ 293 w 567"/>
              <a:gd name="T9" fmla="*/ 583 h 583"/>
              <a:gd name="T10" fmla="*/ 567 w 567"/>
              <a:gd name="T11" fmla="*/ 309 h 583"/>
              <a:gd name="T12" fmla="*/ 567 w 567"/>
              <a:gd name="T13" fmla="*/ 0 h 5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67" h="583">
                <a:moveTo>
                  <a:pt x="567" y="0"/>
                </a:moveTo>
                <a:cubicBezTo>
                  <a:pt x="274" y="0"/>
                  <a:pt x="274" y="0"/>
                  <a:pt x="274" y="0"/>
                </a:cubicBezTo>
                <a:cubicBezTo>
                  <a:pt x="123" y="0"/>
                  <a:pt x="0" y="123"/>
                  <a:pt x="0" y="274"/>
                </a:cubicBezTo>
                <a:cubicBezTo>
                  <a:pt x="0" y="583"/>
                  <a:pt x="0" y="583"/>
                  <a:pt x="0" y="583"/>
                </a:cubicBezTo>
                <a:cubicBezTo>
                  <a:pt x="293" y="583"/>
                  <a:pt x="293" y="583"/>
                  <a:pt x="293" y="583"/>
                </a:cubicBezTo>
                <a:cubicBezTo>
                  <a:pt x="443" y="583"/>
                  <a:pt x="567" y="459"/>
                  <a:pt x="567" y="309"/>
                </a:cubicBezTo>
                <a:lnTo>
                  <a:pt x="567" y="0"/>
                </a:lnTo>
                <a:close/>
              </a:path>
            </a:pathLst>
          </a:custGeom>
          <a:solidFill>
            <a:srgbClr val="FCFCF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出自【趣你的PPT】(微信:qunideppt)：最优质的PPT资源库"/>
          <p:cNvSpPr/>
          <p:nvPr/>
        </p:nvSpPr>
        <p:spPr bwMode="auto">
          <a:xfrm>
            <a:off x="6029906" y="2009532"/>
            <a:ext cx="153097" cy="2818788"/>
          </a:xfrm>
          <a:custGeom>
            <a:avLst/>
            <a:gdLst>
              <a:gd name="T0" fmla="*/ 34 w 68"/>
              <a:gd name="T1" fmla="*/ 0 h 1245"/>
              <a:gd name="T2" fmla="*/ 34 w 68"/>
              <a:gd name="T3" fmla="*/ 0 h 1245"/>
              <a:gd name="T4" fmla="*/ 68 w 68"/>
              <a:gd name="T5" fmla="*/ 34 h 1245"/>
              <a:gd name="T6" fmla="*/ 68 w 68"/>
              <a:gd name="T7" fmla="*/ 1211 h 1245"/>
              <a:gd name="T8" fmla="*/ 34 w 68"/>
              <a:gd name="T9" fmla="*/ 1245 h 1245"/>
              <a:gd name="T10" fmla="*/ 34 w 68"/>
              <a:gd name="T11" fmla="*/ 1245 h 1245"/>
              <a:gd name="T12" fmla="*/ 0 w 68"/>
              <a:gd name="T13" fmla="*/ 1211 h 1245"/>
              <a:gd name="T14" fmla="*/ 0 w 68"/>
              <a:gd name="T15" fmla="*/ 34 h 1245"/>
              <a:gd name="T16" fmla="*/ 34 w 68"/>
              <a:gd name="T17" fmla="*/ 0 h 12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8" h="1245">
                <a:moveTo>
                  <a:pt x="34" y="0"/>
                </a:moveTo>
                <a:cubicBezTo>
                  <a:pt x="34" y="0"/>
                  <a:pt x="34" y="0"/>
                  <a:pt x="34" y="0"/>
                </a:cubicBezTo>
                <a:cubicBezTo>
                  <a:pt x="53" y="0"/>
                  <a:pt x="68" y="16"/>
                  <a:pt x="68" y="34"/>
                </a:cubicBezTo>
                <a:cubicBezTo>
                  <a:pt x="68" y="1211"/>
                  <a:pt x="68" y="1211"/>
                  <a:pt x="68" y="1211"/>
                </a:cubicBezTo>
                <a:cubicBezTo>
                  <a:pt x="68" y="1229"/>
                  <a:pt x="53" y="1245"/>
                  <a:pt x="34" y="1245"/>
                </a:cubicBezTo>
                <a:cubicBezTo>
                  <a:pt x="34" y="1245"/>
                  <a:pt x="34" y="1245"/>
                  <a:pt x="34" y="1245"/>
                </a:cubicBezTo>
                <a:cubicBezTo>
                  <a:pt x="15" y="1245"/>
                  <a:pt x="0" y="1229"/>
                  <a:pt x="0" y="1211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6"/>
                  <a:pt x="15" y="0"/>
                  <a:pt x="34" y="0"/>
                </a:cubicBezTo>
                <a:close/>
              </a:path>
            </a:pathLst>
          </a:custGeom>
          <a:solidFill>
            <a:srgbClr val="51322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出自【趣你的PPT】(微信:qunideppt)：最优质的PPT资源库"/>
          <p:cNvSpPr txBox="1"/>
          <p:nvPr/>
        </p:nvSpPr>
        <p:spPr>
          <a:xfrm>
            <a:off x="5288874" y="2834151"/>
            <a:ext cx="741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出自【趣你的PPT】(微信:qunideppt)：最优质的PPT资源库"/>
          <p:cNvSpPr txBox="1"/>
          <p:nvPr/>
        </p:nvSpPr>
        <p:spPr>
          <a:xfrm>
            <a:off x="6289945" y="2834151"/>
            <a:ext cx="741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出自【趣你的PPT】(微信:qunideppt)：最优质的PPT资源库"/>
          <p:cNvSpPr txBox="1"/>
          <p:nvPr/>
        </p:nvSpPr>
        <p:spPr>
          <a:xfrm>
            <a:off x="5284351" y="3586127"/>
            <a:ext cx="741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出自【趣你的PPT】(微信:qunideppt)：最优质的PPT资源库"/>
          <p:cNvSpPr txBox="1"/>
          <p:nvPr/>
        </p:nvSpPr>
        <p:spPr>
          <a:xfrm>
            <a:off x="6285422" y="3586127"/>
            <a:ext cx="74103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altLang="zh-CN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任意多边形 54"/>
          <p:cNvSpPr/>
          <p:nvPr/>
        </p:nvSpPr>
        <p:spPr>
          <a:xfrm rot="2431848">
            <a:off x="5429250" y="1071880"/>
            <a:ext cx="1361440" cy="1340485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rgbClr val="59990E"/>
          </a:solidFill>
          <a:ln w="381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19050"/>
          </a:sp3d>
        </p:spPr>
        <p:txBody>
          <a:bodyPr spcFirstLastPara="0" vert="horz" wrap="square" lIns="376084" tIns="431741" rIns="376084" bIns="461060" numCol="1" spcCol="953" anchor="ctr" anchorCtr="0">
            <a:noAutofit/>
          </a:bodyPr>
          <a:p>
            <a:pPr algn="ctr" defTabSz="13671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sz="3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任意多边形 47"/>
          <p:cNvSpPr/>
          <p:nvPr/>
        </p:nvSpPr>
        <p:spPr>
          <a:xfrm>
            <a:off x="5670550" y="2105660"/>
            <a:ext cx="2468245" cy="2433320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rgbClr val="59990E"/>
          </a:solidFill>
          <a:ln w="381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19050"/>
          </a:sp3d>
        </p:spPr>
        <p:txBody>
          <a:bodyPr spcFirstLastPara="0" vert="horz" wrap="square" lIns="376084" tIns="431741" rIns="376084" bIns="461060" numCol="1" spcCol="953" anchor="ctr" anchorCtr="0">
            <a:noAutofit/>
          </a:bodyPr>
          <a:p>
            <a:pPr algn="ctr" defTabSz="13671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6222365" y="2651125"/>
            <a:ext cx="1363980" cy="1343025"/>
          </a:xfrm>
          <a:prstGeom prst="ellipse">
            <a:avLst/>
          </a:prstGeom>
          <a:solidFill>
            <a:srgbClr val="FAFAFA"/>
          </a:solidFill>
          <a:ln w="12065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/>
            <a:r>
              <a:rPr lang="zh-CN" altLang="en-US" b="1" kern="0" dirty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标题</a:t>
            </a:r>
            <a:endParaRPr lang="zh-CN" altLang="en-US" b="1" kern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0" name="任意多边形 49"/>
          <p:cNvSpPr/>
          <p:nvPr/>
        </p:nvSpPr>
        <p:spPr>
          <a:xfrm rot="453073">
            <a:off x="4594860" y="3759835"/>
            <a:ext cx="1805940" cy="1778635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rgbClr val="59990E"/>
          </a:solidFill>
          <a:ln w="381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19050"/>
          </a:sp3d>
        </p:spPr>
        <p:txBody>
          <a:bodyPr spcFirstLastPara="0" vert="horz" wrap="square" lIns="376084" tIns="431741" rIns="376084" bIns="461060" numCol="1" spcCol="953" anchor="ctr" anchorCtr="0">
            <a:noAutofit/>
          </a:bodyPr>
          <a:p>
            <a:pPr algn="ctr" defTabSz="13671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椭圆 50"/>
          <p:cNvSpPr/>
          <p:nvPr/>
        </p:nvSpPr>
        <p:spPr>
          <a:xfrm>
            <a:off x="4980305" y="4145915"/>
            <a:ext cx="1035050" cy="1019175"/>
          </a:xfrm>
          <a:prstGeom prst="ellipse">
            <a:avLst/>
          </a:prstGeom>
          <a:solidFill>
            <a:srgbClr val="FAFAFA"/>
          </a:solidFill>
          <a:ln w="1016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/>
            <a:r>
              <a:rPr lang="zh-CN" altLang="en-US" b="1" kern="0" dirty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标题</a:t>
            </a:r>
            <a:endParaRPr lang="zh-CN" altLang="en-US" b="1" kern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2" name="任意多边形 51"/>
          <p:cNvSpPr/>
          <p:nvPr/>
        </p:nvSpPr>
        <p:spPr>
          <a:xfrm rot="2431848">
            <a:off x="4238625" y="2150745"/>
            <a:ext cx="1601470" cy="1577975"/>
          </a:xfrm>
          <a:custGeom>
            <a:avLst/>
            <a:gdLst>
              <a:gd name="connsiteX0" fmla="*/ 1586555 w 2235200"/>
              <a:gd name="connsiteY0" fmla="*/ 356377 h 2235200"/>
              <a:gd name="connsiteX1" fmla="*/ 1760418 w 2235200"/>
              <a:gd name="connsiteY1" fmla="*/ 210481 h 2235200"/>
              <a:gd name="connsiteX2" fmla="*/ 1899314 w 2235200"/>
              <a:gd name="connsiteY2" fmla="*/ 327029 h 2235200"/>
              <a:gd name="connsiteX3" fmla="*/ 1785825 w 2235200"/>
              <a:gd name="connsiteY3" fmla="*/ 523585 h 2235200"/>
              <a:gd name="connsiteX4" fmla="*/ 1966144 w 2235200"/>
              <a:gd name="connsiteY4" fmla="*/ 835907 h 2235200"/>
              <a:gd name="connsiteX5" fmla="*/ 2193112 w 2235200"/>
              <a:gd name="connsiteY5" fmla="*/ 835901 h 2235200"/>
              <a:gd name="connsiteX6" fmla="*/ 2224597 w 2235200"/>
              <a:gd name="connsiteY6" fmla="*/ 1014463 h 2235200"/>
              <a:gd name="connsiteX7" fmla="*/ 2011316 w 2235200"/>
              <a:gd name="connsiteY7" fmla="*/ 1092085 h 2235200"/>
              <a:gd name="connsiteX8" fmla="*/ 1948692 w 2235200"/>
              <a:gd name="connsiteY8" fmla="*/ 1447245 h 2235200"/>
              <a:gd name="connsiteX9" fmla="*/ 2122562 w 2235200"/>
              <a:gd name="connsiteY9" fmla="*/ 1593132 h 2235200"/>
              <a:gd name="connsiteX10" fmla="*/ 2031904 w 2235200"/>
              <a:gd name="connsiteY10" fmla="*/ 1750157 h 2235200"/>
              <a:gd name="connsiteX11" fmla="*/ 1818627 w 2235200"/>
              <a:gd name="connsiteY11" fmla="*/ 1672524 h 2235200"/>
              <a:gd name="connsiteX12" fmla="*/ 1542362 w 2235200"/>
              <a:gd name="connsiteY12" fmla="*/ 1904338 h 2235200"/>
              <a:gd name="connsiteX13" fmla="*/ 1581780 w 2235200"/>
              <a:gd name="connsiteY13" fmla="*/ 2127856 h 2235200"/>
              <a:gd name="connsiteX14" fmla="*/ 1411398 w 2235200"/>
              <a:gd name="connsiteY14" fmla="*/ 2189870 h 2235200"/>
              <a:gd name="connsiteX15" fmla="*/ 1297919 w 2235200"/>
              <a:gd name="connsiteY15" fmla="*/ 1993308 h 2235200"/>
              <a:gd name="connsiteX16" fmla="*/ 937280 w 2235200"/>
              <a:gd name="connsiteY16" fmla="*/ 1993308 h 2235200"/>
              <a:gd name="connsiteX17" fmla="*/ 823802 w 2235200"/>
              <a:gd name="connsiteY17" fmla="*/ 2189870 h 2235200"/>
              <a:gd name="connsiteX18" fmla="*/ 653420 w 2235200"/>
              <a:gd name="connsiteY18" fmla="*/ 2127856 h 2235200"/>
              <a:gd name="connsiteX19" fmla="*/ 692839 w 2235200"/>
              <a:gd name="connsiteY19" fmla="*/ 1904338 h 2235200"/>
              <a:gd name="connsiteX20" fmla="*/ 416574 w 2235200"/>
              <a:gd name="connsiteY20" fmla="*/ 1672524 h 2235200"/>
              <a:gd name="connsiteX21" fmla="*/ 203296 w 2235200"/>
              <a:gd name="connsiteY21" fmla="*/ 1750157 h 2235200"/>
              <a:gd name="connsiteX22" fmla="*/ 112638 w 2235200"/>
              <a:gd name="connsiteY22" fmla="*/ 1593132 h 2235200"/>
              <a:gd name="connsiteX23" fmla="*/ 286508 w 2235200"/>
              <a:gd name="connsiteY23" fmla="*/ 1447245 h 2235200"/>
              <a:gd name="connsiteX24" fmla="*/ 223884 w 2235200"/>
              <a:gd name="connsiteY24" fmla="*/ 1092085 h 2235200"/>
              <a:gd name="connsiteX25" fmla="*/ 10603 w 2235200"/>
              <a:gd name="connsiteY25" fmla="*/ 1014463 h 2235200"/>
              <a:gd name="connsiteX26" fmla="*/ 42088 w 2235200"/>
              <a:gd name="connsiteY26" fmla="*/ 835901 h 2235200"/>
              <a:gd name="connsiteX27" fmla="*/ 269055 w 2235200"/>
              <a:gd name="connsiteY27" fmla="*/ 835907 h 2235200"/>
              <a:gd name="connsiteX28" fmla="*/ 449374 w 2235200"/>
              <a:gd name="connsiteY28" fmla="*/ 523585 h 2235200"/>
              <a:gd name="connsiteX29" fmla="*/ 335886 w 2235200"/>
              <a:gd name="connsiteY29" fmla="*/ 327029 h 2235200"/>
              <a:gd name="connsiteX30" fmla="*/ 474782 w 2235200"/>
              <a:gd name="connsiteY30" fmla="*/ 210481 h 2235200"/>
              <a:gd name="connsiteX31" fmla="*/ 648645 w 2235200"/>
              <a:gd name="connsiteY31" fmla="*/ 356377 h 2235200"/>
              <a:gd name="connsiteX32" fmla="*/ 987535 w 2235200"/>
              <a:gd name="connsiteY32" fmla="*/ 233031 h 2235200"/>
              <a:gd name="connsiteX33" fmla="*/ 1026942 w 2235200"/>
              <a:gd name="connsiteY33" fmla="*/ 9511 h 2235200"/>
              <a:gd name="connsiteX34" fmla="*/ 1208258 w 2235200"/>
              <a:gd name="connsiteY34" fmla="*/ 9511 h 2235200"/>
              <a:gd name="connsiteX35" fmla="*/ 1247665 w 2235200"/>
              <a:gd name="connsiteY35" fmla="*/ 233031 h 2235200"/>
              <a:gd name="connsiteX36" fmla="*/ 1586555 w 2235200"/>
              <a:gd name="connsiteY36" fmla="*/ 356377 h 223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2235200" h="2235200">
                <a:moveTo>
                  <a:pt x="1586555" y="356377"/>
                </a:moveTo>
                <a:lnTo>
                  <a:pt x="1760418" y="210481"/>
                </a:lnTo>
                <a:lnTo>
                  <a:pt x="1899314" y="327029"/>
                </a:lnTo>
                <a:lnTo>
                  <a:pt x="1785825" y="523585"/>
                </a:lnTo>
                <a:cubicBezTo>
                  <a:pt x="1866522" y="614364"/>
                  <a:pt x="1927876" y="720632"/>
                  <a:pt x="1966144" y="835907"/>
                </a:cubicBezTo>
                <a:lnTo>
                  <a:pt x="2193112" y="835901"/>
                </a:lnTo>
                <a:lnTo>
                  <a:pt x="2224597" y="1014463"/>
                </a:lnTo>
                <a:lnTo>
                  <a:pt x="2011316" y="1092085"/>
                </a:lnTo>
                <a:cubicBezTo>
                  <a:pt x="2014782" y="1213496"/>
                  <a:pt x="1993474" y="1334341"/>
                  <a:pt x="1948692" y="1447245"/>
                </a:cubicBezTo>
                <a:lnTo>
                  <a:pt x="2122562" y="1593132"/>
                </a:lnTo>
                <a:lnTo>
                  <a:pt x="2031904" y="1750157"/>
                </a:lnTo>
                <a:lnTo>
                  <a:pt x="1818627" y="1672524"/>
                </a:lnTo>
                <a:cubicBezTo>
                  <a:pt x="1743241" y="1767759"/>
                  <a:pt x="1649240" y="1846634"/>
                  <a:pt x="1542362" y="1904338"/>
                </a:cubicBezTo>
                <a:lnTo>
                  <a:pt x="1581780" y="2127856"/>
                </a:lnTo>
                <a:lnTo>
                  <a:pt x="1411398" y="2189870"/>
                </a:lnTo>
                <a:lnTo>
                  <a:pt x="1297919" y="1993308"/>
                </a:lnTo>
                <a:cubicBezTo>
                  <a:pt x="1178954" y="2017804"/>
                  <a:pt x="1056245" y="2017804"/>
                  <a:pt x="937280" y="1993308"/>
                </a:cubicBezTo>
                <a:lnTo>
                  <a:pt x="823802" y="2189870"/>
                </a:lnTo>
                <a:lnTo>
                  <a:pt x="653420" y="2127856"/>
                </a:lnTo>
                <a:lnTo>
                  <a:pt x="692839" y="1904338"/>
                </a:lnTo>
                <a:cubicBezTo>
                  <a:pt x="585961" y="1846634"/>
                  <a:pt x="491960" y="1767758"/>
                  <a:pt x="416574" y="1672524"/>
                </a:cubicBezTo>
                <a:lnTo>
                  <a:pt x="203296" y="1750157"/>
                </a:lnTo>
                <a:lnTo>
                  <a:pt x="112638" y="1593132"/>
                </a:lnTo>
                <a:lnTo>
                  <a:pt x="286508" y="1447245"/>
                </a:lnTo>
                <a:cubicBezTo>
                  <a:pt x="241726" y="1334341"/>
                  <a:pt x="220417" y="1213496"/>
                  <a:pt x="223884" y="1092085"/>
                </a:cubicBezTo>
                <a:lnTo>
                  <a:pt x="10603" y="1014463"/>
                </a:lnTo>
                <a:lnTo>
                  <a:pt x="42088" y="835901"/>
                </a:lnTo>
                <a:lnTo>
                  <a:pt x="269055" y="835907"/>
                </a:lnTo>
                <a:cubicBezTo>
                  <a:pt x="307323" y="720632"/>
                  <a:pt x="368677" y="614363"/>
                  <a:pt x="449374" y="523585"/>
                </a:cubicBezTo>
                <a:lnTo>
                  <a:pt x="335886" y="327029"/>
                </a:lnTo>
                <a:lnTo>
                  <a:pt x="474782" y="210481"/>
                </a:lnTo>
                <a:lnTo>
                  <a:pt x="648645" y="356377"/>
                </a:lnTo>
                <a:cubicBezTo>
                  <a:pt x="752057" y="292669"/>
                  <a:pt x="867366" y="250701"/>
                  <a:pt x="987535" y="233031"/>
                </a:cubicBezTo>
                <a:lnTo>
                  <a:pt x="1026942" y="9511"/>
                </a:lnTo>
                <a:lnTo>
                  <a:pt x="1208258" y="9511"/>
                </a:lnTo>
                <a:lnTo>
                  <a:pt x="1247665" y="233031"/>
                </a:lnTo>
                <a:cubicBezTo>
                  <a:pt x="1367834" y="250700"/>
                  <a:pt x="1483142" y="292669"/>
                  <a:pt x="1586555" y="356377"/>
                </a:cubicBezTo>
                <a:close/>
              </a:path>
            </a:pathLst>
          </a:custGeom>
          <a:solidFill>
            <a:srgbClr val="59990E"/>
          </a:solidFill>
          <a:ln w="381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19050"/>
          </a:sp3d>
        </p:spPr>
        <p:txBody>
          <a:bodyPr spcFirstLastPara="0" vert="horz" wrap="square" lIns="376084" tIns="431741" rIns="376084" bIns="461060" numCol="1" spcCol="953" anchor="ctr" anchorCtr="0">
            <a:noAutofit/>
          </a:bodyPr>
          <a:p>
            <a:pPr algn="ctr" defTabSz="136715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en-US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椭圆 52"/>
          <p:cNvSpPr/>
          <p:nvPr/>
        </p:nvSpPr>
        <p:spPr>
          <a:xfrm>
            <a:off x="4563745" y="2487295"/>
            <a:ext cx="918845" cy="904240"/>
          </a:xfrm>
          <a:prstGeom prst="ellipse">
            <a:avLst/>
          </a:prstGeom>
          <a:solidFill>
            <a:srgbClr val="FAFAFA"/>
          </a:solidFill>
          <a:ln w="1016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defRPr/>
            </a:pPr>
            <a:r>
              <a:rPr lang="zh-CN" altLang="en-US" b="1" kern="0" dirty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标题</a:t>
            </a:r>
            <a:endParaRPr lang="zh-CN" altLang="en-US" b="1" kern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sp>
        <p:nvSpPr>
          <p:cNvPr id="56" name="椭圆 55"/>
          <p:cNvSpPr/>
          <p:nvPr/>
        </p:nvSpPr>
        <p:spPr>
          <a:xfrm>
            <a:off x="5713730" y="1340485"/>
            <a:ext cx="780415" cy="768985"/>
          </a:xfrm>
          <a:prstGeom prst="ellipse">
            <a:avLst/>
          </a:prstGeom>
          <a:solidFill>
            <a:schemeClr val="bg1"/>
          </a:solidFill>
          <a:ln w="101600" cap="flat" cmpd="sng" algn="ctr">
            <a:solidFill>
              <a:schemeClr val="bg1">
                <a:lumMod val="85000"/>
              </a:schemeClr>
            </a:solidFill>
            <a:prstDash val="solid"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noAutofit/>
          </a:bodyPr>
          <a:p>
            <a:pPr algn="ctr">
              <a:defRPr/>
            </a:pPr>
            <a:r>
              <a:rPr lang="zh-CN" altLang="en-US" b="1" kern="0" dirty="0">
                <a:ln w="18415" cmpd="sng">
                  <a:noFill/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标题</a:t>
            </a:r>
            <a:endParaRPr lang="zh-CN" altLang="en-US" b="1" kern="0" dirty="0">
              <a:ln w="18415" cmpd="sng">
                <a:noFill/>
                <a:prstDash val="solid"/>
              </a:ln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59" name="直接箭头连接符 58"/>
          <p:cNvCxnSpPr/>
          <p:nvPr/>
        </p:nvCxnSpPr>
        <p:spPr>
          <a:xfrm>
            <a:off x="8340725" y="3228340"/>
            <a:ext cx="535940" cy="0"/>
          </a:xfrm>
          <a:prstGeom prst="straightConnector1">
            <a:avLst/>
          </a:prstGeom>
          <a:ln>
            <a:solidFill>
              <a:srgbClr val="59990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箭头连接符 59"/>
          <p:cNvCxnSpPr/>
          <p:nvPr/>
        </p:nvCxnSpPr>
        <p:spPr>
          <a:xfrm>
            <a:off x="6943725" y="1605915"/>
            <a:ext cx="535940" cy="0"/>
          </a:xfrm>
          <a:prstGeom prst="straightConnector1">
            <a:avLst/>
          </a:prstGeom>
          <a:ln>
            <a:solidFill>
              <a:srgbClr val="59990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 bwMode="auto">
          <a:xfrm>
            <a:off x="7792720" y="1198880"/>
            <a:ext cx="291973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p>
            <a:pPr marL="285750" lvl="0" indent="-285750" algn="l">
              <a:lnSpc>
                <a:spcPct val="130000"/>
              </a:lnSpc>
              <a:buClr>
                <a:srgbClr val="59990E"/>
              </a:buClr>
              <a:buSzPct val="85000"/>
              <a:buFont typeface="Wingdings" panose="05000000000000000000" charset="0"/>
              <a:buChar char="l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2" name="矩形 61"/>
          <p:cNvSpPr/>
          <p:nvPr/>
        </p:nvSpPr>
        <p:spPr bwMode="auto">
          <a:xfrm>
            <a:off x="8936355" y="2793365"/>
            <a:ext cx="291973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p>
            <a:pPr marL="285750" lvl="0" indent="-285750" algn="l">
              <a:lnSpc>
                <a:spcPct val="130000"/>
              </a:lnSpc>
              <a:buClr>
                <a:srgbClr val="59990E"/>
              </a:buClr>
              <a:buSzPct val="85000"/>
              <a:buFont typeface="Wingdings" panose="05000000000000000000" charset="0"/>
              <a:buChar char="l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63" name="直接箭头连接符 62"/>
          <p:cNvCxnSpPr/>
          <p:nvPr/>
        </p:nvCxnSpPr>
        <p:spPr>
          <a:xfrm flipH="1" flipV="1">
            <a:off x="3382010" y="2940050"/>
            <a:ext cx="535940" cy="0"/>
          </a:xfrm>
          <a:prstGeom prst="straightConnector1">
            <a:avLst/>
          </a:prstGeom>
          <a:ln>
            <a:solidFill>
              <a:srgbClr val="59990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/>
          <p:nvPr/>
        </p:nvCxnSpPr>
        <p:spPr>
          <a:xfrm flipH="1" flipV="1">
            <a:off x="3917950" y="4817110"/>
            <a:ext cx="535940" cy="0"/>
          </a:xfrm>
          <a:prstGeom prst="straightConnector1">
            <a:avLst/>
          </a:prstGeom>
          <a:ln>
            <a:solidFill>
              <a:srgbClr val="59990E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矩形 64"/>
          <p:cNvSpPr/>
          <p:nvPr/>
        </p:nvSpPr>
        <p:spPr bwMode="auto">
          <a:xfrm>
            <a:off x="396240" y="2505075"/>
            <a:ext cx="291973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p>
            <a:pPr marL="285750" lvl="0" indent="-285750" algn="l">
              <a:lnSpc>
                <a:spcPct val="130000"/>
              </a:lnSpc>
              <a:buClr>
                <a:srgbClr val="59990E"/>
              </a:buClr>
              <a:buSzPct val="85000"/>
              <a:buFont typeface="Wingdings" panose="05000000000000000000" charset="0"/>
              <a:buChar char="l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66" name="矩形 65"/>
          <p:cNvSpPr/>
          <p:nvPr/>
        </p:nvSpPr>
        <p:spPr bwMode="auto">
          <a:xfrm>
            <a:off x="771525" y="4382135"/>
            <a:ext cx="2919730" cy="86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p>
            <a:pPr marL="285750" lvl="0" indent="-285750" algn="l">
              <a:lnSpc>
                <a:spcPct val="130000"/>
              </a:lnSpc>
              <a:buClr>
                <a:srgbClr val="59990E"/>
              </a:buClr>
              <a:buSzPct val="85000"/>
              <a:buFont typeface="Wingdings" panose="05000000000000000000" charset="0"/>
              <a:buChar char="l"/>
            </a:pPr>
            <a:r>
              <a:rPr lang="zh-CN" altLang="en-US" sz="1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11"/>
          <p:cNvSpPr txBox="1"/>
          <p:nvPr/>
        </p:nvSpPr>
        <p:spPr>
          <a:xfrm>
            <a:off x="2632075" y="3316605"/>
            <a:ext cx="6927850" cy="7385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zh-CN" sz="4800" b="1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zh-CN" sz="48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5036820" y="1613535"/>
            <a:ext cx="211836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lIns="0" tIns="0" rIns="0" bIns="0" rtlCol="0">
            <a:spAutoFit/>
          </a:bodyPr>
          <a:p>
            <a:pPr algn="ctr"/>
            <a:r>
              <a:rPr lang="en-US" altLang="zh-CN" sz="8400" b="1">
                <a:solidFill>
                  <a:srgbClr val="59990E"/>
                </a:solidFill>
                <a:effectLst/>
                <a:latin typeface="站酷文艺体" panose="02000603000000000000" charset="-122"/>
                <a:ea typeface="站酷文艺体" panose="02000603000000000000" charset="-122"/>
              </a:rPr>
              <a:t>03</a:t>
            </a:r>
            <a:endParaRPr lang="en-US" altLang="zh-CN" sz="8400" b="1">
              <a:solidFill>
                <a:srgbClr val="59990E"/>
              </a:solidFill>
              <a:effectLst/>
              <a:latin typeface="站酷文艺体" panose="02000603000000000000" charset="-122"/>
              <a:ea typeface="站酷文艺体" panose="02000603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838258" y="2537460"/>
            <a:ext cx="4515485" cy="0"/>
            <a:chOff x="6022" y="3799"/>
            <a:chExt cx="7111" cy="0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6022" y="3799"/>
              <a:ext cx="1644" cy="0"/>
            </a:xfrm>
            <a:prstGeom prst="line">
              <a:avLst/>
            </a:prstGeom>
            <a:ln w="28575">
              <a:solidFill>
                <a:srgbClr val="5999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1489" y="3799"/>
              <a:ext cx="1644" cy="0"/>
            </a:xfrm>
            <a:prstGeom prst="line">
              <a:avLst/>
            </a:prstGeom>
            <a:ln w="28575">
              <a:solidFill>
                <a:srgbClr val="5999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2632393" y="4177030"/>
            <a:ext cx="6927215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站酷文艺体" panose="02000603000000000000" charset="-122"/>
                <a:ea typeface="站酷文艺体" panose="02000603000000000000" charset="-122"/>
                <a:sym typeface="+mn-ea"/>
              </a:rPr>
              <a:t>Subject background and significance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1129030" y="1122680"/>
            <a:ext cx="10513060" cy="4318000"/>
          </a:xfrm>
          <a:prstGeom prst="rect">
            <a:avLst/>
          </a:prstGeom>
          <a:noFill/>
          <a:ln>
            <a:solidFill>
              <a:srgbClr val="59990E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E:\商务类图\10813325_210756254000_2.jpg10813325_210756254000_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1604645" y="1484630"/>
            <a:ext cx="3024505" cy="2017395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6586855" y="1398270"/>
            <a:ext cx="4245610" cy="666115"/>
            <a:chOff x="11059" y="3277"/>
            <a:chExt cx="6686" cy="1049"/>
          </a:xfrm>
        </p:grpSpPr>
        <p:sp>
          <p:nvSpPr>
            <p:cNvPr id="101" name="TextBox 100"/>
            <p:cNvSpPr/>
            <p:nvPr/>
          </p:nvSpPr>
          <p:spPr>
            <a:xfrm>
              <a:off x="11059" y="3277"/>
              <a:ext cx="3277" cy="628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2000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添加标题</a:t>
              </a:r>
              <a:endParaRPr lang="zh-CN" altLang="en-US" sz="20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02" name="矩形 101"/>
            <p:cNvSpPr/>
            <p:nvPr/>
          </p:nvSpPr>
          <p:spPr bwMode="auto">
            <a:xfrm>
              <a:off x="11059" y="3774"/>
              <a:ext cx="6686" cy="5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p>
              <a:pPr lvl="0" algn="l">
                <a:lnSpc>
                  <a:spcPct val="130000"/>
                </a:lnSpc>
                <a:buClrTx/>
                <a:buSzTx/>
                <a:buFontTx/>
              </a:pP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86855" y="2710180"/>
            <a:ext cx="4245610" cy="925830"/>
            <a:chOff x="11059" y="3277"/>
            <a:chExt cx="6686" cy="1458"/>
          </a:xfrm>
        </p:grpSpPr>
        <p:sp>
          <p:nvSpPr>
            <p:cNvPr id="14" name="TextBox 100"/>
            <p:cNvSpPr/>
            <p:nvPr/>
          </p:nvSpPr>
          <p:spPr>
            <a:xfrm>
              <a:off x="11059" y="3277"/>
              <a:ext cx="3277" cy="628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sz="2000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添加标题</a:t>
              </a:r>
              <a:endParaRPr lang="zh-CN" altLang="en-US" sz="2000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11059" y="3774"/>
              <a:ext cx="6686" cy="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p>
              <a:pPr lvl="0" algn="l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3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5693095" y="1484536"/>
            <a:ext cx="753299" cy="753299"/>
          </a:xfrm>
          <a:prstGeom prst="ellipse">
            <a:avLst/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p>
            <a:pPr algn="ctr"/>
            <a:r>
              <a:rPr lang="en-US" altLang="zh-CN" sz="2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endParaRPr lang="en-US" altLang="zh-CN" sz="2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椭圆 19"/>
          <p:cNvSpPr/>
          <p:nvPr/>
        </p:nvSpPr>
        <p:spPr>
          <a:xfrm>
            <a:off x="5693285" y="2796540"/>
            <a:ext cx="753299" cy="753110"/>
          </a:xfrm>
          <a:prstGeom prst="ellipse">
            <a:avLst/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p>
            <a:pPr algn="ctr"/>
            <a:r>
              <a:rPr lang="en-US" altLang="zh-CN" sz="27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endParaRPr lang="en-US" altLang="zh-CN" sz="27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1453515" y="3846195"/>
            <a:ext cx="9977120" cy="0"/>
          </a:xfrm>
          <a:prstGeom prst="line">
            <a:avLst/>
          </a:prstGeom>
          <a:ln>
            <a:solidFill>
              <a:srgbClr val="599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矩形 24"/>
          <p:cNvSpPr/>
          <p:nvPr/>
        </p:nvSpPr>
        <p:spPr bwMode="auto">
          <a:xfrm>
            <a:off x="2941320" y="4088765"/>
            <a:ext cx="8367395" cy="119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p>
            <a:pPr lvl="0" algn="l" fontAlgn="auto">
              <a:lnSpc>
                <a:spcPct val="130000"/>
              </a:lnSpc>
              <a:spcAft>
                <a:spcPts val="500"/>
              </a:spcAft>
              <a:buClrTx/>
              <a:buSzTx/>
              <a:buFontTx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  <a:p>
            <a:pPr lvl="0" algn="l" fontAlgn="auto">
              <a:lnSpc>
                <a:spcPct val="130000"/>
              </a:lnSpc>
              <a:spcAft>
                <a:spcPts val="500"/>
              </a:spcAft>
              <a:buClrTx/>
              <a:buSzTx/>
              <a:buFontTx/>
            </a:pPr>
            <a:r>
              <a:rPr lang="zh-CN" altLang="en-US" sz="13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3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7" name="TextBox 100"/>
          <p:cNvSpPr/>
          <p:nvPr/>
        </p:nvSpPr>
        <p:spPr>
          <a:xfrm>
            <a:off x="1249680" y="4279900"/>
            <a:ext cx="1573530" cy="922020"/>
          </a:xfrm>
          <a:prstGeom prst="rect">
            <a:avLst/>
          </a:prstGeom>
        </p:spPr>
        <p:txBody>
          <a:bodyPr wrap="square" rtlCol="0">
            <a:spAutoFit/>
          </a:bodyPr>
          <a:p>
            <a:pPr lvl="0" algn="l">
              <a:buClrTx/>
              <a:buSzTx/>
              <a:buFontTx/>
            </a:pPr>
            <a:r>
              <a:rPr lang="en-US" altLang="zh-CN" sz="5400" b="1" dirty="0">
                <a:solidFill>
                  <a:srgbClr val="59990E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55</a:t>
            </a:r>
            <a:r>
              <a:rPr lang="en-US" altLang="zh-CN" sz="3600" b="1" dirty="0">
                <a:solidFill>
                  <a:srgbClr val="59990E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%</a:t>
            </a:r>
            <a:endParaRPr lang="en-US" altLang="zh-CN" sz="3600" b="1" dirty="0">
              <a:solidFill>
                <a:srgbClr val="59990E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2780030" y="4212590"/>
            <a:ext cx="0" cy="972000"/>
          </a:xfrm>
          <a:prstGeom prst="line">
            <a:avLst/>
          </a:prstGeom>
          <a:ln w="19050">
            <a:solidFill>
              <a:srgbClr val="599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1264"/>
          <p:cNvSpPr/>
          <p:nvPr/>
        </p:nvSpPr>
        <p:spPr>
          <a:xfrm>
            <a:off x="4986580" y="4191740"/>
            <a:ext cx="580493" cy="364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91" y="0"/>
                </a:moveTo>
                <a:lnTo>
                  <a:pt x="16339" y="4633"/>
                </a:lnTo>
                <a:lnTo>
                  <a:pt x="17451" y="4633"/>
                </a:lnTo>
                <a:lnTo>
                  <a:pt x="17451" y="16830"/>
                </a:lnTo>
                <a:lnTo>
                  <a:pt x="0" y="16830"/>
                </a:lnTo>
                <a:lnTo>
                  <a:pt x="0" y="21600"/>
                </a:lnTo>
                <a:lnTo>
                  <a:pt x="20488" y="21600"/>
                </a:lnTo>
                <a:lnTo>
                  <a:pt x="20488" y="4633"/>
                </a:lnTo>
                <a:lnTo>
                  <a:pt x="21600" y="4633"/>
                </a:lnTo>
                <a:lnTo>
                  <a:pt x="18991" y="0"/>
                </a:lnTo>
                <a:close/>
              </a:path>
            </a:pathLst>
          </a:custGeom>
          <a:solidFill>
            <a:srgbClr val="8A8A8A"/>
          </a:solidFill>
          <a:ln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marL="20320" marR="20320" defTabSz="457200">
              <a:defRPr sz="3200">
                <a:uFill>
                  <a:solidFill/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hape 1265"/>
          <p:cNvSpPr/>
          <p:nvPr/>
        </p:nvSpPr>
        <p:spPr>
          <a:xfrm>
            <a:off x="6424591" y="3233163"/>
            <a:ext cx="580493" cy="364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91" y="0"/>
                </a:moveTo>
                <a:lnTo>
                  <a:pt x="16382" y="4633"/>
                </a:lnTo>
                <a:lnTo>
                  <a:pt x="17494" y="4633"/>
                </a:lnTo>
                <a:lnTo>
                  <a:pt x="17494" y="16830"/>
                </a:lnTo>
                <a:lnTo>
                  <a:pt x="0" y="16830"/>
                </a:lnTo>
                <a:lnTo>
                  <a:pt x="0" y="21600"/>
                </a:lnTo>
                <a:lnTo>
                  <a:pt x="20488" y="21600"/>
                </a:lnTo>
                <a:lnTo>
                  <a:pt x="20488" y="4633"/>
                </a:lnTo>
                <a:lnTo>
                  <a:pt x="21600" y="4633"/>
                </a:lnTo>
                <a:lnTo>
                  <a:pt x="18991" y="0"/>
                </a:lnTo>
                <a:close/>
              </a:path>
            </a:pathLst>
          </a:custGeom>
          <a:solidFill>
            <a:srgbClr val="8A8A8A"/>
          </a:solidFill>
          <a:ln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marL="20320" marR="20320" defTabSz="457200">
              <a:defRPr sz="3200">
                <a:uFill>
                  <a:solidFill/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Shape 1266"/>
          <p:cNvSpPr/>
          <p:nvPr/>
        </p:nvSpPr>
        <p:spPr>
          <a:xfrm>
            <a:off x="7863751" y="2272287"/>
            <a:ext cx="580493" cy="364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991" y="0"/>
                </a:moveTo>
                <a:lnTo>
                  <a:pt x="16382" y="4770"/>
                </a:lnTo>
                <a:lnTo>
                  <a:pt x="17494" y="4770"/>
                </a:lnTo>
                <a:lnTo>
                  <a:pt x="17494" y="16967"/>
                </a:lnTo>
                <a:lnTo>
                  <a:pt x="0" y="16967"/>
                </a:lnTo>
                <a:lnTo>
                  <a:pt x="0" y="21600"/>
                </a:lnTo>
                <a:lnTo>
                  <a:pt x="20488" y="21600"/>
                </a:lnTo>
                <a:lnTo>
                  <a:pt x="20488" y="4770"/>
                </a:lnTo>
                <a:lnTo>
                  <a:pt x="21600" y="4770"/>
                </a:lnTo>
                <a:lnTo>
                  <a:pt x="18991" y="0"/>
                </a:lnTo>
                <a:close/>
              </a:path>
            </a:pathLst>
          </a:custGeom>
          <a:solidFill>
            <a:srgbClr val="8A8A8A"/>
          </a:solidFill>
          <a:ln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marL="20320" marR="20320" defTabSz="457200">
              <a:defRPr sz="3200">
                <a:uFill>
                  <a:solidFill/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Shape 1267"/>
          <p:cNvSpPr/>
          <p:nvPr/>
        </p:nvSpPr>
        <p:spPr>
          <a:xfrm>
            <a:off x="3209470" y="4033126"/>
            <a:ext cx="1698945" cy="9689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18" y="0"/>
                </a:moveTo>
                <a:cubicBezTo>
                  <a:pt x="5082" y="0"/>
                  <a:pt x="5082" y="0"/>
                  <a:pt x="5082" y="0"/>
                </a:cubicBezTo>
                <a:cubicBezTo>
                  <a:pt x="2163" y="0"/>
                  <a:pt x="0" y="4874"/>
                  <a:pt x="0" y="10830"/>
                </a:cubicBezTo>
                <a:cubicBezTo>
                  <a:pt x="0" y="16787"/>
                  <a:pt x="2163" y="21600"/>
                  <a:pt x="5082" y="21600"/>
                </a:cubicBezTo>
                <a:cubicBezTo>
                  <a:pt x="16518" y="21600"/>
                  <a:pt x="16518" y="21600"/>
                  <a:pt x="16518" y="21600"/>
                </a:cubicBezTo>
                <a:cubicBezTo>
                  <a:pt x="19437" y="21600"/>
                  <a:pt x="21600" y="16787"/>
                  <a:pt x="21600" y="10830"/>
                </a:cubicBezTo>
                <a:cubicBezTo>
                  <a:pt x="21600" y="4874"/>
                  <a:pt x="19437" y="0"/>
                  <a:pt x="16518" y="0"/>
                </a:cubicBezTo>
                <a:close/>
              </a:path>
            </a:pathLst>
          </a:custGeom>
          <a:solidFill>
            <a:srgbClr val="59990E"/>
          </a:solidFill>
          <a:ln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marL="20320" marR="20320" defTabSz="457200">
              <a:defRPr sz="3200">
                <a:uFill>
                  <a:solidFill/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Shape 1268"/>
          <p:cNvSpPr/>
          <p:nvPr/>
        </p:nvSpPr>
        <p:spPr>
          <a:xfrm>
            <a:off x="4648630" y="3074549"/>
            <a:ext cx="1695497" cy="9689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10" y="0"/>
                </a:moveTo>
                <a:cubicBezTo>
                  <a:pt x="5090" y="0"/>
                  <a:pt x="5090" y="0"/>
                  <a:pt x="5090" y="0"/>
                </a:cubicBezTo>
                <a:cubicBezTo>
                  <a:pt x="2167" y="0"/>
                  <a:pt x="0" y="4813"/>
                  <a:pt x="0" y="10770"/>
                </a:cubicBezTo>
                <a:cubicBezTo>
                  <a:pt x="0" y="16726"/>
                  <a:pt x="2167" y="21600"/>
                  <a:pt x="5090" y="21600"/>
                </a:cubicBezTo>
                <a:cubicBezTo>
                  <a:pt x="16510" y="21600"/>
                  <a:pt x="16510" y="21600"/>
                  <a:pt x="16510" y="21600"/>
                </a:cubicBezTo>
                <a:cubicBezTo>
                  <a:pt x="19468" y="21600"/>
                  <a:pt x="21600" y="16726"/>
                  <a:pt x="21600" y="10770"/>
                </a:cubicBezTo>
                <a:cubicBezTo>
                  <a:pt x="21600" y="4813"/>
                  <a:pt x="19468" y="0"/>
                  <a:pt x="16510" y="0"/>
                </a:cubicBezTo>
                <a:close/>
              </a:path>
            </a:pathLst>
          </a:custGeom>
          <a:solidFill>
            <a:srgbClr val="59990E"/>
          </a:solidFill>
          <a:ln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marL="20320" marR="20320" defTabSz="457200">
              <a:defRPr sz="3200">
                <a:uFill>
                  <a:solidFill/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Shape 1269"/>
          <p:cNvSpPr/>
          <p:nvPr/>
        </p:nvSpPr>
        <p:spPr>
          <a:xfrm>
            <a:off x="6087790" y="2112524"/>
            <a:ext cx="1695497" cy="970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10" y="0"/>
                </a:moveTo>
                <a:cubicBezTo>
                  <a:pt x="5090" y="0"/>
                  <a:pt x="5090" y="0"/>
                  <a:pt x="5090" y="0"/>
                </a:cubicBezTo>
                <a:cubicBezTo>
                  <a:pt x="2167" y="0"/>
                  <a:pt x="0" y="4874"/>
                  <a:pt x="0" y="10830"/>
                </a:cubicBezTo>
                <a:cubicBezTo>
                  <a:pt x="0" y="16787"/>
                  <a:pt x="2167" y="21600"/>
                  <a:pt x="5090" y="21600"/>
                </a:cubicBezTo>
                <a:cubicBezTo>
                  <a:pt x="16510" y="21600"/>
                  <a:pt x="16510" y="21600"/>
                  <a:pt x="16510" y="21600"/>
                </a:cubicBezTo>
                <a:cubicBezTo>
                  <a:pt x="19468" y="21600"/>
                  <a:pt x="21600" y="16787"/>
                  <a:pt x="21600" y="10830"/>
                </a:cubicBezTo>
                <a:cubicBezTo>
                  <a:pt x="21600" y="4874"/>
                  <a:pt x="19468" y="0"/>
                  <a:pt x="16510" y="0"/>
                </a:cubicBezTo>
                <a:close/>
              </a:path>
            </a:pathLst>
          </a:custGeom>
          <a:solidFill>
            <a:srgbClr val="59990E"/>
          </a:solidFill>
          <a:ln>
            <a:solidFill>
              <a:srgbClr val="000000">
                <a:alpha val="0"/>
              </a:srgbClr>
            </a:solidFill>
            <a:round/>
          </a:ln>
        </p:spPr>
        <p:txBody>
          <a:bodyPr lIns="0" tIns="0" rIns="0" bIns="0" anchor="ctr"/>
          <a:lstStyle/>
          <a:p>
            <a:pPr marL="20320" marR="20320" defTabSz="457200">
              <a:defRPr sz="3200">
                <a:uFill>
                  <a:solidFill/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Shape 1270"/>
          <p:cNvSpPr/>
          <p:nvPr/>
        </p:nvSpPr>
        <p:spPr>
          <a:xfrm>
            <a:off x="7526952" y="1153948"/>
            <a:ext cx="1694348" cy="9700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6510" y="0"/>
                </a:moveTo>
                <a:cubicBezTo>
                  <a:pt x="5090" y="0"/>
                  <a:pt x="5090" y="0"/>
                  <a:pt x="5090" y="0"/>
                </a:cubicBezTo>
                <a:cubicBezTo>
                  <a:pt x="2167" y="0"/>
                  <a:pt x="0" y="4813"/>
                  <a:pt x="0" y="10830"/>
                </a:cubicBezTo>
                <a:cubicBezTo>
                  <a:pt x="0" y="16787"/>
                  <a:pt x="2167" y="21600"/>
                  <a:pt x="5090" y="21600"/>
                </a:cubicBezTo>
                <a:cubicBezTo>
                  <a:pt x="16510" y="21600"/>
                  <a:pt x="16510" y="21600"/>
                  <a:pt x="16510" y="21600"/>
                </a:cubicBezTo>
                <a:cubicBezTo>
                  <a:pt x="19468" y="21600"/>
                  <a:pt x="21600" y="16787"/>
                  <a:pt x="21600" y="10830"/>
                </a:cubicBezTo>
                <a:cubicBezTo>
                  <a:pt x="21600" y="4813"/>
                  <a:pt x="19468" y="0"/>
                  <a:pt x="16510" y="0"/>
                </a:cubicBezTo>
                <a:close/>
              </a:path>
            </a:pathLst>
          </a:custGeom>
          <a:solidFill>
            <a:srgbClr val="59990E"/>
          </a:solidFill>
          <a:ln w="25400">
            <a:solidFill>
              <a:srgbClr val="000000">
                <a:alpha val="0"/>
              </a:srgbClr>
            </a:solidFill>
            <a:miter lim="400000"/>
          </a:ln>
        </p:spPr>
        <p:txBody>
          <a:bodyPr lIns="0" tIns="0" rIns="0" bIns="0" anchor="ctr"/>
          <a:lstStyle/>
          <a:p>
            <a:pPr defTabSz="29210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Shape 1272"/>
          <p:cNvSpPr/>
          <p:nvPr/>
        </p:nvSpPr>
        <p:spPr>
          <a:xfrm>
            <a:off x="6346694" y="2483613"/>
            <a:ext cx="1986318" cy="28504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914400">
              <a:buClr>
                <a:srgbClr val="FFFFFF"/>
              </a:buClr>
              <a:buFont typeface="Arial" panose="020B0604020202020204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Shape 1273"/>
          <p:cNvSpPr/>
          <p:nvPr/>
        </p:nvSpPr>
        <p:spPr>
          <a:xfrm>
            <a:off x="4907534" y="3444489"/>
            <a:ext cx="1986318" cy="28504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914400">
              <a:buClr>
                <a:srgbClr val="FFFFFF"/>
              </a:buClr>
              <a:buFont typeface="Arial" panose="020B0604020202020204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Shape 1274"/>
          <p:cNvSpPr/>
          <p:nvPr/>
        </p:nvSpPr>
        <p:spPr>
          <a:xfrm>
            <a:off x="3471822" y="4403066"/>
            <a:ext cx="1986318" cy="28504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914400">
              <a:buClr>
                <a:srgbClr val="FFFFFF"/>
              </a:buClr>
              <a:buFont typeface="Arial" panose="020B0604020202020204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Shape 1277"/>
          <p:cNvSpPr/>
          <p:nvPr/>
        </p:nvSpPr>
        <p:spPr>
          <a:xfrm>
            <a:off x="7083963" y="3590762"/>
            <a:ext cx="774320" cy="1"/>
          </a:xfrm>
          <a:prstGeom prst="line">
            <a:avLst/>
          </a:prstGeom>
          <a:ln w="25400">
            <a:solidFill>
              <a:srgbClr val="C0C0C0">
                <a:alpha val="70000"/>
              </a:srgbClr>
            </a:solidFill>
            <a:custDash>
              <a:ds d="200000" sp="200000"/>
            </a:custDash>
            <a:round/>
            <a:tailEnd type="triangle"/>
          </a:ln>
        </p:spPr>
        <p:txBody>
          <a:bodyPr lIns="0" tIns="0" rIns="0" bIns="0" anchor="ctr"/>
          <a:lstStyle/>
          <a:p>
            <a:pPr marL="20320" marR="20320" defTabSz="4572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900"/>
          </a:p>
        </p:txBody>
      </p:sp>
      <p:sp>
        <p:nvSpPr>
          <p:cNvPr id="30" name="Shape 1280"/>
          <p:cNvSpPr/>
          <p:nvPr/>
        </p:nvSpPr>
        <p:spPr>
          <a:xfrm>
            <a:off x="5629432" y="4536910"/>
            <a:ext cx="793756" cy="1"/>
          </a:xfrm>
          <a:prstGeom prst="line">
            <a:avLst/>
          </a:prstGeom>
          <a:ln w="25400">
            <a:solidFill>
              <a:srgbClr val="C0C0C0">
                <a:alpha val="70000"/>
              </a:srgbClr>
            </a:solidFill>
            <a:custDash>
              <a:ds d="200000" sp="200000"/>
            </a:custDash>
            <a:round/>
            <a:tailEnd type="triangle"/>
          </a:ln>
        </p:spPr>
        <p:txBody>
          <a:bodyPr lIns="0" tIns="0" rIns="0" bIns="0" anchor="ctr"/>
          <a:lstStyle/>
          <a:p>
            <a:pPr marL="20320" marR="20320" defTabSz="4572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900"/>
          </a:p>
        </p:txBody>
      </p:sp>
      <p:sp>
        <p:nvSpPr>
          <p:cNvPr id="31" name="Shape 1281"/>
          <p:cNvSpPr/>
          <p:nvPr/>
        </p:nvSpPr>
        <p:spPr>
          <a:xfrm>
            <a:off x="3711732" y="2044220"/>
            <a:ext cx="793750" cy="214630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1" h="21519" extrusionOk="0">
                <a:moveTo>
                  <a:pt x="4896" y="2711"/>
                </a:moveTo>
                <a:cubicBezTo>
                  <a:pt x="4896" y="2711"/>
                  <a:pt x="4199" y="2098"/>
                  <a:pt x="4518" y="1947"/>
                </a:cubicBezTo>
                <a:cubicBezTo>
                  <a:pt x="4838" y="1797"/>
                  <a:pt x="3357" y="1603"/>
                  <a:pt x="3357" y="1603"/>
                </a:cubicBezTo>
                <a:cubicBezTo>
                  <a:pt x="3357" y="1603"/>
                  <a:pt x="3444" y="1506"/>
                  <a:pt x="3647" y="1495"/>
                </a:cubicBezTo>
                <a:cubicBezTo>
                  <a:pt x="3647" y="1495"/>
                  <a:pt x="4025" y="366"/>
                  <a:pt x="5128" y="204"/>
                </a:cubicBezTo>
                <a:cubicBezTo>
                  <a:pt x="6232" y="43"/>
                  <a:pt x="7334" y="-43"/>
                  <a:pt x="7973" y="22"/>
                </a:cubicBezTo>
                <a:cubicBezTo>
                  <a:pt x="8612" y="86"/>
                  <a:pt x="9890" y="302"/>
                  <a:pt x="10266" y="516"/>
                </a:cubicBezTo>
                <a:cubicBezTo>
                  <a:pt x="10643" y="732"/>
                  <a:pt x="10905" y="1237"/>
                  <a:pt x="11021" y="1345"/>
                </a:cubicBezTo>
                <a:cubicBezTo>
                  <a:pt x="11138" y="1453"/>
                  <a:pt x="11805" y="1528"/>
                  <a:pt x="11805" y="1528"/>
                </a:cubicBezTo>
                <a:cubicBezTo>
                  <a:pt x="11805" y="1528"/>
                  <a:pt x="12241" y="1603"/>
                  <a:pt x="11719" y="1635"/>
                </a:cubicBezTo>
                <a:lnTo>
                  <a:pt x="10528" y="1657"/>
                </a:lnTo>
                <a:cubicBezTo>
                  <a:pt x="10528" y="1657"/>
                  <a:pt x="10528" y="1797"/>
                  <a:pt x="10412" y="1840"/>
                </a:cubicBezTo>
                <a:cubicBezTo>
                  <a:pt x="10296" y="1883"/>
                  <a:pt x="10528" y="1972"/>
                  <a:pt x="10732" y="2083"/>
                </a:cubicBezTo>
                <a:cubicBezTo>
                  <a:pt x="10935" y="2194"/>
                  <a:pt x="11167" y="2292"/>
                  <a:pt x="10993" y="2356"/>
                </a:cubicBezTo>
                <a:cubicBezTo>
                  <a:pt x="10819" y="2420"/>
                  <a:pt x="10586" y="2399"/>
                  <a:pt x="10557" y="2453"/>
                </a:cubicBezTo>
                <a:cubicBezTo>
                  <a:pt x="10528" y="2506"/>
                  <a:pt x="10643" y="2560"/>
                  <a:pt x="10615" y="2625"/>
                </a:cubicBezTo>
                <a:cubicBezTo>
                  <a:pt x="10586" y="2689"/>
                  <a:pt x="10615" y="2797"/>
                  <a:pt x="10643" y="2872"/>
                </a:cubicBezTo>
                <a:cubicBezTo>
                  <a:pt x="10673" y="2948"/>
                  <a:pt x="10819" y="3077"/>
                  <a:pt x="10151" y="3184"/>
                </a:cubicBezTo>
                <a:cubicBezTo>
                  <a:pt x="9483" y="3292"/>
                  <a:pt x="9018" y="3249"/>
                  <a:pt x="8931" y="3324"/>
                </a:cubicBezTo>
                <a:cubicBezTo>
                  <a:pt x="8844" y="3399"/>
                  <a:pt x="8583" y="3582"/>
                  <a:pt x="8583" y="3582"/>
                </a:cubicBezTo>
                <a:cubicBezTo>
                  <a:pt x="8583" y="3582"/>
                  <a:pt x="9048" y="3722"/>
                  <a:pt x="9367" y="3916"/>
                </a:cubicBezTo>
                <a:cubicBezTo>
                  <a:pt x="9687" y="4109"/>
                  <a:pt x="9367" y="4195"/>
                  <a:pt x="9484" y="4378"/>
                </a:cubicBezTo>
                <a:cubicBezTo>
                  <a:pt x="9600" y="4561"/>
                  <a:pt x="9745" y="4658"/>
                  <a:pt x="10121" y="4852"/>
                </a:cubicBezTo>
                <a:cubicBezTo>
                  <a:pt x="10499" y="5045"/>
                  <a:pt x="11139" y="5561"/>
                  <a:pt x="11312" y="5701"/>
                </a:cubicBezTo>
                <a:cubicBezTo>
                  <a:pt x="11486" y="5841"/>
                  <a:pt x="11399" y="5712"/>
                  <a:pt x="11486" y="5701"/>
                </a:cubicBezTo>
                <a:cubicBezTo>
                  <a:pt x="11574" y="5691"/>
                  <a:pt x="11545" y="5615"/>
                  <a:pt x="11632" y="5551"/>
                </a:cubicBezTo>
                <a:cubicBezTo>
                  <a:pt x="11719" y="5486"/>
                  <a:pt x="11922" y="5486"/>
                  <a:pt x="12328" y="5497"/>
                </a:cubicBezTo>
                <a:cubicBezTo>
                  <a:pt x="12735" y="5508"/>
                  <a:pt x="13142" y="5508"/>
                  <a:pt x="13403" y="5518"/>
                </a:cubicBezTo>
                <a:cubicBezTo>
                  <a:pt x="13664" y="5529"/>
                  <a:pt x="14100" y="5368"/>
                  <a:pt x="14564" y="5228"/>
                </a:cubicBezTo>
                <a:cubicBezTo>
                  <a:pt x="15029" y="5088"/>
                  <a:pt x="15552" y="4755"/>
                  <a:pt x="15929" y="4669"/>
                </a:cubicBezTo>
                <a:cubicBezTo>
                  <a:pt x="16306" y="4583"/>
                  <a:pt x="16248" y="4583"/>
                  <a:pt x="16335" y="4507"/>
                </a:cubicBezTo>
                <a:cubicBezTo>
                  <a:pt x="16422" y="4432"/>
                  <a:pt x="16451" y="4196"/>
                  <a:pt x="16771" y="4088"/>
                </a:cubicBezTo>
                <a:cubicBezTo>
                  <a:pt x="17090" y="3980"/>
                  <a:pt x="17468" y="3894"/>
                  <a:pt x="17671" y="3873"/>
                </a:cubicBezTo>
                <a:cubicBezTo>
                  <a:pt x="17874" y="3851"/>
                  <a:pt x="17468" y="3571"/>
                  <a:pt x="17468" y="3571"/>
                </a:cubicBezTo>
                <a:lnTo>
                  <a:pt x="17612" y="3507"/>
                </a:lnTo>
                <a:lnTo>
                  <a:pt x="18194" y="3916"/>
                </a:lnTo>
                <a:cubicBezTo>
                  <a:pt x="18194" y="3916"/>
                  <a:pt x="18367" y="3927"/>
                  <a:pt x="18658" y="3884"/>
                </a:cubicBezTo>
                <a:cubicBezTo>
                  <a:pt x="18948" y="3840"/>
                  <a:pt x="19558" y="3754"/>
                  <a:pt x="19877" y="3690"/>
                </a:cubicBezTo>
                <a:cubicBezTo>
                  <a:pt x="20197" y="3625"/>
                  <a:pt x="20719" y="3561"/>
                  <a:pt x="20951" y="3550"/>
                </a:cubicBezTo>
                <a:cubicBezTo>
                  <a:pt x="21183" y="3539"/>
                  <a:pt x="21299" y="3539"/>
                  <a:pt x="21329" y="3614"/>
                </a:cubicBezTo>
                <a:cubicBezTo>
                  <a:pt x="21357" y="3690"/>
                  <a:pt x="21010" y="3743"/>
                  <a:pt x="20835" y="3776"/>
                </a:cubicBezTo>
                <a:cubicBezTo>
                  <a:pt x="20661" y="3808"/>
                  <a:pt x="19674" y="3927"/>
                  <a:pt x="19586" y="3970"/>
                </a:cubicBezTo>
                <a:cubicBezTo>
                  <a:pt x="19500" y="4013"/>
                  <a:pt x="19384" y="4077"/>
                  <a:pt x="19384" y="4077"/>
                </a:cubicBezTo>
                <a:cubicBezTo>
                  <a:pt x="19384" y="4077"/>
                  <a:pt x="19645" y="4206"/>
                  <a:pt x="19586" y="4314"/>
                </a:cubicBezTo>
                <a:cubicBezTo>
                  <a:pt x="19529" y="4421"/>
                  <a:pt x="19703" y="4475"/>
                  <a:pt x="19586" y="4583"/>
                </a:cubicBezTo>
                <a:cubicBezTo>
                  <a:pt x="19470" y="4690"/>
                  <a:pt x="19674" y="4701"/>
                  <a:pt x="19325" y="4819"/>
                </a:cubicBezTo>
                <a:lnTo>
                  <a:pt x="19645" y="5174"/>
                </a:lnTo>
                <a:lnTo>
                  <a:pt x="19615" y="5282"/>
                </a:lnTo>
                <a:lnTo>
                  <a:pt x="19412" y="5206"/>
                </a:lnTo>
                <a:lnTo>
                  <a:pt x="19093" y="4938"/>
                </a:lnTo>
                <a:cubicBezTo>
                  <a:pt x="19093" y="4938"/>
                  <a:pt x="18832" y="5013"/>
                  <a:pt x="18600" y="5056"/>
                </a:cubicBezTo>
                <a:cubicBezTo>
                  <a:pt x="18367" y="5099"/>
                  <a:pt x="17757" y="5120"/>
                  <a:pt x="17554" y="5163"/>
                </a:cubicBezTo>
                <a:cubicBezTo>
                  <a:pt x="17351" y="5206"/>
                  <a:pt x="17148" y="5239"/>
                  <a:pt x="17032" y="5282"/>
                </a:cubicBezTo>
                <a:cubicBezTo>
                  <a:pt x="16916" y="5325"/>
                  <a:pt x="16073" y="5777"/>
                  <a:pt x="15755" y="5949"/>
                </a:cubicBezTo>
                <a:cubicBezTo>
                  <a:pt x="15435" y="6121"/>
                  <a:pt x="15202" y="6293"/>
                  <a:pt x="14883" y="6433"/>
                </a:cubicBezTo>
                <a:cubicBezTo>
                  <a:pt x="14564" y="6573"/>
                  <a:pt x="14564" y="6454"/>
                  <a:pt x="14651" y="6540"/>
                </a:cubicBezTo>
                <a:cubicBezTo>
                  <a:pt x="14739" y="6626"/>
                  <a:pt x="14739" y="6605"/>
                  <a:pt x="14883" y="6594"/>
                </a:cubicBezTo>
                <a:cubicBezTo>
                  <a:pt x="15029" y="6583"/>
                  <a:pt x="18571" y="5733"/>
                  <a:pt x="18658" y="5658"/>
                </a:cubicBezTo>
                <a:cubicBezTo>
                  <a:pt x="18745" y="5583"/>
                  <a:pt x="20632" y="6132"/>
                  <a:pt x="21531" y="6089"/>
                </a:cubicBezTo>
                <a:cubicBezTo>
                  <a:pt x="21531" y="6089"/>
                  <a:pt x="15000" y="7444"/>
                  <a:pt x="14651" y="7616"/>
                </a:cubicBezTo>
                <a:cubicBezTo>
                  <a:pt x="14651" y="7616"/>
                  <a:pt x="13809" y="7498"/>
                  <a:pt x="13751" y="7444"/>
                </a:cubicBezTo>
                <a:cubicBezTo>
                  <a:pt x="13751" y="7444"/>
                  <a:pt x="13375" y="7525"/>
                  <a:pt x="13257" y="7476"/>
                </a:cubicBezTo>
                <a:cubicBezTo>
                  <a:pt x="13140" y="7427"/>
                  <a:pt x="13083" y="7379"/>
                  <a:pt x="12880" y="7379"/>
                </a:cubicBezTo>
                <a:cubicBezTo>
                  <a:pt x="12678" y="7379"/>
                  <a:pt x="12764" y="7336"/>
                  <a:pt x="12416" y="7411"/>
                </a:cubicBezTo>
                <a:cubicBezTo>
                  <a:pt x="12067" y="7487"/>
                  <a:pt x="11951" y="7519"/>
                  <a:pt x="11951" y="7519"/>
                </a:cubicBezTo>
                <a:cubicBezTo>
                  <a:pt x="11951" y="7519"/>
                  <a:pt x="12438" y="8050"/>
                  <a:pt x="12819" y="8199"/>
                </a:cubicBezTo>
                <a:cubicBezTo>
                  <a:pt x="13200" y="8347"/>
                  <a:pt x="12930" y="8423"/>
                  <a:pt x="12630" y="8632"/>
                </a:cubicBezTo>
                <a:cubicBezTo>
                  <a:pt x="12329" y="8842"/>
                  <a:pt x="11923" y="8756"/>
                  <a:pt x="11864" y="8864"/>
                </a:cubicBezTo>
                <a:cubicBezTo>
                  <a:pt x="11806" y="8971"/>
                  <a:pt x="11574" y="8853"/>
                  <a:pt x="12126" y="9014"/>
                </a:cubicBezTo>
                <a:cubicBezTo>
                  <a:pt x="12678" y="9176"/>
                  <a:pt x="12416" y="9197"/>
                  <a:pt x="12793" y="9057"/>
                </a:cubicBezTo>
                <a:cubicBezTo>
                  <a:pt x="13171" y="8917"/>
                  <a:pt x="12475" y="8778"/>
                  <a:pt x="12967" y="8842"/>
                </a:cubicBezTo>
                <a:cubicBezTo>
                  <a:pt x="13461" y="8907"/>
                  <a:pt x="13577" y="8745"/>
                  <a:pt x="13490" y="9036"/>
                </a:cubicBezTo>
                <a:cubicBezTo>
                  <a:pt x="13403" y="9326"/>
                  <a:pt x="12416" y="9627"/>
                  <a:pt x="12475" y="9724"/>
                </a:cubicBezTo>
                <a:cubicBezTo>
                  <a:pt x="12532" y="9821"/>
                  <a:pt x="12445" y="10047"/>
                  <a:pt x="12503" y="10133"/>
                </a:cubicBezTo>
                <a:cubicBezTo>
                  <a:pt x="12561" y="10219"/>
                  <a:pt x="12706" y="10015"/>
                  <a:pt x="12997" y="10036"/>
                </a:cubicBezTo>
                <a:cubicBezTo>
                  <a:pt x="13287" y="10058"/>
                  <a:pt x="13345" y="10111"/>
                  <a:pt x="13403" y="10155"/>
                </a:cubicBezTo>
                <a:cubicBezTo>
                  <a:pt x="13461" y="10197"/>
                  <a:pt x="13055" y="10294"/>
                  <a:pt x="12851" y="10413"/>
                </a:cubicBezTo>
                <a:cubicBezTo>
                  <a:pt x="12648" y="10531"/>
                  <a:pt x="12706" y="10488"/>
                  <a:pt x="12764" y="10606"/>
                </a:cubicBezTo>
                <a:cubicBezTo>
                  <a:pt x="12822" y="10725"/>
                  <a:pt x="12793" y="10800"/>
                  <a:pt x="12706" y="10897"/>
                </a:cubicBezTo>
                <a:cubicBezTo>
                  <a:pt x="12619" y="10994"/>
                  <a:pt x="12590" y="11241"/>
                  <a:pt x="12416" y="11531"/>
                </a:cubicBezTo>
                <a:cubicBezTo>
                  <a:pt x="12241" y="11822"/>
                  <a:pt x="12416" y="11747"/>
                  <a:pt x="12475" y="11822"/>
                </a:cubicBezTo>
                <a:cubicBezTo>
                  <a:pt x="12532" y="11897"/>
                  <a:pt x="12125" y="11929"/>
                  <a:pt x="11980" y="11854"/>
                </a:cubicBezTo>
                <a:cubicBezTo>
                  <a:pt x="11980" y="11854"/>
                  <a:pt x="12154" y="12758"/>
                  <a:pt x="12154" y="13145"/>
                </a:cubicBezTo>
                <a:cubicBezTo>
                  <a:pt x="12154" y="13532"/>
                  <a:pt x="12213" y="13812"/>
                  <a:pt x="12213" y="14124"/>
                </a:cubicBezTo>
                <a:cubicBezTo>
                  <a:pt x="12213" y="14436"/>
                  <a:pt x="12328" y="14941"/>
                  <a:pt x="12183" y="15167"/>
                </a:cubicBezTo>
                <a:cubicBezTo>
                  <a:pt x="12038" y="15393"/>
                  <a:pt x="12067" y="15781"/>
                  <a:pt x="11863" y="16082"/>
                </a:cubicBezTo>
                <a:cubicBezTo>
                  <a:pt x="11661" y="16383"/>
                  <a:pt x="11225" y="16340"/>
                  <a:pt x="11486" y="16523"/>
                </a:cubicBezTo>
                <a:cubicBezTo>
                  <a:pt x="11747" y="16706"/>
                  <a:pt x="11805" y="16587"/>
                  <a:pt x="11747" y="16845"/>
                </a:cubicBezTo>
                <a:cubicBezTo>
                  <a:pt x="11690" y="17104"/>
                  <a:pt x="11863" y="17598"/>
                  <a:pt x="11893" y="17824"/>
                </a:cubicBezTo>
                <a:cubicBezTo>
                  <a:pt x="11922" y="18050"/>
                  <a:pt x="11632" y="17900"/>
                  <a:pt x="11486" y="18029"/>
                </a:cubicBezTo>
                <a:cubicBezTo>
                  <a:pt x="11341" y="18158"/>
                  <a:pt x="11457" y="18061"/>
                  <a:pt x="11835" y="18276"/>
                </a:cubicBezTo>
                <a:cubicBezTo>
                  <a:pt x="12213" y="18491"/>
                  <a:pt x="12386" y="18524"/>
                  <a:pt x="12416" y="18685"/>
                </a:cubicBezTo>
                <a:cubicBezTo>
                  <a:pt x="12445" y="18846"/>
                  <a:pt x="12386" y="18878"/>
                  <a:pt x="12502" y="18943"/>
                </a:cubicBezTo>
                <a:cubicBezTo>
                  <a:pt x="12619" y="19008"/>
                  <a:pt x="13751" y="19180"/>
                  <a:pt x="14244" y="19373"/>
                </a:cubicBezTo>
                <a:cubicBezTo>
                  <a:pt x="14738" y="19567"/>
                  <a:pt x="14360" y="19438"/>
                  <a:pt x="15260" y="19481"/>
                </a:cubicBezTo>
                <a:cubicBezTo>
                  <a:pt x="16161" y="19524"/>
                  <a:pt x="16480" y="19470"/>
                  <a:pt x="16509" y="19771"/>
                </a:cubicBezTo>
                <a:cubicBezTo>
                  <a:pt x="16538" y="20073"/>
                  <a:pt x="16829" y="19943"/>
                  <a:pt x="16538" y="20073"/>
                </a:cubicBezTo>
                <a:cubicBezTo>
                  <a:pt x="16248" y="20201"/>
                  <a:pt x="14680" y="20406"/>
                  <a:pt x="13403" y="20298"/>
                </a:cubicBezTo>
                <a:cubicBezTo>
                  <a:pt x="12125" y="20191"/>
                  <a:pt x="11747" y="20008"/>
                  <a:pt x="11225" y="20115"/>
                </a:cubicBezTo>
                <a:cubicBezTo>
                  <a:pt x="10702" y="20223"/>
                  <a:pt x="10905" y="20266"/>
                  <a:pt x="10499" y="20245"/>
                </a:cubicBezTo>
                <a:cubicBezTo>
                  <a:pt x="10093" y="20223"/>
                  <a:pt x="8409" y="20277"/>
                  <a:pt x="8032" y="20158"/>
                </a:cubicBezTo>
                <a:cubicBezTo>
                  <a:pt x="7654" y="20040"/>
                  <a:pt x="7741" y="19890"/>
                  <a:pt x="7857" y="19771"/>
                </a:cubicBezTo>
                <a:cubicBezTo>
                  <a:pt x="7973" y="19653"/>
                  <a:pt x="7886" y="19664"/>
                  <a:pt x="7886" y="19524"/>
                </a:cubicBezTo>
                <a:cubicBezTo>
                  <a:pt x="7886" y="19384"/>
                  <a:pt x="7857" y="18986"/>
                  <a:pt x="7625" y="18760"/>
                </a:cubicBezTo>
                <a:cubicBezTo>
                  <a:pt x="7393" y="18534"/>
                  <a:pt x="7131" y="18384"/>
                  <a:pt x="7016" y="18125"/>
                </a:cubicBezTo>
                <a:cubicBezTo>
                  <a:pt x="6899" y="17867"/>
                  <a:pt x="6348" y="17168"/>
                  <a:pt x="6551" y="17007"/>
                </a:cubicBezTo>
                <a:cubicBezTo>
                  <a:pt x="6754" y="16846"/>
                  <a:pt x="6406" y="17018"/>
                  <a:pt x="6406" y="17018"/>
                </a:cubicBezTo>
                <a:cubicBezTo>
                  <a:pt x="6406" y="17018"/>
                  <a:pt x="6144" y="17857"/>
                  <a:pt x="5970" y="18222"/>
                </a:cubicBezTo>
                <a:cubicBezTo>
                  <a:pt x="5795" y="18588"/>
                  <a:pt x="6028" y="18663"/>
                  <a:pt x="5448" y="18868"/>
                </a:cubicBezTo>
                <a:cubicBezTo>
                  <a:pt x="4867" y="19072"/>
                  <a:pt x="4402" y="19008"/>
                  <a:pt x="4518" y="19158"/>
                </a:cubicBezTo>
                <a:cubicBezTo>
                  <a:pt x="4634" y="19309"/>
                  <a:pt x="4751" y="19276"/>
                  <a:pt x="4751" y="19427"/>
                </a:cubicBezTo>
                <a:cubicBezTo>
                  <a:pt x="4751" y="19578"/>
                  <a:pt x="4780" y="19556"/>
                  <a:pt x="4954" y="19739"/>
                </a:cubicBezTo>
                <a:cubicBezTo>
                  <a:pt x="5128" y="19922"/>
                  <a:pt x="5157" y="19965"/>
                  <a:pt x="5331" y="20094"/>
                </a:cubicBezTo>
                <a:cubicBezTo>
                  <a:pt x="5506" y="20223"/>
                  <a:pt x="5767" y="20341"/>
                  <a:pt x="6637" y="20481"/>
                </a:cubicBezTo>
                <a:cubicBezTo>
                  <a:pt x="7508" y="20621"/>
                  <a:pt x="8147" y="20578"/>
                  <a:pt x="8380" y="20739"/>
                </a:cubicBezTo>
                <a:cubicBezTo>
                  <a:pt x="8612" y="20901"/>
                  <a:pt x="8641" y="20868"/>
                  <a:pt x="8641" y="21019"/>
                </a:cubicBezTo>
                <a:cubicBezTo>
                  <a:pt x="8641" y="21170"/>
                  <a:pt x="8989" y="21159"/>
                  <a:pt x="8699" y="21288"/>
                </a:cubicBezTo>
                <a:cubicBezTo>
                  <a:pt x="8409" y="21417"/>
                  <a:pt x="8380" y="21449"/>
                  <a:pt x="7131" y="21503"/>
                </a:cubicBezTo>
                <a:cubicBezTo>
                  <a:pt x="5883" y="21557"/>
                  <a:pt x="4460" y="21471"/>
                  <a:pt x="3677" y="21309"/>
                </a:cubicBezTo>
                <a:cubicBezTo>
                  <a:pt x="2893" y="21148"/>
                  <a:pt x="2341" y="20998"/>
                  <a:pt x="2167" y="21084"/>
                </a:cubicBezTo>
                <a:cubicBezTo>
                  <a:pt x="1993" y="21170"/>
                  <a:pt x="2050" y="21180"/>
                  <a:pt x="1819" y="21127"/>
                </a:cubicBezTo>
                <a:cubicBezTo>
                  <a:pt x="1586" y="21073"/>
                  <a:pt x="338" y="21073"/>
                  <a:pt x="135" y="20901"/>
                </a:cubicBezTo>
                <a:cubicBezTo>
                  <a:pt x="-69" y="20729"/>
                  <a:pt x="-11" y="20707"/>
                  <a:pt x="106" y="20546"/>
                </a:cubicBezTo>
                <a:cubicBezTo>
                  <a:pt x="222" y="20384"/>
                  <a:pt x="251" y="20481"/>
                  <a:pt x="251" y="20234"/>
                </a:cubicBezTo>
                <a:cubicBezTo>
                  <a:pt x="251" y="19986"/>
                  <a:pt x="76" y="19621"/>
                  <a:pt x="106" y="19438"/>
                </a:cubicBezTo>
                <a:cubicBezTo>
                  <a:pt x="135" y="19255"/>
                  <a:pt x="106" y="19298"/>
                  <a:pt x="251" y="19050"/>
                </a:cubicBezTo>
                <a:cubicBezTo>
                  <a:pt x="396" y="18803"/>
                  <a:pt x="599" y="18610"/>
                  <a:pt x="570" y="18330"/>
                </a:cubicBezTo>
                <a:cubicBezTo>
                  <a:pt x="541" y="18050"/>
                  <a:pt x="599" y="17900"/>
                  <a:pt x="802" y="17781"/>
                </a:cubicBezTo>
                <a:cubicBezTo>
                  <a:pt x="1006" y="17663"/>
                  <a:pt x="1093" y="17082"/>
                  <a:pt x="1267" y="16587"/>
                </a:cubicBezTo>
                <a:cubicBezTo>
                  <a:pt x="1441" y="16093"/>
                  <a:pt x="1469" y="15899"/>
                  <a:pt x="1616" y="15748"/>
                </a:cubicBezTo>
                <a:cubicBezTo>
                  <a:pt x="1761" y="15598"/>
                  <a:pt x="1616" y="15555"/>
                  <a:pt x="1703" y="15318"/>
                </a:cubicBezTo>
                <a:cubicBezTo>
                  <a:pt x="1790" y="15081"/>
                  <a:pt x="1876" y="15210"/>
                  <a:pt x="2080" y="15049"/>
                </a:cubicBezTo>
                <a:cubicBezTo>
                  <a:pt x="2283" y="14888"/>
                  <a:pt x="1993" y="14791"/>
                  <a:pt x="2050" y="14640"/>
                </a:cubicBezTo>
                <a:cubicBezTo>
                  <a:pt x="2108" y="14490"/>
                  <a:pt x="2080" y="14307"/>
                  <a:pt x="2253" y="13801"/>
                </a:cubicBezTo>
                <a:cubicBezTo>
                  <a:pt x="2428" y="13296"/>
                  <a:pt x="2022" y="13027"/>
                  <a:pt x="2108" y="12467"/>
                </a:cubicBezTo>
                <a:cubicBezTo>
                  <a:pt x="2196" y="11908"/>
                  <a:pt x="2428" y="11973"/>
                  <a:pt x="1993" y="11478"/>
                </a:cubicBezTo>
                <a:cubicBezTo>
                  <a:pt x="1557" y="10983"/>
                  <a:pt x="1354" y="10897"/>
                  <a:pt x="1499" y="10402"/>
                </a:cubicBezTo>
                <a:cubicBezTo>
                  <a:pt x="1644" y="9907"/>
                  <a:pt x="1789" y="9768"/>
                  <a:pt x="2108" y="9509"/>
                </a:cubicBezTo>
                <a:cubicBezTo>
                  <a:pt x="2428" y="9251"/>
                  <a:pt x="2573" y="9143"/>
                  <a:pt x="2602" y="9058"/>
                </a:cubicBezTo>
                <a:cubicBezTo>
                  <a:pt x="2631" y="8972"/>
                  <a:pt x="2573" y="9015"/>
                  <a:pt x="2311" y="8982"/>
                </a:cubicBezTo>
                <a:cubicBezTo>
                  <a:pt x="2050" y="8950"/>
                  <a:pt x="2080" y="8972"/>
                  <a:pt x="2253" y="8821"/>
                </a:cubicBezTo>
                <a:cubicBezTo>
                  <a:pt x="2428" y="8670"/>
                  <a:pt x="2428" y="8616"/>
                  <a:pt x="2370" y="8584"/>
                </a:cubicBezTo>
                <a:cubicBezTo>
                  <a:pt x="2311" y="8552"/>
                  <a:pt x="1121" y="8649"/>
                  <a:pt x="1063" y="8477"/>
                </a:cubicBezTo>
                <a:cubicBezTo>
                  <a:pt x="1005" y="8304"/>
                  <a:pt x="832" y="6207"/>
                  <a:pt x="889" y="5744"/>
                </a:cubicBezTo>
                <a:cubicBezTo>
                  <a:pt x="947" y="5282"/>
                  <a:pt x="947" y="5303"/>
                  <a:pt x="715" y="4959"/>
                </a:cubicBezTo>
                <a:cubicBezTo>
                  <a:pt x="482" y="4615"/>
                  <a:pt x="366" y="4776"/>
                  <a:pt x="947" y="4508"/>
                </a:cubicBezTo>
                <a:cubicBezTo>
                  <a:pt x="1528" y="4239"/>
                  <a:pt x="482" y="4281"/>
                  <a:pt x="1905" y="3873"/>
                </a:cubicBezTo>
                <a:cubicBezTo>
                  <a:pt x="3328" y="3464"/>
                  <a:pt x="2921" y="3400"/>
                  <a:pt x="3821" y="3292"/>
                </a:cubicBezTo>
                <a:cubicBezTo>
                  <a:pt x="4721" y="3184"/>
                  <a:pt x="4257" y="3260"/>
                  <a:pt x="4343" y="3142"/>
                </a:cubicBezTo>
                <a:cubicBezTo>
                  <a:pt x="4432" y="3023"/>
                  <a:pt x="4576" y="2819"/>
                  <a:pt x="4432" y="2743"/>
                </a:cubicBezTo>
                <a:lnTo>
                  <a:pt x="4808" y="2711"/>
                </a:lnTo>
              </a:path>
            </a:pathLst>
          </a:custGeom>
          <a:solidFill>
            <a:srgbClr val="59990E"/>
          </a:solidFill>
          <a:ln w="12700">
            <a:miter lim="400000"/>
          </a:ln>
        </p:spPr>
        <p:txBody>
          <a:bodyPr lIns="19050" tIns="19050" rIns="19050" bIns="19050" anchor="ctr"/>
          <a:lstStyle/>
          <a:p>
            <a:pPr defTabSz="228600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15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Shape 1277"/>
          <p:cNvSpPr/>
          <p:nvPr/>
        </p:nvSpPr>
        <p:spPr>
          <a:xfrm>
            <a:off x="8632133" y="2563957"/>
            <a:ext cx="774320" cy="1"/>
          </a:xfrm>
          <a:prstGeom prst="line">
            <a:avLst/>
          </a:prstGeom>
          <a:ln w="25400">
            <a:solidFill>
              <a:srgbClr val="C0C0C0">
                <a:alpha val="70000"/>
              </a:srgbClr>
            </a:solidFill>
            <a:custDash>
              <a:ds d="200000" sp="200000"/>
            </a:custDash>
            <a:round/>
            <a:tailEnd type="triangle"/>
          </a:ln>
        </p:spPr>
        <p:txBody>
          <a:bodyPr lIns="0" tIns="0" rIns="0" bIns="0" anchor="ctr"/>
          <a:lstStyle/>
          <a:p>
            <a:pPr marL="20320" marR="20320" defTabSz="457200">
              <a:defRPr sz="18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endParaRPr sz="900"/>
          </a:p>
        </p:txBody>
      </p:sp>
      <p:sp>
        <p:nvSpPr>
          <p:cNvPr id="34" name="Shape 1272"/>
          <p:cNvSpPr/>
          <p:nvPr/>
        </p:nvSpPr>
        <p:spPr>
          <a:xfrm>
            <a:off x="7858283" y="1518986"/>
            <a:ext cx="1986318" cy="285045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defTabSz="914400">
              <a:buClr>
                <a:srgbClr val="FFFFFF"/>
              </a:buClr>
              <a:buFont typeface="Arial" panose="020B0604020202020204"/>
              <a:defRPr sz="320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  <a:latin typeface="Open Sans" panose="020B0606030504020204"/>
                <a:ea typeface="Open Sans" panose="020B0606030504020204"/>
                <a:cs typeface="Open Sans" panose="020B0606030504020204"/>
                <a:sym typeface="Open Sans" panose="020B0606030504020204"/>
              </a:defRPr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zh-CN" altLang="en-US" sz="20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46873" y="2563934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9593739" y="2105293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8031613" y="3176173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537067" y="4228327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4C8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/>
          <p:nvPr/>
        </p:nvSpPr>
        <p:spPr>
          <a:xfrm>
            <a:off x="1320974" y="4355338"/>
            <a:ext cx="9550400" cy="203200"/>
          </a:xfrm>
          <a:prstGeom prst="rect">
            <a:avLst/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Isosceles Triangle 3"/>
          <p:cNvSpPr/>
          <p:nvPr/>
        </p:nvSpPr>
        <p:spPr>
          <a:xfrm>
            <a:off x="5624750" y="4558538"/>
            <a:ext cx="942848" cy="812800"/>
          </a:xfrm>
          <a:prstGeom prst="triangle">
            <a:avLst/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/>
            <a:endParaRPr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Rectangle: Top Corners Snipped 4"/>
          <p:cNvSpPr/>
          <p:nvPr/>
        </p:nvSpPr>
        <p:spPr>
          <a:xfrm>
            <a:off x="1320974" y="3440938"/>
            <a:ext cx="1828800" cy="812800"/>
          </a:xfrm>
          <a:prstGeom prst="snip2SameRect">
            <a:avLst>
              <a:gd name="adj1" fmla="val 39583"/>
              <a:gd name="adj2" fmla="val 0"/>
            </a:avLst>
          </a:prstGeom>
          <a:solidFill>
            <a:srgbClr val="417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Rectangle: Top Corners Snipped 5"/>
          <p:cNvSpPr/>
          <p:nvPr/>
        </p:nvSpPr>
        <p:spPr>
          <a:xfrm>
            <a:off x="3352974" y="3440938"/>
            <a:ext cx="1828800" cy="812800"/>
          </a:xfrm>
          <a:prstGeom prst="snip2SameRect">
            <a:avLst>
              <a:gd name="adj1" fmla="val 39583"/>
              <a:gd name="adj2" fmla="val 0"/>
            </a:avLst>
          </a:prstGeom>
          <a:solidFill>
            <a:srgbClr val="417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Rectangle: Top Corners Snipped 6"/>
          <p:cNvSpPr/>
          <p:nvPr/>
        </p:nvSpPr>
        <p:spPr>
          <a:xfrm>
            <a:off x="2336974" y="2543471"/>
            <a:ext cx="1828800" cy="812800"/>
          </a:xfrm>
          <a:prstGeom prst="snip2SameRect">
            <a:avLst>
              <a:gd name="adj1" fmla="val 39583"/>
              <a:gd name="adj2" fmla="val 0"/>
            </a:avLst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Rectangle: Top Corners Snipped 7"/>
          <p:cNvSpPr/>
          <p:nvPr/>
        </p:nvSpPr>
        <p:spPr>
          <a:xfrm>
            <a:off x="6997874" y="3440938"/>
            <a:ext cx="1828800" cy="812800"/>
          </a:xfrm>
          <a:prstGeom prst="snip2SameRect">
            <a:avLst>
              <a:gd name="adj1" fmla="val 39583"/>
              <a:gd name="adj2" fmla="val 0"/>
            </a:avLst>
          </a:prstGeom>
          <a:solidFill>
            <a:srgbClr val="417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Rectangle: Top Corners Snipped 8"/>
          <p:cNvSpPr/>
          <p:nvPr/>
        </p:nvSpPr>
        <p:spPr>
          <a:xfrm>
            <a:off x="9029874" y="3440938"/>
            <a:ext cx="1828800" cy="812800"/>
          </a:xfrm>
          <a:prstGeom prst="snip2SameRect">
            <a:avLst>
              <a:gd name="adj1" fmla="val 39583"/>
              <a:gd name="adj2" fmla="val 0"/>
            </a:avLst>
          </a:prstGeom>
          <a:solidFill>
            <a:srgbClr val="4170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Rectangle: Top Corners Snipped 9"/>
          <p:cNvSpPr/>
          <p:nvPr/>
        </p:nvSpPr>
        <p:spPr>
          <a:xfrm>
            <a:off x="8013874" y="2543471"/>
            <a:ext cx="1828800" cy="812800"/>
          </a:xfrm>
          <a:prstGeom prst="snip2SameRect">
            <a:avLst>
              <a:gd name="adj1" fmla="val 39583"/>
              <a:gd name="adj2" fmla="val 0"/>
            </a:avLst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p>
            <a:pPr algn="ctr"/>
            <a:r>
              <a:rPr lang="zh-CN" altLang="en-US" sz="1600"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10"/>
          <p:cNvSpPr txBox="1"/>
          <p:nvPr/>
        </p:nvSpPr>
        <p:spPr>
          <a:xfrm>
            <a:off x="2726445" y="1959272"/>
            <a:ext cx="1095172" cy="584775"/>
          </a:xfrm>
          <a:prstGeom prst="rect">
            <a:avLst/>
          </a:prstGeom>
          <a:noFill/>
        </p:spPr>
        <p:txBody>
          <a:bodyPr wrap="none">
            <a:normAutofit fontScale="90000"/>
          </a:bodyPr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1"/>
          <p:cNvSpPr txBox="1"/>
          <p:nvPr/>
        </p:nvSpPr>
        <p:spPr>
          <a:xfrm>
            <a:off x="8416045" y="1959272"/>
            <a:ext cx="1095172" cy="584775"/>
          </a:xfrm>
          <a:prstGeom prst="rect">
            <a:avLst/>
          </a:prstGeom>
          <a:noFill/>
        </p:spPr>
        <p:txBody>
          <a:bodyPr wrap="none">
            <a:normAutofit fontScale="90000"/>
          </a:bodyPr>
          <a:p>
            <a:r>
              <a:rPr 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2021</a:t>
            </a:r>
            <a:endParaRPr 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11"/>
          <p:cNvSpPr txBox="1"/>
          <p:nvPr/>
        </p:nvSpPr>
        <p:spPr>
          <a:xfrm>
            <a:off x="2632075" y="3316605"/>
            <a:ext cx="6927850" cy="738505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 lIns="0" tIns="0" rIns="0" bIns="0" rtlCol="0">
            <a:spAutoFit/>
          </a:bodyPr>
          <a:p>
            <a:pPr algn="ctr"/>
            <a:r>
              <a:rPr lang="zh-CN" altLang="zh-CN" sz="4800" b="1"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输入标题内容</a:t>
            </a:r>
            <a:endParaRPr lang="zh-CN" altLang="zh-CN" sz="4800" b="1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34" name="文本框 11"/>
          <p:cNvSpPr txBox="1"/>
          <p:nvPr/>
        </p:nvSpPr>
        <p:spPr>
          <a:xfrm>
            <a:off x="5036820" y="1613535"/>
            <a:ext cx="2118360" cy="129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lIns="0" tIns="0" rIns="0" bIns="0" rtlCol="0">
            <a:spAutoFit/>
          </a:bodyPr>
          <a:p>
            <a:pPr algn="ctr"/>
            <a:r>
              <a:rPr lang="en-US" altLang="zh-CN" sz="8400" b="1">
                <a:solidFill>
                  <a:srgbClr val="59990E"/>
                </a:solidFill>
                <a:effectLst/>
                <a:latin typeface="站酷文艺体" panose="02000603000000000000" charset="-122"/>
                <a:ea typeface="站酷文艺体" panose="02000603000000000000" charset="-122"/>
              </a:rPr>
              <a:t>04</a:t>
            </a:r>
            <a:endParaRPr lang="en-US" altLang="zh-CN" sz="8400" b="1">
              <a:solidFill>
                <a:srgbClr val="59990E"/>
              </a:solidFill>
              <a:effectLst/>
              <a:latin typeface="站酷文艺体" panose="02000603000000000000" charset="-122"/>
              <a:ea typeface="站酷文艺体" panose="02000603000000000000" charset="-122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3838258" y="2537460"/>
            <a:ext cx="4515485" cy="0"/>
            <a:chOff x="6022" y="3799"/>
            <a:chExt cx="7111" cy="0"/>
          </a:xfrm>
        </p:grpSpPr>
        <p:cxnSp>
          <p:nvCxnSpPr>
            <p:cNvPr id="35" name="直接连接符 34"/>
            <p:cNvCxnSpPr/>
            <p:nvPr/>
          </p:nvCxnSpPr>
          <p:spPr>
            <a:xfrm>
              <a:off x="6022" y="3799"/>
              <a:ext cx="1644" cy="0"/>
            </a:xfrm>
            <a:prstGeom prst="line">
              <a:avLst/>
            </a:prstGeom>
            <a:ln w="28575">
              <a:solidFill>
                <a:srgbClr val="5999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1489" y="3799"/>
              <a:ext cx="1644" cy="0"/>
            </a:xfrm>
            <a:prstGeom prst="line">
              <a:avLst/>
            </a:prstGeom>
            <a:ln w="28575">
              <a:solidFill>
                <a:srgbClr val="5999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文本框 37"/>
          <p:cNvSpPr txBox="1"/>
          <p:nvPr/>
        </p:nvSpPr>
        <p:spPr>
          <a:xfrm>
            <a:off x="2632393" y="4177030"/>
            <a:ext cx="6927215" cy="27686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ctr"/>
            <a:r>
              <a:rPr lang="zh-CN" altLang="en-US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站酷文艺体" panose="02000603000000000000" charset="-122"/>
                <a:ea typeface="站酷文艺体" panose="02000603000000000000" charset="-122"/>
                <a:sym typeface="+mn-ea"/>
              </a:rPr>
              <a:t>Subject background and significance</a:t>
            </a:r>
            <a:endParaRPr lang="zh-CN" altLang="en-US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6"/>
          <p:cNvSpPr/>
          <p:nvPr/>
        </p:nvSpPr>
        <p:spPr bwMode="auto">
          <a:xfrm flipV="1">
            <a:off x="1608414" y="2209836"/>
            <a:ext cx="1789290" cy="1649158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Shape 2778"/>
          <p:cNvSpPr/>
          <p:nvPr/>
        </p:nvSpPr>
        <p:spPr bwMode="auto">
          <a:xfrm>
            <a:off x="2193598" y="2810591"/>
            <a:ext cx="448945" cy="447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481" y="12956"/>
                </a:moveTo>
                <a:cubicBezTo>
                  <a:pt x="17070" y="12258"/>
                  <a:pt x="16576" y="11533"/>
                  <a:pt x="16011" y="10795"/>
                </a:cubicBezTo>
                <a:cubicBezTo>
                  <a:pt x="16573" y="10063"/>
                  <a:pt x="17072" y="9339"/>
                  <a:pt x="17481" y="8644"/>
                </a:cubicBezTo>
                <a:cubicBezTo>
                  <a:pt x="19410" y="9181"/>
                  <a:pt x="20618" y="9948"/>
                  <a:pt x="20618" y="10800"/>
                </a:cubicBezTo>
                <a:cubicBezTo>
                  <a:pt x="20618" y="11652"/>
                  <a:pt x="19410" y="12419"/>
                  <a:pt x="17481" y="12956"/>
                </a:cubicBezTo>
                <a:moveTo>
                  <a:pt x="17742" y="17743"/>
                </a:moveTo>
                <a:cubicBezTo>
                  <a:pt x="17140" y="18345"/>
                  <a:pt x="15740" y="18028"/>
                  <a:pt x="13996" y="17045"/>
                </a:cubicBezTo>
                <a:cubicBezTo>
                  <a:pt x="14198" y="16261"/>
                  <a:pt x="14365" y="15406"/>
                  <a:pt x="14487" y="14488"/>
                </a:cubicBezTo>
                <a:cubicBezTo>
                  <a:pt x="15405" y="14366"/>
                  <a:pt x="16261" y="14198"/>
                  <a:pt x="17044" y="13996"/>
                </a:cubicBezTo>
                <a:cubicBezTo>
                  <a:pt x="18028" y="15740"/>
                  <a:pt x="18345" y="17140"/>
                  <a:pt x="17742" y="17743"/>
                </a:cubicBezTo>
                <a:moveTo>
                  <a:pt x="15404" y="11561"/>
                </a:moveTo>
                <a:cubicBezTo>
                  <a:pt x="15837" y="12119"/>
                  <a:pt x="16219" y="12662"/>
                  <a:pt x="16554" y="13185"/>
                </a:cubicBezTo>
                <a:cubicBezTo>
                  <a:pt x="15950" y="13317"/>
                  <a:pt x="15295" y="13429"/>
                  <a:pt x="14597" y="13517"/>
                </a:cubicBezTo>
                <a:cubicBezTo>
                  <a:pt x="14631" y="13155"/>
                  <a:pt x="14655" y="12784"/>
                  <a:pt x="14677" y="12409"/>
                </a:cubicBezTo>
                <a:cubicBezTo>
                  <a:pt x="14930" y="12127"/>
                  <a:pt x="15170" y="11844"/>
                  <a:pt x="15404" y="11561"/>
                </a:cubicBezTo>
                <a:moveTo>
                  <a:pt x="15402" y="10032"/>
                </a:moveTo>
                <a:cubicBezTo>
                  <a:pt x="15170" y="9752"/>
                  <a:pt x="14928" y="9471"/>
                  <a:pt x="14677" y="9191"/>
                </a:cubicBezTo>
                <a:cubicBezTo>
                  <a:pt x="14655" y="8817"/>
                  <a:pt x="14631" y="8445"/>
                  <a:pt x="14597" y="8084"/>
                </a:cubicBezTo>
                <a:cubicBezTo>
                  <a:pt x="15295" y="8171"/>
                  <a:pt x="15950" y="8283"/>
                  <a:pt x="16554" y="8415"/>
                </a:cubicBezTo>
                <a:cubicBezTo>
                  <a:pt x="16221" y="8935"/>
                  <a:pt x="15832" y="9478"/>
                  <a:pt x="15402" y="10032"/>
                </a:cubicBezTo>
                <a:moveTo>
                  <a:pt x="17742" y="3857"/>
                </a:moveTo>
                <a:cubicBezTo>
                  <a:pt x="18345" y="4460"/>
                  <a:pt x="18028" y="5860"/>
                  <a:pt x="17044" y="7604"/>
                </a:cubicBezTo>
                <a:cubicBezTo>
                  <a:pt x="16261" y="7402"/>
                  <a:pt x="15405" y="7234"/>
                  <a:pt x="14487" y="7112"/>
                </a:cubicBezTo>
                <a:cubicBezTo>
                  <a:pt x="14365" y="6194"/>
                  <a:pt x="14198" y="5339"/>
                  <a:pt x="13996" y="4555"/>
                </a:cubicBezTo>
                <a:cubicBezTo>
                  <a:pt x="15740" y="3572"/>
                  <a:pt x="17140" y="3255"/>
                  <a:pt x="17742" y="3857"/>
                </a:cubicBezTo>
                <a:moveTo>
                  <a:pt x="13718" y="12012"/>
                </a:moveTo>
                <a:cubicBezTo>
                  <a:pt x="13448" y="12303"/>
                  <a:pt x="13172" y="12593"/>
                  <a:pt x="12882" y="12883"/>
                </a:cubicBezTo>
                <a:cubicBezTo>
                  <a:pt x="12593" y="13172"/>
                  <a:pt x="12303" y="13449"/>
                  <a:pt x="12012" y="13719"/>
                </a:cubicBezTo>
                <a:cubicBezTo>
                  <a:pt x="11614" y="13733"/>
                  <a:pt x="11212" y="13745"/>
                  <a:pt x="10800" y="13745"/>
                </a:cubicBezTo>
                <a:cubicBezTo>
                  <a:pt x="10387" y="13745"/>
                  <a:pt x="9985" y="13733"/>
                  <a:pt x="9587" y="13719"/>
                </a:cubicBezTo>
                <a:cubicBezTo>
                  <a:pt x="9297" y="13449"/>
                  <a:pt x="9006" y="13172"/>
                  <a:pt x="8717" y="12883"/>
                </a:cubicBezTo>
                <a:cubicBezTo>
                  <a:pt x="8428" y="12593"/>
                  <a:pt x="8152" y="12303"/>
                  <a:pt x="7881" y="12012"/>
                </a:cubicBezTo>
                <a:cubicBezTo>
                  <a:pt x="7866" y="11614"/>
                  <a:pt x="7855" y="11212"/>
                  <a:pt x="7855" y="10800"/>
                </a:cubicBezTo>
                <a:cubicBezTo>
                  <a:pt x="7855" y="10388"/>
                  <a:pt x="7866" y="9986"/>
                  <a:pt x="7881" y="9587"/>
                </a:cubicBezTo>
                <a:cubicBezTo>
                  <a:pt x="8152" y="9297"/>
                  <a:pt x="8428" y="9007"/>
                  <a:pt x="8717" y="8717"/>
                </a:cubicBezTo>
                <a:cubicBezTo>
                  <a:pt x="9006" y="8428"/>
                  <a:pt x="9297" y="8151"/>
                  <a:pt x="9587" y="7881"/>
                </a:cubicBezTo>
                <a:cubicBezTo>
                  <a:pt x="9985" y="7867"/>
                  <a:pt x="10387" y="7855"/>
                  <a:pt x="10800" y="7855"/>
                </a:cubicBezTo>
                <a:cubicBezTo>
                  <a:pt x="11212" y="7855"/>
                  <a:pt x="11614" y="7867"/>
                  <a:pt x="12012" y="7881"/>
                </a:cubicBezTo>
                <a:cubicBezTo>
                  <a:pt x="12303" y="8151"/>
                  <a:pt x="12593" y="8428"/>
                  <a:pt x="12882" y="8717"/>
                </a:cubicBezTo>
                <a:cubicBezTo>
                  <a:pt x="13172" y="9007"/>
                  <a:pt x="13448" y="9297"/>
                  <a:pt x="13718" y="9587"/>
                </a:cubicBezTo>
                <a:cubicBezTo>
                  <a:pt x="13733" y="9986"/>
                  <a:pt x="13745" y="10388"/>
                  <a:pt x="13745" y="10800"/>
                </a:cubicBezTo>
                <a:cubicBezTo>
                  <a:pt x="13745" y="11212"/>
                  <a:pt x="13733" y="11614"/>
                  <a:pt x="13718" y="12012"/>
                </a:cubicBezTo>
                <a:moveTo>
                  <a:pt x="13185" y="16555"/>
                </a:moveTo>
                <a:cubicBezTo>
                  <a:pt x="12662" y="16219"/>
                  <a:pt x="12120" y="15837"/>
                  <a:pt x="11561" y="15404"/>
                </a:cubicBezTo>
                <a:cubicBezTo>
                  <a:pt x="11844" y="15170"/>
                  <a:pt x="12127" y="14931"/>
                  <a:pt x="12409" y="14677"/>
                </a:cubicBezTo>
                <a:cubicBezTo>
                  <a:pt x="12783" y="14655"/>
                  <a:pt x="13155" y="14631"/>
                  <a:pt x="13517" y="14597"/>
                </a:cubicBezTo>
                <a:cubicBezTo>
                  <a:pt x="13429" y="15295"/>
                  <a:pt x="13316" y="15950"/>
                  <a:pt x="13185" y="16555"/>
                </a:cubicBezTo>
                <a:moveTo>
                  <a:pt x="10800" y="20618"/>
                </a:moveTo>
                <a:cubicBezTo>
                  <a:pt x="9948" y="20618"/>
                  <a:pt x="9181" y="19410"/>
                  <a:pt x="8643" y="17481"/>
                </a:cubicBezTo>
                <a:cubicBezTo>
                  <a:pt x="9339" y="17072"/>
                  <a:pt x="10062" y="16573"/>
                  <a:pt x="10795" y="16011"/>
                </a:cubicBezTo>
                <a:cubicBezTo>
                  <a:pt x="11532" y="16576"/>
                  <a:pt x="12258" y="17070"/>
                  <a:pt x="12957" y="17481"/>
                </a:cubicBezTo>
                <a:cubicBezTo>
                  <a:pt x="12419" y="19410"/>
                  <a:pt x="11652" y="20618"/>
                  <a:pt x="10800" y="20618"/>
                </a:cubicBezTo>
                <a:moveTo>
                  <a:pt x="8083" y="14597"/>
                </a:moveTo>
                <a:cubicBezTo>
                  <a:pt x="8445" y="14631"/>
                  <a:pt x="8816" y="14655"/>
                  <a:pt x="9190" y="14677"/>
                </a:cubicBezTo>
                <a:cubicBezTo>
                  <a:pt x="9471" y="14929"/>
                  <a:pt x="9751" y="15170"/>
                  <a:pt x="10032" y="15403"/>
                </a:cubicBezTo>
                <a:cubicBezTo>
                  <a:pt x="9478" y="15832"/>
                  <a:pt x="8935" y="16221"/>
                  <a:pt x="8415" y="16555"/>
                </a:cubicBezTo>
                <a:cubicBezTo>
                  <a:pt x="8283" y="15950"/>
                  <a:pt x="8171" y="15295"/>
                  <a:pt x="8083" y="14597"/>
                </a:cubicBezTo>
                <a:moveTo>
                  <a:pt x="8415" y="5045"/>
                </a:moveTo>
                <a:cubicBezTo>
                  <a:pt x="8938" y="5381"/>
                  <a:pt x="9480" y="5762"/>
                  <a:pt x="10038" y="6196"/>
                </a:cubicBezTo>
                <a:cubicBezTo>
                  <a:pt x="9756" y="6430"/>
                  <a:pt x="9473" y="6670"/>
                  <a:pt x="9190" y="6924"/>
                </a:cubicBezTo>
                <a:cubicBezTo>
                  <a:pt x="8816" y="6945"/>
                  <a:pt x="8445" y="6969"/>
                  <a:pt x="8083" y="7003"/>
                </a:cubicBezTo>
                <a:cubicBezTo>
                  <a:pt x="8171" y="6305"/>
                  <a:pt x="8283" y="5650"/>
                  <a:pt x="8415" y="5045"/>
                </a:cubicBezTo>
                <a:moveTo>
                  <a:pt x="10800" y="982"/>
                </a:moveTo>
                <a:cubicBezTo>
                  <a:pt x="11652" y="982"/>
                  <a:pt x="12419" y="2191"/>
                  <a:pt x="12957" y="4119"/>
                </a:cubicBezTo>
                <a:cubicBezTo>
                  <a:pt x="12261" y="4528"/>
                  <a:pt x="11537" y="5027"/>
                  <a:pt x="10804" y="5589"/>
                </a:cubicBezTo>
                <a:cubicBezTo>
                  <a:pt x="10067" y="5024"/>
                  <a:pt x="9341" y="4530"/>
                  <a:pt x="8643" y="4119"/>
                </a:cubicBezTo>
                <a:cubicBezTo>
                  <a:pt x="9181" y="2191"/>
                  <a:pt x="9948" y="982"/>
                  <a:pt x="10800" y="982"/>
                </a:cubicBezTo>
                <a:moveTo>
                  <a:pt x="13517" y="7003"/>
                </a:moveTo>
                <a:cubicBezTo>
                  <a:pt x="13155" y="6969"/>
                  <a:pt x="12783" y="6945"/>
                  <a:pt x="12409" y="6924"/>
                </a:cubicBezTo>
                <a:cubicBezTo>
                  <a:pt x="12129" y="6671"/>
                  <a:pt x="11848" y="6430"/>
                  <a:pt x="11568" y="6198"/>
                </a:cubicBezTo>
                <a:cubicBezTo>
                  <a:pt x="12122" y="5768"/>
                  <a:pt x="12665" y="5379"/>
                  <a:pt x="13185" y="5045"/>
                </a:cubicBezTo>
                <a:cubicBezTo>
                  <a:pt x="13316" y="5650"/>
                  <a:pt x="13429" y="6305"/>
                  <a:pt x="13517" y="7003"/>
                </a:cubicBezTo>
                <a:moveTo>
                  <a:pt x="7112" y="7112"/>
                </a:moveTo>
                <a:cubicBezTo>
                  <a:pt x="6194" y="7234"/>
                  <a:pt x="5339" y="7402"/>
                  <a:pt x="4555" y="7604"/>
                </a:cubicBezTo>
                <a:cubicBezTo>
                  <a:pt x="3572" y="5860"/>
                  <a:pt x="3255" y="4460"/>
                  <a:pt x="3858" y="3857"/>
                </a:cubicBezTo>
                <a:cubicBezTo>
                  <a:pt x="4460" y="3255"/>
                  <a:pt x="5860" y="3572"/>
                  <a:pt x="7604" y="4555"/>
                </a:cubicBezTo>
                <a:cubicBezTo>
                  <a:pt x="7402" y="5339"/>
                  <a:pt x="7234" y="6194"/>
                  <a:pt x="7112" y="7112"/>
                </a:cubicBezTo>
                <a:moveTo>
                  <a:pt x="3858" y="17743"/>
                </a:moveTo>
                <a:cubicBezTo>
                  <a:pt x="3255" y="17140"/>
                  <a:pt x="3572" y="15740"/>
                  <a:pt x="4555" y="13996"/>
                </a:cubicBezTo>
                <a:cubicBezTo>
                  <a:pt x="5339" y="14198"/>
                  <a:pt x="6194" y="14366"/>
                  <a:pt x="7112" y="14488"/>
                </a:cubicBezTo>
                <a:cubicBezTo>
                  <a:pt x="7234" y="15406"/>
                  <a:pt x="7402" y="16261"/>
                  <a:pt x="7604" y="17045"/>
                </a:cubicBezTo>
                <a:cubicBezTo>
                  <a:pt x="5860" y="18028"/>
                  <a:pt x="4460" y="18345"/>
                  <a:pt x="3858" y="17743"/>
                </a:cubicBezTo>
                <a:moveTo>
                  <a:pt x="7003" y="13517"/>
                </a:moveTo>
                <a:cubicBezTo>
                  <a:pt x="6305" y="13429"/>
                  <a:pt x="5650" y="13317"/>
                  <a:pt x="5045" y="13185"/>
                </a:cubicBezTo>
                <a:cubicBezTo>
                  <a:pt x="5379" y="12665"/>
                  <a:pt x="5768" y="12122"/>
                  <a:pt x="6197" y="11568"/>
                </a:cubicBezTo>
                <a:cubicBezTo>
                  <a:pt x="6429" y="11848"/>
                  <a:pt x="6671" y="12129"/>
                  <a:pt x="6923" y="12409"/>
                </a:cubicBezTo>
                <a:cubicBezTo>
                  <a:pt x="6944" y="12784"/>
                  <a:pt x="6968" y="13155"/>
                  <a:pt x="7003" y="13517"/>
                </a:cubicBezTo>
                <a:moveTo>
                  <a:pt x="6923" y="9191"/>
                </a:moveTo>
                <a:cubicBezTo>
                  <a:pt x="6669" y="9473"/>
                  <a:pt x="6429" y="9756"/>
                  <a:pt x="6196" y="10039"/>
                </a:cubicBezTo>
                <a:cubicBezTo>
                  <a:pt x="5763" y="9481"/>
                  <a:pt x="5381" y="8938"/>
                  <a:pt x="5045" y="8415"/>
                </a:cubicBezTo>
                <a:cubicBezTo>
                  <a:pt x="5650" y="8283"/>
                  <a:pt x="6305" y="8171"/>
                  <a:pt x="7003" y="8084"/>
                </a:cubicBezTo>
                <a:cubicBezTo>
                  <a:pt x="6968" y="8445"/>
                  <a:pt x="6944" y="8816"/>
                  <a:pt x="6923" y="9191"/>
                </a:cubicBezTo>
                <a:moveTo>
                  <a:pt x="982" y="10800"/>
                </a:moveTo>
                <a:cubicBezTo>
                  <a:pt x="982" y="9948"/>
                  <a:pt x="2190" y="9181"/>
                  <a:pt x="4119" y="8644"/>
                </a:cubicBezTo>
                <a:cubicBezTo>
                  <a:pt x="4530" y="9342"/>
                  <a:pt x="5023" y="10067"/>
                  <a:pt x="5588" y="10805"/>
                </a:cubicBezTo>
                <a:cubicBezTo>
                  <a:pt x="5027" y="11537"/>
                  <a:pt x="4528" y="12262"/>
                  <a:pt x="4119" y="12956"/>
                </a:cubicBezTo>
                <a:cubicBezTo>
                  <a:pt x="2190" y="12419"/>
                  <a:pt x="982" y="11652"/>
                  <a:pt x="982" y="10800"/>
                </a:cubicBezTo>
                <a:moveTo>
                  <a:pt x="21600" y="10800"/>
                </a:moveTo>
                <a:cubicBezTo>
                  <a:pt x="21600" y="9624"/>
                  <a:pt x="20173" y="8571"/>
                  <a:pt x="17918" y="7853"/>
                </a:cubicBezTo>
                <a:cubicBezTo>
                  <a:pt x="19002" y="5750"/>
                  <a:pt x="19269" y="3995"/>
                  <a:pt x="18437" y="3163"/>
                </a:cubicBezTo>
                <a:cubicBezTo>
                  <a:pt x="17605" y="2332"/>
                  <a:pt x="15850" y="2598"/>
                  <a:pt x="13748" y="3682"/>
                </a:cubicBezTo>
                <a:cubicBezTo>
                  <a:pt x="13029" y="1427"/>
                  <a:pt x="11976" y="0"/>
                  <a:pt x="10800" y="0"/>
                </a:cubicBezTo>
                <a:cubicBezTo>
                  <a:pt x="9623" y="0"/>
                  <a:pt x="8571" y="1427"/>
                  <a:pt x="7852" y="3682"/>
                </a:cubicBezTo>
                <a:cubicBezTo>
                  <a:pt x="5750" y="2598"/>
                  <a:pt x="3995" y="2332"/>
                  <a:pt x="3163" y="3163"/>
                </a:cubicBezTo>
                <a:cubicBezTo>
                  <a:pt x="2331" y="3995"/>
                  <a:pt x="2598" y="5750"/>
                  <a:pt x="3682" y="7853"/>
                </a:cubicBezTo>
                <a:cubicBezTo>
                  <a:pt x="1426" y="8571"/>
                  <a:pt x="0" y="9624"/>
                  <a:pt x="0" y="10800"/>
                </a:cubicBezTo>
                <a:cubicBezTo>
                  <a:pt x="0" y="11976"/>
                  <a:pt x="1426" y="13029"/>
                  <a:pt x="3682" y="13748"/>
                </a:cubicBezTo>
                <a:cubicBezTo>
                  <a:pt x="2598" y="15851"/>
                  <a:pt x="2331" y="17605"/>
                  <a:pt x="3163" y="18437"/>
                </a:cubicBezTo>
                <a:cubicBezTo>
                  <a:pt x="3995" y="19268"/>
                  <a:pt x="5750" y="19002"/>
                  <a:pt x="7852" y="17918"/>
                </a:cubicBezTo>
                <a:cubicBezTo>
                  <a:pt x="8571" y="20173"/>
                  <a:pt x="9623" y="21600"/>
                  <a:pt x="10800" y="21600"/>
                </a:cubicBezTo>
                <a:cubicBezTo>
                  <a:pt x="11976" y="21600"/>
                  <a:pt x="13029" y="20173"/>
                  <a:pt x="13748" y="17918"/>
                </a:cubicBezTo>
                <a:cubicBezTo>
                  <a:pt x="15850" y="19002"/>
                  <a:pt x="17605" y="19268"/>
                  <a:pt x="18437" y="18437"/>
                </a:cubicBezTo>
                <a:cubicBezTo>
                  <a:pt x="19269" y="17605"/>
                  <a:pt x="19002" y="15851"/>
                  <a:pt x="17918" y="13748"/>
                </a:cubicBezTo>
                <a:cubicBezTo>
                  <a:pt x="20173" y="13029"/>
                  <a:pt x="21600" y="11976"/>
                  <a:pt x="21600" y="10800"/>
                </a:cubicBezTo>
                <a:moveTo>
                  <a:pt x="10800" y="9818"/>
                </a:moveTo>
                <a:cubicBezTo>
                  <a:pt x="10258" y="9818"/>
                  <a:pt x="9818" y="10258"/>
                  <a:pt x="9818" y="10800"/>
                </a:cubicBezTo>
                <a:cubicBezTo>
                  <a:pt x="9818" y="11342"/>
                  <a:pt x="10258" y="11782"/>
                  <a:pt x="10800" y="11782"/>
                </a:cubicBezTo>
                <a:cubicBezTo>
                  <a:pt x="11342" y="11782"/>
                  <a:pt x="11782" y="11342"/>
                  <a:pt x="11782" y="10800"/>
                </a:cubicBezTo>
                <a:cubicBezTo>
                  <a:pt x="11782" y="10258"/>
                  <a:pt x="11342" y="9818"/>
                  <a:pt x="10800" y="9818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ource Sans Pro Light" charset="0"/>
              <a:sym typeface="Gill Sans"/>
            </a:endParaRPr>
          </a:p>
        </p:txBody>
      </p:sp>
      <p:sp>
        <p:nvSpPr>
          <p:cNvPr id="13" name="Freeform 7"/>
          <p:cNvSpPr/>
          <p:nvPr/>
        </p:nvSpPr>
        <p:spPr bwMode="auto">
          <a:xfrm flipV="1">
            <a:off x="3413275" y="2209836"/>
            <a:ext cx="1789291" cy="1649158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Shape 2748"/>
          <p:cNvSpPr/>
          <p:nvPr/>
        </p:nvSpPr>
        <p:spPr bwMode="auto">
          <a:xfrm>
            <a:off x="3988080" y="2810591"/>
            <a:ext cx="448944" cy="447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0618"/>
                </a:moveTo>
                <a:cubicBezTo>
                  <a:pt x="5377" y="20618"/>
                  <a:pt x="982" y="16223"/>
                  <a:pt x="982" y="10800"/>
                </a:cubicBezTo>
                <a:cubicBezTo>
                  <a:pt x="982" y="5377"/>
                  <a:pt x="5377" y="982"/>
                  <a:pt x="10800" y="982"/>
                </a:cubicBezTo>
                <a:cubicBezTo>
                  <a:pt x="16223" y="982"/>
                  <a:pt x="20618" y="5377"/>
                  <a:pt x="20618" y="10800"/>
                </a:cubicBezTo>
                <a:cubicBezTo>
                  <a:pt x="20618" y="16223"/>
                  <a:pt x="16223" y="20618"/>
                  <a:pt x="10800" y="20618"/>
                </a:cubicBezTo>
                <a:moveTo>
                  <a:pt x="18280" y="18579"/>
                </a:moveTo>
                <a:cubicBezTo>
                  <a:pt x="20323" y="16614"/>
                  <a:pt x="21600" y="13859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6" y="0"/>
                  <a:pt x="0" y="4835"/>
                  <a:pt x="0" y="10800"/>
                </a:cubicBezTo>
                <a:cubicBezTo>
                  <a:pt x="0" y="13859"/>
                  <a:pt x="1277" y="16614"/>
                  <a:pt x="3320" y="18579"/>
                </a:cubicBezTo>
                <a:lnTo>
                  <a:pt x="2107" y="20762"/>
                </a:lnTo>
                <a:cubicBezTo>
                  <a:pt x="2019" y="20851"/>
                  <a:pt x="1964" y="20974"/>
                  <a:pt x="1964" y="21109"/>
                </a:cubicBezTo>
                <a:cubicBezTo>
                  <a:pt x="1964" y="21380"/>
                  <a:pt x="2184" y="21600"/>
                  <a:pt x="2455" y="21600"/>
                </a:cubicBezTo>
                <a:cubicBezTo>
                  <a:pt x="2590" y="21600"/>
                  <a:pt x="2713" y="21545"/>
                  <a:pt x="2802" y="21456"/>
                </a:cubicBezTo>
                <a:cubicBezTo>
                  <a:pt x="2858" y="21400"/>
                  <a:pt x="2894" y="21327"/>
                  <a:pt x="2917" y="21248"/>
                </a:cubicBezTo>
                <a:lnTo>
                  <a:pt x="4044" y="19219"/>
                </a:lnTo>
                <a:cubicBezTo>
                  <a:pt x="5895" y="20706"/>
                  <a:pt x="8242" y="21600"/>
                  <a:pt x="10800" y="21600"/>
                </a:cubicBezTo>
                <a:cubicBezTo>
                  <a:pt x="13358" y="21600"/>
                  <a:pt x="15705" y="20706"/>
                  <a:pt x="17555" y="19219"/>
                </a:cubicBezTo>
                <a:lnTo>
                  <a:pt x="18683" y="21248"/>
                </a:lnTo>
                <a:cubicBezTo>
                  <a:pt x="18743" y="21450"/>
                  <a:pt x="18923" y="21600"/>
                  <a:pt x="19145" y="21600"/>
                </a:cubicBezTo>
                <a:cubicBezTo>
                  <a:pt x="19416" y="21600"/>
                  <a:pt x="19636" y="21380"/>
                  <a:pt x="19636" y="21109"/>
                </a:cubicBezTo>
                <a:cubicBezTo>
                  <a:pt x="19636" y="20974"/>
                  <a:pt x="19581" y="20851"/>
                  <a:pt x="19493" y="20762"/>
                </a:cubicBezTo>
                <a:cubicBezTo>
                  <a:pt x="19493" y="20762"/>
                  <a:pt x="18280" y="18579"/>
                  <a:pt x="18280" y="18579"/>
                </a:cubicBezTo>
                <a:close/>
                <a:moveTo>
                  <a:pt x="10800" y="16691"/>
                </a:moveTo>
                <a:cubicBezTo>
                  <a:pt x="7547" y="16691"/>
                  <a:pt x="4909" y="14053"/>
                  <a:pt x="4909" y="10800"/>
                </a:cubicBezTo>
                <a:cubicBezTo>
                  <a:pt x="4909" y="7547"/>
                  <a:pt x="7547" y="4909"/>
                  <a:pt x="10800" y="4909"/>
                </a:cubicBezTo>
                <a:cubicBezTo>
                  <a:pt x="14053" y="4909"/>
                  <a:pt x="16691" y="7547"/>
                  <a:pt x="16691" y="10800"/>
                </a:cubicBezTo>
                <a:cubicBezTo>
                  <a:pt x="16691" y="14053"/>
                  <a:pt x="14053" y="16691"/>
                  <a:pt x="10800" y="16691"/>
                </a:cubicBezTo>
                <a:moveTo>
                  <a:pt x="10800" y="3927"/>
                </a:moveTo>
                <a:cubicBezTo>
                  <a:pt x="7004" y="3927"/>
                  <a:pt x="3927" y="7004"/>
                  <a:pt x="3927" y="10800"/>
                </a:cubicBezTo>
                <a:cubicBezTo>
                  <a:pt x="3927" y="14596"/>
                  <a:pt x="7004" y="17673"/>
                  <a:pt x="10800" y="17673"/>
                </a:cubicBezTo>
                <a:cubicBezTo>
                  <a:pt x="14596" y="17673"/>
                  <a:pt x="17673" y="14596"/>
                  <a:pt x="17673" y="10800"/>
                </a:cubicBezTo>
                <a:cubicBezTo>
                  <a:pt x="17673" y="7004"/>
                  <a:pt x="14596" y="3927"/>
                  <a:pt x="10800" y="3927"/>
                </a:cubicBezTo>
                <a:moveTo>
                  <a:pt x="10800" y="12764"/>
                </a:moveTo>
                <a:cubicBezTo>
                  <a:pt x="9716" y="12764"/>
                  <a:pt x="8836" y="11884"/>
                  <a:pt x="8836" y="10800"/>
                </a:cubicBezTo>
                <a:cubicBezTo>
                  <a:pt x="8836" y="9716"/>
                  <a:pt x="9716" y="8836"/>
                  <a:pt x="10800" y="8836"/>
                </a:cubicBezTo>
                <a:cubicBezTo>
                  <a:pt x="11884" y="8836"/>
                  <a:pt x="12764" y="9716"/>
                  <a:pt x="12764" y="10800"/>
                </a:cubicBezTo>
                <a:cubicBezTo>
                  <a:pt x="12764" y="11884"/>
                  <a:pt x="11884" y="12764"/>
                  <a:pt x="10800" y="12764"/>
                </a:cubicBezTo>
                <a:moveTo>
                  <a:pt x="10800" y="7855"/>
                </a:moveTo>
                <a:cubicBezTo>
                  <a:pt x="9173" y="7855"/>
                  <a:pt x="7855" y="9173"/>
                  <a:pt x="7855" y="10800"/>
                </a:cubicBezTo>
                <a:cubicBezTo>
                  <a:pt x="7855" y="12427"/>
                  <a:pt x="9173" y="13745"/>
                  <a:pt x="10800" y="13745"/>
                </a:cubicBezTo>
                <a:cubicBezTo>
                  <a:pt x="12427" y="13745"/>
                  <a:pt x="13745" y="12427"/>
                  <a:pt x="13745" y="10800"/>
                </a:cubicBezTo>
                <a:cubicBezTo>
                  <a:pt x="13745" y="9173"/>
                  <a:pt x="12427" y="7855"/>
                  <a:pt x="10800" y="785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ource Sans Pro Light" charset="0"/>
              <a:sym typeface="Gill Sans"/>
            </a:endParaRPr>
          </a:p>
        </p:txBody>
      </p:sp>
      <p:sp>
        <p:nvSpPr>
          <p:cNvPr id="24" name="Freeform 8"/>
          <p:cNvSpPr/>
          <p:nvPr/>
        </p:nvSpPr>
        <p:spPr bwMode="auto">
          <a:xfrm flipV="1">
            <a:off x="5201268" y="2209836"/>
            <a:ext cx="1789291" cy="1649158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Shape 2543"/>
          <p:cNvSpPr/>
          <p:nvPr/>
        </p:nvSpPr>
        <p:spPr bwMode="auto">
          <a:xfrm>
            <a:off x="5777370" y="2810591"/>
            <a:ext cx="447647" cy="447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709" y="18655"/>
                </a:moveTo>
                <a:lnTo>
                  <a:pt x="14727" y="18655"/>
                </a:lnTo>
                <a:lnTo>
                  <a:pt x="14727" y="19636"/>
                </a:lnTo>
                <a:lnTo>
                  <a:pt x="15709" y="19636"/>
                </a:lnTo>
                <a:cubicBezTo>
                  <a:pt x="15709" y="19636"/>
                  <a:pt x="15709" y="18655"/>
                  <a:pt x="15709" y="18655"/>
                </a:cubicBezTo>
                <a:close/>
                <a:moveTo>
                  <a:pt x="15709" y="14727"/>
                </a:moveTo>
                <a:lnTo>
                  <a:pt x="14727" y="14727"/>
                </a:lnTo>
                <a:lnTo>
                  <a:pt x="14727" y="15709"/>
                </a:lnTo>
                <a:lnTo>
                  <a:pt x="15709" y="15709"/>
                </a:lnTo>
                <a:cubicBezTo>
                  <a:pt x="15709" y="15709"/>
                  <a:pt x="15709" y="14727"/>
                  <a:pt x="15709" y="14727"/>
                </a:cubicBezTo>
                <a:close/>
                <a:moveTo>
                  <a:pt x="14727" y="10800"/>
                </a:moveTo>
                <a:lnTo>
                  <a:pt x="15709" y="10800"/>
                </a:lnTo>
                <a:lnTo>
                  <a:pt x="15709" y="9818"/>
                </a:lnTo>
                <a:lnTo>
                  <a:pt x="14727" y="9818"/>
                </a:lnTo>
                <a:cubicBezTo>
                  <a:pt x="14727" y="9818"/>
                  <a:pt x="14727" y="10800"/>
                  <a:pt x="14727" y="10800"/>
                </a:cubicBezTo>
                <a:close/>
                <a:moveTo>
                  <a:pt x="15709" y="16691"/>
                </a:moveTo>
                <a:lnTo>
                  <a:pt x="14727" y="16691"/>
                </a:lnTo>
                <a:lnTo>
                  <a:pt x="14727" y="17673"/>
                </a:lnTo>
                <a:lnTo>
                  <a:pt x="15709" y="17673"/>
                </a:lnTo>
                <a:cubicBezTo>
                  <a:pt x="15709" y="17673"/>
                  <a:pt x="15709" y="16691"/>
                  <a:pt x="15709" y="16691"/>
                </a:cubicBezTo>
                <a:close/>
                <a:moveTo>
                  <a:pt x="14727" y="8836"/>
                </a:moveTo>
                <a:lnTo>
                  <a:pt x="15709" y="8836"/>
                </a:lnTo>
                <a:lnTo>
                  <a:pt x="15709" y="7855"/>
                </a:lnTo>
                <a:lnTo>
                  <a:pt x="14727" y="7855"/>
                </a:lnTo>
                <a:cubicBezTo>
                  <a:pt x="14727" y="7855"/>
                  <a:pt x="14727" y="8836"/>
                  <a:pt x="14727" y="8836"/>
                </a:cubicBezTo>
                <a:close/>
                <a:moveTo>
                  <a:pt x="19636" y="0"/>
                </a:moveTo>
                <a:lnTo>
                  <a:pt x="5891" y="0"/>
                </a:lnTo>
                <a:cubicBezTo>
                  <a:pt x="4806" y="0"/>
                  <a:pt x="3927" y="879"/>
                  <a:pt x="3927" y="1964"/>
                </a:cubicBezTo>
                <a:lnTo>
                  <a:pt x="3927" y="2455"/>
                </a:lnTo>
                <a:cubicBezTo>
                  <a:pt x="3927" y="2726"/>
                  <a:pt x="4147" y="2945"/>
                  <a:pt x="4418" y="2945"/>
                </a:cubicBezTo>
                <a:cubicBezTo>
                  <a:pt x="4690" y="2945"/>
                  <a:pt x="4909" y="2726"/>
                  <a:pt x="4909" y="2455"/>
                </a:cubicBezTo>
                <a:lnTo>
                  <a:pt x="4909" y="1964"/>
                </a:lnTo>
                <a:cubicBezTo>
                  <a:pt x="4909" y="1422"/>
                  <a:pt x="5349" y="982"/>
                  <a:pt x="5891" y="982"/>
                </a:cubicBezTo>
                <a:lnTo>
                  <a:pt x="19636" y="982"/>
                </a:lnTo>
                <a:cubicBezTo>
                  <a:pt x="20178" y="982"/>
                  <a:pt x="20618" y="1422"/>
                  <a:pt x="20618" y="1964"/>
                </a:cubicBezTo>
                <a:lnTo>
                  <a:pt x="20618" y="15709"/>
                </a:lnTo>
                <a:cubicBezTo>
                  <a:pt x="20618" y="16251"/>
                  <a:pt x="20178" y="16691"/>
                  <a:pt x="19636" y="16691"/>
                </a:cubicBezTo>
                <a:lnTo>
                  <a:pt x="19145" y="16691"/>
                </a:lnTo>
                <a:cubicBezTo>
                  <a:pt x="18874" y="16691"/>
                  <a:pt x="18655" y="16911"/>
                  <a:pt x="18655" y="17182"/>
                </a:cubicBezTo>
                <a:cubicBezTo>
                  <a:pt x="18655" y="17453"/>
                  <a:pt x="18874" y="17673"/>
                  <a:pt x="19145" y="17673"/>
                </a:cubicBezTo>
                <a:lnTo>
                  <a:pt x="19636" y="17673"/>
                </a:lnTo>
                <a:cubicBezTo>
                  <a:pt x="20721" y="17673"/>
                  <a:pt x="21600" y="16794"/>
                  <a:pt x="21600" y="15709"/>
                </a:cubicBezTo>
                <a:lnTo>
                  <a:pt x="21600" y="1964"/>
                </a:lnTo>
                <a:cubicBezTo>
                  <a:pt x="21600" y="879"/>
                  <a:pt x="20721" y="0"/>
                  <a:pt x="19636" y="0"/>
                </a:cubicBezTo>
                <a:moveTo>
                  <a:pt x="14727" y="6873"/>
                </a:moveTo>
                <a:lnTo>
                  <a:pt x="15709" y="6873"/>
                </a:lnTo>
                <a:lnTo>
                  <a:pt x="15709" y="5891"/>
                </a:lnTo>
                <a:lnTo>
                  <a:pt x="14727" y="5891"/>
                </a:lnTo>
                <a:cubicBezTo>
                  <a:pt x="14727" y="5891"/>
                  <a:pt x="14727" y="6873"/>
                  <a:pt x="14727" y="6873"/>
                </a:cubicBezTo>
                <a:close/>
                <a:moveTo>
                  <a:pt x="16691" y="12273"/>
                </a:moveTo>
                <a:lnTo>
                  <a:pt x="13745" y="12273"/>
                </a:lnTo>
                <a:lnTo>
                  <a:pt x="13745" y="4909"/>
                </a:lnTo>
                <a:lnTo>
                  <a:pt x="15709" y="4909"/>
                </a:lnTo>
                <a:cubicBezTo>
                  <a:pt x="16251" y="4909"/>
                  <a:pt x="16691" y="5349"/>
                  <a:pt x="16691" y="5891"/>
                </a:cubicBezTo>
                <a:cubicBezTo>
                  <a:pt x="16691" y="5891"/>
                  <a:pt x="16691" y="12273"/>
                  <a:pt x="16691" y="12273"/>
                </a:cubicBezTo>
                <a:close/>
                <a:moveTo>
                  <a:pt x="16691" y="19636"/>
                </a:moveTo>
                <a:cubicBezTo>
                  <a:pt x="16691" y="20178"/>
                  <a:pt x="16251" y="20618"/>
                  <a:pt x="15709" y="20618"/>
                </a:cubicBezTo>
                <a:lnTo>
                  <a:pt x="13745" y="20618"/>
                </a:lnTo>
                <a:lnTo>
                  <a:pt x="13745" y="13255"/>
                </a:lnTo>
                <a:lnTo>
                  <a:pt x="16691" y="13255"/>
                </a:lnTo>
                <a:cubicBezTo>
                  <a:pt x="16691" y="13255"/>
                  <a:pt x="16691" y="19636"/>
                  <a:pt x="16691" y="19636"/>
                </a:cubicBezTo>
                <a:close/>
                <a:moveTo>
                  <a:pt x="12764" y="12273"/>
                </a:moveTo>
                <a:lnTo>
                  <a:pt x="4909" y="12273"/>
                </a:lnTo>
                <a:lnTo>
                  <a:pt x="4909" y="4909"/>
                </a:lnTo>
                <a:lnTo>
                  <a:pt x="12764" y="4909"/>
                </a:lnTo>
                <a:cubicBezTo>
                  <a:pt x="12764" y="4909"/>
                  <a:pt x="12764" y="12273"/>
                  <a:pt x="12764" y="12273"/>
                </a:cubicBezTo>
                <a:close/>
                <a:moveTo>
                  <a:pt x="12764" y="20618"/>
                </a:moveTo>
                <a:lnTo>
                  <a:pt x="4909" y="20618"/>
                </a:lnTo>
                <a:lnTo>
                  <a:pt x="4909" y="13255"/>
                </a:lnTo>
                <a:lnTo>
                  <a:pt x="12764" y="13255"/>
                </a:lnTo>
                <a:cubicBezTo>
                  <a:pt x="12764" y="13255"/>
                  <a:pt x="12764" y="20618"/>
                  <a:pt x="12764" y="20618"/>
                </a:cubicBezTo>
                <a:close/>
                <a:moveTo>
                  <a:pt x="3927" y="12273"/>
                </a:moveTo>
                <a:lnTo>
                  <a:pt x="982" y="12273"/>
                </a:lnTo>
                <a:lnTo>
                  <a:pt x="982" y="5891"/>
                </a:lnTo>
                <a:cubicBezTo>
                  <a:pt x="982" y="5349"/>
                  <a:pt x="1422" y="4909"/>
                  <a:pt x="1964" y="4909"/>
                </a:cubicBezTo>
                <a:lnTo>
                  <a:pt x="3927" y="4909"/>
                </a:lnTo>
                <a:cubicBezTo>
                  <a:pt x="3927" y="4909"/>
                  <a:pt x="3927" y="12273"/>
                  <a:pt x="3927" y="12273"/>
                </a:cubicBezTo>
                <a:close/>
                <a:moveTo>
                  <a:pt x="3927" y="20618"/>
                </a:moveTo>
                <a:lnTo>
                  <a:pt x="1964" y="20618"/>
                </a:lnTo>
                <a:cubicBezTo>
                  <a:pt x="1422" y="20618"/>
                  <a:pt x="982" y="20178"/>
                  <a:pt x="982" y="19636"/>
                </a:cubicBezTo>
                <a:lnTo>
                  <a:pt x="982" y="13255"/>
                </a:lnTo>
                <a:lnTo>
                  <a:pt x="3927" y="13255"/>
                </a:lnTo>
                <a:cubicBezTo>
                  <a:pt x="3927" y="13255"/>
                  <a:pt x="3927" y="20618"/>
                  <a:pt x="3927" y="20618"/>
                </a:cubicBezTo>
                <a:close/>
                <a:moveTo>
                  <a:pt x="15709" y="3927"/>
                </a:moveTo>
                <a:lnTo>
                  <a:pt x="1964" y="3927"/>
                </a:lnTo>
                <a:cubicBezTo>
                  <a:pt x="879" y="3927"/>
                  <a:pt x="0" y="4806"/>
                  <a:pt x="0" y="5891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5709" y="21600"/>
                </a:lnTo>
                <a:cubicBezTo>
                  <a:pt x="16794" y="21600"/>
                  <a:pt x="17673" y="20721"/>
                  <a:pt x="17673" y="19636"/>
                </a:cubicBezTo>
                <a:lnTo>
                  <a:pt x="17673" y="5891"/>
                </a:lnTo>
                <a:cubicBezTo>
                  <a:pt x="17673" y="4806"/>
                  <a:pt x="16794" y="3927"/>
                  <a:pt x="15709" y="3927"/>
                </a:cubicBezTo>
                <a:moveTo>
                  <a:pt x="1964" y="8836"/>
                </a:moveTo>
                <a:lnTo>
                  <a:pt x="2945" y="8836"/>
                </a:lnTo>
                <a:lnTo>
                  <a:pt x="2945" y="7855"/>
                </a:lnTo>
                <a:lnTo>
                  <a:pt x="1964" y="7855"/>
                </a:lnTo>
                <a:cubicBezTo>
                  <a:pt x="1964" y="7855"/>
                  <a:pt x="1964" y="8836"/>
                  <a:pt x="1964" y="8836"/>
                </a:cubicBezTo>
                <a:close/>
                <a:moveTo>
                  <a:pt x="1964" y="10800"/>
                </a:moveTo>
                <a:lnTo>
                  <a:pt x="2945" y="10800"/>
                </a:lnTo>
                <a:lnTo>
                  <a:pt x="2945" y="9818"/>
                </a:lnTo>
                <a:lnTo>
                  <a:pt x="1964" y="9818"/>
                </a:lnTo>
                <a:cubicBezTo>
                  <a:pt x="1964" y="9818"/>
                  <a:pt x="1964" y="10800"/>
                  <a:pt x="1964" y="10800"/>
                </a:cubicBezTo>
                <a:close/>
                <a:moveTo>
                  <a:pt x="2945" y="16691"/>
                </a:moveTo>
                <a:lnTo>
                  <a:pt x="1964" y="16691"/>
                </a:lnTo>
                <a:lnTo>
                  <a:pt x="1964" y="17673"/>
                </a:lnTo>
                <a:lnTo>
                  <a:pt x="2945" y="17673"/>
                </a:lnTo>
                <a:cubicBezTo>
                  <a:pt x="2945" y="17673"/>
                  <a:pt x="2945" y="16691"/>
                  <a:pt x="2945" y="16691"/>
                </a:cubicBezTo>
                <a:close/>
                <a:moveTo>
                  <a:pt x="1964" y="6873"/>
                </a:moveTo>
                <a:lnTo>
                  <a:pt x="2945" y="6873"/>
                </a:lnTo>
                <a:lnTo>
                  <a:pt x="2945" y="5891"/>
                </a:lnTo>
                <a:lnTo>
                  <a:pt x="1964" y="5891"/>
                </a:lnTo>
                <a:cubicBezTo>
                  <a:pt x="1964" y="5891"/>
                  <a:pt x="1964" y="6873"/>
                  <a:pt x="1964" y="6873"/>
                </a:cubicBezTo>
                <a:close/>
                <a:moveTo>
                  <a:pt x="2945" y="14727"/>
                </a:moveTo>
                <a:lnTo>
                  <a:pt x="1964" y="14727"/>
                </a:lnTo>
                <a:lnTo>
                  <a:pt x="1964" y="15709"/>
                </a:lnTo>
                <a:lnTo>
                  <a:pt x="2945" y="15709"/>
                </a:lnTo>
                <a:cubicBezTo>
                  <a:pt x="2945" y="15709"/>
                  <a:pt x="2945" y="14727"/>
                  <a:pt x="2945" y="14727"/>
                </a:cubicBezTo>
                <a:close/>
                <a:moveTo>
                  <a:pt x="2945" y="18655"/>
                </a:moveTo>
                <a:lnTo>
                  <a:pt x="1964" y="18655"/>
                </a:lnTo>
                <a:lnTo>
                  <a:pt x="1964" y="19636"/>
                </a:lnTo>
                <a:lnTo>
                  <a:pt x="2945" y="19636"/>
                </a:lnTo>
                <a:cubicBezTo>
                  <a:pt x="2945" y="19636"/>
                  <a:pt x="2945" y="18655"/>
                  <a:pt x="2945" y="18655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ource Sans Pro Light" charset="0"/>
              <a:sym typeface="Gill Sans"/>
            </a:endParaRPr>
          </a:p>
        </p:txBody>
      </p:sp>
      <p:sp>
        <p:nvSpPr>
          <p:cNvPr id="26" name="Freeform 9"/>
          <p:cNvSpPr/>
          <p:nvPr/>
        </p:nvSpPr>
        <p:spPr bwMode="auto">
          <a:xfrm flipV="1">
            <a:off x="6981476" y="2209836"/>
            <a:ext cx="1789291" cy="1649158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Shape 2784"/>
          <p:cNvSpPr/>
          <p:nvPr/>
        </p:nvSpPr>
        <p:spPr bwMode="auto">
          <a:xfrm>
            <a:off x="7565364" y="2810591"/>
            <a:ext cx="448944" cy="447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53" y="11229"/>
                </a:moveTo>
                <a:lnTo>
                  <a:pt x="20356" y="11234"/>
                </a:lnTo>
                <a:lnTo>
                  <a:pt x="11029" y="16143"/>
                </a:lnTo>
                <a:lnTo>
                  <a:pt x="11026" y="16138"/>
                </a:lnTo>
                <a:cubicBezTo>
                  <a:pt x="10957" y="16174"/>
                  <a:pt x="10883" y="16200"/>
                  <a:pt x="10800" y="16200"/>
                </a:cubicBezTo>
                <a:cubicBezTo>
                  <a:pt x="10717" y="16200"/>
                  <a:pt x="10643" y="16174"/>
                  <a:pt x="10574" y="16138"/>
                </a:cubicBezTo>
                <a:lnTo>
                  <a:pt x="10571" y="16143"/>
                </a:lnTo>
                <a:lnTo>
                  <a:pt x="1244" y="11234"/>
                </a:lnTo>
                <a:lnTo>
                  <a:pt x="1247" y="11229"/>
                </a:lnTo>
                <a:cubicBezTo>
                  <a:pt x="1091" y="11147"/>
                  <a:pt x="982" y="10988"/>
                  <a:pt x="982" y="10800"/>
                </a:cubicBezTo>
                <a:cubicBezTo>
                  <a:pt x="982" y="10612"/>
                  <a:pt x="1091" y="10453"/>
                  <a:pt x="1247" y="10371"/>
                </a:cubicBezTo>
                <a:lnTo>
                  <a:pt x="1244" y="10366"/>
                </a:lnTo>
                <a:lnTo>
                  <a:pt x="3562" y="9146"/>
                </a:lnTo>
                <a:lnTo>
                  <a:pt x="10113" y="12594"/>
                </a:lnTo>
                <a:lnTo>
                  <a:pt x="10117" y="12588"/>
                </a:lnTo>
                <a:cubicBezTo>
                  <a:pt x="10322" y="12697"/>
                  <a:pt x="10552" y="12764"/>
                  <a:pt x="10800" y="12764"/>
                </a:cubicBezTo>
                <a:cubicBezTo>
                  <a:pt x="11048" y="12764"/>
                  <a:pt x="11278" y="12697"/>
                  <a:pt x="11483" y="12588"/>
                </a:cubicBezTo>
                <a:lnTo>
                  <a:pt x="11486" y="12594"/>
                </a:lnTo>
                <a:lnTo>
                  <a:pt x="18038" y="9146"/>
                </a:lnTo>
                <a:lnTo>
                  <a:pt x="20356" y="10366"/>
                </a:lnTo>
                <a:lnTo>
                  <a:pt x="20353" y="10371"/>
                </a:lnTo>
                <a:cubicBezTo>
                  <a:pt x="20509" y="10453"/>
                  <a:pt x="20618" y="10612"/>
                  <a:pt x="20618" y="10800"/>
                </a:cubicBezTo>
                <a:cubicBezTo>
                  <a:pt x="20618" y="10988"/>
                  <a:pt x="20509" y="11147"/>
                  <a:pt x="20353" y="11229"/>
                </a:cubicBezTo>
                <a:moveTo>
                  <a:pt x="20356" y="14784"/>
                </a:moveTo>
                <a:lnTo>
                  <a:pt x="20353" y="14790"/>
                </a:lnTo>
                <a:cubicBezTo>
                  <a:pt x="20509" y="14872"/>
                  <a:pt x="20618" y="15030"/>
                  <a:pt x="20618" y="15218"/>
                </a:cubicBezTo>
                <a:cubicBezTo>
                  <a:pt x="20618" y="15407"/>
                  <a:pt x="20509" y="15565"/>
                  <a:pt x="20353" y="15647"/>
                </a:cubicBezTo>
                <a:lnTo>
                  <a:pt x="20356" y="15653"/>
                </a:lnTo>
                <a:lnTo>
                  <a:pt x="11029" y="20562"/>
                </a:lnTo>
                <a:lnTo>
                  <a:pt x="11026" y="20556"/>
                </a:lnTo>
                <a:cubicBezTo>
                  <a:pt x="10957" y="20592"/>
                  <a:pt x="10883" y="20618"/>
                  <a:pt x="10800" y="20618"/>
                </a:cubicBezTo>
                <a:cubicBezTo>
                  <a:pt x="10717" y="20618"/>
                  <a:pt x="10643" y="20592"/>
                  <a:pt x="10574" y="20556"/>
                </a:cubicBezTo>
                <a:lnTo>
                  <a:pt x="10571" y="20562"/>
                </a:lnTo>
                <a:lnTo>
                  <a:pt x="1244" y="15653"/>
                </a:lnTo>
                <a:lnTo>
                  <a:pt x="1247" y="15647"/>
                </a:lnTo>
                <a:cubicBezTo>
                  <a:pt x="1091" y="15565"/>
                  <a:pt x="982" y="15407"/>
                  <a:pt x="982" y="15218"/>
                </a:cubicBezTo>
                <a:cubicBezTo>
                  <a:pt x="982" y="15030"/>
                  <a:pt x="1091" y="14872"/>
                  <a:pt x="1247" y="14790"/>
                </a:cubicBezTo>
                <a:lnTo>
                  <a:pt x="1244" y="14784"/>
                </a:lnTo>
                <a:lnTo>
                  <a:pt x="3562" y="13564"/>
                </a:lnTo>
                <a:lnTo>
                  <a:pt x="10113" y="17012"/>
                </a:lnTo>
                <a:lnTo>
                  <a:pt x="10117" y="17006"/>
                </a:lnTo>
                <a:cubicBezTo>
                  <a:pt x="10322" y="17115"/>
                  <a:pt x="10552" y="17182"/>
                  <a:pt x="10800" y="17182"/>
                </a:cubicBezTo>
                <a:cubicBezTo>
                  <a:pt x="11048" y="17182"/>
                  <a:pt x="11278" y="17115"/>
                  <a:pt x="11483" y="17006"/>
                </a:cubicBezTo>
                <a:lnTo>
                  <a:pt x="11486" y="17012"/>
                </a:lnTo>
                <a:lnTo>
                  <a:pt x="18038" y="13564"/>
                </a:lnTo>
                <a:cubicBezTo>
                  <a:pt x="18038" y="13564"/>
                  <a:pt x="20356" y="14784"/>
                  <a:pt x="20356" y="14784"/>
                </a:cubicBezTo>
                <a:close/>
                <a:moveTo>
                  <a:pt x="1244" y="6816"/>
                </a:moveTo>
                <a:lnTo>
                  <a:pt x="1247" y="6811"/>
                </a:lnTo>
                <a:cubicBezTo>
                  <a:pt x="1091" y="6728"/>
                  <a:pt x="982" y="6570"/>
                  <a:pt x="982" y="6382"/>
                </a:cubicBezTo>
                <a:cubicBezTo>
                  <a:pt x="982" y="6194"/>
                  <a:pt x="1091" y="6035"/>
                  <a:pt x="1247" y="5953"/>
                </a:cubicBezTo>
                <a:lnTo>
                  <a:pt x="1244" y="5947"/>
                </a:lnTo>
                <a:lnTo>
                  <a:pt x="10571" y="1038"/>
                </a:lnTo>
                <a:lnTo>
                  <a:pt x="10574" y="1044"/>
                </a:lnTo>
                <a:cubicBezTo>
                  <a:pt x="10643" y="1008"/>
                  <a:pt x="10717" y="982"/>
                  <a:pt x="10800" y="982"/>
                </a:cubicBezTo>
                <a:cubicBezTo>
                  <a:pt x="10883" y="982"/>
                  <a:pt x="10957" y="1008"/>
                  <a:pt x="11026" y="1044"/>
                </a:cubicBezTo>
                <a:lnTo>
                  <a:pt x="11029" y="1038"/>
                </a:lnTo>
                <a:lnTo>
                  <a:pt x="20356" y="5947"/>
                </a:lnTo>
                <a:lnTo>
                  <a:pt x="20353" y="5953"/>
                </a:lnTo>
                <a:cubicBezTo>
                  <a:pt x="20509" y="6035"/>
                  <a:pt x="20618" y="6194"/>
                  <a:pt x="20618" y="6382"/>
                </a:cubicBezTo>
                <a:cubicBezTo>
                  <a:pt x="20618" y="6570"/>
                  <a:pt x="20509" y="6728"/>
                  <a:pt x="20353" y="6811"/>
                </a:cubicBezTo>
                <a:lnTo>
                  <a:pt x="20356" y="6816"/>
                </a:lnTo>
                <a:lnTo>
                  <a:pt x="11029" y="11725"/>
                </a:lnTo>
                <a:lnTo>
                  <a:pt x="11026" y="11720"/>
                </a:lnTo>
                <a:cubicBezTo>
                  <a:pt x="10957" y="11756"/>
                  <a:pt x="10883" y="11782"/>
                  <a:pt x="10800" y="11782"/>
                </a:cubicBezTo>
                <a:cubicBezTo>
                  <a:pt x="10717" y="11782"/>
                  <a:pt x="10643" y="11756"/>
                  <a:pt x="10574" y="11720"/>
                </a:cubicBezTo>
                <a:lnTo>
                  <a:pt x="10571" y="11725"/>
                </a:lnTo>
                <a:cubicBezTo>
                  <a:pt x="10571" y="11725"/>
                  <a:pt x="1244" y="6816"/>
                  <a:pt x="1244" y="6816"/>
                </a:cubicBezTo>
                <a:close/>
                <a:moveTo>
                  <a:pt x="21600" y="10800"/>
                </a:moveTo>
                <a:cubicBezTo>
                  <a:pt x="21600" y="10234"/>
                  <a:pt x="21278" y="9749"/>
                  <a:pt x="20810" y="9503"/>
                </a:cubicBezTo>
                <a:lnTo>
                  <a:pt x="20813" y="9497"/>
                </a:lnTo>
                <a:lnTo>
                  <a:pt x="19092" y="8591"/>
                </a:lnTo>
                <a:lnTo>
                  <a:pt x="20813" y="7685"/>
                </a:lnTo>
                <a:lnTo>
                  <a:pt x="20810" y="7679"/>
                </a:lnTo>
                <a:cubicBezTo>
                  <a:pt x="21278" y="7433"/>
                  <a:pt x="21600" y="6948"/>
                  <a:pt x="21600" y="6382"/>
                </a:cubicBezTo>
                <a:cubicBezTo>
                  <a:pt x="21600" y="5816"/>
                  <a:pt x="21278" y="5331"/>
                  <a:pt x="20810" y="5085"/>
                </a:cubicBezTo>
                <a:lnTo>
                  <a:pt x="20813" y="5079"/>
                </a:lnTo>
                <a:lnTo>
                  <a:pt x="11486" y="170"/>
                </a:lnTo>
                <a:lnTo>
                  <a:pt x="11483" y="175"/>
                </a:lnTo>
                <a:cubicBezTo>
                  <a:pt x="11278" y="67"/>
                  <a:pt x="11048" y="0"/>
                  <a:pt x="10800" y="0"/>
                </a:cubicBezTo>
                <a:cubicBezTo>
                  <a:pt x="10552" y="0"/>
                  <a:pt x="10322" y="67"/>
                  <a:pt x="10117" y="175"/>
                </a:cubicBezTo>
                <a:lnTo>
                  <a:pt x="10113" y="170"/>
                </a:lnTo>
                <a:lnTo>
                  <a:pt x="786" y="5079"/>
                </a:lnTo>
                <a:lnTo>
                  <a:pt x="790" y="5085"/>
                </a:lnTo>
                <a:cubicBezTo>
                  <a:pt x="322" y="5331"/>
                  <a:pt x="0" y="5816"/>
                  <a:pt x="0" y="6382"/>
                </a:cubicBezTo>
                <a:cubicBezTo>
                  <a:pt x="0" y="6948"/>
                  <a:pt x="322" y="7433"/>
                  <a:pt x="790" y="7679"/>
                </a:cubicBezTo>
                <a:lnTo>
                  <a:pt x="786" y="7685"/>
                </a:lnTo>
                <a:lnTo>
                  <a:pt x="2508" y="8591"/>
                </a:lnTo>
                <a:lnTo>
                  <a:pt x="786" y="9497"/>
                </a:lnTo>
                <a:lnTo>
                  <a:pt x="790" y="9503"/>
                </a:lnTo>
                <a:cubicBezTo>
                  <a:pt x="322" y="9749"/>
                  <a:pt x="0" y="10234"/>
                  <a:pt x="0" y="10800"/>
                </a:cubicBezTo>
                <a:cubicBezTo>
                  <a:pt x="0" y="11366"/>
                  <a:pt x="322" y="11851"/>
                  <a:pt x="790" y="12097"/>
                </a:cubicBezTo>
                <a:lnTo>
                  <a:pt x="786" y="12103"/>
                </a:lnTo>
                <a:lnTo>
                  <a:pt x="2508" y="13009"/>
                </a:lnTo>
                <a:lnTo>
                  <a:pt x="786" y="13915"/>
                </a:lnTo>
                <a:lnTo>
                  <a:pt x="790" y="13921"/>
                </a:lnTo>
                <a:cubicBezTo>
                  <a:pt x="322" y="14167"/>
                  <a:pt x="0" y="14652"/>
                  <a:pt x="0" y="15218"/>
                </a:cubicBezTo>
                <a:cubicBezTo>
                  <a:pt x="0" y="15784"/>
                  <a:pt x="322" y="16269"/>
                  <a:pt x="790" y="16515"/>
                </a:cubicBezTo>
                <a:lnTo>
                  <a:pt x="786" y="16521"/>
                </a:lnTo>
                <a:lnTo>
                  <a:pt x="10113" y="21430"/>
                </a:lnTo>
                <a:lnTo>
                  <a:pt x="10117" y="21425"/>
                </a:lnTo>
                <a:cubicBezTo>
                  <a:pt x="10322" y="21533"/>
                  <a:pt x="10552" y="21600"/>
                  <a:pt x="10800" y="21600"/>
                </a:cubicBezTo>
                <a:cubicBezTo>
                  <a:pt x="11048" y="21600"/>
                  <a:pt x="11278" y="21533"/>
                  <a:pt x="11483" y="21425"/>
                </a:cubicBezTo>
                <a:lnTo>
                  <a:pt x="11486" y="21430"/>
                </a:lnTo>
                <a:lnTo>
                  <a:pt x="20813" y="16521"/>
                </a:lnTo>
                <a:lnTo>
                  <a:pt x="20810" y="16515"/>
                </a:lnTo>
                <a:cubicBezTo>
                  <a:pt x="21278" y="16269"/>
                  <a:pt x="21600" y="15784"/>
                  <a:pt x="21600" y="15218"/>
                </a:cubicBezTo>
                <a:cubicBezTo>
                  <a:pt x="21600" y="14652"/>
                  <a:pt x="21278" y="14167"/>
                  <a:pt x="20810" y="13921"/>
                </a:cubicBezTo>
                <a:lnTo>
                  <a:pt x="20813" y="13915"/>
                </a:lnTo>
                <a:lnTo>
                  <a:pt x="19092" y="13009"/>
                </a:lnTo>
                <a:lnTo>
                  <a:pt x="20813" y="12103"/>
                </a:lnTo>
                <a:lnTo>
                  <a:pt x="20810" y="12097"/>
                </a:lnTo>
                <a:cubicBezTo>
                  <a:pt x="21278" y="11851"/>
                  <a:pt x="21600" y="11366"/>
                  <a:pt x="21600" y="1080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ource Sans Pro Light" charset="0"/>
              <a:sym typeface="Gill Sans"/>
            </a:endParaRPr>
          </a:p>
        </p:txBody>
      </p:sp>
      <p:sp>
        <p:nvSpPr>
          <p:cNvPr id="28" name="Freeform 10"/>
          <p:cNvSpPr/>
          <p:nvPr/>
        </p:nvSpPr>
        <p:spPr bwMode="auto">
          <a:xfrm flipV="1">
            <a:off x="8770768" y="2209836"/>
            <a:ext cx="1789290" cy="1649158"/>
          </a:xfrm>
          <a:custGeom>
            <a:avLst/>
            <a:gdLst>
              <a:gd name="connsiteX0" fmla="*/ 971829 w 2671591"/>
              <a:gd name="connsiteY0" fmla="*/ 311 h 2234714"/>
              <a:gd name="connsiteX1" fmla="*/ 1658132 w 2671591"/>
              <a:gd name="connsiteY1" fmla="*/ 121675 h 2234714"/>
              <a:gd name="connsiteX2" fmla="*/ 2391482 w 2671591"/>
              <a:gd name="connsiteY2" fmla="*/ 570868 h 2234714"/>
              <a:gd name="connsiteX3" fmla="*/ 2671591 w 2671591"/>
              <a:gd name="connsiteY3" fmla="*/ 1127080 h 2234714"/>
              <a:gd name="connsiteX4" fmla="*/ 2398520 w 2671591"/>
              <a:gd name="connsiteY4" fmla="*/ 1555152 h 2234714"/>
              <a:gd name="connsiteX5" fmla="*/ 1656724 w 2671591"/>
              <a:gd name="connsiteY5" fmla="*/ 2040957 h 2234714"/>
              <a:gd name="connsiteX6" fmla="*/ 436351 w 2671591"/>
              <a:gd name="connsiteY6" fmla="*/ 2146567 h 2234714"/>
              <a:gd name="connsiteX7" fmla="*/ 0 w 2671591"/>
              <a:gd name="connsiteY7" fmla="*/ 1127080 h 2234714"/>
              <a:gd name="connsiteX8" fmla="*/ 453241 w 2671591"/>
              <a:gd name="connsiteY8" fmla="*/ 130124 h 2234714"/>
              <a:gd name="connsiteX9" fmla="*/ 971829 w 2671591"/>
              <a:gd name="connsiteY9" fmla="*/ 311 h 2234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671591" h="2234714">
                <a:moveTo>
                  <a:pt x="971829" y="311"/>
                </a:moveTo>
                <a:cubicBezTo>
                  <a:pt x="1208558" y="-4512"/>
                  <a:pt x="1452273" y="47220"/>
                  <a:pt x="1658132" y="121675"/>
                </a:cubicBezTo>
                <a:cubicBezTo>
                  <a:pt x="1922757" y="217427"/>
                  <a:pt x="2191606" y="370914"/>
                  <a:pt x="2391482" y="570868"/>
                </a:cubicBezTo>
                <a:cubicBezTo>
                  <a:pt x="2536463" y="715906"/>
                  <a:pt x="2671591" y="914452"/>
                  <a:pt x="2671591" y="1127080"/>
                </a:cubicBezTo>
                <a:cubicBezTo>
                  <a:pt x="2671591" y="1267893"/>
                  <a:pt x="2492828" y="1465031"/>
                  <a:pt x="2398520" y="1555152"/>
                </a:cubicBezTo>
                <a:cubicBezTo>
                  <a:pt x="2188790" y="1755106"/>
                  <a:pt x="1919942" y="1922674"/>
                  <a:pt x="1656724" y="2040957"/>
                </a:cubicBezTo>
                <a:cubicBezTo>
                  <a:pt x="1309052" y="2194443"/>
                  <a:pt x="796691" y="2329623"/>
                  <a:pt x="436351" y="2146567"/>
                </a:cubicBezTo>
                <a:cubicBezTo>
                  <a:pt x="71787" y="1960693"/>
                  <a:pt x="0" y="1496010"/>
                  <a:pt x="0" y="1127080"/>
                </a:cubicBezTo>
                <a:cubicBezTo>
                  <a:pt x="0" y="742660"/>
                  <a:pt x="95716" y="334303"/>
                  <a:pt x="453241" y="130124"/>
                </a:cubicBezTo>
                <a:cubicBezTo>
                  <a:pt x="607811" y="42027"/>
                  <a:pt x="787708" y="4063"/>
                  <a:pt x="971829" y="311"/>
                </a:cubicBezTo>
                <a:close/>
              </a:path>
            </a:pathLst>
          </a:cu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Shape 2774"/>
          <p:cNvSpPr/>
          <p:nvPr/>
        </p:nvSpPr>
        <p:spPr bwMode="auto">
          <a:xfrm>
            <a:off x="9345572" y="2810591"/>
            <a:ext cx="448945" cy="44764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618" y="2945"/>
                </a:moveTo>
                <a:lnTo>
                  <a:pt x="982" y="2945"/>
                </a:lnTo>
                <a:lnTo>
                  <a:pt x="982" y="1964"/>
                </a:lnTo>
                <a:lnTo>
                  <a:pt x="20618" y="1964"/>
                </a:lnTo>
                <a:cubicBezTo>
                  <a:pt x="20618" y="1964"/>
                  <a:pt x="20618" y="2945"/>
                  <a:pt x="20618" y="2945"/>
                </a:cubicBezTo>
                <a:close/>
                <a:moveTo>
                  <a:pt x="19636" y="15709"/>
                </a:moveTo>
                <a:lnTo>
                  <a:pt x="1964" y="15709"/>
                </a:lnTo>
                <a:lnTo>
                  <a:pt x="1964" y="3927"/>
                </a:lnTo>
                <a:lnTo>
                  <a:pt x="19636" y="3927"/>
                </a:lnTo>
                <a:cubicBezTo>
                  <a:pt x="19636" y="3927"/>
                  <a:pt x="19636" y="15709"/>
                  <a:pt x="19636" y="15709"/>
                </a:cubicBezTo>
                <a:close/>
                <a:moveTo>
                  <a:pt x="20618" y="982"/>
                </a:moveTo>
                <a:lnTo>
                  <a:pt x="11782" y="982"/>
                </a:lnTo>
                <a:cubicBezTo>
                  <a:pt x="11782" y="440"/>
                  <a:pt x="11342" y="0"/>
                  <a:pt x="10800" y="0"/>
                </a:cubicBezTo>
                <a:cubicBezTo>
                  <a:pt x="10257" y="0"/>
                  <a:pt x="9818" y="440"/>
                  <a:pt x="9818" y="982"/>
                </a:cubicBezTo>
                <a:lnTo>
                  <a:pt x="982" y="982"/>
                </a:lnTo>
                <a:cubicBezTo>
                  <a:pt x="439" y="982"/>
                  <a:pt x="0" y="1422"/>
                  <a:pt x="0" y="1964"/>
                </a:cubicBezTo>
                <a:lnTo>
                  <a:pt x="0" y="2945"/>
                </a:lnTo>
                <a:cubicBezTo>
                  <a:pt x="0" y="3488"/>
                  <a:pt x="439" y="3927"/>
                  <a:pt x="982" y="3927"/>
                </a:cubicBezTo>
                <a:lnTo>
                  <a:pt x="982" y="15709"/>
                </a:lnTo>
                <a:cubicBezTo>
                  <a:pt x="982" y="16252"/>
                  <a:pt x="1421" y="16691"/>
                  <a:pt x="1964" y="16691"/>
                </a:cubicBezTo>
                <a:lnTo>
                  <a:pt x="10309" y="16691"/>
                </a:lnTo>
                <a:lnTo>
                  <a:pt x="10309" y="17960"/>
                </a:lnTo>
                <a:lnTo>
                  <a:pt x="7507" y="20762"/>
                </a:lnTo>
                <a:cubicBezTo>
                  <a:pt x="7419" y="20851"/>
                  <a:pt x="7364" y="20974"/>
                  <a:pt x="7364" y="21109"/>
                </a:cubicBezTo>
                <a:cubicBezTo>
                  <a:pt x="7364" y="21380"/>
                  <a:pt x="7583" y="21600"/>
                  <a:pt x="7855" y="21600"/>
                </a:cubicBezTo>
                <a:cubicBezTo>
                  <a:pt x="7990" y="21600"/>
                  <a:pt x="8113" y="21545"/>
                  <a:pt x="8202" y="21456"/>
                </a:cubicBezTo>
                <a:lnTo>
                  <a:pt x="10800" y="18858"/>
                </a:lnTo>
                <a:lnTo>
                  <a:pt x="13398" y="21456"/>
                </a:lnTo>
                <a:cubicBezTo>
                  <a:pt x="13488" y="21545"/>
                  <a:pt x="13610" y="21600"/>
                  <a:pt x="13745" y="21600"/>
                </a:cubicBezTo>
                <a:cubicBezTo>
                  <a:pt x="14017" y="21600"/>
                  <a:pt x="14236" y="21380"/>
                  <a:pt x="14236" y="21109"/>
                </a:cubicBezTo>
                <a:cubicBezTo>
                  <a:pt x="14236" y="20974"/>
                  <a:pt x="14182" y="20851"/>
                  <a:pt x="14093" y="20762"/>
                </a:cubicBezTo>
                <a:lnTo>
                  <a:pt x="11291" y="17960"/>
                </a:lnTo>
                <a:lnTo>
                  <a:pt x="11291" y="16691"/>
                </a:lnTo>
                <a:lnTo>
                  <a:pt x="19636" y="16691"/>
                </a:lnTo>
                <a:cubicBezTo>
                  <a:pt x="20178" y="16691"/>
                  <a:pt x="20618" y="16252"/>
                  <a:pt x="20618" y="15709"/>
                </a:cubicBezTo>
                <a:lnTo>
                  <a:pt x="20618" y="3927"/>
                </a:lnTo>
                <a:cubicBezTo>
                  <a:pt x="21160" y="3927"/>
                  <a:pt x="21600" y="3488"/>
                  <a:pt x="21600" y="2945"/>
                </a:cubicBezTo>
                <a:lnTo>
                  <a:pt x="21600" y="1964"/>
                </a:lnTo>
                <a:cubicBezTo>
                  <a:pt x="21600" y="1422"/>
                  <a:pt x="21160" y="982"/>
                  <a:pt x="20618" y="982"/>
                </a:cubicBezTo>
                <a:moveTo>
                  <a:pt x="16200" y="5891"/>
                </a:moveTo>
                <a:cubicBezTo>
                  <a:pt x="16471" y="5891"/>
                  <a:pt x="16691" y="6111"/>
                  <a:pt x="16691" y="6382"/>
                </a:cubicBezTo>
                <a:cubicBezTo>
                  <a:pt x="16691" y="6653"/>
                  <a:pt x="16471" y="6873"/>
                  <a:pt x="16200" y="6873"/>
                </a:cubicBezTo>
                <a:cubicBezTo>
                  <a:pt x="15929" y="6873"/>
                  <a:pt x="15709" y="6653"/>
                  <a:pt x="15709" y="6382"/>
                </a:cubicBezTo>
                <a:cubicBezTo>
                  <a:pt x="15709" y="6111"/>
                  <a:pt x="15929" y="5891"/>
                  <a:pt x="16200" y="5891"/>
                </a:cubicBezTo>
                <a:moveTo>
                  <a:pt x="16200" y="7855"/>
                </a:moveTo>
                <a:cubicBezTo>
                  <a:pt x="17013" y="7855"/>
                  <a:pt x="17673" y="7196"/>
                  <a:pt x="17673" y="6382"/>
                </a:cubicBezTo>
                <a:cubicBezTo>
                  <a:pt x="17673" y="5569"/>
                  <a:pt x="17013" y="4909"/>
                  <a:pt x="16200" y="4909"/>
                </a:cubicBezTo>
                <a:cubicBezTo>
                  <a:pt x="15387" y="4909"/>
                  <a:pt x="14727" y="5569"/>
                  <a:pt x="14727" y="6382"/>
                </a:cubicBezTo>
                <a:cubicBezTo>
                  <a:pt x="14727" y="7196"/>
                  <a:pt x="15387" y="7855"/>
                  <a:pt x="16200" y="7855"/>
                </a:cubicBezTo>
                <a:moveTo>
                  <a:pt x="8422" y="8135"/>
                </a:moveTo>
                <a:lnTo>
                  <a:pt x="11926" y="11638"/>
                </a:lnTo>
                <a:cubicBezTo>
                  <a:pt x="12015" y="11727"/>
                  <a:pt x="12138" y="11782"/>
                  <a:pt x="12273" y="11782"/>
                </a:cubicBezTo>
                <a:cubicBezTo>
                  <a:pt x="12408" y="11782"/>
                  <a:pt x="12531" y="11727"/>
                  <a:pt x="12620" y="11638"/>
                </a:cubicBezTo>
                <a:lnTo>
                  <a:pt x="14183" y="10075"/>
                </a:lnTo>
                <a:lnTo>
                  <a:pt x="16200" y="12764"/>
                </a:lnTo>
                <a:lnTo>
                  <a:pt x="5336" y="12764"/>
                </a:lnTo>
                <a:cubicBezTo>
                  <a:pt x="5336" y="12764"/>
                  <a:pt x="8422" y="8135"/>
                  <a:pt x="8422" y="8135"/>
                </a:cubicBezTo>
                <a:close/>
                <a:moveTo>
                  <a:pt x="4418" y="13745"/>
                </a:moveTo>
                <a:lnTo>
                  <a:pt x="17182" y="13745"/>
                </a:lnTo>
                <a:cubicBezTo>
                  <a:pt x="17453" y="13745"/>
                  <a:pt x="17673" y="13526"/>
                  <a:pt x="17673" y="13255"/>
                </a:cubicBezTo>
                <a:cubicBezTo>
                  <a:pt x="17673" y="13144"/>
                  <a:pt x="17630" y="13047"/>
                  <a:pt x="17568" y="12965"/>
                </a:cubicBezTo>
                <a:lnTo>
                  <a:pt x="17575" y="12960"/>
                </a:lnTo>
                <a:lnTo>
                  <a:pt x="14629" y="9033"/>
                </a:lnTo>
                <a:lnTo>
                  <a:pt x="14622" y="9038"/>
                </a:lnTo>
                <a:cubicBezTo>
                  <a:pt x="14533" y="8919"/>
                  <a:pt x="14397" y="8836"/>
                  <a:pt x="14236" y="8836"/>
                </a:cubicBezTo>
                <a:cubicBezTo>
                  <a:pt x="14101" y="8836"/>
                  <a:pt x="13978" y="8891"/>
                  <a:pt x="13889" y="8980"/>
                </a:cubicBezTo>
                <a:lnTo>
                  <a:pt x="12273" y="10597"/>
                </a:lnTo>
                <a:lnTo>
                  <a:pt x="8693" y="7017"/>
                </a:lnTo>
                <a:cubicBezTo>
                  <a:pt x="8604" y="6928"/>
                  <a:pt x="8481" y="6873"/>
                  <a:pt x="8345" y="6873"/>
                </a:cubicBezTo>
                <a:cubicBezTo>
                  <a:pt x="8175" y="6873"/>
                  <a:pt x="8033" y="6965"/>
                  <a:pt x="7945" y="7097"/>
                </a:cubicBezTo>
                <a:lnTo>
                  <a:pt x="7937" y="7091"/>
                </a:lnTo>
                <a:lnTo>
                  <a:pt x="4010" y="12982"/>
                </a:lnTo>
                <a:lnTo>
                  <a:pt x="4017" y="12988"/>
                </a:lnTo>
                <a:cubicBezTo>
                  <a:pt x="3965" y="13066"/>
                  <a:pt x="3927" y="13154"/>
                  <a:pt x="3927" y="13255"/>
                </a:cubicBezTo>
                <a:cubicBezTo>
                  <a:pt x="3927" y="13526"/>
                  <a:pt x="4147" y="13745"/>
                  <a:pt x="4418" y="13745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p>
            <a:pPr defTabSz="228600" eaLnBrk="1" fontAlgn="auto" hangingPunct="1">
              <a:spcBef>
                <a:spcPts val="0"/>
              </a:spcBef>
              <a:spcAft>
                <a:spcPts val="0"/>
              </a:spcAft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tx1">
                  <a:lumMod val="75000"/>
                  <a:lumOff val="25000"/>
                </a:schemeClr>
              </a:solidFill>
              <a:effectLst>
                <a:outerShdw blurRad="38100" dist="12700" dir="5400000" rotWithShape="0">
                  <a:srgbClr val="000000">
                    <a:alpha val="50000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Source Sans Pro Light" charset="0"/>
              <a:sym typeface="Gill Sans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363600" y="4245296"/>
            <a:ext cx="2159566" cy="11387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单击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016130" y="4245296"/>
            <a:ext cx="2159566" cy="11387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单击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8585630" y="4245296"/>
            <a:ext cx="2159566" cy="11387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单击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3132769" y="1102763"/>
            <a:ext cx="2159566" cy="11387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单击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710053" y="1102762"/>
            <a:ext cx="2159566" cy="1138773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单击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8244205" y="1145540"/>
            <a:ext cx="2964812" cy="1088390"/>
            <a:chOff x="5421" y="2750"/>
            <a:chExt cx="8064" cy="1714"/>
          </a:xfrm>
        </p:grpSpPr>
        <p:sp>
          <p:nvSpPr>
            <p:cNvPr id="4" name="文本框 15"/>
            <p:cNvSpPr txBox="1"/>
            <p:nvPr/>
          </p:nvSpPr>
          <p:spPr>
            <a:xfrm>
              <a:off x="5421" y="3224"/>
              <a:ext cx="8064" cy="124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lvl="0" algn="l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43" name="TextBox 100"/>
            <p:cNvSpPr/>
            <p:nvPr/>
          </p:nvSpPr>
          <p:spPr>
            <a:xfrm>
              <a:off x="5421" y="2750"/>
              <a:ext cx="3277" cy="580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添加标题</a:t>
              </a:r>
              <a:endParaRPr lang="zh-CN" altLang="en-US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8244205" y="3515995"/>
            <a:ext cx="2964812" cy="1088390"/>
            <a:chOff x="5421" y="2750"/>
            <a:chExt cx="8064" cy="1714"/>
          </a:xfrm>
        </p:grpSpPr>
        <p:sp>
          <p:nvSpPr>
            <p:cNvPr id="12" name="文本框 15"/>
            <p:cNvSpPr txBox="1"/>
            <p:nvPr/>
          </p:nvSpPr>
          <p:spPr>
            <a:xfrm>
              <a:off x="5421" y="3224"/>
              <a:ext cx="8064" cy="1240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p>
              <a:pPr lvl="0" algn="l">
                <a:lnSpc>
                  <a:spcPct val="130000"/>
                </a:lnSpc>
                <a:buClrTx/>
                <a:buSzTx/>
                <a:buFontTx/>
              </a:pP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您的内容打在这里，或者通过复制您的文本后，在此框中选择粘贴，并选择只保留文字。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  <p:sp>
          <p:nvSpPr>
            <p:cNvPr id="13" name="TextBox 100"/>
            <p:cNvSpPr/>
            <p:nvPr/>
          </p:nvSpPr>
          <p:spPr>
            <a:xfrm>
              <a:off x="5421" y="2750"/>
              <a:ext cx="3277" cy="580"/>
            </a:xfrm>
            <a:prstGeom prst="rect">
              <a:avLst/>
            </a:prstGeom>
          </p:spPr>
          <p:txBody>
            <a:bodyPr wrap="square" rtlCol="0">
              <a:spAutoFit/>
            </a:bodyPr>
            <a:p>
              <a:pPr lvl="0" algn="l">
                <a:buClrTx/>
                <a:buSzTx/>
                <a:buFontTx/>
              </a:pPr>
              <a:r>
                <a:rPr lang="zh-CN" altLang="en-US" b="1" dirty="0">
                  <a:solidFill>
                    <a:schemeClr val="tx1"/>
                  </a:solidFill>
                  <a:effectLst/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rPr>
                <a:t>添加标题</a:t>
              </a:r>
              <a:endParaRPr lang="zh-CN" altLang="en-US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endParaRPr>
            </a:p>
          </p:txBody>
        </p:sp>
      </p:grpSp>
      <p:sp>
        <p:nvSpPr>
          <p:cNvPr id="15" name="文本框 15"/>
          <p:cNvSpPr txBox="1"/>
          <p:nvPr/>
        </p:nvSpPr>
        <p:spPr>
          <a:xfrm>
            <a:off x="769620" y="1446530"/>
            <a:ext cx="2964815" cy="7874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lvl="0" algn="r">
              <a:lnSpc>
                <a:spcPct val="13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6" name="TextBox 100"/>
          <p:cNvSpPr/>
          <p:nvPr/>
        </p:nvSpPr>
        <p:spPr>
          <a:xfrm>
            <a:off x="2529840" y="1145540"/>
            <a:ext cx="1204595" cy="368300"/>
          </a:xfrm>
          <a:prstGeom prst="rect">
            <a:avLst/>
          </a:prstGeom>
        </p:spPr>
        <p:txBody>
          <a:bodyPr wrap="square" rtlCol="0">
            <a:spAutoFit/>
          </a:bodyPr>
          <a:p>
            <a:pPr lvl="0" algn="r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添加标题</a:t>
            </a:r>
            <a:endParaRPr lang="zh-CN" altLang="en-US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19" name="文本框 15"/>
          <p:cNvSpPr txBox="1"/>
          <p:nvPr/>
        </p:nvSpPr>
        <p:spPr>
          <a:xfrm>
            <a:off x="769620" y="3816985"/>
            <a:ext cx="2964815" cy="7874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p>
            <a:pPr lvl="0" algn="r">
              <a:lnSpc>
                <a:spcPct val="130000"/>
              </a:lnSpc>
              <a:buClrTx/>
              <a:buSzTx/>
              <a:buFontTx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您的内容打在这里，或者通过复制您的文本后，在此框中选择粘贴，并选择只保留文字。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sp>
        <p:nvSpPr>
          <p:cNvPr id="20" name="TextBox 100"/>
          <p:cNvSpPr/>
          <p:nvPr/>
        </p:nvSpPr>
        <p:spPr>
          <a:xfrm>
            <a:off x="2529840" y="3515995"/>
            <a:ext cx="1204595" cy="368300"/>
          </a:xfrm>
          <a:prstGeom prst="rect">
            <a:avLst/>
          </a:prstGeom>
        </p:spPr>
        <p:txBody>
          <a:bodyPr wrap="square" rtlCol="0">
            <a:spAutoFit/>
          </a:bodyPr>
          <a:p>
            <a:pPr lvl="0" algn="r">
              <a:buClrTx/>
              <a:buSzTx/>
              <a:buFontTx/>
            </a:pPr>
            <a:r>
              <a:rPr lang="zh-CN" altLang="en-US" b="1" dirty="0"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添加标题</a:t>
            </a:r>
            <a:endParaRPr lang="zh-CN" altLang="en-US" b="1" dirty="0"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sym typeface="+mn-ea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451985" y="1446530"/>
            <a:ext cx="3087370" cy="3099435"/>
            <a:chOff x="6531" y="1826"/>
            <a:chExt cx="5858" cy="5880"/>
          </a:xfrm>
        </p:grpSpPr>
        <p:grpSp>
          <p:nvGrpSpPr>
            <p:cNvPr id="23" name="组合 22"/>
            <p:cNvGrpSpPr/>
            <p:nvPr/>
          </p:nvGrpSpPr>
          <p:grpSpPr>
            <a:xfrm rot="0">
              <a:off x="6531" y="1826"/>
              <a:ext cx="5858" cy="5881"/>
              <a:chOff x="3325813" y="1973262"/>
              <a:chExt cx="2492375" cy="2501901"/>
            </a:xfrm>
            <a:solidFill>
              <a:srgbClr val="59990E"/>
            </a:solidFill>
          </p:grpSpPr>
          <p:sp>
            <p:nvSpPr>
              <p:cNvPr id="24" name="Freeform 5"/>
              <p:cNvSpPr/>
              <p:nvPr/>
            </p:nvSpPr>
            <p:spPr bwMode="auto">
              <a:xfrm>
                <a:off x="3325813" y="3276600"/>
                <a:ext cx="1193800" cy="1198563"/>
              </a:xfrm>
              <a:custGeom>
                <a:avLst/>
                <a:gdLst>
                  <a:gd name="T0" fmla="*/ 1809 w 4497"/>
                  <a:gd name="T1" fmla="*/ 3511 h 4497"/>
                  <a:gd name="T2" fmla="*/ 986 w 4497"/>
                  <a:gd name="T3" fmla="*/ 3511 h 4497"/>
                  <a:gd name="T4" fmla="*/ 986 w 4497"/>
                  <a:gd name="T5" fmla="*/ 2687 h 4497"/>
                  <a:gd name="T6" fmla="*/ 0 w 4497"/>
                  <a:gd name="T7" fmla="*/ 0 h 4497"/>
                  <a:gd name="T8" fmla="*/ 1873 w 4497"/>
                  <a:gd name="T9" fmla="*/ 0 h 4497"/>
                  <a:gd name="T10" fmla="*/ 2721 w 4497"/>
                  <a:gd name="T11" fmla="*/ 1776 h 4497"/>
                  <a:gd name="T12" fmla="*/ 4497 w 4497"/>
                  <a:gd name="T13" fmla="*/ 2624 h 4497"/>
                  <a:gd name="T14" fmla="*/ 4497 w 4497"/>
                  <a:gd name="T15" fmla="*/ 4497 h 4497"/>
                  <a:gd name="T16" fmla="*/ 1809 w 4497"/>
                  <a:gd name="T17" fmla="*/ 3511 h 4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97" h="4497">
                    <a:moveTo>
                      <a:pt x="1809" y="3511"/>
                    </a:moveTo>
                    <a:lnTo>
                      <a:pt x="986" y="3511"/>
                    </a:lnTo>
                    <a:lnTo>
                      <a:pt x="986" y="2687"/>
                    </a:lnTo>
                    <a:cubicBezTo>
                      <a:pt x="369" y="1896"/>
                      <a:pt x="40" y="953"/>
                      <a:pt x="0" y="0"/>
                    </a:cubicBezTo>
                    <a:lnTo>
                      <a:pt x="1873" y="0"/>
                    </a:lnTo>
                    <a:cubicBezTo>
                      <a:pt x="1938" y="644"/>
                      <a:pt x="2222" y="1276"/>
                      <a:pt x="2721" y="1776"/>
                    </a:cubicBezTo>
                    <a:cubicBezTo>
                      <a:pt x="3221" y="2275"/>
                      <a:pt x="3853" y="2558"/>
                      <a:pt x="4497" y="2624"/>
                    </a:cubicBezTo>
                    <a:lnTo>
                      <a:pt x="4497" y="4497"/>
                    </a:lnTo>
                    <a:cubicBezTo>
                      <a:pt x="3544" y="4457"/>
                      <a:pt x="2601" y="4128"/>
                      <a:pt x="1809" y="351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6"/>
              <p:cNvSpPr/>
              <p:nvPr/>
            </p:nvSpPr>
            <p:spPr bwMode="auto">
              <a:xfrm>
                <a:off x="3325813" y="1973262"/>
                <a:ext cx="1193800" cy="1196975"/>
              </a:xfrm>
              <a:custGeom>
                <a:avLst/>
                <a:gdLst>
                  <a:gd name="T0" fmla="*/ 986 w 4497"/>
                  <a:gd name="T1" fmla="*/ 1809 h 4497"/>
                  <a:gd name="T2" fmla="*/ 986 w 4497"/>
                  <a:gd name="T3" fmla="*/ 986 h 4497"/>
                  <a:gd name="T4" fmla="*/ 1809 w 4497"/>
                  <a:gd name="T5" fmla="*/ 986 h 4497"/>
                  <a:gd name="T6" fmla="*/ 4497 w 4497"/>
                  <a:gd name="T7" fmla="*/ 0 h 4497"/>
                  <a:gd name="T8" fmla="*/ 4497 w 4497"/>
                  <a:gd name="T9" fmla="*/ 1861 h 4497"/>
                  <a:gd name="T10" fmla="*/ 2659 w 4497"/>
                  <a:gd name="T11" fmla="*/ 2659 h 4497"/>
                  <a:gd name="T12" fmla="*/ 1861 w 4497"/>
                  <a:gd name="T13" fmla="*/ 4497 h 4497"/>
                  <a:gd name="T14" fmla="*/ 0 w 4497"/>
                  <a:gd name="T15" fmla="*/ 4497 h 4497"/>
                  <a:gd name="T16" fmla="*/ 986 w 4497"/>
                  <a:gd name="T17" fmla="*/ 1809 h 4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97" h="4497">
                    <a:moveTo>
                      <a:pt x="986" y="1809"/>
                    </a:moveTo>
                    <a:lnTo>
                      <a:pt x="986" y="986"/>
                    </a:lnTo>
                    <a:lnTo>
                      <a:pt x="1809" y="986"/>
                    </a:lnTo>
                    <a:cubicBezTo>
                      <a:pt x="2601" y="369"/>
                      <a:pt x="3544" y="40"/>
                      <a:pt x="4497" y="0"/>
                    </a:cubicBezTo>
                    <a:lnTo>
                      <a:pt x="4497" y="1861"/>
                    </a:lnTo>
                    <a:cubicBezTo>
                      <a:pt x="3824" y="1887"/>
                      <a:pt x="3165" y="2152"/>
                      <a:pt x="2659" y="2659"/>
                    </a:cubicBezTo>
                    <a:cubicBezTo>
                      <a:pt x="2152" y="3165"/>
                      <a:pt x="1887" y="3824"/>
                      <a:pt x="1861" y="4497"/>
                    </a:cubicBezTo>
                    <a:lnTo>
                      <a:pt x="0" y="4497"/>
                    </a:lnTo>
                    <a:cubicBezTo>
                      <a:pt x="40" y="3544"/>
                      <a:pt x="369" y="2601"/>
                      <a:pt x="986" y="180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7"/>
              <p:cNvSpPr/>
              <p:nvPr/>
            </p:nvSpPr>
            <p:spPr bwMode="auto">
              <a:xfrm>
                <a:off x="4624388" y="3276600"/>
                <a:ext cx="1193800" cy="1198563"/>
              </a:xfrm>
              <a:custGeom>
                <a:avLst/>
                <a:gdLst>
                  <a:gd name="T0" fmla="*/ 3511 w 4497"/>
                  <a:gd name="T1" fmla="*/ 3511 h 4497"/>
                  <a:gd name="T2" fmla="*/ 2687 w 4497"/>
                  <a:gd name="T3" fmla="*/ 3511 h 4497"/>
                  <a:gd name="T4" fmla="*/ 0 w 4497"/>
                  <a:gd name="T5" fmla="*/ 4497 h 4497"/>
                  <a:gd name="T6" fmla="*/ 0 w 4497"/>
                  <a:gd name="T7" fmla="*/ 2636 h 4497"/>
                  <a:gd name="T8" fmla="*/ 1838 w 4497"/>
                  <a:gd name="T9" fmla="*/ 1838 h 4497"/>
                  <a:gd name="T10" fmla="*/ 2636 w 4497"/>
                  <a:gd name="T11" fmla="*/ 0 h 4497"/>
                  <a:gd name="T12" fmla="*/ 4497 w 4497"/>
                  <a:gd name="T13" fmla="*/ 0 h 4497"/>
                  <a:gd name="T14" fmla="*/ 3511 w 4497"/>
                  <a:gd name="T15" fmla="*/ 2687 h 4497"/>
                  <a:gd name="T16" fmla="*/ 3511 w 4497"/>
                  <a:gd name="T17" fmla="*/ 3511 h 4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97" h="4497">
                    <a:moveTo>
                      <a:pt x="3511" y="3511"/>
                    </a:moveTo>
                    <a:lnTo>
                      <a:pt x="2687" y="3511"/>
                    </a:lnTo>
                    <a:cubicBezTo>
                      <a:pt x="1896" y="4128"/>
                      <a:pt x="953" y="4457"/>
                      <a:pt x="0" y="4497"/>
                    </a:cubicBezTo>
                    <a:lnTo>
                      <a:pt x="0" y="2636"/>
                    </a:lnTo>
                    <a:cubicBezTo>
                      <a:pt x="673" y="2610"/>
                      <a:pt x="1332" y="2345"/>
                      <a:pt x="1838" y="1838"/>
                    </a:cubicBezTo>
                    <a:cubicBezTo>
                      <a:pt x="2345" y="1332"/>
                      <a:pt x="2610" y="673"/>
                      <a:pt x="2636" y="0"/>
                    </a:cubicBezTo>
                    <a:lnTo>
                      <a:pt x="4497" y="0"/>
                    </a:lnTo>
                    <a:cubicBezTo>
                      <a:pt x="4457" y="953"/>
                      <a:pt x="4128" y="1896"/>
                      <a:pt x="3511" y="2687"/>
                    </a:cubicBezTo>
                    <a:lnTo>
                      <a:pt x="3511" y="3511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8"/>
              <p:cNvSpPr/>
              <p:nvPr/>
            </p:nvSpPr>
            <p:spPr bwMode="auto">
              <a:xfrm>
                <a:off x="4624388" y="1973262"/>
                <a:ext cx="1193800" cy="1196975"/>
              </a:xfrm>
              <a:custGeom>
                <a:avLst/>
                <a:gdLst>
                  <a:gd name="T0" fmla="*/ 3511 w 4497"/>
                  <a:gd name="T1" fmla="*/ 1809 h 4497"/>
                  <a:gd name="T2" fmla="*/ 4497 w 4497"/>
                  <a:gd name="T3" fmla="*/ 4497 h 4497"/>
                  <a:gd name="T4" fmla="*/ 2624 w 4497"/>
                  <a:gd name="T5" fmla="*/ 4497 h 4497"/>
                  <a:gd name="T6" fmla="*/ 1776 w 4497"/>
                  <a:gd name="T7" fmla="*/ 2721 h 4497"/>
                  <a:gd name="T8" fmla="*/ 0 w 4497"/>
                  <a:gd name="T9" fmla="*/ 1873 h 4497"/>
                  <a:gd name="T10" fmla="*/ 0 w 4497"/>
                  <a:gd name="T11" fmla="*/ 0 h 4497"/>
                  <a:gd name="T12" fmla="*/ 2687 w 4497"/>
                  <a:gd name="T13" fmla="*/ 986 h 4497"/>
                  <a:gd name="T14" fmla="*/ 3511 w 4497"/>
                  <a:gd name="T15" fmla="*/ 986 h 4497"/>
                  <a:gd name="T16" fmla="*/ 3511 w 4497"/>
                  <a:gd name="T17" fmla="*/ 1809 h 44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497" h="4497">
                    <a:moveTo>
                      <a:pt x="3511" y="1809"/>
                    </a:moveTo>
                    <a:cubicBezTo>
                      <a:pt x="4128" y="2601"/>
                      <a:pt x="4457" y="3544"/>
                      <a:pt x="4497" y="4497"/>
                    </a:cubicBezTo>
                    <a:lnTo>
                      <a:pt x="2624" y="4497"/>
                    </a:lnTo>
                    <a:cubicBezTo>
                      <a:pt x="2558" y="3853"/>
                      <a:pt x="2275" y="3221"/>
                      <a:pt x="1776" y="2721"/>
                    </a:cubicBezTo>
                    <a:cubicBezTo>
                      <a:pt x="1276" y="2222"/>
                      <a:pt x="644" y="1938"/>
                      <a:pt x="0" y="1873"/>
                    </a:cubicBezTo>
                    <a:lnTo>
                      <a:pt x="0" y="0"/>
                    </a:lnTo>
                    <a:cubicBezTo>
                      <a:pt x="953" y="40"/>
                      <a:pt x="1896" y="369"/>
                      <a:pt x="2687" y="986"/>
                    </a:cubicBezTo>
                    <a:lnTo>
                      <a:pt x="3511" y="986"/>
                    </a:lnTo>
                    <a:lnTo>
                      <a:pt x="3511" y="1809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 b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3786883" y="2348629"/>
                <a:ext cx="144016" cy="27315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zh-CN" sz="2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5251579" y="2348629"/>
                <a:ext cx="144016" cy="27315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zh-CN" sz="2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TextBox 34"/>
              <p:cNvSpPr txBox="1"/>
              <p:nvPr/>
            </p:nvSpPr>
            <p:spPr>
              <a:xfrm>
                <a:off x="3786883" y="3767794"/>
                <a:ext cx="144016" cy="27315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zh-CN" sz="2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5251579" y="3767794"/>
                <a:ext cx="144016" cy="273158"/>
              </a:xfrm>
              <a:prstGeom prst="rect">
                <a:avLst/>
              </a:prstGeom>
              <a:grpFill/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en-US" altLang="zh-CN" sz="22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en-US" altLang="zh-CN" sz="2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8124" y="3430"/>
              <a:ext cx="2673" cy="2673"/>
            </a:xfrm>
            <a:custGeom>
              <a:avLst/>
              <a:gdLst>
                <a:gd name="connsiteX0" fmla="*/ 0 w 1007417"/>
                <a:gd name="connsiteY0" fmla="*/ 503709 h 1007417"/>
                <a:gd name="connsiteX1" fmla="*/ 503709 w 1007417"/>
                <a:gd name="connsiteY1" fmla="*/ 0 h 1007417"/>
                <a:gd name="connsiteX2" fmla="*/ 1007418 w 1007417"/>
                <a:gd name="connsiteY2" fmla="*/ 503709 h 1007417"/>
                <a:gd name="connsiteX3" fmla="*/ 503709 w 1007417"/>
                <a:gd name="connsiteY3" fmla="*/ 1007418 h 1007417"/>
                <a:gd name="connsiteX4" fmla="*/ 0 w 1007417"/>
                <a:gd name="connsiteY4" fmla="*/ 503709 h 10074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417" h="1007417">
                  <a:moveTo>
                    <a:pt x="0" y="503709"/>
                  </a:moveTo>
                  <a:cubicBezTo>
                    <a:pt x="0" y="225518"/>
                    <a:pt x="225518" y="0"/>
                    <a:pt x="503709" y="0"/>
                  </a:cubicBezTo>
                  <a:cubicBezTo>
                    <a:pt x="781900" y="0"/>
                    <a:pt x="1007418" y="225518"/>
                    <a:pt x="1007418" y="503709"/>
                  </a:cubicBezTo>
                  <a:cubicBezTo>
                    <a:pt x="1007418" y="781900"/>
                    <a:pt x="781900" y="1007418"/>
                    <a:pt x="503709" y="1007418"/>
                  </a:cubicBezTo>
                  <a:cubicBezTo>
                    <a:pt x="225518" y="1007418"/>
                    <a:pt x="0" y="781900"/>
                    <a:pt x="0" y="503709"/>
                  </a:cubicBezTo>
                  <a:close/>
                </a:path>
              </a:pathLst>
            </a:custGeom>
            <a:noFill/>
            <a:ln w="25400">
              <a:solidFill>
                <a:srgbClr val="59990E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 b="1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20"/>
            <p:cNvSpPr/>
            <p:nvPr/>
          </p:nvSpPr>
          <p:spPr bwMode="auto">
            <a:xfrm>
              <a:off x="8959" y="5045"/>
              <a:ext cx="625" cy="41"/>
            </a:xfrm>
            <a:custGeom>
              <a:avLst/>
              <a:gdLst>
                <a:gd name="T0" fmla="*/ 86 w 88"/>
                <a:gd name="T1" fmla="*/ 0 h 6"/>
                <a:gd name="T2" fmla="*/ 3 w 88"/>
                <a:gd name="T3" fmla="*/ 0 h 6"/>
                <a:gd name="T4" fmla="*/ 0 w 88"/>
                <a:gd name="T5" fmla="*/ 3 h 6"/>
                <a:gd name="T6" fmla="*/ 3 w 88"/>
                <a:gd name="T7" fmla="*/ 6 h 6"/>
                <a:gd name="T8" fmla="*/ 86 w 88"/>
                <a:gd name="T9" fmla="*/ 6 h 6"/>
                <a:gd name="T10" fmla="*/ 88 w 88"/>
                <a:gd name="T11" fmla="*/ 3 h 6"/>
                <a:gd name="T12" fmla="*/ 86 w 88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6">
                  <a:moveTo>
                    <a:pt x="8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2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8" y="5"/>
                    <a:pt x="88" y="3"/>
                  </a:cubicBezTo>
                  <a:cubicBezTo>
                    <a:pt x="88" y="2"/>
                    <a:pt x="87" y="0"/>
                    <a:pt x="86" y="0"/>
                  </a:cubicBez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21"/>
            <p:cNvSpPr/>
            <p:nvPr/>
          </p:nvSpPr>
          <p:spPr bwMode="auto">
            <a:xfrm>
              <a:off x="8959" y="4888"/>
              <a:ext cx="625" cy="36"/>
            </a:xfrm>
            <a:custGeom>
              <a:avLst/>
              <a:gdLst>
                <a:gd name="T0" fmla="*/ 86 w 88"/>
                <a:gd name="T1" fmla="*/ 0 h 5"/>
                <a:gd name="T2" fmla="*/ 3 w 88"/>
                <a:gd name="T3" fmla="*/ 0 h 5"/>
                <a:gd name="T4" fmla="*/ 0 w 88"/>
                <a:gd name="T5" fmla="*/ 3 h 5"/>
                <a:gd name="T6" fmla="*/ 3 w 88"/>
                <a:gd name="T7" fmla="*/ 5 h 5"/>
                <a:gd name="T8" fmla="*/ 86 w 88"/>
                <a:gd name="T9" fmla="*/ 5 h 5"/>
                <a:gd name="T10" fmla="*/ 88 w 88"/>
                <a:gd name="T11" fmla="*/ 3 h 5"/>
                <a:gd name="T12" fmla="*/ 86 w 88"/>
                <a:gd name="T13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5">
                  <a:moveTo>
                    <a:pt x="8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5"/>
                    <a:pt x="3" y="5"/>
                  </a:cubicBezTo>
                  <a:cubicBezTo>
                    <a:pt x="86" y="5"/>
                    <a:pt x="86" y="5"/>
                    <a:pt x="86" y="5"/>
                  </a:cubicBezTo>
                  <a:cubicBezTo>
                    <a:pt x="87" y="5"/>
                    <a:pt x="88" y="4"/>
                    <a:pt x="88" y="3"/>
                  </a:cubicBezTo>
                  <a:cubicBezTo>
                    <a:pt x="88" y="1"/>
                    <a:pt x="87" y="0"/>
                    <a:pt x="86" y="0"/>
                  </a:cubicBez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22"/>
            <p:cNvSpPr/>
            <p:nvPr/>
          </p:nvSpPr>
          <p:spPr bwMode="auto">
            <a:xfrm>
              <a:off x="8959" y="4725"/>
              <a:ext cx="625" cy="41"/>
            </a:xfrm>
            <a:custGeom>
              <a:avLst/>
              <a:gdLst>
                <a:gd name="T0" fmla="*/ 86 w 88"/>
                <a:gd name="T1" fmla="*/ 0 h 6"/>
                <a:gd name="T2" fmla="*/ 3 w 88"/>
                <a:gd name="T3" fmla="*/ 0 h 6"/>
                <a:gd name="T4" fmla="*/ 0 w 88"/>
                <a:gd name="T5" fmla="*/ 3 h 6"/>
                <a:gd name="T6" fmla="*/ 3 w 88"/>
                <a:gd name="T7" fmla="*/ 6 h 6"/>
                <a:gd name="T8" fmla="*/ 86 w 88"/>
                <a:gd name="T9" fmla="*/ 6 h 6"/>
                <a:gd name="T10" fmla="*/ 88 w 88"/>
                <a:gd name="T11" fmla="*/ 3 h 6"/>
                <a:gd name="T12" fmla="*/ 86 w 88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8" h="6">
                  <a:moveTo>
                    <a:pt x="86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7" y="6"/>
                    <a:pt x="88" y="4"/>
                    <a:pt x="88" y="3"/>
                  </a:cubicBezTo>
                  <a:cubicBezTo>
                    <a:pt x="88" y="1"/>
                    <a:pt x="87" y="0"/>
                    <a:pt x="86" y="0"/>
                  </a:cubicBez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23"/>
            <p:cNvSpPr/>
            <p:nvPr/>
          </p:nvSpPr>
          <p:spPr bwMode="auto">
            <a:xfrm>
              <a:off x="8959" y="4569"/>
              <a:ext cx="305" cy="41"/>
            </a:xfrm>
            <a:custGeom>
              <a:avLst/>
              <a:gdLst>
                <a:gd name="T0" fmla="*/ 3 w 43"/>
                <a:gd name="T1" fmla="*/ 6 h 6"/>
                <a:gd name="T2" fmla="*/ 41 w 43"/>
                <a:gd name="T3" fmla="*/ 6 h 6"/>
                <a:gd name="T4" fmla="*/ 43 w 43"/>
                <a:gd name="T5" fmla="*/ 3 h 6"/>
                <a:gd name="T6" fmla="*/ 41 w 43"/>
                <a:gd name="T7" fmla="*/ 0 h 6"/>
                <a:gd name="T8" fmla="*/ 3 w 43"/>
                <a:gd name="T9" fmla="*/ 0 h 6"/>
                <a:gd name="T10" fmla="*/ 0 w 43"/>
                <a:gd name="T11" fmla="*/ 3 h 6"/>
                <a:gd name="T12" fmla="*/ 3 w 4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3" h="6">
                  <a:moveTo>
                    <a:pt x="3" y="6"/>
                  </a:moveTo>
                  <a:cubicBezTo>
                    <a:pt x="41" y="6"/>
                    <a:pt x="41" y="6"/>
                    <a:pt x="41" y="6"/>
                  </a:cubicBezTo>
                  <a:cubicBezTo>
                    <a:pt x="42" y="6"/>
                    <a:pt x="43" y="4"/>
                    <a:pt x="43" y="3"/>
                  </a:cubicBezTo>
                  <a:cubicBezTo>
                    <a:pt x="43" y="1"/>
                    <a:pt x="42" y="0"/>
                    <a:pt x="41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4"/>
                    <a:pt x="1" y="6"/>
                    <a:pt x="3" y="6"/>
                  </a:cubicBez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Freeform 24"/>
            <p:cNvSpPr>
              <a:spLocks noEditPoints="1"/>
            </p:cNvSpPr>
            <p:nvPr/>
          </p:nvSpPr>
          <p:spPr bwMode="auto">
            <a:xfrm>
              <a:off x="8761" y="4021"/>
              <a:ext cx="1021" cy="1391"/>
            </a:xfrm>
            <a:custGeom>
              <a:avLst/>
              <a:gdLst>
                <a:gd name="T0" fmla="*/ 116 w 144"/>
                <a:gd name="T1" fmla="*/ 2 h 196"/>
                <a:gd name="T2" fmla="*/ 111 w 144"/>
                <a:gd name="T3" fmla="*/ 0 h 196"/>
                <a:gd name="T4" fmla="*/ 7 w 144"/>
                <a:gd name="T5" fmla="*/ 0 h 196"/>
                <a:gd name="T6" fmla="*/ 0 w 144"/>
                <a:gd name="T7" fmla="*/ 7 h 196"/>
                <a:gd name="T8" fmla="*/ 0 w 144"/>
                <a:gd name="T9" fmla="*/ 189 h 196"/>
                <a:gd name="T10" fmla="*/ 7 w 144"/>
                <a:gd name="T11" fmla="*/ 196 h 196"/>
                <a:gd name="T12" fmla="*/ 138 w 144"/>
                <a:gd name="T13" fmla="*/ 196 h 196"/>
                <a:gd name="T14" fmla="*/ 144 w 144"/>
                <a:gd name="T15" fmla="*/ 189 h 196"/>
                <a:gd name="T16" fmla="*/ 144 w 144"/>
                <a:gd name="T17" fmla="*/ 33 h 196"/>
                <a:gd name="T18" fmla="*/ 142 w 144"/>
                <a:gd name="T19" fmla="*/ 28 h 196"/>
                <a:gd name="T20" fmla="*/ 116 w 144"/>
                <a:gd name="T21" fmla="*/ 2 h 196"/>
                <a:gd name="T22" fmla="*/ 13 w 144"/>
                <a:gd name="T23" fmla="*/ 182 h 196"/>
                <a:gd name="T24" fmla="*/ 13 w 144"/>
                <a:gd name="T25" fmla="*/ 13 h 196"/>
                <a:gd name="T26" fmla="*/ 104 w 144"/>
                <a:gd name="T27" fmla="*/ 13 h 196"/>
                <a:gd name="T28" fmla="*/ 104 w 144"/>
                <a:gd name="T29" fmla="*/ 36 h 196"/>
                <a:gd name="T30" fmla="*/ 108 w 144"/>
                <a:gd name="T31" fmla="*/ 40 h 196"/>
                <a:gd name="T32" fmla="*/ 131 w 144"/>
                <a:gd name="T33" fmla="*/ 40 h 196"/>
                <a:gd name="T34" fmla="*/ 131 w 144"/>
                <a:gd name="T35" fmla="*/ 182 h 196"/>
                <a:gd name="T36" fmla="*/ 13 w 144"/>
                <a:gd name="T37" fmla="*/ 182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44" h="196">
                  <a:moveTo>
                    <a:pt x="116" y="2"/>
                  </a:moveTo>
                  <a:cubicBezTo>
                    <a:pt x="115" y="1"/>
                    <a:pt x="113" y="0"/>
                    <a:pt x="111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189"/>
                    <a:pt x="0" y="189"/>
                    <a:pt x="0" y="189"/>
                  </a:cubicBezTo>
                  <a:cubicBezTo>
                    <a:pt x="0" y="193"/>
                    <a:pt x="3" y="196"/>
                    <a:pt x="7" y="196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1" y="196"/>
                    <a:pt x="144" y="193"/>
                    <a:pt x="144" y="189"/>
                  </a:cubicBezTo>
                  <a:cubicBezTo>
                    <a:pt x="144" y="33"/>
                    <a:pt x="144" y="33"/>
                    <a:pt x="144" y="33"/>
                  </a:cubicBezTo>
                  <a:cubicBezTo>
                    <a:pt x="144" y="31"/>
                    <a:pt x="144" y="29"/>
                    <a:pt x="142" y="28"/>
                  </a:cubicBezTo>
                  <a:lnTo>
                    <a:pt x="116" y="2"/>
                  </a:lnTo>
                  <a:close/>
                  <a:moveTo>
                    <a:pt x="13" y="182"/>
                  </a:moveTo>
                  <a:cubicBezTo>
                    <a:pt x="13" y="13"/>
                    <a:pt x="13" y="13"/>
                    <a:pt x="13" y="13"/>
                  </a:cubicBezTo>
                  <a:cubicBezTo>
                    <a:pt x="104" y="13"/>
                    <a:pt x="104" y="13"/>
                    <a:pt x="104" y="13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104" y="38"/>
                    <a:pt x="106" y="40"/>
                    <a:pt x="108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31" y="182"/>
                    <a:pt x="131" y="182"/>
                    <a:pt x="131" y="182"/>
                  </a:cubicBezTo>
                  <a:lnTo>
                    <a:pt x="13" y="182"/>
                  </a:lnTo>
                  <a:close/>
                </a:path>
              </a:pathLst>
            </a:custGeom>
            <a:solidFill>
              <a:srgbClr val="59990E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25"/>
            <p:cNvSpPr>
              <a:spLocks noEditPoints="1"/>
            </p:cNvSpPr>
            <p:nvPr/>
          </p:nvSpPr>
          <p:spPr bwMode="auto">
            <a:xfrm>
              <a:off x="9895" y="4086"/>
              <a:ext cx="278" cy="1314"/>
            </a:xfrm>
            <a:custGeom>
              <a:avLst/>
              <a:gdLst>
                <a:gd name="T0" fmla="*/ 35 w 39"/>
                <a:gd name="T1" fmla="*/ 0 h 185"/>
                <a:gd name="T2" fmla="*/ 4 w 39"/>
                <a:gd name="T3" fmla="*/ 0 h 185"/>
                <a:gd name="T4" fmla="*/ 0 w 39"/>
                <a:gd name="T5" fmla="*/ 4 h 185"/>
                <a:gd name="T6" fmla="*/ 0 w 39"/>
                <a:gd name="T7" fmla="*/ 144 h 185"/>
                <a:gd name="T8" fmla="*/ 0 w 39"/>
                <a:gd name="T9" fmla="*/ 146 h 185"/>
                <a:gd name="T10" fmla="*/ 16 w 39"/>
                <a:gd name="T11" fmla="*/ 182 h 185"/>
                <a:gd name="T12" fmla="*/ 20 w 39"/>
                <a:gd name="T13" fmla="*/ 185 h 185"/>
                <a:gd name="T14" fmla="*/ 23 w 39"/>
                <a:gd name="T15" fmla="*/ 182 h 185"/>
                <a:gd name="T16" fmla="*/ 39 w 39"/>
                <a:gd name="T17" fmla="*/ 146 h 185"/>
                <a:gd name="T18" fmla="*/ 39 w 39"/>
                <a:gd name="T19" fmla="*/ 144 h 185"/>
                <a:gd name="T20" fmla="*/ 39 w 39"/>
                <a:gd name="T21" fmla="*/ 4 h 185"/>
                <a:gd name="T22" fmla="*/ 35 w 39"/>
                <a:gd name="T23" fmla="*/ 0 h 185"/>
                <a:gd name="T24" fmla="*/ 31 w 39"/>
                <a:gd name="T25" fmla="*/ 143 h 185"/>
                <a:gd name="T26" fmla="*/ 25 w 39"/>
                <a:gd name="T27" fmla="*/ 157 h 185"/>
                <a:gd name="T28" fmla="*/ 14 w 39"/>
                <a:gd name="T29" fmla="*/ 157 h 185"/>
                <a:gd name="T30" fmla="*/ 8 w 39"/>
                <a:gd name="T31" fmla="*/ 143 h 185"/>
                <a:gd name="T32" fmla="*/ 8 w 39"/>
                <a:gd name="T33" fmla="*/ 8 h 185"/>
                <a:gd name="T34" fmla="*/ 18 w 39"/>
                <a:gd name="T35" fmla="*/ 8 h 185"/>
                <a:gd name="T36" fmla="*/ 18 w 39"/>
                <a:gd name="T37" fmla="*/ 8 h 185"/>
                <a:gd name="T38" fmla="*/ 18 w 39"/>
                <a:gd name="T39" fmla="*/ 137 h 185"/>
                <a:gd name="T40" fmla="*/ 21 w 39"/>
                <a:gd name="T41" fmla="*/ 139 h 185"/>
                <a:gd name="T42" fmla="*/ 24 w 39"/>
                <a:gd name="T43" fmla="*/ 137 h 185"/>
                <a:gd name="T44" fmla="*/ 24 w 39"/>
                <a:gd name="T45" fmla="*/ 8 h 185"/>
                <a:gd name="T46" fmla="*/ 24 w 39"/>
                <a:gd name="T47" fmla="*/ 8 h 185"/>
                <a:gd name="T48" fmla="*/ 31 w 39"/>
                <a:gd name="T49" fmla="*/ 8 h 185"/>
                <a:gd name="T50" fmla="*/ 31 w 39"/>
                <a:gd name="T51" fmla="*/ 143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" h="185">
                  <a:moveTo>
                    <a:pt x="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1"/>
                    <a:pt x="0" y="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0" y="145"/>
                    <a:pt x="0" y="145"/>
                    <a:pt x="0" y="146"/>
                  </a:cubicBezTo>
                  <a:cubicBezTo>
                    <a:pt x="16" y="182"/>
                    <a:pt x="16" y="182"/>
                    <a:pt x="16" y="182"/>
                  </a:cubicBezTo>
                  <a:cubicBezTo>
                    <a:pt x="17" y="184"/>
                    <a:pt x="18" y="185"/>
                    <a:pt x="20" y="185"/>
                  </a:cubicBezTo>
                  <a:cubicBezTo>
                    <a:pt x="21" y="185"/>
                    <a:pt x="23" y="184"/>
                    <a:pt x="23" y="182"/>
                  </a:cubicBezTo>
                  <a:cubicBezTo>
                    <a:pt x="39" y="146"/>
                    <a:pt x="39" y="146"/>
                    <a:pt x="39" y="146"/>
                  </a:cubicBezTo>
                  <a:cubicBezTo>
                    <a:pt x="39" y="145"/>
                    <a:pt x="39" y="145"/>
                    <a:pt x="39" y="144"/>
                  </a:cubicBezTo>
                  <a:cubicBezTo>
                    <a:pt x="39" y="4"/>
                    <a:pt x="39" y="4"/>
                    <a:pt x="39" y="4"/>
                  </a:cubicBezTo>
                  <a:cubicBezTo>
                    <a:pt x="39" y="1"/>
                    <a:pt x="37" y="0"/>
                    <a:pt x="35" y="0"/>
                  </a:cubicBezTo>
                  <a:close/>
                  <a:moveTo>
                    <a:pt x="31" y="143"/>
                  </a:moveTo>
                  <a:cubicBezTo>
                    <a:pt x="25" y="157"/>
                    <a:pt x="25" y="157"/>
                    <a:pt x="25" y="157"/>
                  </a:cubicBezTo>
                  <a:cubicBezTo>
                    <a:pt x="14" y="157"/>
                    <a:pt x="14" y="157"/>
                    <a:pt x="14" y="157"/>
                  </a:cubicBezTo>
                  <a:cubicBezTo>
                    <a:pt x="8" y="143"/>
                    <a:pt x="8" y="143"/>
                    <a:pt x="8" y="143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137"/>
                    <a:pt x="18" y="137"/>
                    <a:pt x="18" y="137"/>
                  </a:cubicBezTo>
                  <a:cubicBezTo>
                    <a:pt x="18" y="138"/>
                    <a:pt x="19" y="139"/>
                    <a:pt x="21" y="139"/>
                  </a:cubicBezTo>
                  <a:cubicBezTo>
                    <a:pt x="22" y="139"/>
                    <a:pt x="24" y="138"/>
                    <a:pt x="24" y="137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31" y="8"/>
                    <a:pt x="31" y="8"/>
                    <a:pt x="31" y="8"/>
                  </a:cubicBezTo>
                  <a:lnTo>
                    <a:pt x="31" y="143"/>
                  </a:ln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组合 45"/>
          <p:cNvGrpSpPr/>
          <p:nvPr/>
        </p:nvGrpSpPr>
        <p:grpSpPr>
          <a:xfrm>
            <a:off x="4529717" y="1055837"/>
            <a:ext cx="3354696" cy="3821624"/>
            <a:chOff x="6493" y="1554"/>
            <a:chExt cx="6073" cy="6918"/>
          </a:xfrm>
        </p:grpSpPr>
        <p:sp>
          <p:nvSpPr>
            <p:cNvPr id="8" name="Freeform 25"/>
            <p:cNvSpPr/>
            <p:nvPr/>
          </p:nvSpPr>
          <p:spPr bwMode="auto">
            <a:xfrm>
              <a:off x="8918" y="1554"/>
              <a:ext cx="3120" cy="2233"/>
            </a:xfrm>
            <a:custGeom>
              <a:avLst/>
              <a:gdLst>
                <a:gd name="T0" fmla="*/ 0 w 527"/>
                <a:gd name="T1" fmla="*/ 212 h 377"/>
                <a:gd name="T2" fmla="*/ 53 w 527"/>
                <a:gd name="T3" fmla="*/ 271 h 377"/>
                <a:gd name="T4" fmla="*/ 169 w 527"/>
                <a:gd name="T5" fmla="*/ 347 h 377"/>
                <a:gd name="T6" fmla="*/ 325 w 527"/>
                <a:gd name="T7" fmla="*/ 370 h 377"/>
                <a:gd name="T8" fmla="*/ 461 w 527"/>
                <a:gd name="T9" fmla="*/ 303 h 377"/>
                <a:gd name="T10" fmla="*/ 467 w 527"/>
                <a:gd name="T11" fmla="*/ 298 h 377"/>
                <a:gd name="T12" fmla="*/ 515 w 527"/>
                <a:gd name="T13" fmla="*/ 211 h 377"/>
                <a:gd name="T14" fmla="*/ 524 w 527"/>
                <a:gd name="T15" fmla="*/ 118 h 377"/>
                <a:gd name="T16" fmla="*/ 503 w 527"/>
                <a:gd name="T17" fmla="*/ 45 h 377"/>
                <a:gd name="T18" fmla="*/ 463 w 527"/>
                <a:gd name="T19" fmla="*/ 6 h 377"/>
                <a:gd name="T20" fmla="*/ 417 w 527"/>
                <a:gd name="T21" fmla="*/ 3 h 377"/>
                <a:gd name="T22" fmla="*/ 373 w 527"/>
                <a:gd name="T23" fmla="*/ 21 h 377"/>
                <a:gd name="T24" fmla="*/ 333 w 527"/>
                <a:gd name="T25" fmla="*/ 48 h 377"/>
                <a:gd name="T26" fmla="*/ 296 w 527"/>
                <a:gd name="T27" fmla="*/ 82 h 377"/>
                <a:gd name="T28" fmla="*/ 294 w 527"/>
                <a:gd name="T29" fmla="*/ 85 h 377"/>
                <a:gd name="T30" fmla="*/ 235 w 527"/>
                <a:gd name="T31" fmla="*/ 148 h 377"/>
                <a:gd name="T32" fmla="*/ 154 w 527"/>
                <a:gd name="T33" fmla="*/ 200 h 377"/>
                <a:gd name="T34" fmla="*/ 62 w 527"/>
                <a:gd name="T35" fmla="*/ 218 h 377"/>
                <a:gd name="T36" fmla="*/ 0 w 527"/>
                <a:gd name="T37" fmla="*/ 212 h 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27" h="377">
                  <a:moveTo>
                    <a:pt x="0" y="212"/>
                  </a:moveTo>
                  <a:cubicBezTo>
                    <a:pt x="7" y="222"/>
                    <a:pt x="25" y="245"/>
                    <a:pt x="53" y="271"/>
                  </a:cubicBezTo>
                  <a:cubicBezTo>
                    <a:pt x="82" y="297"/>
                    <a:pt x="121" y="327"/>
                    <a:pt x="169" y="347"/>
                  </a:cubicBezTo>
                  <a:cubicBezTo>
                    <a:pt x="217" y="367"/>
                    <a:pt x="272" y="377"/>
                    <a:pt x="325" y="370"/>
                  </a:cubicBezTo>
                  <a:cubicBezTo>
                    <a:pt x="377" y="364"/>
                    <a:pt x="427" y="340"/>
                    <a:pt x="461" y="303"/>
                  </a:cubicBezTo>
                  <a:cubicBezTo>
                    <a:pt x="463" y="302"/>
                    <a:pt x="465" y="300"/>
                    <a:pt x="467" y="298"/>
                  </a:cubicBezTo>
                  <a:cubicBezTo>
                    <a:pt x="489" y="273"/>
                    <a:pt x="505" y="243"/>
                    <a:pt x="515" y="211"/>
                  </a:cubicBezTo>
                  <a:cubicBezTo>
                    <a:pt x="524" y="180"/>
                    <a:pt x="527" y="147"/>
                    <a:pt x="524" y="118"/>
                  </a:cubicBezTo>
                  <a:cubicBezTo>
                    <a:pt x="521" y="90"/>
                    <a:pt x="513" y="64"/>
                    <a:pt x="503" y="45"/>
                  </a:cubicBezTo>
                  <a:cubicBezTo>
                    <a:pt x="492" y="26"/>
                    <a:pt x="478" y="13"/>
                    <a:pt x="463" y="6"/>
                  </a:cubicBezTo>
                  <a:cubicBezTo>
                    <a:pt x="447" y="0"/>
                    <a:pt x="432" y="0"/>
                    <a:pt x="417" y="3"/>
                  </a:cubicBezTo>
                  <a:cubicBezTo>
                    <a:pt x="402" y="6"/>
                    <a:pt x="387" y="13"/>
                    <a:pt x="373" y="21"/>
                  </a:cubicBezTo>
                  <a:cubicBezTo>
                    <a:pt x="359" y="29"/>
                    <a:pt x="345" y="38"/>
                    <a:pt x="333" y="48"/>
                  </a:cubicBezTo>
                  <a:cubicBezTo>
                    <a:pt x="320" y="58"/>
                    <a:pt x="308" y="69"/>
                    <a:pt x="296" y="82"/>
                  </a:cubicBezTo>
                  <a:cubicBezTo>
                    <a:pt x="295" y="83"/>
                    <a:pt x="295" y="84"/>
                    <a:pt x="294" y="85"/>
                  </a:cubicBezTo>
                  <a:cubicBezTo>
                    <a:pt x="276" y="103"/>
                    <a:pt x="259" y="127"/>
                    <a:pt x="235" y="148"/>
                  </a:cubicBezTo>
                  <a:cubicBezTo>
                    <a:pt x="213" y="169"/>
                    <a:pt x="185" y="188"/>
                    <a:pt x="154" y="200"/>
                  </a:cubicBezTo>
                  <a:cubicBezTo>
                    <a:pt x="124" y="213"/>
                    <a:pt x="90" y="218"/>
                    <a:pt x="62" y="218"/>
                  </a:cubicBezTo>
                  <a:cubicBezTo>
                    <a:pt x="33" y="219"/>
                    <a:pt x="9" y="213"/>
                    <a:pt x="0" y="212"/>
                  </a:cubicBez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26"/>
            <p:cNvSpPr/>
            <p:nvPr/>
          </p:nvSpPr>
          <p:spPr bwMode="auto">
            <a:xfrm>
              <a:off x="8966" y="2839"/>
              <a:ext cx="35" cy="25"/>
            </a:xfrm>
            <a:custGeom>
              <a:avLst/>
              <a:gdLst>
                <a:gd name="T0" fmla="*/ 4 w 6"/>
                <a:gd name="T1" fmla="*/ 4 h 4"/>
                <a:gd name="T2" fmla="*/ 4 w 6"/>
                <a:gd name="T3" fmla="*/ 4 h 4"/>
                <a:gd name="T4" fmla="*/ 4 w 6"/>
                <a:gd name="T5" fmla="*/ 3 h 4"/>
                <a:gd name="T6" fmla="*/ 3 w 6"/>
                <a:gd name="T7" fmla="*/ 2 h 4"/>
                <a:gd name="T8" fmla="*/ 5 w 6"/>
                <a:gd name="T9" fmla="*/ 2 h 4"/>
                <a:gd name="T10" fmla="*/ 6 w 6"/>
                <a:gd name="T11" fmla="*/ 1 h 4"/>
                <a:gd name="T12" fmla="*/ 5 w 6"/>
                <a:gd name="T13" fmla="*/ 0 h 4"/>
                <a:gd name="T14" fmla="*/ 1 w 6"/>
                <a:gd name="T15" fmla="*/ 0 h 4"/>
                <a:gd name="T16" fmla="*/ 0 w 6"/>
                <a:gd name="T17" fmla="*/ 0 h 4"/>
                <a:gd name="T18" fmla="*/ 1 w 6"/>
                <a:gd name="T19" fmla="*/ 1 h 4"/>
                <a:gd name="T20" fmla="*/ 3 w 6"/>
                <a:gd name="T21" fmla="*/ 4 h 4"/>
                <a:gd name="T22" fmla="*/ 4 w 6"/>
                <a:gd name="T23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6" h="4">
                  <a:moveTo>
                    <a:pt x="4" y="4"/>
                  </a:move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4" y="3"/>
                    <a:pt x="4" y="3"/>
                  </a:cubicBezTo>
                  <a:cubicBezTo>
                    <a:pt x="4" y="3"/>
                    <a:pt x="4" y="2"/>
                    <a:pt x="3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5" y="2"/>
                    <a:pt x="6" y="1"/>
                  </a:cubicBezTo>
                  <a:cubicBezTo>
                    <a:pt x="6" y="1"/>
                    <a:pt x="5" y="0"/>
                    <a:pt x="5" y="0"/>
                  </a:cubicBezTo>
                  <a:cubicBezTo>
                    <a:pt x="4" y="0"/>
                    <a:pt x="2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0" y="1"/>
                    <a:pt x="1" y="1"/>
                  </a:cubicBezTo>
                  <a:cubicBezTo>
                    <a:pt x="1" y="2"/>
                    <a:pt x="2" y="3"/>
                    <a:pt x="3" y="4"/>
                  </a:cubicBezTo>
                  <a:cubicBezTo>
                    <a:pt x="3" y="4"/>
                    <a:pt x="3" y="4"/>
                    <a:pt x="4" y="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Freeform 27"/>
            <p:cNvSpPr>
              <a:spLocks noEditPoints="1"/>
            </p:cNvSpPr>
            <p:nvPr/>
          </p:nvSpPr>
          <p:spPr bwMode="auto">
            <a:xfrm>
              <a:off x="9006" y="1579"/>
              <a:ext cx="3005" cy="2160"/>
            </a:xfrm>
            <a:custGeom>
              <a:avLst/>
              <a:gdLst>
                <a:gd name="T0" fmla="*/ 370 w 507"/>
                <a:gd name="T1" fmla="*/ 345 h 365"/>
                <a:gd name="T2" fmla="*/ 351 w 507"/>
                <a:gd name="T3" fmla="*/ 354 h 365"/>
                <a:gd name="T4" fmla="*/ 402 w 507"/>
                <a:gd name="T5" fmla="*/ 331 h 365"/>
                <a:gd name="T6" fmla="*/ 420 w 507"/>
                <a:gd name="T7" fmla="*/ 318 h 365"/>
                <a:gd name="T8" fmla="*/ 424 w 507"/>
                <a:gd name="T9" fmla="*/ 314 h 365"/>
                <a:gd name="T10" fmla="*/ 309 w 507"/>
                <a:gd name="T11" fmla="*/ 361 h 365"/>
                <a:gd name="T12" fmla="*/ 435 w 507"/>
                <a:gd name="T13" fmla="*/ 305 h 365"/>
                <a:gd name="T14" fmla="*/ 451 w 507"/>
                <a:gd name="T15" fmla="*/ 289 h 365"/>
                <a:gd name="T16" fmla="*/ 288 w 507"/>
                <a:gd name="T17" fmla="*/ 365 h 365"/>
                <a:gd name="T18" fmla="*/ 274 w 507"/>
                <a:gd name="T19" fmla="*/ 364 h 365"/>
                <a:gd name="T20" fmla="*/ 463 w 507"/>
                <a:gd name="T21" fmla="*/ 272 h 365"/>
                <a:gd name="T22" fmla="*/ 246 w 507"/>
                <a:gd name="T23" fmla="*/ 364 h 365"/>
                <a:gd name="T24" fmla="*/ 225 w 507"/>
                <a:gd name="T25" fmla="*/ 359 h 365"/>
                <a:gd name="T26" fmla="*/ 218 w 507"/>
                <a:gd name="T27" fmla="*/ 359 h 365"/>
                <a:gd name="T28" fmla="*/ 485 w 507"/>
                <a:gd name="T29" fmla="*/ 237 h 365"/>
                <a:gd name="T30" fmla="*/ 492 w 507"/>
                <a:gd name="T31" fmla="*/ 216 h 365"/>
                <a:gd name="T32" fmla="*/ 190 w 507"/>
                <a:gd name="T33" fmla="*/ 352 h 365"/>
                <a:gd name="T34" fmla="*/ 169 w 507"/>
                <a:gd name="T35" fmla="*/ 345 h 365"/>
                <a:gd name="T36" fmla="*/ 498 w 507"/>
                <a:gd name="T37" fmla="*/ 197 h 365"/>
                <a:gd name="T38" fmla="*/ 504 w 507"/>
                <a:gd name="T39" fmla="*/ 176 h 365"/>
                <a:gd name="T40" fmla="*/ 503 w 507"/>
                <a:gd name="T41" fmla="*/ 169 h 365"/>
                <a:gd name="T42" fmla="*/ 138 w 507"/>
                <a:gd name="T43" fmla="*/ 332 h 365"/>
                <a:gd name="T44" fmla="*/ 506 w 507"/>
                <a:gd name="T45" fmla="*/ 147 h 365"/>
                <a:gd name="T46" fmla="*/ 506 w 507"/>
                <a:gd name="T47" fmla="*/ 141 h 365"/>
                <a:gd name="T48" fmla="*/ 102 w 507"/>
                <a:gd name="T49" fmla="*/ 311 h 365"/>
                <a:gd name="T50" fmla="*/ 83 w 507"/>
                <a:gd name="T51" fmla="*/ 298 h 365"/>
                <a:gd name="T52" fmla="*/ 505 w 507"/>
                <a:gd name="T53" fmla="*/ 113 h 365"/>
                <a:gd name="T54" fmla="*/ 502 w 507"/>
                <a:gd name="T55" fmla="*/ 91 h 365"/>
                <a:gd name="T56" fmla="*/ 499 w 507"/>
                <a:gd name="T57" fmla="*/ 85 h 365"/>
                <a:gd name="T58" fmla="*/ 56 w 507"/>
                <a:gd name="T59" fmla="*/ 278 h 365"/>
                <a:gd name="T60" fmla="*/ 39 w 507"/>
                <a:gd name="T61" fmla="*/ 262 h 365"/>
                <a:gd name="T62" fmla="*/ 491 w 507"/>
                <a:gd name="T63" fmla="*/ 55 h 365"/>
                <a:gd name="T64" fmla="*/ 142 w 507"/>
                <a:gd name="T65" fmla="*/ 199 h 365"/>
                <a:gd name="T66" fmla="*/ 163 w 507"/>
                <a:gd name="T67" fmla="*/ 191 h 365"/>
                <a:gd name="T68" fmla="*/ 168 w 507"/>
                <a:gd name="T69" fmla="*/ 186 h 365"/>
                <a:gd name="T70" fmla="*/ 123 w 507"/>
                <a:gd name="T71" fmla="*/ 207 h 365"/>
                <a:gd name="T72" fmla="*/ 180 w 507"/>
                <a:gd name="T73" fmla="*/ 179 h 365"/>
                <a:gd name="T74" fmla="*/ 25 w 507"/>
                <a:gd name="T75" fmla="*/ 249 h 365"/>
                <a:gd name="T76" fmla="*/ 199 w 507"/>
                <a:gd name="T77" fmla="*/ 167 h 365"/>
                <a:gd name="T78" fmla="*/ 203 w 507"/>
                <a:gd name="T79" fmla="*/ 164 h 365"/>
                <a:gd name="T80" fmla="*/ 83 w 507"/>
                <a:gd name="T81" fmla="*/ 216 h 365"/>
                <a:gd name="T82" fmla="*/ 60 w 507"/>
                <a:gd name="T83" fmla="*/ 218 h 365"/>
                <a:gd name="T84" fmla="*/ 477 w 507"/>
                <a:gd name="T85" fmla="*/ 34 h 365"/>
                <a:gd name="T86" fmla="*/ 15 w 507"/>
                <a:gd name="T87" fmla="*/ 237 h 365"/>
                <a:gd name="T88" fmla="*/ 235 w 507"/>
                <a:gd name="T89" fmla="*/ 134 h 365"/>
                <a:gd name="T90" fmla="*/ 40 w 507"/>
                <a:gd name="T91" fmla="*/ 219 h 365"/>
                <a:gd name="T92" fmla="*/ 463 w 507"/>
                <a:gd name="T93" fmla="*/ 17 h 365"/>
                <a:gd name="T94" fmla="*/ 6 w 507"/>
                <a:gd name="T95" fmla="*/ 228 h 365"/>
                <a:gd name="T96" fmla="*/ 260 w 507"/>
                <a:gd name="T97" fmla="*/ 108 h 365"/>
                <a:gd name="T98" fmla="*/ 263 w 507"/>
                <a:gd name="T99" fmla="*/ 104 h 365"/>
                <a:gd name="T100" fmla="*/ 453 w 507"/>
                <a:gd name="T101" fmla="*/ 8 h 365"/>
                <a:gd name="T102" fmla="*/ 282 w 507"/>
                <a:gd name="T103" fmla="*/ 83 h 365"/>
                <a:gd name="T104" fmla="*/ 438 w 507"/>
                <a:gd name="T105" fmla="*/ 3 h 365"/>
                <a:gd name="T106" fmla="*/ 292 w 507"/>
                <a:gd name="T107" fmla="*/ 73 h 365"/>
                <a:gd name="T108" fmla="*/ 426 w 507"/>
                <a:gd name="T109" fmla="*/ 0 h 365"/>
                <a:gd name="T110" fmla="*/ 323 w 507"/>
                <a:gd name="T111" fmla="*/ 45 h 365"/>
                <a:gd name="T112" fmla="*/ 419 w 507"/>
                <a:gd name="T113" fmla="*/ 1 h 365"/>
                <a:gd name="T114" fmla="*/ 352 w 507"/>
                <a:gd name="T115" fmla="*/ 24 h 365"/>
                <a:gd name="T116" fmla="*/ 405 w 507"/>
                <a:gd name="T117" fmla="*/ 2 h 365"/>
                <a:gd name="T118" fmla="*/ 391 w 507"/>
                <a:gd name="T119" fmla="*/ 7 h 365"/>
                <a:gd name="T120" fmla="*/ 378 w 507"/>
                <a:gd name="T121" fmla="*/ 12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07" h="365">
                  <a:moveTo>
                    <a:pt x="376" y="344"/>
                  </a:moveTo>
                  <a:cubicBezTo>
                    <a:pt x="376" y="343"/>
                    <a:pt x="376" y="343"/>
                    <a:pt x="376" y="342"/>
                  </a:cubicBezTo>
                  <a:cubicBezTo>
                    <a:pt x="378" y="341"/>
                    <a:pt x="381" y="340"/>
                    <a:pt x="383" y="339"/>
                  </a:cubicBezTo>
                  <a:cubicBezTo>
                    <a:pt x="383" y="339"/>
                    <a:pt x="384" y="339"/>
                    <a:pt x="384" y="340"/>
                  </a:cubicBezTo>
                  <a:cubicBezTo>
                    <a:pt x="384" y="340"/>
                    <a:pt x="384" y="341"/>
                    <a:pt x="383" y="341"/>
                  </a:cubicBezTo>
                  <a:cubicBezTo>
                    <a:pt x="381" y="342"/>
                    <a:pt x="379" y="343"/>
                    <a:pt x="377" y="344"/>
                  </a:cubicBezTo>
                  <a:cubicBezTo>
                    <a:pt x="377" y="344"/>
                    <a:pt x="377" y="344"/>
                    <a:pt x="377" y="344"/>
                  </a:cubicBezTo>
                  <a:cubicBezTo>
                    <a:pt x="377" y="344"/>
                    <a:pt x="376" y="344"/>
                    <a:pt x="376" y="344"/>
                  </a:cubicBezTo>
                  <a:close/>
                  <a:moveTo>
                    <a:pt x="371" y="347"/>
                  </a:moveTo>
                  <a:cubicBezTo>
                    <a:pt x="368" y="348"/>
                    <a:pt x="366" y="349"/>
                    <a:pt x="364" y="349"/>
                  </a:cubicBezTo>
                  <a:cubicBezTo>
                    <a:pt x="364" y="350"/>
                    <a:pt x="363" y="349"/>
                    <a:pt x="363" y="349"/>
                  </a:cubicBezTo>
                  <a:cubicBezTo>
                    <a:pt x="363" y="348"/>
                    <a:pt x="363" y="348"/>
                    <a:pt x="363" y="348"/>
                  </a:cubicBezTo>
                  <a:cubicBezTo>
                    <a:pt x="366" y="347"/>
                    <a:pt x="368" y="346"/>
                    <a:pt x="370" y="345"/>
                  </a:cubicBezTo>
                  <a:cubicBezTo>
                    <a:pt x="370" y="345"/>
                    <a:pt x="371" y="345"/>
                    <a:pt x="371" y="346"/>
                  </a:cubicBezTo>
                  <a:cubicBezTo>
                    <a:pt x="371" y="346"/>
                    <a:pt x="371" y="347"/>
                    <a:pt x="371" y="347"/>
                  </a:cubicBezTo>
                  <a:cubicBezTo>
                    <a:pt x="371" y="347"/>
                    <a:pt x="371" y="347"/>
                    <a:pt x="371" y="347"/>
                  </a:cubicBezTo>
                  <a:close/>
                  <a:moveTo>
                    <a:pt x="389" y="337"/>
                  </a:moveTo>
                  <a:cubicBezTo>
                    <a:pt x="388" y="337"/>
                    <a:pt x="389" y="336"/>
                    <a:pt x="389" y="336"/>
                  </a:cubicBezTo>
                  <a:cubicBezTo>
                    <a:pt x="391" y="335"/>
                    <a:pt x="393" y="334"/>
                    <a:pt x="395" y="333"/>
                  </a:cubicBezTo>
                  <a:cubicBezTo>
                    <a:pt x="396" y="333"/>
                    <a:pt x="396" y="333"/>
                    <a:pt x="396" y="333"/>
                  </a:cubicBezTo>
                  <a:cubicBezTo>
                    <a:pt x="397" y="334"/>
                    <a:pt x="396" y="334"/>
                    <a:pt x="396" y="334"/>
                  </a:cubicBezTo>
                  <a:cubicBezTo>
                    <a:pt x="394" y="336"/>
                    <a:pt x="392" y="337"/>
                    <a:pt x="390" y="338"/>
                  </a:cubicBezTo>
                  <a:cubicBezTo>
                    <a:pt x="390" y="338"/>
                    <a:pt x="390" y="338"/>
                    <a:pt x="390" y="338"/>
                  </a:cubicBezTo>
                  <a:cubicBezTo>
                    <a:pt x="389" y="338"/>
                    <a:pt x="389" y="338"/>
                    <a:pt x="389" y="337"/>
                  </a:cubicBezTo>
                  <a:close/>
                  <a:moveTo>
                    <a:pt x="357" y="352"/>
                  </a:moveTo>
                  <a:cubicBezTo>
                    <a:pt x="355" y="353"/>
                    <a:pt x="353" y="353"/>
                    <a:pt x="351" y="354"/>
                  </a:cubicBezTo>
                  <a:cubicBezTo>
                    <a:pt x="350" y="354"/>
                    <a:pt x="350" y="354"/>
                    <a:pt x="350" y="353"/>
                  </a:cubicBezTo>
                  <a:cubicBezTo>
                    <a:pt x="349" y="353"/>
                    <a:pt x="350" y="353"/>
                    <a:pt x="350" y="352"/>
                  </a:cubicBezTo>
                  <a:cubicBezTo>
                    <a:pt x="352" y="352"/>
                    <a:pt x="355" y="351"/>
                    <a:pt x="357" y="350"/>
                  </a:cubicBezTo>
                  <a:cubicBezTo>
                    <a:pt x="357" y="350"/>
                    <a:pt x="358" y="350"/>
                    <a:pt x="358" y="351"/>
                  </a:cubicBezTo>
                  <a:cubicBezTo>
                    <a:pt x="358" y="351"/>
                    <a:pt x="358" y="352"/>
                    <a:pt x="357" y="352"/>
                  </a:cubicBezTo>
                  <a:cubicBezTo>
                    <a:pt x="357" y="352"/>
                    <a:pt x="357" y="352"/>
                    <a:pt x="357" y="352"/>
                  </a:cubicBezTo>
                  <a:close/>
                  <a:moveTo>
                    <a:pt x="401" y="330"/>
                  </a:moveTo>
                  <a:cubicBezTo>
                    <a:pt x="401" y="330"/>
                    <a:pt x="401" y="330"/>
                    <a:pt x="401" y="329"/>
                  </a:cubicBezTo>
                  <a:cubicBezTo>
                    <a:pt x="403" y="328"/>
                    <a:pt x="405" y="327"/>
                    <a:pt x="407" y="326"/>
                  </a:cubicBezTo>
                  <a:cubicBezTo>
                    <a:pt x="408" y="325"/>
                    <a:pt x="408" y="325"/>
                    <a:pt x="408" y="326"/>
                  </a:cubicBezTo>
                  <a:cubicBezTo>
                    <a:pt x="409" y="326"/>
                    <a:pt x="409" y="327"/>
                    <a:pt x="408" y="327"/>
                  </a:cubicBezTo>
                  <a:cubicBezTo>
                    <a:pt x="406" y="328"/>
                    <a:pt x="404" y="330"/>
                    <a:pt x="402" y="331"/>
                  </a:cubicBezTo>
                  <a:cubicBezTo>
                    <a:pt x="402" y="331"/>
                    <a:pt x="402" y="331"/>
                    <a:pt x="402" y="331"/>
                  </a:cubicBezTo>
                  <a:cubicBezTo>
                    <a:pt x="402" y="331"/>
                    <a:pt x="401" y="331"/>
                    <a:pt x="401" y="330"/>
                  </a:cubicBezTo>
                  <a:close/>
                  <a:moveTo>
                    <a:pt x="344" y="356"/>
                  </a:moveTo>
                  <a:cubicBezTo>
                    <a:pt x="342" y="357"/>
                    <a:pt x="339" y="357"/>
                    <a:pt x="337" y="358"/>
                  </a:cubicBezTo>
                  <a:cubicBezTo>
                    <a:pt x="337" y="358"/>
                    <a:pt x="336" y="358"/>
                    <a:pt x="336" y="357"/>
                  </a:cubicBezTo>
                  <a:cubicBezTo>
                    <a:pt x="336" y="357"/>
                    <a:pt x="336" y="356"/>
                    <a:pt x="337" y="356"/>
                  </a:cubicBezTo>
                  <a:cubicBezTo>
                    <a:pt x="339" y="356"/>
                    <a:pt x="341" y="355"/>
                    <a:pt x="343" y="354"/>
                  </a:cubicBezTo>
                  <a:cubicBezTo>
                    <a:pt x="344" y="354"/>
                    <a:pt x="344" y="355"/>
                    <a:pt x="344" y="355"/>
                  </a:cubicBezTo>
                  <a:cubicBezTo>
                    <a:pt x="345" y="355"/>
                    <a:pt x="344" y="356"/>
                    <a:pt x="344" y="356"/>
                  </a:cubicBezTo>
                  <a:cubicBezTo>
                    <a:pt x="344" y="356"/>
                    <a:pt x="344" y="356"/>
                    <a:pt x="344" y="356"/>
                  </a:cubicBezTo>
                  <a:close/>
                  <a:moveTo>
                    <a:pt x="413" y="323"/>
                  </a:moveTo>
                  <a:cubicBezTo>
                    <a:pt x="412" y="322"/>
                    <a:pt x="413" y="322"/>
                    <a:pt x="413" y="322"/>
                  </a:cubicBezTo>
                  <a:cubicBezTo>
                    <a:pt x="415" y="320"/>
                    <a:pt x="417" y="319"/>
                    <a:pt x="419" y="317"/>
                  </a:cubicBezTo>
                  <a:cubicBezTo>
                    <a:pt x="419" y="317"/>
                    <a:pt x="420" y="317"/>
                    <a:pt x="420" y="318"/>
                  </a:cubicBezTo>
                  <a:cubicBezTo>
                    <a:pt x="420" y="318"/>
                    <a:pt x="420" y="319"/>
                    <a:pt x="420" y="319"/>
                  </a:cubicBezTo>
                  <a:cubicBezTo>
                    <a:pt x="418" y="320"/>
                    <a:pt x="416" y="322"/>
                    <a:pt x="414" y="323"/>
                  </a:cubicBezTo>
                  <a:cubicBezTo>
                    <a:pt x="414" y="323"/>
                    <a:pt x="414" y="323"/>
                    <a:pt x="414" y="323"/>
                  </a:cubicBezTo>
                  <a:cubicBezTo>
                    <a:pt x="413" y="323"/>
                    <a:pt x="413" y="323"/>
                    <a:pt x="413" y="323"/>
                  </a:cubicBezTo>
                  <a:close/>
                  <a:moveTo>
                    <a:pt x="330" y="360"/>
                  </a:moveTo>
                  <a:cubicBezTo>
                    <a:pt x="328" y="360"/>
                    <a:pt x="325" y="360"/>
                    <a:pt x="323" y="361"/>
                  </a:cubicBezTo>
                  <a:cubicBezTo>
                    <a:pt x="323" y="361"/>
                    <a:pt x="322" y="361"/>
                    <a:pt x="322" y="360"/>
                  </a:cubicBezTo>
                  <a:cubicBezTo>
                    <a:pt x="322" y="360"/>
                    <a:pt x="322" y="359"/>
                    <a:pt x="323" y="359"/>
                  </a:cubicBezTo>
                  <a:cubicBezTo>
                    <a:pt x="325" y="359"/>
                    <a:pt x="327" y="358"/>
                    <a:pt x="330" y="358"/>
                  </a:cubicBezTo>
                  <a:cubicBezTo>
                    <a:pt x="330" y="358"/>
                    <a:pt x="331" y="358"/>
                    <a:pt x="331" y="358"/>
                  </a:cubicBezTo>
                  <a:cubicBezTo>
                    <a:pt x="331" y="359"/>
                    <a:pt x="331" y="359"/>
                    <a:pt x="330" y="359"/>
                  </a:cubicBezTo>
                  <a:cubicBezTo>
                    <a:pt x="330" y="359"/>
                    <a:pt x="330" y="359"/>
                    <a:pt x="330" y="360"/>
                  </a:cubicBezTo>
                  <a:close/>
                  <a:moveTo>
                    <a:pt x="424" y="314"/>
                  </a:moveTo>
                  <a:cubicBezTo>
                    <a:pt x="424" y="314"/>
                    <a:pt x="424" y="313"/>
                    <a:pt x="424" y="313"/>
                  </a:cubicBezTo>
                  <a:cubicBezTo>
                    <a:pt x="426" y="312"/>
                    <a:pt x="428" y="310"/>
                    <a:pt x="430" y="309"/>
                  </a:cubicBezTo>
                  <a:cubicBezTo>
                    <a:pt x="430" y="308"/>
                    <a:pt x="431" y="308"/>
                    <a:pt x="431" y="309"/>
                  </a:cubicBezTo>
                  <a:cubicBezTo>
                    <a:pt x="431" y="309"/>
                    <a:pt x="431" y="310"/>
                    <a:pt x="431" y="310"/>
                  </a:cubicBezTo>
                  <a:cubicBezTo>
                    <a:pt x="429" y="311"/>
                    <a:pt x="427" y="313"/>
                    <a:pt x="425" y="314"/>
                  </a:cubicBezTo>
                  <a:cubicBezTo>
                    <a:pt x="425" y="315"/>
                    <a:pt x="425" y="315"/>
                    <a:pt x="425" y="315"/>
                  </a:cubicBezTo>
                  <a:cubicBezTo>
                    <a:pt x="425" y="315"/>
                    <a:pt x="424" y="315"/>
                    <a:pt x="424" y="314"/>
                  </a:cubicBezTo>
                  <a:close/>
                  <a:moveTo>
                    <a:pt x="316" y="362"/>
                  </a:moveTo>
                  <a:cubicBezTo>
                    <a:pt x="314" y="362"/>
                    <a:pt x="312" y="363"/>
                    <a:pt x="309" y="363"/>
                  </a:cubicBezTo>
                  <a:cubicBezTo>
                    <a:pt x="309" y="362"/>
                    <a:pt x="309" y="362"/>
                    <a:pt x="309" y="362"/>
                  </a:cubicBezTo>
                  <a:cubicBezTo>
                    <a:pt x="309" y="363"/>
                    <a:pt x="309" y="363"/>
                    <a:pt x="309" y="363"/>
                  </a:cubicBezTo>
                  <a:cubicBezTo>
                    <a:pt x="309" y="363"/>
                    <a:pt x="308" y="363"/>
                    <a:pt x="308" y="362"/>
                  </a:cubicBezTo>
                  <a:cubicBezTo>
                    <a:pt x="308" y="362"/>
                    <a:pt x="308" y="361"/>
                    <a:pt x="309" y="361"/>
                  </a:cubicBezTo>
                  <a:cubicBezTo>
                    <a:pt x="309" y="361"/>
                    <a:pt x="309" y="361"/>
                    <a:pt x="309" y="361"/>
                  </a:cubicBezTo>
                  <a:cubicBezTo>
                    <a:pt x="311" y="361"/>
                    <a:pt x="314" y="361"/>
                    <a:pt x="316" y="360"/>
                  </a:cubicBezTo>
                  <a:cubicBezTo>
                    <a:pt x="316" y="360"/>
                    <a:pt x="317" y="361"/>
                    <a:pt x="317" y="361"/>
                  </a:cubicBezTo>
                  <a:cubicBezTo>
                    <a:pt x="317" y="361"/>
                    <a:pt x="317" y="362"/>
                    <a:pt x="316" y="362"/>
                  </a:cubicBezTo>
                  <a:cubicBezTo>
                    <a:pt x="316" y="362"/>
                    <a:pt x="316" y="362"/>
                    <a:pt x="316" y="362"/>
                  </a:cubicBezTo>
                  <a:close/>
                  <a:moveTo>
                    <a:pt x="435" y="305"/>
                  </a:moveTo>
                  <a:cubicBezTo>
                    <a:pt x="434" y="305"/>
                    <a:pt x="434" y="304"/>
                    <a:pt x="435" y="304"/>
                  </a:cubicBezTo>
                  <a:cubicBezTo>
                    <a:pt x="437" y="302"/>
                    <a:pt x="438" y="301"/>
                    <a:pt x="440" y="299"/>
                  </a:cubicBezTo>
                  <a:cubicBezTo>
                    <a:pt x="440" y="299"/>
                    <a:pt x="441" y="299"/>
                    <a:pt x="441" y="299"/>
                  </a:cubicBezTo>
                  <a:cubicBezTo>
                    <a:pt x="441" y="299"/>
                    <a:pt x="441" y="300"/>
                    <a:pt x="441" y="300"/>
                  </a:cubicBezTo>
                  <a:cubicBezTo>
                    <a:pt x="439" y="302"/>
                    <a:pt x="438" y="304"/>
                    <a:pt x="436" y="305"/>
                  </a:cubicBezTo>
                  <a:cubicBezTo>
                    <a:pt x="436" y="305"/>
                    <a:pt x="436" y="305"/>
                    <a:pt x="436" y="305"/>
                  </a:cubicBezTo>
                  <a:cubicBezTo>
                    <a:pt x="435" y="306"/>
                    <a:pt x="435" y="305"/>
                    <a:pt x="435" y="305"/>
                  </a:cubicBezTo>
                  <a:close/>
                  <a:moveTo>
                    <a:pt x="302" y="364"/>
                  </a:moveTo>
                  <a:cubicBezTo>
                    <a:pt x="300" y="364"/>
                    <a:pt x="297" y="364"/>
                    <a:pt x="295" y="365"/>
                  </a:cubicBezTo>
                  <a:cubicBezTo>
                    <a:pt x="295" y="365"/>
                    <a:pt x="294" y="364"/>
                    <a:pt x="294" y="364"/>
                  </a:cubicBezTo>
                  <a:cubicBezTo>
                    <a:pt x="294" y="363"/>
                    <a:pt x="294" y="363"/>
                    <a:pt x="295" y="363"/>
                  </a:cubicBezTo>
                  <a:cubicBezTo>
                    <a:pt x="297" y="363"/>
                    <a:pt x="300" y="362"/>
                    <a:pt x="302" y="362"/>
                  </a:cubicBezTo>
                  <a:cubicBezTo>
                    <a:pt x="302" y="362"/>
                    <a:pt x="303" y="362"/>
                    <a:pt x="303" y="363"/>
                  </a:cubicBezTo>
                  <a:cubicBezTo>
                    <a:pt x="303" y="363"/>
                    <a:pt x="303" y="364"/>
                    <a:pt x="302" y="364"/>
                  </a:cubicBezTo>
                  <a:cubicBezTo>
                    <a:pt x="302" y="364"/>
                    <a:pt x="302" y="364"/>
                    <a:pt x="302" y="364"/>
                  </a:cubicBezTo>
                  <a:close/>
                  <a:moveTo>
                    <a:pt x="445" y="295"/>
                  </a:moveTo>
                  <a:cubicBezTo>
                    <a:pt x="444" y="295"/>
                    <a:pt x="444" y="294"/>
                    <a:pt x="445" y="294"/>
                  </a:cubicBezTo>
                  <a:cubicBezTo>
                    <a:pt x="446" y="293"/>
                    <a:pt x="447" y="292"/>
                    <a:pt x="448" y="291"/>
                  </a:cubicBezTo>
                  <a:cubicBezTo>
                    <a:pt x="449" y="290"/>
                    <a:pt x="449" y="289"/>
                    <a:pt x="450" y="289"/>
                  </a:cubicBezTo>
                  <a:cubicBezTo>
                    <a:pt x="450" y="289"/>
                    <a:pt x="450" y="289"/>
                    <a:pt x="451" y="289"/>
                  </a:cubicBezTo>
                  <a:cubicBezTo>
                    <a:pt x="451" y="289"/>
                    <a:pt x="451" y="290"/>
                    <a:pt x="451" y="290"/>
                  </a:cubicBezTo>
                  <a:cubicBezTo>
                    <a:pt x="450" y="291"/>
                    <a:pt x="450" y="291"/>
                    <a:pt x="449" y="292"/>
                  </a:cubicBezTo>
                  <a:cubicBezTo>
                    <a:pt x="448" y="293"/>
                    <a:pt x="447" y="294"/>
                    <a:pt x="446" y="295"/>
                  </a:cubicBezTo>
                  <a:cubicBezTo>
                    <a:pt x="446" y="295"/>
                    <a:pt x="446" y="295"/>
                    <a:pt x="446" y="295"/>
                  </a:cubicBezTo>
                  <a:cubicBezTo>
                    <a:pt x="445" y="296"/>
                    <a:pt x="445" y="296"/>
                    <a:pt x="445" y="295"/>
                  </a:cubicBezTo>
                  <a:close/>
                  <a:moveTo>
                    <a:pt x="288" y="365"/>
                  </a:moveTo>
                  <a:cubicBezTo>
                    <a:pt x="286" y="365"/>
                    <a:pt x="283" y="365"/>
                    <a:pt x="281" y="365"/>
                  </a:cubicBezTo>
                  <a:cubicBezTo>
                    <a:pt x="280" y="365"/>
                    <a:pt x="280" y="365"/>
                    <a:pt x="280" y="364"/>
                  </a:cubicBezTo>
                  <a:cubicBezTo>
                    <a:pt x="280" y="364"/>
                    <a:pt x="280" y="363"/>
                    <a:pt x="281" y="363"/>
                  </a:cubicBezTo>
                  <a:cubicBezTo>
                    <a:pt x="283" y="363"/>
                    <a:pt x="286" y="363"/>
                    <a:pt x="288" y="363"/>
                  </a:cubicBezTo>
                  <a:cubicBezTo>
                    <a:pt x="288" y="363"/>
                    <a:pt x="289" y="364"/>
                    <a:pt x="289" y="364"/>
                  </a:cubicBezTo>
                  <a:cubicBezTo>
                    <a:pt x="289" y="364"/>
                    <a:pt x="289" y="365"/>
                    <a:pt x="288" y="365"/>
                  </a:cubicBezTo>
                  <a:cubicBezTo>
                    <a:pt x="288" y="365"/>
                    <a:pt x="288" y="365"/>
                    <a:pt x="288" y="365"/>
                  </a:cubicBezTo>
                  <a:close/>
                  <a:moveTo>
                    <a:pt x="454" y="285"/>
                  </a:moveTo>
                  <a:cubicBezTo>
                    <a:pt x="454" y="284"/>
                    <a:pt x="454" y="284"/>
                    <a:pt x="454" y="284"/>
                  </a:cubicBezTo>
                  <a:cubicBezTo>
                    <a:pt x="456" y="282"/>
                    <a:pt x="457" y="280"/>
                    <a:pt x="459" y="278"/>
                  </a:cubicBezTo>
                  <a:cubicBezTo>
                    <a:pt x="459" y="278"/>
                    <a:pt x="459" y="278"/>
                    <a:pt x="460" y="278"/>
                  </a:cubicBezTo>
                  <a:cubicBezTo>
                    <a:pt x="460" y="278"/>
                    <a:pt x="460" y="279"/>
                    <a:pt x="460" y="279"/>
                  </a:cubicBezTo>
                  <a:cubicBezTo>
                    <a:pt x="458" y="281"/>
                    <a:pt x="457" y="283"/>
                    <a:pt x="455" y="285"/>
                  </a:cubicBezTo>
                  <a:cubicBezTo>
                    <a:pt x="455" y="285"/>
                    <a:pt x="455" y="285"/>
                    <a:pt x="455" y="285"/>
                  </a:cubicBezTo>
                  <a:cubicBezTo>
                    <a:pt x="455" y="285"/>
                    <a:pt x="455" y="285"/>
                    <a:pt x="454" y="285"/>
                  </a:cubicBezTo>
                  <a:close/>
                  <a:moveTo>
                    <a:pt x="274" y="365"/>
                  </a:moveTo>
                  <a:cubicBezTo>
                    <a:pt x="272" y="365"/>
                    <a:pt x="269" y="365"/>
                    <a:pt x="267" y="365"/>
                  </a:cubicBezTo>
                  <a:cubicBezTo>
                    <a:pt x="266" y="365"/>
                    <a:pt x="266" y="365"/>
                    <a:pt x="266" y="364"/>
                  </a:cubicBezTo>
                  <a:cubicBezTo>
                    <a:pt x="266" y="364"/>
                    <a:pt x="266" y="363"/>
                    <a:pt x="267" y="363"/>
                  </a:cubicBezTo>
                  <a:cubicBezTo>
                    <a:pt x="269" y="363"/>
                    <a:pt x="272" y="364"/>
                    <a:pt x="274" y="364"/>
                  </a:cubicBezTo>
                  <a:cubicBezTo>
                    <a:pt x="274" y="364"/>
                    <a:pt x="275" y="364"/>
                    <a:pt x="275" y="364"/>
                  </a:cubicBezTo>
                  <a:cubicBezTo>
                    <a:pt x="275" y="365"/>
                    <a:pt x="275" y="365"/>
                    <a:pt x="274" y="365"/>
                  </a:cubicBezTo>
                  <a:cubicBezTo>
                    <a:pt x="274" y="365"/>
                    <a:pt x="274" y="365"/>
                    <a:pt x="274" y="365"/>
                  </a:cubicBezTo>
                  <a:close/>
                  <a:moveTo>
                    <a:pt x="260" y="365"/>
                  </a:moveTo>
                  <a:cubicBezTo>
                    <a:pt x="257" y="365"/>
                    <a:pt x="255" y="365"/>
                    <a:pt x="253" y="364"/>
                  </a:cubicBezTo>
                  <a:cubicBezTo>
                    <a:pt x="252" y="364"/>
                    <a:pt x="252" y="364"/>
                    <a:pt x="252" y="363"/>
                  </a:cubicBezTo>
                  <a:cubicBezTo>
                    <a:pt x="252" y="363"/>
                    <a:pt x="252" y="363"/>
                    <a:pt x="253" y="363"/>
                  </a:cubicBezTo>
                  <a:cubicBezTo>
                    <a:pt x="255" y="363"/>
                    <a:pt x="257" y="363"/>
                    <a:pt x="260" y="363"/>
                  </a:cubicBezTo>
                  <a:cubicBezTo>
                    <a:pt x="260" y="363"/>
                    <a:pt x="261" y="364"/>
                    <a:pt x="261" y="364"/>
                  </a:cubicBezTo>
                  <a:cubicBezTo>
                    <a:pt x="261" y="364"/>
                    <a:pt x="260" y="365"/>
                    <a:pt x="260" y="365"/>
                  </a:cubicBezTo>
                  <a:cubicBezTo>
                    <a:pt x="260" y="365"/>
                    <a:pt x="260" y="365"/>
                    <a:pt x="260" y="365"/>
                  </a:cubicBezTo>
                  <a:close/>
                  <a:moveTo>
                    <a:pt x="463" y="274"/>
                  </a:moveTo>
                  <a:cubicBezTo>
                    <a:pt x="463" y="273"/>
                    <a:pt x="462" y="273"/>
                    <a:pt x="463" y="272"/>
                  </a:cubicBezTo>
                  <a:cubicBezTo>
                    <a:pt x="464" y="271"/>
                    <a:pt x="465" y="269"/>
                    <a:pt x="467" y="267"/>
                  </a:cubicBezTo>
                  <a:cubicBezTo>
                    <a:pt x="467" y="266"/>
                    <a:pt x="468" y="266"/>
                    <a:pt x="468" y="266"/>
                  </a:cubicBezTo>
                  <a:cubicBezTo>
                    <a:pt x="468" y="267"/>
                    <a:pt x="468" y="267"/>
                    <a:pt x="468" y="268"/>
                  </a:cubicBezTo>
                  <a:cubicBezTo>
                    <a:pt x="467" y="270"/>
                    <a:pt x="465" y="272"/>
                    <a:pt x="464" y="273"/>
                  </a:cubicBezTo>
                  <a:cubicBezTo>
                    <a:pt x="464" y="274"/>
                    <a:pt x="464" y="274"/>
                    <a:pt x="464" y="274"/>
                  </a:cubicBezTo>
                  <a:cubicBezTo>
                    <a:pt x="464" y="274"/>
                    <a:pt x="463" y="274"/>
                    <a:pt x="463" y="274"/>
                  </a:cubicBezTo>
                  <a:close/>
                  <a:moveTo>
                    <a:pt x="246" y="364"/>
                  </a:moveTo>
                  <a:cubicBezTo>
                    <a:pt x="243" y="363"/>
                    <a:pt x="241" y="363"/>
                    <a:pt x="239" y="363"/>
                  </a:cubicBezTo>
                  <a:cubicBezTo>
                    <a:pt x="238" y="363"/>
                    <a:pt x="238" y="362"/>
                    <a:pt x="238" y="362"/>
                  </a:cubicBezTo>
                  <a:cubicBezTo>
                    <a:pt x="238" y="361"/>
                    <a:pt x="238" y="361"/>
                    <a:pt x="239" y="361"/>
                  </a:cubicBezTo>
                  <a:cubicBezTo>
                    <a:pt x="241" y="361"/>
                    <a:pt x="243" y="362"/>
                    <a:pt x="246" y="362"/>
                  </a:cubicBezTo>
                  <a:cubicBezTo>
                    <a:pt x="246" y="362"/>
                    <a:pt x="247" y="362"/>
                    <a:pt x="247" y="363"/>
                  </a:cubicBezTo>
                  <a:cubicBezTo>
                    <a:pt x="247" y="363"/>
                    <a:pt x="246" y="363"/>
                    <a:pt x="246" y="364"/>
                  </a:cubicBezTo>
                  <a:cubicBezTo>
                    <a:pt x="246" y="364"/>
                    <a:pt x="246" y="364"/>
                    <a:pt x="246" y="364"/>
                  </a:cubicBezTo>
                  <a:close/>
                  <a:moveTo>
                    <a:pt x="471" y="262"/>
                  </a:moveTo>
                  <a:cubicBezTo>
                    <a:pt x="470" y="262"/>
                    <a:pt x="470" y="261"/>
                    <a:pt x="470" y="261"/>
                  </a:cubicBezTo>
                  <a:cubicBezTo>
                    <a:pt x="472" y="259"/>
                    <a:pt x="473" y="257"/>
                    <a:pt x="474" y="255"/>
                  </a:cubicBezTo>
                  <a:cubicBezTo>
                    <a:pt x="474" y="254"/>
                    <a:pt x="475" y="254"/>
                    <a:pt x="475" y="254"/>
                  </a:cubicBezTo>
                  <a:cubicBezTo>
                    <a:pt x="476" y="255"/>
                    <a:pt x="476" y="255"/>
                    <a:pt x="476" y="256"/>
                  </a:cubicBezTo>
                  <a:cubicBezTo>
                    <a:pt x="474" y="258"/>
                    <a:pt x="473" y="260"/>
                    <a:pt x="472" y="262"/>
                  </a:cubicBezTo>
                  <a:cubicBezTo>
                    <a:pt x="472" y="262"/>
                    <a:pt x="472" y="262"/>
                    <a:pt x="472" y="262"/>
                  </a:cubicBezTo>
                  <a:cubicBezTo>
                    <a:pt x="471" y="262"/>
                    <a:pt x="471" y="262"/>
                    <a:pt x="471" y="262"/>
                  </a:cubicBezTo>
                  <a:close/>
                  <a:moveTo>
                    <a:pt x="232" y="362"/>
                  </a:moveTo>
                  <a:cubicBezTo>
                    <a:pt x="229" y="361"/>
                    <a:pt x="227" y="361"/>
                    <a:pt x="225" y="361"/>
                  </a:cubicBezTo>
                  <a:cubicBezTo>
                    <a:pt x="224" y="361"/>
                    <a:pt x="224" y="360"/>
                    <a:pt x="224" y="360"/>
                  </a:cubicBezTo>
                  <a:cubicBezTo>
                    <a:pt x="224" y="359"/>
                    <a:pt x="224" y="359"/>
                    <a:pt x="225" y="359"/>
                  </a:cubicBezTo>
                  <a:cubicBezTo>
                    <a:pt x="227" y="359"/>
                    <a:pt x="229" y="360"/>
                    <a:pt x="232" y="360"/>
                  </a:cubicBezTo>
                  <a:cubicBezTo>
                    <a:pt x="232" y="360"/>
                    <a:pt x="233" y="361"/>
                    <a:pt x="233" y="361"/>
                  </a:cubicBezTo>
                  <a:cubicBezTo>
                    <a:pt x="232" y="361"/>
                    <a:pt x="232" y="362"/>
                    <a:pt x="232" y="362"/>
                  </a:cubicBezTo>
                  <a:cubicBezTo>
                    <a:pt x="232" y="362"/>
                    <a:pt x="232" y="362"/>
                    <a:pt x="232" y="362"/>
                  </a:cubicBezTo>
                  <a:close/>
                  <a:moveTo>
                    <a:pt x="478" y="250"/>
                  </a:moveTo>
                  <a:cubicBezTo>
                    <a:pt x="477" y="250"/>
                    <a:pt x="477" y="249"/>
                    <a:pt x="477" y="249"/>
                  </a:cubicBezTo>
                  <a:cubicBezTo>
                    <a:pt x="479" y="247"/>
                    <a:pt x="480" y="244"/>
                    <a:pt x="481" y="242"/>
                  </a:cubicBezTo>
                  <a:cubicBezTo>
                    <a:pt x="481" y="242"/>
                    <a:pt x="481" y="242"/>
                    <a:pt x="482" y="242"/>
                  </a:cubicBezTo>
                  <a:cubicBezTo>
                    <a:pt x="482" y="242"/>
                    <a:pt x="482" y="243"/>
                    <a:pt x="482" y="243"/>
                  </a:cubicBezTo>
                  <a:cubicBezTo>
                    <a:pt x="481" y="245"/>
                    <a:pt x="480" y="247"/>
                    <a:pt x="479" y="249"/>
                  </a:cubicBezTo>
                  <a:cubicBezTo>
                    <a:pt x="479" y="250"/>
                    <a:pt x="479" y="250"/>
                    <a:pt x="479" y="250"/>
                  </a:cubicBezTo>
                  <a:cubicBezTo>
                    <a:pt x="478" y="250"/>
                    <a:pt x="478" y="250"/>
                    <a:pt x="478" y="250"/>
                  </a:cubicBezTo>
                  <a:close/>
                  <a:moveTo>
                    <a:pt x="218" y="359"/>
                  </a:moveTo>
                  <a:cubicBezTo>
                    <a:pt x="215" y="359"/>
                    <a:pt x="213" y="358"/>
                    <a:pt x="211" y="358"/>
                  </a:cubicBezTo>
                  <a:cubicBezTo>
                    <a:pt x="210" y="358"/>
                    <a:pt x="210" y="357"/>
                    <a:pt x="210" y="357"/>
                  </a:cubicBezTo>
                  <a:cubicBezTo>
                    <a:pt x="210" y="356"/>
                    <a:pt x="211" y="356"/>
                    <a:pt x="211" y="356"/>
                  </a:cubicBezTo>
                  <a:cubicBezTo>
                    <a:pt x="213" y="357"/>
                    <a:pt x="216" y="357"/>
                    <a:pt x="218" y="358"/>
                  </a:cubicBezTo>
                  <a:cubicBezTo>
                    <a:pt x="218" y="358"/>
                    <a:pt x="219" y="358"/>
                    <a:pt x="219" y="359"/>
                  </a:cubicBezTo>
                  <a:cubicBezTo>
                    <a:pt x="219" y="359"/>
                    <a:pt x="218" y="359"/>
                    <a:pt x="218" y="359"/>
                  </a:cubicBezTo>
                  <a:cubicBezTo>
                    <a:pt x="218" y="359"/>
                    <a:pt x="218" y="359"/>
                    <a:pt x="218" y="359"/>
                  </a:cubicBezTo>
                  <a:close/>
                  <a:moveTo>
                    <a:pt x="484" y="237"/>
                  </a:moveTo>
                  <a:cubicBezTo>
                    <a:pt x="484" y="237"/>
                    <a:pt x="483" y="236"/>
                    <a:pt x="484" y="236"/>
                  </a:cubicBezTo>
                  <a:cubicBezTo>
                    <a:pt x="485" y="234"/>
                    <a:pt x="486" y="232"/>
                    <a:pt x="486" y="230"/>
                  </a:cubicBezTo>
                  <a:cubicBezTo>
                    <a:pt x="487" y="229"/>
                    <a:pt x="487" y="229"/>
                    <a:pt x="488" y="229"/>
                  </a:cubicBezTo>
                  <a:cubicBezTo>
                    <a:pt x="488" y="229"/>
                    <a:pt x="488" y="230"/>
                    <a:pt x="488" y="230"/>
                  </a:cubicBezTo>
                  <a:cubicBezTo>
                    <a:pt x="487" y="232"/>
                    <a:pt x="486" y="235"/>
                    <a:pt x="485" y="237"/>
                  </a:cubicBezTo>
                  <a:cubicBezTo>
                    <a:pt x="485" y="237"/>
                    <a:pt x="485" y="237"/>
                    <a:pt x="485" y="237"/>
                  </a:cubicBezTo>
                  <a:cubicBezTo>
                    <a:pt x="485" y="237"/>
                    <a:pt x="484" y="237"/>
                    <a:pt x="484" y="237"/>
                  </a:cubicBezTo>
                  <a:close/>
                  <a:moveTo>
                    <a:pt x="204" y="356"/>
                  </a:moveTo>
                  <a:cubicBezTo>
                    <a:pt x="202" y="356"/>
                    <a:pt x="199" y="355"/>
                    <a:pt x="197" y="354"/>
                  </a:cubicBezTo>
                  <a:cubicBezTo>
                    <a:pt x="196" y="354"/>
                    <a:pt x="196" y="354"/>
                    <a:pt x="196" y="353"/>
                  </a:cubicBezTo>
                  <a:cubicBezTo>
                    <a:pt x="196" y="353"/>
                    <a:pt x="197" y="353"/>
                    <a:pt x="197" y="353"/>
                  </a:cubicBezTo>
                  <a:cubicBezTo>
                    <a:pt x="200" y="353"/>
                    <a:pt x="202" y="354"/>
                    <a:pt x="204" y="354"/>
                  </a:cubicBezTo>
                  <a:cubicBezTo>
                    <a:pt x="205" y="355"/>
                    <a:pt x="205" y="355"/>
                    <a:pt x="205" y="356"/>
                  </a:cubicBezTo>
                  <a:cubicBezTo>
                    <a:pt x="205" y="356"/>
                    <a:pt x="205" y="356"/>
                    <a:pt x="204" y="356"/>
                  </a:cubicBezTo>
                  <a:cubicBezTo>
                    <a:pt x="204" y="356"/>
                    <a:pt x="204" y="356"/>
                    <a:pt x="204" y="356"/>
                  </a:cubicBezTo>
                  <a:close/>
                  <a:moveTo>
                    <a:pt x="490" y="224"/>
                  </a:moveTo>
                  <a:cubicBezTo>
                    <a:pt x="489" y="224"/>
                    <a:pt x="489" y="223"/>
                    <a:pt x="489" y="223"/>
                  </a:cubicBezTo>
                  <a:cubicBezTo>
                    <a:pt x="490" y="221"/>
                    <a:pt x="491" y="219"/>
                    <a:pt x="492" y="216"/>
                  </a:cubicBezTo>
                  <a:cubicBezTo>
                    <a:pt x="492" y="216"/>
                    <a:pt x="492" y="216"/>
                    <a:pt x="493" y="216"/>
                  </a:cubicBezTo>
                  <a:cubicBezTo>
                    <a:pt x="493" y="216"/>
                    <a:pt x="493" y="217"/>
                    <a:pt x="493" y="217"/>
                  </a:cubicBezTo>
                  <a:cubicBezTo>
                    <a:pt x="492" y="219"/>
                    <a:pt x="492" y="221"/>
                    <a:pt x="491" y="224"/>
                  </a:cubicBezTo>
                  <a:cubicBezTo>
                    <a:pt x="491" y="224"/>
                    <a:pt x="490" y="224"/>
                    <a:pt x="490" y="224"/>
                  </a:cubicBezTo>
                  <a:cubicBezTo>
                    <a:pt x="490" y="224"/>
                    <a:pt x="490" y="224"/>
                    <a:pt x="490" y="224"/>
                  </a:cubicBezTo>
                  <a:close/>
                  <a:moveTo>
                    <a:pt x="190" y="352"/>
                  </a:moveTo>
                  <a:cubicBezTo>
                    <a:pt x="188" y="352"/>
                    <a:pt x="186" y="351"/>
                    <a:pt x="183" y="350"/>
                  </a:cubicBezTo>
                  <a:cubicBezTo>
                    <a:pt x="183" y="350"/>
                    <a:pt x="183" y="350"/>
                    <a:pt x="183" y="349"/>
                  </a:cubicBezTo>
                  <a:cubicBezTo>
                    <a:pt x="183" y="349"/>
                    <a:pt x="183" y="348"/>
                    <a:pt x="184" y="349"/>
                  </a:cubicBezTo>
                  <a:cubicBezTo>
                    <a:pt x="186" y="349"/>
                    <a:pt x="188" y="350"/>
                    <a:pt x="191" y="351"/>
                  </a:cubicBezTo>
                  <a:cubicBezTo>
                    <a:pt x="191" y="351"/>
                    <a:pt x="191" y="351"/>
                    <a:pt x="191" y="352"/>
                  </a:cubicBezTo>
                  <a:cubicBezTo>
                    <a:pt x="191" y="352"/>
                    <a:pt x="191" y="352"/>
                    <a:pt x="191" y="352"/>
                  </a:cubicBezTo>
                  <a:cubicBezTo>
                    <a:pt x="191" y="352"/>
                    <a:pt x="190" y="352"/>
                    <a:pt x="190" y="352"/>
                  </a:cubicBezTo>
                  <a:close/>
                  <a:moveTo>
                    <a:pt x="494" y="211"/>
                  </a:moveTo>
                  <a:cubicBezTo>
                    <a:pt x="494" y="211"/>
                    <a:pt x="494" y="210"/>
                    <a:pt x="494" y="210"/>
                  </a:cubicBezTo>
                  <a:cubicBezTo>
                    <a:pt x="494" y="208"/>
                    <a:pt x="495" y="207"/>
                    <a:pt x="495" y="206"/>
                  </a:cubicBezTo>
                  <a:cubicBezTo>
                    <a:pt x="495" y="205"/>
                    <a:pt x="495" y="204"/>
                    <a:pt x="496" y="203"/>
                  </a:cubicBezTo>
                  <a:cubicBezTo>
                    <a:pt x="496" y="203"/>
                    <a:pt x="496" y="202"/>
                    <a:pt x="497" y="202"/>
                  </a:cubicBezTo>
                  <a:cubicBezTo>
                    <a:pt x="497" y="203"/>
                    <a:pt x="498" y="203"/>
                    <a:pt x="497" y="203"/>
                  </a:cubicBezTo>
                  <a:cubicBezTo>
                    <a:pt x="497" y="204"/>
                    <a:pt x="497" y="205"/>
                    <a:pt x="497" y="206"/>
                  </a:cubicBezTo>
                  <a:cubicBezTo>
                    <a:pt x="496" y="208"/>
                    <a:pt x="496" y="209"/>
                    <a:pt x="495" y="210"/>
                  </a:cubicBezTo>
                  <a:cubicBezTo>
                    <a:pt x="495" y="211"/>
                    <a:pt x="495" y="211"/>
                    <a:pt x="495" y="211"/>
                  </a:cubicBezTo>
                  <a:cubicBezTo>
                    <a:pt x="495" y="211"/>
                    <a:pt x="495" y="211"/>
                    <a:pt x="494" y="211"/>
                  </a:cubicBezTo>
                  <a:close/>
                  <a:moveTo>
                    <a:pt x="177" y="348"/>
                  </a:moveTo>
                  <a:cubicBezTo>
                    <a:pt x="174" y="347"/>
                    <a:pt x="172" y="347"/>
                    <a:pt x="170" y="346"/>
                  </a:cubicBezTo>
                  <a:cubicBezTo>
                    <a:pt x="170" y="346"/>
                    <a:pt x="169" y="345"/>
                    <a:pt x="169" y="345"/>
                  </a:cubicBezTo>
                  <a:cubicBezTo>
                    <a:pt x="170" y="344"/>
                    <a:pt x="170" y="344"/>
                    <a:pt x="171" y="344"/>
                  </a:cubicBezTo>
                  <a:cubicBezTo>
                    <a:pt x="173" y="345"/>
                    <a:pt x="175" y="346"/>
                    <a:pt x="177" y="346"/>
                  </a:cubicBezTo>
                  <a:cubicBezTo>
                    <a:pt x="178" y="347"/>
                    <a:pt x="178" y="347"/>
                    <a:pt x="178" y="348"/>
                  </a:cubicBezTo>
                  <a:cubicBezTo>
                    <a:pt x="178" y="348"/>
                    <a:pt x="178" y="348"/>
                    <a:pt x="177" y="348"/>
                  </a:cubicBezTo>
                  <a:cubicBezTo>
                    <a:pt x="177" y="348"/>
                    <a:pt x="177" y="348"/>
                    <a:pt x="177" y="348"/>
                  </a:cubicBezTo>
                  <a:close/>
                  <a:moveTo>
                    <a:pt x="498" y="197"/>
                  </a:moveTo>
                  <a:cubicBezTo>
                    <a:pt x="498" y="197"/>
                    <a:pt x="497" y="197"/>
                    <a:pt x="498" y="196"/>
                  </a:cubicBezTo>
                  <a:cubicBezTo>
                    <a:pt x="498" y="194"/>
                    <a:pt x="499" y="192"/>
                    <a:pt x="499" y="189"/>
                  </a:cubicBezTo>
                  <a:cubicBezTo>
                    <a:pt x="499" y="189"/>
                    <a:pt x="500" y="189"/>
                    <a:pt x="500" y="189"/>
                  </a:cubicBezTo>
                  <a:cubicBezTo>
                    <a:pt x="501" y="189"/>
                    <a:pt x="501" y="189"/>
                    <a:pt x="501" y="190"/>
                  </a:cubicBezTo>
                  <a:cubicBezTo>
                    <a:pt x="500" y="192"/>
                    <a:pt x="500" y="194"/>
                    <a:pt x="499" y="197"/>
                  </a:cubicBezTo>
                  <a:cubicBezTo>
                    <a:pt x="499" y="197"/>
                    <a:pt x="499" y="197"/>
                    <a:pt x="499" y="197"/>
                  </a:cubicBezTo>
                  <a:cubicBezTo>
                    <a:pt x="499" y="197"/>
                    <a:pt x="498" y="197"/>
                    <a:pt x="498" y="197"/>
                  </a:cubicBezTo>
                  <a:close/>
                  <a:moveTo>
                    <a:pt x="163" y="343"/>
                  </a:moveTo>
                  <a:cubicBezTo>
                    <a:pt x="161" y="342"/>
                    <a:pt x="159" y="341"/>
                    <a:pt x="157" y="340"/>
                  </a:cubicBezTo>
                  <a:cubicBezTo>
                    <a:pt x="156" y="340"/>
                    <a:pt x="156" y="340"/>
                    <a:pt x="156" y="339"/>
                  </a:cubicBezTo>
                  <a:cubicBezTo>
                    <a:pt x="157" y="339"/>
                    <a:pt x="157" y="339"/>
                    <a:pt x="157" y="339"/>
                  </a:cubicBezTo>
                  <a:cubicBezTo>
                    <a:pt x="160" y="340"/>
                    <a:pt x="162" y="341"/>
                    <a:pt x="164" y="342"/>
                  </a:cubicBezTo>
                  <a:cubicBezTo>
                    <a:pt x="164" y="342"/>
                    <a:pt x="165" y="342"/>
                    <a:pt x="165" y="343"/>
                  </a:cubicBezTo>
                  <a:cubicBezTo>
                    <a:pt x="164" y="343"/>
                    <a:pt x="164" y="343"/>
                    <a:pt x="164" y="343"/>
                  </a:cubicBezTo>
                  <a:cubicBezTo>
                    <a:pt x="164" y="343"/>
                    <a:pt x="164" y="343"/>
                    <a:pt x="163" y="343"/>
                  </a:cubicBezTo>
                  <a:close/>
                  <a:moveTo>
                    <a:pt x="501" y="184"/>
                  </a:moveTo>
                  <a:cubicBezTo>
                    <a:pt x="501" y="183"/>
                    <a:pt x="501" y="183"/>
                    <a:pt x="501" y="182"/>
                  </a:cubicBezTo>
                  <a:cubicBezTo>
                    <a:pt x="501" y="180"/>
                    <a:pt x="501" y="178"/>
                    <a:pt x="502" y="176"/>
                  </a:cubicBezTo>
                  <a:cubicBezTo>
                    <a:pt x="502" y="175"/>
                    <a:pt x="502" y="175"/>
                    <a:pt x="503" y="175"/>
                  </a:cubicBezTo>
                  <a:cubicBezTo>
                    <a:pt x="503" y="175"/>
                    <a:pt x="504" y="175"/>
                    <a:pt x="504" y="176"/>
                  </a:cubicBezTo>
                  <a:cubicBezTo>
                    <a:pt x="503" y="178"/>
                    <a:pt x="503" y="181"/>
                    <a:pt x="502" y="183"/>
                  </a:cubicBezTo>
                  <a:cubicBezTo>
                    <a:pt x="502" y="183"/>
                    <a:pt x="502" y="183"/>
                    <a:pt x="502" y="183"/>
                  </a:cubicBezTo>
                  <a:cubicBezTo>
                    <a:pt x="502" y="184"/>
                    <a:pt x="502" y="184"/>
                    <a:pt x="501" y="184"/>
                  </a:cubicBezTo>
                  <a:close/>
                  <a:moveTo>
                    <a:pt x="150" y="338"/>
                  </a:moveTo>
                  <a:cubicBezTo>
                    <a:pt x="148" y="337"/>
                    <a:pt x="146" y="336"/>
                    <a:pt x="144" y="335"/>
                  </a:cubicBezTo>
                  <a:cubicBezTo>
                    <a:pt x="143" y="335"/>
                    <a:pt x="143" y="334"/>
                    <a:pt x="143" y="334"/>
                  </a:cubicBezTo>
                  <a:cubicBezTo>
                    <a:pt x="144" y="333"/>
                    <a:pt x="144" y="333"/>
                    <a:pt x="145" y="333"/>
                  </a:cubicBezTo>
                  <a:cubicBezTo>
                    <a:pt x="147" y="334"/>
                    <a:pt x="149" y="335"/>
                    <a:pt x="151" y="336"/>
                  </a:cubicBezTo>
                  <a:cubicBezTo>
                    <a:pt x="151" y="336"/>
                    <a:pt x="152" y="337"/>
                    <a:pt x="151" y="337"/>
                  </a:cubicBezTo>
                  <a:cubicBezTo>
                    <a:pt x="151" y="337"/>
                    <a:pt x="151" y="338"/>
                    <a:pt x="151" y="338"/>
                  </a:cubicBezTo>
                  <a:cubicBezTo>
                    <a:pt x="151" y="338"/>
                    <a:pt x="151" y="338"/>
                    <a:pt x="150" y="338"/>
                  </a:cubicBezTo>
                  <a:close/>
                  <a:moveTo>
                    <a:pt x="504" y="170"/>
                  </a:moveTo>
                  <a:cubicBezTo>
                    <a:pt x="503" y="170"/>
                    <a:pt x="503" y="169"/>
                    <a:pt x="503" y="169"/>
                  </a:cubicBezTo>
                  <a:cubicBezTo>
                    <a:pt x="503" y="166"/>
                    <a:pt x="503" y="164"/>
                    <a:pt x="504" y="162"/>
                  </a:cubicBezTo>
                  <a:cubicBezTo>
                    <a:pt x="504" y="161"/>
                    <a:pt x="504" y="161"/>
                    <a:pt x="505" y="161"/>
                  </a:cubicBezTo>
                  <a:cubicBezTo>
                    <a:pt x="505" y="161"/>
                    <a:pt x="506" y="161"/>
                    <a:pt x="505" y="162"/>
                  </a:cubicBezTo>
                  <a:cubicBezTo>
                    <a:pt x="505" y="164"/>
                    <a:pt x="505" y="167"/>
                    <a:pt x="505" y="169"/>
                  </a:cubicBezTo>
                  <a:cubicBezTo>
                    <a:pt x="505" y="169"/>
                    <a:pt x="504" y="169"/>
                    <a:pt x="504" y="170"/>
                  </a:cubicBezTo>
                  <a:cubicBezTo>
                    <a:pt x="504" y="170"/>
                    <a:pt x="504" y="170"/>
                    <a:pt x="504" y="170"/>
                  </a:cubicBezTo>
                  <a:close/>
                  <a:moveTo>
                    <a:pt x="137" y="332"/>
                  </a:moveTo>
                  <a:cubicBezTo>
                    <a:pt x="135" y="331"/>
                    <a:pt x="133" y="330"/>
                    <a:pt x="131" y="329"/>
                  </a:cubicBezTo>
                  <a:cubicBezTo>
                    <a:pt x="131" y="328"/>
                    <a:pt x="131" y="328"/>
                    <a:pt x="131" y="327"/>
                  </a:cubicBezTo>
                  <a:cubicBezTo>
                    <a:pt x="131" y="327"/>
                    <a:pt x="131" y="327"/>
                    <a:pt x="132" y="327"/>
                  </a:cubicBezTo>
                  <a:cubicBezTo>
                    <a:pt x="134" y="328"/>
                    <a:pt x="136" y="329"/>
                    <a:pt x="138" y="330"/>
                  </a:cubicBezTo>
                  <a:cubicBezTo>
                    <a:pt x="139" y="330"/>
                    <a:pt x="139" y="331"/>
                    <a:pt x="139" y="331"/>
                  </a:cubicBezTo>
                  <a:cubicBezTo>
                    <a:pt x="139" y="332"/>
                    <a:pt x="138" y="332"/>
                    <a:pt x="138" y="332"/>
                  </a:cubicBezTo>
                  <a:cubicBezTo>
                    <a:pt x="138" y="332"/>
                    <a:pt x="138" y="332"/>
                    <a:pt x="137" y="332"/>
                  </a:cubicBezTo>
                  <a:close/>
                  <a:moveTo>
                    <a:pt x="125" y="325"/>
                  </a:moveTo>
                  <a:cubicBezTo>
                    <a:pt x="123" y="324"/>
                    <a:pt x="121" y="323"/>
                    <a:pt x="119" y="322"/>
                  </a:cubicBezTo>
                  <a:cubicBezTo>
                    <a:pt x="118" y="322"/>
                    <a:pt x="118" y="321"/>
                    <a:pt x="118" y="321"/>
                  </a:cubicBezTo>
                  <a:cubicBezTo>
                    <a:pt x="119" y="320"/>
                    <a:pt x="119" y="320"/>
                    <a:pt x="120" y="320"/>
                  </a:cubicBezTo>
                  <a:cubicBezTo>
                    <a:pt x="122" y="322"/>
                    <a:pt x="124" y="323"/>
                    <a:pt x="126" y="324"/>
                  </a:cubicBezTo>
                  <a:cubicBezTo>
                    <a:pt x="126" y="324"/>
                    <a:pt x="126" y="325"/>
                    <a:pt x="126" y="325"/>
                  </a:cubicBezTo>
                  <a:cubicBezTo>
                    <a:pt x="126" y="325"/>
                    <a:pt x="126" y="325"/>
                    <a:pt x="126" y="325"/>
                  </a:cubicBezTo>
                  <a:cubicBezTo>
                    <a:pt x="125" y="325"/>
                    <a:pt x="125" y="325"/>
                    <a:pt x="125" y="325"/>
                  </a:cubicBezTo>
                  <a:close/>
                  <a:moveTo>
                    <a:pt x="505" y="156"/>
                  </a:moveTo>
                  <a:cubicBezTo>
                    <a:pt x="505" y="156"/>
                    <a:pt x="504" y="155"/>
                    <a:pt x="504" y="155"/>
                  </a:cubicBezTo>
                  <a:cubicBezTo>
                    <a:pt x="505" y="152"/>
                    <a:pt x="505" y="150"/>
                    <a:pt x="505" y="148"/>
                  </a:cubicBezTo>
                  <a:cubicBezTo>
                    <a:pt x="505" y="147"/>
                    <a:pt x="505" y="147"/>
                    <a:pt x="506" y="147"/>
                  </a:cubicBezTo>
                  <a:cubicBezTo>
                    <a:pt x="506" y="147"/>
                    <a:pt x="507" y="147"/>
                    <a:pt x="507" y="148"/>
                  </a:cubicBezTo>
                  <a:cubicBezTo>
                    <a:pt x="506" y="150"/>
                    <a:pt x="506" y="152"/>
                    <a:pt x="506" y="155"/>
                  </a:cubicBezTo>
                  <a:cubicBezTo>
                    <a:pt x="506" y="155"/>
                    <a:pt x="506" y="155"/>
                    <a:pt x="506" y="156"/>
                  </a:cubicBezTo>
                  <a:cubicBezTo>
                    <a:pt x="505" y="156"/>
                    <a:pt x="505" y="156"/>
                    <a:pt x="505" y="156"/>
                  </a:cubicBezTo>
                  <a:close/>
                  <a:moveTo>
                    <a:pt x="113" y="318"/>
                  </a:moveTo>
                  <a:cubicBezTo>
                    <a:pt x="110" y="317"/>
                    <a:pt x="108" y="316"/>
                    <a:pt x="106" y="315"/>
                  </a:cubicBezTo>
                  <a:cubicBezTo>
                    <a:pt x="106" y="315"/>
                    <a:pt x="106" y="314"/>
                    <a:pt x="106" y="314"/>
                  </a:cubicBezTo>
                  <a:cubicBezTo>
                    <a:pt x="106" y="313"/>
                    <a:pt x="107" y="313"/>
                    <a:pt x="107" y="313"/>
                  </a:cubicBezTo>
                  <a:cubicBezTo>
                    <a:pt x="109" y="315"/>
                    <a:pt x="111" y="316"/>
                    <a:pt x="113" y="317"/>
                  </a:cubicBezTo>
                  <a:cubicBezTo>
                    <a:pt x="114" y="317"/>
                    <a:pt x="114" y="318"/>
                    <a:pt x="114" y="318"/>
                  </a:cubicBezTo>
                  <a:cubicBezTo>
                    <a:pt x="114" y="318"/>
                    <a:pt x="113" y="318"/>
                    <a:pt x="113" y="318"/>
                  </a:cubicBezTo>
                  <a:cubicBezTo>
                    <a:pt x="113" y="319"/>
                    <a:pt x="113" y="319"/>
                    <a:pt x="113" y="318"/>
                  </a:cubicBezTo>
                  <a:close/>
                  <a:moveTo>
                    <a:pt x="506" y="141"/>
                  </a:moveTo>
                  <a:cubicBezTo>
                    <a:pt x="505" y="141"/>
                    <a:pt x="505" y="141"/>
                    <a:pt x="505" y="141"/>
                  </a:cubicBezTo>
                  <a:cubicBezTo>
                    <a:pt x="505" y="138"/>
                    <a:pt x="505" y="136"/>
                    <a:pt x="505" y="134"/>
                  </a:cubicBezTo>
                  <a:cubicBezTo>
                    <a:pt x="505" y="133"/>
                    <a:pt x="505" y="133"/>
                    <a:pt x="506" y="133"/>
                  </a:cubicBezTo>
                  <a:cubicBezTo>
                    <a:pt x="506" y="133"/>
                    <a:pt x="507" y="133"/>
                    <a:pt x="507" y="134"/>
                  </a:cubicBezTo>
                  <a:cubicBezTo>
                    <a:pt x="507" y="136"/>
                    <a:pt x="507" y="138"/>
                    <a:pt x="507" y="141"/>
                  </a:cubicBezTo>
                  <a:cubicBezTo>
                    <a:pt x="507" y="141"/>
                    <a:pt x="507" y="141"/>
                    <a:pt x="506" y="141"/>
                  </a:cubicBezTo>
                  <a:cubicBezTo>
                    <a:pt x="506" y="141"/>
                    <a:pt x="506" y="141"/>
                    <a:pt x="506" y="141"/>
                  </a:cubicBezTo>
                  <a:close/>
                  <a:moveTo>
                    <a:pt x="100" y="311"/>
                  </a:moveTo>
                  <a:cubicBezTo>
                    <a:pt x="98" y="310"/>
                    <a:pt x="96" y="309"/>
                    <a:pt x="95" y="307"/>
                  </a:cubicBezTo>
                  <a:cubicBezTo>
                    <a:pt x="94" y="307"/>
                    <a:pt x="94" y="306"/>
                    <a:pt x="94" y="306"/>
                  </a:cubicBezTo>
                  <a:cubicBezTo>
                    <a:pt x="95" y="306"/>
                    <a:pt x="95" y="305"/>
                    <a:pt x="95" y="306"/>
                  </a:cubicBezTo>
                  <a:cubicBezTo>
                    <a:pt x="97" y="307"/>
                    <a:pt x="99" y="308"/>
                    <a:pt x="101" y="310"/>
                  </a:cubicBezTo>
                  <a:cubicBezTo>
                    <a:pt x="102" y="310"/>
                    <a:pt x="102" y="310"/>
                    <a:pt x="102" y="311"/>
                  </a:cubicBezTo>
                  <a:cubicBezTo>
                    <a:pt x="102" y="311"/>
                    <a:pt x="101" y="311"/>
                    <a:pt x="101" y="311"/>
                  </a:cubicBezTo>
                  <a:cubicBezTo>
                    <a:pt x="101" y="311"/>
                    <a:pt x="101" y="311"/>
                    <a:pt x="100" y="311"/>
                  </a:cubicBezTo>
                  <a:close/>
                  <a:moveTo>
                    <a:pt x="506" y="127"/>
                  </a:moveTo>
                  <a:cubicBezTo>
                    <a:pt x="505" y="127"/>
                    <a:pt x="505" y="127"/>
                    <a:pt x="505" y="127"/>
                  </a:cubicBezTo>
                  <a:cubicBezTo>
                    <a:pt x="505" y="124"/>
                    <a:pt x="505" y="122"/>
                    <a:pt x="504" y="120"/>
                  </a:cubicBezTo>
                  <a:cubicBezTo>
                    <a:pt x="504" y="119"/>
                    <a:pt x="505" y="119"/>
                    <a:pt x="505" y="119"/>
                  </a:cubicBezTo>
                  <a:cubicBezTo>
                    <a:pt x="506" y="119"/>
                    <a:pt x="506" y="119"/>
                    <a:pt x="506" y="119"/>
                  </a:cubicBezTo>
                  <a:cubicBezTo>
                    <a:pt x="506" y="122"/>
                    <a:pt x="507" y="124"/>
                    <a:pt x="507" y="126"/>
                  </a:cubicBezTo>
                  <a:cubicBezTo>
                    <a:pt x="507" y="127"/>
                    <a:pt x="506" y="127"/>
                    <a:pt x="506" y="127"/>
                  </a:cubicBezTo>
                  <a:cubicBezTo>
                    <a:pt x="506" y="127"/>
                    <a:pt x="506" y="127"/>
                    <a:pt x="506" y="127"/>
                  </a:cubicBezTo>
                  <a:close/>
                  <a:moveTo>
                    <a:pt x="89" y="303"/>
                  </a:moveTo>
                  <a:cubicBezTo>
                    <a:pt x="87" y="302"/>
                    <a:pt x="85" y="301"/>
                    <a:pt x="83" y="299"/>
                  </a:cubicBezTo>
                  <a:cubicBezTo>
                    <a:pt x="82" y="299"/>
                    <a:pt x="82" y="298"/>
                    <a:pt x="83" y="298"/>
                  </a:cubicBezTo>
                  <a:cubicBezTo>
                    <a:pt x="83" y="298"/>
                    <a:pt x="83" y="297"/>
                    <a:pt x="84" y="298"/>
                  </a:cubicBezTo>
                  <a:cubicBezTo>
                    <a:pt x="86" y="299"/>
                    <a:pt x="88" y="300"/>
                    <a:pt x="90" y="302"/>
                  </a:cubicBezTo>
                  <a:cubicBezTo>
                    <a:pt x="90" y="302"/>
                    <a:pt x="90" y="303"/>
                    <a:pt x="90" y="303"/>
                  </a:cubicBezTo>
                  <a:cubicBezTo>
                    <a:pt x="90" y="303"/>
                    <a:pt x="90" y="303"/>
                    <a:pt x="90" y="303"/>
                  </a:cubicBezTo>
                  <a:cubicBezTo>
                    <a:pt x="89" y="303"/>
                    <a:pt x="89" y="303"/>
                    <a:pt x="89" y="303"/>
                  </a:cubicBezTo>
                  <a:close/>
                  <a:moveTo>
                    <a:pt x="505" y="113"/>
                  </a:moveTo>
                  <a:cubicBezTo>
                    <a:pt x="504" y="113"/>
                    <a:pt x="504" y="113"/>
                    <a:pt x="504" y="113"/>
                  </a:cubicBezTo>
                  <a:cubicBezTo>
                    <a:pt x="504" y="110"/>
                    <a:pt x="503" y="108"/>
                    <a:pt x="503" y="106"/>
                  </a:cubicBezTo>
                  <a:cubicBezTo>
                    <a:pt x="503" y="105"/>
                    <a:pt x="503" y="105"/>
                    <a:pt x="504" y="105"/>
                  </a:cubicBezTo>
                  <a:cubicBezTo>
                    <a:pt x="504" y="104"/>
                    <a:pt x="505" y="105"/>
                    <a:pt x="505" y="105"/>
                  </a:cubicBezTo>
                  <a:cubicBezTo>
                    <a:pt x="505" y="108"/>
                    <a:pt x="505" y="110"/>
                    <a:pt x="506" y="112"/>
                  </a:cubicBezTo>
                  <a:cubicBezTo>
                    <a:pt x="506" y="113"/>
                    <a:pt x="505" y="113"/>
                    <a:pt x="505" y="113"/>
                  </a:cubicBezTo>
                  <a:cubicBezTo>
                    <a:pt x="505" y="113"/>
                    <a:pt x="505" y="113"/>
                    <a:pt x="505" y="113"/>
                  </a:cubicBezTo>
                  <a:close/>
                  <a:moveTo>
                    <a:pt x="77" y="295"/>
                  </a:moveTo>
                  <a:cubicBezTo>
                    <a:pt x="75" y="294"/>
                    <a:pt x="73" y="292"/>
                    <a:pt x="71" y="291"/>
                  </a:cubicBezTo>
                  <a:cubicBezTo>
                    <a:pt x="71" y="291"/>
                    <a:pt x="71" y="290"/>
                    <a:pt x="71" y="290"/>
                  </a:cubicBezTo>
                  <a:cubicBezTo>
                    <a:pt x="72" y="289"/>
                    <a:pt x="72" y="289"/>
                    <a:pt x="73" y="289"/>
                  </a:cubicBezTo>
                  <a:cubicBezTo>
                    <a:pt x="74" y="291"/>
                    <a:pt x="76" y="292"/>
                    <a:pt x="78" y="294"/>
                  </a:cubicBezTo>
                  <a:cubicBezTo>
                    <a:pt x="79" y="294"/>
                    <a:pt x="79" y="294"/>
                    <a:pt x="78" y="295"/>
                  </a:cubicBezTo>
                  <a:cubicBezTo>
                    <a:pt x="78" y="295"/>
                    <a:pt x="78" y="295"/>
                    <a:pt x="78" y="295"/>
                  </a:cubicBezTo>
                  <a:cubicBezTo>
                    <a:pt x="78" y="295"/>
                    <a:pt x="77" y="295"/>
                    <a:pt x="77" y="295"/>
                  </a:cubicBezTo>
                  <a:close/>
                  <a:moveTo>
                    <a:pt x="503" y="99"/>
                  </a:moveTo>
                  <a:cubicBezTo>
                    <a:pt x="502" y="99"/>
                    <a:pt x="502" y="99"/>
                    <a:pt x="502" y="99"/>
                  </a:cubicBezTo>
                  <a:cubicBezTo>
                    <a:pt x="502" y="96"/>
                    <a:pt x="501" y="94"/>
                    <a:pt x="501" y="92"/>
                  </a:cubicBezTo>
                  <a:cubicBezTo>
                    <a:pt x="501" y="91"/>
                    <a:pt x="501" y="91"/>
                    <a:pt x="501" y="91"/>
                  </a:cubicBezTo>
                  <a:cubicBezTo>
                    <a:pt x="502" y="91"/>
                    <a:pt x="502" y="91"/>
                    <a:pt x="502" y="91"/>
                  </a:cubicBezTo>
                  <a:cubicBezTo>
                    <a:pt x="503" y="94"/>
                    <a:pt x="503" y="96"/>
                    <a:pt x="504" y="98"/>
                  </a:cubicBezTo>
                  <a:cubicBezTo>
                    <a:pt x="504" y="99"/>
                    <a:pt x="504" y="99"/>
                    <a:pt x="503" y="99"/>
                  </a:cubicBezTo>
                  <a:cubicBezTo>
                    <a:pt x="503" y="99"/>
                    <a:pt x="503" y="99"/>
                    <a:pt x="503" y="99"/>
                  </a:cubicBezTo>
                  <a:close/>
                  <a:moveTo>
                    <a:pt x="66" y="286"/>
                  </a:moveTo>
                  <a:cubicBezTo>
                    <a:pt x="64" y="285"/>
                    <a:pt x="62" y="284"/>
                    <a:pt x="60" y="282"/>
                  </a:cubicBezTo>
                  <a:cubicBezTo>
                    <a:pt x="60" y="282"/>
                    <a:pt x="60" y="281"/>
                    <a:pt x="60" y="281"/>
                  </a:cubicBezTo>
                  <a:cubicBezTo>
                    <a:pt x="61" y="280"/>
                    <a:pt x="61" y="280"/>
                    <a:pt x="61" y="281"/>
                  </a:cubicBezTo>
                  <a:cubicBezTo>
                    <a:pt x="63" y="282"/>
                    <a:pt x="65" y="284"/>
                    <a:pt x="67" y="285"/>
                  </a:cubicBezTo>
                  <a:cubicBezTo>
                    <a:pt x="67" y="285"/>
                    <a:pt x="67" y="286"/>
                    <a:pt x="67" y="286"/>
                  </a:cubicBezTo>
                  <a:cubicBezTo>
                    <a:pt x="67" y="286"/>
                    <a:pt x="67" y="287"/>
                    <a:pt x="67" y="287"/>
                  </a:cubicBezTo>
                  <a:cubicBezTo>
                    <a:pt x="67" y="287"/>
                    <a:pt x="66" y="287"/>
                    <a:pt x="66" y="286"/>
                  </a:cubicBezTo>
                  <a:close/>
                  <a:moveTo>
                    <a:pt x="500" y="85"/>
                  </a:moveTo>
                  <a:cubicBezTo>
                    <a:pt x="500" y="86"/>
                    <a:pt x="499" y="85"/>
                    <a:pt x="499" y="85"/>
                  </a:cubicBezTo>
                  <a:cubicBezTo>
                    <a:pt x="499" y="83"/>
                    <a:pt x="498" y="80"/>
                    <a:pt x="497" y="78"/>
                  </a:cubicBezTo>
                  <a:cubicBezTo>
                    <a:pt x="497" y="78"/>
                    <a:pt x="498" y="77"/>
                    <a:pt x="498" y="77"/>
                  </a:cubicBezTo>
                  <a:cubicBezTo>
                    <a:pt x="498" y="77"/>
                    <a:pt x="499" y="77"/>
                    <a:pt x="499" y="78"/>
                  </a:cubicBezTo>
                  <a:cubicBezTo>
                    <a:pt x="500" y="80"/>
                    <a:pt x="500" y="82"/>
                    <a:pt x="501" y="84"/>
                  </a:cubicBezTo>
                  <a:cubicBezTo>
                    <a:pt x="501" y="85"/>
                    <a:pt x="501" y="85"/>
                    <a:pt x="500" y="85"/>
                  </a:cubicBezTo>
                  <a:cubicBezTo>
                    <a:pt x="500" y="85"/>
                    <a:pt x="500" y="85"/>
                    <a:pt x="500" y="85"/>
                  </a:cubicBezTo>
                  <a:close/>
                  <a:moveTo>
                    <a:pt x="55" y="278"/>
                  </a:moveTo>
                  <a:cubicBezTo>
                    <a:pt x="53" y="276"/>
                    <a:pt x="51" y="274"/>
                    <a:pt x="50" y="273"/>
                  </a:cubicBezTo>
                  <a:cubicBezTo>
                    <a:pt x="49" y="273"/>
                    <a:pt x="49" y="272"/>
                    <a:pt x="49" y="272"/>
                  </a:cubicBezTo>
                  <a:cubicBezTo>
                    <a:pt x="50" y="271"/>
                    <a:pt x="50" y="271"/>
                    <a:pt x="51" y="272"/>
                  </a:cubicBezTo>
                  <a:cubicBezTo>
                    <a:pt x="52" y="273"/>
                    <a:pt x="54" y="275"/>
                    <a:pt x="56" y="276"/>
                  </a:cubicBezTo>
                  <a:cubicBezTo>
                    <a:pt x="56" y="277"/>
                    <a:pt x="56" y="277"/>
                    <a:pt x="56" y="277"/>
                  </a:cubicBezTo>
                  <a:cubicBezTo>
                    <a:pt x="56" y="278"/>
                    <a:pt x="56" y="278"/>
                    <a:pt x="56" y="278"/>
                  </a:cubicBezTo>
                  <a:cubicBezTo>
                    <a:pt x="56" y="278"/>
                    <a:pt x="55" y="278"/>
                    <a:pt x="55" y="278"/>
                  </a:cubicBezTo>
                  <a:close/>
                  <a:moveTo>
                    <a:pt x="496" y="72"/>
                  </a:moveTo>
                  <a:cubicBezTo>
                    <a:pt x="496" y="72"/>
                    <a:pt x="496" y="72"/>
                    <a:pt x="495" y="71"/>
                  </a:cubicBezTo>
                  <a:cubicBezTo>
                    <a:pt x="495" y="69"/>
                    <a:pt x="494" y="67"/>
                    <a:pt x="493" y="65"/>
                  </a:cubicBezTo>
                  <a:cubicBezTo>
                    <a:pt x="493" y="64"/>
                    <a:pt x="493" y="64"/>
                    <a:pt x="494" y="64"/>
                  </a:cubicBezTo>
                  <a:cubicBezTo>
                    <a:pt x="494" y="63"/>
                    <a:pt x="495" y="64"/>
                    <a:pt x="495" y="64"/>
                  </a:cubicBezTo>
                  <a:cubicBezTo>
                    <a:pt x="496" y="66"/>
                    <a:pt x="496" y="69"/>
                    <a:pt x="497" y="71"/>
                  </a:cubicBezTo>
                  <a:cubicBezTo>
                    <a:pt x="497" y="71"/>
                    <a:pt x="497" y="72"/>
                    <a:pt x="497" y="72"/>
                  </a:cubicBezTo>
                  <a:cubicBezTo>
                    <a:pt x="497" y="72"/>
                    <a:pt x="496" y="72"/>
                    <a:pt x="496" y="72"/>
                  </a:cubicBezTo>
                  <a:close/>
                  <a:moveTo>
                    <a:pt x="44" y="268"/>
                  </a:moveTo>
                  <a:cubicBezTo>
                    <a:pt x="43" y="267"/>
                    <a:pt x="42" y="266"/>
                    <a:pt x="40" y="265"/>
                  </a:cubicBezTo>
                  <a:cubicBezTo>
                    <a:pt x="40" y="264"/>
                    <a:pt x="40" y="264"/>
                    <a:pt x="39" y="263"/>
                  </a:cubicBezTo>
                  <a:cubicBezTo>
                    <a:pt x="39" y="263"/>
                    <a:pt x="39" y="263"/>
                    <a:pt x="39" y="262"/>
                  </a:cubicBezTo>
                  <a:cubicBezTo>
                    <a:pt x="39" y="262"/>
                    <a:pt x="40" y="262"/>
                    <a:pt x="40" y="262"/>
                  </a:cubicBezTo>
                  <a:cubicBezTo>
                    <a:pt x="41" y="263"/>
                    <a:pt x="41" y="263"/>
                    <a:pt x="42" y="263"/>
                  </a:cubicBezTo>
                  <a:cubicBezTo>
                    <a:pt x="43" y="265"/>
                    <a:pt x="44" y="266"/>
                    <a:pt x="45" y="267"/>
                  </a:cubicBezTo>
                  <a:cubicBezTo>
                    <a:pt x="46" y="267"/>
                    <a:pt x="46" y="268"/>
                    <a:pt x="46" y="268"/>
                  </a:cubicBezTo>
                  <a:cubicBezTo>
                    <a:pt x="45" y="268"/>
                    <a:pt x="45" y="268"/>
                    <a:pt x="45" y="268"/>
                  </a:cubicBezTo>
                  <a:cubicBezTo>
                    <a:pt x="45" y="269"/>
                    <a:pt x="45" y="268"/>
                    <a:pt x="44" y="268"/>
                  </a:cubicBezTo>
                  <a:close/>
                  <a:moveTo>
                    <a:pt x="492" y="59"/>
                  </a:moveTo>
                  <a:cubicBezTo>
                    <a:pt x="491" y="59"/>
                    <a:pt x="491" y="59"/>
                    <a:pt x="490" y="58"/>
                  </a:cubicBezTo>
                  <a:cubicBezTo>
                    <a:pt x="490" y="57"/>
                    <a:pt x="490" y="56"/>
                    <a:pt x="489" y="55"/>
                  </a:cubicBezTo>
                  <a:cubicBezTo>
                    <a:pt x="489" y="54"/>
                    <a:pt x="488" y="53"/>
                    <a:pt x="488" y="52"/>
                  </a:cubicBezTo>
                  <a:cubicBezTo>
                    <a:pt x="487" y="51"/>
                    <a:pt x="488" y="51"/>
                    <a:pt x="488" y="51"/>
                  </a:cubicBezTo>
                  <a:cubicBezTo>
                    <a:pt x="488" y="50"/>
                    <a:pt x="489" y="51"/>
                    <a:pt x="489" y="51"/>
                  </a:cubicBezTo>
                  <a:cubicBezTo>
                    <a:pt x="490" y="52"/>
                    <a:pt x="490" y="53"/>
                    <a:pt x="491" y="55"/>
                  </a:cubicBezTo>
                  <a:cubicBezTo>
                    <a:pt x="491" y="56"/>
                    <a:pt x="492" y="57"/>
                    <a:pt x="492" y="57"/>
                  </a:cubicBezTo>
                  <a:cubicBezTo>
                    <a:pt x="492" y="58"/>
                    <a:pt x="492" y="58"/>
                    <a:pt x="492" y="59"/>
                  </a:cubicBezTo>
                  <a:cubicBezTo>
                    <a:pt x="492" y="59"/>
                    <a:pt x="492" y="59"/>
                    <a:pt x="492" y="59"/>
                  </a:cubicBezTo>
                  <a:close/>
                  <a:moveTo>
                    <a:pt x="34" y="259"/>
                  </a:moveTo>
                  <a:cubicBezTo>
                    <a:pt x="32" y="257"/>
                    <a:pt x="31" y="255"/>
                    <a:pt x="29" y="254"/>
                  </a:cubicBezTo>
                  <a:cubicBezTo>
                    <a:pt x="29" y="253"/>
                    <a:pt x="29" y="253"/>
                    <a:pt x="29" y="252"/>
                  </a:cubicBezTo>
                  <a:cubicBezTo>
                    <a:pt x="29" y="252"/>
                    <a:pt x="30" y="252"/>
                    <a:pt x="30" y="252"/>
                  </a:cubicBezTo>
                  <a:cubicBezTo>
                    <a:pt x="32" y="254"/>
                    <a:pt x="33" y="256"/>
                    <a:pt x="35" y="257"/>
                  </a:cubicBezTo>
                  <a:cubicBezTo>
                    <a:pt x="35" y="258"/>
                    <a:pt x="36" y="258"/>
                    <a:pt x="35" y="259"/>
                  </a:cubicBezTo>
                  <a:cubicBezTo>
                    <a:pt x="35" y="259"/>
                    <a:pt x="35" y="259"/>
                    <a:pt x="35" y="259"/>
                  </a:cubicBezTo>
                  <a:cubicBezTo>
                    <a:pt x="35" y="259"/>
                    <a:pt x="34" y="259"/>
                    <a:pt x="34" y="259"/>
                  </a:cubicBezTo>
                  <a:close/>
                  <a:moveTo>
                    <a:pt x="143" y="200"/>
                  </a:moveTo>
                  <a:cubicBezTo>
                    <a:pt x="143" y="200"/>
                    <a:pt x="142" y="200"/>
                    <a:pt x="142" y="199"/>
                  </a:cubicBezTo>
                  <a:cubicBezTo>
                    <a:pt x="142" y="199"/>
                    <a:pt x="142" y="198"/>
                    <a:pt x="143" y="198"/>
                  </a:cubicBezTo>
                  <a:cubicBezTo>
                    <a:pt x="145" y="197"/>
                    <a:pt x="147" y="196"/>
                    <a:pt x="149" y="195"/>
                  </a:cubicBezTo>
                  <a:cubicBezTo>
                    <a:pt x="149" y="195"/>
                    <a:pt x="149" y="195"/>
                    <a:pt x="149" y="195"/>
                  </a:cubicBezTo>
                  <a:cubicBezTo>
                    <a:pt x="149" y="195"/>
                    <a:pt x="149" y="195"/>
                    <a:pt x="149" y="195"/>
                  </a:cubicBezTo>
                  <a:cubicBezTo>
                    <a:pt x="149" y="195"/>
                    <a:pt x="150" y="195"/>
                    <a:pt x="150" y="196"/>
                  </a:cubicBezTo>
                  <a:cubicBezTo>
                    <a:pt x="150" y="196"/>
                    <a:pt x="150" y="197"/>
                    <a:pt x="150" y="197"/>
                  </a:cubicBezTo>
                  <a:cubicBezTo>
                    <a:pt x="149" y="197"/>
                    <a:pt x="149" y="197"/>
                    <a:pt x="149" y="197"/>
                  </a:cubicBezTo>
                  <a:cubicBezTo>
                    <a:pt x="147" y="198"/>
                    <a:pt x="145" y="199"/>
                    <a:pt x="143" y="200"/>
                  </a:cubicBezTo>
                  <a:close/>
                  <a:moveTo>
                    <a:pt x="155" y="193"/>
                  </a:moveTo>
                  <a:cubicBezTo>
                    <a:pt x="155" y="193"/>
                    <a:pt x="155" y="193"/>
                    <a:pt x="155" y="192"/>
                  </a:cubicBezTo>
                  <a:cubicBezTo>
                    <a:pt x="158" y="191"/>
                    <a:pt x="160" y="190"/>
                    <a:pt x="162" y="189"/>
                  </a:cubicBezTo>
                  <a:cubicBezTo>
                    <a:pt x="162" y="189"/>
                    <a:pt x="163" y="189"/>
                    <a:pt x="163" y="190"/>
                  </a:cubicBezTo>
                  <a:cubicBezTo>
                    <a:pt x="163" y="190"/>
                    <a:pt x="163" y="190"/>
                    <a:pt x="163" y="191"/>
                  </a:cubicBezTo>
                  <a:cubicBezTo>
                    <a:pt x="160" y="192"/>
                    <a:pt x="158" y="193"/>
                    <a:pt x="156" y="194"/>
                  </a:cubicBezTo>
                  <a:cubicBezTo>
                    <a:pt x="156" y="194"/>
                    <a:pt x="156" y="194"/>
                    <a:pt x="156" y="194"/>
                  </a:cubicBezTo>
                  <a:cubicBezTo>
                    <a:pt x="156" y="194"/>
                    <a:pt x="155" y="194"/>
                    <a:pt x="155" y="193"/>
                  </a:cubicBezTo>
                  <a:close/>
                  <a:moveTo>
                    <a:pt x="137" y="202"/>
                  </a:moveTo>
                  <a:cubicBezTo>
                    <a:pt x="135" y="203"/>
                    <a:pt x="132" y="204"/>
                    <a:pt x="130" y="205"/>
                  </a:cubicBezTo>
                  <a:cubicBezTo>
                    <a:pt x="130" y="205"/>
                    <a:pt x="129" y="205"/>
                    <a:pt x="129" y="204"/>
                  </a:cubicBezTo>
                  <a:cubicBezTo>
                    <a:pt x="129" y="204"/>
                    <a:pt x="129" y="203"/>
                    <a:pt x="129" y="203"/>
                  </a:cubicBezTo>
                  <a:cubicBezTo>
                    <a:pt x="132" y="202"/>
                    <a:pt x="134" y="201"/>
                    <a:pt x="136" y="201"/>
                  </a:cubicBezTo>
                  <a:cubicBezTo>
                    <a:pt x="137" y="200"/>
                    <a:pt x="137" y="201"/>
                    <a:pt x="137" y="201"/>
                  </a:cubicBezTo>
                  <a:cubicBezTo>
                    <a:pt x="137" y="202"/>
                    <a:pt x="137" y="202"/>
                    <a:pt x="137" y="202"/>
                  </a:cubicBezTo>
                  <a:cubicBezTo>
                    <a:pt x="137" y="202"/>
                    <a:pt x="137" y="202"/>
                    <a:pt x="137" y="202"/>
                  </a:cubicBezTo>
                  <a:close/>
                  <a:moveTo>
                    <a:pt x="168" y="187"/>
                  </a:moveTo>
                  <a:cubicBezTo>
                    <a:pt x="167" y="187"/>
                    <a:pt x="167" y="186"/>
                    <a:pt x="168" y="186"/>
                  </a:cubicBezTo>
                  <a:cubicBezTo>
                    <a:pt x="170" y="185"/>
                    <a:pt x="172" y="184"/>
                    <a:pt x="174" y="182"/>
                  </a:cubicBezTo>
                  <a:cubicBezTo>
                    <a:pt x="174" y="182"/>
                    <a:pt x="175" y="182"/>
                    <a:pt x="175" y="183"/>
                  </a:cubicBezTo>
                  <a:cubicBezTo>
                    <a:pt x="175" y="183"/>
                    <a:pt x="175" y="184"/>
                    <a:pt x="175" y="184"/>
                  </a:cubicBezTo>
                  <a:cubicBezTo>
                    <a:pt x="173" y="185"/>
                    <a:pt x="171" y="186"/>
                    <a:pt x="169" y="187"/>
                  </a:cubicBezTo>
                  <a:cubicBezTo>
                    <a:pt x="169" y="187"/>
                    <a:pt x="169" y="187"/>
                    <a:pt x="169" y="187"/>
                  </a:cubicBezTo>
                  <a:cubicBezTo>
                    <a:pt x="168" y="188"/>
                    <a:pt x="168" y="187"/>
                    <a:pt x="168" y="187"/>
                  </a:cubicBezTo>
                  <a:close/>
                  <a:moveTo>
                    <a:pt x="123" y="207"/>
                  </a:moveTo>
                  <a:cubicBezTo>
                    <a:pt x="121" y="208"/>
                    <a:pt x="119" y="208"/>
                    <a:pt x="117" y="209"/>
                  </a:cubicBezTo>
                  <a:cubicBezTo>
                    <a:pt x="116" y="209"/>
                    <a:pt x="116" y="209"/>
                    <a:pt x="115" y="208"/>
                  </a:cubicBezTo>
                  <a:cubicBezTo>
                    <a:pt x="115" y="208"/>
                    <a:pt x="116" y="208"/>
                    <a:pt x="116" y="207"/>
                  </a:cubicBezTo>
                  <a:cubicBezTo>
                    <a:pt x="118" y="207"/>
                    <a:pt x="121" y="206"/>
                    <a:pt x="123" y="205"/>
                  </a:cubicBezTo>
                  <a:cubicBezTo>
                    <a:pt x="123" y="205"/>
                    <a:pt x="124" y="205"/>
                    <a:pt x="124" y="206"/>
                  </a:cubicBezTo>
                  <a:cubicBezTo>
                    <a:pt x="124" y="206"/>
                    <a:pt x="124" y="207"/>
                    <a:pt x="123" y="207"/>
                  </a:cubicBezTo>
                  <a:cubicBezTo>
                    <a:pt x="123" y="207"/>
                    <a:pt x="123" y="207"/>
                    <a:pt x="123" y="207"/>
                  </a:cubicBezTo>
                  <a:close/>
                  <a:moveTo>
                    <a:pt x="484" y="46"/>
                  </a:moveTo>
                  <a:cubicBezTo>
                    <a:pt x="484" y="45"/>
                    <a:pt x="484" y="44"/>
                    <a:pt x="483" y="44"/>
                  </a:cubicBezTo>
                  <a:cubicBezTo>
                    <a:pt x="483" y="42"/>
                    <a:pt x="482" y="41"/>
                    <a:pt x="481" y="39"/>
                  </a:cubicBezTo>
                  <a:cubicBezTo>
                    <a:pt x="481" y="39"/>
                    <a:pt x="481" y="38"/>
                    <a:pt x="481" y="38"/>
                  </a:cubicBezTo>
                  <a:cubicBezTo>
                    <a:pt x="482" y="38"/>
                    <a:pt x="482" y="38"/>
                    <a:pt x="482" y="39"/>
                  </a:cubicBezTo>
                  <a:cubicBezTo>
                    <a:pt x="483" y="40"/>
                    <a:pt x="484" y="41"/>
                    <a:pt x="485" y="43"/>
                  </a:cubicBezTo>
                  <a:cubicBezTo>
                    <a:pt x="485" y="43"/>
                    <a:pt x="486" y="44"/>
                    <a:pt x="486" y="45"/>
                  </a:cubicBezTo>
                  <a:cubicBezTo>
                    <a:pt x="486" y="45"/>
                    <a:pt x="486" y="46"/>
                    <a:pt x="486" y="46"/>
                  </a:cubicBezTo>
                  <a:cubicBezTo>
                    <a:pt x="486" y="46"/>
                    <a:pt x="486" y="46"/>
                    <a:pt x="486" y="46"/>
                  </a:cubicBezTo>
                  <a:cubicBezTo>
                    <a:pt x="485" y="46"/>
                    <a:pt x="485" y="46"/>
                    <a:pt x="484" y="46"/>
                  </a:cubicBezTo>
                  <a:close/>
                  <a:moveTo>
                    <a:pt x="180" y="180"/>
                  </a:moveTo>
                  <a:cubicBezTo>
                    <a:pt x="179" y="179"/>
                    <a:pt x="180" y="179"/>
                    <a:pt x="180" y="179"/>
                  </a:cubicBezTo>
                  <a:cubicBezTo>
                    <a:pt x="182" y="177"/>
                    <a:pt x="184" y="176"/>
                    <a:pt x="186" y="175"/>
                  </a:cubicBezTo>
                  <a:cubicBezTo>
                    <a:pt x="186" y="175"/>
                    <a:pt x="187" y="175"/>
                    <a:pt x="187" y="175"/>
                  </a:cubicBezTo>
                  <a:cubicBezTo>
                    <a:pt x="187" y="176"/>
                    <a:pt x="187" y="176"/>
                    <a:pt x="187" y="176"/>
                  </a:cubicBezTo>
                  <a:cubicBezTo>
                    <a:pt x="185" y="178"/>
                    <a:pt x="183" y="179"/>
                    <a:pt x="181" y="180"/>
                  </a:cubicBezTo>
                  <a:cubicBezTo>
                    <a:pt x="181" y="180"/>
                    <a:pt x="181" y="180"/>
                    <a:pt x="181" y="180"/>
                  </a:cubicBezTo>
                  <a:cubicBezTo>
                    <a:pt x="180" y="180"/>
                    <a:pt x="180" y="180"/>
                    <a:pt x="180" y="180"/>
                  </a:cubicBezTo>
                  <a:close/>
                  <a:moveTo>
                    <a:pt x="24" y="249"/>
                  </a:moveTo>
                  <a:cubicBezTo>
                    <a:pt x="22" y="247"/>
                    <a:pt x="21" y="245"/>
                    <a:pt x="19" y="244"/>
                  </a:cubicBezTo>
                  <a:cubicBezTo>
                    <a:pt x="19" y="243"/>
                    <a:pt x="19" y="243"/>
                    <a:pt x="19" y="242"/>
                  </a:cubicBezTo>
                  <a:cubicBezTo>
                    <a:pt x="19" y="242"/>
                    <a:pt x="20" y="242"/>
                    <a:pt x="20" y="242"/>
                  </a:cubicBezTo>
                  <a:cubicBezTo>
                    <a:pt x="22" y="244"/>
                    <a:pt x="23" y="246"/>
                    <a:pt x="25" y="247"/>
                  </a:cubicBezTo>
                  <a:cubicBezTo>
                    <a:pt x="25" y="248"/>
                    <a:pt x="25" y="248"/>
                    <a:pt x="25" y="249"/>
                  </a:cubicBezTo>
                  <a:cubicBezTo>
                    <a:pt x="25" y="249"/>
                    <a:pt x="25" y="249"/>
                    <a:pt x="25" y="249"/>
                  </a:cubicBezTo>
                  <a:cubicBezTo>
                    <a:pt x="25" y="249"/>
                    <a:pt x="24" y="249"/>
                    <a:pt x="24" y="249"/>
                  </a:cubicBezTo>
                  <a:close/>
                  <a:moveTo>
                    <a:pt x="110" y="211"/>
                  </a:moveTo>
                  <a:cubicBezTo>
                    <a:pt x="107" y="212"/>
                    <a:pt x="105" y="212"/>
                    <a:pt x="103" y="213"/>
                  </a:cubicBezTo>
                  <a:cubicBezTo>
                    <a:pt x="102" y="213"/>
                    <a:pt x="102" y="212"/>
                    <a:pt x="102" y="212"/>
                  </a:cubicBezTo>
                  <a:cubicBezTo>
                    <a:pt x="102" y="212"/>
                    <a:pt x="102" y="211"/>
                    <a:pt x="102" y="211"/>
                  </a:cubicBezTo>
                  <a:cubicBezTo>
                    <a:pt x="105" y="210"/>
                    <a:pt x="107" y="210"/>
                    <a:pt x="109" y="209"/>
                  </a:cubicBezTo>
                  <a:cubicBezTo>
                    <a:pt x="110" y="209"/>
                    <a:pt x="110" y="209"/>
                    <a:pt x="110" y="210"/>
                  </a:cubicBezTo>
                  <a:cubicBezTo>
                    <a:pt x="110" y="210"/>
                    <a:pt x="110" y="211"/>
                    <a:pt x="110" y="211"/>
                  </a:cubicBezTo>
                  <a:cubicBezTo>
                    <a:pt x="110" y="211"/>
                    <a:pt x="110" y="211"/>
                    <a:pt x="110" y="211"/>
                  </a:cubicBezTo>
                  <a:close/>
                  <a:moveTo>
                    <a:pt x="192" y="172"/>
                  </a:moveTo>
                  <a:cubicBezTo>
                    <a:pt x="191" y="172"/>
                    <a:pt x="191" y="171"/>
                    <a:pt x="192" y="171"/>
                  </a:cubicBezTo>
                  <a:cubicBezTo>
                    <a:pt x="194" y="170"/>
                    <a:pt x="196" y="168"/>
                    <a:pt x="197" y="167"/>
                  </a:cubicBezTo>
                  <a:cubicBezTo>
                    <a:pt x="198" y="167"/>
                    <a:pt x="198" y="167"/>
                    <a:pt x="199" y="167"/>
                  </a:cubicBezTo>
                  <a:cubicBezTo>
                    <a:pt x="199" y="167"/>
                    <a:pt x="199" y="168"/>
                    <a:pt x="199" y="168"/>
                  </a:cubicBezTo>
                  <a:cubicBezTo>
                    <a:pt x="197" y="170"/>
                    <a:pt x="195" y="171"/>
                    <a:pt x="193" y="172"/>
                  </a:cubicBezTo>
                  <a:cubicBezTo>
                    <a:pt x="193" y="172"/>
                    <a:pt x="193" y="172"/>
                    <a:pt x="193" y="172"/>
                  </a:cubicBezTo>
                  <a:cubicBezTo>
                    <a:pt x="192" y="173"/>
                    <a:pt x="192" y="173"/>
                    <a:pt x="192" y="172"/>
                  </a:cubicBezTo>
                  <a:close/>
                  <a:moveTo>
                    <a:pt x="96" y="214"/>
                  </a:moveTo>
                  <a:cubicBezTo>
                    <a:pt x="94" y="215"/>
                    <a:pt x="91" y="215"/>
                    <a:pt x="89" y="215"/>
                  </a:cubicBezTo>
                  <a:cubicBezTo>
                    <a:pt x="89" y="216"/>
                    <a:pt x="88" y="215"/>
                    <a:pt x="88" y="215"/>
                  </a:cubicBezTo>
                  <a:cubicBezTo>
                    <a:pt x="88" y="214"/>
                    <a:pt x="88" y="214"/>
                    <a:pt x="89" y="214"/>
                  </a:cubicBezTo>
                  <a:cubicBezTo>
                    <a:pt x="91" y="213"/>
                    <a:pt x="93" y="213"/>
                    <a:pt x="96" y="212"/>
                  </a:cubicBezTo>
                  <a:cubicBezTo>
                    <a:pt x="96" y="212"/>
                    <a:pt x="97" y="213"/>
                    <a:pt x="97" y="213"/>
                  </a:cubicBezTo>
                  <a:cubicBezTo>
                    <a:pt x="97" y="214"/>
                    <a:pt x="97" y="214"/>
                    <a:pt x="96" y="214"/>
                  </a:cubicBezTo>
                  <a:cubicBezTo>
                    <a:pt x="96" y="214"/>
                    <a:pt x="96" y="214"/>
                    <a:pt x="96" y="214"/>
                  </a:cubicBezTo>
                  <a:close/>
                  <a:moveTo>
                    <a:pt x="203" y="164"/>
                  </a:moveTo>
                  <a:cubicBezTo>
                    <a:pt x="203" y="163"/>
                    <a:pt x="203" y="163"/>
                    <a:pt x="203" y="163"/>
                  </a:cubicBezTo>
                  <a:cubicBezTo>
                    <a:pt x="205" y="161"/>
                    <a:pt x="207" y="160"/>
                    <a:pt x="209" y="158"/>
                  </a:cubicBezTo>
                  <a:cubicBezTo>
                    <a:pt x="209" y="158"/>
                    <a:pt x="210" y="158"/>
                    <a:pt x="210" y="158"/>
                  </a:cubicBezTo>
                  <a:cubicBezTo>
                    <a:pt x="210" y="159"/>
                    <a:pt x="210" y="159"/>
                    <a:pt x="210" y="160"/>
                  </a:cubicBezTo>
                  <a:cubicBezTo>
                    <a:pt x="208" y="161"/>
                    <a:pt x="206" y="163"/>
                    <a:pt x="204" y="164"/>
                  </a:cubicBezTo>
                  <a:cubicBezTo>
                    <a:pt x="204" y="164"/>
                    <a:pt x="204" y="164"/>
                    <a:pt x="204" y="164"/>
                  </a:cubicBezTo>
                  <a:cubicBezTo>
                    <a:pt x="204" y="164"/>
                    <a:pt x="203" y="164"/>
                    <a:pt x="203" y="164"/>
                  </a:cubicBezTo>
                  <a:close/>
                  <a:moveTo>
                    <a:pt x="82" y="217"/>
                  </a:moveTo>
                  <a:cubicBezTo>
                    <a:pt x="80" y="217"/>
                    <a:pt x="77" y="217"/>
                    <a:pt x="75" y="218"/>
                  </a:cubicBezTo>
                  <a:cubicBezTo>
                    <a:pt x="75" y="218"/>
                    <a:pt x="74" y="217"/>
                    <a:pt x="74" y="217"/>
                  </a:cubicBezTo>
                  <a:cubicBezTo>
                    <a:pt x="74" y="216"/>
                    <a:pt x="74" y="216"/>
                    <a:pt x="75" y="216"/>
                  </a:cubicBezTo>
                  <a:cubicBezTo>
                    <a:pt x="77" y="216"/>
                    <a:pt x="79" y="215"/>
                    <a:pt x="82" y="215"/>
                  </a:cubicBezTo>
                  <a:cubicBezTo>
                    <a:pt x="82" y="215"/>
                    <a:pt x="83" y="215"/>
                    <a:pt x="83" y="216"/>
                  </a:cubicBezTo>
                  <a:cubicBezTo>
                    <a:pt x="83" y="216"/>
                    <a:pt x="83" y="216"/>
                    <a:pt x="82" y="217"/>
                  </a:cubicBezTo>
                  <a:cubicBezTo>
                    <a:pt x="82" y="217"/>
                    <a:pt x="82" y="217"/>
                    <a:pt x="82" y="217"/>
                  </a:cubicBezTo>
                  <a:close/>
                  <a:moveTo>
                    <a:pt x="214" y="155"/>
                  </a:moveTo>
                  <a:cubicBezTo>
                    <a:pt x="214" y="155"/>
                    <a:pt x="214" y="154"/>
                    <a:pt x="214" y="154"/>
                  </a:cubicBezTo>
                  <a:cubicBezTo>
                    <a:pt x="216" y="152"/>
                    <a:pt x="218" y="151"/>
                    <a:pt x="219" y="149"/>
                  </a:cubicBezTo>
                  <a:cubicBezTo>
                    <a:pt x="220" y="149"/>
                    <a:pt x="220" y="149"/>
                    <a:pt x="221" y="149"/>
                  </a:cubicBezTo>
                  <a:cubicBezTo>
                    <a:pt x="221" y="149"/>
                    <a:pt x="221" y="150"/>
                    <a:pt x="220" y="150"/>
                  </a:cubicBezTo>
                  <a:cubicBezTo>
                    <a:pt x="219" y="152"/>
                    <a:pt x="217" y="154"/>
                    <a:pt x="215" y="155"/>
                  </a:cubicBezTo>
                  <a:cubicBezTo>
                    <a:pt x="215" y="155"/>
                    <a:pt x="215" y="155"/>
                    <a:pt x="215" y="155"/>
                  </a:cubicBezTo>
                  <a:cubicBezTo>
                    <a:pt x="215" y="155"/>
                    <a:pt x="214" y="155"/>
                    <a:pt x="214" y="155"/>
                  </a:cubicBezTo>
                  <a:close/>
                  <a:moveTo>
                    <a:pt x="68" y="218"/>
                  </a:moveTo>
                  <a:cubicBezTo>
                    <a:pt x="66" y="218"/>
                    <a:pt x="63" y="219"/>
                    <a:pt x="61" y="219"/>
                  </a:cubicBezTo>
                  <a:cubicBezTo>
                    <a:pt x="60" y="219"/>
                    <a:pt x="60" y="218"/>
                    <a:pt x="60" y="218"/>
                  </a:cubicBezTo>
                  <a:cubicBezTo>
                    <a:pt x="60" y="217"/>
                    <a:pt x="60" y="217"/>
                    <a:pt x="61" y="217"/>
                  </a:cubicBezTo>
                  <a:cubicBezTo>
                    <a:pt x="63" y="217"/>
                    <a:pt x="65" y="217"/>
                    <a:pt x="68" y="217"/>
                  </a:cubicBezTo>
                  <a:cubicBezTo>
                    <a:pt x="68" y="216"/>
                    <a:pt x="69" y="217"/>
                    <a:pt x="69" y="217"/>
                  </a:cubicBezTo>
                  <a:cubicBezTo>
                    <a:pt x="69" y="218"/>
                    <a:pt x="69" y="218"/>
                    <a:pt x="68" y="218"/>
                  </a:cubicBezTo>
                  <a:cubicBezTo>
                    <a:pt x="68" y="218"/>
                    <a:pt x="68" y="218"/>
                    <a:pt x="68" y="218"/>
                  </a:cubicBezTo>
                  <a:close/>
                  <a:moveTo>
                    <a:pt x="477" y="34"/>
                  </a:moveTo>
                  <a:cubicBezTo>
                    <a:pt x="476" y="32"/>
                    <a:pt x="474" y="30"/>
                    <a:pt x="473" y="28"/>
                  </a:cubicBezTo>
                  <a:cubicBezTo>
                    <a:pt x="472" y="28"/>
                    <a:pt x="473" y="27"/>
                    <a:pt x="473" y="27"/>
                  </a:cubicBezTo>
                  <a:cubicBezTo>
                    <a:pt x="473" y="27"/>
                    <a:pt x="474" y="27"/>
                    <a:pt x="474" y="27"/>
                  </a:cubicBezTo>
                  <a:cubicBezTo>
                    <a:pt x="476" y="29"/>
                    <a:pt x="477" y="31"/>
                    <a:pt x="478" y="33"/>
                  </a:cubicBezTo>
                  <a:cubicBezTo>
                    <a:pt x="479" y="33"/>
                    <a:pt x="479" y="34"/>
                    <a:pt x="478" y="34"/>
                  </a:cubicBezTo>
                  <a:cubicBezTo>
                    <a:pt x="478" y="34"/>
                    <a:pt x="478" y="34"/>
                    <a:pt x="478" y="34"/>
                  </a:cubicBezTo>
                  <a:cubicBezTo>
                    <a:pt x="478" y="34"/>
                    <a:pt x="477" y="34"/>
                    <a:pt x="477" y="34"/>
                  </a:cubicBezTo>
                  <a:close/>
                  <a:moveTo>
                    <a:pt x="224" y="146"/>
                  </a:moveTo>
                  <a:cubicBezTo>
                    <a:pt x="224" y="145"/>
                    <a:pt x="224" y="145"/>
                    <a:pt x="224" y="144"/>
                  </a:cubicBezTo>
                  <a:cubicBezTo>
                    <a:pt x="226" y="143"/>
                    <a:pt x="228" y="141"/>
                    <a:pt x="230" y="139"/>
                  </a:cubicBezTo>
                  <a:cubicBezTo>
                    <a:pt x="230" y="139"/>
                    <a:pt x="230" y="139"/>
                    <a:pt x="231" y="139"/>
                  </a:cubicBezTo>
                  <a:cubicBezTo>
                    <a:pt x="231" y="140"/>
                    <a:pt x="231" y="140"/>
                    <a:pt x="231" y="141"/>
                  </a:cubicBezTo>
                  <a:cubicBezTo>
                    <a:pt x="229" y="142"/>
                    <a:pt x="227" y="144"/>
                    <a:pt x="226" y="146"/>
                  </a:cubicBezTo>
                  <a:cubicBezTo>
                    <a:pt x="226" y="146"/>
                    <a:pt x="226" y="146"/>
                    <a:pt x="225" y="146"/>
                  </a:cubicBezTo>
                  <a:cubicBezTo>
                    <a:pt x="225" y="146"/>
                    <a:pt x="225" y="146"/>
                    <a:pt x="224" y="146"/>
                  </a:cubicBezTo>
                  <a:close/>
                  <a:moveTo>
                    <a:pt x="14" y="238"/>
                  </a:moveTo>
                  <a:cubicBezTo>
                    <a:pt x="13" y="237"/>
                    <a:pt x="11" y="235"/>
                    <a:pt x="9" y="233"/>
                  </a:cubicBezTo>
                  <a:cubicBezTo>
                    <a:pt x="9" y="233"/>
                    <a:pt x="9" y="232"/>
                    <a:pt x="9" y="232"/>
                  </a:cubicBezTo>
                  <a:cubicBezTo>
                    <a:pt x="10" y="232"/>
                    <a:pt x="10" y="232"/>
                    <a:pt x="11" y="232"/>
                  </a:cubicBezTo>
                  <a:cubicBezTo>
                    <a:pt x="12" y="234"/>
                    <a:pt x="14" y="236"/>
                    <a:pt x="15" y="237"/>
                  </a:cubicBezTo>
                  <a:cubicBezTo>
                    <a:pt x="16" y="238"/>
                    <a:pt x="16" y="238"/>
                    <a:pt x="15" y="238"/>
                  </a:cubicBezTo>
                  <a:cubicBezTo>
                    <a:pt x="15" y="239"/>
                    <a:pt x="15" y="239"/>
                    <a:pt x="15" y="239"/>
                  </a:cubicBezTo>
                  <a:cubicBezTo>
                    <a:pt x="15" y="239"/>
                    <a:pt x="14" y="239"/>
                    <a:pt x="14" y="238"/>
                  </a:cubicBezTo>
                  <a:close/>
                  <a:moveTo>
                    <a:pt x="54" y="219"/>
                  </a:moveTo>
                  <a:cubicBezTo>
                    <a:pt x="51" y="219"/>
                    <a:pt x="49" y="219"/>
                    <a:pt x="47" y="219"/>
                  </a:cubicBezTo>
                  <a:cubicBezTo>
                    <a:pt x="46" y="219"/>
                    <a:pt x="46" y="219"/>
                    <a:pt x="46" y="218"/>
                  </a:cubicBezTo>
                  <a:cubicBezTo>
                    <a:pt x="46" y="218"/>
                    <a:pt x="46" y="217"/>
                    <a:pt x="47" y="217"/>
                  </a:cubicBezTo>
                  <a:cubicBezTo>
                    <a:pt x="49" y="217"/>
                    <a:pt x="51" y="217"/>
                    <a:pt x="54" y="217"/>
                  </a:cubicBezTo>
                  <a:cubicBezTo>
                    <a:pt x="54" y="217"/>
                    <a:pt x="55" y="218"/>
                    <a:pt x="55" y="218"/>
                  </a:cubicBezTo>
                  <a:cubicBezTo>
                    <a:pt x="55" y="219"/>
                    <a:pt x="54" y="219"/>
                    <a:pt x="54" y="219"/>
                  </a:cubicBezTo>
                  <a:cubicBezTo>
                    <a:pt x="54" y="219"/>
                    <a:pt x="54" y="219"/>
                    <a:pt x="54" y="219"/>
                  </a:cubicBezTo>
                  <a:close/>
                  <a:moveTo>
                    <a:pt x="235" y="136"/>
                  </a:moveTo>
                  <a:cubicBezTo>
                    <a:pt x="234" y="135"/>
                    <a:pt x="234" y="135"/>
                    <a:pt x="235" y="134"/>
                  </a:cubicBezTo>
                  <a:cubicBezTo>
                    <a:pt x="236" y="133"/>
                    <a:pt x="238" y="131"/>
                    <a:pt x="239" y="129"/>
                  </a:cubicBezTo>
                  <a:cubicBezTo>
                    <a:pt x="240" y="129"/>
                    <a:pt x="240" y="129"/>
                    <a:pt x="241" y="129"/>
                  </a:cubicBezTo>
                  <a:cubicBezTo>
                    <a:pt x="241" y="130"/>
                    <a:pt x="241" y="130"/>
                    <a:pt x="241" y="131"/>
                  </a:cubicBezTo>
                  <a:cubicBezTo>
                    <a:pt x="239" y="132"/>
                    <a:pt x="237" y="134"/>
                    <a:pt x="236" y="136"/>
                  </a:cubicBezTo>
                  <a:cubicBezTo>
                    <a:pt x="236" y="136"/>
                    <a:pt x="236" y="136"/>
                    <a:pt x="236" y="136"/>
                  </a:cubicBezTo>
                  <a:cubicBezTo>
                    <a:pt x="235" y="136"/>
                    <a:pt x="235" y="136"/>
                    <a:pt x="235" y="136"/>
                  </a:cubicBezTo>
                  <a:close/>
                  <a:moveTo>
                    <a:pt x="40" y="219"/>
                  </a:moveTo>
                  <a:cubicBezTo>
                    <a:pt x="37" y="219"/>
                    <a:pt x="35" y="219"/>
                    <a:pt x="33" y="219"/>
                  </a:cubicBezTo>
                  <a:cubicBezTo>
                    <a:pt x="32" y="219"/>
                    <a:pt x="32" y="219"/>
                    <a:pt x="32" y="218"/>
                  </a:cubicBezTo>
                  <a:cubicBezTo>
                    <a:pt x="32" y="218"/>
                    <a:pt x="32" y="217"/>
                    <a:pt x="33" y="217"/>
                  </a:cubicBezTo>
                  <a:cubicBezTo>
                    <a:pt x="35" y="217"/>
                    <a:pt x="37" y="217"/>
                    <a:pt x="40" y="217"/>
                  </a:cubicBezTo>
                  <a:cubicBezTo>
                    <a:pt x="40" y="217"/>
                    <a:pt x="41" y="218"/>
                    <a:pt x="41" y="218"/>
                  </a:cubicBezTo>
                  <a:cubicBezTo>
                    <a:pt x="41" y="219"/>
                    <a:pt x="40" y="219"/>
                    <a:pt x="40" y="219"/>
                  </a:cubicBezTo>
                  <a:cubicBezTo>
                    <a:pt x="40" y="219"/>
                    <a:pt x="40" y="219"/>
                    <a:pt x="40" y="219"/>
                  </a:cubicBezTo>
                  <a:close/>
                  <a:moveTo>
                    <a:pt x="244" y="126"/>
                  </a:moveTo>
                  <a:cubicBezTo>
                    <a:pt x="244" y="125"/>
                    <a:pt x="244" y="125"/>
                    <a:pt x="244" y="124"/>
                  </a:cubicBezTo>
                  <a:cubicBezTo>
                    <a:pt x="246" y="123"/>
                    <a:pt x="247" y="121"/>
                    <a:pt x="249" y="119"/>
                  </a:cubicBezTo>
                  <a:cubicBezTo>
                    <a:pt x="249" y="119"/>
                    <a:pt x="250" y="119"/>
                    <a:pt x="250" y="119"/>
                  </a:cubicBezTo>
                  <a:cubicBezTo>
                    <a:pt x="251" y="119"/>
                    <a:pt x="251" y="120"/>
                    <a:pt x="250" y="120"/>
                  </a:cubicBezTo>
                  <a:cubicBezTo>
                    <a:pt x="249" y="122"/>
                    <a:pt x="247" y="124"/>
                    <a:pt x="246" y="125"/>
                  </a:cubicBezTo>
                  <a:cubicBezTo>
                    <a:pt x="245" y="126"/>
                    <a:pt x="245" y="126"/>
                    <a:pt x="245" y="126"/>
                  </a:cubicBezTo>
                  <a:cubicBezTo>
                    <a:pt x="245" y="126"/>
                    <a:pt x="245" y="126"/>
                    <a:pt x="244" y="126"/>
                  </a:cubicBezTo>
                  <a:close/>
                  <a:moveTo>
                    <a:pt x="468" y="23"/>
                  </a:moveTo>
                  <a:cubicBezTo>
                    <a:pt x="467" y="22"/>
                    <a:pt x="467" y="21"/>
                    <a:pt x="466" y="21"/>
                  </a:cubicBezTo>
                  <a:cubicBezTo>
                    <a:pt x="465" y="20"/>
                    <a:pt x="464" y="19"/>
                    <a:pt x="463" y="18"/>
                  </a:cubicBezTo>
                  <a:cubicBezTo>
                    <a:pt x="463" y="18"/>
                    <a:pt x="463" y="17"/>
                    <a:pt x="463" y="17"/>
                  </a:cubicBezTo>
                  <a:cubicBezTo>
                    <a:pt x="463" y="16"/>
                    <a:pt x="464" y="16"/>
                    <a:pt x="464" y="17"/>
                  </a:cubicBezTo>
                  <a:cubicBezTo>
                    <a:pt x="465" y="18"/>
                    <a:pt x="466" y="18"/>
                    <a:pt x="467" y="19"/>
                  </a:cubicBezTo>
                  <a:cubicBezTo>
                    <a:pt x="468" y="20"/>
                    <a:pt x="469" y="21"/>
                    <a:pt x="469" y="22"/>
                  </a:cubicBezTo>
                  <a:cubicBezTo>
                    <a:pt x="470" y="22"/>
                    <a:pt x="470" y="23"/>
                    <a:pt x="469" y="23"/>
                  </a:cubicBezTo>
                  <a:cubicBezTo>
                    <a:pt x="469" y="23"/>
                    <a:pt x="469" y="23"/>
                    <a:pt x="469" y="23"/>
                  </a:cubicBezTo>
                  <a:cubicBezTo>
                    <a:pt x="469" y="23"/>
                    <a:pt x="468" y="23"/>
                    <a:pt x="468" y="23"/>
                  </a:cubicBezTo>
                  <a:close/>
                  <a:moveTo>
                    <a:pt x="5" y="228"/>
                  </a:moveTo>
                  <a:cubicBezTo>
                    <a:pt x="3" y="226"/>
                    <a:pt x="2" y="224"/>
                    <a:pt x="0" y="222"/>
                  </a:cubicBezTo>
                  <a:cubicBezTo>
                    <a:pt x="0" y="222"/>
                    <a:pt x="0" y="222"/>
                    <a:pt x="0" y="221"/>
                  </a:cubicBezTo>
                  <a:cubicBezTo>
                    <a:pt x="1" y="221"/>
                    <a:pt x="1" y="221"/>
                    <a:pt x="2" y="221"/>
                  </a:cubicBezTo>
                  <a:cubicBezTo>
                    <a:pt x="3" y="223"/>
                    <a:pt x="5" y="225"/>
                    <a:pt x="6" y="227"/>
                  </a:cubicBezTo>
                  <a:cubicBezTo>
                    <a:pt x="6" y="227"/>
                    <a:pt x="6" y="228"/>
                    <a:pt x="6" y="228"/>
                  </a:cubicBezTo>
                  <a:cubicBezTo>
                    <a:pt x="6" y="228"/>
                    <a:pt x="6" y="228"/>
                    <a:pt x="6" y="228"/>
                  </a:cubicBezTo>
                  <a:cubicBezTo>
                    <a:pt x="5" y="228"/>
                    <a:pt x="5" y="228"/>
                    <a:pt x="5" y="228"/>
                  </a:cubicBezTo>
                  <a:close/>
                  <a:moveTo>
                    <a:pt x="26" y="219"/>
                  </a:moveTo>
                  <a:cubicBezTo>
                    <a:pt x="23" y="218"/>
                    <a:pt x="21" y="218"/>
                    <a:pt x="18" y="218"/>
                  </a:cubicBezTo>
                  <a:cubicBezTo>
                    <a:pt x="18" y="218"/>
                    <a:pt x="18" y="217"/>
                    <a:pt x="18" y="217"/>
                  </a:cubicBezTo>
                  <a:cubicBezTo>
                    <a:pt x="18" y="216"/>
                    <a:pt x="18" y="216"/>
                    <a:pt x="19" y="216"/>
                  </a:cubicBezTo>
                  <a:cubicBezTo>
                    <a:pt x="21" y="216"/>
                    <a:pt x="23" y="217"/>
                    <a:pt x="26" y="217"/>
                  </a:cubicBezTo>
                  <a:cubicBezTo>
                    <a:pt x="26" y="217"/>
                    <a:pt x="26" y="217"/>
                    <a:pt x="26" y="218"/>
                  </a:cubicBezTo>
                  <a:cubicBezTo>
                    <a:pt x="26" y="218"/>
                    <a:pt x="26" y="218"/>
                    <a:pt x="26" y="218"/>
                  </a:cubicBezTo>
                  <a:cubicBezTo>
                    <a:pt x="26" y="219"/>
                    <a:pt x="26" y="219"/>
                    <a:pt x="26" y="219"/>
                  </a:cubicBezTo>
                  <a:close/>
                  <a:moveTo>
                    <a:pt x="254" y="115"/>
                  </a:moveTo>
                  <a:cubicBezTo>
                    <a:pt x="253" y="115"/>
                    <a:pt x="253" y="114"/>
                    <a:pt x="254" y="114"/>
                  </a:cubicBezTo>
                  <a:cubicBezTo>
                    <a:pt x="255" y="112"/>
                    <a:pt x="257" y="110"/>
                    <a:pt x="258" y="109"/>
                  </a:cubicBezTo>
                  <a:cubicBezTo>
                    <a:pt x="259" y="108"/>
                    <a:pt x="259" y="108"/>
                    <a:pt x="260" y="108"/>
                  </a:cubicBezTo>
                  <a:cubicBezTo>
                    <a:pt x="260" y="109"/>
                    <a:pt x="260" y="109"/>
                    <a:pt x="260" y="110"/>
                  </a:cubicBezTo>
                  <a:cubicBezTo>
                    <a:pt x="258" y="111"/>
                    <a:pt x="257" y="113"/>
                    <a:pt x="255" y="115"/>
                  </a:cubicBezTo>
                  <a:cubicBezTo>
                    <a:pt x="255" y="115"/>
                    <a:pt x="255" y="115"/>
                    <a:pt x="255" y="115"/>
                  </a:cubicBezTo>
                  <a:cubicBezTo>
                    <a:pt x="254" y="115"/>
                    <a:pt x="254" y="115"/>
                    <a:pt x="254" y="115"/>
                  </a:cubicBezTo>
                  <a:close/>
                  <a:moveTo>
                    <a:pt x="11" y="217"/>
                  </a:moveTo>
                  <a:cubicBezTo>
                    <a:pt x="9" y="217"/>
                    <a:pt x="7" y="217"/>
                    <a:pt x="4" y="216"/>
                  </a:cubicBezTo>
                  <a:cubicBezTo>
                    <a:pt x="4" y="216"/>
                    <a:pt x="4" y="216"/>
                    <a:pt x="4" y="215"/>
                  </a:cubicBezTo>
                  <a:cubicBezTo>
                    <a:pt x="4" y="215"/>
                    <a:pt x="4" y="214"/>
                    <a:pt x="5" y="214"/>
                  </a:cubicBezTo>
                  <a:cubicBezTo>
                    <a:pt x="7" y="215"/>
                    <a:pt x="9" y="215"/>
                    <a:pt x="12" y="215"/>
                  </a:cubicBezTo>
                  <a:cubicBezTo>
                    <a:pt x="12" y="215"/>
                    <a:pt x="12" y="216"/>
                    <a:pt x="12" y="216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12" y="217"/>
                    <a:pt x="12" y="217"/>
                    <a:pt x="11" y="217"/>
                  </a:cubicBezTo>
                  <a:close/>
                  <a:moveTo>
                    <a:pt x="263" y="104"/>
                  </a:moveTo>
                  <a:cubicBezTo>
                    <a:pt x="263" y="104"/>
                    <a:pt x="263" y="104"/>
                    <a:pt x="263" y="103"/>
                  </a:cubicBezTo>
                  <a:cubicBezTo>
                    <a:pt x="263" y="103"/>
                    <a:pt x="263" y="103"/>
                    <a:pt x="263" y="103"/>
                  </a:cubicBezTo>
                  <a:cubicBezTo>
                    <a:pt x="265" y="101"/>
                    <a:pt x="266" y="100"/>
                    <a:pt x="268" y="98"/>
                  </a:cubicBezTo>
                  <a:cubicBezTo>
                    <a:pt x="268" y="98"/>
                    <a:pt x="268" y="97"/>
                    <a:pt x="269" y="98"/>
                  </a:cubicBezTo>
                  <a:cubicBezTo>
                    <a:pt x="269" y="98"/>
                    <a:pt x="269" y="99"/>
                    <a:pt x="269" y="99"/>
                  </a:cubicBezTo>
                  <a:cubicBezTo>
                    <a:pt x="267" y="101"/>
                    <a:pt x="266" y="103"/>
                    <a:pt x="264" y="104"/>
                  </a:cubicBezTo>
                  <a:cubicBezTo>
                    <a:pt x="264" y="104"/>
                    <a:pt x="264" y="104"/>
                    <a:pt x="264" y="104"/>
                  </a:cubicBezTo>
                  <a:cubicBezTo>
                    <a:pt x="264" y="104"/>
                    <a:pt x="264" y="105"/>
                    <a:pt x="264" y="105"/>
                  </a:cubicBezTo>
                  <a:cubicBezTo>
                    <a:pt x="264" y="105"/>
                    <a:pt x="263" y="105"/>
                    <a:pt x="263" y="104"/>
                  </a:cubicBezTo>
                  <a:close/>
                  <a:moveTo>
                    <a:pt x="458" y="14"/>
                  </a:moveTo>
                  <a:cubicBezTo>
                    <a:pt x="456" y="12"/>
                    <a:pt x="454" y="11"/>
                    <a:pt x="452" y="10"/>
                  </a:cubicBezTo>
                  <a:cubicBezTo>
                    <a:pt x="451" y="10"/>
                    <a:pt x="451" y="9"/>
                    <a:pt x="451" y="9"/>
                  </a:cubicBezTo>
                  <a:cubicBezTo>
                    <a:pt x="452" y="8"/>
                    <a:pt x="452" y="8"/>
                    <a:pt x="453" y="8"/>
                  </a:cubicBezTo>
                  <a:cubicBezTo>
                    <a:pt x="455" y="10"/>
                    <a:pt x="457" y="11"/>
                    <a:pt x="459" y="12"/>
                  </a:cubicBezTo>
                  <a:cubicBezTo>
                    <a:pt x="459" y="13"/>
                    <a:pt x="459" y="13"/>
                    <a:pt x="459" y="13"/>
                  </a:cubicBezTo>
                  <a:cubicBezTo>
                    <a:pt x="459" y="14"/>
                    <a:pt x="459" y="14"/>
                    <a:pt x="459" y="14"/>
                  </a:cubicBezTo>
                  <a:cubicBezTo>
                    <a:pt x="458" y="14"/>
                    <a:pt x="458" y="14"/>
                    <a:pt x="458" y="14"/>
                  </a:cubicBezTo>
                  <a:close/>
                  <a:moveTo>
                    <a:pt x="272" y="94"/>
                  </a:moveTo>
                  <a:cubicBezTo>
                    <a:pt x="272" y="94"/>
                    <a:pt x="272" y="93"/>
                    <a:pt x="272" y="93"/>
                  </a:cubicBezTo>
                  <a:cubicBezTo>
                    <a:pt x="274" y="91"/>
                    <a:pt x="276" y="89"/>
                    <a:pt x="277" y="87"/>
                  </a:cubicBezTo>
                  <a:cubicBezTo>
                    <a:pt x="277" y="87"/>
                    <a:pt x="278" y="87"/>
                    <a:pt x="278" y="87"/>
                  </a:cubicBezTo>
                  <a:cubicBezTo>
                    <a:pt x="279" y="88"/>
                    <a:pt x="279" y="88"/>
                    <a:pt x="278" y="89"/>
                  </a:cubicBezTo>
                  <a:cubicBezTo>
                    <a:pt x="277" y="90"/>
                    <a:pt x="275" y="92"/>
                    <a:pt x="274" y="94"/>
                  </a:cubicBezTo>
                  <a:cubicBezTo>
                    <a:pt x="273" y="94"/>
                    <a:pt x="273" y="94"/>
                    <a:pt x="273" y="94"/>
                  </a:cubicBezTo>
                  <a:cubicBezTo>
                    <a:pt x="273" y="94"/>
                    <a:pt x="273" y="94"/>
                    <a:pt x="272" y="94"/>
                  </a:cubicBezTo>
                  <a:close/>
                  <a:moveTo>
                    <a:pt x="282" y="83"/>
                  </a:moveTo>
                  <a:cubicBezTo>
                    <a:pt x="281" y="83"/>
                    <a:pt x="281" y="82"/>
                    <a:pt x="282" y="82"/>
                  </a:cubicBezTo>
                  <a:cubicBezTo>
                    <a:pt x="282" y="81"/>
                    <a:pt x="283" y="81"/>
                    <a:pt x="284" y="80"/>
                  </a:cubicBezTo>
                  <a:cubicBezTo>
                    <a:pt x="285" y="79"/>
                    <a:pt x="286" y="78"/>
                    <a:pt x="286" y="77"/>
                  </a:cubicBezTo>
                  <a:cubicBezTo>
                    <a:pt x="287" y="77"/>
                    <a:pt x="287" y="77"/>
                    <a:pt x="288" y="77"/>
                  </a:cubicBezTo>
                  <a:cubicBezTo>
                    <a:pt x="288" y="77"/>
                    <a:pt x="288" y="78"/>
                    <a:pt x="288" y="78"/>
                  </a:cubicBezTo>
                  <a:cubicBezTo>
                    <a:pt x="287" y="79"/>
                    <a:pt x="286" y="80"/>
                    <a:pt x="285" y="81"/>
                  </a:cubicBezTo>
                  <a:cubicBezTo>
                    <a:pt x="284" y="82"/>
                    <a:pt x="284" y="83"/>
                    <a:pt x="283" y="83"/>
                  </a:cubicBezTo>
                  <a:cubicBezTo>
                    <a:pt x="283" y="83"/>
                    <a:pt x="283" y="83"/>
                    <a:pt x="283" y="84"/>
                  </a:cubicBezTo>
                  <a:cubicBezTo>
                    <a:pt x="282" y="84"/>
                    <a:pt x="282" y="84"/>
                    <a:pt x="282" y="83"/>
                  </a:cubicBezTo>
                  <a:close/>
                  <a:moveTo>
                    <a:pt x="446" y="7"/>
                  </a:moveTo>
                  <a:cubicBezTo>
                    <a:pt x="446" y="7"/>
                    <a:pt x="446" y="7"/>
                    <a:pt x="446" y="7"/>
                  </a:cubicBezTo>
                  <a:cubicBezTo>
                    <a:pt x="443" y="6"/>
                    <a:pt x="441" y="5"/>
                    <a:pt x="439" y="4"/>
                  </a:cubicBezTo>
                  <a:cubicBezTo>
                    <a:pt x="439" y="4"/>
                    <a:pt x="438" y="4"/>
                    <a:pt x="438" y="3"/>
                  </a:cubicBezTo>
                  <a:cubicBezTo>
                    <a:pt x="439" y="3"/>
                    <a:pt x="439" y="3"/>
                    <a:pt x="440" y="3"/>
                  </a:cubicBezTo>
                  <a:cubicBezTo>
                    <a:pt x="442" y="3"/>
                    <a:pt x="444" y="4"/>
                    <a:pt x="446" y="5"/>
                  </a:cubicBezTo>
                  <a:cubicBezTo>
                    <a:pt x="446" y="5"/>
                    <a:pt x="446" y="5"/>
                    <a:pt x="446" y="5"/>
                  </a:cubicBezTo>
                  <a:cubicBezTo>
                    <a:pt x="447" y="5"/>
                    <a:pt x="447" y="6"/>
                    <a:pt x="447" y="6"/>
                  </a:cubicBezTo>
                  <a:cubicBezTo>
                    <a:pt x="447" y="7"/>
                    <a:pt x="447" y="7"/>
                    <a:pt x="446" y="7"/>
                  </a:cubicBezTo>
                  <a:cubicBezTo>
                    <a:pt x="446" y="7"/>
                    <a:pt x="446" y="7"/>
                    <a:pt x="446" y="7"/>
                  </a:cubicBezTo>
                  <a:close/>
                  <a:moveTo>
                    <a:pt x="291" y="73"/>
                  </a:moveTo>
                  <a:cubicBezTo>
                    <a:pt x="291" y="73"/>
                    <a:pt x="291" y="72"/>
                    <a:pt x="291" y="72"/>
                  </a:cubicBezTo>
                  <a:cubicBezTo>
                    <a:pt x="293" y="70"/>
                    <a:pt x="295" y="68"/>
                    <a:pt x="296" y="67"/>
                  </a:cubicBezTo>
                  <a:cubicBezTo>
                    <a:pt x="297" y="66"/>
                    <a:pt x="297" y="66"/>
                    <a:pt x="298" y="67"/>
                  </a:cubicBezTo>
                  <a:cubicBezTo>
                    <a:pt x="298" y="67"/>
                    <a:pt x="298" y="68"/>
                    <a:pt x="298" y="68"/>
                  </a:cubicBezTo>
                  <a:cubicBezTo>
                    <a:pt x="296" y="70"/>
                    <a:pt x="294" y="71"/>
                    <a:pt x="293" y="73"/>
                  </a:cubicBezTo>
                  <a:cubicBezTo>
                    <a:pt x="293" y="73"/>
                    <a:pt x="292" y="73"/>
                    <a:pt x="292" y="73"/>
                  </a:cubicBezTo>
                  <a:cubicBezTo>
                    <a:pt x="292" y="73"/>
                    <a:pt x="292" y="73"/>
                    <a:pt x="291" y="73"/>
                  </a:cubicBezTo>
                  <a:close/>
                  <a:moveTo>
                    <a:pt x="301" y="63"/>
                  </a:moveTo>
                  <a:cubicBezTo>
                    <a:pt x="301" y="63"/>
                    <a:pt x="301" y="62"/>
                    <a:pt x="302" y="62"/>
                  </a:cubicBezTo>
                  <a:cubicBezTo>
                    <a:pt x="303" y="60"/>
                    <a:pt x="305" y="59"/>
                    <a:pt x="307" y="57"/>
                  </a:cubicBezTo>
                  <a:cubicBezTo>
                    <a:pt x="307" y="57"/>
                    <a:pt x="308" y="57"/>
                    <a:pt x="308" y="57"/>
                  </a:cubicBezTo>
                  <a:cubicBezTo>
                    <a:pt x="308" y="58"/>
                    <a:pt x="308" y="58"/>
                    <a:pt x="308" y="58"/>
                  </a:cubicBezTo>
                  <a:cubicBezTo>
                    <a:pt x="306" y="60"/>
                    <a:pt x="304" y="62"/>
                    <a:pt x="303" y="63"/>
                  </a:cubicBezTo>
                  <a:cubicBezTo>
                    <a:pt x="303" y="63"/>
                    <a:pt x="303" y="63"/>
                    <a:pt x="302" y="63"/>
                  </a:cubicBezTo>
                  <a:cubicBezTo>
                    <a:pt x="302" y="64"/>
                    <a:pt x="302" y="63"/>
                    <a:pt x="301" y="63"/>
                  </a:cubicBezTo>
                  <a:close/>
                  <a:moveTo>
                    <a:pt x="432" y="3"/>
                  </a:moveTo>
                  <a:cubicBezTo>
                    <a:pt x="430" y="2"/>
                    <a:pt x="428" y="2"/>
                    <a:pt x="425" y="2"/>
                  </a:cubicBezTo>
                  <a:cubicBezTo>
                    <a:pt x="425" y="2"/>
                    <a:pt x="425" y="1"/>
                    <a:pt x="425" y="1"/>
                  </a:cubicBezTo>
                  <a:cubicBezTo>
                    <a:pt x="425" y="0"/>
                    <a:pt x="425" y="0"/>
                    <a:pt x="426" y="0"/>
                  </a:cubicBezTo>
                  <a:cubicBezTo>
                    <a:pt x="428" y="0"/>
                    <a:pt x="430" y="1"/>
                    <a:pt x="433" y="1"/>
                  </a:cubicBezTo>
                  <a:cubicBezTo>
                    <a:pt x="433" y="1"/>
                    <a:pt x="433" y="2"/>
                    <a:pt x="433" y="2"/>
                  </a:cubicBezTo>
                  <a:cubicBezTo>
                    <a:pt x="433" y="2"/>
                    <a:pt x="433" y="3"/>
                    <a:pt x="433" y="3"/>
                  </a:cubicBezTo>
                  <a:cubicBezTo>
                    <a:pt x="433" y="3"/>
                    <a:pt x="433" y="3"/>
                    <a:pt x="432" y="3"/>
                  </a:cubicBezTo>
                  <a:close/>
                  <a:moveTo>
                    <a:pt x="312" y="54"/>
                  </a:moveTo>
                  <a:cubicBezTo>
                    <a:pt x="312" y="53"/>
                    <a:pt x="312" y="53"/>
                    <a:pt x="312" y="53"/>
                  </a:cubicBezTo>
                  <a:cubicBezTo>
                    <a:pt x="314" y="51"/>
                    <a:pt x="316" y="50"/>
                    <a:pt x="318" y="48"/>
                  </a:cubicBezTo>
                  <a:cubicBezTo>
                    <a:pt x="318" y="48"/>
                    <a:pt x="319" y="48"/>
                    <a:pt x="319" y="48"/>
                  </a:cubicBezTo>
                  <a:cubicBezTo>
                    <a:pt x="319" y="49"/>
                    <a:pt x="319" y="49"/>
                    <a:pt x="319" y="49"/>
                  </a:cubicBezTo>
                  <a:cubicBezTo>
                    <a:pt x="317" y="51"/>
                    <a:pt x="315" y="52"/>
                    <a:pt x="313" y="54"/>
                  </a:cubicBezTo>
                  <a:cubicBezTo>
                    <a:pt x="313" y="54"/>
                    <a:pt x="313" y="54"/>
                    <a:pt x="313" y="54"/>
                  </a:cubicBezTo>
                  <a:cubicBezTo>
                    <a:pt x="313" y="54"/>
                    <a:pt x="312" y="54"/>
                    <a:pt x="312" y="54"/>
                  </a:cubicBezTo>
                  <a:close/>
                  <a:moveTo>
                    <a:pt x="323" y="45"/>
                  </a:moveTo>
                  <a:cubicBezTo>
                    <a:pt x="323" y="45"/>
                    <a:pt x="323" y="44"/>
                    <a:pt x="323" y="44"/>
                  </a:cubicBezTo>
                  <a:cubicBezTo>
                    <a:pt x="325" y="42"/>
                    <a:pt x="327" y="41"/>
                    <a:pt x="329" y="39"/>
                  </a:cubicBezTo>
                  <a:cubicBezTo>
                    <a:pt x="329" y="39"/>
                    <a:pt x="330" y="39"/>
                    <a:pt x="330" y="40"/>
                  </a:cubicBezTo>
                  <a:cubicBezTo>
                    <a:pt x="330" y="40"/>
                    <a:pt x="330" y="41"/>
                    <a:pt x="330" y="41"/>
                  </a:cubicBezTo>
                  <a:cubicBezTo>
                    <a:pt x="328" y="42"/>
                    <a:pt x="326" y="44"/>
                    <a:pt x="324" y="45"/>
                  </a:cubicBezTo>
                  <a:cubicBezTo>
                    <a:pt x="324" y="45"/>
                    <a:pt x="324" y="45"/>
                    <a:pt x="324" y="45"/>
                  </a:cubicBezTo>
                  <a:cubicBezTo>
                    <a:pt x="324" y="45"/>
                    <a:pt x="323" y="45"/>
                    <a:pt x="323" y="45"/>
                  </a:cubicBezTo>
                  <a:close/>
                  <a:moveTo>
                    <a:pt x="418" y="2"/>
                  </a:moveTo>
                  <a:cubicBezTo>
                    <a:pt x="416" y="2"/>
                    <a:pt x="414" y="2"/>
                    <a:pt x="412" y="2"/>
                  </a:cubicBezTo>
                  <a:cubicBezTo>
                    <a:pt x="411" y="2"/>
                    <a:pt x="411" y="2"/>
                    <a:pt x="411" y="1"/>
                  </a:cubicBezTo>
                  <a:cubicBezTo>
                    <a:pt x="410" y="1"/>
                    <a:pt x="411" y="1"/>
                    <a:pt x="411" y="0"/>
                  </a:cubicBezTo>
                  <a:cubicBezTo>
                    <a:pt x="414" y="0"/>
                    <a:pt x="416" y="0"/>
                    <a:pt x="418" y="0"/>
                  </a:cubicBezTo>
                  <a:cubicBezTo>
                    <a:pt x="419" y="0"/>
                    <a:pt x="419" y="0"/>
                    <a:pt x="419" y="1"/>
                  </a:cubicBezTo>
                  <a:cubicBezTo>
                    <a:pt x="419" y="1"/>
                    <a:pt x="419" y="1"/>
                    <a:pt x="419" y="2"/>
                  </a:cubicBezTo>
                  <a:cubicBezTo>
                    <a:pt x="419" y="2"/>
                    <a:pt x="419" y="2"/>
                    <a:pt x="418" y="2"/>
                  </a:cubicBezTo>
                  <a:close/>
                  <a:moveTo>
                    <a:pt x="334" y="37"/>
                  </a:moveTo>
                  <a:cubicBezTo>
                    <a:pt x="334" y="36"/>
                    <a:pt x="334" y="36"/>
                    <a:pt x="335" y="35"/>
                  </a:cubicBezTo>
                  <a:cubicBezTo>
                    <a:pt x="337" y="34"/>
                    <a:pt x="338" y="33"/>
                    <a:pt x="340" y="31"/>
                  </a:cubicBezTo>
                  <a:cubicBezTo>
                    <a:pt x="341" y="31"/>
                    <a:pt x="341" y="31"/>
                    <a:pt x="342" y="32"/>
                  </a:cubicBezTo>
                  <a:cubicBezTo>
                    <a:pt x="342" y="32"/>
                    <a:pt x="342" y="33"/>
                    <a:pt x="341" y="33"/>
                  </a:cubicBezTo>
                  <a:cubicBezTo>
                    <a:pt x="339" y="34"/>
                    <a:pt x="338" y="35"/>
                    <a:pt x="336" y="37"/>
                  </a:cubicBezTo>
                  <a:cubicBezTo>
                    <a:pt x="336" y="37"/>
                    <a:pt x="336" y="37"/>
                    <a:pt x="335" y="37"/>
                  </a:cubicBezTo>
                  <a:cubicBezTo>
                    <a:pt x="335" y="37"/>
                    <a:pt x="335" y="37"/>
                    <a:pt x="334" y="37"/>
                  </a:cubicBezTo>
                  <a:close/>
                  <a:moveTo>
                    <a:pt x="346" y="29"/>
                  </a:moveTo>
                  <a:cubicBezTo>
                    <a:pt x="346" y="28"/>
                    <a:pt x="346" y="28"/>
                    <a:pt x="346" y="27"/>
                  </a:cubicBezTo>
                  <a:cubicBezTo>
                    <a:pt x="348" y="26"/>
                    <a:pt x="350" y="25"/>
                    <a:pt x="352" y="24"/>
                  </a:cubicBezTo>
                  <a:cubicBezTo>
                    <a:pt x="353" y="23"/>
                    <a:pt x="353" y="24"/>
                    <a:pt x="354" y="24"/>
                  </a:cubicBezTo>
                  <a:cubicBezTo>
                    <a:pt x="354" y="24"/>
                    <a:pt x="354" y="25"/>
                    <a:pt x="353" y="25"/>
                  </a:cubicBezTo>
                  <a:cubicBezTo>
                    <a:pt x="351" y="26"/>
                    <a:pt x="349" y="28"/>
                    <a:pt x="347" y="29"/>
                  </a:cubicBezTo>
                  <a:cubicBezTo>
                    <a:pt x="347" y="29"/>
                    <a:pt x="347" y="29"/>
                    <a:pt x="347" y="29"/>
                  </a:cubicBezTo>
                  <a:cubicBezTo>
                    <a:pt x="347" y="29"/>
                    <a:pt x="346" y="29"/>
                    <a:pt x="346" y="29"/>
                  </a:cubicBezTo>
                  <a:close/>
                  <a:moveTo>
                    <a:pt x="405" y="3"/>
                  </a:moveTo>
                  <a:cubicBezTo>
                    <a:pt x="404" y="3"/>
                    <a:pt x="403" y="4"/>
                    <a:pt x="403" y="4"/>
                  </a:cubicBezTo>
                  <a:cubicBezTo>
                    <a:pt x="401" y="4"/>
                    <a:pt x="399" y="4"/>
                    <a:pt x="398" y="5"/>
                  </a:cubicBezTo>
                  <a:cubicBezTo>
                    <a:pt x="397" y="5"/>
                    <a:pt x="397" y="5"/>
                    <a:pt x="397" y="4"/>
                  </a:cubicBezTo>
                  <a:cubicBezTo>
                    <a:pt x="397" y="4"/>
                    <a:pt x="397" y="3"/>
                    <a:pt x="397" y="3"/>
                  </a:cubicBezTo>
                  <a:cubicBezTo>
                    <a:pt x="399" y="3"/>
                    <a:pt x="401" y="2"/>
                    <a:pt x="402" y="2"/>
                  </a:cubicBezTo>
                  <a:cubicBezTo>
                    <a:pt x="403" y="2"/>
                    <a:pt x="404" y="2"/>
                    <a:pt x="404" y="2"/>
                  </a:cubicBezTo>
                  <a:cubicBezTo>
                    <a:pt x="405" y="1"/>
                    <a:pt x="405" y="2"/>
                    <a:pt x="405" y="2"/>
                  </a:cubicBezTo>
                  <a:cubicBezTo>
                    <a:pt x="405" y="3"/>
                    <a:pt x="405" y="3"/>
                    <a:pt x="405" y="3"/>
                  </a:cubicBezTo>
                  <a:cubicBezTo>
                    <a:pt x="405" y="3"/>
                    <a:pt x="405" y="3"/>
                    <a:pt x="405" y="3"/>
                  </a:cubicBezTo>
                  <a:close/>
                  <a:moveTo>
                    <a:pt x="358" y="21"/>
                  </a:moveTo>
                  <a:cubicBezTo>
                    <a:pt x="358" y="21"/>
                    <a:pt x="358" y="20"/>
                    <a:pt x="358" y="20"/>
                  </a:cubicBezTo>
                  <a:cubicBezTo>
                    <a:pt x="359" y="20"/>
                    <a:pt x="359" y="20"/>
                    <a:pt x="359" y="20"/>
                  </a:cubicBezTo>
                  <a:cubicBezTo>
                    <a:pt x="361" y="19"/>
                    <a:pt x="363" y="18"/>
                    <a:pt x="365" y="17"/>
                  </a:cubicBezTo>
                  <a:cubicBezTo>
                    <a:pt x="365" y="16"/>
                    <a:pt x="366" y="17"/>
                    <a:pt x="366" y="17"/>
                  </a:cubicBezTo>
                  <a:cubicBezTo>
                    <a:pt x="366" y="18"/>
                    <a:pt x="366" y="18"/>
                    <a:pt x="365" y="18"/>
                  </a:cubicBezTo>
                  <a:cubicBezTo>
                    <a:pt x="364" y="19"/>
                    <a:pt x="362" y="20"/>
                    <a:pt x="360" y="21"/>
                  </a:cubicBezTo>
                  <a:cubicBezTo>
                    <a:pt x="359" y="22"/>
                    <a:pt x="359" y="22"/>
                    <a:pt x="359" y="22"/>
                  </a:cubicBezTo>
                  <a:cubicBezTo>
                    <a:pt x="359" y="22"/>
                    <a:pt x="359" y="22"/>
                    <a:pt x="359" y="22"/>
                  </a:cubicBezTo>
                  <a:cubicBezTo>
                    <a:pt x="359" y="22"/>
                    <a:pt x="358" y="22"/>
                    <a:pt x="358" y="21"/>
                  </a:cubicBezTo>
                  <a:close/>
                  <a:moveTo>
                    <a:pt x="391" y="7"/>
                  </a:moveTo>
                  <a:cubicBezTo>
                    <a:pt x="389" y="8"/>
                    <a:pt x="387" y="9"/>
                    <a:pt x="385" y="9"/>
                  </a:cubicBezTo>
                  <a:cubicBezTo>
                    <a:pt x="384" y="10"/>
                    <a:pt x="384" y="9"/>
                    <a:pt x="383" y="9"/>
                  </a:cubicBezTo>
                  <a:cubicBezTo>
                    <a:pt x="383" y="8"/>
                    <a:pt x="383" y="8"/>
                    <a:pt x="384" y="8"/>
                  </a:cubicBezTo>
                  <a:cubicBezTo>
                    <a:pt x="386" y="7"/>
                    <a:pt x="388" y="6"/>
                    <a:pt x="391" y="5"/>
                  </a:cubicBezTo>
                  <a:cubicBezTo>
                    <a:pt x="391" y="5"/>
                    <a:pt x="392" y="5"/>
                    <a:pt x="392" y="6"/>
                  </a:cubicBezTo>
                  <a:cubicBezTo>
                    <a:pt x="392" y="6"/>
                    <a:pt x="392" y="7"/>
                    <a:pt x="391" y="7"/>
                  </a:cubicBezTo>
                  <a:cubicBezTo>
                    <a:pt x="391" y="7"/>
                    <a:pt x="391" y="7"/>
                    <a:pt x="391" y="7"/>
                  </a:cubicBezTo>
                  <a:close/>
                  <a:moveTo>
                    <a:pt x="371" y="15"/>
                  </a:moveTo>
                  <a:cubicBezTo>
                    <a:pt x="370" y="14"/>
                    <a:pt x="371" y="14"/>
                    <a:pt x="371" y="13"/>
                  </a:cubicBezTo>
                  <a:cubicBezTo>
                    <a:pt x="373" y="12"/>
                    <a:pt x="375" y="11"/>
                    <a:pt x="377" y="10"/>
                  </a:cubicBezTo>
                  <a:cubicBezTo>
                    <a:pt x="377" y="10"/>
                    <a:pt x="377" y="10"/>
                    <a:pt x="377" y="10"/>
                  </a:cubicBezTo>
                  <a:cubicBezTo>
                    <a:pt x="378" y="10"/>
                    <a:pt x="378" y="10"/>
                    <a:pt x="379" y="11"/>
                  </a:cubicBezTo>
                  <a:cubicBezTo>
                    <a:pt x="379" y="11"/>
                    <a:pt x="379" y="12"/>
                    <a:pt x="378" y="12"/>
                  </a:cubicBezTo>
                  <a:cubicBezTo>
                    <a:pt x="376" y="13"/>
                    <a:pt x="374" y="14"/>
                    <a:pt x="372" y="15"/>
                  </a:cubicBezTo>
                  <a:cubicBezTo>
                    <a:pt x="372" y="15"/>
                    <a:pt x="372" y="15"/>
                    <a:pt x="372" y="15"/>
                  </a:cubicBezTo>
                  <a:cubicBezTo>
                    <a:pt x="371" y="15"/>
                    <a:pt x="371" y="15"/>
                    <a:pt x="371" y="1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" name="Rectangle 18"/>
            <p:cNvSpPr/>
            <p:nvPr/>
          </p:nvSpPr>
          <p:spPr bwMode="auto">
            <a:xfrm>
              <a:off x="10622" y="2027"/>
              <a:ext cx="565" cy="156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5" name="Freeform 22"/>
            <p:cNvSpPr/>
            <p:nvPr/>
          </p:nvSpPr>
          <p:spPr bwMode="auto">
            <a:xfrm>
              <a:off x="7111" y="2519"/>
              <a:ext cx="3733" cy="2678"/>
            </a:xfrm>
            <a:custGeom>
              <a:avLst/>
              <a:gdLst>
                <a:gd name="T0" fmla="*/ 630 w 630"/>
                <a:gd name="T1" fmla="*/ 254 h 452"/>
                <a:gd name="T2" fmla="*/ 566 w 630"/>
                <a:gd name="T3" fmla="*/ 325 h 452"/>
                <a:gd name="T4" fmla="*/ 427 w 630"/>
                <a:gd name="T5" fmla="*/ 416 h 452"/>
                <a:gd name="T6" fmla="*/ 242 w 630"/>
                <a:gd name="T7" fmla="*/ 444 h 452"/>
                <a:gd name="T8" fmla="*/ 78 w 630"/>
                <a:gd name="T9" fmla="*/ 364 h 452"/>
                <a:gd name="T10" fmla="*/ 72 w 630"/>
                <a:gd name="T11" fmla="*/ 357 h 452"/>
                <a:gd name="T12" fmla="*/ 14 w 630"/>
                <a:gd name="T13" fmla="*/ 253 h 452"/>
                <a:gd name="T14" fmla="*/ 3 w 630"/>
                <a:gd name="T15" fmla="*/ 143 h 452"/>
                <a:gd name="T16" fmla="*/ 29 w 630"/>
                <a:gd name="T17" fmla="*/ 55 h 452"/>
                <a:gd name="T18" fmla="*/ 77 w 630"/>
                <a:gd name="T19" fmla="*/ 8 h 452"/>
                <a:gd name="T20" fmla="*/ 132 w 630"/>
                <a:gd name="T21" fmla="*/ 4 h 452"/>
                <a:gd name="T22" fmla="*/ 184 w 630"/>
                <a:gd name="T23" fmla="*/ 26 h 452"/>
                <a:gd name="T24" fmla="*/ 232 w 630"/>
                <a:gd name="T25" fmla="*/ 58 h 452"/>
                <a:gd name="T26" fmla="*/ 275 w 630"/>
                <a:gd name="T27" fmla="*/ 99 h 452"/>
                <a:gd name="T28" fmla="*/ 279 w 630"/>
                <a:gd name="T29" fmla="*/ 102 h 452"/>
                <a:gd name="T30" fmla="*/ 348 w 630"/>
                <a:gd name="T31" fmla="*/ 177 h 452"/>
                <a:gd name="T32" fmla="*/ 446 w 630"/>
                <a:gd name="T33" fmla="*/ 240 h 452"/>
                <a:gd name="T34" fmla="*/ 556 w 630"/>
                <a:gd name="T35" fmla="*/ 262 h 452"/>
                <a:gd name="T36" fmla="*/ 630 w 630"/>
                <a:gd name="T37" fmla="*/ 254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30" h="452">
                  <a:moveTo>
                    <a:pt x="630" y="254"/>
                  </a:moveTo>
                  <a:cubicBezTo>
                    <a:pt x="621" y="266"/>
                    <a:pt x="600" y="293"/>
                    <a:pt x="566" y="325"/>
                  </a:cubicBezTo>
                  <a:cubicBezTo>
                    <a:pt x="532" y="356"/>
                    <a:pt x="485" y="392"/>
                    <a:pt x="427" y="416"/>
                  </a:cubicBezTo>
                  <a:cubicBezTo>
                    <a:pt x="371" y="440"/>
                    <a:pt x="304" y="452"/>
                    <a:pt x="242" y="444"/>
                  </a:cubicBezTo>
                  <a:cubicBezTo>
                    <a:pt x="179" y="436"/>
                    <a:pt x="120" y="407"/>
                    <a:pt x="78" y="364"/>
                  </a:cubicBezTo>
                  <a:cubicBezTo>
                    <a:pt x="76" y="362"/>
                    <a:pt x="74" y="359"/>
                    <a:pt x="72" y="357"/>
                  </a:cubicBezTo>
                  <a:cubicBezTo>
                    <a:pt x="45" y="328"/>
                    <a:pt x="26" y="291"/>
                    <a:pt x="14" y="253"/>
                  </a:cubicBezTo>
                  <a:cubicBezTo>
                    <a:pt x="3" y="216"/>
                    <a:pt x="0" y="177"/>
                    <a:pt x="3" y="143"/>
                  </a:cubicBezTo>
                  <a:cubicBezTo>
                    <a:pt x="6" y="108"/>
                    <a:pt x="16" y="78"/>
                    <a:pt x="29" y="55"/>
                  </a:cubicBezTo>
                  <a:cubicBezTo>
                    <a:pt x="42" y="32"/>
                    <a:pt x="58" y="16"/>
                    <a:pt x="77" y="8"/>
                  </a:cubicBezTo>
                  <a:cubicBezTo>
                    <a:pt x="95" y="0"/>
                    <a:pt x="114" y="0"/>
                    <a:pt x="132" y="4"/>
                  </a:cubicBezTo>
                  <a:cubicBezTo>
                    <a:pt x="150" y="8"/>
                    <a:pt x="167" y="16"/>
                    <a:pt x="184" y="26"/>
                  </a:cubicBezTo>
                  <a:cubicBezTo>
                    <a:pt x="201" y="35"/>
                    <a:pt x="217" y="46"/>
                    <a:pt x="232" y="58"/>
                  </a:cubicBezTo>
                  <a:cubicBezTo>
                    <a:pt x="247" y="70"/>
                    <a:pt x="262" y="84"/>
                    <a:pt x="275" y="99"/>
                  </a:cubicBezTo>
                  <a:cubicBezTo>
                    <a:pt x="277" y="100"/>
                    <a:pt x="278" y="101"/>
                    <a:pt x="279" y="102"/>
                  </a:cubicBezTo>
                  <a:cubicBezTo>
                    <a:pt x="299" y="125"/>
                    <a:pt x="321" y="152"/>
                    <a:pt x="348" y="177"/>
                  </a:cubicBezTo>
                  <a:cubicBezTo>
                    <a:pt x="375" y="203"/>
                    <a:pt x="409" y="225"/>
                    <a:pt x="446" y="240"/>
                  </a:cubicBezTo>
                  <a:cubicBezTo>
                    <a:pt x="482" y="255"/>
                    <a:pt x="522" y="262"/>
                    <a:pt x="556" y="262"/>
                  </a:cubicBezTo>
                  <a:cubicBezTo>
                    <a:pt x="590" y="262"/>
                    <a:pt x="619" y="256"/>
                    <a:pt x="630" y="254"/>
                  </a:cubicBez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Freeform 24"/>
            <p:cNvSpPr>
              <a:spLocks noEditPoints="1"/>
            </p:cNvSpPr>
            <p:nvPr/>
          </p:nvSpPr>
          <p:spPr bwMode="auto">
            <a:xfrm>
              <a:off x="7146" y="2556"/>
              <a:ext cx="3590" cy="2580"/>
            </a:xfrm>
            <a:custGeom>
              <a:avLst/>
              <a:gdLst>
                <a:gd name="T0" fmla="*/ 172 w 606"/>
                <a:gd name="T1" fmla="*/ 417 h 436"/>
                <a:gd name="T2" fmla="*/ 178 w 606"/>
                <a:gd name="T3" fmla="*/ 419 h 436"/>
                <a:gd name="T4" fmla="*/ 126 w 606"/>
                <a:gd name="T5" fmla="*/ 395 h 436"/>
                <a:gd name="T6" fmla="*/ 104 w 606"/>
                <a:gd name="T7" fmla="*/ 379 h 436"/>
                <a:gd name="T8" fmla="*/ 98 w 606"/>
                <a:gd name="T9" fmla="*/ 376 h 436"/>
                <a:gd name="T10" fmla="*/ 237 w 606"/>
                <a:gd name="T11" fmla="*/ 433 h 436"/>
                <a:gd name="T12" fmla="*/ 85 w 606"/>
                <a:gd name="T13" fmla="*/ 365 h 436"/>
                <a:gd name="T14" fmla="*/ 67 w 606"/>
                <a:gd name="T15" fmla="*/ 345 h 436"/>
                <a:gd name="T16" fmla="*/ 261 w 606"/>
                <a:gd name="T17" fmla="*/ 436 h 436"/>
                <a:gd name="T18" fmla="*/ 288 w 606"/>
                <a:gd name="T19" fmla="*/ 435 h 436"/>
                <a:gd name="T20" fmla="*/ 51 w 606"/>
                <a:gd name="T21" fmla="*/ 327 h 436"/>
                <a:gd name="T22" fmla="*/ 312 w 606"/>
                <a:gd name="T23" fmla="*/ 435 h 436"/>
                <a:gd name="T24" fmla="*/ 337 w 606"/>
                <a:gd name="T25" fmla="*/ 429 h 436"/>
                <a:gd name="T26" fmla="*/ 345 w 606"/>
                <a:gd name="T27" fmla="*/ 429 h 436"/>
                <a:gd name="T28" fmla="*/ 28 w 606"/>
                <a:gd name="T29" fmla="*/ 282 h 436"/>
                <a:gd name="T30" fmla="*/ 16 w 606"/>
                <a:gd name="T31" fmla="*/ 259 h 436"/>
                <a:gd name="T32" fmla="*/ 378 w 606"/>
                <a:gd name="T33" fmla="*/ 421 h 436"/>
                <a:gd name="T34" fmla="*/ 394 w 606"/>
                <a:gd name="T35" fmla="*/ 414 h 436"/>
                <a:gd name="T36" fmla="*/ 9 w 606"/>
                <a:gd name="T37" fmla="*/ 236 h 436"/>
                <a:gd name="T38" fmla="*/ 6 w 606"/>
                <a:gd name="T39" fmla="*/ 210 h 436"/>
                <a:gd name="T40" fmla="*/ 2 w 606"/>
                <a:gd name="T41" fmla="*/ 202 h 436"/>
                <a:gd name="T42" fmla="*/ 442 w 606"/>
                <a:gd name="T43" fmla="*/ 396 h 436"/>
                <a:gd name="T44" fmla="*/ 1 w 606"/>
                <a:gd name="T45" fmla="*/ 175 h 436"/>
                <a:gd name="T46" fmla="*/ 1 w 606"/>
                <a:gd name="T47" fmla="*/ 169 h 436"/>
                <a:gd name="T48" fmla="*/ 493 w 606"/>
                <a:gd name="T49" fmla="*/ 367 h 436"/>
                <a:gd name="T50" fmla="*/ 499 w 606"/>
                <a:gd name="T51" fmla="*/ 361 h 436"/>
                <a:gd name="T52" fmla="*/ 2 w 606"/>
                <a:gd name="T53" fmla="*/ 135 h 436"/>
                <a:gd name="T54" fmla="*/ 7 w 606"/>
                <a:gd name="T55" fmla="*/ 109 h 436"/>
                <a:gd name="T56" fmla="*/ 7 w 606"/>
                <a:gd name="T57" fmla="*/ 101 h 436"/>
                <a:gd name="T58" fmla="*/ 540 w 606"/>
                <a:gd name="T59" fmla="*/ 332 h 436"/>
                <a:gd name="T60" fmla="*/ 556 w 606"/>
                <a:gd name="T61" fmla="*/ 315 h 436"/>
                <a:gd name="T62" fmla="*/ 21 w 606"/>
                <a:gd name="T63" fmla="*/ 66 h 436"/>
                <a:gd name="T64" fmla="*/ 427 w 606"/>
                <a:gd name="T65" fmla="*/ 235 h 436"/>
                <a:gd name="T66" fmla="*/ 413 w 606"/>
                <a:gd name="T67" fmla="*/ 226 h 436"/>
                <a:gd name="T68" fmla="*/ 404 w 606"/>
                <a:gd name="T69" fmla="*/ 224 h 436"/>
                <a:gd name="T70" fmla="*/ 458 w 606"/>
                <a:gd name="T71" fmla="*/ 247 h 436"/>
                <a:gd name="T72" fmla="*/ 389 w 606"/>
                <a:gd name="T73" fmla="*/ 215 h 436"/>
                <a:gd name="T74" fmla="*/ 577 w 606"/>
                <a:gd name="T75" fmla="*/ 297 h 436"/>
                <a:gd name="T76" fmla="*/ 368 w 606"/>
                <a:gd name="T77" fmla="*/ 199 h 436"/>
                <a:gd name="T78" fmla="*/ 362 w 606"/>
                <a:gd name="T79" fmla="*/ 196 h 436"/>
                <a:gd name="T80" fmla="*/ 516 w 606"/>
                <a:gd name="T81" fmla="*/ 260 h 436"/>
                <a:gd name="T82" fmla="*/ 525 w 606"/>
                <a:gd name="T83" fmla="*/ 259 h 436"/>
                <a:gd name="T84" fmla="*/ 34 w 606"/>
                <a:gd name="T85" fmla="*/ 40 h 436"/>
                <a:gd name="T86" fmla="*/ 595 w 606"/>
                <a:gd name="T87" fmla="*/ 277 h 436"/>
                <a:gd name="T88" fmla="*/ 324 w 606"/>
                <a:gd name="T89" fmla="*/ 162 h 436"/>
                <a:gd name="T90" fmla="*/ 558 w 606"/>
                <a:gd name="T91" fmla="*/ 262 h 436"/>
                <a:gd name="T92" fmla="*/ 47 w 606"/>
                <a:gd name="T93" fmla="*/ 23 h 436"/>
                <a:gd name="T94" fmla="*/ 600 w 606"/>
                <a:gd name="T95" fmla="*/ 272 h 436"/>
                <a:gd name="T96" fmla="*/ 295 w 606"/>
                <a:gd name="T97" fmla="*/ 129 h 436"/>
                <a:gd name="T98" fmla="*/ 290 w 606"/>
                <a:gd name="T99" fmla="*/ 125 h 436"/>
                <a:gd name="T100" fmla="*/ 65 w 606"/>
                <a:gd name="T101" fmla="*/ 10 h 436"/>
                <a:gd name="T102" fmla="*/ 268 w 606"/>
                <a:gd name="T103" fmla="*/ 100 h 436"/>
                <a:gd name="T104" fmla="*/ 72 w 606"/>
                <a:gd name="T105" fmla="*/ 6 h 436"/>
                <a:gd name="T106" fmla="*/ 257 w 606"/>
                <a:gd name="T107" fmla="*/ 87 h 436"/>
                <a:gd name="T108" fmla="*/ 97 w 606"/>
                <a:gd name="T109" fmla="*/ 0 h 436"/>
                <a:gd name="T110" fmla="*/ 218 w 606"/>
                <a:gd name="T111" fmla="*/ 54 h 436"/>
                <a:gd name="T112" fmla="*/ 114 w 606"/>
                <a:gd name="T113" fmla="*/ 2 h 436"/>
                <a:gd name="T114" fmla="*/ 183 w 606"/>
                <a:gd name="T115" fmla="*/ 30 h 436"/>
                <a:gd name="T116" fmla="*/ 124 w 606"/>
                <a:gd name="T117" fmla="*/ 4 h 436"/>
                <a:gd name="T118" fmla="*/ 138 w 606"/>
                <a:gd name="T119" fmla="*/ 8 h 436"/>
                <a:gd name="T120" fmla="*/ 155 w 606"/>
                <a:gd name="T121" fmla="*/ 12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06" h="436">
                  <a:moveTo>
                    <a:pt x="155" y="411"/>
                  </a:moveTo>
                  <a:cubicBezTo>
                    <a:pt x="155" y="411"/>
                    <a:pt x="155" y="411"/>
                    <a:pt x="155" y="411"/>
                  </a:cubicBezTo>
                  <a:cubicBezTo>
                    <a:pt x="152" y="410"/>
                    <a:pt x="150" y="409"/>
                    <a:pt x="147" y="407"/>
                  </a:cubicBezTo>
                  <a:cubicBezTo>
                    <a:pt x="147" y="407"/>
                    <a:pt x="147" y="407"/>
                    <a:pt x="147" y="406"/>
                  </a:cubicBezTo>
                  <a:cubicBezTo>
                    <a:pt x="147" y="406"/>
                    <a:pt x="148" y="405"/>
                    <a:pt x="148" y="406"/>
                  </a:cubicBezTo>
                  <a:cubicBezTo>
                    <a:pt x="151" y="407"/>
                    <a:pt x="153" y="408"/>
                    <a:pt x="156" y="409"/>
                  </a:cubicBezTo>
                  <a:cubicBezTo>
                    <a:pt x="156" y="409"/>
                    <a:pt x="157" y="410"/>
                    <a:pt x="156" y="411"/>
                  </a:cubicBezTo>
                  <a:cubicBezTo>
                    <a:pt x="156" y="411"/>
                    <a:pt x="156" y="411"/>
                    <a:pt x="155" y="411"/>
                  </a:cubicBezTo>
                  <a:close/>
                  <a:moveTo>
                    <a:pt x="163" y="414"/>
                  </a:moveTo>
                  <a:cubicBezTo>
                    <a:pt x="162" y="414"/>
                    <a:pt x="162" y="414"/>
                    <a:pt x="162" y="413"/>
                  </a:cubicBezTo>
                  <a:cubicBezTo>
                    <a:pt x="162" y="412"/>
                    <a:pt x="163" y="412"/>
                    <a:pt x="164" y="412"/>
                  </a:cubicBezTo>
                  <a:cubicBezTo>
                    <a:pt x="166" y="414"/>
                    <a:pt x="169" y="415"/>
                    <a:pt x="171" y="416"/>
                  </a:cubicBezTo>
                  <a:cubicBezTo>
                    <a:pt x="172" y="416"/>
                    <a:pt x="172" y="416"/>
                    <a:pt x="172" y="417"/>
                  </a:cubicBezTo>
                  <a:cubicBezTo>
                    <a:pt x="172" y="417"/>
                    <a:pt x="171" y="418"/>
                    <a:pt x="171" y="418"/>
                  </a:cubicBezTo>
                  <a:cubicBezTo>
                    <a:pt x="168" y="417"/>
                    <a:pt x="165" y="415"/>
                    <a:pt x="163" y="414"/>
                  </a:cubicBezTo>
                  <a:cubicBezTo>
                    <a:pt x="163" y="414"/>
                    <a:pt x="163" y="414"/>
                    <a:pt x="163" y="414"/>
                  </a:cubicBezTo>
                  <a:close/>
                  <a:moveTo>
                    <a:pt x="140" y="404"/>
                  </a:moveTo>
                  <a:cubicBezTo>
                    <a:pt x="140" y="404"/>
                    <a:pt x="140" y="404"/>
                    <a:pt x="140" y="404"/>
                  </a:cubicBezTo>
                  <a:cubicBezTo>
                    <a:pt x="137" y="402"/>
                    <a:pt x="135" y="401"/>
                    <a:pt x="132" y="400"/>
                  </a:cubicBezTo>
                  <a:cubicBezTo>
                    <a:pt x="132" y="399"/>
                    <a:pt x="132" y="399"/>
                    <a:pt x="132" y="398"/>
                  </a:cubicBezTo>
                  <a:cubicBezTo>
                    <a:pt x="132" y="398"/>
                    <a:pt x="133" y="397"/>
                    <a:pt x="133" y="398"/>
                  </a:cubicBezTo>
                  <a:cubicBezTo>
                    <a:pt x="136" y="399"/>
                    <a:pt x="138" y="400"/>
                    <a:pt x="141" y="402"/>
                  </a:cubicBezTo>
                  <a:cubicBezTo>
                    <a:pt x="141" y="402"/>
                    <a:pt x="141" y="403"/>
                    <a:pt x="141" y="403"/>
                  </a:cubicBezTo>
                  <a:cubicBezTo>
                    <a:pt x="141" y="404"/>
                    <a:pt x="140" y="404"/>
                    <a:pt x="140" y="404"/>
                  </a:cubicBezTo>
                  <a:close/>
                  <a:moveTo>
                    <a:pt x="178" y="420"/>
                  </a:moveTo>
                  <a:cubicBezTo>
                    <a:pt x="178" y="420"/>
                    <a:pt x="178" y="420"/>
                    <a:pt x="178" y="419"/>
                  </a:cubicBezTo>
                  <a:cubicBezTo>
                    <a:pt x="178" y="419"/>
                    <a:pt x="179" y="418"/>
                    <a:pt x="179" y="418"/>
                  </a:cubicBezTo>
                  <a:cubicBezTo>
                    <a:pt x="182" y="419"/>
                    <a:pt x="185" y="420"/>
                    <a:pt x="187" y="421"/>
                  </a:cubicBezTo>
                  <a:cubicBezTo>
                    <a:pt x="188" y="421"/>
                    <a:pt x="188" y="422"/>
                    <a:pt x="188" y="422"/>
                  </a:cubicBezTo>
                  <a:cubicBezTo>
                    <a:pt x="188" y="423"/>
                    <a:pt x="187" y="423"/>
                    <a:pt x="187" y="423"/>
                  </a:cubicBezTo>
                  <a:cubicBezTo>
                    <a:pt x="184" y="422"/>
                    <a:pt x="181" y="421"/>
                    <a:pt x="179" y="420"/>
                  </a:cubicBezTo>
                  <a:cubicBezTo>
                    <a:pt x="179" y="420"/>
                    <a:pt x="179" y="420"/>
                    <a:pt x="178" y="420"/>
                  </a:cubicBezTo>
                  <a:close/>
                  <a:moveTo>
                    <a:pt x="125" y="395"/>
                  </a:moveTo>
                  <a:cubicBezTo>
                    <a:pt x="125" y="395"/>
                    <a:pt x="125" y="395"/>
                    <a:pt x="125" y="395"/>
                  </a:cubicBezTo>
                  <a:cubicBezTo>
                    <a:pt x="123" y="394"/>
                    <a:pt x="120" y="392"/>
                    <a:pt x="118" y="391"/>
                  </a:cubicBezTo>
                  <a:cubicBezTo>
                    <a:pt x="117" y="390"/>
                    <a:pt x="117" y="390"/>
                    <a:pt x="118" y="389"/>
                  </a:cubicBezTo>
                  <a:cubicBezTo>
                    <a:pt x="118" y="389"/>
                    <a:pt x="119" y="389"/>
                    <a:pt x="119" y="389"/>
                  </a:cubicBezTo>
                  <a:cubicBezTo>
                    <a:pt x="121" y="390"/>
                    <a:pt x="124" y="392"/>
                    <a:pt x="126" y="393"/>
                  </a:cubicBezTo>
                  <a:cubicBezTo>
                    <a:pt x="127" y="394"/>
                    <a:pt x="127" y="394"/>
                    <a:pt x="126" y="395"/>
                  </a:cubicBezTo>
                  <a:cubicBezTo>
                    <a:pt x="126" y="395"/>
                    <a:pt x="126" y="396"/>
                    <a:pt x="125" y="395"/>
                  </a:cubicBezTo>
                  <a:close/>
                  <a:moveTo>
                    <a:pt x="195" y="425"/>
                  </a:moveTo>
                  <a:cubicBezTo>
                    <a:pt x="194" y="425"/>
                    <a:pt x="194" y="425"/>
                    <a:pt x="194" y="424"/>
                  </a:cubicBezTo>
                  <a:cubicBezTo>
                    <a:pt x="194" y="424"/>
                    <a:pt x="195" y="423"/>
                    <a:pt x="195" y="423"/>
                  </a:cubicBezTo>
                  <a:cubicBezTo>
                    <a:pt x="198" y="424"/>
                    <a:pt x="201" y="425"/>
                    <a:pt x="203" y="426"/>
                  </a:cubicBezTo>
                  <a:cubicBezTo>
                    <a:pt x="204" y="426"/>
                    <a:pt x="204" y="426"/>
                    <a:pt x="204" y="427"/>
                  </a:cubicBezTo>
                  <a:cubicBezTo>
                    <a:pt x="204" y="427"/>
                    <a:pt x="203" y="428"/>
                    <a:pt x="203" y="428"/>
                  </a:cubicBezTo>
                  <a:cubicBezTo>
                    <a:pt x="200" y="427"/>
                    <a:pt x="197" y="426"/>
                    <a:pt x="195" y="425"/>
                  </a:cubicBezTo>
                  <a:cubicBezTo>
                    <a:pt x="195" y="425"/>
                    <a:pt x="195" y="425"/>
                    <a:pt x="195" y="425"/>
                  </a:cubicBezTo>
                  <a:close/>
                  <a:moveTo>
                    <a:pt x="111" y="386"/>
                  </a:moveTo>
                  <a:cubicBezTo>
                    <a:pt x="111" y="386"/>
                    <a:pt x="111" y="386"/>
                    <a:pt x="111" y="386"/>
                  </a:cubicBezTo>
                  <a:cubicBezTo>
                    <a:pt x="109" y="384"/>
                    <a:pt x="106" y="383"/>
                    <a:pt x="104" y="381"/>
                  </a:cubicBezTo>
                  <a:cubicBezTo>
                    <a:pt x="104" y="381"/>
                    <a:pt x="103" y="380"/>
                    <a:pt x="104" y="379"/>
                  </a:cubicBezTo>
                  <a:cubicBezTo>
                    <a:pt x="104" y="379"/>
                    <a:pt x="105" y="379"/>
                    <a:pt x="105" y="379"/>
                  </a:cubicBezTo>
                  <a:cubicBezTo>
                    <a:pt x="108" y="381"/>
                    <a:pt x="110" y="383"/>
                    <a:pt x="112" y="384"/>
                  </a:cubicBezTo>
                  <a:cubicBezTo>
                    <a:pt x="113" y="385"/>
                    <a:pt x="113" y="385"/>
                    <a:pt x="112" y="386"/>
                  </a:cubicBezTo>
                  <a:cubicBezTo>
                    <a:pt x="112" y="386"/>
                    <a:pt x="111" y="386"/>
                    <a:pt x="111" y="386"/>
                  </a:cubicBezTo>
                  <a:close/>
                  <a:moveTo>
                    <a:pt x="211" y="430"/>
                  </a:moveTo>
                  <a:cubicBezTo>
                    <a:pt x="211" y="429"/>
                    <a:pt x="210" y="429"/>
                    <a:pt x="210" y="428"/>
                  </a:cubicBezTo>
                  <a:cubicBezTo>
                    <a:pt x="210" y="428"/>
                    <a:pt x="211" y="427"/>
                    <a:pt x="212" y="428"/>
                  </a:cubicBezTo>
                  <a:cubicBezTo>
                    <a:pt x="214" y="428"/>
                    <a:pt x="217" y="429"/>
                    <a:pt x="220" y="429"/>
                  </a:cubicBezTo>
                  <a:cubicBezTo>
                    <a:pt x="220" y="429"/>
                    <a:pt x="221" y="430"/>
                    <a:pt x="221" y="430"/>
                  </a:cubicBezTo>
                  <a:cubicBezTo>
                    <a:pt x="221" y="431"/>
                    <a:pt x="220" y="431"/>
                    <a:pt x="219" y="431"/>
                  </a:cubicBezTo>
                  <a:cubicBezTo>
                    <a:pt x="217" y="431"/>
                    <a:pt x="214" y="430"/>
                    <a:pt x="211" y="430"/>
                  </a:cubicBezTo>
                  <a:cubicBezTo>
                    <a:pt x="211" y="430"/>
                    <a:pt x="211" y="430"/>
                    <a:pt x="211" y="430"/>
                  </a:cubicBezTo>
                  <a:close/>
                  <a:moveTo>
                    <a:pt x="98" y="376"/>
                  </a:moveTo>
                  <a:cubicBezTo>
                    <a:pt x="97" y="376"/>
                    <a:pt x="97" y="376"/>
                    <a:pt x="97" y="376"/>
                  </a:cubicBezTo>
                  <a:cubicBezTo>
                    <a:pt x="95" y="374"/>
                    <a:pt x="93" y="372"/>
                    <a:pt x="91" y="370"/>
                  </a:cubicBezTo>
                  <a:cubicBezTo>
                    <a:pt x="90" y="370"/>
                    <a:pt x="90" y="369"/>
                    <a:pt x="91" y="369"/>
                  </a:cubicBezTo>
                  <a:cubicBezTo>
                    <a:pt x="91" y="368"/>
                    <a:pt x="92" y="368"/>
                    <a:pt x="92" y="369"/>
                  </a:cubicBezTo>
                  <a:cubicBezTo>
                    <a:pt x="94" y="371"/>
                    <a:pt x="96" y="372"/>
                    <a:pt x="99" y="374"/>
                  </a:cubicBezTo>
                  <a:cubicBezTo>
                    <a:pt x="99" y="374"/>
                    <a:pt x="99" y="375"/>
                    <a:pt x="99" y="376"/>
                  </a:cubicBezTo>
                  <a:cubicBezTo>
                    <a:pt x="99" y="376"/>
                    <a:pt x="98" y="376"/>
                    <a:pt x="98" y="376"/>
                  </a:cubicBezTo>
                  <a:close/>
                  <a:moveTo>
                    <a:pt x="228" y="433"/>
                  </a:moveTo>
                  <a:cubicBezTo>
                    <a:pt x="227" y="432"/>
                    <a:pt x="227" y="432"/>
                    <a:pt x="227" y="431"/>
                  </a:cubicBezTo>
                  <a:cubicBezTo>
                    <a:pt x="227" y="431"/>
                    <a:pt x="228" y="431"/>
                    <a:pt x="228" y="431"/>
                  </a:cubicBezTo>
                  <a:cubicBezTo>
                    <a:pt x="231" y="431"/>
                    <a:pt x="234" y="431"/>
                    <a:pt x="236" y="432"/>
                  </a:cubicBezTo>
                  <a:cubicBezTo>
                    <a:pt x="236" y="432"/>
                    <a:pt x="236" y="432"/>
                    <a:pt x="236" y="432"/>
                  </a:cubicBezTo>
                  <a:cubicBezTo>
                    <a:pt x="237" y="432"/>
                    <a:pt x="237" y="432"/>
                    <a:pt x="237" y="433"/>
                  </a:cubicBezTo>
                  <a:cubicBezTo>
                    <a:pt x="237" y="434"/>
                    <a:pt x="237" y="434"/>
                    <a:pt x="236" y="434"/>
                  </a:cubicBezTo>
                  <a:cubicBezTo>
                    <a:pt x="236" y="433"/>
                    <a:pt x="236" y="433"/>
                    <a:pt x="236" y="433"/>
                  </a:cubicBezTo>
                  <a:cubicBezTo>
                    <a:pt x="236" y="434"/>
                    <a:pt x="236" y="434"/>
                    <a:pt x="236" y="434"/>
                  </a:cubicBezTo>
                  <a:cubicBezTo>
                    <a:pt x="233" y="434"/>
                    <a:pt x="231" y="433"/>
                    <a:pt x="228" y="433"/>
                  </a:cubicBezTo>
                  <a:cubicBezTo>
                    <a:pt x="228" y="433"/>
                    <a:pt x="228" y="433"/>
                    <a:pt x="228" y="433"/>
                  </a:cubicBezTo>
                  <a:close/>
                  <a:moveTo>
                    <a:pt x="85" y="365"/>
                  </a:moveTo>
                  <a:cubicBezTo>
                    <a:pt x="85" y="365"/>
                    <a:pt x="85" y="365"/>
                    <a:pt x="85" y="365"/>
                  </a:cubicBezTo>
                  <a:cubicBezTo>
                    <a:pt x="82" y="363"/>
                    <a:pt x="80" y="361"/>
                    <a:pt x="78" y="359"/>
                  </a:cubicBezTo>
                  <a:cubicBezTo>
                    <a:pt x="78" y="358"/>
                    <a:pt x="78" y="358"/>
                    <a:pt x="78" y="357"/>
                  </a:cubicBezTo>
                  <a:cubicBezTo>
                    <a:pt x="79" y="357"/>
                    <a:pt x="79" y="357"/>
                    <a:pt x="80" y="357"/>
                  </a:cubicBezTo>
                  <a:cubicBezTo>
                    <a:pt x="82" y="359"/>
                    <a:pt x="84" y="361"/>
                    <a:pt x="86" y="363"/>
                  </a:cubicBezTo>
                  <a:cubicBezTo>
                    <a:pt x="86" y="364"/>
                    <a:pt x="86" y="364"/>
                    <a:pt x="86" y="365"/>
                  </a:cubicBezTo>
                  <a:cubicBezTo>
                    <a:pt x="86" y="365"/>
                    <a:pt x="85" y="365"/>
                    <a:pt x="85" y="365"/>
                  </a:cubicBezTo>
                  <a:close/>
                  <a:moveTo>
                    <a:pt x="244" y="435"/>
                  </a:moveTo>
                  <a:cubicBezTo>
                    <a:pt x="244" y="435"/>
                    <a:pt x="244" y="434"/>
                    <a:pt x="244" y="434"/>
                  </a:cubicBezTo>
                  <a:cubicBezTo>
                    <a:pt x="244" y="433"/>
                    <a:pt x="244" y="433"/>
                    <a:pt x="245" y="433"/>
                  </a:cubicBezTo>
                  <a:cubicBezTo>
                    <a:pt x="248" y="433"/>
                    <a:pt x="250" y="433"/>
                    <a:pt x="253" y="434"/>
                  </a:cubicBezTo>
                  <a:cubicBezTo>
                    <a:pt x="254" y="434"/>
                    <a:pt x="254" y="434"/>
                    <a:pt x="254" y="435"/>
                  </a:cubicBezTo>
                  <a:cubicBezTo>
                    <a:pt x="254" y="435"/>
                    <a:pt x="254" y="436"/>
                    <a:pt x="253" y="436"/>
                  </a:cubicBezTo>
                  <a:cubicBezTo>
                    <a:pt x="250" y="435"/>
                    <a:pt x="247" y="435"/>
                    <a:pt x="245" y="435"/>
                  </a:cubicBezTo>
                  <a:cubicBezTo>
                    <a:pt x="244" y="435"/>
                    <a:pt x="244" y="435"/>
                    <a:pt x="244" y="435"/>
                  </a:cubicBezTo>
                  <a:close/>
                  <a:moveTo>
                    <a:pt x="73" y="353"/>
                  </a:moveTo>
                  <a:cubicBezTo>
                    <a:pt x="73" y="353"/>
                    <a:pt x="73" y="353"/>
                    <a:pt x="72" y="353"/>
                  </a:cubicBezTo>
                  <a:cubicBezTo>
                    <a:pt x="71" y="351"/>
                    <a:pt x="70" y="350"/>
                    <a:pt x="69" y="349"/>
                  </a:cubicBezTo>
                  <a:cubicBezTo>
                    <a:pt x="68" y="348"/>
                    <a:pt x="67" y="347"/>
                    <a:pt x="67" y="347"/>
                  </a:cubicBezTo>
                  <a:cubicBezTo>
                    <a:pt x="66" y="346"/>
                    <a:pt x="66" y="345"/>
                    <a:pt x="67" y="345"/>
                  </a:cubicBezTo>
                  <a:cubicBezTo>
                    <a:pt x="67" y="345"/>
                    <a:pt x="68" y="345"/>
                    <a:pt x="68" y="345"/>
                  </a:cubicBezTo>
                  <a:cubicBezTo>
                    <a:pt x="69" y="346"/>
                    <a:pt x="70" y="347"/>
                    <a:pt x="70" y="347"/>
                  </a:cubicBezTo>
                  <a:cubicBezTo>
                    <a:pt x="71" y="349"/>
                    <a:pt x="73" y="350"/>
                    <a:pt x="74" y="351"/>
                  </a:cubicBezTo>
                  <a:cubicBezTo>
                    <a:pt x="74" y="352"/>
                    <a:pt x="74" y="352"/>
                    <a:pt x="74" y="353"/>
                  </a:cubicBezTo>
                  <a:cubicBezTo>
                    <a:pt x="74" y="353"/>
                    <a:pt x="73" y="353"/>
                    <a:pt x="73" y="353"/>
                  </a:cubicBezTo>
                  <a:close/>
                  <a:moveTo>
                    <a:pt x="261" y="436"/>
                  </a:moveTo>
                  <a:cubicBezTo>
                    <a:pt x="261" y="436"/>
                    <a:pt x="260" y="435"/>
                    <a:pt x="260" y="435"/>
                  </a:cubicBezTo>
                  <a:cubicBezTo>
                    <a:pt x="261" y="434"/>
                    <a:pt x="261" y="434"/>
                    <a:pt x="262" y="434"/>
                  </a:cubicBezTo>
                  <a:cubicBezTo>
                    <a:pt x="264" y="434"/>
                    <a:pt x="267" y="434"/>
                    <a:pt x="270" y="434"/>
                  </a:cubicBezTo>
                  <a:cubicBezTo>
                    <a:pt x="271" y="434"/>
                    <a:pt x="271" y="435"/>
                    <a:pt x="271" y="435"/>
                  </a:cubicBezTo>
                  <a:cubicBezTo>
                    <a:pt x="271" y="436"/>
                    <a:pt x="271" y="436"/>
                    <a:pt x="270" y="436"/>
                  </a:cubicBezTo>
                  <a:cubicBezTo>
                    <a:pt x="267" y="436"/>
                    <a:pt x="264" y="436"/>
                    <a:pt x="261" y="436"/>
                  </a:cubicBezTo>
                  <a:cubicBezTo>
                    <a:pt x="261" y="436"/>
                    <a:pt x="261" y="436"/>
                    <a:pt x="261" y="436"/>
                  </a:cubicBezTo>
                  <a:close/>
                  <a:moveTo>
                    <a:pt x="62" y="340"/>
                  </a:moveTo>
                  <a:cubicBezTo>
                    <a:pt x="61" y="340"/>
                    <a:pt x="61" y="340"/>
                    <a:pt x="61" y="340"/>
                  </a:cubicBezTo>
                  <a:cubicBezTo>
                    <a:pt x="59" y="338"/>
                    <a:pt x="58" y="336"/>
                    <a:pt x="56" y="334"/>
                  </a:cubicBezTo>
                  <a:cubicBezTo>
                    <a:pt x="56" y="333"/>
                    <a:pt x="56" y="332"/>
                    <a:pt x="56" y="332"/>
                  </a:cubicBezTo>
                  <a:cubicBezTo>
                    <a:pt x="57" y="332"/>
                    <a:pt x="57" y="332"/>
                    <a:pt x="58" y="332"/>
                  </a:cubicBezTo>
                  <a:cubicBezTo>
                    <a:pt x="59" y="334"/>
                    <a:pt x="61" y="337"/>
                    <a:pt x="63" y="339"/>
                  </a:cubicBezTo>
                  <a:cubicBezTo>
                    <a:pt x="63" y="339"/>
                    <a:pt x="63" y="340"/>
                    <a:pt x="63" y="340"/>
                  </a:cubicBezTo>
                  <a:cubicBezTo>
                    <a:pt x="62" y="341"/>
                    <a:pt x="62" y="341"/>
                    <a:pt x="62" y="340"/>
                  </a:cubicBezTo>
                  <a:close/>
                  <a:moveTo>
                    <a:pt x="278" y="436"/>
                  </a:moveTo>
                  <a:cubicBezTo>
                    <a:pt x="278" y="436"/>
                    <a:pt x="277" y="436"/>
                    <a:pt x="277" y="435"/>
                  </a:cubicBezTo>
                  <a:cubicBezTo>
                    <a:pt x="277" y="435"/>
                    <a:pt x="278" y="434"/>
                    <a:pt x="278" y="434"/>
                  </a:cubicBezTo>
                  <a:cubicBezTo>
                    <a:pt x="281" y="434"/>
                    <a:pt x="284" y="434"/>
                    <a:pt x="287" y="434"/>
                  </a:cubicBezTo>
                  <a:cubicBezTo>
                    <a:pt x="287" y="434"/>
                    <a:pt x="288" y="435"/>
                    <a:pt x="288" y="435"/>
                  </a:cubicBezTo>
                  <a:cubicBezTo>
                    <a:pt x="288" y="436"/>
                    <a:pt x="287" y="436"/>
                    <a:pt x="287" y="436"/>
                  </a:cubicBezTo>
                  <a:cubicBezTo>
                    <a:pt x="284" y="436"/>
                    <a:pt x="281" y="436"/>
                    <a:pt x="278" y="436"/>
                  </a:cubicBezTo>
                  <a:cubicBezTo>
                    <a:pt x="278" y="436"/>
                    <a:pt x="278" y="436"/>
                    <a:pt x="278" y="436"/>
                  </a:cubicBezTo>
                  <a:close/>
                  <a:moveTo>
                    <a:pt x="295" y="436"/>
                  </a:moveTo>
                  <a:cubicBezTo>
                    <a:pt x="295" y="436"/>
                    <a:pt x="294" y="435"/>
                    <a:pt x="294" y="435"/>
                  </a:cubicBezTo>
                  <a:cubicBezTo>
                    <a:pt x="294" y="434"/>
                    <a:pt x="295" y="434"/>
                    <a:pt x="295" y="434"/>
                  </a:cubicBezTo>
                  <a:cubicBezTo>
                    <a:pt x="298" y="434"/>
                    <a:pt x="301" y="433"/>
                    <a:pt x="304" y="433"/>
                  </a:cubicBezTo>
                  <a:cubicBezTo>
                    <a:pt x="304" y="433"/>
                    <a:pt x="305" y="434"/>
                    <a:pt x="305" y="434"/>
                  </a:cubicBezTo>
                  <a:cubicBezTo>
                    <a:pt x="305" y="435"/>
                    <a:pt x="304" y="435"/>
                    <a:pt x="304" y="435"/>
                  </a:cubicBezTo>
                  <a:cubicBezTo>
                    <a:pt x="301" y="436"/>
                    <a:pt x="298" y="436"/>
                    <a:pt x="295" y="436"/>
                  </a:cubicBezTo>
                  <a:cubicBezTo>
                    <a:pt x="295" y="436"/>
                    <a:pt x="295" y="436"/>
                    <a:pt x="295" y="436"/>
                  </a:cubicBezTo>
                  <a:close/>
                  <a:moveTo>
                    <a:pt x="51" y="327"/>
                  </a:moveTo>
                  <a:cubicBezTo>
                    <a:pt x="51" y="327"/>
                    <a:pt x="51" y="327"/>
                    <a:pt x="51" y="327"/>
                  </a:cubicBezTo>
                  <a:cubicBezTo>
                    <a:pt x="49" y="324"/>
                    <a:pt x="48" y="322"/>
                    <a:pt x="46" y="320"/>
                  </a:cubicBezTo>
                  <a:cubicBezTo>
                    <a:pt x="46" y="319"/>
                    <a:pt x="46" y="319"/>
                    <a:pt x="46" y="318"/>
                  </a:cubicBezTo>
                  <a:cubicBezTo>
                    <a:pt x="47" y="318"/>
                    <a:pt x="48" y="318"/>
                    <a:pt x="48" y="319"/>
                  </a:cubicBezTo>
                  <a:cubicBezTo>
                    <a:pt x="49" y="321"/>
                    <a:pt x="51" y="323"/>
                    <a:pt x="53" y="325"/>
                  </a:cubicBezTo>
                  <a:cubicBezTo>
                    <a:pt x="53" y="326"/>
                    <a:pt x="53" y="327"/>
                    <a:pt x="52" y="327"/>
                  </a:cubicBezTo>
                  <a:cubicBezTo>
                    <a:pt x="52" y="327"/>
                    <a:pt x="52" y="327"/>
                    <a:pt x="51" y="327"/>
                  </a:cubicBezTo>
                  <a:close/>
                  <a:moveTo>
                    <a:pt x="312" y="434"/>
                  </a:moveTo>
                  <a:cubicBezTo>
                    <a:pt x="311" y="434"/>
                    <a:pt x="311" y="434"/>
                    <a:pt x="311" y="434"/>
                  </a:cubicBezTo>
                  <a:cubicBezTo>
                    <a:pt x="311" y="433"/>
                    <a:pt x="311" y="433"/>
                    <a:pt x="312" y="432"/>
                  </a:cubicBezTo>
                  <a:cubicBezTo>
                    <a:pt x="315" y="432"/>
                    <a:pt x="318" y="432"/>
                    <a:pt x="320" y="431"/>
                  </a:cubicBezTo>
                  <a:cubicBezTo>
                    <a:pt x="321" y="431"/>
                    <a:pt x="321" y="432"/>
                    <a:pt x="322" y="432"/>
                  </a:cubicBezTo>
                  <a:cubicBezTo>
                    <a:pt x="322" y="433"/>
                    <a:pt x="321" y="433"/>
                    <a:pt x="321" y="434"/>
                  </a:cubicBezTo>
                  <a:cubicBezTo>
                    <a:pt x="318" y="434"/>
                    <a:pt x="315" y="434"/>
                    <a:pt x="312" y="435"/>
                  </a:cubicBezTo>
                  <a:cubicBezTo>
                    <a:pt x="312" y="435"/>
                    <a:pt x="312" y="435"/>
                    <a:pt x="312" y="434"/>
                  </a:cubicBezTo>
                  <a:close/>
                  <a:moveTo>
                    <a:pt x="42" y="313"/>
                  </a:moveTo>
                  <a:cubicBezTo>
                    <a:pt x="42" y="313"/>
                    <a:pt x="42" y="313"/>
                    <a:pt x="42" y="313"/>
                  </a:cubicBezTo>
                  <a:cubicBezTo>
                    <a:pt x="40" y="310"/>
                    <a:pt x="39" y="308"/>
                    <a:pt x="37" y="305"/>
                  </a:cubicBezTo>
                  <a:cubicBezTo>
                    <a:pt x="37" y="305"/>
                    <a:pt x="37" y="304"/>
                    <a:pt x="38" y="304"/>
                  </a:cubicBezTo>
                  <a:cubicBezTo>
                    <a:pt x="38" y="304"/>
                    <a:pt x="39" y="304"/>
                    <a:pt x="39" y="304"/>
                  </a:cubicBezTo>
                  <a:cubicBezTo>
                    <a:pt x="40" y="307"/>
                    <a:pt x="42" y="309"/>
                    <a:pt x="43" y="311"/>
                  </a:cubicBezTo>
                  <a:cubicBezTo>
                    <a:pt x="44" y="312"/>
                    <a:pt x="43" y="313"/>
                    <a:pt x="43" y="313"/>
                  </a:cubicBezTo>
                  <a:cubicBezTo>
                    <a:pt x="43" y="313"/>
                    <a:pt x="42" y="313"/>
                    <a:pt x="42" y="313"/>
                  </a:cubicBezTo>
                  <a:close/>
                  <a:moveTo>
                    <a:pt x="328" y="432"/>
                  </a:moveTo>
                  <a:cubicBezTo>
                    <a:pt x="328" y="432"/>
                    <a:pt x="328" y="432"/>
                    <a:pt x="328" y="431"/>
                  </a:cubicBezTo>
                  <a:cubicBezTo>
                    <a:pt x="328" y="431"/>
                    <a:pt x="328" y="430"/>
                    <a:pt x="329" y="430"/>
                  </a:cubicBezTo>
                  <a:cubicBezTo>
                    <a:pt x="331" y="430"/>
                    <a:pt x="334" y="429"/>
                    <a:pt x="337" y="429"/>
                  </a:cubicBezTo>
                  <a:cubicBezTo>
                    <a:pt x="338" y="429"/>
                    <a:pt x="338" y="429"/>
                    <a:pt x="338" y="430"/>
                  </a:cubicBezTo>
                  <a:cubicBezTo>
                    <a:pt x="338" y="430"/>
                    <a:pt x="338" y="431"/>
                    <a:pt x="337" y="431"/>
                  </a:cubicBezTo>
                  <a:cubicBezTo>
                    <a:pt x="335" y="431"/>
                    <a:pt x="332" y="432"/>
                    <a:pt x="329" y="432"/>
                  </a:cubicBezTo>
                  <a:cubicBezTo>
                    <a:pt x="329" y="432"/>
                    <a:pt x="329" y="432"/>
                    <a:pt x="328" y="432"/>
                  </a:cubicBezTo>
                  <a:close/>
                  <a:moveTo>
                    <a:pt x="34" y="298"/>
                  </a:moveTo>
                  <a:cubicBezTo>
                    <a:pt x="33" y="298"/>
                    <a:pt x="33" y="298"/>
                    <a:pt x="33" y="298"/>
                  </a:cubicBezTo>
                  <a:cubicBezTo>
                    <a:pt x="32" y="295"/>
                    <a:pt x="30" y="293"/>
                    <a:pt x="29" y="290"/>
                  </a:cubicBezTo>
                  <a:cubicBezTo>
                    <a:pt x="29" y="290"/>
                    <a:pt x="29" y="289"/>
                    <a:pt x="30" y="289"/>
                  </a:cubicBezTo>
                  <a:cubicBezTo>
                    <a:pt x="30" y="289"/>
                    <a:pt x="31" y="289"/>
                    <a:pt x="31" y="289"/>
                  </a:cubicBezTo>
                  <a:cubicBezTo>
                    <a:pt x="32" y="292"/>
                    <a:pt x="34" y="294"/>
                    <a:pt x="35" y="297"/>
                  </a:cubicBezTo>
                  <a:cubicBezTo>
                    <a:pt x="35" y="297"/>
                    <a:pt x="35" y="298"/>
                    <a:pt x="34" y="298"/>
                  </a:cubicBezTo>
                  <a:cubicBezTo>
                    <a:pt x="34" y="299"/>
                    <a:pt x="34" y="299"/>
                    <a:pt x="34" y="298"/>
                  </a:cubicBezTo>
                  <a:close/>
                  <a:moveTo>
                    <a:pt x="345" y="429"/>
                  </a:moveTo>
                  <a:cubicBezTo>
                    <a:pt x="345" y="429"/>
                    <a:pt x="345" y="429"/>
                    <a:pt x="344" y="429"/>
                  </a:cubicBezTo>
                  <a:cubicBezTo>
                    <a:pt x="344" y="428"/>
                    <a:pt x="345" y="427"/>
                    <a:pt x="345" y="427"/>
                  </a:cubicBezTo>
                  <a:cubicBezTo>
                    <a:pt x="348" y="427"/>
                    <a:pt x="351" y="426"/>
                    <a:pt x="354" y="425"/>
                  </a:cubicBezTo>
                  <a:cubicBezTo>
                    <a:pt x="354" y="425"/>
                    <a:pt x="355" y="426"/>
                    <a:pt x="355" y="426"/>
                  </a:cubicBezTo>
                  <a:cubicBezTo>
                    <a:pt x="355" y="427"/>
                    <a:pt x="355" y="427"/>
                    <a:pt x="354" y="428"/>
                  </a:cubicBezTo>
                  <a:cubicBezTo>
                    <a:pt x="351" y="428"/>
                    <a:pt x="348" y="429"/>
                    <a:pt x="346" y="429"/>
                  </a:cubicBezTo>
                  <a:cubicBezTo>
                    <a:pt x="345" y="429"/>
                    <a:pt x="345" y="429"/>
                    <a:pt x="345" y="429"/>
                  </a:cubicBezTo>
                  <a:close/>
                  <a:moveTo>
                    <a:pt x="26" y="283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4" y="280"/>
                    <a:pt x="23" y="278"/>
                    <a:pt x="22" y="275"/>
                  </a:cubicBezTo>
                  <a:cubicBezTo>
                    <a:pt x="22" y="274"/>
                    <a:pt x="22" y="274"/>
                    <a:pt x="23" y="274"/>
                  </a:cubicBezTo>
                  <a:cubicBezTo>
                    <a:pt x="23" y="273"/>
                    <a:pt x="24" y="274"/>
                    <a:pt x="24" y="274"/>
                  </a:cubicBezTo>
                  <a:cubicBezTo>
                    <a:pt x="25" y="277"/>
                    <a:pt x="26" y="279"/>
                    <a:pt x="28" y="282"/>
                  </a:cubicBezTo>
                  <a:cubicBezTo>
                    <a:pt x="28" y="282"/>
                    <a:pt x="28" y="283"/>
                    <a:pt x="27" y="283"/>
                  </a:cubicBezTo>
                  <a:cubicBezTo>
                    <a:pt x="27" y="283"/>
                    <a:pt x="26" y="283"/>
                    <a:pt x="26" y="283"/>
                  </a:cubicBezTo>
                  <a:close/>
                  <a:moveTo>
                    <a:pt x="362" y="426"/>
                  </a:moveTo>
                  <a:cubicBezTo>
                    <a:pt x="361" y="425"/>
                    <a:pt x="361" y="425"/>
                    <a:pt x="361" y="425"/>
                  </a:cubicBezTo>
                  <a:cubicBezTo>
                    <a:pt x="361" y="424"/>
                    <a:pt x="361" y="424"/>
                    <a:pt x="362" y="424"/>
                  </a:cubicBezTo>
                  <a:cubicBezTo>
                    <a:pt x="364" y="423"/>
                    <a:pt x="367" y="422"/>
                    <a:pt x="370" y="421"/>
                  </a:cubicBezTo>
                  <a:cubicBezTo>
                    <a:pt x="370" y="421"/>
                    <a:pt x="371" y="422"/>
                    <a:pt x="371" y="422"/>
                  </a:cubicBezTo>
                  <a:cubicBezTo>
                    <a:pt x="371" y="423"/>
                    <a:pt x="371" y="423"/>
                    <a:pt x="370" y="423"/>
                  </a:cubicBezTo>
                  <a:cubicBezTo>
                    <a:pt x="368" y="424"/>
                    <a:pt x="365" y="425"/>
                    <a:pt x="362" y="426"/>
                  </a:cubicBezTo>
                  <a:cubicBezTo>
                    <a:pt x="362" y="426"/>
                    <a:pt x="362" y="426"/>
                    <a:pt x="362" y="426"/>
                  </a:cubicBezTo>
                  <a:close/>
                  <a:moveTo>
                    <a:pt x="20" y="268"/>
                  </a:moveTo>
                  <a:cubicBezTo>
                    <a:pt x="19" y="268"/>
                    <a:pt x="19" y="267"/>
                    <a:pt x="19" y="267"/>
                  </a:cubicBezTo>
                  <a:cubicBezTo>
                    <a:pt x="18" y="264"/>
                    <a:pt x="17" y="262"/>
                    <a:pt x="16" y="259"/>
                  </a:cubicBezTo>
                  <a:cubicBezTo>
                    <a:pt x="16" y="259"/>
                    <a:pt x="16" y="258"/>
                    <a:pt x="17" y="258"/>
                  </a:cubicBezTo>
                  <a:cubicBezTo>
                    <a:pt x="17" y="258"/>
                    <a:pt x="18" y="258"/>
                    <a:pt x="18" y="258"/>
                  </a:cubicBezTo>
                  <a:cubicBezTo>
                    <a:pt x="19" y="261"/>
                    <a:pt x="20" y="264"/>
                    <a:pt x="21" y="266"/>
                  </a:cubicBezTo>
                  <a:cubicBezTo>
                    <a:pt x="21" y="267"/>
                    <a:pt x="21" y="268"/>
                    <a:pt x="20" y="268"/>
                  </a:cubicBezTo>
                  <a:cubicBezTo>
                    <a:pt x="20" y="268"/>
                    <a:pt x="20" y="268"/>
                    <a:pt x="20" y="268"/>
                  </a:cubicBezTo>
                  <a:close/>
                  <a:moveTo>
                    <a:pt x="378" y="421"/>
                  </a:moveTo>
                  <a:cubicBezTo>
                    <a:pt x="378" y="421"/>
                    <a:pt x="377" y="421"/>
                    <a:pt x="377" y="420"/>
                  </a:cubicBezTo>
                  <a:cubicBezTo>
                    <a:pt x="377" y="420"/>
                    <a:pt x="377" y="419"/>
                    <a:pt x="378" y="419"/>
                  </a:cubicBezTo>
                  <a:cubicBezTo>
                    <a:pt x="381" y="418"/>
                    <a:pt x="383" y="417"/>
                    <a:pt x="386" y="417"/>
                  </a:cubicBezTo>
                  <a:cubicBezTo>
                    <a:pt x="387" y="416"/>
                    <a:pt x="387" y="417"/>
                    <a:pt x="387" y="417"/>
                  </a:cubicBezTo>
                  <a:cubicBezTo>
                    <a:pt x="387" y="418"/>
                    <a:pt x="387" y="418"/>
                    <a:pt x="387" y="419"/>
                  </a:cubicBezTo>
                  <a:cubicBezTo>
                    <a:pt x="384" y="419"/>
                    <a:pt x="381" y="420"/>
                    <a:pt x="379" y="421"/>
                  </a:cubicBezTo>
                  <a:cubicBezTo>
                    <a:pt x="378" y="421"/>
                    <a:pt x="378" y="421"/>
                    <a:pt x="378" y="421"/>
                  </a:cubicBezTo>
                  <a:close/>
                  <a:moveTo>
                    <a:pt x="14" y="252"/>
                  </a:moveTo>
                  <a:cubicBezTo>
                    <a:pt x="14" y="252"/>
                    <a:pt x="14" y="251"/>
                    <a:pt x="13" y="251"/>
                  </a:cubicBezTo>
                  <a:cubicBezTo>
                    <a:pt x="13" y="250"/>
                    <a:pt x="13" y="248"/>
                    <a:pt x="12" y="246"/>
                  </a:cubicBezTo>
                  <a:cubicBezTo>
                    <a:pt x="12" y="245"/>
                    <a:pt x="11" y="244"/>
                    <a:pt x="11" y="243"/>
                  </a:cubicBezTo>
                  <a:cubicBezTo>
                    <a:pt x="11" y="242"/>
                    <a:pt x="11" y="242"/>
                    <a:pt x="12" y="242"/>
                  </a:cubicBezTo>
                  <a:cubicBezTo>
                    <a:pt x="12" y="242"/>
                    <a:pt x="13" y="242"/>
                    <a:pt x="13" y="242"/>
                  </a:cubicBezTo>
                  <a:cubicBezTo>
                    <a:pt x="13" y="244"/>
                    <a:pt x="14" y="245"/>
                    <a:pt x="14" y="246"/>
                  </a:cubicBezTo>
                  <a:cubicBezTo>
                    <a:pt x="15" y="247"/>
                    <a:pt x="15" y="249"/>
                    <a:pt x="15" y="250"/>
                  </a:cubicBezTo>
                  <a:cubicBezTo>
                    <a:pt x="16" y="251"/>
                    <a:pt x="15" y="252"/>
                    <a:pt x="15" y="252"/>
                  </a:cubicBezTo>
                  <a:cubicBezTo>
                    <a:pt x="15" y="252"/>
                    <a:pt x="14" y="252"/>
                    <a:pt x="14" y="252"/>
                  </a:cubicBezTo>
                  <a:close/>
                  <a:moveTo>
                    <a:pt x="394" y="416"/>
                  </a:moveTo>
                  <a:cubicBezTo>
                    <a:pt x="394" y="416"/>
                    <a:pt x="393" y="416"/>
                    <a:pt x="393" y="415"/>
                  </a:cubicBezTo>
                  <a:cubicBezTo>
                    <a:pt x="393" y="415"/>
                    <a:pt x="393" y="414"/>
                    <a:pt x="394" y="414"/>
                  </a:cubicBezTo>
                  <a:cubicBezTo>
                    <a:pt x="397" y="413"/>
                    <a:pt x="399" y="412"/>
                    <a:pt x="402" y="411"/>
                  </a:cubicBezTo>
                  <a:cubicBezTo>
                    <a:pt x="402" y="411"/>
                    <a:pt x="403" y="411"/>
                    <a:pt x="403" y="412"/>
                  </a:cubicBezTo>
                  <a:cubicBezTo>
                    <a:pt x="403" y="412"/>
                    <a:pt x="403" y="413"/>
                    <a:pt x="403" y="413"/>
                  </a:cubicBezTo>
                  <a:cubicBezTo>
                    <a:pt x="400" y="414"/>
                    <a:pt x="397" y="415"/>
                    <a:pt x="395" y="416"/>
                  </a:cubicBezTo>
                  <a:cubicBezTo>
                    <a:pt x="394" y="416"/>
                    <a:pt x="394" y="416"/>
                    <a:pt x="394" y="416"/>
                  </a:cubicBezTo>
                  <a:close/>
                  <a:moveTo>
                    <a:pt x="9" y="236"/>
                  </a:moveTo>
                  <a:cubicBezTo>
                    <a:pt x="9" y="235"/>
                    <a:pt x="9" y="235"/>
                    <a:pt x="9" y="235"/>
                  </a:cubicBezTo>
                  <a:cubicBezTo>
                    <a:pt x="8" y="232"/>
                    <a:pt x="8" y="229"/>
                    <a:pt x="7" y="227"/>
                  </a:cubicBezTo>
                  <a:cubicBezTo>
                    <a:pt x="7" y="226"/>
                    <a:pt x="7" y="225"/>
                    <a:pt x="8" y="225"/>
                  </a:cubicBezTo>
                  <a:cubicBezTo>
                    <a:pt x="8" y="225"/>
                    <a:pt x="9" y="226"/>
                    <a:pt x="9" y="226"/>
                  </a:cubicBezTo>
                  <a:cubicBezTo>
                    <a:pt x="10" y="229"/>
                    <a:pt x="10" y="232"/>
                    <a:pt x="11" y="234"/>
                  </a:cubicBezTo>
                  <a:cubicBezTo>
                    <a:pt x="11" y="235"/>
                    <a:pt x="11" y="235"/>
                    <a:pt x="10" y="236"/>
                  </a:cubicBezTo>
                  <a:cubicBezTo>
                    <a:pt x="10" y="236"/>
                    <a:pt x="10" y="236"/>
                    <a:pt x="9" y="236"/>
                  </a:cubicBezTo>
                  <a:close/>
                  <a:moveTo>
                    <a:pt x="410" y="410"/>
                  </a:moveTo>
                  <a:cubicBezTo>
                    <a:pt x="409" y="410"/>
                    <a:pt x="409" y="410"/>
                    <a:pt x="409" y="409"/>
                  </a:cubicBezTo>
                  <a:cubicBezTo>
                    <a:pt x="409" y="409"/>
                    <a:pt x="409" y="408"/>
                    <a:pt x="410" y="408"/>
                  </a:cubicBezTo>
                  <a:cubicBezTo>
                    <a:pt x="412" y="407"/>
                    <a:pt x="415" y="406"/>
                    <a:pt x="418" y="405"/>
                  </a:cubicBezTo>
                  <a:cubicBezTo>
                    <a:pt x="418" y="405"/>
                    <a:pt x="419" y="405"/>
                    <a:pt x="419" y="405"/>
                  </a:cubicBezTo>
                  <a:cubicBezTo>
                    <a:pt x="419" y="406"/>
                    <a:pt x="419" y="407"/>
                    <a:pt x="418" y="407"/>
                  </a:cubicBezTo>
                  <a:cubicBezTo>
                    <a:pt x="416" y="408"/>
                    <a:pt x="413" y="409"/>
                    <a:pt x="411" y="410"/>
                  </a:cubicBezTo>
                  <a:cubicBezTo>
                    <a:pt x="410" y="410"/>
                    <a:pt x="410" y="410"/>
                    <a:pt x="410" y="410"/>
                  </a:cubicBezTo>
                  <a:close/>
                  <a:moveTo>
                    <a:pt x="6" y="219"/>
                  </a:moveTo>
                  <a:cubicBezTo>
                    <a:pt x="5" y="219"/>
                    <a:pt x="5" y="219"/>
                    <a:pt x="5" y="218"/>
                  </a:cubicBezTo>
                  <a:cubicBezTo>
                    <a:pt x="5" y="216"/>
                    <a:pt x="4" y="213"/>
                    <a:pt x="4" y="210"/>
                  </a:cubicBezTo>
                  <a:cubicBezTo>
                    <a:pt x="4" y="209"/>
                    <a:pt x="4" y="209"/>
                    <a:pt x="5" y="209"/>
                  </a:cubicBezTo>
                  <a:cubicBezTo>
                    <a:pt x="5" y="209"/>
                    <a:pt x="6" y="209"/>
                    <a:pt x="6" y="210"/>
                  </a:cubicBezTo>
                  <a:cubicBezTo>
                    <a:pt x="6" y="212"/>
                    <a:pt x="7" y="215"/>
                    <a:pt x="7" y="218"/>
                  </a:cubicBezTo>
                  <a:cubicBezTo>
                    <a:pt x="7" y="218"/>
                    <a:pt x="7" y="219"/>
                    <a:pt x="6" y="219"/>
                  </a:cubicBezTo>
                  <a:cubicBezTo>
                    <a:pt x="6" y="219"/>
                    <a:pt x="6" y="219"/>
                    <a:pt x="6" y="219"/>
                  </a:cubicBezTo>
                  <a:close/>
                  <a:moveTo>
                    <a:pt x="425" y="404"/>
                  </a:moveTo>
                  <a:cubicBezTo>
                    <a:pt x="425" y="403"/>
                    <a:pt x="425" y="403"/>
                    <a:pt x="425" y="403"/>
                  </a:cubicBezTo>
                  <a:cubicBezTo>
                    <a:pt x="425" y="402"/>
                    <a:pt x="425" y="402"/>
                    <a:pt x="425" y="402"/>
                  </a:cubicBezTo>
                  <a:cubicBezTo>
                    <a:pt x="428" y="401"/>
                    <a:pt x="430" y="399"/>
                    <a:pt x="433" y="398"/>
                  </a:cubicBezTo>
                  <a:cubicBezTo>
                    <a:pt x="434" y="398"/>
                    <a:pt x="434" y="398"/>
                    <a:pt x="434" y="399"/>
                  </a:cubicBezTo>
                  <a:cubicBezTo>
                    <a:pt x="435" y="399"/>
                    <a:pt x="434" y="400"/>
                    <a:pt x="434" y="400"/>
                  </a:cubicBezTo>
                  <a:cubicBezTo>
                    <a:pt x="431" y="401"/>
                    <a:pt x="429" y="402"/>
                    <a:pt x="426" y="404"/>
                  </a:cubicBezTo>
                  <a:cubicBezTo>
                    <a:pt x="426" y="404"/>
                    <a:pt x="426" y="404"/>
                    <a:pt x="425" y="404"/>
                  </a:cubicBezTo>
                  <a:close/>
                  <a:moveTo>
                    <a:pt x="3" y="202"/>
                  </a:moveTo>
                  <a:cubicBezTo>
                    <a:pt x="3" y="202"/>
                    <a:pt x="3" y="202"/>
                    <a:pt x="2" y="202"/>
                  </a:cubicBezTo>
                  <a:cubicBezTo>
                    <a:pt x="2" y="199"/>
                    <a:pt x="2" y="196"/>
                    <a:pt x="1" y="193"/>
                  </a:cubicBezTo>
                  <a:cubicBezTo>
                    <a:pt x="1" y="193"/>
                    <a:pt x="2" y="192"/>
                    <a:pt x="2" y="192"/>
                  </a:cubicBezTo>
                  <a:cubicBezTo>
                    <a:pt x="3" y="192"/>
                    <a:pt x="3" y="192"/>
                    <a:pt x="4" y="193"/>
                  </a:cubicBezTo>
                  <a:cubicBezTo>
                    <a:pt x="4" y="196"/>
                    <a:pt x="4" y="199"/>
                    <a:pt x="5" y="201"/>
                  </a:cubicBezTo>
                  <a:cubicBezTo>
                    <a:pt x="5" y="202"/>
                    <a:pt x="4" y="202"/>
                    <a:pt x="4" y="203"/>
                  </a:cubicBezTo>
                  <a:cubicBezTo>
                    <a:pt x="3" y="203"/>
                    <a:pt x="3" y="203"/>
                    <a:pt x="3" y="202"/>
                  </a:cubicBezTo>
                  <a:close/>
                  <a:moveTo>
                    <a:pt x="441" y="396"/>
                  </a:moveTo>
                  <a:cubicBezTo>
                    <a:pt x="440" y="396"/>
                    <a:pt x="440" y="396"/>
                    <a:pt x="440" y="396"/>
                  </a:cubicBezTo>
                  <a:cubicBezTo>
                    <a:pt x="440" y="395"/>
                    <a:pt x="440" y="395"/>
                    <a:pt x="441" y="395"/>
                  </a:cubicBezTo>
                  <a:cubicBezTo>
                    <a:pt x="443" y="393"/>
                    <a:pt x="446" y="392"/>
                    <a:pt x="448" y="391"/>
                  </a:cubicBezTo>
                  <a:cubicBezTo>
                    <a:pt x="449" y="391"/>
                    <a:pt x="449" y="391"/>
                    <a:pt x="450" y="391"/>
                  </a:cubicBezTo>
                  <a:cubicBezTo>
                    <a:pt x="450" y="392"/>
                    <a:pt x="450" y="392"/>
                    <a:pt x="449" y="393"/>
                  </a:cubicBezTo>
                  <a:cubicBezTo>
                    <a:pt x="447" y="394"/>
                    <a:pt x="444" y="395"/>
                    <a:pt x="442" y="396"/>
                  </a:cubicBezTo>
                  <a:cubicBezTo>
                    <a:pt x="441" y="397"/>
                    <a:pt x="441" y="397"/>
                    <a:pt x="441" y="396"/>
                  </a:cubicBezTo>
                  <a:close/>
                  <a:moveTo>
                    <a:pt x="456" y="389"/>
                  </a:moveTo>
                  <a:cubicBezTo>
                    <a:pt x="455" y="389"/>
                    <a:pt x="455" y="389"/>
                    <a:pt x="455" y="388"/>
                  </a:cubicBezTo>
                  <a:cubicBezTo>
                    <a:pt x="455" y="388"/>
                    <a:pt x="455" y="387"/>
                    <a:pt x="456" y="387"/>
                  </a:cubicBezTo>
                  <a:cubicBezTo>
                    <a:pt x="458" y="386"/>
                    <a:pt x="461" y="384"/>
                    <a:pt x="463" y="383"/>
                  </a:cubicBezTo>
                  <a:cubicBezTo>
                    <a:pt x="463" y="383"/>
                    <a:pt x="464" y="383"/>
                    <a:pt x="464" y="383"/>
                  </a:cubicBezTo>
                  <a:cubicBezTo>
                    <a:pt x="465" y="384"/>
                    <a:pt x="465" y="384"/>
                    <a:pt x="464" y="385"/>
                  </a:cubicBezTo>
                  <a:cubicBezTo>
                    <a:pt x="462" y="386"/>
                    <a:pt x="459" y="387"/>
                    <a:pt x="457" y="389"/>
                  </a:cubicBezTo>
                  <a:cubicBezTo>
                    <a:pt x="456" y="389"/>
                    <a:pt x="456" y="389"/>
                    <a:pt x="456" y="389"/>
                  </a:cubicBezTo>
                  <a:close/>
                  <a:moveTo>
                    <a:pt x="1" y="186"/>
                  </a:moveTo>
                  <a:cubicBezTo>
                    <a:pt x="1" y="185"/>
                    <a:pt x="1" y="185"/>
                    <a:pt x="1" y="185"/>
                  </a:cubicBezTo>
                  <a:cubicBezTo>
                    <a:pt x="0" y="182"/>
                    <a:pt x="0" y="179"/>
                    <a:pt x="0" y="176"/>
                  </a:cubicBezTo>
                  <a:cubicBezTo>
                    <a:pt x="0" y="176"/>
                    <a:pt x="1" y="175"/>
                    <a:pt x="1" y="175"/>
                  </a:cubicBezTo>
                  <a:cubicBezTo>
                    <a:pt x="2" y="175"/>
                    <a:pt x="2" y="176"/>
                    <a:pt x="2" y="176"/>
                  </a:cubicBezTo>
                  <a:cubicBezTo>
                    <a:pt x="2" y="179"/>
                    <a:pt x="3" y="182"/>
                    <a:pt x="3" y="185"/>
                  </a:cubicBezTo>
                  <a:cubicBezTo>
                    <a:pt x="3" y="185"/>
                    <a:pt x="2" y="186"/>
                    <a:pt x="2" y="186"/>
                  </a:cubicBezTo>
                  <a:cubicBezTo>
                    <a:pt x="2" y="186"/>
                    <a:pt x="1" y="186"/>
                    <a:pt x="1" y="186"/>
                  </a:cubicBezTo>
                  <a:close/>
                  <a:moveTo>
                    <a:pt x="470" y="381"/>
                  </a:moveTo>
                  <a:cubicBezTo>
                    <a:pt x="470" y="380"/>
                    <a:pt x="470" y="380"/>
                    <a:pt x="470" y="380"/>
                  </a:cubicBezTo>
                  <a:cubicBezTo>
                    <a:pt x="470" y="380"/>
                    <a:pt x="470" y="379"/>
                    <a:pt x="470" y="379"/>
                  </a:cubicBezTo>
                  <a:cubicBezTo>
                    <a:pt x="473" y="377"/>
                    <a:pt x="475" y="376"/>
                    <a:pt x="478" y="374"/>
                  </a:cubicBezTo>
                  <a:cubicBezTo>
                    <a:pt x="478" y="374"/>
                    <a:pt x="479" y="374"/>
                    <a:pt x="479" y="375"/>
                  </a:cubicBezTo>
                  <a:cubicBezTo>
                    <a:pt x="479" y="375"/>
                    <a:pt x="479" y="376"/>
                    <a:pt x="479" y="376"/>
                  </a:cubicBezTo>
                  <a:cubicBezTo>
                    <a:pt x="476" y="378"/>
                    <a:pt x="474" y="379"/>
                    <a:pt x="471" y="380"/>
                  </a:cubicBezTo>
                  <a:cubicBezTo>
                    <a:pt x="471" y="381"/>
                    <a:pt x="471" y="381"/>
                    <a:pt x="470" y="381"/>
                  </a:cubicBezTo>
                  <a:close/>
                  <a:moveTo>
                    <a:pt x="1" y="169"/>
                  </a:moveTo>
                  <a:cubicBezTo>
                    <a:pt x="0" y="169"/>
                    <a:pt x="0" y="168"/>
                    <a:pt x="0" y="168"/>
                  </a:cubicBezTo>
                  <a:cubicBezTo>
                    <a:pt x="0" y="165"/>
                    <a:pt x="0" y="162"/>
                    <a:pt x="0" y="159"/>
                  </a:cubicBezTo>
                  <a:cubicBezTo>
                    <a:pt x="0" y="159"/>
                    <a:pt x="0" y="158"/>
                    <a:pt x="1" y="158"/>
                  </a:cubicBezTo>
                  <a:cubicBezTo>
                    <a:pt x="2" y="158"/>
                    <a:pt x="2" y="159"/>
                    <a:pt x="2" y="159"/>
                  </a:cubicBezTo>
                  <a:cubicBezTo>
                    <a:pt x="2" y="162"/>
                    <a:pt x="2" y="165"/>
                    <a:pt x="2" y="168"/>
                  </a:cubicBezTo>
                  <a:cubicBezTo>
                    <a:pt x="2" y="168"/>
                    <a:pt x="2" y="169"/>
                    <a:pt x="1" y="169"/>
                  </a:cubicBezTo>
                  <a:cubicBezTo>
                    <a:pt x="1" y="169"/>
                    <a:pt x="1" y="169"/>
                    <a:pt x="1" y="169"/>
                  </a:cubicBezTo>
                  <a:close/>
                  <a:moveTo>
                    <a:pt x="485" y="372"/>
                  </a:moveTo>
                  <a:cubicBezTo>
                    <a:pt x="485" y="372"/>
                    <a:pt x="484" y="372"/>
                    <a:pt x="484" y="371"/>
                  </a:cubicBezTo>
                  <a:cubicBezTo>
                    <a:pt x="484" y="371"/>
                    <a:pt x="484" y="370"/>
                    <a:pt x="485" y="370"/>
                  </a:cubicBezTo>
                  <a:cubicBezTo>
                    <a:pt x="487" y="368"/>
                    <a:pt x="489" y="367"/>
                    <a:pt x="492" y="365"/>
                  </a:cubicBezTo>
                  <a:cubicBezTo>
                    <a:pt x="492" y="365"/>
                    <a:pt x="493" y="365"/>
                    <a:pt x="493" y="366"/>
                  </a:cubicBezTo>
                  <a:cubicBezTo>
                    <a:pt x="493" y="366"/>
                    <a:pt x="493" y="367"/>
                    <a:pt x="493" y="367"/>
                  </a:cubicBezTo>
                  <a:cubicBezTo>
                    <a:pt x="491" y="369"/>
                    <a:pt x="488" y="370"/>
                    <a:pt x="486" y="372"/>
                  </a:cubicBezTo>
                  <a:cubicBezTo>
                    <a:pt x="485" y="372"/>
                    <a:pt x="485" y="372"/>
                    <a:pt x="485" y="372"/>
                  </a:cubicBezTo>
                  <a:close/>
                  <a:moveTo>
                    <a:pt x="1" y="152"/>
                  </a:moveTo>
                  <a:cubicBezTo>
                    <a:pt x="0" y="152"/>
                    <a:pt x="0" y="151"/>
                    <a:pt x="0" y="151"/>
                  </a:cubicBezTo>
                  <a:cubicBezTo>
                    <a:pt x="0" y="148"/>
                    <a:pt x="0" y="145"/>
                    <a:pt x="1" y="142"/>
                  </a:cubicBezTo>
                  <a:cubicBezTo>
                    <a:pt x="1" y="142"/>
                    <a:pt x="1" y="141"/>
                    <a:pt x="2" y="141"/>
                  </a:cubicBezTo>
                  <a:cubicBezTo>
                    <a:pt x="2" y="142"/>
                    <a:pt x="3" y="142"/>
                    <a:pt x="3" y="143"/>
                  </a:cubicBezTo>
                  <a:cubicBezTo>
                    <a:pt x="2" y="145"/>
                    <a:pt x="2" y="148"/>
                    <a:pt x="2" y="151"/>
                  </a:cubicBezTo>
                  <a:cubicBezTo>
                    <a:pt x="2" y="152"/>
                    <a:pt x="2" y="152"/>
                    <a:pt x="1" y="152"/>
                  </a:cubicBezTo>
                  <a:cubicBezTo>
                    <a:pt x="1" y="152"/>
                    <a:pt x="1" y="152"/>
                    <a:pt x="1" y="152"/>
                  </a:cubicBezTo>
                  <a:close/>
                  <a:moveTo>
                    <a:pt x="499" y="362"/>
                  </a:moveTo>
                  <a:cubicBezTo>
                    <a:pt x="499" y="362"/>
                    <a:pt x="499" y="362"/>
                    <a:pt x="498" y="362"/>
                  </a:cubicBezTo>
                  <a:cubicBezTo>
                    <a:pt x="498" y="362"/>
                    <a:pt x="498" y="361"/>
                    <a:pt x="499" y="361"/>
                  </a:cubicBezTo>
                  <a:cubicBezTo>
                    <a:pt x="501" y="359"/>
                    <a:pt x="503" y="357"/>
                    <a:pt x="506" y="356"/>
                  </a:cubicBezTo>
                  <a:cubicBezTo>
                    <a:pt x="506" y="355"/>
                    <a:pt x="507" y="356"/>
                    <a:pt x="507" y="356"/>
                  </a:cubicBezTo>
                  <a:cubicBezTo>
                    <a:pt x="507" y="356"/>
                    <a:pt x="507" y="357"/>
                    <a:pt x="507" y="357"/>
                  </a:cubicBezTo>
                  <a:cubicBezTo>
                    <a:pt x="505" y="359"/>
                    <a:pt x="502" y="361"/>
                    <a:pt x="500" y="362"/>
                  </a:cubicBezTo>
                  <a:cubicBezTo>
                    <a:pt x="500" y="363"/>
                    <a:pt x="499" y="363"/>
                    <a:pt x="499" y="362"/>
                  </a:cubicBezTo>
                  <a:close/>
                  <a:moveTo>
                    <a:pt x="2" y="135"/>
                  </a:moveTo>
                  <a:cubicBezTo>
                    <a:pt x="2" y="135"/>
                    <a:pt x="1" y="134"/>
                    <a:pt x="1" y="134"/>
                  </a:cubicBezTo>
                  <a:cubicBezTo>
                    <a:pt x="2" y="131"/>
                    <a:pt x="2" y="128"/>
                    <a:pt x="2" y="126"/>
                  </a:cubicBezTo>
                  <a:cubicBezTo>
                    <a:pt x="2" y="125"/>
                    <a:pt x="3" y="125"/>
                    <a:pt x="3" y="125"/>
                  </a:cubicBezTo>
                  <a:cubicBezTo>
                    <a:pt x="4" y="125"/>
                    <a:pt x="4" y="125"/>
                    <a:pt x="4" y="126"/>
                  </a:cubicBezTo>
                  <a:cubicBezTo>
                    <a:pt x="4" y="129"/>
                    <a:pt x="4" y="131"/>
                    <a:pt x="3" y="134"/>
                  </a:cubicBezTo>
                  <a:cubicBezTo>
                    <a:pt x="3" y="135"/>
                    <a:pt x="3" y="135"/>
                    <a:pt x="2" y="135"/>
                  </a:cubicBezTo>
                  <a:cubicBezTo>
                    <a:pt x="2" y="135"/>
                    <a:pt x="2" y="135"/>
                    <a:pt x="2" y="135"/>
                  </a:cubicBezTo>
                  <a:close/>
                  <a:moveTo>
                    <a:pt x="513" y="353"/>
                  </a:moveTo>
                  <a:cubicBezTo>
                    <a:pt x="512" y="353"/>
                    <a:pt x="512" y="352"/>
                    <a:pt x="512" y="352"/>
                  </a:cubicBezTo>
                  <a:cubicBezTo>
                    <a:pt x="512" y="352"/>
                    <a:pt x="512" y="351"/>
                    <a:pt x="512" y="351"/>
                  </a:cubicBezTo>
                  <a:cubicBezTo>
                    <a:pt x="515" y="349"/>
                    <a:pt x="517" y="347"/>
                    <a:pt x="519" y="346"/>
                  </a:cubicBezTo>
                  <a:cubicBezTo>
                    <a:pt x="520" y="345"/>
                    <a:pt x="520" y="346"/>
                    <a:pt x="521" y="346"/>
                  </a:cubicBezTo>
                  <a:cubicBezTo>
                    <a:pt x="521" y="346"/>
                    <a:pt x="521" y="347"/>
                    <a:pt x="520" y="347"/>
                  </a:cubicBezTo>
                  <a:cubicBezTo>
                    <a:pt x="518" y="349"/>
                    <a:pt x="516" y="351"/>
                    <a:pt x="514" y="353"/>
                  </a:cubicBezTo>
                  <a:cubicBezTo>
                    <a:pt x="513" y="353"/>
                    <a:pt x="513" y="353"/>
                    <a:pt x="513" y="353"/>
                  </a:cubicBezTo>
                  <a:close/>
                  <a:moveTo>
                    <a:pt x="4" y="118"/>
                  </a:moveTo>
                  <a:cubicBezTo>
                    <a:pt x="4" y="118"/>
                    <a:pt x="4" y="118"/>
                    <a:pt x="4" y="117"/>
                  </a:cubicBezTo>
                  <a:cubicBezTo>
                    <a:pt x="4" y="114"/>
                    <a:pt x="5" y="112"/>
                    <a:pt x="5" y="109"/>
                  </a:cubicBezTo>
                  <a:cubicBezTo>
                    <a:pt x="5" y="108"/>
                    <a:pt x="6" y="108"/>
                    <a:pt x="6" y="108"/>
                  </a:cubicBezTo>
                  <a:cubicBezTo>
                    <a:pt x="7" y="108"/>
                    <a:pt x="7" y="109"/>
                    <a:pt x="7" y="109"/>
                  </a:cubicBezTo>
                  <a:cubicBezTo>
                    <a:pt x="7" y="112"/>
                    <a:pt x="6" y="115"/>
                    <a:pt x="6" y="118"/>
                  </a:cubicBezTo>
                  <a:cubicBezTo>
                    <a:pt x="6" y="118"/>
                    <a:pt x="5" y="119"/>
                    <a:pt x="4" y="118"/>
                  </a:cubicBezTo>
                  <a:cubicBezTo>
                    <a:pt x="4" y="118"/>
                    <a:pt x="4" y="118"/>
                    <a:pt x="4" y="118"/>
                  </a:cubicBezTo>
                  <a:close/>
                  <a:moveTo>
                    <a:pt x="526" y="342"/>
                  </a:moveTo>
                  <a:cubicBezTo>
                    <a:pt x="526" y="342"/>
                    <a:pt x="526" y="342"/>
                    <a:pt x="526" y="342"/>
                  </a:cubicBezTo>
                  <a:cubicBezTo>
                    <a:pt x="525" y="342"/>
                    <a:pt x="525" y="341"/>
                    <a:pt x="526" y="341"/>
                  </a:cubicBezTo>
                  <a:cubicBezTo>
                    <a:pt x="528" y="339"/>
                    <a:pt x="530" y="337"/>
                    <a:pt x="532" y="335"/>
                  </a:cubicBezTo>
                  <a:cubicBezTo>
                    <a:pt x="533" y="335"/>
                    <a:pt x="533" y="335"/>
                    <a:pt x="534" y="335"/>
                  </a:cubicBezTo>
                  <a:cubicBezTo>
                    <a:pt x="534" y="336"/>
                    <a:pt x="534" y="337"/>
                    <a:pt x="534" y="337"/>
                  </a:cubicBezTo>
                  <a:cubicBezTo>
                    <a:pt x="532" y="339"/>
                    <a:pt x="529" y="341"/>
                    <a:pt x="527" y="342"/>
                  </a:cubicBezTo>
                  <a:cubicBezTo>
                    <a:pt x="527" y="343"/>
                    <a:pt x="526" y="343"/>
                    <a:pt x="526" y="342"/>
                  </a:cubicBezTo>
                  <a:close/>
                  <a:moveTo>
                    <a:pt x="8" y="102"/>
                  </a:moveTo>
                  <a:cubicBezTo>
                    <a:pt x="7" y="102"/>
                    <a:pt x="7" y="101"/>
                    <a:pt x="7" y="101"/>
                  </a:cubicBezTo>
                  <a:cubicBezTo>
                    <a:pt x="8" y="98"/>
                    <a:pt x="8" y="95"/>
                    <a:pt x="9" y="92"/>
                  </a:cubicBezTo>
                  <a:cubicBezTo>
                    <a:pt x="9" y="92"/>
                    <a:pt x="10" y="92"/>
                    <a:pt x="10" y="92"/>
                  </a:cubicBezTo>
                  <a:cubicBezTo>
                    <a:pt x="11" y="92"/>
                    <a:pt x="11" y="92"/>
                    <a:pt x="11" y="93"/>
                  </a:cubicBezTo>
                  <a:cubicBezTo>
                    <a:pt x="10" y="96"/>
                    <a:pt x="10" y="98"/>
                    <a:pt x="9" y="101"/>
                  </a:cubicBezTo>
                  <a:cubicBezTo>
                    <a:pt x="9" y="102"/>
                    <a:pt x="8" y="102"/>
                    <a:pt x="8" y="102"/>
                  </a:cubicBezTo>
                  <a:cubicBezTo>
                    <a:pt x="8" y="102"/>
                    <a:pt x="8" y="102"/>
                    <a:pt x="8" y="102"/>
                  </a:cubicBezTo>
                  <a:close/>
                  <a:moveTo>
                    <a:pt x="539" y="332"/>
                  </a:moveTo>
                  <a:cubicBezTo>
                    <a:pt x="539" y="332"/>
                    <a:pt x="539" y="332"/>
                    <a:pt x="539" y="331"/>
                  </a:cubicBezTo>
                  <a:cubicBezTo>
                    <a:pt x="538" y="331"/>
                    <a:pt x="538" y="330"/>
                    <a:pt x="539" y="330"/>
                  </a:cubicBezTo>
                  <a:cubicBezTo>
                    <a:pt x="541" y="328"/>
                    <a:pt x="543" y="326"/>
                    <a:pt x="545" y="324"/>
                  </a:cubicBezTo>
                  <a:cubicBezTo>
                    <a:pt x="546" y="324"/>
                    <a:pt x="546" y="324"/>
                    <a:pt x="547" y="325"/>
                  </a:cubicBezTo>
                  <a:cubicBezTo>
                    <a:pt x="547" y="325"/>
                    <a:pt x="547" y="326"/>
                    <a:pt x="547" y="326"/>
                  </a:cubicBezTo>
                  <a:cubicBezTo>
                    <a:pt x="545" y="328"/>
                    <a:pt x="542" y="330"/>
                    <a:pt x="540" y="332"/>
                  </a:cubicBezTo>
                  <a:cubicBezTo>
                    <a:pt x="540" y="332"/>
                    <a:pt x="539" y="332"/>
                    <a:pt x="539" y="332"/>
                  </a:cubicBezTo>
                  <a:close/>
                  <a:moveTo>
                    <a:pt x="12" y="86"/>
                  </a:moveTo>
                  <a:cubicBezTo>
                    <a:pt x="12" y="85"/>
                    <a:pt x="11" y="85"/>
                    <a:pt x="12" y="84"/>
                  </a:cubicBezTo>
                  <a:cubicBezTo>
                    <a:pt x="12" y="82"/>
                    <a:pt x="13" y="79"/>
                    <a:pt x="14" y="76"/>
                  </a:cubicBezTo>
                  <a:cubicBezTo>
                    <a:pt x="15" y="76"/>
                    <a:pt x="15" y="75"/>
                    <a:pt x="16" y="76"/>
                  </a:cubicBezTo>
                  <a:cubicBezTo>
                    <a:pt x="16" y="76"/>
                    <a:pt x="16" y="76"/>
                    <a:pt x="16" y="77"/>
                  </a:cubicBezTo>
                  <a:cubicBezTo>
                    <a:pt x="15" y="80"/>
                    <a:pt x="14" y="82"/>
                    <a:pt x="14" y="85"/>
                  </a:cubicBezTo>
                  <a:cubicBezTo>
                    <a:pt x="13" y="86"/>
                    <a:pt x="13" y="86"/>
                    <a:pt x="12" y="86"/>
                  </a:cubicBezTo>
                  <a:cubicBezTo>
                    <a:pt x="12" y="86"/>
                    <a:pt x="12" y="86"/>
                    <a:pt x="12" y="86"/>
                  </a:cubicBezTo>
                  <a:close/>
                  <a:moveTo>
                    <a:pt x="552" y="321"/>
                  </a:moveTo>
                  <a:cubicBezTo>
                    <a:pt x="552" y="321"/>
                    <a:pt x="552" y="320"/>
                    <a:pt x="551" y="320"/>
                  </a:cubicBezTo>
                  <a:cubicBezTo>
                    <a:pt x="551" y="320"/>
                    <a:pt x="551" y="319"/>
                    <a:pt x="552" y="319"/>
                  </a:cubicBezTo>
                  <a:cubicBezTo>
                    <a:pt x="553" y="318"/>
                    <a:pt x="555" y="316"/>
                    <a:pt x="556" y="315"/>
                  </a:cubicBezTo>
                  <a:cubicBezTo>
                    <a:pt x="557" y="314"/>
                    <a:pt x="557" y="314"/>
                    <a:pt x="558" y="313"/>
                  </a:cubicBezTo>
                  <a:cubicBezTo>
                    <a:pt x="558" y="313"/>
                    <a:pt x="559" y="313"/>
                    <a:pt x="559" y="313"/>
                  </a:cubicBezTo>
                  <a:cubicBezTo>
                    <a:pt x="560" y="314"/>
                    <a:pt x="560" y="314"/>
                    <a:pt x="559" y="315"/>
                  </a:cubicBezTo>
                  <a:cubicBezTo>
                    <a:pt x="559" y="315"/>
                    <a:pt x="558" y="316"/>
                    <a:pt x="558" y="316"/>
                  </a:cubicBezTo>
                  <a:cubicBezTo>
                    <a:pt x="556" y="318"/>
                    <a:pt x="554" y="319"/>
                    <a:pt x="553" y="320"/>
                  </a:cubicBezTo>
                  <a:cubicBezTo>
                    <a:pt x="553" y="321"/>
                    <a:pt x="552" y="321"/>
                    <a:pt x="552" y="321"/>
                  </a:cubicBezTo>
                  <a:close/>
                  <a:moveTo>
                    <a:pt x="18" y="70"/>
                  </a:moveTo>
                  <a:cubicBezTo>
                    <a:pt x="17" y="70"/>
                    <a:pt x="17" y="69"/>
                    <a:pt x="17" y="68"/>
                  </a:cubicBezTo>
                  <a:cubicBezTo>
                    <a:pt x="18" y="67"/>
                    <a:pt x="18" y="66"/>
                    <a:pt x="19" y="65"/>
                  </a:cubicBezTo>
                  <a:cubicBezTo>
                    <a:pt x="20" y="64"/>
                    <a:pt x="20" y="62"/>
                    <a:pt x="21" y="61"/>
                  </a:cubicBezTo>
                  <a:cubicBezTo>
                    <a:pt x="21" y="60"/>
                    <a:pt x="22" y="60"/>
                    <a:pt x="22" y="60"/>
                  </a:cubicBezTo>
                  <a:cubicBezTo>
                    <a:pt x="23" y="60"/>
                    <a:pt x="23" y="61"/>
                    <a:pt x="23" y="62"/>
                  </a:cubicBezTo>
                  <a:cubicBezTo>
                    <a:pt x="22" y="63"/>
                    <a:pt x="21" y="64"/>
                    <a:pt x="21" y="66"/>
                  </a:cubicBezTo>
                  <a:cubicBezTo>
                    <a:pt x="20" y="67"/>
                    <a:pt x="20" y="68"/>
                    <a:pt x="19" y="69"/>
                  </a:cubicBezTo>
                  <a:cubicBezTo>
                    <a:pt x="19" y="70"/>
                    <a:pt x="19" y="70"/>
                    <a:pt x="18" y="70"/>
                  </a:cubicBezTo>
                  <a:cubicBezTo>
                    <a:pt x="18" y="70"/>
                    <a:pt x="18" y="70"/>
                    <a:pt x="18" y="70"/>
                  </a:cubicBezTo>
                  <a:close/>
                  <a:moveTo>
                    <a:pt x="564" y="309"/>
                  </a:moveTo>
                  <a:cubicBezTo>
                    <a:pt x="564" y="309"/>
                    <a:pt x="564" y="309"/>
                    <a:pt x="564" y="309"/>
                  </a:cubicBezTo>
                  <a:cubicBezTo>
                    <a:pt x="563" y="309"/>
                    <a:pt x="563" y="308"/>
                    <a:pt x="564" y="307"/>
                  </a:cubicBezTo>
                  <a:cubicBezTo>
                    <a:pt x="566" y="306"/>
                    <a:pt x="568" y="304"/>
                    <a:pt x="570" y="302"/>
                  </a:cubicBezTo>
                  <a:cubicBezTo>
                    <a:pt x="570" y="301"/>
                    <a:pt x="571" y="301"/>
                    <a:pt x="571" y="302"/>
                  </a:cubicBezTo>
                  <a:cubicBezTo>
                    <a:pt x="572" y="302"/>
                    <a:pt x="572" y="303"/>
                    <a:pt x="571" y="303"/>
                  </a:cubicBezTo>
                  <a:cubicBezTo>
                    <a:pt x="569" y="305"/>
                    <a:pt x="567" y="307"/>
                    <a:pt x="565" y="309"/>
                  </a:cubicBezTo>
                  <a:cubicBezTo>
                    <a:pt x="565" y="309"/>
                    <a:pt x="565" y="309"/>
                    <a:pt x="564" y="309"/>
                  </a:cubicBezTo>
                  <a:close/>
                  <a:moveTo>
                    <a:pt x="427" y="235"/>
                  </a:moveTo>
                  <a:cubicBezTo>
                    <a:pt x="427" y="235"/>
                    <a:pt x="427" y="235"/>
                    <a:pt x="427" y="235"/>
                  </a:cubicBezTo>
                  <a:cubicBezTo>
                    <a:pt x="426" y="235"/>
                    <a:pt x="426" y="234"/>
                    <a:pt x="426" y="234"/>
                  </a:cubicBezTo>
                  <a:cubicBezTo>
                    <a:pt x="427" y="233"/>
                    <a:pt x="427" y="233"/>
                    <a:pt x="428" y="233"/>
                  </a:cubicBezTo>
                  <a:cubicBezTo>
                    <a:pt x="428" y="233"/>
                    <a:pt x="428" y="233"/>
                    <a:pt x="428" y="233"/>
                  </a:cubicBezTo>
                  <a:cubicBezTo>
                    <a:pt x="428" y="233"/>
                    <a:pt x="428" y="233"/>
                    <a:pt x="428" y="233"/>
                  </a:cubicBezTo>
                  <a:cubicBezTo>
                    <a:pt x="431" y="234"/>
                    <a:pt x="433" y="236"/>
                    <a:pt x="435" y="237"/>
                  </a:cubicBezTo>
                  <a:cubicBezTo>
                    <a:pt x="436" y="237"/>
                    <a:pt x="436" y="237"/>
                    <a:pt x="436" y="238"/>
                  </a:cubicBezTo>
                  <a:cubicBezTo>
                    <a:pt x="436" y="238"/>
                    <a:pt x="435" y="239"/>
                    <a:pt x="435" y="238"/>
                  </a:cubicBezTo>
                  <a:cubicBezTo>
                    <a:pt x="432" y="237"/>
                    <a:pt x="430" y="236"/>
                    <a:pt x="427" y="235"/>
                  </a:cubicBezTo>
                  <a:close/>
                  <a:moveTo>
                    <a:pt x="419" y="232"/>
                  </a:moveTo>
                  <a:cubicBezTo>
                    <a:pt x="419" y="232"/>
                    <a:pt x="419" y="232"/>
                    <a:pt x="419" y="232"/>
                  </a:cubicBezTo>
                  <a:cubicBezTo>
                    <a:pt x="417" y="230"/>
                    <a:pt x="414" y="229"/>
                    <a:pt x="412" y="228"/>
                  </a:cubicBezTo>
                  <a:cubicBezTo>
                    <a:pt x="411" y="227"/>
                    <a:pt x="411" y="227"/>
                    <a:pt x="411" y="226"/>
                  </a:cubicBezTo>
                  <a:cubicBezTo>
                    <a:pt x="411" y="226"/>
                    <a:pt x="412" y="226"/>
                    <a:pt x="413" y="226"/>
                  </a:cubicBezTo>
                  <a:cubicBezTo>
                    <a:pt x="415" y="227"/>
                    <a:pt x="418" y="228"/>
                    <a:pt x="420" y="230"/>
                  </a:cubicBezTo>
                  <a:cubicBezTo>
                    <a:pt x="421" y="230"/>
                    <a:pt x="421" y="231"/>
                    <a:pt x="421" y="231"/>
                  </a:cubicBezTo>
                  <a:cubicBezTo>
                    <a:pt x="420" y="232"/>
                    <a:pt x="420" y="232"/>
                    <a:pt x="419" y="232"/>
                  </a:cubicBezTo>
                  <a:close/>
                  <a:moveTo>
                    <a:pt x="442" y="242"/>
                  </a:moveTo>
                  <a:cubicBezTo>
                    <a:pt x="442" y="241"/>
                    <a:pt x="442" y="241"/>
                    <a:pt x="442" y="240"/>
                  </a:cubicBezTo>
                  <a:cubicBezTo>
                    <a:pt x="442" y="240"/>
                    <a:pt x="443" y="239"/>
                    <a:pt x="443" y="240"/>
                  </a:cubicBezTo>
                  <a:cubicBezTo>
                    <a:pt x="446" y="241"/>
                    <a:pt x="448" y="242"/>
                    <a:pt x="451" y="243"/>
                  </a:cubicBezTo>
                  <a:cubicBezTo>
                    <a:pt x="452" y="243"/>
                    <a:pt x="452" y="243"/>
                    <a:pt x="452" y="244"/>
                  </a:cubicBezTo>
                  <a:cubicBezTo>
                    <a:pt x="452" y="244"/>
                    <a:pt x="451" y="245"/>
                    <a:pt x="450" y="245"/>
                  </a:cubicBezTo>
                  <a:cubicBezTo>
                    <a:pt x="448" y="244"/>
                    <a:pt x="445" y="243"/>
                    <a:pt x="442" y="242"/>
                  </a:cubicBezTo>
                  <a:cubicBezTo>
                    <a:pt x="442" y="242"/>
                    <a:pt x="442" y="242"/>
                    <a:pt x="442" y="242"/>
                  </a:cubicBezTo>
                  <a:close/>
                  <a:moveTo>
                    <a:pt x="404" y="224"/>
                  </a:moveTo>
                  <a:cubicBezTo>
                    <a:pt x="404" y="224"/>
                    <a:pt x="404" y="224"/>
                    <a:pt x="404" y="224"/>
                  </a:cubicBezTo>
                  <a:cubicBezTo>
                    <a:pt x="402" y="222"/>
                    <a:pt x="399" y="221"/>
                    <a:pt x="397" y="220"/>
                  </a:cubicBezTo>
                  <a:cubicBezTo>
                    <a:pt x="396" y="219"/>
                    <a:pt x="396" y="219"/>
                    <a:pt x="396" y="218"/>
                  </a:cubicBezTo>
                  <a:cubicBezTo>
                    <a:pt x="397" y="218"/>
                    <a:pt x="397" y="217"/>
                    <a:pt x="398" y="218"/>
                  </a:cubicBezTo>
                  <a:cubicBezTo>
                    <a:pt x="400" y="219"/>
                    <a:pt x="403" y="221"/>
                    <a:pt x="405" y="222"/>
                  </a:cubicBezTo>
                  <a:cubicBezTo>
                    <a:pt x="406" y="222"/>
                    <a:pt x="406" y="223"/>
                    <a:pt x="406" y="223"/>
                  </a:cubicBezTo>
                  <a:cubicBezTo>
                    <a:pt x="405" y="224"/>
                    <a:pt x="405" y="224"/>
                    <a:pt x="404" y="224"/>
                  </a:cubicBezTo>
                  <a:close/>
                  <a:moveTo>
                    <a:pt x="458" y="247"/>
                  </a:moveTo>
                  <a:cubicBezTo>
                    <a:pt x="458" y="247"/>
                    <a:pt x="458" y="246"/>
                    <a:pt x="458" y="246"/>
                  </a:cubicBezTo>
                  <a:cubicBezTo>
                    <a:pt x="458" y="245"/>
                    <a:pt x="458" y="245"/>
                    <a:pt x="459" y="245"/>
                  </a:cubicBezTo>
                  <a:cubicBezTo>
                    <a:pt x="462" y="246"/>
                    <a:pt x="464" y="247"/>
                    <a:pt x="467" y="248"/>
                  </a:cubicBezTo>
                  <a:cubicBezTo>
                    <a:pt x="468" y="248"/>
                    <a:pt x="468" y="248"/>
                    <a:pt x="468" y="249"/>
                  </a:cubicBezTo>
                  <a:cubicBezTo>
                    <a:pt x="468" y="250"/>
                    <a:pt x="467" y="250"/>
                    <a:pt x="466" y="250"/>
                  </a:cubicBezTo>
                  <a:cubicBezTo>
                    <a:pt x="464" y="249"/>
                    <a:pt x="461" y="248"/>
                    <a:pt x="458" y="247"/>
                  </a:cubicBezTo>
                  <a:cubicBezTo>
                    <a:pt x="458" y="247"/>
                    <a:pt x="458" y="247"/>
                    <a:pt x="458" y="247"/>
                  </a:cubicBezTo>
                  <a:close/>
                  <a:moveTo>
                    <a:pt x="25" y="55"/>
                  </a:moveTo>
                  <a:cubicBezTo>
                    <a:pt x="25" y="55"/>
                    <a:pt x="25" y="55"/>
                    <a:pt x="25" y="55"/>
                  </a:cubicBezTo>
                  <a:cubicBezTo>
                    <a:pt x="25" y="54"/>
                    <a:pt x="24" y="54"/>
                    <a:pt x="25" y="53"/>
                  </a:cubicBezTo>
                  <a:cubicBezTo>
                    <a:pt x="25" y="52"/>
                    <a:pt x="26" y="52"/>
                    <a:pt x="26" y="51"/>
                  </a:cubicBezTo>
                  <a:cubicBezTo>
                    <a:pt x="27" y="49"/>
                    <a:pt x="28" y="47"/>
                    <a:pt x="29" y="46"/>
                  </a:cubicBezTo>
                  <a:cubicBezTo>
                    <a:pt x="29" y="45"/>
                    <a:pt x="30" y="45"/>
                    <a:pt x="30" y="45"/>
                  </a:cubicBezTo>
                  <a:cubicBezTo>
                    <a:pt x="31" y="46"/>
                    <a:pt x="31" y="46"/>
                    <a:pt x="31" y="47"/>
                  </a:cubicBezTo>
                  <a:cubicBezTo>
                    <a:pt x="30" y="48"/>
                    <a:pt x="29" y="50"/>
                    <a:pt x="28" y="52"/>
                  </a:cubicBezTo>
                  <a:cubicBezTo>
                    <a:pt x="27" y="53"/>
                    <a:pt x="27" y="53"/>
                    <a:pt x="27" y="54"/>
                  </a:cubicBezTo>
                  <a:cubicBezTo>
                    <a:pt x="26" y="55"/>
                    <a:pt x="26" y="55"/>
                    <a:pt x="25" y="55"/>
                  </a:cubicBezTo>
                  <a:close/>
                  <a:moveTo>
                    <a:pt x="390" y="215"/>
                  </a:moveTo>
                  <a:cubicBezTo>
                    <a:pt x="390" y="215"/>
                    <a:pt x="390" y="215"/>
                    <a:pt x="389" y="215"/>
                  </a:cubicBezTo>
                  <a:cubicBezTo>
                    <a:pt x="387" y="214"/>
                    <a:pt x="385" y="212"/>
                    <a:pt x="382" y="211"/>
                  </a:cubicBezTo>
                  <a:cubicBezTo>
                    <a:pt x="382" y="210"/>
                    <a:pt x="382" y="210"/>
                    <a:pt x="382" y="209"/>
                  </a:cubicBezTo>
                  <a:cubicBezTo>
                    <a:pt x="382" y="209"/>
                    <a:pt x="383" y="209"/>
                    <a:pt x="384" y="209"/>
                  </a:cubicBezTo>
                  <a:cubicBezTo>
                    <a:pt x="386" y="210"/>
                    <a:pt x="388" y="212"/>
                    <a:pt x="391" y="213"/>
                  </a:cubicBezTo>
                  <a:cubicBezTo>
                    <a:pt x="391" y="214"/>
                    <a:pt x="391" y="214"/>
                    <a:pt x="391" y="215"/>
                  </a:cubicBezTo>
                  <a:cubicBezTo>
                    <a:pt x="391" y="215"/>
                    <a:pt x="390" y="215"/>
                    <a:pt x="390" y="215"/>
                  </a:cubicBezTo>
                  <a:close/>
                  <a:moveTo>
                    <a:pt x="576" y="297"/>
                  </a:moveTo>
                  <a:cubicBezTo>
                    <a:pt x="576" y="297"/>
                    <a:pt x="576" y="297"/>
                    <a:pt x="576" y="297"/>
                  </a:cubicBezTo>
                  <a:cubicBezTo>
                    <a:pt x="575" y="297"/>
                    <a:pt x="575" y="296"/>
                    <a:pt x="576" y="296"/>
                  </a:cubicBezTo>
                  <a:cubicBezTo>
                    <a:pt x="578" y="294"/>
                    <a:pt x="580" y="292"/>
                    <a:pt x="582" y="290"/>
                  </a:cubicBezTo>
                  <a:cubicBezTo>
                    <a:pt x="582" y="289"/>
                    <a:pt x="583" y="289"/>
                    <a:pt x="583" y="289"/>
                  </a:cubicBezTo>
                  <a:cubicBezTo>
                    <a:pt x="584" y="290"/>
                    <a:pt x="584" y="291"/>
                    <a:pt x="583" y="291"/>
                  </a:cubicBezTo>
                  <a:cubicBezTo>
                    <a:pt x="581" y="293"/>
                    <a:pt x="579" y="295"/>
                    <a:pt x="577" y="297"/>
                  </a:cubicBezTo>
                  <a:cubicBezTo>
                    <a:pt x="577" y="297"/>
                    <a:pt x="577" y="297"/>
                    <a:pt x="576" y="297"/>
                  </a:cubicBezTo>
                  <a:close/>
                  <a:moveTo>
                    <a:pt x="474" y="252"/>
                  </a:moveTo>
                  <a:cubicBezTo>
                    <a:pt x="474" y="252"/>
                    <a:pt x="474" y="251"/>
                    <a:pt x="474" y="251"/>
                  </a:cubicBezTo>
                  <a:cubicBezTo>
                    <a:pt x="474" y="250"/>
                    <a:pt x="475" y="250"/>
                    <a:pt x="475" y="250"/>
                  </a:cubicBezTo>
                  <a:cubicBezTo>
                    <a:pt x="478" y="251"/>
                    <a:pt x="481" y="251"/>
                    <a:pt x="483" y="252"/>
                  </a:cubicBezTo>
                  <a:cubicBezTo>
                    <a:pt x="484" y="252"/>
                    <a:pt x="484" y="253"/>
                    <a:pt x="484" y="253"/>
                  </a:cubicBezTo>
                  <a:cubicBezTo>
                    <a:pt x="484" y="254"/>
                    <a:pt x="483" y="254"/>
                    <a:pt x="483" y="254"/>
                  </a:cubicBezTo>
                  <a:cubicBezTo>
                    <a:pt x="480" y="253"/>
                    <a:pt x="477" y="253"/>
                    <a:pt x="475" y="252"/>
                  </a:cubicBezTo>
                  <a:cubicBezTo>
                    <a:pt x="475" y="252"/>
                    <a:pt x="475" y="252"/>
                    <a:pt x="474" y="252"/>
                  </a:cubicBezTo>
                  <a:close/>
                  <a:moveTo>
                    <a:pt x="376" y="206"/>
                  </a:moveTo>
                  <a:cubicBezTo>
                    <a:pt x="375" y="206"/>
                    <a:pt x="375" y="206"/>
                    <a:pt x="375" y="206"/>
                  </a:cubicBezTo>
                  <a:cubicBezTo>
                    <a:pt x="373" y="204"/>
                    <a:pt x="371" y="203"/>
                    <a:pt x="368" y="201"/>
                  </a:cubicBezTo>
                  <a:cubicBezTo>
                    <a:pt x="368" y="201"/>
                    <a:pt x="368" y="200"/>
                    <a:pt x="368" y="199"/>
                  </a:cubicBezTo>
                  <a:cubicBezTo>
                    <a:pt x="369" y="199"/>
                    <a:pt x="369" y="199"/>
                    <a:pt x="370" y="199"/>
                  </a:cubicBezTo>
                  <a:cubicBezTo>
                    <a:pt x="372" y="201"/>
                    <a:pt x="374" y="203"/>
                    <a:pt x="377" y="204"/>
                  </a:cubicBezTo>
                  <a:cubicBezTo>
                    <a:pt x="377" y="204"/>
                    <a:pt x="377" y="205"/>
                    <a:pt x="377" y="206"/>
                  </a:cubicBezTo>
                  <a:cubicBezTo>
                    <a:pt x="377" y="206"/>
                    <a:pt x="376" y="206"/>
                    <a:pt x="376" y="206"/>
                  </a:cubicBezTo>
                  <a:close/>
                  <a:moveTo>
                    <a:pt x="491" y="256"/>
                  </a:moveTo>
                  <a:cubicBezTo>
                    <a:pt x="490" y="256"/>
                    <a:pt x="490" y="255"/>
                    <a:pt x="490" y="255"/>
                  </a:cubicBezTo>
                  <a:cubicBezTo>
                    <a:pt x="490" y="254"/>
                    <a:pt x="491" y="254"/>
                    <a:pt x="492" y="254"/>
                  </a:cubicBezTo>
                  <a:cubicBezTo>
                    <a:pt x="494" y="254"/>
                    <a:pt x="497" y="255"/>
                    <a:pt x="500" y="255"/>
                  </a:cubicBezTo>
                  <a:cubicBezTo>
                    <a:pt x="500" y="255"/>
                    <a:pt x="501" y="256"/>
                    <a:pt x="501" y="256"/>
                  </a:cubicBezTo>
                  <a:cubicBezTo>
                    <a:pt x="501" y="257"/>
                    <a:pt x="500" y="257"/>
                    <a:pt x="499" y="257"/>
                  </a:cubicBezTo>
                  <a:cubicBezTo>
                    <a:pt x="497" y="257"/>
                    <a:pt x="494" y="256"/>
                    <a:pt x="491" y="256"/>
                  </a:cubicBezTo>
                  <a:cubicBezTo>
                    <a:pt x="491" y="256"/>
                    <a:pt x="491" y="256"/>
                    <a:pt x="491" y="256"/>
                  </a:cubicBezTo>
                  <a:close/>
                  <a:moveTo>
                    <a:pt x="362" y="196"/>
                  </a:moveTo>
                  <a:cubicBezTo>
                    <a:pt x="362" y="196"/>
                    <a:pt x="362" y="196"/>
                    <a:pt x="362" y="196"/>
                  </a:cubicBezTo>
                  <a:cubicBezTo>
                    <a:pt x="360" y="194"/>
                    <a:pt x="357" y="192"/>
                    <a:pt x="355" y="191"/>
                  </a:cubicBezTo>
                  <a:cubicBezTo>
                    <a:pt x="355" y="190"/>
                    <a:pt x="355" y="189"/>
                    <a:pt x="355" y="189"/>
                  </a:cubicBezTo>
                  <a:cubicBezTo>
                    <a:pt x="355" y="189"/>
                    <a:pt x="356" y="189"/>
                    <a:pt x="356" y="189"/>
                  </a:cubicBezTo>
                  <a:cubicBezTo>
                    <a:pt x="359" y="191"/>
                    <a:pt x="361" y="192"/>
                    <a:pt x="363" y="194"/>
                  </a:cubicBezTo>
                  <a:cubicBezTo>
                    <a:pt x="363" y="194"/>
                    <a:pt x="364" y="195"/>
                    <a:pt x="363" y="196"/>
                  </a:cubicBezTo>
                  <a:cubicBezTo>
                    <a:pt x="363" y="196"/>
                    <a:pt x="362" y="196"/>
                    <a:pt x="362" y="196"/>
                  </a:cubicBezTo>
                  <a:close/>
                  <a:moveTo>
                    <a:pt x="508" y="259"/>
                  </a:moveTo>
                  <a:cubicBezTo>
                    <a:pt x="507" y="258"/>
                    <a:pt x="507" y="258"/>
                    <a:pt x="507" y="257"/>
                  </a:cubicBezTo>
                  <a:cubicBezTo>
                    <a:pt x="507" y="257"/>
                    <a:pt x="508" y="257"/>
                    <a:pt x="508" y="257"/>
                  </a:cubicBezTo>
                  <a:cubicBezTo>
                    <a:pt x="511" y="257"/>
                    <a:pt x="514" y="257"/>
                    <a:pt x="516" y="258"/>
                  </a:cubicBezTo>
                  <a:cubicBezTo>
                    <a:pt x="517" y="258"/>
                    <a:pt x="517" y="258"/>
                    <a:pt x="517" y="259"/>
                  </a:cubicBezTo>
                  <a:cubicBezTo>
                    <a:pt x="517" y="259"/>
                    <a:pt x="517" y="260"/>
                    <a:pt x="516" y="260"/>
                  </a:cubicBezTo>
                  <a:cubicBezTo>
                    <a:pt x="513" y="259"/>
                    <a:pt x="511" y="259"/>
                    <a:pt x="508" y="259"/>
                  </a:cubicBezTo>
                  <a:cubicBezTo>
                    <a:pt x="508" y="259"/>
                    <a:pt x="508" y="259"/>
                    <a:pt x="508" y="259"/>
                  </a:cubicBezTo>
                  <a:close/>
                  <a:moveTo>
                    <a:pt x="349" y="185"/>
                  </a:moveTo>
                  <a:cubicBezTo>
                    <a:pt x="349" y="185"/>
                    <a:pt x="349" y="185"/>
                    <a:pt x="349" y="185"/>
                  </a:cubicBezTo>
                  <a:cubicBezTo>
                    <a:pt x="346" y="183"/>
                    <a:pt x="344" y="181"/>
                    <a:pt x="342" y="180"/>
                  </a:cubicBezTo>
                  <a:cubicBezTo>
                    <a:pt x="342" y="179"/>
                    <a:pt x="342" y="178"/>
                    <a:pt x="342" y="178"/>
                  </a:cubicBezTo>
                  <a:cubicBezTo>
                    <a:pt x="343" y="178"/>
                    <a:pt x="343" y="178"/>
                    <a:pt x="344" y="178"/>
                  </a:cubicBezTo>
                  <a:cubicBezTo>
                    <a:pt x="346" y="180"/>
                    <a:pt x="348" y="182"/>
                    <a:pt x="350" y="183"/>
                  </a:cubicBezTo>
                  <a:cubicBezTo>
                    <a:pt x="350" y="184"/>
                    <a:pt x="350" y="185"/>
                    <a:pt x="350" y="185"/>
                  </a:cubicBezTo>
                  <a:cubicBezTo>
                    <a:pt x="350" y="185"/>
                    <a:pt x="349" y="185"/>
                    <a:pt x="349" y="185"/>
                  </a:cubicBezTo>
                  <a:close/>
                  <a:moveTo>
                    <a:pt x="524" y="261"/>
                  </a:moveTo>
                  <a:cubicBezTo>
                    <a:pt x="524" y="260"/>
                    <a:pt x="524" y="260"/>
                    <a:pt x="524" y="260"/>
                  </a:cubicBezTo>
                  <a:cubicBezTo>
                    <a:pt x="524" y="259"/>
                    <a:pt x="524" y="259"/>
                    <a:pt x="525" y="259"/>
                  </a:cubicBezTo>
                  <a:cubicBezTo>
                    <a:pt x="528" y="259"/>
                    <a:pt x="530" y="259"/>
                    <a:pt x="533" y="259"/>
                  </a:cubicBezTo>
                  <a:cubicBezTo>
                    <a:pt x="534" y="259"/>
                    <a:pt x="534" y="260"/>
                    <a:pt x="534" y="260"/>
                  </a:cubicBezTo>
                  <a:cubicBezTo>
                    <a:pt x="534" y="261"/>
                    <a:pt x="534" y="261"/>
                    <a:pt x="533" y="261"/>
                  </a:cubicBezTo>
                  <a:cubicBezTo>
                    <a:pt x="530" y="261"/>
                    <a:pt x="527" y="261"/>
                    <a:pt x="525" y="261"/>
                  </a:cubicBezTo>
                  <a:cubicBezTo>
                    <a:pt x="525" y="261"/>
                    <a:pt x="524" y="261"/>
                    <a:pt x="524" y="261"/>
                  </a:cubicBezTo>
                  <a:close/>
                  <a:moveTo>
                    <a:pt x="34" y="40"/>
                  </a:moveTo>
                  <a:cubicBezTo>
                    <a:pt x="34" y="40"/>
                    <a:pt x="34" y="40"/>
                    <a:pt x="34" y="40"/>
                  </a:cubicBezTo>
                  <a:cubicBezTo>
                    <a:pt x="34" y="40"/>
                    <a:pt x="33" y="39"/>
                    <a:pt x="34" y="39"/>
                  </a:cubicBezTo>
                  <a:cubicBezTo>
                    <a:pt x="35" y="36"/>
                    <a:pt x="37" y="34"/>
                    <a:pt x="39" y="32"/>
                  </a:cubicBezTo>
                  <a:cubicBezTo>
                    <a:pt x="39" y="31"/>
                    <a:pt x="40" y="31"/>
                    <a:pt x="40" y="32"/>
                  </a:cubicBezTo>
                  <a:cubicBezTo>
                    <a:pt x="41" y="32"/>
                    <a:pt x="41" y="33"/>
                    <a:pt x="41" y="33"/>
                  </a:cubicBezTo>
                  <a:cubicBezTo>
                    <a:pt x="39" y="35"/>
                    <a:pt x="37" y="38"/>
                    <a:pt x="35" y="40"/>
                  </a:cubicBezTo>
                  <a:cubicBezTo>
                    <a:pt x="35" y="40"/>
                    <a:pt x="35" y="40"/>
                    <a:pt x="34" y="40"/>
                  </a:cubicBezTo>
                  <a:close/>
                  <a:moveTo>
                    <a:pt x="336" y="174"/>
                  </a:moveTo>
                  <a:cubicBezTo>
                    <a:pt x="336" y="174"/>
                    <a:pt x="336" y="174"/>
                    <a:pt x="336" y="174"/>
                  </a:cubicBezTo>
                  <a:cubicBezTo>
                    <a:pt x="334" y="172"/>
                    <a:pt x="332" y="170"/>
                    <a:pt x="330" y="168"/>
                  </a:cubicBezTo>
                  <a:cubicBezTo>
                    <a:pt x="330" y="168"/>
                    <a:pt x="329" y="167"/>
                    <a:pt x="330" y="166"/>
                  </a:cubicBezTo>
                  <a:cubicBezTo>
                    <a:pt x="330" y="166"/>
                    <a:pt x="331" y="166"/>
                    <a:pt x="331" y="166"/>
                  </a:cubicBezTo>
                  <a:cubicBezTo>
                    <a:pt x="333" y="168"/>
                    <a:pt x="335" y="170"/>
                    <a:pt x="337" y="172"/>
                  </a:cubicBezTo>
                  <a:cubicBezTo>
                    <a:pt x="338" y="173"/>
                    <a:pt x="338" y="173"/>
                    <a:pt x="338" y="174"/>
                  </a:cubicBezTo>
                  <a:cubicBezTo>
                    <a:pt x="337" y="174"/>
                    <a:pt x="337" y="174"/>
                    <a:pt x="336" y="174"/>
                  </a:cubicBezTo>
                  <a:close/>
                  <a:moveTo>
                    <a:pt x="588" y="285"/>
                  </a:moveTo>
                  <a:cubicBezTo>
                    <a:pt x="588" y="285"/>
                    <a:pt x="588" y="285"/>
                    <a:pt x="587" y="285"/>
                  </a:cubicBezTo>
                  <a:cubicBezTo>
                    <a:pt x="587" y="284"/>
                    <a:pt x="587" y="284"/>
                    <a:pt x="587" y="283"/>
                  </a:cubicBezTo>
                  <a:cubicBezTo>
                    <a:pt x="589" y="281"/>
                    <a:pt x="591" y="279"/>
                    <a:pt x="593" y="277"/>
                  </a:cubicBezTo>
                  <a:cubicBezTo>
                    <a:pt x="593" y="277"/>
                    <a:pt x="594" y="277"/>
                    <a:pt x="595" y="277"/>
                  </a:cubicBezTo>
                  <a:cubicBezTo>
                    <a:pt x="595" y="277"/>
                    <a:pt x="595" y="278"/>
                    <a:pt x="595" y="279"/>
                  </a:cubicBezTo>
                  <a:cubicBezTo>
                    <a:pt x="593" y="281"/>
                    <a:pt x="591" y="283"/>
                    <a:pt x="589" y="285"/>
                  </a:cubicBezTo>
                  <a:cubicBezTo>
                    <a:pt x="589" y="285"/>
                    <a:pt x="588" y="285"/>
                    <a:pt x="588" y="285"/>
                  </a:cubicBezTo>
                  <a:close/>
                  <a:moveTo>
                    <a:pt x="541" y="262"/>
                  </a:moveTo>
                  <a:cubicBezTo>
                    <a:pt x="541" y="261"/>
                    <a:pt x="541" y="261"/>
                    <a:pt x="541" y="261"/>
                  </a:cubicBezTo>
                  <a:cubicBezTo>
                    <a:pt x="541" y="260"/>
                    <a:pt x="541" y="260"/>
                    <a:pt x="542" y="260"/>
                  </a:cubicBezTo>
                  <a:cubicBezTo>
                    <a:pt x="544" y="260"/>
                    <a:pt x="547" y="260"/>
                    <a:pt x="550" y="260"/>
                  </a:cubicBezTo>
                  <a:cubicBezTo>
                    <a:pt x="551" y="260"/>
                    <a:pt x="551" y="260"/>
                    <a:pt x="551" y="261"/>
                  </a:cubicBezTo>
                  <a:cubicBezTo>
                    <a:pt x="551" y="261"/>
                    <a:pt x="551" y="262"/>
                    <a:pt x="550" y="262"/>
                  </a:cubicBezTo>
                  <a:cubicBezTo>
                    <a:pt x="547" y="262"/>
                    <a:pt x="544" y="262"/>
                    <a:pt x="542" y="262"/>
                  </a:cubicBezTo>
                  <a:cubicBezTo>
                    <a:pt x="541" y="262"/>
                    <a:pt x="541" y="262"/>
                    <a:pt x="541" y="262"/>
                  </a:cubicBezTo>
                  <a:close/>
                  <a:moveTo>
                    <a:pt x="324" y="162"/>
                  </a:moveTo>
                  <a:cubicBezTo>
                    <a:pt x="324" y="162"/>
                    <a:pt x="324" y="162"/>
                    <a:pt x="324" y="162"/>
                  </a:cubicBezTo>
                  <a:cubicBezTo>
                    <a:pt x="322" y="160"/>
                    <a:pt x="320" y="158"/>
                    <a:pt x="318" y="156"/>
                  </a:cubicBezTo>
                  <a:cubicBezTo>
                    <a:pt x="318" y="156"/>
                    <a:pt x="318" y="155"/>
                    <a:pt x="318" y="154"/>
                  </a:cubicBezTo>
                  <a:cubicBezTo>
                    <a:pt x="319" y="154"/>
                    <a:pt x="319" y="154"/>
                    <a:pt x="320" y="154"/>
                  </a:cubicBezTo>
                  <a:cubicBezTo>
                    <a:pt x="322" y="157"/>
                    <a:pt x="323" y="159"/>
                    <a:pt x="325" y="161"/>
                  </a:cubicBezTo>
                  <a:cubicBezTo>
                    <a:pt x="326" y="161"/>
                    <a:pt x="326" y="162"/>
                    <a:pt x="325" y="162"/>
                  </a:cubicBezTo>
                  <a:cubicBezTo>
                    <a:pt x="325" y="162"/>
                    <a:pt x="325" y="162"/>
                    <a:pt x="324" y="162"/>
                  </a:cubicBezTo>
                  <a:close/>
                  <a:moveTo>
                    <a:pt x="558" y="262"/>
                  </a:moveTo>
                  <a:cubicBezTo>
                    <a:pt x="558" y="262"/>
                    <a:pt x="557" y="261"/>
                    <a:pt x="557" y="261"/>
                  </a:cubicBezTo>
                  <a:cubicBezTo>
                    <a:pt x="557" y="260"/>
                    <a:pt x="558" y="260"/>
                    <a:pt x="558" y="260"/>
                  </a:cubicBezTo>
                  <a:cubicBezTo>
                    <a:pt x="561" y="260"/>
                    <a:pt x="564" y="260"/>
                    <a:pt x="567" y="259"/>
                  </a:cubicBezTo>
                  <a:cubicBezTo>
                    <a:pt x="567" y="259"/>
                    <a:pt x="568" y="260"/>
                    <a:pt x="568" y="260"/>
                  </a:cubicBezTo>
                  <a:cubicBezTo>
                    <a:pt x="568" y="261"/>
                    <a:pt x="568" y="262"/>
                    <a:pt x="567" y="262"/>
                  </a:cubicBezTo>
                  <a:cubicBezTo>
                    <a:pt x="564" y="262"/>
                    <a:pt x="561" y="262"/>
                    <a:pt x="558" y="262"/>
                  </a:cubicBezTo>
                  <a:cubicBezTo>
                    <a:pt x="558" y="262"/>
                    <a:pt x="558" y="262"/>
                    <a:pt x="558" y="262"/>
                  </a:cubicBezTo>
                  <a:close/>
                  <a:moveTo>
                    <a:pt x="313" y="150"/>
                  </a:moveTo>
                  <a:cubicBezTo>
                    <a:pt x="312" y="150"/>
                    <a:pt x="312" y="150"/>
                    <a:pt x="312" y="150"/>
                  </a:cubicBezTo>
                  <a:cubicBezTo>
                    <a:pt x="310" y="148"/>
                    <a:pt x="309" y="146"/>
                    <a:pt x="307" y="144"/>
                  </a:cubicBezTo>
                  <a:cubicBezTo>
                    <a:pt x="306" y="143"/>
                    <a:pt x="306" y="142"/>
                    <a:pt x="307" y="142"/>
                  </a:cubicBezTo>
                  <a:cubicBezTo>
                    <a:pt x="307" y="142"/>
                    <a:pt x="308" y="142"/>
                    <a:pt x="308" y="142"/>
                  </a:cubicBezTo>
                  <a:cubicBezTo>
                    <a:pt x="310" y="144"/>
                    <a:pt x="312" y="146"/>
                    <a:pt x="314" y="148"/>
                  </a:cubicBezTo>
                  <a:cubicBezTo>
                    <a:pt x="314" y="149"/>
                    <a:pt x="314" y="149"/>
                    <a:pt x="314" y="150"/>
                  </a:cubicBezTo>
                  <a:cubicBezTo>
                    <a:pt x="313" y="150"/>
                    <a:pt x="313" y="150"/>
                    <a:pt x="313" y="150"/>
                  </a:cubicBezTo>
                  <a:close/>
                  <a:moveTo>
                    <a:pt x="45" y="27"/>
                  </a:moveTo>
                  <a:cubicBezTo>
                    <a:pt x="45" y="27"/>
                    <a:pt x="45" y="27"/>
                    <a:pt x="45" y="27"/>
                  </a:cubicBezTo>
                  <a:cubicBezTo>
                    <a:pt x="44" y="27"/>
                    <a:pt x="44" y="26"/>
                    <a:pt x="45" y="26"/>
                  </a:cubicBezTo>
                  <a:cubicBezTo>
                    <a:pt x="45" y="25"/>
                    <a:pt x="46" y="24"/>
                    <a:pt x="47" y="23"/>
                  </a:cubicBezTo>
                  <a:cubicBezTo>
                    <a:pt x="48" y="22"/>
                    <a:pt x="50" y="21"/>
                    <a:pt x="51" y="20"/>
                  </a:cubicBezTo>
                  <a:cubicBezTo>
                    <a:pt x="51" y="19"/>
                    <a:pt x="52" y="19"/>
                    <a:pt x="52" y="20"/>
                  </a:cubicBezTo>
                  <a:cubicBezTo>
                    <a:pt x="53" y="20"/>
                    <a:pt x="53" y="21"/>
                    <a:pt x="52" y="21"/>
                  </a:cubicBezTo>
                  <a:cubicBezTo>
                    <a:pt x="51" y="22"/>
                    <a:pt x="50" y="23"/>
                    <a:pt x="49" y="24"/>
                  </a:cubicBezTo>
                  <a:cubicBezTo>
                    <a:pt x="48" y="25"/>
                    <a:pt x="47" y="26"/>
                    <a:pt x="46" y="27"/>
                  </a:cubicBezTo>
                  <a:cubicBezTo>
                    <a:pt x="46" y="27"/>
                    <a:pt x="45" y="27"/>
                    <a:pt x="45" y="27"/>
                  </a:cubicBezTo>
                  <a:close/>
                  <a:moveTo>
                    <a:pt x="599" y="272"/>
                  </a:moveTo>
                  <a:cubicBezTo>
                    <a:pt x="599" y="272"/>
                    <a:pt x="599" y="272"/>
                    <a:pt x="599" y="272"/>
                  </a:cubicBezTo>
                  <a:cubicBezTo>
                    <a:pt x="598" y="272"/>
                    <a:pt x="598" y="271"/>
                    <a:pt x="599" y="271"/>
                  </a:cubicBezTo>
                  <a:cubicBezTo>
                    <a:pt x="600" y="269"/>
                    <a:pt x="602" y="267"/>
                    <a:pt x="604" y="264"/>
                  </a:cubicBezTo>
                  <a:cubicBezTo>
                    <a:pt x="604" y="264"/>
                    <a:pt x="605" y="264"/>
                    <a:pt x="606" y="264"/>
                  </a:cubicBezTo>
                  <a:cubicBezTo>
                    <a:pt x="606" y="265"/>
                    <a:pt x="606" y="265"/>
                    <a:pt x="606" y="266"/>
                  </a:cubicBezTo>
                  <a:cubicBezTo>
                    <a:pt x="604" y="268"/>
                    <a:pt x="602" y="270"/>
                    <a:pt x="600" y="272"/>
                  </a:cubicBezTo>
                  <a:cubicBezTo>
                    <a:pt x="600" y="273"/>
                    <a:pt x="599" y="273"/>
                    <a:pt x="599" y="272"/>
                  </a:cubicBezTo>
                  <a:close/>
                  <a:moveTo>
                    <a:pt x="575" y="261"/>
                  </a:moveTo>
                  <a:cubicBezTo>
                    <a:pt x="575" y="261"/>
                    <a:pt x="574" y="260"/>
                    <a:pt x="574" y="260"/>
                  </a:cubicBezTo>
                  <a:cubicBezTo>
                    <a:pt x="574" y="259"/>
                    <a:pt x="575" y="259"/>
                    <a:pt x="575" y="259"/>
                  </a:cubicBezTo>
                  <a:cubicBezTo>
                    <a:pt x="578" y="259"/>
                    <a:pt x="581" y="258"/>
                    <a:pt x="584" y="258"/>
                  </a:cubicBezTo>
                  <a:cubicBezTo>
                    <a:pt x="584" y="258"/>
                    <a:pt x="585" y="259"/>
                    <a:pt x="585" y="259"/>
                  </a:cubicBezTo>
                  <a:cubicBezTo>
                    <a:pt x="585" y="260"/>
                    <a:pt x="584" y="260"/>
                    <a:pt x="584" y="260"/>
                  </a:cubicBezTo>
                  <a:cubicBezTo>
                    <a:pt x="581" y="261"/>
                    <a:pt x="578" y="261"/>
                    <a:pt x="575" y="261"/>
                  </a:cubicBezTo>
                  <a:cubicBezTo>
                    <a:pt x="575" y="261"/>
                    <a:pt x="575" y="261"/>
                    <a:pt x="575" y="261"/>
                  </a:cubicBezTo>
                  <a:close/>
                  <a:moveTo>
                    <a:pt x="301" y="137"/>
                  </a:moveTo>
                  <a:cubicBezTo>
                    <a:pt x="301" y="137"/>
                    <a:pt x="301" y="137"/>
                    <a:pt x="301" y="137"/>
                  </a:cubicBezTo>
                  <a:cubicBezTo>
                    <a:pt x="299" y="135"/>
                    <a:pt x="297" y="133"/>
                    <a:pt x="295" y="131"/>
                  </a:cubicBezTo>
                  <a:cubicBezTo>
                    <a:pt x="295" y="130"/>
                    <a:pt x="295" y="130"/>
                    <a:pt x="295" y="129"/>
                  </a:cubicBezTo>
                  <a:cubicBezTo>
                    <a:pt x="296" y="129"/>
                    <a:pt x="297" y="129"/>
                    <a:pt x="297" y="129"/>
                  </a:cubicBezTo>
                  <a:cubicBezTo>
                    <a:pt x="299" y="132"/>
                    <a:pt x="301" y="134"/>
                    <a:pt x="303" y="136"/>
                  </a:cubicBezTo>
                  <a:cubicBezTo>
                    <a:pt x="303" y="136"/>
                    <a:pt x="303" y="137"/>
                    <a:pt x="302" y="137"/>
                  </a:cubicBezTo>
                  <a:cubicBezTo>
                    <a:pt x="302" y="138"/>
                    <a:pt x="302" y="138"/>
                    <a:pt x="301" y="137"/>
                  </a:cubicBezTo>
                  <a:close/>
                  <a:moveTo>
                    <a:pt x="592" y="259"/>
                  </a:moveTo>
                  <a:cubicBezTo>
                    <a:pt x="591" y="259"/>
                    <a:pt x="591" y="259"/>
                    <a:pt x="591" y="258"/>
                  </a:cubicBezTo>
                  <a:cubicBezTo>
                    <a:pt x="591" y="258"/>
                    <a:pt x="591" y="257"/>
                    <a:pt x="592" y="257"/>
                  </a:cubicBezTo>
                  <a:cubicBezTo>
                    <a:pt x="595" y="257"/>
                    <a:pt x="597" y="257"/>
                    <a:pt x="600" y="256"/>
                  </a:cubicBezTo>
                  <a:cubicBezTo>
                    <a:pt x="601" y="256"/>
                    <a:pt x="601" y="256"/>
                    <a:pt x="601" y="257"/>
                  </a:cubicBezTo>
                  <a:cubicBezTo>
                    <a:pt x="602" y="258"/>
                    <a:pt x="601" y="258"/>
                    <a:pt x="601" y="258"/>
                  </a:cubicBezTo>
                  <a:cubicBezTo>
                    <a:pt x="598" y="259"/>
                    <a:pt x="595" y="259"/>
                    <a:pt x="592" y="259"/>
                  </a:cubicBezTo>
                  <a:cubicBezTo>
                    <a:pt x="592" y="259"/>
                    <a:pt x="592" y="259"/>
                    <a:pt x="592" y="259"/>
                  </a:cubicBezTo>
                  <a:close/>
                  <a:moveTo>
                    <a:pt x="290" y="125"/>
                  </a:moveTo>
                  <a:cubicBezTo>
                    <a:pt x="290" y="125"/>
                    <a:pt x="290" y="125"/>
                    <a:pt x="290" y="124"/>
                  </a:cubicBezTo>
                  <a:cubicBezTo>
                    <a:pt x="290" y="124"/>
                    <a:pt x="290" y="124"/>
                    <a:pt x="290" y="124"/>
                  </a:cubicBezTo>
                  <a:cubicBezTo>
                    <a:pt x="288" y="122"/>
                    <a:pt x="286" y="120"/>
                    <a:pt x="284" y="118"/>
                  </a:cubicBezTo>
                  <a:cubicBezTo>
                    <a:pt x="284" y="118"/>
                    <a:pt x="284" y="117"/>
                    <a:pt x="284" y="117"/>
                  </a:cubicBezTo>
                  <a:cubicBezTo>
                    <a:pt x="285" y="116"/>
                    <a:pt x="286" y="116"/>
                    <a:pt x="286" y="117"/>
                  </a:cubicBezTo>
                  <a:cubicBezTo>
                    <a:pt x="288" y="119"/>
                    <a:pt x="290" y="121"/>
                    <a:pt x="291" y="123"/>
                  </a:cubicBezTo>
                  <a:cubicBezTo>
                    <a:pt x="291" y="123"/>
                    <a:pt x="291" y="123"/>
                    <a:pt x="291" y="123"/>
                  </a:cubicBezTo>
                  <a:cubicBezTo>
                    <a:pt x="292" y="124"/>
                    <a:pt x="292" y="124"/>
                    <a:pt x="291" y="125"/>
                  </a:cubicBezTo>
                  <a:cubicBezTo>
                    <a:pt x="291" y="125"/>
                    <a:pt x="291" y="125"/>
                    <a:pt x="290" y="125"/>
                  </a:cubicBezTo>
                  <a:close/>
                  <a:moveTo>
                    <a:pt x="58" y="16"/>
                  </a:moveTo>
                  <a:cubicBezTo>
                    <a:pt x="57" y="16"/>
                    <a:pt x="57" y="16"/>
                    <a:pt x="57" y="16"/>
                  </a:cubicBezTo>
                  <a:cubicBezTo>
                    <a:pt x="57" y="15"/>
                    <a:pt x="57" y="15"/>
                    <a:pt x="57" y="14"/>
                  </a:cubicBezTo>
                  <a:cubicBezTo>
                    <a:pt x="60" y="13"/>
                    <a:pt x="62" y="11"/>
                    <a:pt x="65" y="10"/>
                  </a:cubicBezTo>
                  <a:cubicBezTo>
                    <a:pt x="65" y="9"/>
                    <a:pt x="66" y="10"/>
                    <a:pt x="66" y="10"/>
                  </a:cubicBezTo>
                  <a:cubicBezTo>
                    <a:pt x="66" y="11"/>
                    <a:pt x="66" y="11"/>
                    <a:pt x="66" y="12"/>
                  </a:cubicBezTo>
                  <a:cubicBezTo>
                    <a:pt x="63" y="13"/>
                    <a:pt x="61" y="14"/>
                    <a:pt x="59" y="16"/>
                  </a:cubicBezTo>
                  <a:cubicBezTo>
                    <a:pt x="58" y="16"/>
                    <a:pt x="58" y="16"/>
                    <a:pt x="58" y="16"/>
                  </a:cubicBezTo>
                  <a:close/>
                  <a:moveTo>
                    <a:pt x="279" y="112"/>
                  </a:moveTo>
                  <a:cubicBezTo>
                    <a:pt x="279" y="112"/>
                    <a:pt x="279" y="112"/>
                    <a:pt x="279" y="112"/>
                  </a:cubicBezTo>
                  <a:cubicBezTo>
                    <a:pt x="277" y="109"/>
                    <a:pt x="275" y="107"/>
                    <a:pt x="273" y="106"/>
                  </a:cubicBezTo>
                  <a:cubicBezTo>
                    <a:pt x="273" y="105"/>
                    <a:pt x="273" y="104"/>
                    <a:pt x="273" y="104"/>
                  </a:cubicBezTo>
                  <a:cubicBezTo>
                    <a:pt x="274" y="104"/>
                    <a:pt x="274" y="104"/>
                    <a:pt x="275" y="104"/>
                  </a:cubicBezTo>
                  <a:cubicBezTo>
                    <a:pt x="276" y="106"/>
                    <a:pt x="278" y="108"/>
                    <a:pt x="280" y="110"/>
                  </a:cubicBezTo>
                  <a:cubicBezTo>
                    <a:pt x="281" y="111"/>
                    <a:pt x="281" y="112"/>
                    <a:pt x="280" y="112"/>
                  </a:cubicBezTo>
                  <a:cubicBezTo>
                    <a:pt x="280" y="112"/>
                    <a:pt x="279" y="112"/>
                    <a:pt x="279" y="112"/>
                  </a:cubicBezTo>
                  <a:close/>
                  <a:moveTo>
                    <a:pt x="268" y="100"/>
                  </a:moveTo>
                  <a:cubicBezTo>
                    <a:pt x="268" y="100"/>
                    <a:pt x="268" y="99"/>
                    <a:pt x="267" y="99"/>
                  </a:cubicBezTo>
                  <a:cubicBezTo>
                    <a:pt x="267" y="98"/>
                    <a:pt x="266" y="98"/>
                    <a:pt x="265" y="97"/>
                  </a:cubicBezTo>
                  <a:cubicBezTo>
                    <a:pt x="264" y="95"/>
                    <a:pt x="263" y="94"/>
                    <a:pt x="262" y="93"/>
                  </a:cubicBezTo>
                  <a:cubicBezTo>
                    <a:pt x="261" y="93"/>
                    <a:pt x="261" y="92"/>
                    <a:pt x="262" y="92"/>
                  </a:cubicBezTo>
                  <a:cubicBezTo>
                    <a:pt x="262" y="91"/>
                    <a:pt x="263" y="91"/>
                    <a:pt x="263" y="92"/>
                  </a:cubicBezTo>
                  <a:cubicBezTo>
                    <a:pt x="264" y="93"/>
                    <a:pt x="266" y="94"/>
                    <a:pt x="267" y="95"/>
                  </a:cubicBezTo>
                  <a:cubicBezTo>
                    <a:pt x="267" y="96"/>
                    <a:pt x="268" y="97"/>
                    <a:pt x="269" y="98"/>
                  </a:cubicBezTo>
                  <a:cubicBezTo>
                    <a:pt x="269" y="98"/>
                    <a:pt x="269" y="99"/>
                    <a:pt x="269" y="99"/>
                  </a:cubicBezTo>
                  <a:cubicBezTo>
                    <a:pt x="269" y="100"/>
                    <a:pt x="268" y="100"/>
                    <a:pt x="268" y="100"/>
                  </a:cubicBezTo>
                  <a:close/>
                  <a:moveTo>
                    <a:pt x="72" y="8"/>
                  </a:moveTo>
                  <a:cubicBezTo>
                    <a:pt x="72" y="8"/>
                    <a:pt x="72" y="7"/>
                    <a:pt x="72" y="7"/>
                  </a:cubicBezTo>
                  <a:cubicBezTo>
                    <a:pt x="71" y="7"/>
                    <a:pt x="72" y="6"/>
                    <a:pt x="72" y="6"/>
                  </a:cubicBezTo>
                  <a:cubicBezTo>
                    <a:pt x="72" y="6"/>
                    <a:pt x="72" y="6"/>
                    <a:pt x="72" y="6"/>
                  </a:cubicBezTo>
                  <a:cubicBezTo>
                    <a:pt x="75" y="5"/>
                    <a:pt x="78" y="4"/>
                    <a:pt x="80" y="3"/>
                  </a:cubicBezTo>
                  <a:cubicBezTo>
                    <a:pt x="81" y="3"/>
                    <a:pt x="81" y="3"/>
                    <a:pt x="82" y="4"/>
                  </a:cubicBezTo>
                  <a:cubicBezTo>
                    <a:pt x="82" y="4"/>
                    <a:pt x="81" y="5"/>
                    <a:pt x="81" y="5"/>
                  </a:cubicBezTo>
                  <a:cubicBezTo>
                    <a:pt x="78" y="6"/>
                    <a:pt x="76" y="7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3" y="8"/>
                    <a:pt x="72" y="8"/>
                    <a:pt x="72" y="8"/>
                  </a:cubicBezTo>
                  <a:close/>
                  <a:moveTo>
                    <a:pt x="256" y="87"/>
                  </a:moveTo>
                  <a:cubicBezTo>
                    <a:pt x="256" y="87"/>
                    <a:pt x="256" y="87"/>
                    <a:pt x="256" y="87"/>
                  </a:cubicBezTo>
                  <a:cubicBezTo>
                    <a:pt x="254" y="85"/>
                    <a:pt x="252" y="83"/>
                    <a:pt x="250" y="81"/>
                  </a:cubicBezTo>
                  <a:cubicBezTo>
                    <a:pt x="250" y="81"/>
                    <a:pt x="250" y="80"/>
                    <a:pt x="250" y="80"/>
                  </a:cubicBezTo>
                  <a:cubicBezTo>
                    <a:pt x="250" y="79"/>
                    <a:pt x="251" y="79"/>
                    <a:pt x="251" y="80"/>
                  </a:cubicBezTo>
                  <a:cubicBezTo>
                    <a:pt x="254" y="81"/>
                    <a:pt x="256" y="84"/>
                    <a:pt x="257" y="86"/>
                  </a:cubicBezTo>
                  <a:cubicBezTo>
                    <a:pt x="258" y="86"/>
                    <a:pt x="258" y="87"/>
                    <a:pt x="257" y="87"/>
                  </a:cubicBezTo>
                  <a:cubicBezTo>
                    <a:pt x="257" y="87"/>
                    <a:pt x="257" y="87"/>
                    <a:pt x="256" y="87"/>
                  </a:cubicBezTo>
                  <a:close/>
                  <a:moveTo>
                    <a:pt x="244" y="75"/>
                  </a:moveTo>
                  <a:cubicBezTo>
                    <a:pt x="244" y="75"/>
                    <a:pt x="244" y="75"/>
                    <a:pt x="244" y="75"/>
                  </a:cubicBezTo>
                  <a:cubicBezTo>
                    <a:pt x="242" y="73"/>
                    <a:pt x="240" y="71"/>
                    <a:pt x="238" y="70"/>
                  </a:cubicBezTo>
                  <a:cubicBezTo>
                    <a:pt x="237" y="69"/>
                    <a:pt x="237" y="69"/>
                    <a:pt x="238" y="68"/>
                  </a:cubicBezTo>
                  <a:cubicBezTo>
                    <a:pt x="238" y="68"/>
                    <a:pt x="239" y="68"/>
                    <a:pt x="239" y="68"/>
                  </a:cubicBezTo>
                  <a:cubicBezTo>
                    <a:pt x="241" y="70"/>
                    <a:pt x="243" y="72"/>
                    <a:pt x="245" y="74"/>
                  </a:cubicBezTo>
                  <a:cubicBezTo>
                    <a:pt x="246" y="74"/>
                    <a:pt x="246" y="75"/>
                    <a:pt x="245" y="75"/>
                  </a:cubicBezTo>
                  <a:cubicBezTo>
                    <a:pt x="245" y="76"/>
                    <a:pt x="245" y="76"/>
                    <a:pt x="244" y="75"/>
                  </a:cubicBezTo>
                  <a:close/>
                  <a:moveTo>
                    <a:pt x="88" y="3"/>
                  </a:moveTo>
                  <a:cubicBezTo>
                    <a:pt x="88" y="3"/>
                    <a:pt x="88" y="2"/>
                    <a:pt x="88" y="2"/>
                  </a:cubicBezTo>
                  <a:cubicBezTo>
                    <a:pt x="88" y="2"/>
                    <a:pt x="88" y="1"/>
                    <a:pt x="89" y="1"/>
                  </a:cubicBezTo>
                  <a:cubicBezTo>
                    <a:pt x="91" y="0"/>
                    <a:pt x="94" y="0"/>
                    <a:pt x="97" y="0"/>
                  </a:cubicBezTo>
                  <a:cubicBezTo>
                    <a:pt x="98" y="0"/>
                    <a:pt x="98" y="0"/>
                    <a:pt x="98" y="1"/>
                  </a:cubicBezTo>
                  <a:cubicBezTo>
                    <a:pt x="98" y="1"/>
                    <a:pt x="98" y="2"/>
                    <a:pt x="97" y="2"/>
                  </a:cubicBezTo>
                  <a:cubicBezTo>
                    <a:pt x="94" y="2"/>
                    <a:pt x="92" y="2"/>
                    <a:pt x="89" y="3"/>
                  </a:cubicBezTo>
                  <a:cubicBezTo>
                    <a:pt x="89" y="3"/>
                    <a:pt x="88" y="3"/>
                    <a:pt x="88" y="3"/>
                  </a:cubicBezTo>
                  <a:close/>
                  <a:moveTo>
                    <a:pt x="232" y="64"/>
                  </a:moveTo>
                  <a:cubicBezTo>
                    <a:pt x="231" y="64"/>
                    <a:pt x="231" y="64"/>
                    <a:pt x="231" y="64"/>
                  </a:cubicBezTo>
                  <a:cubicBezTo>
                    <a:pt x="229" y="62"/>
                    <a:pt x="227" y="61"/>
                    <a:pt x="225" y="59"/>
                  </a:cubicBezTo>
                  <a:cubicBezTo>
                    <a:pt x="224" y="58"/>
                    <a:pt x="224" y="58"/>
                    <a:pt x="225" y="57"/>
                  </a:cubicBezTo>
                  <a:cubicBezTo>
                    <a:pt x="225" y="57"/>
                    <a:pt x="226" y="57"/>
                    <a:pt x="226" y="57"/>
                  </a:cubicBezTo>
                  <a:cubicBezTo>
                    <a:pt x="228" y="59"/>
                    <a:pt x="230" y="61"/>
                    <a:pt x="233" y="63"/>
                  </a:cubicBezTo>
                  <a:cubicBezTo>
                    <a:pt x="233" y="63"/>
                    <a:pt x="233" y="64"/>
                    <a:pt x="233" y="64"/>
                  </a:cubicBezTo>
                  <a:cubicBezTo>
                    <a:pt x="232" y="64"/>
                    <a:pt x="232" y="65"/>
                    <a:pt x="232" y="64"/>
                  </a:cubicBezTo>
                  <a:close/>
                  <a:moveTo>
                    <a:pt x="218" y="54"/>
                  </a:moveTo>
                  <a:cubicBezTo>
                    <a:pt x="218" y="54"/>
                    <a:pt x="218" y="54"/>
                    <a:pt x="218" y="54"/>
                  </a:cubicBezTo>
                  <a:cubicBezTo>
                    <a:pt x="216" y="52"/>
                    <a:pt x="214" y="50"/>
                    <a:pt x="211" y="49"/>
                  </a:cubicBezTo>
                  <a:cubicBezTo>
                    <a:pt x="211" y="48"/>
                    <a:pt x="211" y="48"/>
                    <a:pt x="211" y="47"/>
                  </a:cubicBezTo>
                  <a:cubicBezTo>
                    <a:pt x="212" y="47"/>
                    <a:pt x="212" y="47"/>
                    <a:pt x="213" y="47"/>
                  </a:cubicBezTo>
                  <a:cubicBezTo>
                    <a:pt x="215" y="49"/>
                    <a:pt x="217" y="50"/>
                    <a:pt x="219" y="52"/>
                  </a:cubicBezTo>
                  <a:cubicBezTo>
                    <a:pt x="220" y="52"/>
                    <a:pt x="220" y="53"/>
                    <a:pt x="220" y="53"/>
                  </a:cubicBezTo>
                  <a:cubicBezTo>
                    <a:pt x="219" y="54"/>
                    <a:pt x="219" y="54"/>
                    <a:pt x="218" y="54"/>
                  </a:cubicBezTo>
                  <a:close/>
                  <a:moveTo>
                    <a:pt x="105" y="2"/>
                  </a:moveTo>
                  <a:cubicBezTo>
                    <a:pt x="105" y="1"/>
                    <a:pt x="104" y="1"/>
                    <a:pt x="104" y="1"/>
                  </a:cubicBezTo>
                  <a:cubicBezTo>
                    <a:pt x="104" y="0"/>
                    <a:pt x="105" y="0"/>
                    <a:pt x="106" y="0"/>
                  </a:cubicBezTo>
                  <a:cubicBezTo>
                    <a:pt x="108" y="0"/>
                    <a:pt x="111" y="0"/>
                    <a:pt x="114" y="0"/>
                  </a:cubicBezTo>
                  <a:cubicBezTo>
                    <a:pt x="115" y="0"/>
                    <a:pt x="115" y="1"/>
                    <a:pt x="115" y="1"/>
                  </a:cubicBezTo>
                  <a:cubicBezTo>
                    <a:pt x="115" y="2"/>
                    <a:pt x="114" y="2"/>
                    <a:pt x="114" y="2"/>
                  </a:cubicBezTo>
                  <a:cubicBezTo>
                    <a:pt x="111" y="2"/>
                    <a:pt x="108" y="2"/>
                    <a:pt x="105" y="2"/>
                  </a:cubicBezTo>
                  <a:cubicBezTo>
                    <a:pt x="105" y="2"/>
                    <a:pt x="105" y="2"/>
                    <a:pt x="105" y="2"/>
                  </a:cubicBezTo>
                  <a:close/>
                  <a:moveTo>
                    <a:pt x="205" y="44"/>
                  </a:moveTo>
                  <a:cubicBezTo>
                    <a:pt x="205" y="44"/>
                    <a:pt x="205" y="44"/>
                    <a:pt x="205" y="44"/>
                  </a:cubicBezTo>
                  <a:cubicBezTo>
                    <a:pt x="202" y="42"/>
                    <a:pt x="200" y="40"/>
                    <a:pt x="198" y="39"/>
                  </a:cubicBezTo>
                  <a:cubicBezTo>
                    <a:pt x="197" y="39"/>
                    <a:pt x="197" y="38"/>
                    <a:pt x="197" y="37"/>
                  </a:cubicBezTo>
                  <a:cubicBezTo>
                    <a:pt x="198" y="37"/>
                    <a:pt x="198" y="37"/>
                    <a:pt x="199" y="37"/>
                  </a:cubicBezTo>
                  <a:cubicBezTo>
                    <a:pt x="201" y="39"/>
                    <a:pt x="203" y="40"/>
                    <a:pt x="206" y="42"/>
                  </a:cubicBezTo>
                  <a:cubicBezTo>
                    <a:pt x="206" y="42"/>
                    <a:pt x="206" y="43"/>
                    <a:pt x="206" y="43"/>
                  </a:cubicBezTo>
                  <a:cubicBezTo>
                    <a:pt x="206" y="44"/>
                    <a:pt x="205" y="44"/>
                    <a:pt x="205" y="44"/>
                  </a:cubicBezTo>
                  <a:close/>
                  <a:moveTo>
                    <a:pt x="191" y="34"/>
                  </a:moveTo>
                  <a:cubicBezTo>
                    <a:pt x="191" y="34"/>
                    <a:pt x="191" y="34"/>
                    <a:pt x="191" y="34"/>
                  </a:cubicBezTo>
                  <a:cubicBezTo>
                    <a:pt x="188" y="33"/>
                    <a:pt x="186" y="31"/>
                    <a:pt x="183" y="30"/>
                  </a:cubicBezTo>
                  <a:cubicBezTo>
                    <a:pt x="183" y="30"/>
                    <a:pt x="183" y="29"/>
                    <a:pt x="183" y="28"/>
                  </a:cubicBezTo>
                  <a:cubicBezTo>
                    <a:pt x="183" y="28"/>
                    <a:pt x="184" y="28"/>
                    <a:pt x="185" y="28"/>
                  </a:cubicBezTo>
                  <a:cubicBezTo>
                    <a:pt x="187" y="30"/>
                    <a:pt x="189" y="31"/>
                    <a:pt x="192" y="33"/>
                  </a:cubicBezTo>
                  <a:cubicBezTo>
                    <a:pt x="192" y="33"/>
                    <a:pt x="192" y="33"/>
                    <a:pt x="192" y="34"/>
                  </a:cubicBezTo>
                  <a:cubicBezTo>
                    <a:pt x="192" y="34"/>
                    <a:pt x="191" y="35"/>
                    <a:pt x="191" y="34"/>
                  </a:cubicBezTo>
                  <a:close/>
                  <a:moveTo>
                    <a:pt x="122" y="4"/>
                  </a:moveTo>
                  <a:cubicBezTo>
                    <a:pt x="121" y="3"/>
                    <a:pt x="121" y="3"/>
                    <a:pt x="121" y="2"/>
                  </a:cubicBezTo>
                  <a:cubicBezTo>
                    <a:pt x="121" y="2"/>
                    <a:pt x="122" y="1"/>
                    <a:pt x="122" y="2"/>
                  </a:cubicBezTo>
                  <a:cubicBezTo>
                    <a:pt x="123" y="2"/>
                    <a:pt x="124" y="2"/>
                    <a:pt x="125" y="2"/>
                  </a:cubicBezTo>
                  <a:cubicBezTo>
                    <a:pt x="127" y="3"/>
                    <a:pt x="129" y="3"/>
                    <a:pt x="131" y="4"/>
                  </a:cubicBezTo>
                  <a:cubicBezTo>
                    <a:pt x="131" y="4"/>
                    <a:pt x="132" y="4"/>
                    <a:pt x="131" y="5"/>
                  </a:cubicBezTo>
                  <a:cubicBezTo>
                    <a:pt x="131" y="5"/>
                    <a:pt x="131" y="6"/>
                    <a:pt x="130" y="6"/>
                  </a:cubicBezTo>
                  <a:cubicBezTo>
                    <a:pt x="128" y="5"/>
                    <a:pt x="126" y="5"/>
                    <a:pt x="124" y="4"/>
                  </a:cubicBezTo>
                  <a:cubicBezTo>
                    <a:pt x="124" y="4"/>
                    <a:pt x="123" y="4"/>
                    <a:pt x="122" y="4"/>
                  </a:cubicBezTo>
                  <a:cubicBezTo>
                    <a:pt x="122" y="4"/>
                    <a:pt x="122" y="4"/>
                    <a:pt x="122" y="4"/>
                  </a:cubicBezTo>
                  <a:close/>
                  <a:moveTo>
                    <a:pt x="176" y="26"/>
                  </a:moveTo>
                  <a:cubicBezTo>
                    <a:pt x="176" y="26"/>
                    <a:pt x="176" y="26"/>
                    <a:pt x="176" y="26"/>
                  </a:cubicBezTo>
                  <a:cubicBezTo>
                    <a:pt x="175" y="25"/>
                    <a:pt x="175" y="25"/>
                    <a:pt x="175" y="25"/>
                  </a:cubicBezTo>
                  <a:cubicBezTo>
                    <a:pt x="173" y="24"/>
                    <a:pt x="171" y="23"/>
                    <a:pt x="169" y="22"/>
                  </a:cubicBezTo>
                  <a:cubicBezTo>
                    <a:pt x="168" y="21"/>
                    <a:pt x="168" y="21"/>
                    <a:pt x="168" y="20"/>
                  </a:cubicBezTo>
                  <a:cubicBezTo>
                    <a:pt x="169" y="20"/>
                    <a:pt x="169" y="19"/>
                    <a:pt x="170" y="20"/>
                  </a:cubicBezTo>
                  <a:cubicBezTo>
                    <a:pt x="172" y="21"/>
                    <a:pt x="174" y="22"/>
                    <a:pt x="176" y="23"/>
                  </a:cubicBezTo>
                  <a:cubicBezTo>
                    <a:pt x="177" y="24"/>
                    <a:pt x="177" y="24"/>
                    <a:pt x="177" y="24"/>
                  </a:cubicBezTo>
                  <a:cubicBezTo>
                    <a:pt x="178" y="24"/>
                    <a:pt x="178" y="25"/>
                    <a:pt x="178" y="25"/>
                  </a:cubicBezTo>
                  <a:cubicBezTo>
                    <a:pt x="177" y="26"/>
                    <a:pt x="177" y="26"/>
                    <a:pt x="176" y="26"/>
                  </a:cubicBezTo>
                  <a:close/>
                  <a:moveTo>
                    <a:pt x="138" y="8"/>
                  </a:moveTo>
                  <a:cubicBezTo>
                    <a:pt x="138" y="8"/>
                    <a:pt x="137" y="7"/>
                    <a:pt x="138" y="7"/>
                  </a:cubicBezTo>
                  <a:cubicBezTo>
                    <a:pt x="138" y="6"/>
                    <a:pt x="138" y="6"/>
                    <a:pt x="139" y="6"/>
                  </a:cubicBezTo>
                  <a:cubicBezTo>
                    <a:pt x="141" y="7"/>
                    <a:pt x="144" y="8"/>
                    <a:pt x="147" y="9"/>
                  </a:cubicBezTo>
                  <a:cubicBezTo>
                    <a:pt x="147" y="9"/>
                    <a:pt x="148" y="10"/>
                    <a:pt x="147" y="10"/>
                  </a:cubicBezTo>
                  <a:cubicBezTo>
                    <a:pt x="147" y="11"/>
                    <a:pt x="147" y="11"/>
                    <a:pt x="146" y="11"/>
                  </a:cubicBezTo>
                  <a:cubicBezTo>
                    <a:pt x="143" y="10"/>
                    <a:pt x="141" y="9"/>
                    <a:pt x="138" y="8"/>
                  </a:cubicBezTo>
                  <a:cubicBezTo>
                    <a:pt x="138" y="8"/>
                    <a:pt x="138" y="8"/>
                    <a:pt x="138" y="8"/>
                  </a:cubicBezTo>
                  <a:close/>
                  <a:moveTo>
                    <a:pt x="161" y="18"/>
                  </a:moveTo>
                  <a:cubicBezTo>
                    <a:pt x="161" y="18"/>
                    <a:pt x="161" y="18"/>
                    <a:pt x="161" y="18"/>
                  </a:cubicBezTo>
                  <a:cubicBezTo>
                    <a:pt x="159" y="16"/>
                    <a:pt x="156" y="15"/>
                    <a:pt x="154" y="14"/>
                  </a:cubicBezTo>
                  <a:cubicBezTo>
                    <a:pt x="153" y="14"/>
                    <a:pt x="153" y="13"/>
                    <a:pt x="153" y="13"/>
                  </a:cubicBezTo>
                  <a:cubicBezTo>
                    <a:pt x="153" y="12"/>
                    <a:pt x="154" y="12"/>
                    <a:pt x="155" y="12"/>
                  </a:cubicBezTo>
                  <a:cubicBezTo>
                    <a:pt x="155" y="12"/>
                    <a:pt x="155" y="12"/>
                    <a:pt x="155" y="12"/>
                  </a:cubicBezTo>
                  <a:cubicBezTo>
                    <a:pt x="157" y="13"/>
                    <a:pt x="160" y="15"/>
                    <a:pt x="162" y="16"/>
                  </a:cubicBezTo>
                  <a:cubicBezTo>
                    <a:pt x="163" y="16"/>
                    <a:pt x="163" y="17"/>
                    <a:pt x="163" y="17"/>
                  </a:cubicBezTo>
                  <a:cubicBezTo>
                    <a:pt x="163" y="18"/>
                    <a:pt x="162" y="18"/>
                    <a:pt x="161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Rectangle 18"/>
            <p:cNvSpPr/>
            <p:nvPr/>
          </p:nvSpPr>
          <p:spPr bwMode="auto">
            <a:xfrm>
              <a:off x="7976" y="3617"/>
              <a:ext cx="1025" cy="7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8721" y="3881"/>
              <a:ext cx="3845" cy="2765"/>
            </a:xfrm>
            <a:custGeom>
              <a:avLst/>
              <a:gdLst>
                <a:gd name="T0" fmla="*/ 473 w 649"/>
                <a:gd name="T1" fmla="*/ 441 h 467"/>
                <a:gd name="T2" fmla="*/ 449 w 649"/>
                <a:gd name="T3" fmla="*/ 453 h 467"/>
                <a:gd name="T4" fmla="*/ 515 w 649"/>
                <a:gd name="T5" fmla="*/ 423 h 467"/>
                <a:gd name="T6" fmla="*/ 537 w 649"/>
                <a:gd name="T7" fmla="*/ 406 h 467"/>
                <a:gd name="T8" fmla="*/ 543 w 649"/>
                <a:gd name="T9" fmla="*/ 402 h 467"/>
                <a:gd name="T10" fmla="*/ 395 w 649"/>
                <a:gd name="T11" fmla="*/ 462 h 467"/>
                <a:gd name="T12" fmla="*/ 556 w 649"/>
                <a:gd name="T13" fmla="*/ 390 h 467"/>
                <a:gd name="T14" fmla="*/ 577 w 649"/>
                <a:gd name="T15" fmla="*/ 369 h 467"/>
                <a:gd name="T16" fmla="*/ 369 w 649"/>
                <a:gd name="T17" fmla="*/ 467 h 467"/>
                <a:gd name="T18" fmla="*/ 351 w 649"/>
                <a:gd name="T19" fmla="*/ 465 h 467"/>
                <a:gd name="T20" fmla="*/ 592 w 649"/>
                <a:gd name="T21" fmla="*/ 348 h 467"/>
                <a:gd name="T22" fmla="*/ 315 w 649"/>
                <a:gd name="T23" fmla="*/ 465 h 467"/>
                <a:gd name="T24" fmla="*/ 288 w 649"/>
                <a:gd name="T25" fmla="*/ 459 h 467"/>
                <a:gd name="T26" fmla="*/ 279 w 649"/>
                <a:gd name="T27" fmla="*/ 460 h 467"/>
                <a:gd name="T28" fmla="*/ 621 w 649"/>
                <a:gd name="T29" fmla="*/ 303 h 467"/>
                <a:gd name="T30" fmla="*/ 629 w 649"/>
                <a:gd name="T31" fmla="*/ 277 h 467"/>
                <a:gd name="T32" fmla="*/ 243 w 649"/>
                <a:gd name="T33" fmla="*/ 451 h 467"/>
                <a:gd name="T34" fmla="*/ 217 w 649"/>
                <a:gd name="T35" fmla="*/ 441 h 467"/>
                <a:gd name="T36" fmla="*/ 638 w 649"/>
                <a:gd name="T37" fmla="*/ 252 h 467"/>
                <a:gd name="T38" fmla="*/ 645 w 649"/>
                <a:gd name="T39" fmla="*/ 225 h 467"/>
                <a:gd name="T40" fmla="*/ 644 w 649"/>
                <a:gd name="T41" fmla="*/ 216 h 467"/>
                <a:gd name="T42" fmla="*/ 177 w 649"/>
                <a:gd name="T43" fmla="*/ 424 h 467"/>
                <a:gd name="T44" fmla="*/ 647 w 649"/>
                <a:gd name="T45" fmla="*/ 188 h 467"/>
                <a:gd name="T46" fmla="*/ 647 w 649"/>
                <a:gd name="T47" fmla="*/ 181 h 467"/>
                <a:gd name="T48" fmla="*/ 130 w 649"/>
                <a:gd name="T49" fmla="*/ 397 h 467"/>
                <a:gd name="T50" fmla="*/ 106 w 649"/>
                <a:gd name="T51" fmla="*/ 381 h 467"/>
                <a:gd name="T52" fmla="*/ 646 w 649"/>
                <a:gd name="T53" fmla="*/ 145 h 467"/>
                <a:gd name="T54" fmla="*/ 643 w 649"/>
                <a:gd name="T55" fmla="*/ 117 h 467"/>
                <a:gd name="T56" fmla="*/ 639 w 649"/>
                <a:gd name="T57" fmla="*/ 108 h 467"/>
                <a:gd name="T58" fmla="*/ 72 w 649"/>
                <a:gd name="T59" fmla="*/ 355 h 467"/>
                <a:gd name="T60" fmla="*/ 50 w 649"/>
                <a:gd name="T61" fmla="*/ 335 h 467"/>
                <a:gd name="T62" fmla="*/ 628 w 649"/>
                <a:gd name="T63" fmla="*/ 70 h 467"/>
                <a:gd name="T64" fmla="*/ 182 w 649"/>
                <a:gd name="T65" fmla="*/ 255 h 467"/>
                <a:gd name="T66" fmla="*/ 208 w 649"/>
                <a:gd name="T67" fmla="*/ 244 h 467"/>
                <a:gd name="T68" fmla="*/ 215 w 649"/>
                <a:gd name="T69" fmla="*/ 238 h 467"/>
                <a:gd name="T70" fmla="*/ 158 w 649"/>
                <a:gd name="T71" fmla="*/ 265 h 467"/>
                <a:gd name="T72" fmla="*/ 231 w 649"/>
                <a:gd name="T73" fmla="*/ 228 h 467"/>
                <a:gd name="T74" fmla="*/ 32 w 649"/>
                <a:gd name="T75" fmla="*/ 318 h 467"/>
                <a:gd name="T76" fmla="*/ 254 w 649"/>
                <a:gd name="T77" fmla="*/ 214 h 467"/>
                <a:gd name="T78" fmla="*/ 260 w 649"/>
                <a:gd name="T79" fmla="*/ 209 h 467"/>
                <a:gd name="T80" fmla="*/ 106 w 649"/>
                <a:gd name="T81" fmla="*/ 276 h 467"/>
                <a:gd name="T82" fmla="*/ 77 w 649"/>
                <a:gd name="T83" fmla="*/ 279 h 467"/>
                <a:gd name="T84" fmla="*/ 611 w 649"/>
                <a:gd name="T85" fmla="*/ 43 h 467"/>
                <a:gd name="T86" fmla="*/ 20 w 649"/>
                <a:gd name="T87" fmla="*/ 303 h 467"/>
                <a:gd name="T88" fmla="*/ 300 w 649"/>
                <a:gd name="T89" fmla="*/ 172 h 467"/>
                <a:gd name="T90" fmla="*/ 51 w 649"/>
                <a:gd name="T91" fmla="*/ 280 h 467"/>
                <a:gd name="T92" fmla="*/ 593 w 649"/>
                <a:gd name="T93" fmla="*/ 21 h 467"/>
                <a:gd name="T94" fmla="*/ 8 w 649"/>
                <a:gd name="T95" fmla="*/ 292 h 467"/>
                <a:gd name="T96" fmla="*/ 332 w 649"/>
                <a:gd name="T97" fmla="*/ 139 h 467"/>
                <a:gd name="T98" fmla="*/ 337 w 649"/>
                <a:gd name="T99" fmla="*/ 133 h 467"/>
                <a:gd name="T100" fmla="*/ 579 w 649"/>
                <a:gd name="T101" fmla="*/ 11 h 467"/>
                <a:gd name="T102" fmla="*/ 361 w 649"/>
                <a:gd name="T103" fmla="*/ 107 h 467"/>
                <a:gd name="T104" fmla="*/ 561 w 649"/>
                <a:gd name="T105" fmla="*/ 4 h 467"/>
                <a:gd name="T106" fmla="*/ 374 w 649"/>
                <a:gd name="T107" fmla="*/ 93 h 467"/>
                <a:gd name="T108" fmla="*/ 545 w 649"/>
                <a:gd name="T109" fmla="*/ 0 h 467"/>
                <a:gd name="T110" fmla="*/ 414 w 649"/>
                <a:gd name="T111" fmla="*/ 57 h 467"/>
                <a:gd name="T112" fmla="*/ 537 w 649"/>
                <a:gd name="T113" fmla="*/ 1 h 467"/>
                <a:gd name="T114" fmla="*/ 451 w 649"/>
                <a:gd name="T115" fmla="*/ 30 h 467"/>
                <a:gd name="T116" fmla="*/ 519 w 649"/>
                <a:gd name="T117" fmla="*/ 3 h 467"/>
                <a:gd name="T118" fmla="*/ 501 w 649"/>
                <a:gd name="T119" fmla="*/ 9 h 467"/>
                <a:gd name="T120" fmla="*/ 484 w 649"/>
                <a:gd name="T121" fmla="*/ 15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49" h="467">
                  <a:moveTo>
                    <a:pt x="481" y="439"/>
                  </a:moveTo>
                  <a:cubicBezTo>
                    <a:pt x="481" y="439"/>
                    <a:pt x="481" y="438"/>
                    <a:pt x="482" y="438"/>
                  </a:cubicBezTo>
                  <a:cubicBezTo>
                    <a:pt x="484" y="437"/>
                    <a:pt x="487" y="435"/>
                    <a:pt x="490" y="434"/>
                  </a:cubicBezTo>
                  <a:cubicBezTo>
                    <a:pt x="490" y="434"/>
                    <a:pt x="491" y="434"/>
                    <a:pt x="491" y="435"/>
                  </a:cubicBezTo>
                  <a:cubicBezTo>
                    <a:pt x="492" y="435"/>
                    <a:pt x="491" y="436"/>
                    <a:pt x="491" y="436"/>
                  </a:cubicBezTo>
                  <a:cubicBezTo>
                    <a:pt x="488" y="437"/>
                    <a:pt x="485" y="439"/>
                    <a:pt x="483" y="440"/>
                  </a:cubicBezTo>
                  <a:cubicBezTo>
                    <a:pt x="483" y="440"/>
                    <a:pt x="483" y="440"/>
                    <a:pt x="483" y="440"/>
                  </a:cubicBezTo>
                  <a:cubicBezTo>
                    <a:pt x="482" y="440"/>
                    <a:pt x="481" y="440"/>
                    <a:pt x="481" y="439"/>
                  </a:cubicBezTo>
                  <a:close/>
                  <a:moveTo>
                    <a:pt x="474" y="444"/>
                  </a:moveTo>
                  <a:cubicBezTo>
                    <a:pt x="472" y="445"/>
                    <a:pt x="469" y="446"/>
                    <a:pt x="466" y="447"/>
                  </a:cubicBezTo>
                  <a:cubicBezTo>
                    <a:pt x="465" y="447"/>
                    <a:pt x="465" y="447"/>
                    <a:pt x="464" y="446"/>
                  </a:cubicBezTo>
                  <a:cubicBezTo>
                    <a:pt x="464" y="446"/>
                    <a:pt x="465" y="445"/>
                    <a:pt x="465" y="445"/>
                  </a:cubicBezTo>
                  <a:cubicBezTo>
                    <a:pt x="468" y="444"/>
                    <a:pt x="471" y="443"/>
                    <a:pt x="473" y="441"/>
                  </a:cubicBezTo>
                  <a:cubicBezTo>
                    <a:pt x="474" y="441"/>
                    <a:pt x="475" y="442"/>
                    <a:pt x="475" y="442"/>
                  </a:cubicBezTo>
                  <a:cubicBezTo>
                    <a:pt x="475" y="443"/>
                    <a:pt x="475" y="443"/>
                    <a:pt x="474" y="444"/>
                  </a:cubicBezTo>
                  <a:cubicBezTo>
                    <a:pt x="474" y="444"/>
                    <a:pt x="474" y="444"/>
                    <a:pt x="474" y="444"/>
                  </a:cubicBezTo>
                  <a:close/>
                  <a:moveTo>
                    <a:pt x="497" y="432"/>
                  </a:moveTo>
                  <a:cubicBezTo>
                    <a:pt x="497" y="431"/>
                    <a:pt x="497" y="430"/>
                    <a:pt x="498" y="430"/>
                  </a:cubicBezTo>
                  <a:cubicBezTo>
                    <a:pt x="501" y="429"/>
                    <a:pt x="503" y="427"/>
                    <a:pt x="506" y="426"/>
                  </a:cubicBezTo>
                  <a:cubicBezTo>
                    <a:pt x="506" y="425"/>
                    <a:pt x="507" y="426"/>
                    <a:pt x="507" y="426"/>
                  </a:cubicBezTo>
                  <a:cubicBezTo>
                    <a:pt x="508" y="427"/>
                    <a:pt x="507" y="427"/>
                    <a:pt x="507" y="428"/>
                  </a:cubicBezTo>
                  <a:cubicBezTo>
                    <a:pt x="504" y="429"/>
                    <a:pt x="502" y="431"/>
                    <a:pt x="499" y="432"/>
                  </a:cubicBezTo>
                  <a:cubicBezTo>
                    <a:pt x="499" y="432"/>
                    <a:pt x="499" y="432"/>
                    <a:pt x="499" y="432"/>
                  </a:cubicBezTo>
                  <a:cubicBezTo>
                    <a:pt x="498" y="432"/>
                    <a:pt x="498" y="432"/>
                    <a:pt x="497" y="432"/>
                  </a:cubicBezTo>
                  <a:close/>
                  <a:moveTo>
                    <a:pt x="457" y="450"/>
                  </a:moveTo>
                  <a:cubicBezTo>
                    <a:pt x="455" y="451"/>
                    <a:pt x="452" y="452"/>
                    <a:pt x="449" y="453"/>
                  </a:cubicBezTo>
                  <a:cubicBezTo>
                    <a:pt x="448" y="453"/>
                    <a:pt x="448" y="453"/>
                    <a:pt x="447" y="452"/>
                  </a:cubicBezTo>
                  <a:cubicBezTo>
                    <a:pt x="447" y="452"/>
                    <a:pt x="448" y="451"/>
                    <a:pt x="448" y="451"/>
                  </a:cubicBezTo>
                  <a:cubicBezTo>
                    <a:pt x="451" y="450"/>
                    <a:pt x="454" y="449"/>
                    <a:pt x="457" y="448"/>
                  </a:cubicBezTo>
                  <a:cubicBezTo>
                    <a:pt x="457" y="448"/>
                    <a:pt x="458" y="448"/>
                    <a:pt x="458" y="449"/>
                  </a:cubicBezTo>
                  <a:cubicBezTo>
                    <a:pt x="458" y="449"/>
                    <a:pt x="458" y="450"/>
                    <a:pt x="457" y="450"/>
                  </a:cubicBezTo>
                  <a:cubicBezTo>
                    <a:pt x="457" y="450"/>
                    <a:pt x="457" y="450"/>
                    <a:pt x="457" y="450"/>
                  </a:cubicBezTo>
                  <a:close/>
                  <a:moveTo>
                    <a:pt x="513" y="423"/>
                  </a:moveTo>
                  <a:cubicBezTo>
                    <a:pt x="513" y="422"/>
                    <a:pt x="513" y="421"/>
                    <a:pt x="514" y="421"/>
                  </a:cubicBezTo>
                  <a:cubicBezTo>
                    <a:pt x="516" y="420"/>
                    <a:pt x="519" y="418"/>
                    <a:pt x="521" y="416"/>
                  </a:cubicBezTo>
                  <a:cubicBezTo>
                    <a:pt x="522" y="416"/>
                    <a:pt x="522" y="416"/>
                    <a:pt x="523" y="417"/>
                  </a:cubicBezTo>
                  <a:cubicBezTo>
                    <a:pt x="523" y="417"/>
                    <a:pt x="523" y="418"/>
                    <a:pt x="522" y="418"/>
                  </a:cubicBezTo>
                  <a:cubicBezTo>
                    <a:pt x="520" y="420"/>
                    <a:pt x="517" y="421"/>
                    <a:pt x="515" y="423"/>
                  </a:cubicBezTo>
                  <a:cubicBezTo>
                    <a:pt x="515" y="423"/>
                    <a:pt x="515" y="423"/>
                    <a:pt x="515" y="423"/>
                  </a:cubicBezTo>
                  <a:cubicBezTo>
                    <a:pt x="514" y="423"/>
                    <a:pt x="513" y="423"/>
                    <a:pt x="513" y="423"/>
                  </a:cubicBezTo>
                  <a:close/>
                  <a:moveTo>
                    <a:pt x="440" y="455"/>
                  </a:moveTo>
                  <a:cubicBezTo>
                    <a:pt x="437" y="456"/>
                    <a:pt x="434" y="457"/>
                    <a:pt x="431" y="458"/>
                  </a:cubicBezTo>
                  <a:cubicBezTo>
                    <a:pt x="431" y="458"/>
                    <a:pt x="430" y="458"/>
                    <a:pt x="430" y="457"/>
                  </a:cubicBezTo>
                  <a:cubicBezTo>
                    <a:pt x="430" y="456"/>
                    <a:pt x="430" y="456"/>
                    <a:pt x="431" y="456"/>
                  </a:cubicBezTo>
                  <a:cubicBezTo>
                    <a:pt x="434" y="455"/>
                    <a:pt x="437" y="454"/>
                    <a:pt x="440" y="453"/>
                  </a:cubicBezTo>
                  <a:cubicBezTo>
                    <a:pt x="440" y="453"/>
                    <a:pt x="441" y="453"/>
                    <a:pt x="441" y="454"/>
                  </a:cubicBezTo>
                  <a:cubicBezTo>
                    <a:pt x="441" y="455"/>
                    <a:pt x="441" y="455"/>
                    <a:pt x="440" y="455"/>
                  </a:cubicBezTo>
                  <a:cubicBezTo>
                    <a:pt x="440" y="455"/>
                    <a:pt x="440" y="455"/>
                    <a:pt x="440" y="455"/>
                  </a:cubicBezTo>
                  <a:close/>
                  <a:moveTo>
                    <a:pt x="528" y="413"/>
                  </a:moveTo>
                  <a:cubicBezTo>
                    <a:pt x="528" y="412"/>
                    <a:pt x="528" y="412"/>
                    <a:pt x="529" y="411"/>
                  </a:cubicBezTo>
                  <a:cubicBezTo>
                    <a:pt x="531" y="410"/>
                    <a:pt x="533" y="408"/>
                    <a:pt x="536" y="406"/>
                  </a:cubicBezTo>
                  <a:cubicBezTo>
                    <a:pt x="536" y="406"/>
                    <a:pt x="537" y="406"/>
                    <a:pt x="537" y="406"/>
                  </a:cubicBezTo>
                  <a:cubicBezTo>
                    <a:pt x="538" y="407"/>
                    <a:pt x="538" y="407"/>
                    <a:pt x="537" y="408"/>
                  </a:cubicBezTo>
                  <a:cubicBezTo>
                    <a:pt x="535" y="410"/>
                    <a:pt x="532" y="411"/>
                    <a:pt x="530" y="413"/>
                  </a:cubicBezTo>
                  <a:cubicBezTo>
                    <a:pt x="530" y="413"/>
                    <a:pt x="530" y="413"/>
                    <a:pt x="530" y="413"/>
                  </a:cubicBezTo>
                  <a:cubicBezTo>
                    <a:pt x="529" y="413"/>
                    <a:pt x="529" y="413"/>
                    <a:pt x="528" y="413"/>
                  </a:cubicBezTo>
                  <a:close/>
                  <a:moveTo>
                    <a:pt x="423" y="460"/>
                  </a:moveTo>
                  <a:cubicBezTo>
                    <a:pt x="420" y="460"/>
                    <a:pt x="417" y="461"/>
                    <a:pt x="414" y="462"/>
                  </a:cubicBezTo>
                  <a:cubicBezTo>
                    <a:pt x="413" y="462"/>
                    <a:pt x="412" y="461"/>
                    <a:pt x="412" y="461"/>
                  </a:cubicBezTo>
                  <a:cubicBezTo>
                    <a:pt x="412" y="460"/>
                    <a:pt x="413" y="459"/>
                    <a:pt x="413" y="459"/>
                  </a:cubicBezTo>
                  <a:cubicBezTo>
                    <a:pt x="416" y="459"/>
                    <a:pt x="419" y="458"/>
                    <a:pt x="422" y="458"/>
                  </a:cubicBezTo>
                  <a:cubicBezTo>
                    <a:pt x="423" y="457"/>
                    <a:pt x="423" y="458"/>
                    <a:pt x="423" y="458"/>
                  </a:cubicBezTo>
                  <a:cubicBezTo>
                    <a:pt x="424" y="459"/>
                    <a:pt x="423" y="460"/>
                    <a:pt x="423" y="460"/>
                  </a:cubicBezTo>
                  <a:cubicBezTo>
                    <a:pt x="423" y="460"/>
                    <a:pt x="423" y="460"/>
                    <a:pt x="423" y="460"/>
                  </a:cubicBezTo>
                  <a:close/>
                  <a:moveTo>
                    <a:pt x="543" y="402"/>
                  </a:moveTo>
                  <a:cubicBezTo>
                    <a:pt x="542" y="402"/>
                    <a:pt x="542" y="401"/>
                    <a:pt x="543" y="400"/>
                  </a:cubicBezTo>
                  <a:cubicBezTo>
                    <a:pt x="545" y="399"/>
                    <a:pt x="548" y="397"/>
                    <a:pt x="550" y="395"/>
                  </a:cubicBezTo>
                  <a:cubicBezTo>
                    <a:pt x="550" y="394"/>
                    <a:pt x="551" y="394"/>
                    <a:pt x="551" y="395"/>
                  </a:cubicBezTo>
                  <a:cubicBezTo>
                    <a:pt x="552" y="395"/>
                    <a:pt x="552" y="396"/>
                    <a:pt x="551" y="396"/>
                  </a:cubicBezTo>
                  <a:cubicBezTo>
                    <a:pt x="549" y="398"/>
                    <a:pt x="547" y="400"/>
                    <a:pt x="544" y="402"/>
                  </a:cubicBezTo>
                  <a:cubicBezTo>
                    <a:pt x="544" y="402"/>
                    <a:pt x="544" y="402"/>
                    <a:pt x="544" y="402"/>
                  </a:cubicBezTo>
                  <a:cubicBezTo>
                    <a:pt x="544" y="403"/>
                    <a:pt x="543" y="402"/>
                    <a:pt x="543" y="402"/>
                  </a:cubicBezTo>
                  <a:close/>
                  <a:moveTo>
                    <a:pt x="405" y="463"/>
                  </a:moveTo>
                  <a:cubicBezTo>
                    <a:pt x="402" y="464"/>
                    <a:pt x="399" y="464"/>
                    <a:pt x="396" y="464"/>
                  </a:cubicBezTo>
                  <a:cubicBezTo>
                    <a:pt x="396" y="463"/>
                    <a:pt x="396" y="463"/>
                    <a:pt x="396" y="463"/>
                  </a:cubicBezTo>
                  <a:cubicBezTo>
                    <a:pt x="396" y="464"/>
                    <a:pt x="396" y="464"/>
                    <a:pt x="396" y="464"/>
                  </a:cubicBezTo>
                  <a:cubicBezTo>
                    <a:pt x="395" y="464"/>
                    <a:pt x="395" y="464"/>
                    <a:pt x="395" y="463"/>
                  </a:cubicBezTo>
                  <a:cubicBezTo>
                    <a:pt x="394" y="463"/>
                    <a:pt x="395" y="462"/>
                    <a:pt x="395" y="462"/>
                  </a:cubicBezTo>
                  <a:cubicBezTo>
                    <a:pt x="396" y="462"/>
                    <a:pt x="396" y="462"/>
                    <a:pt x="396" y="462"/>
                  </a:cubicBezTo>
                  <a:cubicBezTo>
                    <a:pt x="399" y="462"/>
                    <a:pt x="401" y="461"/>
                    <a:pt x="404" y="461"/>
                  </a:cubicBezTo>
                  <a:cubicBezTo>
                    <a:pt x="405" y="461"/>
                    <a:pt x="406" y="461"/>
                    <a:pt x="406" y="462"/>
                  </a:cubicBezTo>
                  <a:cubicBezTo>
                    <a:pt x="406" y="462"/>
                    <a:pt x="405" y="463"/>
                    <a:pt x="405" y="463"/>
                  </a:cubicBezTo>
                  <a:cubicBezTo>
                    <a:pt x="405" y="463"/>
                    <a:pt x="405" y="463"/>
                    <a:pt x="405" y="463"/>
                  </a:cubicBezTo>
                  <a:close/>
                  <a:moveTo>
                    <a:pt x="556" y="390"/>
                  </a:moveTo>
                  <a:cubicBezTo>
                    <a:pt x="556" y="390"/>
                    <a:pt x="556" y="389"/>
                    <a:pt x="557" y="389"/>
                  </a:cubicBezTo>
                  <a:cubicBezTo>
                    <a:pt x="559" y="387"/>
                    <a:pt x="561" y="385"/>
                    <a:pt x="563" y="383"/>
                  </a:cubicBezTo>
                  <a:cubicBezTo>
                    <a:pt x="563" y="382"/>
                    <a:pt x="564" y="382"/>
                    <a:pt x="565" y="383"/>
                  </a:cubicBezTo>
                  <a:cubicBezTo>
                    <a:pt x="565" y="383"/>
                    <a:pt x="565" y="384"/>
                    <a:pt x="565" y="384"/>
                  </a:cubicBezTo>
                  <a:cubicBezTo>
                    <a:pt x="562" y="386"/>
                    <a:pt x="560" y="388"/>
                    <a:pt x="558" y="390"/>
                  </a:cubicBezTo>
                  <a:cubicBezTo>
                    <a:pt x="558" y="390"/>
                    <a:pt x="558" y="391"/>
                    <a:pt x="558" y="391"/>
                  </a:cubicBezTo>
                  <a:cubicBezTo>
                    <a:pt x="557" y="391"/>
                    <a:pt x="557" y="391"/>
                    <a:pt x="556" y="390"/>
                  </a:cubicBezTo>
                  <a:close/>
                  <a:moveTo>
                    <a:pt x="387" y="465"/>
                  </a:moveTo>
                  <a:cubicBezTo>
                    <a:pt x="384" y="466"/>
                    <a:pt x="381" y="466"/>
                    <a:pt x="378" y="466"/>
                  </a:cubicBezTo>
                  <a:cubicBezTo>
                    <a:pt x="377" y="466"/>
                    <a:pt x="377" y="466"/>
                    <a:pt x="377" y="465"/>
                  </a:cubicBezTo>
                  <a:cubicBezTo>
                    <a:pt x="377" y="465"/>
                    <a:pt x="377" y="464"/>
                    <a:pt x="378" y="464"/>
                  </a:cubicBezTo>
                  <a:cubicBezTo>
                    <a:pt x="381" y="464"/>
                    <a:pt x="384" y="464"/>
                    <a:pt x="387" y="463"/>
                  </a:cubicBezTo>
                  <a:cubicBezTo>
                    <a:pt x="387" y="463"/>
                    <a:pt x="388" y="464"/>
                    <a:pt x="388" y="464"/>
                  </a:cubicBezTo>
                  <a:cubicBezTo>
                    <a:pt x="388" y="465"/>
                    <a:pt x="388" y="465"/>
                    <a:pt x="387" y="465"/>
                  </a:cubicBezTo>
                  <a:cubicBezTo>
                    <a:pt x="387" y="465"/>
                    <a:pt x="387" y="465"/>
                    <a:pt x="387" y="465"/>
                  </a:cubicBezTo>
                  <a:close/>
                  <a:moveTo>
                    <a:pt x="569" y="378"/>
                  </a:moveTo>
                  <a:cubicBezTo>
                    <a:pt x="569" y="377"/>
                    <a:pt x="569" y="377"/>
                    <a:pt x="569" y="376"/>
                  </a:cubicBezTo>
                  <a:cubicBezTo>
                    <a:pt x="571" y="375"/>
                    <a:pt x="572" y="373"/>
                    <a:pt x="573" y="372"/>
                  </a:cubicBezTo>
                  <a:cubicBezTo>
                    <a:pt x="574" y="371"/>
                    <a:pt x="575" y="370"/>
                    <a:pt x="575" y="369"/>
                  </a:cubicBezTo>
                  <a:cubicBezTo>
                    <a:pt x="576" y="369"/>
                    <a:pt x="577" y="369"/>
                    <a:pt x="577" y="369"/>
                  </a:cubicBezTo>
                  <a:cubicBezTo>
                    <a:pt x="577" y="370"/>
                    <a:pt x="577" y="371"/>
                    <a:pt x="577" y="371"/>
                  </a:cubicBezTo>
                  <a:cubicBezTo>
                    <a:pt x="576" y="372"/>
                    <a:pt x="576" y="372"/>
                    <a:pt x="575" y="373"/>
                  </a:cubicBezTo>
                  <a:cubicBezTo>
                    <a:pt x="574" y="375"/>
                    <a:pt x="572" y="376"/>
                    <a:pt x="571" y="378"/>
                  </a:cubicBezTo>
                  <a:cubicBezTo>
                    <a:pt x="571" y="378"/>
                    <a:pt x="571" y="378"/>
                    <a:pt x="571" y="378"/>
                  </a:cubicBezTo>
                  <a:cubicBezTo>
                    <a:pt x="570" y="378"/>
                    <a:pt x="570" y="378"/>
                    <a:pt x="569" y="378"/>
                  </a:cubicBezTo>
                  <a:close/>
                  <a:moveTo>
                    <a:pt x="369" y="467"/>
                  </a:moveTo>
                  <a:cubicBezTo>
                    <a:pt x="366" y="467"/>
                    <a:pt x="363" y="467"/>
                    <a:pt x="360" y="467"/>
                  </a:cubicBezTo>
                  <a:cubicBezTo>
                    <a:pt x="359" y="467"/>
                    <a:pt x="359" y="467"/>
                    <a:pt x="359" y="466"/>
                  </a:cubicBezTo>
                  <a:cubicBezTo>
                    <a:pt x="358" y="465"/>
                    <a:pt x="359" y="465"/>
                    <a:pt x="360" y="465"/>
                  </a:cubicBezTo>
                  <a:cubicBezTo>
                    <a:pt x="363" y="465"/>
                    <a:pt x="366" y="465"/>
                    <a:pt x="369" y="465"/>
                  </a:cubicBezTo>
                  <a:cubicBezTo>
                    <a:pt x="369" y="465"/>
                    <a:pt x="370" y="465"/>
                    <a:pt x="370" y="466"/>
                  </a:cubicBezTo>
                  <a:cubicBezTo>
                    <a:pt x="370" y="466"/>
                    <a:pt x="370" y="467"/>
                    <a:pt x="369" y="467"/>
                  </a:cubicBezTo>
                  <a:cubicBezTo>
                    <a:pt x="369" y="467"/>
                    <a:pt x="369" y="467"/>
                    <a:pt x="369" y="467"/>
                  </a:cubicBezTo>
                  <a:close/>
                  <a:moveTo>
                    <a:pt x="581" y="364"/>
                  </a:moveTo>
                  <a:cubicBezTo>
                    <a:pt x="581" y="364"/>
                    <a:pt x="581" y="363"/>
                    <a:pt x="581" y="363"/>
                  </a:cubicBezTo>
                  <a:cubicBezTo>
                    <a:pt x="583" y="360"/>
                    <a:pt x="585" y="358"/>
                    <a:pt x="587" y="356"/>
                  </a:cubicBezTo>
                  <a:cubicBezTo>
                    <a:pt x="587" y="355"/>
                    <a:pt x="588" y="355"/>
                    <a:pt x="588" y="355"/>
                  </a:cubicBezTo>
                  <a:cubicBezTo>
                    <a:pt x="589" y="356"/>
                    <a:pt x="589" y="357"/>
                    <a:pt x="589" y="357"/>
                  </a:cubicBezTo>
                  <a:cubicBezTo>
                    <a:pt x="587" y="359"/>
                    <a:pt x="585" y="362"/>
                    <a:pt x="583" y="364"/>
                  </a:cubicBezTo>
                  <a:cubicBezTo>
                    <a:pt x="583" y="364"/>
                    <a:pt x="583" y="364"/>
                    <a:pt x="583" y="364"/>
                  </a:cubicBezTo>
                  <a:cubicBezTo>
                    <a:pt x="582" y="365"/>
                    <a:pt x="582" y="365"/>
                    <a:pt x="581" y="364"/>
                  </a:cubicBezTo>
                  <a:close/>
                  <a:moveTo>
                    <a:pt x="351" y="467"/>
                  </a:moveTo>
                  <a:cubicBezTo>
                    <a:pt x="348" y="467"/>
                    <a:pt x="345" y="467"/>
                    <a:pt x="342" y="467"/>
                  </a:cubicBezTo>
                  <a:cubicBezTo>
                    <a:pt x="341" y="467"/>
                    <a:pt x="340" y="466"/>
                    <a:pt x="340" y="466"/>
                  </a:cubicBezTo>
                  <a:cubicBezTo>
                    <a:pt x="340" y="465"/>
                    <a:pt x="341" y="465"/>
                    <a:pt x="342" y="465"/>
                  </a:cubicBezTo>
                  <a:cubicBezTo>
                    <a:pt x="345" y="465"/>
                    <a:pt x="348" y="465"/>
                    <a:pt x="351" y="465"/>
                  </a:cubicBezTo>
                  <a:cubicBezTo>
                    <a:pt x="351" y="465"/>
                    <a:pt x="352" y="465"/>
                    <a:pt x="352" y="466"/>
                  </a:cubicBezTo>
                  <a:cubicBezTo>
                    <a:pt x="352" y="467"/>
                    <a:pt x="351" y="467"/>
                    <a:pt x="351" y="467"/>
                  </a:cubicBezTo>
                  <a:cubicBezTo>
                    <a:pt x="351" y="467"/>
                    <a:pt x="351" y="467"/>
                    <a:pt x="351" y="467"/>
                  </a:cubicBezTo>
                  <a:close/>
                  <a:moveTo>
                    <a:pt x="332" y="467"/>
                  </a:moveTo>
                  <a:cubicBezTo>
                    <a:pt x="329" y="466"/>
                    <a:pt x="326" y="466"/>
                    <a:pt x="323" y="466"/>
                  </a:cubicBezTo>
                  <a:cubicBezTo>
                    <a:pt x="323" y="466"/>
                    <a:pt x="322" y="465"/>
                    <a:pt x="322" y="465"/>
                  </a:cubicBezTo>
                  <a:cubicBezTo>
                    <a:pt x="322" y="464"/>
                    <a:pt x="323" y="464"/>
                    <a:pt x="324" y="464"/>
                  </a:cubicBezTo>
                  <a:cubicBezTo>
                    <a:pt x="327" y="464"/>
                    <a:pt x="330" y="464"/>
                    <a:pt x="333" y="464"/>
                  </a:cubicBezTo>
                  <a:cubicBezTo>
                    <a:pt x="333" y="464"/>
                    <a:pt x="334" y="465"/>
                    <a:pt x="334" y="466"/>
                  </a:cubicBezTo>
                  <a:cubicBezTo>
                    <a:pt x="334" y="466"/>
                    <a:pt x="333" y="466"/>
                    <a:pt x="333" y="466"/>
                  </a:cubicBezTo>
                  <a:cubicBezTo>
                    <a:pt x="333" y="467"/>
                    <a:pt x="333" y="467"/>
                    <a:pt x="332" y="467"/>
                  </a:cubicBezTo>
                  <a:close/>
                  <a:moveTo>
                    <a:pt x="592" y="350"/>
                  </a:moveTo>
                  <a:cubicBezTo>
                    <a:pt x="592" y="350"/>
                    <a:pt x="592" y="349"/>
                    <a:pt x="592" y="348"/>
                  </a:cubicBezTo>
                  <a:cubicBezTo>
                    <a:pt x="594" y="346"/>
                    <a:pt x="596" y="344"/>
                    <a:pt x="597" y="341"/>
                  </a:cubicBezTo>
                  <a:cubicBezTo>
                    <a:pt x="598" y="341"/>
                    <a:pt x="598" y="340"/>
                    <a:pt x="599" y="341"/>
                  </a:cubicBezTo>
                  <a:cubicBezTo>
                    <a:pt x="599" y="341"/>
                    <a:pt x="600" y="342"/>
                    <a:pt x="599" y="342"/>
                  </a:cubicBezTo>
                  <a:cubicBezTo>
                    <a:pt x="597" y="345"/>
                    <a:pt x="596" y="347"/>
                    <a:pt x="594" y="350"/>
                  </a:cubicBezTo>
                  <a:cubicBezTo>
                    <a:pt x="594" y="350"/>
                    <a:pt x="594" y="350"/>
                    <a:pt x="594" y="350"/>
                  </a:cubicBezTo>
                  <a:cubicBezTo>
                    <a:pt x="593" y="350"/>
                    <a:pt x="593" y="350"/>
                    <a:pt x="592" y="350"/>
                  </a:cubicBezTo>
                  <a:close/>
                  <a:moveTo>
                    <a:pt x="314" y="465"/>
                  </a:moveTo>
                  <a:cubicBezTo>
                    <a:pt x="311" y="465"/>
                    <a:pt x="308" y="464"/>
                    <a:pt x="305" y="464"/>
                  </a:cubicBezTo>
                  <a:cubicBezTo>
                    <a:pt x="305" y="464"/>
                    <a:pt x="304" y="463"/>
                    <a:pt x="304" y="463"/>
                  </a:cubicBezTo>
                  <a:cubicBezTo>
                    <a:pt x="305" y="462"/>
                    <a:pt x="305" y="462"/>
                    <a:pt x="306" y="462"/>
                  </a:cubicBezTo>
                  <a:cubicBezTo>
                    <a:pt x="309" y="462"/>
                    <a:pt x="312" y="463"/>
                    <a:pt x="315" y="463"/>
                  </a:cubicBezTo>
                  <a:cubicBezTo>
                    <a:pt x="315" y="463"/>
                    <a:pt x="316" y="463"/>
                    <a:pt x="316" y="464"/>
                  </a:cubicBezTo>
                  <a:cubicBezTo>
                    <a:pt x="316" y="465"/>
                    <a:pt x="315" y="465"/>
                    <a:pt x="315" y="465"/>
                  </a:cubicBezTo>
                  <a:cubicBezTo>
                    <a:pt x="315" y="465"/>
                    <a:pt x="315" y="465"/>
                    <a:pt x="314" y="465"/>
                  </a:cubicBezTo>
                  <a:close/>
                  <a:moveTo>
                    <a:pt x="603" y="335"/>
                  </a:moveTo>
                  <a:cubicBezTo>
                    <a:pt x="602" y="335"/>
                    <a:pt x="602" y="334"/>
                    <a:pt x="602" y="333"/>
                  </a:cubicBezTo>
                  <a:cubicBezTo>
                    <a:pt x="604" y="331"/>
                    <a:pt x="605" y="328"/>
                    <a:pt x="607" y="326"/>
                  </a:cubicBezTo>
                  <a:cubicBezTo>
                    <a:pt x="607" y="325"/>
                    <a:pt x="608" y="325"/>
                    <a:pt x="608" y="325"/>
                  </a:cubicBezTo>
                  <a:cubicBezTo>
                    <a:pt x="609" y="326"/>
                    <a:pt x="609" y="326"/>
                    <a:pt x="609" y="327"/>
                  </a:cubicBezTo>
                  <a:cubicBezTo>
                    <a:pt x="607" y="329"/>
                    <a:pt x="606" y="332"/>
                    <a:pt x="604" y="335"/>
                  </a:cubicBezTo>
                  <a:cubicBezTo>
                    <a:pt x="604" y="335"/>
                    <a:pt x="604" y="335"/>
                    <a:pt x="604" y="335"/>
                  </a:cubicBezTo>
                  <a:cubicBezTo>
                    <a:pt x="603" y="335"/>
                    <a:pt x="603" y="335"/>
                    <a:pt x="603" y="335"/>
                  </a:cubicBezTo>
                  <a:close/>
                  <a:moveTo>
                    <a:pt x="296" y="463"/>
                  </a:moveTo>
                  <a:cubicBezTo>
                    <a:pt x="293" y="462"/>
                    <a:pt x="290" y="462"/>
                    <a:pt x="287" y="461"/>
                  </a:cubicBezTo>
                  <a:cubicBezTo>
                    <a:pt x="287" y="461"/>
                    <a:pt x="286" y="461"/>
                    <a:pt x="287" y="460"/>
                  </a:cubicBezTo>
                  <a:cubicBezTo>
                    <a:pt x="287" y="459"/>
                    <a:pt x="287" y="459"/>
                    <a:pt x="288" y="459"/>
                  </a:cubicBezTo>
                  <a:cubicBezTo>
                    <a:pt x="291" y="460"/>
                    <a:pt x="294" y="460"/>
                    <a:pt x="297" y="461"/>
                  </a:cubicBezTo>
                  <a:cubicBezTo>
                    <a:pt x="297" y="461"/>
                    <a:pt x="298" y="461"/>
                    <a:pt x="298" y="462"/>
                  </a:cubicBezTo>
                  <a:cubicBezTo>
                    <a:pt x="298" y="462"/>
                    <a:pt x="297" y="462"/>
                    <a:pt x="297" y="463"/>
                  </a:cubicBezTo>
                  <a:cubicBezTo>
                    <a:pt x="297" y="463"/>
                    <a:pt x="297" y="463"/>
                    <a:pt x="296" y="463"/>
                  </a:cubicBezTo>
                  <a:close/>
                  <a:moveTo>
                    <a:pt x="612" y="319"/>
                  </a:moveTo>
                  <a:cubicBezTo>
                    <a:pt x="611" y="319"/>
                    <a:pt x="611" y="318"/>
                    <a:pt x="611" y="318"/>
                  </a:cubicBezTo>
                  <a:cubicBezTo>
                    <a:pt x="612" y="315"/>
                    <a:pt x="614" y="313"/>
                    <a:pt x="615" y="310"/>
                  </a:cubicBezTo>
                  <a:cubicBezTo>
                    <a:pt x="615" y="309"/>
                    <a:pt x="616" y="309"/>
                    <a:pt x="617" y="309"/>
                  </a:cubicBezTo>
                  <a:cubicBezTo>
                    <a:pt x="617" y="310"/>
                    <a:pt x="617" y="310"/>
                    <a:pt x="617" y="311"/>
                  </a:cubicBezTo>
                  <a:cubicBezTo>
                    <a:pt x="616" y="314"/>
                    <a:pt x="614" y="316"/>
                    <a:pt x="613" y="319"/>
                  </a:cubicBezTo>
                  <a:cubicBezTo>
                    <a:pt x="613" y="319"/>
                    <a:pt x="613" y="319"/>
                    <a:pt x="613" y="319"/>
                  </a:cubicBezTo>
                  <a:cubicBezTo>
                    <a:pt x="612" y="320"/>
                    <a:pt x="612" y="320"/>
                    <a:pt x="612" y="319"/>
                  </a:cubicBezTo>
                  <a:close/>
                  <a:moveTo>
                    <a:pt x="279" y="460"/>
                  </a:moveTo>
                  <a:cubicBezTo>
                    <a:pt x="276" y="459"/>
                    <a:pt x="273" y="458"/>
                    <a:pt x="270" y="458"/>
                  </a:cubicBezTo>
                  <a:cubicBezTo>
                    <a:pt x="269" y="457"/>
                    <a:pt x="269" y="457"/>
                    <a:pt x="269" y="456"/>
                  </a:cubicBezTo>
                  <a:cubicBezTo>
                    <a:pt x="269" y="456"/>
                    <a:pt x="270" y="455"/>
                    <a:pt x="270" y="455"/>
                  </a:cubicBezTo>
                  <a:cubicBezTo>
                    <a:pt x="273" y="456"/>
                    <a:pt x="276" y="457"/>
                    <a:pt x="279" y="457"/>
                  </a:cubicBezTo>
                  <a:cubicBezTo>
                    <a:pt x="280" y="457"/>
                    <a:pt x="280" y="458"/>
                    <a:pt x="280" y="459"/>
                  </a:cubicBezTo>
                  <a:cubicBezTo>
                    <a:pt x="280" y="459"/>
                    <a:pt x="280" y="459"/>
                    <a:pt x="279" y="459"/>
                  </a:cubicBezTo>
                  <a:cubicBezTo>
                    <a:pt x="279" y="460"/>
                    <a:pt x="279" y="460"/>
                    <a:pt x="279" y="460"/>
                  </a:cubicBezTo>
                  <a:close/>
                  <a:moveTo>
                    <a:pt x="620" y="303"/>
                  </a:moveTo>
                  <a:cubicBezTo>
                    <a:pt x="619" y="303"/>
                    <a:pt x="619" y="302"/>
                    <a:pt x="619" y="302"/>
                  </a:cubicBezTo>
                  <a:cubicBezTo>
                    <a:pt x="620" y="299"/>
                    <a:pt x="621" y="296"/>
                    <a:pt x="623" y="294"/>
                  </a:cubicBezTo>
                  <a:cubicBezTo>
                    <a:pt x="623" y="293"/>
                    <a:pt x="624" y="293"/>
                    <a:pt x="624" y="293"/>
                  </a:cubicBezTo>
                  <a:cubicBezTo>
                    <a:pt x="625" y="293"/>
                    <a:pt x="625" y="294"/>
                    <a:pt x="625" y="294"/>
                  </a:cubicBezTo>
                  <a:cubicBezTo>
                    <a:pt x="624" y="297"/>
                    <a:pt x="622" y="300"/>
                    <a:pt x="621" y="303"/>
                  </a:cubicBezTo>
                  <a:cubicBezTo>
                    <a:pt x="621" y="303"/>
                    <a:pt x="621" y="303"/>
                    <a:pt x="621" y="303"/>
                  </a:cubicBezTo>
                  <a:cubicBezTo>
                    <a:pt x="620" y="303"/>
                    <a:pt x="620" y="303"/>
                    <a:pt x="620" y="303"/>
                  </a:cubicBezTo>
                  <a:close/>
                  <a:moveTo>
                    <a:pt x="261" y="456"/>
                  </a:moveTo>
                  <a:cubicBezTo>
                    <a:pt x="258" y="455"/>
                    <a:pt x="255" y="454"/>
                    <a:pt x="252" y="453"/>
                  </a:cubicBezTo>
                  <a:cubicBezTo>
                    <a:pt x="252" y="453"/>
                    <a:pt x="251" y="452"/>
                    <a:pt x="251" y="452"/>
                  </a:cubicBezTo>
                  <a:cubicBezTo>
                    <a:pt x="252" y="451"/>
                    <a:pt x="252" y="451"/>
                    <a:pt x="253" y="451"/>
                  </a:cubicBezTo>
                  <a:cubicBezTo>
                    <a:pt x="256" y="452"/>
                    <a:pt x="259" y="453"/>
                    <a:pt x="261" y="453"/>
                  </a:cubicBezTo>
                  <a:cubicBezTo>
                    <a:pt x="262" y="453"/>
                    <a:pt x="262" y="454"/>
                    <a:pt x="262" y="455"/>
                  </a:cubicBezTo>
                  <a:cubicBezTo>
                    <a:pt x="262" y="455"/>
                    <a:pt x="262" y="455"/>
                    <a:pt x="262" y="455"/>
                  </a:cubicBezTo>
                  <a:cubicBezTo>
                    <a:pt x="261" y="456"/>
                    <a:pt x="261" y="456"/>
                    <a:pt x="261" y="456"/>
                  </a:cubicBezTo>
                  <a:close/>
                  <a:moveTo>
                    <a:pt x="627" y="287"/>
                  </a:moveTo>
                  <a:cubicBezTo>
                    <a:pt x="626" y="286"/>
                    <a:pt x="626" y="286"/>
                    <a:pt x="626" y="285"/>
                  </a:cubicBezTo>
                  <a:cubicBezTo>
                    <a:pt x="627" y="282"/>
                    <a:pt x="628" y="280"/>
                    <a:pt x="629" y="277"/>
                  </a:cubicBezTo>
                  <a:cubicBezTo>
                    <a:pt x="629" y="276"/>
                    <a:pt x="630" y="276"/>
                    <a:pt x="630" y="276"/>
                  </a:cubicBezTo>
                  <a:cubicBezTo>
                    <a:pt x="631" y="276"/>
                    <a:pt x="631" y="277"/>
                    <a:pt x="631" y="277"/>
                  </a:cubicBezTo>
                  <a:cubicBezTo>
                    <a:pt x="630" y="280"/>
                    <a:pt x="629" y="283"/>
                    <a:pt x="628" y="286"/>
                  </a:cubicBezTo>
                  <a:cubicBezTo>
                    <a:pt x="628" y="286"/>
                    <a:pt x="628" y="286"/>
                    <a:pt x="627" y="287"/>
                  </a:cubicBezTo>
                  <a:cubicBezTo>
                    <a:pt x="627" y="287"/>
                    <a:pt x="627" y="287"/>
                    <a:pt x="627" y="287"/>
                  </a:cubicBezTo>
                  <a:close/>
                  <a:moveTo>
                    <a:pt x="243" y="451"/>
                  </a:moveTo>
                  <a:cubicBezTo>
                    <a:pt x="241" y="450"/>
                    <a:pt x="238" y="449"/>
                    <a:pt x="235" y="448"/>
                  </a:cubicBezTo>
                  <a:cubicBezTo>
                    <a:pt x="234" y="448"/>
                    <a:pt x="234" y="447"/>
                    <a:pt x="234" y="447"/>
                  </a:cubicBezTo>
                  <a:cubicBezTo>
                    <a:pt x="234" y="446"/>
                    <a:pt x="235" y="446"/>
                    <a:pt x="235" y="446"/>
                  </a:cubicBezTo>
                  <a:cubicBezTo>
                    <a:pt x="238" y="447"/>
                    <a:pt x="241" y="448"/>
                    <a:pt x="244" y="449"/>
                  </a:cubicBezTo>
                  <a:cubicBezTo>
                    <a:pt x="245" y="449"/>
                    <a:pt x="245" y="449"/>
                    <a:pt x="245" y="450"/>
                  </a:cubicBezTo>
                  <a:cubicBezTo>
                    <a:pt x="245" y="450"/>
                    <a:pt x="245" y="451"/>
                    <a:pt x="244" y="451"/>
                  </a:cubicBezTo>
                  <a:cubicBezTo>
                    <a:pt x="244" y="451"/>
                    <a:pt x="244" y="451"/>
                    <a:pt x="243" y="451"/>
                  </a:cubicBezTo>
                  <a:close/>
                  <a:moveTo>
                    <a:pt x="633" y="270"/>
                  </a:moveTo>
                  <a:cubicBezTo>
                    <a:pt x="632" y="269"/>
                    <a:pt x="632" y="269"/>
                    <a:pt x="632" y="268"/>
                  </a:cubicBezTo>
                  <a:cubicBezTo>
                    <a:pt x="632" y="266"/>
                    <a:pt x="633" y="265"/>
                    <a:pt x="633" y="263"/>
                  </a:cubicBezTo>
                  <a:cubicBezTo>
                    <a:pt x="634" y="262"/>
                    <a:pt x="634" y="261"/>
                    <a:pt x="634" y="260"/>
                  </a:cubicBezTo>
                  <a:cubicBezTo>
                    <a:pt x="635" y="259"/>
                    <a:pt x="635" y="259"/>
                    <a:pt x="636" y="259"/>
                  </a:cubicBezTo>
                  <a:cubicBezTo>
                    <a:pt x="636" y="259"/>
                    <a:pt x="637" y="260"/>
                    <a:pt x="637" y="260"/>
                  </a:cubicBezTo>
                  <a:cubicBezTo>
                    <a:pt x="636" y="261"/>
                    <a:pt x="636" y="263"/>
                    <a:pt x="636" y="264"/>
                  </a:cubicBezTo>
                  <a:cubicBezTo>
                    <a:pt x="635" y="265"/>
                    <a:pt x="635" y="267"/>
                    <a:pt x="634" y="269"/>
                  </a:cubicBezTo>
                  <a:cubicBezTo>
                    <a:pt x="634" y="269"/>
                    <a:pt x="634" y="269"/>
                    <a:pt x="633" y="270"/>
                  </a:cubicBezTo>
                  <a:cubicBezTo>
                    <a:pt x="633" y="270"/>
                    <a:pt x="633" y="270"/>
                    <a:pt x="633" y="270"/>
                  </a:cubicBezTo>
                  <a:close/>
                  <a:moveTo>
                    <a:pt x="226" y="445"/>
                  </a:moveTo>
                  <a:cubicBezTo>
                    <a:pt x="223" y="444"/>
                    <a:pt x="221" y="443"/>
                    <a:pt x="218" y="442"/>
                  </a:cubicBezTo>
                  <a:cubicBezTo>
                    <a:pt x="217" y="442"/>
                    <a:pt x="217" y="441"/>
                    <a:pt x="217" y="441"/>
                  </a:cubicBezTo>
                  <a:cubicBezTo>
                    <a:pt x="217" y="440"/>
                    <a:pt x="218" y="440"/>
                    <a:pt x="218" y="440"/>
                  </a:cubicBezTo>
                  <a:cubicBezTo>
                    <a:pt x="221" y="441"/>
                    <a:pt x="224" y="442"/>
                    <a:pt x="227" y="443"/>
                  </a:cubicBezTo>
                  <a:cubicBezTo>
                    <a:pt x="228" y="443"/>
                    <a:pt x="228" y="444"/>
                    <a:pt x="228" y="444"/>
                  </a:cubicBezTo>
                  <a:cubicBezTo>
                    <a:pt x="228" y="445"/>
                    <a:pt x="227" y="445"/>
                    <a:pt x="227" y="445"/>
                  </a:cubicBezTo>
                  <a:cubicBezTo>
                    <a:pt x="227" y="445"/>
                    <a:pt x="226" y="445"/>
                    <a:pt x="226" y="445"/>
                  </a:cubicBezTo>
                  <a:close/>
                  <a:moveTo>
                    <a:pt x="638" y="252"/>
                  </a:moveTo>
                  <a:cubicBezTo>
                    <a:pt x="637" y="252"/>
                    <a:pt x="637" y="252"/>
                    <a:pt x="637" y="251"/>
                  </a:cubicBezTo>
                  <a:cubicBezTo>
                    <a:pt x="638" y="248"/>
                    <a:pt x="638" y="245"/>
                    <a:pt x="639" y="242"/>
                  </a:cubicBezTo>
                  <a:cubicBezTo>
                    <a:pt x="639" y="242"/>
                    <a:pt x="640" y="241"/>
                    <a:pt x="640" y="241"/>
                  </a:cubicBezTo>
                  <a:cubicBezTo>
                    <a:pt x="641" y="241"/>
                    <a:pt x="641" y="242"/>
                    <a:pt x="641" y="243"/>
                  </a:cubicBezTo>
                  <a:cubicBezTo>
                    <a:pt x="640" y="246"/>
                    <a:pt x="640" y="249"/>
                    <a:pt x="639" y="251"/>
                  </a:cubicBezTo>
                  <a:cubicBezTo>
                    <a:pt x="639" y="252"/>
                    <a:pt x="639" y="252"/>
                    <a:pt x="638" y="252"/>
                  </a:cubicBezTo>
                  <a:cubicBezTo>
                    <a:pt x="638" y="252"/>
                    <a:pt x="638" y="252"/>
                    <a:pt x="638" y="252"/>
                  </a:cubicBezTo>
                  <a:close/>
                  <a:moveTo>
                    <a:pt x="209" y="439"/>
                  </a:moveTo>
                  <a:cubicBezTo>
                    <a:pt x="206" y="438"/>
                    <a:pt x="204" y="437"/>
                    <a:pt x="201" y="435"/>
                  </a:cubicBezTo>
                  <a:cubicBezTo>
                    <a:pt x="200" y="435"/>
                    <a:pt x="200" y="435"/>
                    <a:pt x="200" y="434"/>
                  </a:cubicBezTo>
                  <a:cubicBezTo>
                    <a:pt x="200" y="433"/>
                    <a:pt x="201" y="433"/>
                    <a:pt x="202" y="433"/>
                  </a:cubicBezTo>
                  <a:cubicBezTo>
                    <a:pt x="204" y="435"/>
                    <a:pt x="207" y="436"/>
                    <a:pt x="210" y="437"/>
                  </a:cubicBezTo>
                  <a:cubicBezTo>
                    <a:pt x="211" y="437"/>
                    <a:pt x="211" y="438"/>
                    <a:pt x="211" y="438"/>
                  </a:cubicBezTo>
                  <a:cubicBezTo>
                    <a:pt x="211" y="439"/>
                    <a:pt x="210" y="439"/>
                    <a:pt x="210" y="439"/>
                  </a:cubicBezTo>
                  <a:cubicBezTo>
                    <a:pt x="210" y="439"/>
                    <a:pt x="210" y="439"/>
                    <a:pt x="209" y="439"/>
                  </a:cubicBezTo>
                  <a:close/>
                  <a:moveTo>
                    <a:pt x="642" y="235"/>
                  </a:moveTo>
                  <a:cubicBezTo>
                    <a:pt x="641" y="235"/>
                    <a:pt x="641" y="234"/>
                    <a:pt x="641" y="233"/>
                  </a:cubicBezTo>
                  <a:cubicBezTo>
                    <a:pt x="641" y="230"/>
                    <a:pt x="642" y="227"/>
                    <a:pt x="642" y="224"/>
                  </a:cubicBezTo>
                  <a:cubicBezTo>
                    <a:pt x="642" y="224"/>
                    <a:pt x="643" y="223"/>
                    <a:pt x="644" y="224"/>
                  </a:cubicBezTo>
                  <a:cubicBezTo>
                    <a:pt x="644" y="224"/>
                    <a:pt x="645" y="224"/>
                    <a:pt x="645" y="225"/>
                  </a:cubicBezTo>
                  <a:cubicBezTo>
                    <a:pt x="644" y="228"/>
                    <a:pt x="643" y="231"/>
                    <a:pt x="643" y="234"/>
                  </a:cubicBezTo>
                  <a:cubicBezTo>
                    <a:pt x="643" y="234"/>
                    <a:pt x="643" y="234"/>
                    <a:pt x="642" y="235"/>
                  </a:cubicBezTo>
                  <a:cubicBezTo>
                    <a:pt x="642" y="235"/>
                    <a:pt x="642" y="235"/>
                    <a:pt x="642" y="235"/>
                  </a:cubicBezTo>
                  <a:close/>
                  <a:moveTo>
                    <a:pt x="193" y="432"/>
                  </a:moveTo>
                  <a:cubicBezTo>
                    <a:pt x="190" y="431"/>
                    <a:pt x="187" y="429"/>
                    <a:pt x="184" y="428"/>
                  </a:cubicBezTo>
                  <a:cubicBezTo>
                    <a:pt x="184" y="428"/>
                    <a:pt x="183" y="427"/>
                    <a:pt x="184" y="427"/>
                  </a:cubicBezTo>
                  <a:cubicBezTo>
                    <a:pt x="184" y="426"/>
                    <a:pt x="185" y="426"/>
                    <a:pt x="185" y="426"/>
                  </a:cubicBezTo>
                  <a:cubicBezTo>
                    <a:pt x="188" y="427"/>
                    <a:pt x="191" y="429"/>
                    <a:pt x="193" y="430"/>
                  </a:cubicBezTo>
                  <a:cubicBezTo>
                    <a:pt x="194" y="430"/>
                    <a:pt x="194" y="431"/>
                    <a:pt x="194" y="431"/>
                  </a:cubicBezTo>
                  <a:cubicBezTo>
                    <a:pt x="194" y="432"/>
                    <a:pt x="194" y="432"/>
                    <a:pt x="193" y="432"/>
                  </a:cubicBezTo>
                  <a:cubicBezTo>
                    <a:pt x="193" y="432"/>
                    <a:pt x="193" y="432"/>
                    <a:pt x="193" y="432"/>
                  </a:cubicBezTo>
                  <a:close/>
                  <a:moveTo>
                    <a:pt x="645" y="217"/>
                  </a:moveTo>
                  <a:cubicBezTo>
                    <a:pt x="644" y="217"/>
                    <a:pt x="644" y="216"/>
                    <a:pt x="644" y="216"/>
                  </a:cubicBezTo>
                  <a:cubicBezTo>
                    <a:pt x="644" y="213"/>
                    <a:pt x="644" y="210"/>
                    <a:pt x="645" y="207"/>
                  </a:cubicBezTo>
                  <a:cubicBezTo>
                    <a:pt x="645" y="206"/>
                    <a:pt x="645" y="206"/>
                    <a:pt x="646" y="206"/>
                  </a:cubicBezTo>
                  <a:cubicBezTo>
                    <a:pt x="647" y="206"/>
                    <a:pt x="647" y="206"/>
                    <a:pt x="647" y="207"/>
                  </a:cubicBezTo>
                  <a:cubicBezTo>
                    <a:pt x="647" y="210"/>
                    <a:pt x="646" y="213"/>
                    <a:pt x="646" y="216"/>
                  </a:cubicBezTo>
                  <a:cubicBezTo>
                    <a:pt x="646" y="216"/>
                    <a:pt x="646" y="217"/>
                    <a:pt x="645" y="217"/>
                  </a:cubicBezTo>
                  <a:cubicBezTo>
                    <a:pt x="645" y="217"/>
                    <a:pt x="645" y="217"/>
                    <a:pt x="645" y="217"/>
                  </a:cubicBezTo>
                  <a:close/>
                  <a:moveTo>
                    <a:pt x="176" y="424"/>
                  </a:moveTo>
                  <a:cubicBezTo>
                    <a:pt x="173" y="423"/>
                    <a:pt x="171" y="422"/>
                    <a:pt x="168" y="420"/>
                  </a:cubicBezTo>
                  <a:cubicBezTo>
                    <a:pt x="167" y="420"/>
                    <a:pt x="167" y="419"/>
                    <a:pt x="167" y="419"/>
                  </a:cubicBezTo>
                  <a:cubicBezTo>
                    <a:pt x="168" y="418"/>
                    <a:pt x="168" y="418"/>
                    <a:pt x="169" y="418"/>
                  </a:cubicBezTo>
                  <a:cubicBezTo>
                    <a:pt x="172" y="420"/>
                    <a:pt x="174" y="421"/>
                    <a:pt x="177" y="422"/>
                  </a:cubicBezTo>
                  <a:cubicBezTo>
                    <a:pt x="178" y="423"/>
                    <a:pt x="178" y="423"/>
                    <a:pt x="178" y="424"/>
                  </a:cubicBezTo>
                  <a:cubicBezTo>
                    <a:pt x="177" y="424"/>
                    <a:pt x="177" y="424"/>
                    <a:pt x="177" y="424"/>
                  </a:cubicBezTo>
                  <a:cubicBezTo>
                    <a:pt x="177" y="425"/>
                    <a:pt x="176" y="425"/>
                    <a:pt x="176" y="424"/>
                  </a:cubicBezTo>
                  <a:close/>
                  <a:moveTo>
                    <a:pt x="160" y="416"/>
                  </a:moveTo>
                  <a:cubicBezTo>
                    <a:pt x="157" y="415"/>
                    <a:pt x="155" y="413"/>
                    <a:pt x="152" y="412"/>
                  </a:cubicBezTo>
                  <a:cubicBezTo>
                    <a:pt x="151" y="411"/>
                    <a:pt x="151" y="411"/>
                    <a:pt x="152" y="410"/>
                  </a:cubicBezTo>
                  <a:cubicBezTo>
                    <a:pt x="152" y="410"/>
                    <a:pt x="153" y="410"/>
                    <a:pt x="153" y="410"/>
                  </a:cubicBezTo>
                  <a:cubicBezTo>
                    <a:pt x="156" y="411"/>
                    <a:pt x="158" y="413"/>
                    <a:pt x="161" y="414"/>
                  </a:cubicBezTo>
                  <a:cubicBezTo>
                    <a:pt x="162" y="414"/>
                    <a:pt x="162" y="415"/>
                    <a:pt x="161" y="416"/>
                  </a:cubicBezTo>
                  <a:cubicBezTo>
                    <a:pt x="161" y="416"/>
                    <a:pt x="161" y="416"/>
                    <a:pt x="161" y="416"/>
                  </a:cubicBezTo>
                  <a:cubicBezTo>
                    <a:pt x="161" y="416"/>
                    <a:pt x="160" y="416"/>
                    <a:pt x="160" y="416"/>
                  </a:cubicBezTo>
                  <a:close/>
                  <a:moveTo>
                    <a:pt x="647" y="199"/>
                  </a:moveTo>
                  <a:cubicBezTo>
                    <a:pt x="646" y="199"/>
                    <a:pt x="645" y="198"/>
                    <a:pt x="645" y="198"/>
                  </a:cubicBezTo>
                  <a:cubicBezTo>
                    <a:pt x="646" y="195"/>
                    <a:pt x="646" y="192"/>
                    <a:pt x="646" y="189"/>
                  </a:cubicBezTo>
                  <a:cubicBezTo>
                    <a:pt x="646" y="188"/>
                    <a:pt x="647" y="188"/>
                    <a:pt x="647" y="188"/>
                  </a:cubicBezTo>
                  <a:cubicBezTo>
                    <a:pt x="648" y="188"/>
                    <a:pt x="648" y="188"/>
                    <a:pt x="648" y="189"/>
                  </a:cubicBezTo>
                  <a:cubicBezTo>
                    <a:pt x="648" y="192"/>
                    <a:pt x="648" y="195"/>
                    <a:pt x="648" y="198"/>
                  </a:cubicBezTo>
                  <a:cubicBezTo>
                    <a:pt x="648" y="198"/>
                    <a:pt x="647" y="199"/>
                    <a:pt x="647" y="199"/>
                  </a:cubicBezTo>
                  <a:cubicBezTo>
                    <a:pt x="647" y="199"/>
                    <a:pt x="647" y="199"/>
                    <a:pt x="647" y="199"/>
                  </a:cubicBezTo>
                  <a:close/>
                  <a:moveTo>
                    <a:pt x="144" y="407"/>
                  </a:moveTo>
                  <a:cubicBezTo>
                    <a:pt x="142" y="406"/>
                    <a:pt x="139" y="404"/>
                    <a:pt x="136" y="403"/>
                  </a:cubicBezTo>
                  <a:cubicBezTo>
                    <a:pt x="136" y="402"/>
                    <a:pt x="136" y="402"/>
                    <a:pt x="136" y="401"/>
                  </a:cubicBezTo>
                  <a:cubicBezTo>
                    <a:pt x="136" y="401"/>
                    <a:pt x="137" y="400"/>
                    <a:pt x="138" y="401"/>
                  </a:cubicBezTo>
                  <a:cubicBezTo>
                    <a:pt x="140" y="402"/>
                    <a:pt x="143" y="404"/>
                    <a:pt x="145" y="405"/>
                  </a:cubicBezTo>
                  <a:cubicBezTo>
                    <a:pt x="146" y="406"/>
                    <a:pt x="146" y="406"/>
                    <a:pt x="146" y="407"/>
                  </a:cubicBezTo>
                  <a:cubicBezTo>
                    <a:pt x="146" y="407"/>
                    <a:pt x="145" y="407"/>
                    <a:pt x="145" y="407"/>
                  </a:cubicBezTo>
                  <a:cubicBezTo>
                    <a:pt x="145" y="407"/>
                    <a:pt x="145" y="407"/>
                    <a:pt x="144" y="407"/>
                  </a:cubicBezTo>
                  <a:close/>
                  <a:moveTo>
                    <a:pt x="647" y="181"/>
                  </a:moveTo>
                  <a:cubicBezTo>
                    <a:pt x="647" y="181"/>
                    <a:pt x="646" y="180"/>
                    <a:pt x="646" y="180"/>
                  </a:cubicBezTo>
                  <a:cubicBezTo>
                    <a:pt x="646" y="177"/>
                    <a:pt x="646" y="174"/>
                    <a:pt x="646" y="171"/>
                  </a:cubicBezTo>
                  <a:cubicBezTo>
                    <a:pt x="646" y="170"/>
                    <a:pt x="647" y="170"/>
                    <a:pt x="647" y="170"/>
                  </a:cubicBezTo>
                  <a:cubicBezTo>
                    <a:pt x="648" y="170"/>
                    <a:pt x="649" y="170"/>
                    <a:pt x="649" y="171"/>
                  </a:cubicBezTo>
                  <a:cubicBezTo>
                    <a:pt x="649" y="174"/>
                    <a:pt x="649" y="177"/>
                    <a:pt x="649" y="180"/>
                  </a:cubicBezTo>
                  <a:cubicBezTo>
                    <a:pt x="649" y="180"/>
                    <a:pt x="648" y="181"/>
                    <a:pt x="648" y="181"/>
                  </a:cubicBezTo>
                  <a:cubicBezTo>
                    <a:pt x="648" y="181"/>
                    <a:pt x="648" y="181"/>
                    <a:pt x="647" y="181"/>
                  </a:cubicBezTo>
                  <a:close/>
                  <a:moveTo>
                    <a:pt x="129" y="398"/>
                  </a:moveTo>
                  <a:cubicBezTo>
                    <a:pt x="126" y="396"/>
                    <a:pt x="124" y="395"/>
                    <a:pt x="121" y="393"/>
                  </a:cubicBezTo>
                  <a:cubicBezTo>
                    <a:pt x="121" y="393"/>
                    <a:pt x="120" y="392"/>
                    <a:pt x="121" y="391"/>
                  </a:cubicBezTo>
                  <a:cubicBezTo>
                    <a:pt x="121" y="391"/>
                    <a:pt x="122" y="391"/>
                    <a:pt x="122" y="391"/>
                  </a:cubicBezTo>
                  <a:cubicBezTo>
                    <a:pt x="125" y="393"/>
                    <a:pt x="127" y="394"/>
                    <a:pt x="130" y="396"/>
                  </a:cubicBezTo>
                  <a:cubicBezTo>
                    <a:pt x="130" y="396"/>
                    <a:pt x="131" y="397"/>
                    <a:pt x="130" y="397"/>
                  </a:cubicBezTo>
                  <a:cubicBezTo>
                    <a:pt x="130" y="398"/>
                    <a:pt x="130" y="398"/>
                    <a:pt x="130" y="398"/>
                  </a:cubicBezTo>
                  <a:cubicBezTo>
                    <a:pt x="129" y="398"/>
                    <a:pt x="129" y="398"/>
                    <a:pt x="129" y="398"/>
                  </a:cubicBezTo>
                  <a:close/>
                  <a:moveTo>
                    <a:pt x="647" y="163"/>
                  </a:moveTo>
                  <a:cubicBezTo>
                    <a:pt x="647" y="163"/>
                    <a:pt x="646" y="162"/>
                    <a:pt x="646" y="162"/>
                  </a:cubicBezTo>
                  <a:cubicBezTo>
                    <a:pt x="646" y="159"/>
                    <a:pt x="646" y="156"/>
                    <a:pt x="646" y="153"/>
                  </a:cubicBezTo>
                  <a:cubicBezTo>
                    <a:pt x="646" y="152"/>
                    <a:pt x="646" y="152"/>
                    <a:pt x="647" y="152"/>
                  </a:cubicBezTo>
                  <a:cubicBezTo>
                    <a:pt x="647" y="152"/>
                    <a:pt x="648" y="152"/>
                    <a:pt x="648" y="153"/>
                  </a:cubicBezTo>
                  <a:cubicBezTo>
                    <a:pt x="648" y="156"/>
                    <a:pt x="648" y="159"/>
                    <a:pt x="648" y="162"/>
                  </a:cubicBezTo>
                  <a:cubicBezTo>
                    <a:pt x="648" y="162"/>
                    <a:pt x="648" y="163"/>
                    <a:pt x="648" y="163"/>
                  </a:cubicBezTo>
                  <a:cubicBezTo>
                    <a:pt x="648" y="163"/>
                    <a:pt x="647" y="163"/>
                    <a:pt x="647" y="163"/>
                  </a:cubicBezTo>
                  <a:close/>
                  <a:moveTo>
                    <a:pt x="114" y="388"/>
                  </a:moveTo>
                  <a:cubicBezTo>
                    <a:pt x="111" y="386"/>
                    <a:pt x="109" y="384"/>
                    <a:pt x="106" y="383"/>
                  </a:cubicBezTo>
                  <a:cubicBezTo>
                    <a:pt x="106" y="382"/>
                    <a:pt x="106" y="382"/>
                    <a:pt x="106" y="381"/>
                  </a:cubicBezTo>
                  <a:cubicBezTo>
                    <a:pt x="106" y="381"/>
                    <a:pt x="107" y="380"/>
                    <a:pt x="108" y="381"/>
                  </a:cubicBezTo>
                  <a:cubicBezTo>
                    <a:pt x="110" y="383"/>
                    <a:pt x="112" y="384"/>
                    <a:pt x="115" y="386"/>
                  </a:cubicBezTo>
                  <a:cubicBezTo>
                    <a:pt x="115" y="386"/>
                    <a:pt x="116" y="387"/>
                    <a:pt x="115" y="388"/>
                  </a:cubicBezTo>
                  <a:cubicBezTo>
                    <a:pt x="115" y="388"/>
                    <a:pt x="115" y="388"/>
                    <a:pt x="115" y="388"/>
                  </a:cubicBezTo>
                  <a:cubicBezTo>
                    <a:pt x="114" y="388"/>
                    <a:pt x="114" y="388"/>
                    <a:pt x="114" y="388"/>
                  </a:cubicBezTo>
                  <a:close/>
                  <a:moveTo>
                    <a:pt x="646" y="145"/>
                  </a:moveTo>
                  <a:cubicBezTo>
                    <a:pt x="645" y="145"/>
                    <a:pt x="645" y="144"/>
                    <a:pt x="645" y="144"/>
                  </a:cubicBezTo>
                  <a:cubicBezTo>
                    <a:pt x="645" y="141"/>
                    <a:pt x="644" y="138"/>
                    <a:pt x="644" y="135"/>
                  </a:cubicBezTo>
                  <a:cubicBezTo>
                    <a:pt x="644" y="134"/>
                    <a:pt x="644" y="134"/>
                    <a:pt x="645" y="134"/>
                  </a:cubicBezTo>
                  <a:cubicBezTo>
                    <a:pt x="645" y="134"/>
                    <a:pt x="646" y="134"/>
                    <a:pt x="646" y="135"/>
                  </a:cubicBezTo>
                  <a:cubicBezTo>
                    <a:pt x="646" y="138"/>
                    <a:pt x="647" y="141"/>
                    <a:pt x="647" y="144"/>
                  </a:cubicBezTo>
                  <a:cubicBezTo>
                    <a:pt x="647" y="144"/>
                    <a:pt x="647" y="145"/>
                    <a:pt x="646" y="145"/>
                  </a:cubicBezTo>
                  <a:cubicBezTo>
                    <a:pt x="646" y="145"/>
                    <a:pt x="646" y="145"/>
                    <a:pt x="646" y="145"/>
                  </a:cubicBezTo>
                  <a:close/>
                  <a:moveTo>
                    <a:pt x="99" y="377"/>
                  </a:moveTo>
                  <a:cubicBezTo>
                    <a:pt x="97" y="376"/>
                    <a:pt x="94" y="374"/>
                    <a:pt x="92" y="372"/>
                  </a:cubicBezTo>
                  <a:cubicBezTo>
                    <a:pt x="91" y="372"/>
                    <a:pt x="91" y="371"/>
                    <a:pt x="91" y="370"/>
                  </a:cubicBezTo>
                  <a:cubicBezTo>
                    <a:pt x="92" y="370"/>
                    <a:pt x="93" y="370"/>
                    <a:pt x="93" y="370"/>
                  </a:cubicBezTo>
                  <a:cubicBezTo>
                    <a:pt x="95" y="372"/>
                    <a:pt x="98" y="374"/>
                    <a:pt x="100" y="376"/>
                  </a:cubicBezTo>
                  <a:cubicBezTo>
                    <a:pt x="101" y="376"/>
                    <a:pt x="101" y="377"/>
                    <a:pt x="100" y="377"/>
                  </a:cubicBezTo>
                  <a:cubicBezTo>
                    <a:pt x="100" y="377"/>
                    <a:pt x="100" y="377"/>
                    <a:pt x="100" y="377"/>
                  </a:cubicBezTo>
                  <a:cubicBezTo>
                    <a:pt x="100" y="378"/>
                    <a:pt x="99" y="378"/>
                    <a:pt x="99" y="377"/>
                  </a:cubicBezTo>
                  <a:close/>
                  <a:moveTo>
                    <a:pt x="644" y="127"/>
                  </a:moveTo>
                  <a:cubicBezTo>
                    <a:pt x="643" y="127"/>
                    <a:pt x="643" y="127"/>
                    <a:pt x="642" y="126"/>
                  </a:cubicBezTo>
                  <a:cubicBezTo>
                    <a:pt x="642" y="123"/>
                    <a:pt x="641" y="120"/>
                    <a:pt x="641" y="117"/>
                  </a:cubicBezTo>
                  <a:cubicBezTo>
                    <a:pt x="641" y="117"/>
                    <a:pt x="641" y="116"/>
                    <a:pt x="642" y="116"/>
                  </a:cubicBezTo>
                  <a:cubicBezTo>
                    <a:pt x="642" y="116"/>
                    <a:pt x="643" y="116"/>
                    <a:pt x="643" y="117"/>
                  </a:cubicBezTo>
                  <a:cubicBezTo>
                    <a:pt x="644" y="120"/>
                    <a:pt x="644" y="123"/>
                    <a:pt x="645" y="126"/>
                  </a:cubicBezTo>
                  <a:cubicBezTo>
                    <a:pt x="645" y="126"/>
                    <a:pt x="644" y="127"/>
                    <a:pt x="644" y="127"/>
                  </a:cubicBezTo>
                  <a:cubicBezTo>
                    <a:pt x="644" y="127"/>
                    <a:pt x="644" y="127"/>
                    <a:pt x="644" y="127"/>
                  </a:cubicBezTo>
                  <a:close/>
                  <a:moveTo>
                    <a:pt x="85" y="366"/>
                  </a:moveTo>
                  <a:cubicBezTo>
                    <a:pt x="82" y="365"/>
                    <a:pt x="80" y="363"/>
                    <a:pt x="77" y="361"/>
                  </a:cubicBezTo>
                  <a:cubicBezTo>
                    <a:pt x="77" y="360"/>
                    <a:pt x="77" y="360"/>
                    <a:pt x="77" y="359"/>
                  </a:cubicBezTo>
                  <a:cubicBezTo>
                    <a:pt x="78" y="359"/>
                    <a:pt x="78" y="359"/>
                    <a:pt x="79" y="359"/>
                  </a:cubicBezTo>
                  <a:cubicBezTo>
                    <a:pt x="81" y="361"/>
                    <a:pt x="84" y="363"/>
                    <a:pt x="86" y="365"/>
                  </a:cubicBezTo>
                  <a:cubicBezTo>
                    <a:pt x="86" y="365"/>
                    <a:pt x="86" y="366"/>
                    <a:pt x="86" y="366"/>
                  </a:cubicBezTo>
                  <a:cubicBezTo>
                    <a:pt x="86" y="366"/>
                    <a:pt x="86" y="366"/>
                    <a:pt x="86" y="367"/>
                  </a:cubicBezTo>
                  <a:cubicBezTo>
                    <a:pt x="85" y="367"/>
                    <a:pt x="85" y="367"/>
                    <a:pt x="85" y="366"/>
                  </a:cubicBezTo>
                  <a:close/>
                  <a:moveTo>
                    <a:pt x="640" y="109"/>
                  </a:moveTo>
                  <a:cubicBezTo>
                    <a:pt x="640" y="109"/>
                    <a:pt x="639" y="109"/>
                    <a:pt x="639" y="108"/>
                  </a:cubicBezTo>
                  <a:cubicBezTo>
                    <a:pt x="638" y="105"/>
                    <a:pt x="637" y="103"/>
                    <a:pt x="637" y="100"/>
                  </a:cubicBezTo>
                  <a:cubicBezTo>
                    <a:pt x="636" y="99"/>
                    <a:pt x="637" y="98"/>
                    <a:pt x="637" y="98"/>
                  </a:cubicBezTo>
                  <a:cubicBezTo>
                    <a:pt x="638" y="98"/>
                    <a:pt x="639" y="98"/>
                    <a:pt x="639" y="99"/>
                  </a:cubicBezTo>
                  <a:cubicBezTo>
                    <a:pt x="640" y="102"/>
                    <a:pt x="640" y="105"/>
                    <a:pt x="641" y="108"/>
                  </a:cubicBezTo>
                  <a:cubicBezTo>
                    <a:pt x="641" y="108"/>
                    <a:pt x="641" y="109"/>
                    <a:pt x="640" y="109"/>
                  </a:cubicBezTo>
                  <a:cubicBezTo>
                    <a:pt x="640" y="109"/>
                    <a:pt x="640" y="109"/>
                    <a:pt x="640" y="109"/>
                  </a:cubicBezTo>
                  <a:close/>
                  <a:moveTo>
                    <a:pt x="71" y="355"/>
                  </a:moveTo>
                  <a:cubicBezTo>
                    <a:pt x="68" y="353"/>
                    <a:pt x="66" y="351"/>
                    <a:pt x="64" y="349"/>
                  </a:cubicBezTo>
                  <a:cubicBezTo>
                    <a:pt x="63" y="349"/>
                    <a:pt x="63" y="348"/>
                    <a:pt x="64" y="347"/>
                  </a:cubicBezTo>
                  <a:cubicBezTo>
                    <a:pt x="64" y="347"/>
                    <a:pt x="65" y="347"/>
                    <a:pt x="65" y="347"/>
                  </a:cubicBezTo>
                  <a:cubicBezTo>
                    <a:pt x="67" y="349"/>
                    <a:pt x="70" y="351"/>
                    <a:pt x="72" y="353"/>
                  </a:cubicBezTo>
                  <a:cubicBezTo>
                    <a:pt x="72" y="354"/>
                    <a:pt x="73" y="354"/>
                    <a:pt x="72" y="355"/>
                  </a:cubicBezTo>
                  <a:cubicBezTo>
                    <a:pt x="72" y="355"/>
                    <a:pt x="72" y="355"/>
                    <a:pt x="72" y="355"/>
                  </a:cubicBezTo>
                  <a:cubicBezTo>
                    <a:pt x="71" y="355"/>
                    <a:pt x="71" y="355"/>
                    <a:pt x="71" y="355"/>
                  </a:cubicBezTo>
                  <a:close/>
                  <a:moveTo>
                    <a:pt x="635" y="92"/>
                  </a:moveTo>
                  <a:cubicBezTo>
                    <a:pt x="635" y="92"/>
                    <a:pt x="634" y="92"/>
                    <a:pt x="634" y="91"/>
                  </a:cubicBezTo>
                  <a:cubicBezTo>
                    <a:pt x="633" y="88"/>
                    <a:pt x="632" y="85"/>
                    <a:pt x="631" y="83"/>
                  </a:cubicBezTo>
                  <a:cubicBezTo>
                    <a:pt x="631" y="82"/>
                    <a:pt x="631" y="81"/>
                    <a:pt x="632" y="81"/>
                  </a:cubicBezTo>
                  <a:cubicBezTo>
                    <a:pt x="632" y="81"/>
                    <a:pt x="633" y="81"/>
                    <a:pt x="633" y="82"/>
                  </a:cubicBezTo>
                  <a:cubicBezTo>
                    <a:pt x="634" y="85"/>
                    <a:pt x="635" y="88"/>
                    <a:pt x="636" y="90"/>
                  </a:cubicBezTo>
                  <a:cubicBezTo>
                    <a:pt x="636" y="91"/>
                    <a:pt x="636" y="92"/>
                    <a:pt x="635" y="92"/>
                  </a:cubicBezTo>
                  <a:cubicBezTo>
                    <a:pt x="635" y="92"/>
                    <a:pt x="635" y="92"/>
                    <a:pt x="635" y="92"/>
                  </a:cubicBezTo>
                  <a:close/>
                  <a:moveTo>
                    <a:pt x="57" y="343"/>
                  </a:moveTo>
                  <a:cubicBezTo>
                    <a:pt x="55" y="342"/>
                    <a:pt x="54" y="340"/>
                    <a:pt x="52" y="339"/>
                  </a:cubicBezTo>
                  <a:cubicBezTo>
                    <a:pt x="51" y="338"/>
                    <a:pt x="51" y="337"/>
                    <a:pt x="50" y="337"/>
                  </a:cubicBezTo>
                  <a:cubicBezTo>
                    <a:pt x="50" y="337"/>
                    <a:pt x="50" y="336"/>
                    <a:pt x="50" y="335"/>
                  </a:cubicBezTo>
                  <a:cubicBezTo>
                    <a:pt x="51" y="335"/>
                    <a:pt x="51" y="335"/>
                    <a:pt x="52" y="335"/>
                  </a:cubicBezTo>
                  <a:cubicBezTo>
                    <a:pt x="52" y="336"/>
                    <a:pt x="53" y="336"/>
                    <a:pt x="53" y="337"/>
                  </a:cubicBezTo>
                  <a:cubicBezTo>
                    <a:pt x="55" y="338"/>
                    <a:pt x="57" y="340"/>
                    <a:pt x="58" y="341"/>
                  </a:cubicBezTo>
                  <a:cubicBezTo>
                    <a:pt x="59" y="342"/>
                    <a:pt x="59" y="343"/>
                    <a:pt x="58" y="343"/>
                  </a:cubicBezTo>
                  <a:cubicBezTo>
                    <a:pt x="58" y="343"/>
                    <a:pt x="58" y="343"/>
                    <a:pt x="58" y="343"/>
                  </a:cubicBezTo>
                  <a:cubicBezTo>
                    <a:pt x="58" y="343"/>
                    <a:pt x="57" y="343"/>
                    <a:pt x="57" y="343"/>
                  </a:cubicBezTo>
                  <a:close/>
                  <a:moveTo>
                    <a:pt x="629" y="75"/>
                  </a:moveTo>
                  <a:cubicBezTo>
                    <a:pt x="629" y="75"/>
                    <a:pt x="628" y="75"/>
                    <a:pt x="628" y="74"/>
                  </a:cubicBezTo>
                  <a:cubicBezTo>
                    <a:pt x="627" y="73"/>
                    <a:pt x="627" y="72"/>
                    <a:pt x="626" y="71"/>
                  </a:cubicBezTo>
                  <a:cubicBezTo>
                    <a:pt x="626" y="69"/>
                    <a:pt x="625" y="68"/>
                    <a:pt x="624" y="66"/>
                  </a:cubicBezTo>
                  <a:cubicBezTo>
                    <a:pt x="624" y="66"/>
                    <a:pt x="624" y="65"/>
                    <a:pt x="625" y="65"/>
                  </a:cubicBezTo>
                  <a:cubicBezTo>
                    <a:pt x="625" y="64"/>
                    <a:pt x="626" y="65"/>
                    <a:pt x="626" y="65"/>
                  </a:cubicBezTo>
                  <a:cubicBezTo>
                    <a:pt x="627" y="67"/>
                    <a:pt x="628" y="68"/>
                    <a:pt x="628" y="70"/>
                  </a:cubicBezTo>
                  <a:cubicBezTo>
                    <a:pt x="629" y="71"/>
                    <a:pt x="629" y="72"/>
                    <a:pt x="630" y="73"/>
                  </a:cubicBezTo>
                  <a:cubicBezTo>
                    <a:pt x="630" y="74"/>
                    <a:pt x="630" y="75"/>
                    <a:pt x="629" y="75"/>
                  </a:cubicBezTo>
                  <a:cubicBezTo>
                    <a:pt x="629" y="75"/>
                    <a:pt x="629" y="75"/>
                    <a:pt x="629" y="75"/>
                  </a:cubicBezTo>
                  <a:close/>
                  <a:moveTo>
                    <a:pt x="44" y="331"/>
                  </a:moveTo>
                  <a:cubicBezTo>
                    <a:pt x="41" y="329"/>
                    <a:pt x="39" y="327"/>
                    <a:pt x="37" y="324"/>
                  </a:cubicBezTo>
                  <a:cubicBezTo>
                    <a:pt x="37" y="324"/>
                    <a:pt x="37" y="323"/>
                    <a:pt x="37" y="323"/>
                  </a:cubicBezTo>
                  <a:cubicBezTo>
                    <a:pt x="38" y="322"/>
                    <a:pt x="38" y="322"/>
                    <a:pt x="39" y="323"/>
                  </a:cubicBezTo>
                  <a:cubicBezTo>
                    <a:pt x="41" y="325"/>
                    <a:pt x="43" y="327"/>
                    <a:pt x="45" y="329"/>
                  </a:cubicBezTo>
                  <a:cubicBezTo>
                    <a:pt x="46" y="330"/>
                    <a:pt x="46" y="330"/>
                    <a:pt x="45" y="331"/>
                  </a:cubicBezTo>
                  <a:cubicBezTo>
                    <a:pt x="45" y="331"/>
                    <a:pt x="45" y="331"/>
                    <a:pt x="45" y="331"/>
                  </a:cubicBezTo>
                  <a:cubicBezTo>
                    <a:pt x="44" y="331"/>
                    <a:pt x="44" y="331"/>
                    <a:pt x="44" y="331"/>
                  </a:cubicBezTo>
                  <a:close/>
                  <a:moveTo>
                    <a:pt x="184" y="255"/>
                  </a:moveTo>
                  <a:cubicBezTo>
                    <a:pt x="183" y="256"/>
                    <a:pt x="182" y="255"/>
                    <a:pt x="182" y="255"/>
                  </a:cubicBezTo>
                  <a:cubicBezTo>
                    <a:pt x="182" y="254"/>
                    <a:pt x="182" y="253"/>
                    <a:pt x="183" y="253"/>
                  </a:cubicBezTo>
                  <a:cubicBezTo>
                    <a:pt x="185" y="252"/>
                    <a:pt x="188" y="251"/>
                    <a:pt x="190" y="250"/>
                  </a:cubicBezTo>
                  <a:cubicBezTo>
                    <a:pt x="191" y="250"/>
                    <a:pt x="191" y="250"/>
                    <a:pt x="191" y="250"/>
                  </a:cubicBezTo>
                  <a:cubicBezTo>
                    <a:pt x="191" y="250"/>
                    <a:pt x="191" y="250"/>
                    <a:pt x="191" y="250"/>
                  </a:cubicBezTo>
                  <a:cubicBezTo>
                    <a:pt x="191" y="249"/>
                    <a:pt x="192" y="250"/>
                    <a:pt x="192" y="250"/>
                  </a:cubicBezTo>
                  <a:cubicBezTo>
                    <a:pt x="193" y="251"/>
                    <a:pt x="192" y="251"/>
                    <a:pt x="192" y="252"/>
                  </a:cubicBezTo>
                  <a:cubicBezTo>
                    <a:pt x="191" y="252"/>
                    <a:pt x="191" y="252"/>
                    <a:pt x="191" y="252"/>
                  </a:cubicBezTo>
                  <a:cubicBezTo>
                    <a:pt x="189" y="253"/>
                    <a:pt x="186" y="254"/>
                    <a:pt x="184" y="255"/>
                  </a:cubicBezTo>
                  <a:close/>
                  <a:moveTo>
                    <a:pt x="199" y="247"/>
                  </a:moveTo>
                  <a:cubicBezTo>
                    <a:pt x="198" y="247"/>
                    <a:pt x="199" y="246"/>
                    <a:pt x="199" y="246"/>
                  </a:cubicBezTo>
                  <a:cubicBezTo>
                    <a:pt x="202" y="245"/>
                    <a:pt x="204" y="243"/>
                    <a:pt x="207" y="242"/>
                  </a:cubicBezTo>
                  <a:cubicBezTo>
                    <a:pt x="208" y="242"/>
                    <a:pt x="208" y="242"/>
                    <a:pt x="209" y="242"/>
                  </a:cubicBezTo>
                  <a:cubicBezTo>
                    <a:pt x="209" y="243"/>
                    <a:pt x="209" y="244"/>
                    <a:pt x="208" y="244"/>
                  </a:cubicBezTo>
                  <a:cubicBezTo>
                    <a:pt x="205" y="245"/>
                    <a:pt x="203" y="247"/>
                    <a:pt x="200" y="248"/>
                  </a:cubicBezTo>
                  <a:cubicBezTo>
                    <a:pt x="200" y="248"/>
                    <a:pt x="200" y="248"/>
                    <a:pt x="200" y="248"/>
                  </a:cubicBezTo>
                  <a:cubicBezTo>
                    <a:pt x="199" y="248"/>
                    <a:pt x="199" y="248"/>
                    <a:pt x="199" y="247"/>
                  </a:cubicBezTo>
                  <a:close/>
                  <a:moveTo>
                    <a:pt x="175" y="259"/>
                  </a:moveTo>
                  <a:cubicBezTo>
                    <a:pt x="172" y="260"/>
                    <a:pt x="169" y="261"/>
                    <a:pt x="167" y="262"/>
                  </a:cubicBezTo>
                  <a:cubicBezTo>
                    <a:pt x="166" y="262"/>
                    <a:pt x="165" y="262"/>
                    <a:pt x="165" y="261"/>
                  </a:cubicBezTo>
                  <a:cubicBezTo>
                    <a:pt x="165" y="261"/>
                    <a:pt x="165" y="260"/>
                    <a:pt x="166" y="260"/>
                  </a:cubicBezTo>
                  <a:cubicBezTo>
                    <a:pt x="169" y="259"/>
                    <a:pt x="172" y="258"/>
                    <a:pt x="174" y="257"/>
                  </a:cubicBezTo>
                  <a:cubicBezTo>
                    <a:pt x="175" y="256"/>
                    <a:pt x="176" y="257"/>
                    <a:pt x="176" y="257"/>
                  </a:cubicBezTo>
                  <a:cubicBezTo>
                    <a:pt x="176" y="258"/>
                    <a:pt x="176" y="258"/>
                    <a:pt x="175" y="259"/>
                  </a:cubicBezTo>
                  <a:cubicBezTo>
                    <a:pt x="175" y="259"/>
                    <a:pt x="175" y="259"/>
                    <a:pt x="175" y="259"/>
                  </a:cubicBezTo>
                  <a:close/>
                  <a:moveTo>
                    <a:pt x="215" y="239"/>
                  </a:moveTo>
                  <a:cubicBezTo>
                    <a:pt x="214" y="239"/>
                    <a:pt x="215" y="238"/>
                    <a:pt x="215" y="238"/>
                  </a:cubicBezTo>
                  <a:cubicBezTo>
                    <a:pt x="218" y="236"/>
                    <a:pt x="220" y="235"/>
                    <a:pt x="223" y="233"/>
                  </a:cubicBezTo>
                  <a:cubicBezTo>
                    <a:pt x="223" y="233"/>
                    <a:pt x="224" y="233"/>
                    <a:pt x="224" y="234"/>
                  </a:cubicBezTo>
                  <a:cubicBezTo>
                    <a:pt x="225" y="234"/>
                    <a:pt x="225" y="235"/>
                    <a:pt x="224" y="235"/>
                  </a:cubicBezTo>
                  <a:cubicBezTo>
                    <a:pt x="221" y="237"/>
                    <a:pt x="219" y="238"/>
                    <a:pt x="216" y="240"/>
                  </a:cubicBezTo>
                  <a:cubicBezTo>
                    <a:pt x="216" y="240"/>
                    <a:pt x="216" y="240"/>
                    <a:pt x="216" y="240"/>
                  </a:cubicBezTo>
                  <a:cubicBezTo>
                    <a:pt x="216" y="240"/>
                    <a:pt x="215" y="240"/>
                    <a:pt x="215" y="239"/>
                  </a:cubicBezTo>
                  <a:close/>
                  <a:moveTo>
                    <a:pt x="158" y="265"/>
                  </a:moveTo>
                  <a:cubicBezTo>
                    <a:pt x="155" y="266"/>
                    <a:pt x="152" y="267"/>
                    <a:pt x="149" y="267"/>
                  </a:cubicBezTo>
                  <a:cubicBezTo>
                    <a:pt x="149" y="268"/>
                    <a:pt x="148" y="267"/>
                    <a:pt x="148" y="267"/>
                  </a:cubicBezTo>
                  <a:cubicBezTo>
                    <a:pt x="148" y="266"/>
                    <a:pt x="148" y="265"/>
                    <a:pt x="149" y="265"/>
                  </a:cubicBezTo>
                  <a:cubicBezTo>
                    <a:pt x="152" y="264"/>
                    <a:pt x="155" y="263"/>
                    <a:pt x="157" y="263"/>
                  </a:cubicBezTo>
                  <a:cubicBezTo>
                    <a:pt x="158" y="262"/>
                    <a:pt x="159" y="263"/>
                    <a:pt x="159" y="263"/>
                  </a:cubicBezTo>
                  <a:cubicBezTo>
                    <a:pt x="159" y="264"/>
                    <a:pt x="159" y="264"/>
                    <a:pt x="158" y="265"/>
                  </a:cubicBezTo>
                  <a:cubicBezTo>
                    <a:pt x="158" y="265"/>
                    <a:pt x="158" y="265"/>
                    <a:pt x="158" y="265"/>
                  </a:cubicBezTo>
                  <a:close/>
                  <a:moveTo>
                    <a:pt x="620" y="58"/>
                  </a:moveTo>
                  <a:cubicBezTo>
                    <a:pt x="620" y="57"/>
                    <a:pt x="619" y="56"/>
                    <a:pt x="619" y="56"/>
                  </a:cubicBezTo>
                  <a:cubicBezTo>
                    <a:pt x="618" y="54"/>
                    <a:pt x="617" y="52"/>
                    <a:pt x="615" y="50"/>
                  </a:cubicBezTo>
                  <a:cubicBezTo>
                    <a:pt x="615" y="50"/>
                    <a:pt x="615" y="49"/>
                    <a:pt x="616" y="49"/>
                  </a:cubicBezTo>
                  <a:cubicBezTo>
                    <a:pt x="616" y="48"/>
                    <a:pt x="617" y="49"/>
                    <a:pt x="617" y="49"/>
                  </a:cubicBezTo>
                  <a:cubicBezTo>
                    <a:pt x="618" y="51"/>
                    <a:pt x="620" y="53"/>
                    <a:pt x="621" y="54"/>
                  </a:cubicBezTo>
                  <a:cubicBezTo>
                    <a:pt x="621" y="55"/>
                    <a:pt x="622" y="56"/>
                    <a:pt x="622" y="57"/>
                  </a:cubicBezTo>
                  <a:cubicBezTo>
                    <a:pt x="622" y="58"/>
                    <a:pt x="622" y="58"/>
                    <a:pt x="622" y="59"/>
                  </a:cubicBezTo>
                  <a:cubicBezTo>
                    <a:pt x="621" y="59"/>
                    <a:pt x="621" y="59"/>
                    <a:pt x="621" y="59"/>
                  </a:cubicBezTo>
                  <a:cubicBezTo>
                    <a:pt x="621" y="59"/>
                    <a:pt x="620" y="59"/>
                    <a:pt x="620" y="58"/>
                  </a:cubicBezTo>
                  <a:close/>
                  <a:moveTo>
                    <a:pt x="230" y="230"/>
                  </a:moveTo>
                  <a:cubicBezTo>
                    <a:pt x="230" y="230"/>
                    <a:pt x="230" y="229"/>
                    <a:pt x="231" y="228"/>
                  </a:cubicBezTo>
                  <a:cubicBezTo>
                    <a:pt x="233" y="227"/>
                    <a:pt x="236" y="225"/>
                    <a:pt x="238" y="224"/>
                  </a:cubicBezTo>
                  <a:cubicBezTo>
                    <a:pt x="239" y="223"/>
                    <a:pt x="239" y="223"/>
                    <a:pt x="240" y="224"/>
                  </a:cubicBezTo>
                  <a:cubicBezTo>
                    <a:pt x="240" y="224"/>
                    <a:pt x="240" y="225"/>
                    <a:pt x="239" y="225"/>
                  </a:cubicBezTo>
                  <a:cubicBezTo>
                    <a:pt x="237" y="227"/>
                    <a:pt x="234" y="229"/>
                    <a:pt x="232" y="230"/>
                  </a:cubicBezTo>
                  <a:cubicBezTo>
                    <a:pt x="232" y="230"/>
                    <a:pt x="232" y="230"/>
                    <a:pt x="232" y="230"/>
                  </a:cubicBezTo>
                  <a:cubicBezTo>
                    <a:pt x="231" y="231"/>
                    <a:pt x="230" y="231"/>
                    <a:pt x="230" y="230"/>
                  </a:cubicBezTo>
                  <a:close/>
                  <a:moveTo>
                    <a:pt x="31" y="318"/>
                  </a:moveTo>
                  <a:cubicBezTo>
                    <a:pt x="29" y="316"/>
                    <a:pt x="27" y="314"/>
                    <a:pt x="25" y="312"/>
                  </a:cubicBezTo>
                  <a:cubicBezTo>
                    <a:pt x="24" y="311"/>
                    <a:pt x="24" y="310"/>
                    <a:pt x="25" y="310"/>
                  </a:cubicBezTo>
                  <a:cubicBezTo>
                    <a:pt x="25" y="309"/>
                    <a:pt x="26" y="310"/>
                    <a:pt x="26" y="310"/>
                  </a:cubicBezTo>
                  <a:cubicBezTo>
                    <a:pt x="28" y="312"/>
                    <a:pt x="30" y="314"/>
                    <a:pt x="32" y="316"/>
                  </a:cubicBezTo>
                  <a:cubicBezTo>
                    <a:pt x="33" y="317"/>
                    <a:pt x="33" y="318"/>
                    <a:pt x="32" y="318"/>
                  </a:cubicBezTo>
                  <a:cubicBezTo>
                    <a:pt x="32" y="318"/>
                    <a:pt x="32" y="318"/>
                    <a:pt x="32" y="318"/>
                  </a:cubicBezTo>
                  <a:cubicBezTo>
                    <a:pt x="32" y="318"/>
                    <a:pt x="31" y="318"/>
                    <a:pt x="31" y="318"/>
                  </a:cubicBezTo>
                  <a:close/>
                  <a:moveTo>
                    <a:pt x="141" y="270"/>
                  </a:moveTo>
                  <a:cubicBezTo>
                    <a:pt x="138" y="271"/>
                    <a:pt x="135" y="271"/>
                    <a:pt x="132" y="272"/>
                  </a:cubicBezTo>
                  <a:cubicBezTo>
                    <a:pt x="131" y="272"/>
                    <a:pt x="131" y="272"/>
                    <a:pt x="130" y="271"/>
                  </a:cubicBezTo>
                  <a:cubicBezTo>
                    <a:pt x="130" y="270"/>
                    <a:pt x="131" y="270"/>
                    <a:pt x="131" y="270"/>
                  </a:cubicBezTo>
                  <a:cubicBezTo>
                    <a:pt x="134" y="269"/>
                    <a:pt x="137" y="268"/>
                    <a:pt x="140" y="268"/>
                  </a:cubicBezTo>
                  <a:cubicBezTo>
                    <a:pt x="141" y="267"/>
                    <a:pt x="141" y="268"/>
                    <a:pt x="141" y="268"/>
                  </a:cubicBezTo>
                  <a:cubicBezTo>
                    <a:pt x="142" y="269"/>
                    <a:pt x="141" y="269"/>
                    <a:pt x="141" y="270"/>
                  </a:cubicBezTo>
                  <a:cubicBezTo>
                    <a:pt x="141" y="270"/>
                    <a:pt x="141" y="270"/>
                    <a:pt x="141" y="270"/>
                  </a:cubicBezTo>
                  <a:close/>
                  <a:moveTo>
                    <a:pt x="245" y="220"/>
                  </a:moveTo>
                  <a:cubicBezTo>
                    <a:pt x="245" y="220"/>
                    <a:pt x="245" y="219"/>
                    <a:pt x="246" y="219"/>
                  </a:cubicBezTo>
                  <a:cubicBezTo>
                    <a:pt x="248" y="217"/>
                    <a:pt x="250" y="215"/>
                    <a:pt x="253" y="213"/>
                  </a:cubicBezTo>
                  <a:cubicBezTo>
                    <a:pt x="253" y="213"/>
                    <a:pt x="254" y="213"/>
                    <a:pt x="254" y="214"/>
                  </a:cubicBezTo>
                  <a:cubicBezTo>
                    <a:pt x="255" y="214"/>
                    <a:pt x="255" y="215"/>
                    <a:pt x="254" y="215"/>
                  </a:cubicBezTo>
                  <a:cubicBezTo>
                    <a:pt x="252" y="217"/>
                    <a:pt x="249" y="219"/>
                    <a:pt x="247" y="220"/>
                  </a:cubicBezTo>
                  <a:cubicBezTo>
                    <a:pt x="247" y="220"/>
                    <a:pt x="247" y="220"/>
                    <a:pt x="247" y="221"/>
                  </a:cubicBezTo>
                  <a:cubicBezTo>
                    <a:pt x="246" y="221"/>
                    <a:pt x="246" y="221"/>
                    <a:pt x="245" y="220"/>
                  </a:cubicBezTo>
                  <a:close/>
                  <a:moveTo>
                    <a:pt x="123" y="274"/>
                  </a:moveTo>
                  <a:cubicBezTo>
                    <a:pt x="120" y="274"/>
                    <a:pt x="117" y="275"/>
                    <a:pt x="114" y="276"/>
                  </a:cubicBezTo>
                  <a:cubicBezTo>
                    <a:pt x="113" y="276"/>
                    <a:pt x="113" y="275"/>
                    <a:pt x="113" y="275"/>
                  </a:cubicBezTo>
                  <a:cubicBezTo>
                    <a:pt x="113" y="274"/>
                    <a:pt x="113" y="273"/>
                    <a:pt x="114" y="273"/>
                  </a:cubicBezTo>
                  <a:cubicBezTo>
                    <a:pt x="117" y="273"/>
                    <a:pt x="120" y="272"/>
                    <a:pt x="123" y="272"/>
                  </a:cubicBezTo>
                  <a:cubicBezTo>
                    <a:pt x="123" y="272"/>
                    <a:pt x="124" y="272"/>
                    <a:pt x="124" y="273"/>
                  </a:cubicBezTo>
                  <a:cubicBezTo>
                    <a:pt x="124" y="273"/>
                    <a:pt x="124" y="274"/>
                    <a:pt x="123" y="274"/>
                  </a:cubicBezTo>
                  <a:cubicBezTo>
                    <a:pt x="123" y="274"/>
                    <a:pt x="123" y="274"/>
                    <a:pt x="123" y="274"/>
                  </a:cubicBezTo>
                  <a:close/>
                  <a:moveTo>
                    <a:pt x="260" y="209"/>
                  </a:moveTo>
                  <a:cubicBezTo>
                    <a:pt x="259" y="209"/>
                    <a:pt x="260" y="208"/>
                    <a:pt x="260" y="208"/>
                  </a:cubicBezTo>
                  <a:cubicBezTo>
                    <a:pt x="262" y="206"/>
                    <a:pt x="265" y="204"/>
                    <a:pt x="267" y="202"/>
                  </a:cubicBezTo>
                  <a:cubicBezTo>
                    <a:pt x="268" y="202"/>
                    <a:pt x="268" y="202"/>
                    <a:pt x="269" y="202"/>
                  </a:cubicBezTo>
                  <a:cubicBezTo>
                    <a:pt x="269" y="203"/>
                    <a:pt x="269" y="204"/>
                    <a:pt x="269" y="204"/>
                  </a:cubicBezTo>
                  <a:cubicBezTo>
                    <a:pt x="266" y="206"/>
                    <a:pt x="264" y="208"/>
                    <a:pt x="261" y="210"/>
                  </a:cubicBezTo>
                  <a:cubicBezTo>
                    <a:pt x="261" y="210"/>
                    <a:pt x="261" y="210"/>
                    <a:pt x="261" y="210"/>
                  </a:cubicBezTo>
                  <a:cubicBezTo>
                    <a:pt x="261" y="210"/>
                    <a:pt x="260" y="210"/>
                    <a:pt x="260" y="209"/>
                  </a:cubicBezTo>
                  <a:close/>
                  <a:moveTo>
                    <a:pt x="105" y="277"/>
                  </a:moveTo>
                  <a:cubicBezTo>
                    <a:pt x="102" y="277"/>
                    <a:pt x="99" y="278"/>
                    <a:pt x="96" y="278"/>
                  </a:cubicBezTo>
                  <a:cubicBezTo>
                    <a:pt x="96" y="278"/>
                    <a:pt x="95" y="278"/>
                    <a:pt x="95" y="277"/>
                  </a:cubicBezTo>
                  <a:cubicBezTo>
                    <a:pt x="95" y="277"/>
                    <a:pt x="95" y="276"/>
                    <a:pt x="96" y="276"/>
                  </a:cubicBezTo>
                  <a:cubicBezTo>
                    <a:pt x="99" y="276"/>
                    <a:pt x="102" y="275"/>
                    <a:pt x="105" y="275"/>
                  </a:cubicBezTo>
                  <a:cubicBezTo>
                    <a:pt x="105" y="275"/>
                    <a:pt x="106" y="275"/>
                    <a:pt x="106" y="276"/>
                  </a:cubicBezTo>
                  <a:cubicBezTo>
                    <a:pt x="106" y="276"/>
                    <a:pt x="106" y="277"/>
                    <a:pt x="105" y="277"/>
                  </a:cubicBezTo>
                  <a:cubicBezTo>
                    <a:pt x="105" y="277"/>
                    <a:pt x="105" y="277"/>
                    <a:pt x="105" y="277"/>
                  </a:cubicBezTo>
                  <a:close/>
                  <a:moveTo>
                    <a:pt x="274" y="198"/>
                  </a:moveTo>
                  <a:cubicBezTo>
                    <a:pt x="273" y="198"/>
                    <a:pt x="274" y="197"/>
                    <a:pt x="274" y="197"/>
                  </a:cubicBezTo>
                  <a:cubicBezTo>
                    <a:pt x="276" y="195"/>
                    <a:pt x="279" y="193"/>
                    <a:pt x="281" y="191"/>
                  </a:cubicBezTo>
                  <a:cubicBezTo>
                    <a:pt x="281" y="190"/>
                    <a:pt x="282" y="190"/>
                    <a:pt x="282" y="191"/>
                  </a:cubicBezTo>
                  <a:cubicBezTo>
                    <a:pt x="283" y="191"/>
                    <a:pt x="283" y="192"/>
                    <a:pt x="282" y="192"/>
                  </a:cubicBezTo>
                  <a:cubicBezTo>
                    <a:pt x="280" y="194"/>
                    <a:pt x="278" y="196"/>
                    <a:pt x="275" y="198"/>
                  </a:cubicBezTo>
                  <a:cubicBezTo>
                    <a:pt x="275" y="198"/>
                    <a:pt x="275" y="198"/>
                    <a:pt x="275" y="198"/>
                  </a:cubicBezTo>
                  <a:cubicBezTo>
                    <a:pt x="275" y="199"/>
                    <a:pt x="274" y="198"/>
                    <a:pt x="274" y="198"/>
                  </a:cubicBezTo>
                  <a:close/>
                  <a:moveTo>
                    <a:pt x="87" y="279"/>
                  </a:moveTo>
                  <a:cubicBezTo>
                    <a:pt x="84" y="279"/>
                    <a:pt x="81" y="280"/>
                    <a:pt x="78" y="280"/>
                  </a:cubicBezTo>
                  <a:cubicBezTo>
                    <a:pt x="78" y="280"/>
                    <a:pt x="77" y="279"/>
                    <a:pt x="77" y="279"/>
                  </a:cubicBezTo>
                  <a:cubicBezTo>
                    <a:pt x="77" y="278"/>
                    <a:pt x="77" y="278"/>
                    <a:pt x="78" y="278"/>
                  </a:cubicBezTo>
                  <a:cubicBezTo>
                    <a:pt x="81" y="277"/>
                    <a:pt x="84" y="277"/>
                    <a:pt x="87" y="277"/>
                  </a:cubicBezTo>
                  <a:cubicBezTo>
                    <a:pt x="88" y="277"/>
                    <a:pt x="88" y="277"/>
                    <a:pt x="88" y="278"/>
                  </a:cubicBezTo>
                  <a:cubicBezTo>
                    <a:pt x="88" y="278"/>
                    <a:pt x="88" y="279"/>
                    <a:pt x="88" y="279"/>
                  </a:cubicBezTo>
                  <a:cubicBezTo>
                    <a:pt x="87" y="279"/>
                    <a:pt x="87" y="279"/>
                    <a:pt x="87" y="279"/>
                  </a:cubicBezTo>
                  <a:close/>
                  <a:moveTo>
                    <a:pt x="611" y="43"/>
                  </a:moveTo>
                  <a:cubicBezTo>
                    <a:pt x="609" y="40"/>
                    <a:pt x="607" y="38"/>
                    <a:pt x="605" y="36"/>
                  </a:cubicBezTo>
                  <a:cubicBezTo>
                    <a:pt x="605" y="35"/>
                    <a:pt x="605" y="35"/>
                    <a:pt x="605" y="34"/>
                  </a:cubicBezTo>
                  <a:cubicBezTo>
                    <a:pt x="606" y="34"/>
                    <a:pt x="606" y="34"/>
                    <a:pt x="607" y="34"/>
                  </a:cubicBezTo>
                  <a:cubicBezTo>
                    <a:pt x="609" y="37"/>
                    <a:pt x="611" y="39"/>
                    <a:pt x="612" y="42"/>
                  </a:cubicBezTo>
                  <a:cubicBezTo>
                    <a:pt x="613" y="42"/>
                    <a:pt x="613" y="43"/>
                    <a:pt x="612" y="43"/>
                  </a:cubicBezTo>
                  <a:cubicBezTo>
                    <a:pt x="612" y="43"/>
                    <a:pt x="612" y="43"/>
                    <a:pt x="612" y="43"/>
                  </a:cubicBezTo>
                  <a:cubicBezTo>
                    <a:pt x="611" y="43"/>
                    <a:pt x="611" y="43"/>
                    <a:pt x="611" y="43"/>
                  </a:cubicBezTo>
                  <a:close/>
                  <a:moveTo>
                    <a:pt x="287" y="186"/>
                  </a:moveTo>
                  <a:cubicBezTo>
                    <a:pt x="287" y="186"/>
                    <a:pt x="287" y="185"/>
                    <a:pt x="287" y="184"/>
                  </a:cubicBezTo>
                  <a:cubicBezTo>
                    <a:pt x="290" y="182"/>
                    <a:pt x="292" y="180"/>
                    <a:pt x="294" y="178"/>
                  </a:cubicBezTo>
                  <a:cubicBezTo>
                    <a:pt x="294" y="178"/>
                    <a:pt x="295" y="178"/>
                    <a:pt x="296" y="178"/>
                  </a:cubicBezTo>
                  <a:cubicBezTo>
                    <a:pt x="296" y="179"/>
                    <a:pt x="296" y="179"/>
                    <a:pt x="295" y="180"/>
                  </a:cubicBezTo>
                  <a:cubicBezTo>
                    <a:pt x="293" y="182"/>
                    <a:pt x="291" y="184"/>
                    <a:pt x="289" y="186"/>
                  </a:cubicBezTo>
                  <a:cubicBezTo>
                    <a:pt x="289" y="186"/>
                    <a:pt x="289" y="186"/>
                    <a:pt x="289" y="186"/>
                  </a:cubicBezTo>
                  <a:cubicBezTo>
                    <a:pt x="288" y="187"/>
                    <a:pt x="288" y="186"/>
                    <a:pt x="287" y="186"/>
                  </a:cubicBezTo>
                  <a:close/>
                  <a:moveTo>
                    <a:pt x="18" y="305"/>
                  </a:moveTo>
                  <a:cubicBezTo>
                    <a:pt x="16" y="303"/>
                    <a:pt x="14" y="300"/>
                    <a:pt x="12" y="298"/>
                  </a:cubicBezTo>
                  <a:cubicBezTo>
                    <a:pt x="12" y="298"/>
                    <a:pt x="12" y="297"/>
                    <a:pt x="12" y="297"/>
                  </a:cubicBezTo>
                  <a:cubicBezTo>
                    <a:pt x="13" y="296"/>
                    <a:pt x="14" y="296"/>
                    <a:pt x="14" y="297"/>
                  </a:cubicBezTo>
                  <a:cubicBezTo>
                    <a:pt x="16" y="299"/>
                    <a:pt x="18" y="301"/>
                    <a:pt x="20" y="303"/>
                  </a:cubicBezTo>
                  <a:cubicBezTo>
                    <a:pt x="20" y="304"/>
                    <a:pt x="20" y="305"/>
                    <a:pt x="20" y="305"/>
                  </a:cubicBezTo>
                  <a:cubicBezTo>
                    <a:pt x="20" y="305"/>
                    <a:pt x="20" y="305"/>
                    <a:pt x="20" y="305"/>
                  </a:cubicBezTo>
                  <a:cubicBezTo>
                    <a:pt x="19" y="305"/>
                    <a:pt x="19" y="305"/>
                    <a:pt x="18" y="305"/>
                  </a:cubicBezTo>
                  <a:close/>
                  <a:moveTo>
                    <a:pt x="69" y="280"/>
                  </a:moveTo>
                  <a:cubicBezTo>
                    <a:pt x="66" y="280"/>
                    <a:pt x="63" y="280"/>
                    <a:pt x="60" y="280"/>
                  </a:cubicBezTo>
                  <a:cubicBezTo>
                    <a:pt x="59" y="280"/>
                    <a:pt x="59" y="280"/>
                    <a:pt x="59" y="279"/>
                  </a:cubicBezTo>
                  <a:cubicBezTo>
                    <a:pt x="59" y="279"/>
                    <a:pt x="59" y="278"/>
                    <a:pt x="60" y="278"/>
                  </a:cubicBezTo>
                  <a:cubicBezTo>
                    <a:pt x="63" y="278"/>
                    <a:pt x="66" y="278"/>
                    <a:pt x="69" y="278"/>
                  </a:cubicBezTo>
                  <a:cubicBezTo>
                    <a:pt x="70" y="278"/>
                    <a:pt x="70" y="278"/>
                    <a:pt x="70" y="279"/>
                  </a:cubicBezTo>
                  <a:cubicBezTo>
                    <a:pt x="70" y="280"/>
                    <a:pt x="70" y="280"/>
                    <a:pt x="69" y="280"/>
                  </a:cubicBezTo>
                  <a:cubicBezTo>
                    <a:pt x="69" y="280"/>
                    <a:pt x="69" y="280"/>
                    <a:pt x="69" y="280"/>
                  </a:cubicBezTo>
                  <a:close/>
                  <a:moveTo>
                    <a:pt x="300" y="174"/>
                  </a:moveTo>
                  <a:cubicBezTo>
                    <a:pt x="300" y="173"/>
                    <a:pt x="300" y="172"/>
                    <a:pt x="300" y="172"/>
                  </a:cubicBezTo>
                  <a:cubicBezTo>
                    <a:pt x="302" y="170"/>
                    <a:pt x="304" y="168"/>
                    <a:pt x="307" y="165"/>
                  </a:cubicBezTo>
                  <a:cubicBezTo>
                    <a:pt x="307" y="165"/>
                    <a:pt x="308" y="165"/>
                    <a:pt x="308" y="165"/>
                  </a:cubicBezTo>
                  <a:cubicBezTo>
                    <a:pt x="309" y="166"/>
                    <a:pt x="309" y="167"/>
                    <a:pt x="308" y="167"/>
                  </a:cubicBezTo>
                  <a:cubicBezTo>
                    <a:pt x="306" y="169"/>
                    <a:pt x="304" y="171"/>
                    <a:pt x="302" y="174"/>
                  </a:cubicBezTo>
                  <a:cubicBezTo>
                    <a:pt x="302" y="174"/>
                    <a:pt x="302" y="174"/>
                    <a:pt x="302" y="174"/>
                  </a:cubicBezTo>
                  <a:cubicBezTo>
                    <a:pt x="301" y="174"/>
                    <a:pt x="301" y="174"/>
                    <a:pt x="300" y="174"/>
                  </a:cubicBezTo>
                  <a:close/>
                  <a:moveTo>
                    <a:pt x="51" y="280"/>
                  </a:moveTo>
                  <a:cubicBezTo>
                    <a:pt x="48" y="280"/>
                    <a:pt x="45" y="280"/>
                    <a:pt x="42" y="280"/>
                  </a:cubicBezTo>
                  <a:cubicBezTo>
                    <a:pt x="41" y="280"/>
                    <a:pt x="41" y="279"/>
                    <a:pt x="41" y="279"/>
                  </a:cubicBezTo>
                  <a:cubicBezTo>
                    <a:pt x="41" y="278"/>
                    <a:pt x="41" y="278"/>
                    <a:pt x="42" y="278"/>
                  </a:cubicBezTo>
                  <a:cubicBezTo>
                    <a:pt x="45" y="278"/>
                    <a:pt x="48" y="278"/>
                    <a:pt x="51" y="278"/>
                  </a:cubicBezTo>
                  <a:cubicBezTo>
                    <a:pt x="52" y="278"/>
                    <a:pt x="52" y="279"/>
                    <a:pt x="52" y="279"/>
                  </a:cubicBezTo>
                  <a:cubicBezTo>
                    <a:pt x="52" y="280"/>
                    <a:pt x="52" y="280"/>
                    <a:pt x="51" y="280"/>
                  </a:cubicBezTo>
                  <a:cubicBezTo>
                    <a:pt x="51" y="280"/>
                    <a:pt x="51" y="280"/>
                    <a:pt x="51" y="280"/>
                  </a:cubicBezTo>
                  <a:close/>
                  <a:moveTo>
                    <a:pt x="313" y="160"/>
                  </a:moveTo>
                  <a:cubicBezTo>
                    <a:pt x="312" y="160"/>
                    <a:pt x="312" y="159"/>
                    <a:pt x="313" y="159"/>
                  </a:cubicBezTo>
                  <a:cubicBezTo>
                    <a:pt x="315" y="157"/>
                    <a:pt x="317" y="155"/>
                    <a:pt x="319" y="152"/>
                  </a:cubicBezTo>
                  <a:cubicBezTo>
                    <a:pt x="319" y="152"/>
                    <a:pt x="320" y="152"/>
                    <a:pt x="320" y="152"/>
                  </a:cubicBezTo>
                  <a:cubicBezTo>
                    <a:pt x="321" y="153"/>
                    <a:pt x="321" y="153"/>
                    <a:pt x="320" y="154"/>
                  </a:cubicBezTo>
                  <a:cubicBezTo>
                    <a:pt x="318" y="156"/>
                    <a:pt x="316" y="158"/>
                    <a:pt x="314" y="160"/>
                  </a:cubicBezTo>
                  <a:cubicBezTo>
                    <a:pt x="314" y="161"/>
                    <a:pt x="314" y="161"/>
                    <a:pt x="314" y="161"/>
                  </a:cubicBezTo>
                  <a:cubicBezTo>
                    <a:pt x="314" y="161"/>
                    <a:pt x="313" y="161"/>
                    <a:pt x="313" y="160"/>
                  </a:cubicBezTo>
                  <a:close/>
                  <a:moveTo>
                    <a:pt x="599" y="29"/>
                  </a:moveTo>
                  <a:cubicBezTo>
                    <a:pt x="598" y="28"/>
                    <a:pt x="597" y="27"/>
                    <a:pt x="596" y="26"/>
                  </a:cubicBezTo>
                  <a:cubicBezTo>
                    <a:pt x="595" y="25"/>
                    <a:pt x="594" y="24"/>
                    <a:pt x="593" y="23"/>
                  </a:cubicBezTo>
                  <a:cubicBezTo>
                    <a:pt x="592" y="23"/>
                    <a:pt x="592" y="22"/>
                    <a:pt x="593" y="21"/>
                  </a:cubicBezTo>
                  <a:cubicBezTo>
                    <a:pt x="593" y="21"/>
                    <a:pt x="594" y="21"/>
                    <a:pt x="594" y="21"/>
                  </a:cubicBezTo>
                  <a:cubicBezTo>
                    <a:pt x="595" y="22"/>
                    <a:pt x="597" y="23"/>
                    <a:pt x="598" y="25"/>
                  </a:cubicBezTo>
                  <a:cubicBezTo>
                    <a:pt x="599" y="25"/>
                    <a:pt x="600" y="27"/>
                    <a:pt x="601" y="28"/>
                  </a:cubicBezTo>
                  <a:cubicBezTo>
                    <a:pt x="601" y="28"/>
                    <a:pt x="601" y="29"/>
                    <a:pt x="601" y="29"/>
                  </a:cubicBezTo>
                  <a:cubicBezTo>
                    <a:pt x="601" y="29"/>
                    <a:pt x="601" y="29"/>
                    <a:pt x="600" y="29"/>
                  </a:cubicBezTo>
                  <a:cubicBezTo>
                    <a:pt x="600" y="30"/>
                    <a:pt x="600" y="29"/>
                    <a:pt x="599" y="29"/>
                  </a:cubicBezTo>
                  <a:close/>
                  <a:moveTo>
                    <a:pt x="6" y="291"/>
                  </a:moveTo>
                  <a:cubicBezTo>
                    <a:pt x="4" y="289"/>
                    <a:pt x="2" y="287"/>
                    <a:pt x="0" y="284"/>
                  </a:cubicBezTo>
                  <a:cubicBezTo>
                    <a:pt x="0" y="284"/>
                    <a:pt x="0" y="283"/>
                    <a:pt x="1" y="283"/>
                  </a:cubicBezTo>
                  <a:cubicBezTo>
                    <a:pt x="1" y="282"/>
                    <a:pt x="2" y="283"/>
                    <a:pt x="2" y="283"/>
                  </a:cubicBezTo>
                  <a:cubicBezTo>
                    <a:pt x="4" y="285"/>
                    <a:pt x="6" y="288"/>
                    <a:pt x="8" y="290"/>
                  </a:cubicBezTo>
                  <a:cubicBezTo>
                    <a:pt x="8" y="290"/>
                    <a:pt x="8" y="291"/>
                    <a:pt x="8" y="291"/>
                  </a:cubicBezTo>
                  <a:cubicBezTo>
                    <a:pt x="8" y="292"/>
                    <a:pt x="8" y="292"/>
                    <a:pt x="8" y="292"/>
                  </a:cubicBezTo>
                  <a:cubicBezTo>
                    <a:pt x="7" y="292"/>
                    <a:pt x="7" y="292"/>
                    <a:pt x="6" y="291"/>
                  </a:cubicBezTo>
                  <a:close/>
                  <a:moveTo>
                    <a:pt x="33" y="279"/>
                  </a:moveTo>
                  <a:cubicBezTo>
                    <a:pt x="30" y="279"/>
                    <a:pt x="27" y="279"/>
                    <a:pt x="24" y="279"/>
                  </a:cubicBezTo>
                  <a:cubicBezTo>
                    <a:pt x="23" y="279"/>
                    <a:pt x="23" y="278"/>
                    <a:pt x="23" y="277"/>
                  </a:cubicBezTo>
                  <a:cubicBezTo>
                    <a:pt x="23" y="277"/>
                    <a:pt x="23" y="276"/>
                    <a:pt x="24" y="276"/>
                  </a:cubicBezTo>
                  <a:cubicBezTo>
                    <a:pt x="27" y="277"/>
                    <a:pt x="30" y="277"/>
                    <a:pt x="33" y="277"/>
                  </a:cubicBezTo>
                  <a:cubicBezTo>
                    <a:pt x="34" y="277"/>
                    <a:pt x="34" y="278"/>
                    <a:pt x="34" y="278"/>
                  </a:cubicBezTo>
                  <a:cubicBezTo>
                    <a:pt x="34" y="279"/>
                    <a:pt x="34" y="279"/>
                    <a:pt x="33" y="279"/>
                  </a:cubicBezTo>
                  <a:cubicBezTo>
                    <a:pt x="33" y="279"/>
                    <a:pt x="33" y="279"/>
                    <a:pt x="33" y="279"/>
                  </a:cubicBezTo>
                  <a:close/>
                  <a:moveTo>
                    <a:pt x="325" y="147"/>
                  </a:moveTo>
                  <a:cubicBezTo>
                    <a:pt x="324" y="147"/>
                    <a:pt x="324" y="146"/>
                    <a:pt x="325" y="145"/>
                  </a:cubicBezTo>
                  <a:cubicBezTo>
                    <a:pt x="327" y="143"/>
                    <a:pt x="329" y="141"/>
                    <a:pt x="331" y="139"/>
                  </a:cubicBezTo>
                  <a:cubicBezTo>
                    <a:pt x="331" y="138"/>
                    <a:pt x="332" y="138"/>
                    <a:pt x="332" y="139"/>
                  </a:cubicBezTo>
                  <a:cubicBezTo>
                    <a:pt x="333" y="139"/>
                    <a:pt x="333" y="140"/>
                    <a:pt x="332" y="140"/>
                  </a:cubicBezTo>
                  <a:cubicBezTo>
                    <a:pt x="330" y="142"/>
                    <a:pt x="328" y="145"/>
                    <a:pt x="326" y="147"/>
                  </a:cubicBezTo>
                  <a:cubicBezTo>
                    <a:pt x="326" y="147"/>
                    <a:pt x="326" y="147"/>
                    <a:pt x="326" y="147"/>
                  </a:cubicBezTo>
                  <a:cubicBezTo>
                    <a:pt x="326" y="147"/>
                    <a:pt x="325" y="147"/>
                    <a:pt x="325" y="147"/>
                  </a:cubicBezTo>
                  <a:close/>
                  <a:moveTo>
                    <a:pt x="15" y="278"/>
                  </a:moveTo>
                  <a:cubicBezTo>
                    <a:pt x="12" y="277"/>
                    <a:pt x="9" y="277"/>
                    <a:pt x="6" y="276"/>
                  </a:cubicBezTo>
                  <a:cubicBezTo>
                    <a:pt x="5" y="276"/>
                    <a:pt x="5" y="276"/>
                    <a:pt x="5" y="275"/>
                  </a:cubicBezTo>
                  <a:cubicBezTo>
                    <a:pt x="5" y="275"/>
                    <a:pt x="6" y="274"/>
                    <a:pt x="6" y="274"/>
                  </a:cubicBezTo>
                  <a:cubicBezTo>
                    <a:pt x="9" y="275"/>
                    <a:pt x="12" y="275"/>
                    <a:pt x="15" y="275"/>
                  </a:cubicBezTo>
                  <a:cubicBezTo>
                    <a:pt x="16" y="276"/>
                    <a:pt x="16" y="276"/>
                    <a:pt x="16" y="277"/>
                  </a:cubicBezTo>
                  <a:cubicBezTo>
                    <a:pt x="16" y="277"/>
                    <a:pt x="16" y="277"/>
                    <a:pt x="15" y="278"/>
                  </a:cubicBezTo>
                  <a:cubicBezTo>
                    <a:pt x="15" y="278"/>
                    <a:pt x="15" y="278"/>
                    <a:pt x="15" y="278"/>
                  </a:cubicBezTo>
                  <a:close/>
                  <a:moveTo>
                    <a:pt x="337" y="133"/>
                  </a:moveTo>
                  <a:cubicBezTo>
                    <a:pt x="336" y="133"/>
                    <a:pt x="336" y="132"/>
                    <a:pt x="337" y="132"/>
                  </a:cubicBezTo>
                  <a:cubicBezTo>
                    <a:pt x="337" y="132"/>
                    <a:pt x="337" y="132"/>
                    <a:pt x="337" y="132"/>
                  </a:cubicBezTo>
                  <a:cubicBezTo>
                    <a:pt x="339" y="130"/>
                    <a:pt x="341" y="127"/>
                    <a:pt x="343" y="125"/>
                  </a:cubicBezTo>
                  <a:cubicBezTo>
                    <a:pt x="343" y="125"/>
                    <a:pt x="344" y="125"/>
                    <a:pt x="344" y="125"/>
                  </a:cubicBezTo>
                  <a:cubicBezTo>
                    <a:pt x="345" y="125"/>
                    <a:pt x="345" y="126"/>
                    <a:pt x="344" y="127"/>
                  </a:cubicBezTo>
                  <a:cubicBezTo>
                    <a:pt x="342" y="129"/>
                    <a:pt x="340" y="131"/>
                    <a:pt x="338" y="133"/>
                  </a:cubicBezTo>
                  <a:cubicBezTo>
                    <a:pt x="338" y="133"/>
                    <a:pt x="338" y="133"/>
                    <a:pt x="338" y="133"/>
                  </a:cubicBezTo>
                  <a:cubicBezTo>
                    <a:pt x="338" y="134"/>
                    <a:pt x="338" y="134"/>
                    <a:pt x="338" y="134"/>
                  </a:cubicBezTo>
                  <a:cubicBezTo>
                    <a:pt x="338" y="134"/>
                    <a:pt x="337" y="134"/>
                    <a:pt x="337" y="133"/>
                  </a:cubicBezTo>
                  <a:close/>
                  <a:moveTo>
                    <a:pt x="586" y="17"/>
                  </a:moveTo>
                  <a:cubicBezTo>
                    <a:pt x="583" y="16"/>
                    <a:pt x="581" y="14"/>
                    <a:pt x="578" y="13"/>
                  </a:cubicBezTo>
                  <a:cubicBezTo>
                    <a:pt x="578" y="12"/>
                    <a:pt x="578" y="12"/>
                    <a:pt x="578" y="11"/>
                  </a:cubicBezTo>
                  <a:cubicBezTo>
                    <a:pt x="578" y="10"/>
                    <a:pt x="579" y="10"/>
                    <a:pt x="579" y="11"/>
                  </a:cubicBezTo>
                  <a:cubicBezTo>
                    <a:pt x="582" y="12"/>
                    <a:pt x="585" y="14"/>
                    <a:pt x="587" y="16"/>
                  </a:cubicBezTo>
                  <a:cubicBezTo>
                    <a:pt x="588" y="16"/>
                    <a:pt x="588" y="17"/>
                    <a:pt x="587" y="17"/>
                  </a:cubicBezTo>
                  <a:cubicBezTo>
                    <a:pt x="587" y="17"/>
                    <a:pt x="587" y="17"/>
                    <a:pt x="587" y="17"/>
                  </a:cubicBezTo>
                  <a:cubicBezTo>
                    <a:pt x="586" y="18"/>
                    <a:pt x="586" y="18"/>
                    <a:pt x="586" y="17"/>
                  </a:cubicBezTo>
                  <a:close/>
                  <a:moveTo>
                    <a:pt x="349" y="120"/>
                  </a:moveTo>
                  <a:cubicBezTo>
                    <a:pt x="348" y="119"/>
                    <a:pt x="348" y="119"/>
                    <a:pt x="349" y="118"/>
                  </a:cubicBezTo>
                  <a:cubicBezTo>
                    <a:pt x="351" y="116"/>
                    <a:pt x="353" y="114"/>
                    <a:pt x="355" y="112"/>
                  </a:cubicBezTo>
                  <a:cubicBezTo>
                    <a:pt x="355" y="111"/>
                    <a:pt x="356" y="111"/>
                    <a:pt x="356" y="112"/>
                  </a:cubicBezTo>
                  <a:cubicBezTo>
                    <a:pt x="357" y="112"/>
                    <a:pt x="357" y="113"/>
                    <a:pt x="356" y="113"/>
                  </a:cubicBezTo>
                  <a:cubicBezTo>
                    <a:pt x="354" y="115"/>
                    <a:pt x="352" y="117"/>
                    <a:pt x="350" y="120"/>
                  </a:cubicBezTo>
                  <a:cubicBezTo>
                    <a:pt x="350" y="120"/>
                    <a:pt x="350" y="120"/>
                    <a:pt x="350" y="120"/>
                  </a:cubicBezTo>
                  <a:cubicBezTo>
                    <a:pt x="349" y="120"/>
                    <a:pt x="349" y="120"/>
                    <a:pt x="349" y="120"/>
                  </a:cubicBezTo>
                  <a:close/>
                  <a:moveTo>
                    <a:pt x="361" y="107"/>
                  </a:moveTo>
                  <a:cubicBezTo>
                    <a:pt x="360" y="106"/>
                    <a:pt x="360" y="105"/>
                    <a:pt x="361" y="105"/>
                  </a:cubicBezTo>
                  <a:cubicBezTo>
                    <a:pt x="361" y="104"/>
                    <a:pt x="362" y="103"/>
                    <a:pt x="363" y="102"/>
                  </a:cubicBezTo>
                  <a:cubicBezTo>
                    <a:pt x="364" y="101"/>
                    <a:pt x="366" y="100"/>
                    <a:pt x="367" y="98"/>
                  </a:cubicBezTo>
                  <a:cubicBezTo>
                    <a:pt x="367" y="98"/>
                    <a:pt x="368" y="98"/>
                    <a:pt x="368" y="98"/>
                  </a:cubicBezTo>
                  <a:cubicBezTo>
                    <a:pt x="369" y="99"/>
                    <a:pt x="369" y="99"/>
                    <a:pt x="368" y="100"/>
                  </a:cubicBezTo>
                  <a:cubicBezTo>
                    <a:pt x="367" y="101"/>
                    <a:pt x="366" y="102"/>
                    <a:pt x="365" y="104"/>
                  </a:cubicBezTo>
                  <a:cubicBezTo>
                    <a:pt x="364" y="105"/>
                    <a:pt x="363" y="106"/>
                    <a:pt x="362" y="106"/>
                  </a:cubicBezTo>
                  <a:cubicBezTo>
                    <a:pt x="362" y="107"/>
                    <a:pt x="362" y="107"/>
                    <a:pt x="362" y="107"/>
                  </a:cubicBezTo>
                  <a:cubicBezTo>
                    <a:pt x="362" y="107"/>
                    <a:pt x="361" y="107"/>
                    <a:pt x="361" y="107"/>
                  </a:cubicBezTo>
                  <a:close/>
                  <a:moveTo>
                    <a:pt x="570" y="9"/>
                  </a:moveTo>
                  <a:cubicBezTo>
                    <a:pt x="570" y="9"/>
                    <a:pt x="570" y="9"/>
                    <a:pt x="570" y="9"/>
                  </a:cubicBezTo>
                  <a:cubicBezTo>
                    <a:pt x="568" y="7"/>
                    <a:pt x="565" y="6"/>
                    <a:pt x="562" y="5"/>
                  </a:cubicBezTo>
                  <a:cubicBezTo>
                    <a:pt x="561" y="5"/>
                    <a:pt x="561" y="5"/>
                    <a:pt x="561" y="4"/>
                  </a:cubicBezTo>
                  <a:cubicBezTo>
                    <a:pt x="561" y="3"/>
                    <a:pt x="562" y="3"/>
                    <a:pt x="563" y="3"/>
                  </a:cubicBezTo>
                  <a:cubicBezTo>
                    <a:pt x="566" y="4"/>
                    <a:pt x="568" y="5"/>
                    <a:pt x="571" y="6"/>
                  </a:cubicBezTo>
                  <a:cubicBezTo>
                    <a:pt x="571" y="6"/>
                    <a:pt x="571" y="6"/>
                    <a:pt x="571" y="6"/>
                  </a:cubicBezTo>
                  <a:cubicBezTo>
                    <a:pt x="572" y="7"/>
                    <a:pt x="572" y="7"/>
                    <a:pt x="572" y="8"/>
                  </a:cubicBezTo>
                  <a:cubicBezTo>
                    <a:pt x="572" y="8"/>
                    <a:pt x="571" y="8"/>
                    <a:pt x="571" y="9"/>
                  </a:cubicBezTo>
                  <a:cubicBezTo>
                    <a:pt x="571" y="9"/>
                    <a:pt x="571" y="9"/>
                    <a:pt x="570" y="9"/>
                  </a:cubicBezTo>
                  <a:close/>
                  <a:moveTo>
                    <a:pt x="373" y="93"/>
                  </a:moveTo>
                  <a:cubicBezTo>
                    <a:pt x="373" y="93"/>
                    <a:pt x="373" y="92"/>
                    <a:pt x="373" y="92"/>
                  </a:cubicBezTo>
                  <a:cubicBezTo>
                    <a:pt x="375" y="90"/>
                    <a:pt x="377" y="87"/>
                    <a:pt x="379" y="85"/>
                  </a:cubicBezTo>
                  <a:cubicBezTo>
                    <a:pt x="380" y="85"/>
                    <a:pt x="381" y="85"/>
                    <a:pt x="381" y="85"/>
                  </a:cubicBezTo>
                  <a:cubicBezTo>
                    <a:pt x="381" y="86"/>
                    <a:pt x="381" y="86"/>
                    <a:pt x="381" y="87"/>
                  </a:cubicBezTo>
                  <a:cubicBezTo>
                    <a:pt x="379" y="89"/>
                    <a:pt x="377" y="91"/>
                    <a:pt x="375" y="93"/>
                  </a:cubicBezTo>
                  <a:cubicBezTo>
                    <a:pt x="374" y="93"/>
                    <a:pt x="374" y="93"/>
                    <a:pt x="374" y="93"/>
                  </a:cubicBezTo>
                  <a:cubicBezTo>
                    <a:pt x="374" y="94"/>
                    <a:pt x="373" y="94"/>
                    <a:pt x="373" y="93"/>
                  </a:cubicBezTo>
                  <a:close/>
                  <a:moveTo>
                    <a:pt x="386" y="81"/>
                  </a:moveTo>
                  <a:cubicBezTo>
                    <a:pt x="385" y="80"/>
                    <a:pt x="386" y="79"/>
                    <a:pt x="386" y="79"/>
                  </a:cubicBezTo>
                  <a:cubicBezTo>
                    <a:pt x="388" y="77"/>
                    <a:pt x="390" y="75"/>
                    <a:pt x="393" y="73"/>
                  </a:cubicBezTo>
                  <a:cubicBezTo>
                    <a:pt x="393" y="73"/>
                    <a:pt x="394" y="73"/>
                    <a:pt x="394" y="73"/>
                  </a:cubicBezTo>
                  <a:cubicBezTo>
                    <a:pt x="395" y="74"/>
                    <a:pt x="395" y="74"/>
                    <a:pt x="394" y="75"/>
                  </a:cubicBezTo>
                  <a:cubicBezTo>
                    <a:pt x="392" y="77"/>
                    <a:pt x="390" y="79"/>
                    <a:pt x="388" y="81"/>
                  </a:cubicBezTo>
                  <a:cubicBezTo>
                    <a:pt x="387" y="81"/>
                    <a:pt x="387" y="81"/>
                    <a:pt x="387" y="81"/>
                  </a:cubicBezTo>
                  <a:cubicBezTo>
                    <a:pt x="387" y="81"/>
                    <a:pt x="386" y="81"/>
                    <a:pt x="386" y="81"/>
                  </a:cubicBezTo>
                  <a:close/>
                  <a:moveTo>
                    <a:pt x="553" y="3"/>
                  </a:moveTo>
                  <a:cubicBezTo>
                    <a:pt x="550" y="3"/>
                    <a:pt x="547" y="2"/>
                    <a:pt x="545" y="2"/>
                  </a:cubicBezTo>
                  <a:cubicBezTo>
                    <a:pt x="544" y="2"/>
                    <a:pt x="543" y="2"/>
                    <a:pt x="543" y="1"/>
                  </a:cubicBezTo>
                  <a:cubicBezTo>
                    <a:pt x="544" y="0"/>
                    <a:pt x="544" y="0"/>
                    <a:pt x="545" y="0"/>
                  </a:cubicBezTo>
                  <a:cubicBezTo>
                    <a:pt x="548" y="0"/>
                    <a:pt x="551" y="1"/>
                    <a:pt x="554" y="1"/>
                  </a:cubicBezTo>
                  <a:cubicBezTo>
                    <a:pt x="554" y="1"/>
                    <a:pt x="555" y="2"/>
                    <a:pt x="555" y="2"/>
                  </a:cubicBezTo>
                  <a:cubicBezTo>
                    <a:pt x="555" y="3"/>
                    <a:pt x="554" y="3"/>
                    <a:pt x="554" y="3"/>
                  </a:cubicBezTo>
                  <a:cubicBezTo>
                    <a:pt x="554" y="3"/>
                    <a:pt x="554" y="3"/>
                    <a:pt x="553" y="3"/>
                  </a:cubicBezTo>
                  <a:close/>
                  <a:moveTo>
                    <a:pt x="399" y="69"/>
                  </a:moveTo>
                  <a:cubicBezTo>
                    <a:pt x="399" y="68"/>
                    <a:pt x="399" y="68"/>
                    <a:pt x="400" y="67"/>
                  </a:cubicBezTo>
                  <a:cubicBezTo>
                    <a:pt x="402" y="65"/>
                    <a:pt x="404" y="63"/>
                    <a:pt x="407" y="61"/>
                  </a:cubicBezTo>
                  <a:cubicBezTo>
                    <a:pt x="407" y="61"/>
                    <a:pt x="408" y="61"/>
                    <a:pt x="408" y="62"/>
                  </a:cubicBezTo>
                  <a:cubicBezTo>
                    <a:pt x="409" y="62"/>
                    <a:pt x="408" y="63"/>
                    <a:pt x="408" y="63"/>
                  </a:cubicBezTo>
                  <a:cubicBezTo>
                    <a:pt x="406" y="65"/>
                    <a:pt x="403" y="67"/>
                    <a:pt x="401" y="69"/>
                  </a:cubicBezTo>
                  <a:cubicBezTo>
                    <a:pt x="401" y="69"/>
                    <a:pt x="401" y="69"/>
                    <a:pt x="401" y="69"/>
                  </a:cubicBezTo>
                  <a:cubicBezTo>
                    <a:pt x="400" y="69"/>
                    <a:pt x="400" y="69"/>
                    <a:pt x="399" y="69"/>
                  </a:cubicBezTo>
                  <a:close/>
                  <a:moveTo>
                    <a:pt x="414" y="57"/>
                  </a:moveTo>
                  <a:cubicBezTo>
                    <a:pt x="413" y="57"/>
                    <a:pt x="413" y="56"/>
                    <a:pt x="414" y="56"/>
                  </a:cubicBezTo>
                  <a:cubicBezTo>
                    <a:pt x="416" y="54"/>
                    <a:pt x="419" y="52"/>
                    <a:pt x="421" y="50"/>
                  </a:cubicBezTo>
                  <a:cubicBezTo>
                    <a:pt x="421" y="50"/>
                    <a:pt x="422" y="50"/>
                    <a:pt x="423" y="51"/>
                  </a:cubicBezTo>
                  <a:cubicBezTo>
                    <a:pt x="423" y="51"/>
                    <a:pt x="423" y="52"/>
                    <a:pt x="422" y="52"/>
                  </a:cubicBezTo>
                  <a:cubicBezTo>
                    <a:pt x="420" y="54"/>
                    <a:pt x="417" y="56"/>
                    <a:pt x="415" y="58"/>
                  </a:cubicBezTo>
                  <a:cubicBezTo>
                    <a:pt x="415" y="58"/>
                    <a:pt x="415" y="58"/>
                    <a:pt x="415" y="58"/>
                  </a:cubicBezTo>
                  <a:cubicBezTo>
                    <a:pt x="414" y="58"/>
                    <a:pt x="414" y="58"/>
                    <a:pt x="414" y="57"/>
                  </a:cubicBezTo>
                  <a:close/>
                  <a:moveTo>
                    <a:pt x="536" y="2"/>
                  </a:moveTo>
                  <a:cubicBezTo>
                    <a:pt x="533" y="2"/>
                    <a:pt x="530" y="2"/>
                    <a:pt x="527" y="3"/>
                  </a:cubicBezTo>
                  <a:cubicBezTo>
                    <a:pt x="526" y="3"/>
                    <a:pt x="526" y="2"/>
                    <a:pt x="525" y="2"/>
                  </a:cubicBezTo>
                  <a:cubicBezTo>
                    <a:pt x="525" y="1"/>
                    <a:pt x="526" y="1"/>
                    <a:pt x="526" y="0"/>
                  </a:cubicBezTo>
                  <a:cubicBezTo>
                    <a:pt x="530" y="0"/>
                    <a:pt x="533" y="0"/>
                    <a:pt x="536" y="0"/>
                  </a:cubicBezTo>
                  <a:cubicBezTo>
                    <a:pt x="536" y="0"/>
                    <a:pt x="537" y="0"/>
                    <a:pt x="537" y="1"/>
                  </a:cubicBezTo>
                  <a:cubicBezTo>
                    <a:pt x="537" y="1"/>
                    <a:pt x="536" y="2"/>
                    <a:pt x="536" y="2"/>
                  </a:cubicBezTo>
                  <a:cubicBezTo>
                    <a:pt x="536" y="2"/>
                    <a:pt x="536" y="2"/>
                    <a:pt x="536" y="2"/>
                  </a:cubicBezTo>
                  <a:close/>
                  <a:moveTo>
                    <a:pt x="428" y="47"/>
                  </a:moveTo>
                  <a:cubicBezTo>
                    <a:pt x="428" y="46"/>
                    <a:pt x="428" y="45"/>
                    <a:pt x="428" y="45"/>
                  </a:cubicBezTo>
                  <a:cubicBezTo>
                    <a:pt x="431" y="43"/>
                    <a:pt x="433" y="42"/>
                    <a:pt x="436" y="40"/>
                  </a:cubicBezTo>
                  <a:cubicBezTo>
                    <a:pt x="436" y="40"/>
                    <a:pt x="437" y="40"/>
                    <a:pt x="437" y="40"/>
                  </a:cubicBezTo>
                  <a:cubicBezTo>
                    <a:pt x="438" y="41"/>
                    <a:pt x="438" y="41"/>
                    <a:pt x="437" y="42"/>
                  </a:cubicBezTo>
                  <a:cubicBezTo>
                    <a:pt x="435" y="43"/>
                    <a:pt x="432" y="45"/>
                    <a:pt x="430" y="47"/>
                  </a:cubicBezTo>
                  <a:cubicBezTo>
                    <a:pt x="430" y="47"/>
                    <a:pt x="429" y="47"/>
                    <a:pt x="429" y="47"/>
                  </a:cubicBezTo>
                  <a:cubicBezTo>
                    <a:pt x="429" y="47"/>
                    <a:pt x="428" y="47"/>
                    <a:pt x="428" y="47"/>
                  </a:cubicBezTo>
                  <a:close/>
                  <a:moveTo>
                    <a:pt x="443" y="37"/>
                  </a:moveTo>
                  <a:cubicBezTo>
                    <a:pt x="443" y="36"/>
                    <a:pt x="443" y="35"/>
                    <a:pt x="443" y="35"/>
                  </a:cubicBezTo>
                  <a:cubicBezTo>
                    <a:pt x="446" y="33"/>
                    <a:pt x="448" y="32"/>
                    <a:pt x="451" y="30"/>
                  </a:cubicBezTo>
                  <a:cubicBezTo>
                    <a:pt x="452" y="30"/>
                    <a:pt x="452" y="30"/>
                    <a:pt x="453" y="31"/>
                  </a:cubicBezTo>
                  <a:cubicBezTo>
                    <a:pt x="453" y="31"/>
                    <a:pt x="453" y="32"/>
                    <a:pt x="452" y="32"/>
                  </a:cubicBezTo>
                  <a:cubicBezTo>
                    <a:pt x="450" y="34"/>
                    <a:pt x="447" y="35"/>
                    <a:pt x="445" y="37"/>
                  </a:cubicBezTo>
                  <a:cubicBezTo>
                    <a:pt x="444" y="37"/>
                    <a:pt x="444" y="37"/>
                    <a:pt x="444" y="37"/>
                  </a:cubicBezTo>
                  <a:cubicBezTo>
                    <a:pt x="444" y="37"/>
                    <a:pt x="443" y="37"/>
                    <a:pt x="443" y="37"/>
                  </a:cubicBezTo>
                  <a:close/>
                  <a:moveTo>
                    <a:pt x="518" y="4"/>
                  </a:moveTo>
                  <a:cubicBezTo>
                    <a:pt x="517" y="4"/>
                    <a:pt x="516" y="4"/>
                    <a:pt x="515" y="5"/>
                  </a:cubicBezTo>
                  <a:cubicBezTo>
                    <a:pt x="513" y="5"/>
                    <a:pt x="511" y="6"/>
                    <a:pt x="509" y="6"/>
                  </a:cubicBezTo>
                  <a:cubicBezTo>
                    <a:pt x="509" y="6"/>
                    <a:pt x="508" y="6"/>
                    <a:pt x="508" y="5"/>
                  </a:cubicBezTo>
                  <a:cubicBezTo>
                    <a:pt x="508" y="5"/>
                    <a:pt x="508" y="4"/>
                    <a:pt x="509" y="4"/>
                  </a:cubicBezTo>
                  <a:cubicBezTo>
                    <a:pt x="511" y="3"/>
                    <a:pt x="513" y="3"/>
                    <a:pt x="515" y="2"/>
                  </a:cubicBezTo>
                  <a:cubicBezTo>
                    <a:pt x="516" y="2"/>
                    <a:pt x="517" y="2"/>
                    <a:pt x="517" y="2"/>
                  </a:cubicBezTo>
                  <a:cubicBezTo>
                    <a:pt x="518" y="2"/>
                    <a:pt x="519" y="2"/>
                    <a:pt x="519" y="3"/>
                  </a:cubicBezTo>
                  <a:cubicBezTo>
                    <a:pt x="519" y="3"/>
                    <a:pt x="519" y="4"/>
                    <a:pt x="518" y="4"/>
                  </a:cubicBezTo>
                  <a:cubicBezTo>
                    <a:pt x="518" y="4"/>
                    <a:pt x="518" y="4"/>
                    <a:pt x="518" y="4"/>
                  </a:cubicBezTo>
                  <a:close/>
                  <a:moveTo>
                    <a:pt x="458" y="27"/>
                  </a:moveTo>
                  <a:cubicBezTo>
                    <a:pt x="458" y="27"/>
                    <a:pt x="458" y="26"/>
                    <a:pt x="459" y="26"/>
                  </a:cubicBezTo>
                  <a:cubicBezTo>
                    <a:pt x="460" y="25"/>
                    <a:pt x="460" y="25"/>
                    <a:pt x="460" y="25"/>
                  </a:cubicBezTo>
                  <a:cubicBezTo>
                    <a:pt x="462" y="24"/>
                    <a:pt x="465" y="22"/>
                    <a:pt x="467" y="21"/>
                  </a:cubicBezTo>
                  <a:cubicBezTo>
                    <a:pt x="467" y="21"/>
                    <a:pt x="468" y="21"/>
                    <a:pt x="468" y="22"/>
                  </a:cubicBezTo>
                  <a:cubicBezTo>
                    <a:pt x="469" y="22"/>
                    <a:pt x="468" y="23"/>
                    <a:pt x="468" y="23"/>
                  </a:cubicBezTo>
                  <a:cubicBezTo>
                    <a:pt x="466" y="24"/>
                    <a:pt x="463" y="26"/>
                    <a:pt x="461" y="27"/>
                  </a:cubicBezTo>
                  <a:cubicBezTo>
                    <a:pt x="460" y="28"/>
                    <a:pt x="460" y="28"/>
                    <a:pt x="460" y="28"/>
                  </a:cubicBezTo>
                  <a:cubicBezTo>
                    <a:pt x="460" y="28"/>
                    <a:pt x="460" y="28"/>
                    <a:pt x="460" y="28"/>
                  </a:cubicBezTo>
                  <a:cubicBezTo>
                    <a:pt x="459" y="28"/>
                    <a:pt x="459" y="28"/>
                    <a:pt x="458" y="27"/>
                  </a:cubicBezTo>
                  <a:close/>
                  <a:moveTo>
                    <a:pt x="501" y="9"/>
                  </a:moveTo>
                  <a:cubicBezTo>
                    <a:pt x="498" y="10"/>
                    <a:pt x="495" y="11"/>
                    <a:pt x="492" y="12"/>
                  </a:cubicBezTo>
                  <a:cubicBezTo>
                    <a:pt x="492" y="12"/>
                    <a:pt x="491" y="12"/>
                    <a:pt x="491" y="11"/>
                  </a:cubicBezTo>
                  <a:cubicBezTo>
                    <a:pt x="491" y="11"/>
                    <a:pt x="491" y="10"/>
                    <a:pt x="491" y="10"/>
                  </a:cubicBezTo>
                  <a:cubicBezTo>
                    <a:pt x="494" y="9"/>
                    <a:pt x="497" y="8"/>
                    <a:pt x="500" y="7"/>
                  </a:cubicBezTo>
                  <a:cubicBezTo>
                    <a:pt x="500" y="6"/>
                    <a:pt x="501" y="7"/>
                    <a:pt x="501" y="7"/>
                  </a:cubicBezTo>
                  <a:cubicBezTo>
                    <a:pt x="502" y="8"/>
                    <a:pt x="501" y="9"/>
                    <a:pt x="501" y="9"/>
                  </a:cubicBezTo>
                  <a:cubicBezTo>
                    <a:pt x="501" y="9"/>
                    <a:pt x="501" y="9"/>
                    <a:pt x="501" y="9"/>
                  </a:cubicBezTo>
                  <a:close/>
                  <a:moveTo>
                    <a:pt x="474" y="19"/>
                  </a:moveTo>
                  <a:cubicBezTo>
                    <a:pt x="474" y="18"/>
                    <a:pt x="474" y="17"/>
                    <a:pt x="475" y="17"/>
                  </a:cubicBezTo>
                  <a:cubicBezTo>
                    <a:pt x="478" y="16"/>
                    <a:pt x="480" y="14"/>
                    <a:pt x="483" y="13"/>
                  </a:cubicBezTo>
                  <a:cubicBezTo>
                    <a:pt x="483" y="13"/>
                    <a:pt x="483" y="13"/>
                    <a:pt x="483" y="13"/>
                  </a:cubicBezTo>
                  <a:cubicBezTo>
                    <a:pt x="484" y="13"/>
                    <a:pt x="484" y="13"/>
                    <a:pt x="484" y="14"/>
                  </a:cubicBezTo>
                  <a:cubicBezTo>
                    <a:pt x="485" y="14"/>
                    <a:pt x="484" y="15"/>
                    <a:pt x="484" y="15"/>
                  </a:cubicBezTo>
                  <a:cubicBezTo>
                    <a:pt x="481" y="17"/>
                    <a:pt x="479" y="18"/>
                    <a:pt x="476" y="19"/>
                  </a:cubicBezTo>
                  <a:cubicBezTo>
                    <a:pt x="476" y="19"/>
                    <a:pt x="476" y="19"/>
                    <a:pt x="476" y="19"/>
                  </a:cubicBezTo>
                  <a:cubicBezTo>
                    <a:pt x="475" y="19"/>
                    <a:pt x="475" y="19"/>
                    <a:pt x="474" y="19"/>
                  </a:cubicBez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18"/>
            <p:cNvSpPr/>
            <p:nvPr/>
          </p:nvSpPr>
          <p:spPr bwMode="auto">
            <a:xfrm>
              <a:off x="10905" y="5045"/>
              <a:ext cx="1025" cy="7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 16"/>
            <p:cNvSpPr/>
            <p:nvPr/>
          </p:nvSpPr>
          <p:spPr bwMode="auto">
            <a:xfrm>
              <a:off x="6493" y="5166"/>
              <a:ext cx="4610" cy="3305"/>
            </a:xfrm>
            <a:custGeom>
              <a:avLst/>
              <a:gdLst>
                <a:gd name="T0" fmla="*/ 778 w 778"/>
                <a:gd name="T1" fmla="*/ 314 h 558"/>
                <a:gd name="T2" fmla="*/ 699 w 778"/>
                <a:gd name="T3" fmla="*/ 401 h 558"/>
                <a:gd name="T4" fmla="*/ 528 w 778"/>
                <a:gd name="T5" fmla="*/ 513 h 558"/>
                <a:gd name="T6" fmla="*/ 298 w 778"/>
                <a:gd name="T7" fmla="*/ 547 h 558"/>
                <a:gd name="T8" fmla="*/ 97 w 778"/>
                <a:gd name="T9" fmla="*/ 448 h 558"/>
                <a:gd name="T10" fmla="*/ 89 w 778"/>
                <a:gd name="T11" fmla="*/ 440 h 558"/>
                <a:gd name="T12" fmla="*/ 18 w 778"/>
                <a:gd name="T13" fmla="*/ 312 h 558"/>
                <a:gd name="T14" fmla="*/ 4 w 778"/>
                <a:gd name="T15" fmla="*/ 176 h 558"/>
                <a:gd name="T16" fmla="*/ 36 w 778"/>
                <a:gd name="T17" fmla="*/ 67 h 558"/>
                <a:gd name="T18" fmla="*/ 95 w 778"/>
                <a:gd name="T19" fmla="*/ 10 h 558"/>
                <a:gd name="T20" fmla="*/ 163 w 778"/>
                <a:gd name="T21" fmla="*/ 5 h 558"/>
                <a:gd name="T22" fmla="*/ 227 w 778"/>
                <a:gd name="T23" fmla="*/ 32 h 558"/>
                <a:gd name="T24" fmla="*/ 287 w 778"/>
                <a:gd name="T25" fmla="*/ 72 h 558"/>
                <a:gd name="T26" fmla="*/ 340 w 778"/>
                <a:gd name="T27" fmla="*/ 122 h 558"/>
                <a:gd name="T28" fmla="*/ 344 w 778"/>
                <a:gd name="T29" fmla="*/ 126 h 558"/>
                <a:gd name="T30" fmla="*/ 430 w 778"/>
                <a:gd name="T31" fmla="*/ 219 h 558"/>
                <a:gd name="T32" fmla="*/ 550 w 778"/>
                <a:gd name="T33" fmla="*/ 296 h 558"/>
                <a:gd name="T34" fmla="*/ 686 w 778"/>
                <a:gd name="T35" fmla="*/ 323 h 558"/>
                <a:gd name="T36" fmla="*/ 778 w 778"/>
                <a:gd name="T37" fmla="*/ 314 h 5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78" h="558">
                  <a:moveTo>
                    <a:pt x="778" y="314"/>
                  </a:moveTo>
                  <a:cubicBezTo>
                    <a:pt x="767" y="328"/>
                    <a:pt x="741" y="362"/>
                    <a:pt x="699" y="401"/>
                  </a:cubicBezTo>
                  <a:cubicBezTo>
                    <a:pt x="657" y="440"/>
                    <a:pt x="598" y="483"/>
                    <a:pt x="528" y="513"/>
                  </a:cubicBezTo>
                  <a:cubicBezTo>
                    <a:pt x="458" y="542"/>
                    <a:pt x="376" y="558"/>
                    <a:pt x="298" y="547"/>
                  </a:cubicBezTo>
                  <a:cubicBezTo>
                    <a:pt x="221" y="537"/>
                    <a:pt x="148" y="502"/>
                    <a:pt x="97" y="448"/>
                  </a:cubicBezTo>
                  <a:cubicBezTo>
                    <a:pt x="94" y="446"/>
                    <a:pt x="91" y="443"/>
                    <a:pt x="89" y="440"/>
                  </a:cubicBezTo>
                  <a:cubicBezTo>
                    <a:pt x="56" y="404"/>
                    <a:pt x="32" y="359"/>
                    <a:pt x="18" y="312"/>
                  </a:cubicBezTo>
                  <a:cubicBezTo>
                    <a:pt x="4" y="266"/>
                    <a:pt x="0" y="218"/>
                    <a:pt x="4" y="176"/>
                  </a:cubicBezTo>
                  <a:cubicBezTo>
                    <a:pt x="8" y="133"/>
                    <a:pt x="20" y="96"/>
                    <a:pt x="36" y="67"/>
                  </a:cubicBezTo>
                  <a:cubicBezTo>
                    <a:pt x="52" y="39"/>
                    <a:pt x="72" y="20"/>
                    <a:pt x="95" y="10"/>
                  </a:cubicBezTo>
                  <a:cubicBezTo>
                    <a:pt x="118" y="0"/>
                    <a:pt x="140" y="0"/>
                    <a:pt x="163" y="5"/>
                  </a:cubicBezTo>
                  <a:cubicBezTo>
                    <a:pt x="185" y="10"/>
                    <a:pt x="206" y="20"/>
                    <a:pt x="227" y="32"/>
                  </a:cubicBezTo>
                  <a:cubicBezTo>
                    <a:pt x="248" y="43"/>
                    <a:pt x="268" y="57"/>
                    <a:pt x="287" y="72"/>
                  </a:cubicBezTo>
                  <a:cubicBezTo>
                    <a:pt x="306" y="87"/>
                    <a:pt x="323" y="103"/>
                    <a:pt x="340" y="122"/>
                  </a:cubicBezTo>
                  <a:cubicBezTo>
                    <a:pt x="341" y="123"/>
                    <a:pt x="343" y="124"/>
                    <a:pt x="344" y="126"/>
                  </a:cubicBezTo>
                  <a:cubicBezTo>
                    <a:pt x="370" y="153"/>
                    <a:pt x="396" y="188"/>
                    <a:pt x="430" y="219"/>
                  </a:cubicBezTo>
                  <a:cubicBezTo>
                    <a:pt x="463" y="250"/>
                    <a:pt x="505" y="278"/>
                    <a:pt x="550" y="296"/>
                  </a:cubicBezTo>
                  <a:cubicBezTo>
                    <a:pt x="595" y="314"/>
                    <a:pt x="644" y="323"/>
                    <a:pt x="686" y="323"/>
                  </a:cubicBezTo>
                  <a:cubicBezTo>
                    <a:pt x="728" y="323"/>
                    <a:pt x="764" y="316"/>
                    <a:pt x="778" y="314"/>
                  </a:cubicBezTo>
                  <a:close/>
                </a:path>
              </a:pathLst>
            </a:custGeom>
            <a:solidFill>
              <a:srgbClr val="59990E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Freeform 18"/>
            <p:cNvSpPr>
              <a:spLocks noEditPoints="1"/>
            </p:cNvSpPr>
            <p:nvPr/>
          </p:nvSpPr>
          <p:spPr bwMode="auto">
            <a:xfrm>
              <a:off x="6541" y="5209"/>
              <a:ext cx="4425" cy="3190"/>
            </a:xfrm>
            <a:custGeom>
              <a:avLst/>
              <a:gdLst>
                <a:gd name="T0" fmla="*/ 212 w 747"/>
                <a:gd name="T1" fmla="*/ 514 h 539"/>
                <a:gd name="T2" fmla="*/ 219 w 747"/>
                <a:gd name="T3" fmla="*/ 517 h 539"/>
                <a:gd name="T4" fmla="*/ 156 w 747"/>
                <a:gd name="T5" fmla="*/ 487 h 539"/>
                <a:gd name="T6" fmla="*/ 128 w 747"/>
                <a:gd name="T7" fmla="*/ 468 h 539"/>
                <a:gd name="T8" fmla="*/ 120 w 747"/>
                <a:gd name="T9" fmla="*/ 464 h 539"/>
                <a:gd name="T10" fmla="*/ 293 w 747"/>
                <a:gd name="T11" fmla="*/ 534 h 539"/>
                <a:gd name="T12" fmla="*/ 104 w 747"/>
                <a:gd name="T13" fmla="*/ 450 h 539"/>
                <a:gd name="T14" fmla="*/ 82 w 747"/>
                <a:gd name="T15" fmla="*/ 426 h 539"/>
                <a:gd name="T16" fmla="*/ 322 w 747"/>
                <a:gd name="T17" fmla="*/ 538 h 539"/>
                <a:gd name="T18" fmla="*/ 355 w 747"/>
                <a:gd name="T19" fmla="*/ 537 h 539"/>
                <a:gd name="T20" fmla="*/ 63 w 747"/>
                <a:gd name="T21" fmla="*/ 403 h 539"/>
                <a:gd name="T22" fmla="*/ 385 w 747"/>
                <a:gd name="T23" fmla="*/ 536 h 539"/>
                <a:gd name="T24" fmla="*/ 415 w 747"/>
                <a:gd name="T25" fmla="*/ 529 h 539"/>
                <a:gd name="T26" fmla="*/ 425 w 747"/>
                <a:gd name="T27" fmla="*/ 530 h 539"/>
                <a:gd name="T28" fmla="*/ 34 w 747"/>
                <a:gd name="T29" fmla="*/ 348 h 539"/>
                <a:gd name="T30" fmla="*/ 20 w 747"/>
                <a:gd name="T31" fmla="*/ 320 h 539"/>
                <a:gd name="T32" fmla="*/ 466 w 747"/>
                <a:gd name="T33" fmla="*/ 520 h 539"/>
                <a:gd name="T34" fmla="*/ 486 w 747"/>
                <a:gd name="T35" fmla="*/ 511 h 539"/>
                <a:gd name="T36" fmla="*/ 11 w 747"/>
                <a:gd name="T37" fmla="*/ 291 h 539"/>
                <a:gd name="T38" fmla="*/ 7 w 747"/>
                <a:gd name="T39" fmla="*/ 259 h 539"/>
                <a:gd name="T40" fmla="*/ 3 w 747"/>
                <a:gd name="T41" fmla="*/ 249 h 539"/>
                <a:gd name="T42" fmla="*/ 544 w 747"/>
                <a:gd name="T43" fmla="*/ 489 h 539"/>
                <a:gd name="T44" fmla="*/ 1 w 747"/>
                <a:gd name="T45" fmla="*/ 216 h 539"/>
                <a:gd name="T46" fmla="*/ 0 w 747"/>
                <a:gd name="T47" fmla="*/ 208 h 539"/>
                <a:gd name="T48" fmla="*/ 608 w 747"/>
                <a:gd name="T49" fmla="*/ 453 h 539"/>
                <a:gd name="T50" fmla="*/ 615 w 747"/>
                <a:gd name="T51" fmla="*/ 445 h 539"/>
                <a:gd name="T52" fmla="*/ 2 w 747"/>
                <a:gd name="T53" fmla="*/ 167 h 539"/>
                <a:gd name="T54" fmla="*/ 9 w 747"/>
                <a:gd name="T55" fmla="*/ 135 h 539"/>
                <a:gd name="T56" fmla="*/ 8 w 747"/>
                <a:gd name="T57" fmla="*/ 124 h 539"/>
                <a:gd name="T58" fmla="*/ 666 w 747"/>
                <a:gd name="T59" fmla="*/ 409 h 539"/>
                <a:gd name="T60" fmla="*/ 686 w 747"/>
                <a:gd name="T61" fmla="*/ 388 h 539"/>
                <a:gd name="T62" fmla="*/ 25 w 747"/>
                <a:gd name="T63" fmla="*/ 81 h 539"/>
                <a:gd name="T64" fmla="*/ 526 w 747"/>
                <a:gd name="T65" fmla="*/ 290 h 539"/>
                <a:gd name="T66" fmla="*/ 509 w 747"/>
                <a:gd name="T67" fmla="*/ 279 h 539"/>
                <a:gd name="T68" fmla="*/ 498 w 747"/>
                <a:gd name="T69" fmla="*/ 276 h 539"/>
                <a:gd name="T70" fmla="*/ 565 w 747"/>
                <a:gd name="T71" fmla="*/ 305 h 539"/>
                <a:gd name="T72" fmla="*/ 480 w 747"/>
                <a:gd name="T73" fmla="*/ 266 h 539"/>
                <a:gd name="T74" fmla="*/ 712 w 747"/>
                <a:gd name="T75" fmla="*/ 367 h 539"/>
                <a:gd name="T76" fmla="*/ 454 w 747"/>
                <a:gd name="T77" fmla="*/ 246 h 539"/>
                <a:gd name="T78" fmla="*/ 446 w 747"/>
                <a:gd name="T79" fmla="*/ 242 h 539"/>
                <a:gd name="T80" fmla="*/ 637 w 747"/>
                <a:gd name="T81" fmla="*/ 321 h 539"/>
                <a:gd name="T82" fmla="*/ 647 w 747"/>
                <a:gd name="T83" fmla="*/ 319 h 539"/>
                <a:gd name="T84" fmla="*/ 42 w 747"/>
                <a:gd name="T85" fmla="*/ 50 h 539"/>
                <a:gd name="T86" fmla="*/ 733 w 747"/>
                <a:gd name="T87" fmla="*/ 342 h 539"/>
                <a:gd name="T88" fmla="*/ 399 w 747"/>
                <a:gd name="T89" fmla="*/ 200 h 539"/>
                <a:gd name="T90" fmla="*/ 689 w 747"/>
                <a:gd name="T91" fmla="*/ 323 h 539"/>
                <a:gd name="T92" fmla="*/ 58 w 747"/>
                <a:gd name="T93" fmla="*/ 28 h 539"/>
                <a:gd name="T94" fmla="*/ 740 w 747"/>
                <a:gd name="T95" fmla="*/ 336 h 539"/>
                <a:gd name="T96" fmla="*/ 364 w 747"/>
                <a:gd name="T97" fmla="*/ 160 h 539"/>
                <a:gd name="T98" fmla="*/ 358 w 747"/>
                <a:gd name="T99" fmla="*/ 154 h 539"/>
                <a:gd name="T100" fmla="*/ 79 w 747"/>
                <a:gd name="T101" fmla="*/ 12 h 539"/>
                <a:gd name="T102" fmla="*/ 330 w 747"/>
                <a:gd name="T103" fmla="*/ 123 h 539"/>
                <a:gd name="T104" fmla="*/ 89 w 747"/>
                <a:gd name="T105" fmla="*/ 7 h 539"/>
                <a:gd name="T106" fmla="*/ 317 w 747"/>
                <a:gd name="T107" fmla="*/ 107 h 539"/>
                <a:gd name="T108" fmla="*/ 119 w 747"/>
                <a:gd name="T109" fmla="*/ 0 h 539"/>
                <a:gd name="T110" fmla="*/ 269 w 747"/>
                <a:gd name="T111" fmla="*/ 67 h 539"/>
                <a:gd name="T112" fmla="*/ 140 w 747"/>
                <a:gd name="T113" fmla="*/ 3 h 539"/>
                <a:gd name="T114" fmla="*/ 226 w 747"/>
                <a:gd name="T115" fmla="*/ 37 h 539"/>
                <a:gd name="T116" fmla="*/ 153 w 747"/>
                <a:gd name="T117" fmla="*/ 5 h 539"/>
                <a:gd name="T118" fmla="*/ 170 w 747"/>
                <a:gd name="T119" fmla="*/ 10 h 539"/>
                <a:gd name="T120" fmla="*/ 191 w 747"/>
                <a:gd name="T121" fmla="*/ 1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747" h="539">
                  <a:moveTo>
                    <a:pt x="191" y="507"/>
                  </a:moveTo>
                  <a:cubicBezTo>
                    <a:pt x="191" y="507"/>
                    <a:pt x="191" y="507"/>
                    <a:pt x="191" y="507"/>
                  </a:cubicBezTo>
                  <a:cubicBezTo>
                    <a:pt x="188" y="506"/>
                    <a:pt x="185" y="504"/>
                    <a:pt x="181" y="503"/>
                  </a:cubicBezTo>
                  <a:cubicBezTo>
                    <a:pt x="181" y="502"/>
                    <a:pt x="181" y="502"/>
                    <a:pt x="181" y="501"/>
                  </a:cubicBezTo>
                  <a:cubicBezTo>
                    <a:pt x="181" y="500"/>
                    <a:pt x="182" y="500"/>
                    <a:pt x="183" y="500"/>
                  </a:cubicBezTo>
                  <a:cubicBezTo>
                    <a:pt x="186" y="502"/>
                    <a:pt x="189" y="503"/>
                    <a:pt x="192" y="505"/>
                  </a:cubicBezTo>
                  <a:cubicBezTo>
                    <a:pt x="193" y="505"/>
                    <a:pt x="193" y="506"/>
                    <a:pt x="193" y="507"/>
                  </a:cubicBezTo>
                  <a:cubicBezTo>
                    <a:pt x="192" y="507"/>
                    <a:pt x="192" y="508"/>
                    <a:pt x="191" y="507"/>
                  </a:cubicBezTo>
                  <a:close/>
                  <a:moveTo>
                    <a:pt x="200" y="511"/>
                  </a:moveTo>
                  <a:cubicBezTo>
                    <a:pt x="200" y="511"/>
                    <a:pt x="200" y="510"/>
                    <a:pt x="200" y="510"/>
                  </a:cubicBezTo>
                  <a:cubicBezTo>
                    <a:pt x="200" y="509"/>
                    <a:pt x="201" y="509"/>
                    <a:pt x="202" y="509"/>
                  </a:cubicBezTo>
                  <a:cubicBezTo>
                    <a:pt x="205" y="510"/>
                    <a:pt x="208" y="512"/>
                    <a:pt x="211" y="513"/>
                  </a:cubicBezTo>
                  <a:cubicBezTo>
                    <a:pt x="212" y="513"/>
                    <a:pt x="212" y="514"/>
                    <a:pt x="212" y="514"/>
                  </a:cubicBezTo>
                  <a:cubicBezTo>
                    <a:pt x="212" y="515"/>
                    <a:pt x="211" y="515"/>
                    <a:pt x="210" y="515"/>
                  </a:cubicBezTo>
                  <a:cubicBezTo>
                    <a:pt x="207" y="514"/>
                    <a:pt x="204" y="513"/>
                    <a:pt x="201" y="511"/>
                  </a:cubicBezTo>
                  <a:cubicBezTo>
                    <a:pt x="200" y="511"/>
                    <a:pt x="200" y="511"/>
                    <a:pt x="200" y="511"/>
                  </a:cubicBezTo>
                  <a:close/>
                  <a:moveTo>
                    <a:pt x="172" y="498"/>
                  </a:moveTo>
                  <a:cubicBezTo>
                    <a:pt x="172" y="498"/>
                    <a:pt x="172" y="498"/>
                    <a:pt x="172" y="498"/>
                  </a:cubicBezTo>
                  <a:cubicBezTo>
                    <a:pt x="169" y="496"/>
                    <a:pt x="166" y="495"/>
                    <a:pt x="163" y="493"/>
                  </a:cubicBezTo>
                  <a:cubicBezTo>
                    <a:pt x="162" y="493"/>
                    <a:pt x="162" y="492"/>
                    <a:pt x="163" y="491"/>
                  </a:cubicBezTo>
                  <a:cubicBezTo>
                    <a:pt x="163" y="491"/>
                    <a:pt x="164" y="490"/>
                    <a:pt x="164" y="491"/>
                  </a:cubicBezTo>
                  <a:cubicBezTo>
                    <a:pt x="167" y="492"/>
                    <a:pt x="170" y="494"/>
                    <a:pt x="173" y="496"/>
                  </a:cubicBezTo>
                  <a:cubicBezTo>
                    <a:pt x="174" y="496"/>
                    <a:pt x="174" y="497"/>
                    <a:pt x="174" y="498"/>
                  </a:cubicBezTo>
                  <a:cubicBezTo>
                    <a:pt x="174" y="498"/>
                    <a:pt x="173" y="498"/>
                    <a:pt x="172" y="498"/>
                  </a:cubicBezTo>
                  <a:close/>
                  <a:moveTo>
                    <a:pt x="220" y="519"/>
                  </a:moveTo>
                  <a:cubicBezTo>
                    <a:pt x="219" y="519"/>
                    <a:pt x="219" y="518"/>
                    <a:pt x="219" y="517"/>
                  </a:cubicBezTo>
                  <a:cubicBezTo>
                    <a:pt x="219" y="516"/>
                    <a:pt x="220" y="516"/>
                    <a:pt x="221" y="516"/>
                  </a:cubicBezTo>
                  <a:cubicBezTo>
                    <a:pt x="224" y="517"/>
                    <a:pt x="227" y="519"/>
                    <a:pt x="231" y="520"/>
                  </a:cubicBezTo>
                  <a:cubicBezTo>
                    <a:pt x="231" y="520"/>
                    <a:pt x="232" y="521"/>
                    <a:pt x="232" y="521"/>
                  </a:cubicBezTo>
                  <a:cubicBezTo>
                    <a:pt x="231" y="522"/>
                    <a:pt x="231" y="522"/>
                    <a:pt x="230" y="522"/>
                  </a:cubicBezTo>
                  <a:cubicBezTo>
                    <a:pt x="227" y="521"/>
                    <a:pt x="223" y="520"/>
                    <a:pt x="220" y="519"/>
                  </a:cubicBezTo>
                  <a:cubicBezTo>
                    <a:pt x="220" y="519"/>
                    <a:pt x="220" y="519"/>
                    <a:pt x="220" y="519"/>
                  </a:cubicBezTo>
                  <a:close/>
                  <a:moveTo>
                    <a:pt x="154" y="488"/>
                  </a:moveTo>
                  <a:cubicBezTo>
                    <a:pt x="154" y="488"/>
                    <a:pt x="154" y="488"/>
                    <a:pt x="154" y="488"/>
                  </a:cubicBezTo>
                  <a:cubicBezTo>
                    <a:pt x="151" y="486"/>
                    <a:pt x="148" y="484"/>
                    <a:pt x="145" y="482"/>
                  </a:cubicBezTo>
                  <a:cubicBezTo>
                    <a:pt x="145" y="482"/>
                    <a:pt x="144" y="481"/>
                    <a:pt x="145" y="480"/>
                  </a:cubicBezTo>
                  <a:cubicBezTo>
                    <a:pt x="145" y="480"/>
                    <a:pt x="146" y="480"/>
                    <a:pt x="147" y="480"/>
                  </a:cubicBezTo>
                  <a:cubicBezTo>
                    <a:pt x="149" y="482"/>
                    <a:pt x="152" y="484"/>
                    <a:pt x="155" y="486"/>
                  </a:cubicBezTo>
                  <a:cubicBezTo>
                    <a:pt x="156" y="486"/>
                    <a:pt x="156" y="487"/>
                    <a:pt x="156" y="487"/>
                  </a:cubicBezTo>
                  <a:cubicBezTo>
                    <a:pt x="155" y="488"/>
                    <a:pt x="155" y="488"/>
                    <a:pt x="154" y="488"/>
                  </a:cubicBezTo>
                  <a:close/>
                  <a:moveTo>
                    <a:pt x="240" y="525"/>
                  </a:moveTo>
                  <a:cubicBezTo>
                    <a:pt x="239" y="525"/>
                    <a:pt x="239" y="524"/>
                    <a:pt x="239" y="523"/>
                  </a:cubicBezTo>
                  <a:cubicBezTo>
                    <a:pt x="239" y="523"/>
                    <a:pt x="240" y="522"/>
                    <a:pt x="241" y="523"/>
                  </a:cubicBezTo>
                  <a:cubicBezTo>
                    <a:pt x="244" y="524"/>
                    <a:pt x="247" y="524"/>
                    <a:pt x="251" y="525"/>
                  </a:cubicBezTo>
                  <a:cubicBezTo>
                    <a:pt x="251" y="525"/>
                    <a:pt x="252" y="526"/>
                    <a:pt x="252" y="527"/>
                  </a:cubicBezTo>
                  <a:cubicBezTo>
                    <a:pt x="251" y="527"/>
                    <a:pt x="251" y="528"/>
                    <a:pt x="250" y="528"/>
                  </a:cubicBezTo>
                  <a:cubicBezTo>
                    <a:pt x="247" y="527"/>
                    <a:pt x="243" y="526"/>
                    <a:pt x="240" y="525"/>
                  </a:cubicBezTo>
                  <a:cubicBezTo>
                    <a:pt x="240" y="525"/>
                    <a:pt x="240" y="525"/>
                    <a:pt x="240" y="525"/>
                  </a:cubicBezTo>
                  <a:close/>
                  <a:moveTo>
                    <a:pt x="137" y="476"/>
                  </a:moveTo>
                  <a:cubicBezTo>
                    <a:pt x="137" y="476"/>
                    <a:pt x="137" y="476"/>
                    <a:pt x="137" y="476"/>
                  </a:cubicBezTo>
                  <a:cubicBezTo>
                    <a:pt x="134" y="474"/>
                    <a:pt x="131" y="472"/>
                    <a:pt x="128" y="470"/>
                  </a:cubicBezTo>
                  <a:cubicBezTo>
                    <a:pt x="127" y="470"/>
                    <a:pt x="127" y="469"/>
                    <a:pt x="128" y="468"/>
                  </a:cubicBezTo>
                  <a:cubicBezTo>
                    <a:pt x="128" y="468"/>
                    <a:pt x="129" y="468"/>
                    <a:pt x="130" y="468"/>
                  </a:cubicBezTo>
                  <a:cubicBezTo>
                    <a:pt x="132" y="470"/>
                    <a:pt x="135" y="472"/>
                    <a:pt x="138" y="474"/>
                  </a:cubicBezTo>
                  <a:cubicBezTo>
                    <a:pt x="139" y="475"/>
                    <a:pt x="139" y="475"/>
                    <a:pt x="138" y="476"/>
                  </a:cubicBezTo>
                  <a:cubicBezTo>
                    <a:pt x="138" y="476"/>
                    <a:pt x="137" y="477"/>
                    <a:pt x="137" y="476"/>
                  </a:cubicBezTo>
                  <a:close/>
                  <a:moveTo>
                    <a:pt x="260" y="530"/>
                  </a:moveTo>
                  <a:cubicBezTo>
                    <a:pt x="259" y="530"/>
                    <a:pt x="259" y="529"/>
                    <a:pt x="259" y="529"/>
                  </a:cubicBezTo>
                  <a:cubicBezTo>
                    <a:pt x="259" y="528"/>
                    <a:pt x="260" y="527"/>
                    <a:pt x="261" y="528"/>
                  </a:cubicBezTo>
                  <a:cubicBezTo>
                    <a:pt x="264" y="528"/>
                    <a:pt x="268" y="529"/>
                    <a:pt x="271" y="530"/>
                  </a:cubicBezTo>
                  <a:cubicBezTo>
                    <a:pt x="272" y="530"/>
                    <a:pt x="272" y="530"/>
                    <a:pt x="272" y="531"/>
                  </a:cubicBezTo>
                  <a:cubicBezTo>
                    <a:pt x="272" y="532"/>
                    <a:pt x="271" y="532"/>
                    <a:pt x="270" y="532"/>
                  </a:cubicBezTo>
                  <a:cubicBezTo>
                    <a:pt x="267" y="532"/>
                    <a:pt x="264" y="531"/>
                    <a:pt x="260" y="530"/>
                  </a:cubicBezTo>
                  <a:cubicBezTo>
                    <a:pt x="260" y="530"/>
                    <a:pt x="260" y="530"/>
                    <a:pt x="260" y="530"/>
                  </a:cubicBezTo>
                  <a:close/>
                  <a:moveTo>
                    <a:pt x="120" y="464"/>
                  </a:moveTo>
                  <a:cubicBezTo>
                    <a:pt x="120" y="464"/>
                    <a:pt x="120" y="464"/>
                    <a:pt x="120" y="464"/>
                  </a:cubicBezTo>
                  <a:cubicBezTo>
                    <a:pt x="117" y="462"/>
                    <a:pt x="114" y="459"/>
                    <a:pt x="112" y="457"/>
                  </a:cubicBezTo>
                  <a:cubicBezTo>
                    <a:pt x="111" y="457"/>
                    <a:pt x="111" y="456"/>
                    <a:pt x="112" y="455"/>
                  </a:cubicBezTo>
                  <a:cubicBezTo>
                    <a:pt x="112" y="455"/>
                    <a:pt x="113" y="455"/>
                    <a:pt x="113" y="455"/>
                  </a:cubicBezTo>
                  <a:cubicBezTo>
                    <a:pt x="116" y="457"/>
                    <a:pt x="119" y="460"/>
                    <a:pt x="121" y="462"/>
                  </a:cubicBezTo>
                  <a:cubicBezTo>
                    <a:pt x="122" y="462"/>
                    <a:pt x="122" y="463"/>
                    <a:pt x="122" y="464"/>
                  </a:cubicBezTo>
                  <a:cubicBezTo>
                    <a:pt x="121" y="464"/>
                    <a:pt x="121" y="464"/>
                    <a:pt x="120" y="464"/>
                  </a:cubicBezTo>
                  <a:close/>
                  <a:moveTo>
                    <a:pt x="280" y="534"/>
                  </a:moveTo>
                  <a:cubicBezTo>
                    <a:pt x="280" y="534"/>
                    <a:pt x="280" y="533"/>
                    <a:pt x="280" y="532"/>
                  </a:cubicBezTo>
                  <a:cubicBezTo>
                    <a:pt x="280" y="532"/>
                    <a:pt x="280" y="531"/>
                    <a:pt x="281" y="531"/>
                  </a:cubicBezTo>
                  <a:cubicBezTo>
                    <a:pt x="285" y="532"/>
                    <a:pt x="288" y="532"/>
                    <a:pt x="291" y="533"/>
                  </a:cubicBezTo>
                  <a:cubicBezTo>
                    <a:pt x="291" y="533"/>
                    <a:pt x="291" y="533"/>
                    <a:pt x="291" y="533"/>
                  </a:cubicBezTo>
                  <a:cubicBezTo>
                    <a:pt x="292" y="533"/>
                    <a:pt x="293" y="534"/>
                    <a:pt x="293" y="534"/>
                  </a:cubicBezTo>
                  <a:cubicBezTo>
                    <a:pt x="292" y="535"/>
                    <a:pt x="292" y="535"/>
                    <a:pt x="291" y="535"/>
                  </a:cubicBezTo>
                  <a:cubicBezTo>
                    <a:pt x="291" y="534"/>
                    <a:pt x="291" y="534"/>
                    <a:pt x="291" y="534"/>
                  </a:cubicBezTo>
                  <a:cubicBezTo>
                    <a:pt x="291" y="535"/>
                    <a:pt x="291" y="535"/>
                    <a:pt x="291" y="535"/>
                  </a:cubicBezTo>
                  <a:cubicBezTo>
                    <a:pt x="288" y="535"/>
                    <a:pt x="284" y="534"/>
                    <a:pt x="281" y="534"/>
                  </a:cubicBezTo>
                  <a:cubicBezTo>
                    <a:pt x="281" y="534"/>
                    <a:pt x="281" y="534"/>
                    <a:pt x="280" y="534"/>
                  </a:cubicBezTo>
                  <a:close/>
                  <a:moveTo>
                    <a:pt x="104" y="450"/>
                  </a:moveTo>
                  <a:cubicBezTo>
                    <a:pt x="104" y="450"/>
                    <a:pt x="104" y="450"/>
                    <a:pt x="104" y="450"/>
                  </a:cubicBezTo>
                  <a:cubicBezTo>
                    <a:pt x="101" y="448"/>
                    <a:pt x="99" y="445"/>
                    <a:pt x="96" y="443"/>
                  </a:cubicBezTo>
                  <a:cubicBezTo>
                    <a:pt x="96" y="442"/>
                    <a:pt x="96" y="442"/>
                    <a:pt x="96" y="441"/>
                  </a:cubicBezTo>
                  <a:cubicBezTo>
                    <a:pt x="97" y="440"/>
                    <a:pt x="98" y="440"/>
                    <a:pt x="98" y="441"/>
                  </a:cubicBezTo>
                  <a:cubicBezTo>
                    <a:pt x="101" y="443"/>
                    <a:pt x="103" y="446"/>
                    <a:pt x="106" y="448"/>
                  </a:cubicBezTo>
                  <a:cubicBezTo>
                    <a:pt x="106" y="449"/>
                    <a:pt x="106" y="449"/>
                    <a:pt x="106" y="450"/>
                  </a:cubicBezTo>
                  <a:cubicBezTo>
                    <a:pt x="105" y="450"/>
                    <a:pt x="105" y="451"/>
                    <a:pt x="104" y="450"/>
                  </a:cubicBezTo>
                  <a:close/>
                  <a:moveTo>
                    <a:pt x="301" y="537"/>
                  </a:moveTo>
                  <a:cubicBezTo>
                    <a:pt x="301" y="536"/>
                    <a:pt x="300" y="536"/>
                    <a:pt x="300" y="535"/>
                  </a:cubicBezTo>
                  <a:cubicBezTo>
                    <a:pt x="300" y="534"/>
                    <a:pt x="301" y="534"/>
                    <a:pt x="302" y="534"/>
                  </a:cubicBezTo>
                  <a:cubicBezTo>
                    <a:pt x="305" y="534"/>
                    <a:pt x="309" y="535"/>
                    <a:pt x="312" y="535"/>
                  </a:cubicBezTo>
                  <a:cubicBezTo>
                    <a:pt x="313" y="535"/>
                    <a:pt x="313" y="536"/>
                    <a:pt x="313" y="536"/>
                  </a:cubicBezTo>
                  <a:cubicBezTo>
                    <a:pt x="313" y="537"/>
                    <a:pt x="313" y="538"/>
                    <a:pt x="312" y="538"/>
                  </a:cubicBezTo>
                  <a:cubicBezTo>
                    <a:pt x="308" y="537"/>
                    <a:pt x="305" y="537"/>
                    <a:pt x="301" y="537"/>
                  </a:cubicBezTo>
                  <a:cubicBezTo>
                    <a:pt x="301" y="537"/>
                    <a:pt x="301" y="537"/>
                    <a:pt x="301" y="537"/>
                  </a:cubicBezTo>
                  <a:close/>
                  <a:moveTo>
                    <a:pt x="90" y="436"/>
                  </a:moveTo>
                  <a:cubicBezTo>
                    <a:pt x="89" y="436"/>
                    <a:pt x="89" y="435"/>
                    <a:pt x="89" y="435"/>
                  </a:cubicBezTo>
                  <a:cubicBezTo>
                    <a:pt x="87" y="434"/>
                    <a:pt x="86" y="432"/>
                    <a:pt x="84" y="430"/>
                  </a:cubicBezTo>
                  <a:cubicBezTo>
                    <a:pt x="84" y="429"/>
                    <a:pt x="83" y="429"/>
                    <a:pt x="82" y="428"/>
                  </a:cubicBezTo>
                  <a:cubicBezTo>
                    <a:pt x="82" y="427"/>
                    <a:pt x="82" y="426"/>
                    <a:pt x="82" y="426"/>
                  </a:cubicBezTo>
                  <a:cubicBezTo>
                    <a:pt x="83" y="425"/>
                    <a:pt x="84" y="425"/>
                    <a:pt x="84" y="426"/>
                  </a:cubicBezTo>
                  <a:cubicBezTo>
                    <a:pt x="85" y="427"/>
                    <a:pt x="85" y="428"/>
                    <a:pt x="86" y="428"/>
                  </a:cubicBezTo>
                  <a:cubicBezTo>
                    <a:pt x="88" y="430"/>
                    <a:pt x="89" y="432"/>
                    <a:pt x="91" y="434"/>
                  </a:cubicBezTo>
                  <a:cubicBezTo>
                    <a:pt x="92" y="434"/>
                    <a:pt x="92" y="435"/>
                    <a:pt x="91" y="435"/>
                  </a:cubicBezTo>
                  <a:cubicBezTo>
                    <a:pt x="91" y="436"/>
                    <a:pt x="90" y="436"/>
                    <a:pt x="90" y="436"/>
                  </a:cubicBezTo>
                  <a:close/>
                  <a:moveTo>
                    <a:pt x="322" y="538"/>
                  </a:moveTo>
                  <a:cubicBezTo>
                    <a:pt x="321" y="538"/>
                    <a:pt x="321" y="537"/>
                    <a:pt x="321" y="537"/>
                  </a:cubicBezTo>
                  <a:cubicBezTo>
                    <a:pt x="321" y="536"/>
                    <a:pt x="322" y="536"/>
                    <a:pt x="322" y="536"/>
                  </a:cubicBezTo>
                  <a:cubicBezTo>
                    <a:pt x="326" y="536"/>
                    <a:pt x="329" y="536"/>
                    <a:pt x="333" y="536"/>
                  </a:cubicBezTo>
                  <a:cubicBezTo>
                    <a:pt x="334" y="536"/>
                    <a:pt x="334" y="537"/>
                    <a:pt x="334" y="537"/>
                  </a:cubicBezTo>
                  <a:cubicBezTo>
                    <a:pt x="334" y="538"/>
                    <a:pt x="333" y="539"/>
                    <a:pt x="333" y="539"/>
                  </a:cubicBezTo>
                  <a:cubicBezTo>
                    <a:pt x="329" y="538"/>
                    <a:pt x="326" y="538"/>
                    <a:pt x="322" y="538"/>
                  </a:cubicBezTo>
                  <a:cubicBezTo>
                    <a:pt x="322" y="538"/>
                    <a:pt x="322" y="538"/>
                    <a:pt x="322" y="538"/>
                  </a:cubicBezTo>
                  <a:close/>
                  <a:moveTo>
                    <a:pt x="76" y="420"/>
                  </a:moveTo>
                  <a:cubicBezTo>
                    <a:pt x="76" y="420"/>
                    <a:pt x="75" y="420"/>
                    <a:pt x="75" y="420"/>
                  </a:cubicBezTo>
                  <a:cubicBezTo>
                    <a:pt x="73" y="417"/>
                    <a:pt x="71" y="414"/>
                    <a:pt x="69" y="412"/>
                  </a:cubicBezTo>
                  <a:cubicBezTo>
                    <a:pt x="68" y="411"/>
                    <a:pt x="68" y="410"/>
                    <a:pt x="69" y="410"/>
                  </a:cubicBezTo>
                  <a:cubicBezTo>
                    <a:pt x="70" y="409"/>
                    <a:pt x="70" y="409"/>
                    <a:pt x="71" y="410"/>
                  </a:cubicBezTo>
                  <a:cubicBezTo>
                    <a:pt x="73" y="413"/>
                    <a:pt x="75" y="415"/>
                    <a:pt x="77" y="418"/>
                  </a:cubicBezTo>
                  <a:cubicBezTo>
                    <a:pt x="78" y="419"/>
                    <a:pt x="78" y="419"/>
                    <a:pt x="77" y="420"/>
                  </a:cubicBezTo>
                  <a:cubicBezTo>
                    <a:pt x="77" y="420"/>
                    <a:pt x="76" y="420"/>
                    <a:pt x="76" y="420"/>
                  </a:cubicBezTo>
                  <a:close/>
                  <a:moveTo>
                    <a:pt x="343" y="539"/>
                  </a:moveTo>
                  <a:cubicBezTo>
                    <a:pt x="342" y="538"/>
                    <a:pt x="342" y="538"/>
                    <a:pt x="342" y="537"/>
                  </a:cubicBezTo>
                  <a:cubicBezTo>
                    <a:pt x="342" y="537"/>
                    <a:pt x="342" y="536"/>
                    <a:pt x="343" y="536"/>
                  </a:cubicBezTo>
                  <a:cubicBezTo>
                    <a:pt x="347" y="536"/>
                    <a:pt x="350" y="536"/>
                    <a:pt x="354" y="536"/>
                  </a:cubicBezTo>
                  <a:cubicBezTo>
                    <a:pt x="354" y="536"/>
                    <a:pt x="355" y="536"/>
                    <a:pt x="355" y="537"/>
                  </a:cubicBezTo>
                  <a:cubicBezTo>
                    <a:pt x="355" y="538"/>
                    <a:pt x="354" y="538"/>
                    <a:pt x="354" y="538"/>
                  </a:cubicBezTo>
                  <a:cubicBezTo>
                    <a:pt x="350" y="539"/>
                    <a:pt x="347" y="539"/>
                    <a:pt x="343" y="539"/>
                  </a:cubicBezTo>
                  <a:cubicBezTo>
                    <a:pt x="343" y="539"/>
                    <a:pt x="343" y="539"/>
                    <a:pt x="343" y="539"/>
                  </a:cubicBezTo>
                  <a:close/>
                  <a:moveTo>
                    <a:pt x="363" y="538"/>
                  </a:moveTo>
                  <a:cubicBezTo>
                    <a:pt x="363" y="538"/>
                    <a:pt x="363" y="537"/>
                    <a:pt x="363" y="537"/>
                  </a:cubicBezTo>
                  <a:cubicBezTo>
                    <a:pt x="363" y="536"/>
                    <a:pt x="363" y="535"/>
                    <a:pt x="364" y="535"/>
                  </a:cubicBezTo>
                  <a:cubicBezTo>
                    <a:pt x="367" y="535"/>
                    <a:pt x="371" y="535"/>
                    <a:pt x="374" y="535"/>
                  </a:cubicBezTo>
                  <a:cubicBezTo>
                    <a:pt x="375" y="535"/>
                    <a:pt x="376" y="535"/>
                    <a:pt x="376" y="536"/>
                  </a:cubicBezTo>
                  <a:cubicBezTo>
                    <a:pt x="376" y="537"/>
                    <a:pt x="375" y="537"/>
                    <a:pt x="375" y="537"/>
                  </a:cubicBezTo>
                  <a:cubicBezTo>
                    <a:pt x="371" y="538"/>
                    <a:pt x="368" y="538"/>
                    <a:pt x="364" y="538"/>
                  </a:cubicBezTo>
                  <a:cubicBezTo>
                    <a:pt x="364" y="538"/>
                    <a:pt x="364" y="538"/>
                    <a:pt x="363" y="538"/>
                  </a:cubicBezTo>
                  <a:close/>
                  <a:moveTo>
                    <a:pt x="63" y="404"/>
                  </a:moveTo>
                  <a:cubicBezTo>
                    <a:pt x="63" y="404"/>
                    <a:pt x="63" y="403"/>
                    <a:pt x="63" y="403"/>
                  </a:cubicBezTo>
                  <a:cubicBezTo>
                    <a:pt x="61" y="400"/>
                    <a:pt x="59" y="398"/>
                    <a:pt x="57" y="395"/>
                  </a:cubicBezTo>
                  <a:cubicBezTo>
                    <a:pt x="56" y="394"/>
                    <a:pt x="56" y="393"/>
                    <a:pt x="57" y="393"/>
                  </a:cubicBezTo>
                  <a:cubicBezTo>
                    <a:pt x="58" y="392"/>
                    <a:pt x="58" y="393"/>
                    <a:pt x="59" y="393"/>
                  </a:cubicBezTo>
                  <a:cubicBezTo>
                    <a:pt x="61" y="396"/>
                    <a:pt x="63" y="399"/>
                    <a:pt x="65" y="402"/>
                  </a:cubicBezTo>
                  <a:cubicBezTo>
                    <a:pt x="65" y="402"/>
                    <a:pt x="65" y="403"/>
                    <a:pt x="64" y="404"/>
                  </a:cubicBezTo>
                  <a:cubicBezTo>
                    <a:pt x="64" y="404"/>
                    <a:pt x="63" y="404"/>
                    <a:pt x="63" y="404"/>
                  </a:cubicBezTo>
                  <a:close/>
                  <a:moveTo>
                    <a:pt x="384" y="536"/>
                  </a:moveTo>
                  <a:cubicBezTo>
                    <a:pt x="384" y="536"/>
                    <a:pt x="384" y="536"/>
                    <a:pt x="383" y="535"/>
                  </a:cubicBezTo>
                  <a:cubicBezTo>
                    <a:pt x="383" y="534"/>
                    <a:pt x="384" y="534"/>
                    <a:pt x="385" y="534"/>
                  </a:cubicBezTo>
                  <a:cubicBezTo>
                    <a:pt x="388" y="533"/>
                    <a:pt x="392" y="533"/>
                    <a:pt x="395" y="532"/>
                  </a:cubicBezTo>
                  <a:cubicBezTo>
                    <a:pt x="396" y="532"/>
                    <a:pt x="396" y="533"/>
                    <a:pt x="396" y="534"/>
                  </a:cubicBezTo>
                  <a:cubicBezTo>
                    <a:pt x="397" y="534"/>
                    <a:pt x="396" y="535"/>
                    <a:pt x="395" y="535"/>
                  </a:cubicBezTo>
                  <a:cubicBezTo>
                    <a:pt x="392" y="535"/>
                    <a:pt x="388" y="536"/>
                    <a:pt x="385" y="536"/>
                  </a:cubicBezTo>
                  <a:cubicBezTo>
                    <a:pt x="385" y="536"/>
                    <a:pt x="384" y="536"/>
                    <a:pt x="384" y="536"/>
                  </a:cubicBezTo>
                  <a:close/>
                  <a:moveTo>
                    <a:pt x="52" y="386"/>
                  </a:moveTo>
                  <a:cubicBezTo>
                    <a:pt x="51" y="386"/>
                    <a:pt x="51" y="386"/>
                    <a:pt x="51" y="386"/>
                  </a:cubicBezTo>
                  <a:cubicBezTo>
                    <a:pt x="49" y="383"/>
                    <a:pt x="47" y="380"/>
                    <a:pt x="46" y="377"/>
                  </a:cubicBezTo>
                  <a:cubicBezTo>
                    <a:pt x="45" y="376"/>
                    <a:pt x="45" y="375"/>
                    <a:pt x="46" y="375"/>
                  </a:cubicBezTo>
                  <a:cubicBezTo>
                    <a:pt x="47" y="375"/>
                    <a:pt x="47" y="375"/>
                    <a:pt x="48" y="376"/>
                  </a:cubicBezTo>
                  <a:cubicBezTo>
                    <a:pt x="50" y="379"/>
                    <a:pt x="51" y="382"/>
                    <a:pt x="53" y="384"/>
                  </a:cubicBezTo>
                  <a:cubicBezTo>
                    <a:pt x="54" y="385"/>
                    <a:pt x="53" y="386"/>
                    <a:pt x="53" y="386"/>
                  </a:cubicBezTo>
                  <a:cubicBezTo>
                    <a:pt x="52" y="386"/>
                    <a:pt x="52" y="386"/>
                    <a:pt x="52" y="386"/>
                  </a:cubicBezTo>
                  <a:close/>
                  <a:moveTo>
                    <a:pt x="405" y="533"/>
                  </a:moveTo>
                  <a:cubicBezTo>
                    <a:pt x="405" y="533"/>
                    <a:pt x="404" y="533"/>
                    <a:pt x="404" y="532"/>
                  </a:cubicBezTo>
                  <a:cubicBezTo>
                    <a:pt x="404" y="532"/>
                    <a:pt x="405" y="531"/>
                    <a:pt x="405" y="531"/>
                  </a:cubicBezTo>
                  <a:cubicBezTo>
                    <a:pt x="409" y="530"/>
                    <a:pt x="412" y="530"/>
                    <a:pt x="415" y="529"/>
                  </a:cubicBezTo>
                  <a:cubicBezTo>
                    <a:pt x="416" y="529"/>
                    <a:pt x="417" y="530"/>
                    <a:pt x="417" y="530"/>
                  </a:cubicBezTo>
                  <a:cubicBezTo>
                    <a:pt x="417" y="531"/>
                    <a:pt x="417" y="532"/>
                    <a:pt x="416" y="532"/>
                  </a:cubicBezTo>
                  <a:cubicBezTo>
                    <a:pt x="413" y="532"/>
                    <a:pt x="409" y="533"/>
                    <a:pt x="406" y="533"/>
                  </a:cubicBezTo>
                  <a:cubicBezTo>
                    <a:pt x="405" y="534"/>
                    <a:pt x="405" y="533"/>
                    <a:pt x="405" y="533"/>
                  </a:cubicBezTo>
                  <a:close/>
                  <a:moveTo>
                    <a:pt x="41" y="368"/>
                  </a:moveTo>
                  <a:cubicBezTo>
                    <a:pt x="41" y="368"/>
                    <a:pt x="41" y="368"/>
                    <a:pt x="41" y="368"/>
                  </a:cubicBezTo>
                  <a:cubicBezTo>
                    <a:pt x="39" y="365"/>
                    <a:pt x="37" y="362"/>
                    <a:pt x="36" y="358"/>
                  </a:cubicBezTo>
                  <a:cubicBezTo>
                    <a:pt x="35" y="358"/>
                    <a:pt x="36" y="357"/>
                    <a:pt x="36" y="357"/>
                  </a:cubicBezTo>
                  <a:cubicBezTo>
                    <a:pt x="37" y="356"/>
                    <a:pt x="38" y="357"/>
                    <a:pt x="38" y="357"/>
                  </a:cubicBezTo>
                  <a:cubicBezTo>
                    <a:pt x="40" y="360"/>
                    <a:pt x="41" y="363"/>
                    <a:pt x="43" y="366"/>
                  </a:cubicBezTo>
                  <a:cubicBezTo>
                    <a:pt x="43" y="367"/>
                    <a:pt x="43" y="368"/>
                    <a:pt x="42" y="368"/>
                  </a:cubicBezTo>
                  <a:cubicBezTo>
                    <a:pt x="42" y="368"/>
                    <a:pt x="42" y="368"/>
                    <a:pt x="41" y="368"/>
                  </a:cubicBezTo>
                  <a:close/>
                  <a:moveTo>
                    <a:pt x="425" y="530"/>
                  </a:moveTo>
                  <a:cubicBezTo>
                    <a:pt x="425" y="530"/>
                    <a:pt x="425" y="529"/>
                    <a:pt x="425" y="529"/>
                  </a:cubicBezTo>
                  <a:cubicBezTo>
                    <a:pt x="425" y="528"/>
                    <a:pt x="425" y="527"/>
                    <a:pt x="426" y="527"/>
                  </a:cubicBezTo>
                  <a:cubicBezTo>
                    <a:pt x="429" y="527"/>
                    <a:pt x="432" y="526"/>
                    <a:pt x="436" y="525"/>
                  </a:cubicBezTo>
                  <a:cubicBezTo>
                    <a:pt x="437" y="525"/>
                    <a:pt x="437" y="525"/>
                    <a:pt x="437" y="526"/>
                  </a:cubicBezTo>
                  <a:cubicBezTo>
                    <a:pt x="438" y="527"/>
                    <a:pt x="437" y="527"/>
                    <a:pt x="436" y="528"/>
                  </a:cubicBezTo>
                  <a:cubicBezTo>
                    <a:pt x="433" y="528"/>
                    <a:pt x="430" y="529"/>
                    <a:pt x="426" y="530"/>
                  </a:cubicBezTo>
                  <a:cubicBezTo>
                    <a:pt x="426" y="530"/>
                    <a:pt x="426" y="530"/>
                    <a:pt x="425" y="530"/>
                  </a:cubicBezTo>
                  <a:close/>
                  <a:moveTo>
                    <a:pt x="32" y="350"/>
                  </a:moveTo>
                  <a:cubicBezTo>
                    <a:pt x="32" y="349"/>
                    <a:pt x="31" y="349"/>
                    <a:pt x="31" y="349"/>
                  </a:cubicBezTo>
                  <a:cubicBezTo>
                    <a:pt x="30" y="346"/>
                    <a:pt x="28" y="343"/>
                    <a:pt x="27" y="339"/>
                  </a:cubicBezTo>
                  <a:cubicBezTo>
                    <a:pt x="27" y="339"/>
                    <a:pt x="27" y="338"/>
                    <a:pt x="28" y="338"/>
                  </a:cubicBezTo>
                  <a:cubicBezTo>
                    <a:pt x="28" y="337"/>
                    <a:pt x="29" y="338"/>
                    <a:pt x="30" y="338"/>
                  </a:cubicBezTo>
                  <a:cubicBezTo>
                    <a:pt x="31" y="342"/>
                    <a:pt x="32" y="345"/>
                    <a:pt x="34" y="348"/>
                  </a:cubicBezTo>
                  <a:cubicBezTo>
                    <a:pt x="34" y="349"/>
                    <a:pt x="34" y="349"/>
                    <a:pt x="33" y="350"/>
                  </a:cubicBezTo>
                  <a:cubicBezTo>
                    <a:pt x="33" y="350"/>
                    <a:pt x="32" y="350"/>
                    <a:pt x="32" y="350"/>
                  </a:cubicBezTo>
                  <a:close/>
                  <a:moveTo>
                    <a:pt x="446" y="525"/>
                  </a:moveTo>
                  <a:cubicBezTo>
                    <a:pt x="445" y="525"/>
                    <a:pt x="445" y="525"/>
                    <a:pt x="445" y="524"/>
                  </a:cubicBezTo>
                  <a:cubicBezTo>
                    <a:pt x="445" y="524"/>
                    <a:pt x="445" y="523"/>
                    <a:pt x="446" y="523"/>
                  </a:cubicBezTo>
                  <a:cubicBezTo>
                    <a:pt x="449" y="522"/>
                    <a:pt x="453" y="521"/>
                    <a:pt x="456" y="520"/>
                  </a:cubicBezTo>
                  <a:cubicBezTo>
                    <a:pt x="457" y="520"/>
                    <a:pt x="457" y="520"/>
                    <a:pt x="458" y="521"/>
                  </a:cubicBezTo>
                  <a:cubicBezTo>
                    <a:pt x="458" y="522"/>
                    <a:pt x="457" y="522"/>
                    <a:pt x="457" y="523"/>
                  </a:cubicBezTo>
                  <a:cubicBezTo>
                    <a:pt x="453" y="523"/>
                    <a:pt x="450" y="524"/>
                    <a:pt x="447" y="525"/>
                  </a:cubicBezTo>
                  <a:cubicBezTo>
                    <a:pt x="446" y="525"/>
                    <a:pt x="446" y="525"/>
                    <a:pt x="446" y="525"/>
                  </a:cubicBezTo>
                  <a:close/>
                  <a:moveTo>
                    <a:pt x="24" y="330"/>
                  </a:moveTo>
                  <a:cubicBezTo>
                    <a:pt x="24" y="330"/>
                    <a:pt x="23" y="330"/>
                    <a:pt x="23" y="330"/>
                  </a:cubicBezTo>
                  <a:cubicBezTo>
                    <a:pt x="22" y="326"/>
                    <a:pt x="21" y="323"/>
                    <a:pt x="20" y="320"/>
                  </a:cubicBezTo>
                  <a:cubicBezTo>
                    <a:pt x="19" y="319"/>
                    <a:pt x="20" y="318"/>
                    <a:pt x="20" y="318"/>
                  </a:cubicBezTo>
                  <a:cubicBezTo>
                    <a:pt x="21" y="318"/>
                    <a:pt x="22" y="318"/>
                    <a:pt x="22" y="319"/>
                  </a:cubicBezTo>
                  <a:cubicBezTo>
                    <a:pt x="23" y="322"/>
                    <a:pt x="24" y="326"/>
                    <a:pt x="26" y="329"/>
                  </a:cubicBezTo>
                  <a:cubicBezTo>
                    <a:pt x="26" y="329"/>
                    <a:pt x="26" y="330"/>
                    <a:pt x="25" y="330"/>
                  </a:cubicBezTo>
                  <a:cubicBezTo>
                    <a:pt x="25" y="331"/>
                    <a:pt x="24" y="331"/>
                    <a:pt x="24" y="330"/>
                  </a:cubicBezTo>
                  <a:close/>
                  <a:moveTo>
                    <a:pt x="466" y="520"/>
                  </a:moveTo>
                  <a:cubicBezTo>
                    <a:pt x="465" y="519"/>
                    <a:pt x="465" y="519"/>
                    <a:pt x="465" y="519"/>
                  </a:cubicBezTo>
                  <a:cubicBezTo>
                    <a:pt x="465" y="518"/>
                    <a:pt x="465" y="517"/>
                    <a:pt x="466" y="517"/>
                  </a:cubicBezTo>
                  <a:cubicBezTo>
                    <a:pt x="469" y="516"/>
                    <a:pt x="473" y="515"/>
                    <a:pt x="476" y="514"/>
                  </a:cubicBezTo>
                  <a:cubicBezTo>
                    <a:pt x="477" y="514"/>
                    <a:pt x="477" y="514"/>
                    <a:pt x="478" y="515"/>
                  </a:cubicBezTo>
                  <a:cubicBezTo>
                    <a:pt x="478" y="516"/>
                    <a:pt x="477" y="516"/>
                    <a:pt x="477" y="517"/>
                  </a:cubicBezTo>
                  <a:cubicBezTo>
                    <a:pt x="473" y="518"/>
                    <a:pt x="470" y="519"/>
                    <a:pt x="467" y="520"/>
                  </a:cubicBezTo>
                  <a:cubicBezTo>
                    <a:pt x="466" y="520"/>
                    <a:pt x="466" y="520"/>
                    <a:pt x="466" y="520"/>
                  </a:cubicBezTo>
                  <a:close/>
                  <a:moveTo>
                    <a:pt x="17" y="311"/>
                  </a:moveTo>
                  <a:cubicBezTo>
                    <a:pt x="17" y="311"/>
                    <a:pt x="17" y="310"/>
                    <a:pt x="16" y="310"/>
                  </a:cubicBezTo>
                  <a:cubicBezTo>
                    <a:pt x="16" y="308"/>
                    <a:pt x="15" y="306"/>
                    <a:pt x="15" y="304"/>
                  </a:cubicBezTo>
                  <a:cubicBezTo>
                    <a:pt x="14" y="303"/>
                    <a:pt x="14" y="301"/>
                    <a:pt x="13" y="300"/>
                  </a:cubicBezTo>
                  <a:cubicBezTo>
                    <a:pt x="13" y="299"/>
                    <a:pt x="14" y="299"/>
                    <a:pt x="14" y="298"/>
                  </a:cubicBezTo>
                  <a:cubicBezTo>
                    <a:pt x="15" y="298"/>
                    <a:pt x="16" y="299"/>
                    <a:pt x="16" y="299"/>
                  </a:cubicBezTo>
                  <a:cubicBezTo>
                    <a:pt x="16" y="301"/>
                    <a:pt x="17" y="302"/>
                    <a:pt x="17" y="303"/>
                  </a:cubicBezTo>
                  <a:cubicBezTo>
                    <a:pt x="18" y="305"/>
                    <a:pt x="18" y="307"/>
                    <a:pt x="19" y="309"/>
                  </a:cubicBezTo>
                  <a:cubicBezTo>
                    <a:pt x="19" y="310"/>
                    <a:pt x="19" y="311"/>
                    <a:pt x="18" y="311"/>
                  </a:cubicBezTo>
                  <a:cubicBezTo>
                    <a:pt x="18" y="311"/>
                    <a:pt x="17" y="311"/>
                    <a:pt x="17" y="311"/>
                  </a:cubicBezTo>
                  <a:close/>
                  <a:moveTo>
                    <a:pt x="486" y="513"/>
                  </a:moveTo>
                  <a:cubicBezTo>
                    <a:pt x="485" y="513"/>
                    <a:pt x="485" y="513"/>
                    <a:pt x="485" y="512"/>
                  </a:cubicBezTo>
                  <a:cubicBezTo>
                    <a:pt x="485" y="512"/>
                    <a:pt x="485" y="511"/>
                    <a:pt x="486" y="511"/>
                  </a:cubicBezTo>
                  <a:cubicBezTo>
                    <a:pt x="489" y="510"/>
                    <a:pt x="492" y="509"/>
                    <a:pt x="496" y="507"/>
                  </a:cubicBezTo>
                  <a:cubicBezTo>
                    <a:pt x="496" y="507"/>
                    <a:pt x="497" y="507"/>
                    <a:pt x="497" y="508"/>
                  </a:cubicBezTo>
                  <a:cubicBezTo>
                    <a:pt x="497" y="509"/>
                    <a:pt x="497" y="509"/>
                    <a:pt x="496" y="510"/>
                  </a:cubicBezTo>
                  <a:cubicBezTo>
                    <a:pt x="493" y="511"/>
                    <a:pt x="490" y="512"/>
                    <a:pt x="487" y="513"/>
                  </a:cubicBezTo>
                  <a:cubicBezTo>
                    <a:pt x="486" y="513"/>
                    <a:pt x="486" y="513"/>
                    <a:pt x="486" y="513"/>
                  </a:cubicBezTo>
                  <a:close/>
                  <a:moveTo>
                    <a:pt x="11" y="291"/>
                  </a:moveTo>
                  <a:cubicBezTo>
                    <a:pt x="11" y="291"/>
                    <a:pt x="11" y="290"/>
                    <a:pt x="11" y="290"/>
                  </a:cubicBezTo>
                  <a:cubicBezTo>
                    <a:pt x="10" y="287"/>
                    <a:pt x="9" y="283"/>
                    <a:pt x="8" y="280"/>
                  </a:cubicBezTo>
                  <a:cubicBezTo>
                    <a:pt x="8" y="279"/>
                    <a:pt x="9" y="278"/>
                    <a:pt x="9" y="278"/>
                  </a:cubicBezTo>
                  <a:cubicBezTo>
                    <a:pt x="10" y="278"/>
                    <a:pt x="11" y="278"/>
                    <a:pt x="11" y="279"/>
                  </a:cubicBezTo>
                  <a:cubicBezTo>
                    <a:pt x="12" y="283"/>
                    <a:pt x="12" y="286"/>
                    <a:pt x="13" y="289"/>
                  </a:cubicBezTo>
                  <a:cubicBezTo>
                    <a:pt x="13" y="290"/>
                    <a:pt x="13" y="291"/>
                    <a:pt x="12" y="291"/>
                  </a:cubicBezTo>
                  <a:cubicBezTo>
                    <a:pt x="12" y="291"/>
                    <a:pt x="12" y="291"/>
                    <a:pt x="11" y="291"/>
                  </a:cubicBezTo>
                  <a:close/>
                  <a:moveTo>
                    <a:pt x="505" y="506"/>
                  </a:moveTo>
                  <a:cubicBezTo>
                    <a:pt x="505" y="506"/>
                    <a:pt x="505" y="506"/>
                    <a:pt x="505" y="505"/>
                  </a:cubicBezTo>
                  <a:cubicBezTo>
                    <a:pt x="504" y="505"/>
                    <a:pt x="505" y="504"/>
                    <a:pt x="505" y="504"/>
                  </a:cubicBezTo>
                  <a:cubicBezTo>
                    <a:pt x="508" y="502"/>
                    <a:pt x="512" y="501"/>
                    <a:pt x="515" y="500"/>
                  </a:cubicBezTo>
                  <a:cubicBezTo>
                    <a:pt x="516" y="499"/>
                    <a:pt x="516" y="500"/>
                    <a:pt x="517" y="500"/>
                  </a:cubicBezTo>
                  <a:cubicBezTo>
                    <a:pt x="517" y="501"/>
                    <a:pt x="517" y="502"/>
                    <a:pt x="516" y="502"/>
                  </a:cubicBezTo>
                  <a:cubicBezTo>
                    <a:pt x="513" y="503"/>
                    <a:pt x="509" y="505"/>
                    <a:pt x="506" y="506"/>
                  </a:cubicBezTo>
                  <a:cubicBezTo>
                    <a:pt x="506" y="506"/>
                    <a:pt x="505" y="506"/>
                    <a:pt x="505" y="506"/>
                  </a:cubicBezTo>
                  <a:close/>
                  <a:moveTo>
                    <a:pt x="7" y="270"/>
                  </a:moveTo>
                  <a:cubicBezTo>
                    <a:pt x="6" y="270"/>
                    <a:pt x="6" y="270"/>
                    <a:pt x="6" y="270"/>
                  </a:cubicBezTo>
                  <a:cubicBezTo>
                    <a:pt x="5" y="266"/>
                    <a:pt x="5" y="263"/>
                    <a:pt x="4" y="259"/>
                  </a:cubicBezTo>
                  <a:cubicBezTo>
                    <a:pt x="4" y="259"/>
                    <a:pt x="5" y="258"/>
                    <a:pt x="5" y="258"/>
                  </a:cubicBezTo>
                  <a:cubicBezTo>
                    <a:pt x="6" y="258"/>
                    <a:pt x="7" y="258"/>
                    <a:pt x="7" y="259"/>
                  </a:cubicBezTo>
                  <a:cubicBezTo>
                    <a:pt x="7" y="262"/>
                    <a:pt x="8" y="266"/>
                    <a:pt x="9" y="269"/>
                  </a:cubicBezTo>
                  <a:cubicBezTo>
                    <a:pt x="9" y="270"/>
                    <a:pt x="8" y="270"/>
                    <a:pt x="8" y="271"/>
                  </a:cubicBezTo>
                  <a:cubicBezTo>
                    <a:pt x="7" y="271"/>
                    <a:pt x="7" y="271"/>
                    <a:pt x="7" y="270"/>
                  </a:cubicBezTo>
                  <a:close/>
                  <a:moveTo>
                    <a:pt x="524" y="498"/>
                  </a:moveTo>
                  <a:cubicBezTo>
                    <a:pt x="524" y="498"/>
                    <a:pt x="524" y="498"/>
                    <a:pt x="524" y="497"/>
                  </a:cubicBezTo>
                  <a:cubicBezTo>
                    <a:pt x="523" y="497"/>
                    <a:pt x="524" y="496"/>
                    <a:pt x="524" y="496"/>
                  </a:cubicBezTo>
                  <a:cubicBezTo>
                    <a:pt x="528" y="494"/>
                    <a:pt x="531" y="493"/>
                    <a:pt x="534" y="491"/>
                  </a:cubicBezTo>
                  <a:cubicBezTo>
                    <a:pt x="535" y="491"/>
                    <a:pt x="535" y="491"/>
                    <a:pt x="536" y="492"/>
                  </a:cubicBezTo>
                  <a:cubicBezTo>
                    <a:pt x="536" y="493"/>
                    <a:pt x="536" y="493"/>
                    <a:pt x="535" y="494"/>
                  </a:cubicBezTo>
                  <a:cubicBezTo>
                    <a:pt x="532" y="495"/>
                    <a:pt x="529" y="497"/>
                    <a:pt x="525" y="498"/>
                  </a:cubicBezTo>
                  <a:cubicBezTo>
                    <a:pt x="525" y="498"/>
                    <a:pt x="525" y="498"/>
                    <a:pt x="524" y="498"/>
                  </a:cubicBezTo>
                  <a:close/>
                  <a:moveTo>
                    <a:pt x="4" y="250"/>
                  </a:moveTo>
                  <a:cubicBezTo>
                    <a:pt x="3" y="250"/>
                    <a:pt x="3" y="249"/>
                    <a:pt x="3" y="249"/>
                  </a:cubicBezTo>
                  <a:cubicBezTo>
                    <a:pt x="2" y="245"/>
                    <a:pt x="2" y="242"/>
                    <a:pt x="2" y="239"/>
                  </a:cubicBezTo>
                  <a:cubicBezTo>
                    <a:pt x="1" y="238"/>
                    <a:pt x="2" y="237"/>
                    <a:pt x="3" y="237"/>
                  </a:cubicBezTo>
                  <a:cubicBezTo>
                    <a:pt x="3" y="237"/>
                    <a:pt x="4" y="238"/>
                    <a:pt x="4" y="238"/>
                  </a:cubicBezTo>
                  <a:cubicBezTo>
                    <a:pt x="4" y="242"/>
                    <a:pt x="5" y="245"/>
                    <a:pt x="5" y="249"/>
                  </a:cubicBezTo>
                  <a:cubicBezTo>
                    <a:pt x="5" y="249"/>
                    <a:pt x="5" y="250"/>
                    <a:pt x="4" y="250"/>
                  </a:cubicBezTo>
                  <a:cubicBezTo>
                    <a:pt x="4" y="250"/>
                    <a:pt x="4" y="250"/>
                    <a:pt x="4" y="250"/>
                  </a:cubicBezTo>
                  <a:close/>
                  <a:moveTo>
                    <a:pt x="543" y="489"/>
                  </a:moveTo>
                  <a:cubicBezTo>
                    <a:pt x="543" y="489"/>
                    <a:pt x="543" y="489"/>
                    <a:pt x="543" y="489"/>
                  </a:cubicBezTo>
                  <a:cubicBezTo>
                    <a:pt x="542" y="488"/>
                    <a:pt x="543" y="487"/>
                    <a:pt x="543" y="487"/>
                  </a:cubicBezTo>
                  <a:cubicBezTo>
                    <a:pt x="546" y="485"/>
                    <a:pt x="549" y="484"/>
                    <a:pt x="553" y="482"/>
                  </a:cubicBezTo>
                  <a:cubicBezTo>
                    <a:pt x="553" y="482"/>
                    <a:pt x="554" y="482"/>
                    <a:pt x="554" y="483"/>
                  </a:cubicBezTo>
                  <a:cubicBezTo>
                    <a:pt x="555" y="483"/>
                    <a:pt x="554" y="484"/>
                    <a:pt x="554" y="485"/>
                  </a:cubicBezTo>
                  <a:cubicBezTo>
                    <a:pt x="551" y="486"/>
                    <a:pt x="548" y="488"/>
                    <a:pt x="544" y="489"/>
                  </a:cubicBezTo>
                  <a:cubicBezTo>
                    <a:pt x="544" y="489"/>
                    <a:pt x="544" y="489"/>
                    <a:pt x="543" y="489"/>
                  </a:cubicBezTo>
                  <a:close/>
                  <a:moveTo>
                    <a:pt x="562" y="480"/>
                  </a:moveTo>
                  <a:cubicBezTo>
                    <a:pt x="562" y="480"/>
                    <a:pt x="561" y="479"/>
                    <a:pt x="561" y="479"/>
                  </a:cubicBezTo>
                  <a:cubicBezTo>
                    <a:pt x="561" y="479"/>
                    <a:pt x="561" y="478"/>
                    <a:pt x="562" y="477"/>
                  </a:cubicBezTo>
                  <a:cubicBezTo>
                    <a:pt x="565" y="476"/>
                    <a:pt x="568" y="474"/>
                    <a:pt x="571" y="472"/>
                  </a:cubicBezTo>
                  <a:cubicBezTo>
                    <a:pt x="571" y="472"/>
                    <a:pt x="572" y="472"/>
                    <a:pt x="573" y="473"/>
                  </a:cubicBezTo>
                  <a:cubicBezTo>
                    <a:pt x="573" y="474"/>
                    <a:pt x="573" y="474"/>
                    <a:pt x="572" y="475"/>
                  </a:cubicBezTo>
                  <a:cubicBezTo>
                    <a:pt x="569" y="476"/>
                    <a:pt x="566" y="478"/>
                    <a:pt x="563" y="480"/>
                  </a:cubicBezTo>
                  <a:cubicBezTo>
                    <a:pt x="563" y="480"/>
                    <a:pt x="562" y="480"/>
                    <a:pt x="562" y="480"/>
                  </a:cubicBezTo>
                  <a:close/>
                  <a:moveTo>
                    <a:pt x="1" y="229"/>
                  </a:moveTo>
                  <a:cubicBezTo>
                    <a:pt x="1" y="229"/>
                    <a:pt x="1" y="229"/>
                    <a:pt x="1" y="228"/>
                  </a:cubicBezTo>
                  <a:cubicBezTo>
                    <a:pt x="0" y="225"/>
                    <a:pt x="0" y="221"/>
                    <a:pt x="0" y="218"/>
                  </a:cubicBezTo>
                  <a:cubicBezTo>
                    <a:pt x="0" y="217"/>
                    <a:pt x="0" y="216"/>
                    <a:pt x="1" y="216"/>
                  </a:cubicBezTo>
                  <a:cubicBezTo>
                    <a:pt x="2" y="216"/>
                    <a:pt x="3" y="217"/>
                    <a:pt x="3" y="218"/>
                  </a:cubicBezTo>
                  <a:cubicBezTo>
                    <a:pt x="3" y="221"/>
                    <a:pt x="3" y="224"/>
                    <a:pt x="3" y="228"/>
                  </a:cubicBezTo>
                  <a:cubicBezTo>
                    <a:pt x="3" y="229"/>
                    <a:pt x="3" y="229"/>
                    <a:pt x="2" y="229"/>
                  </a:cubicBezTo>
                  <a:cubicBezTo>
                    <a:pt x="2" y="229"/>
                    <a:pt x="2" y="229"/>
                    <a:pt x="1" y="229"/>
                  </a:cubicBezTo>
                  <a:close/>
                  <a:moveTo>
                    <a:pt x="580" y="470"/>
                  </a:moveTo>
                  <a:cubicBezTo>
                    <a:pt x="580" y="470"/>
                    <a:pt x="580" y="469"/>
                    <a:pt x="579" y="469"/>
                  </a:cubicBezTo>
                  <a:cubicBezTo>
                    <a:pt x="579" y="468"/>
                    <a:pt x="579" y="468"/>
                    <a:pt x="580" y="467"/>
                  </a:cubicBezTo>
                  <a:cubicBezTo>
                    <a:pt x="583" y="466"/>
                    <a:pt x="586" y="464"/>
                    <a:pt x="589" y="462"/>
                  </a:cubicBezTo>
                  <a:cubicBezTo>
                    <a:pt x="589" y="462"/>
                    <a:pt x="590" y="462"/>
                    <a:pt x="591" y="462"/>
                  </a:cubicBezTo>
                  <a:cubicBezTo>
                    <a:pt x="591" y="463"/>
                    <a:pt x="591" y="464"/>
                    <a:pt x="590" y="464"/>
                  </a:cubicBezTo>
                  <a:cubicBezTo>
                    <a:pt x="587" y="466"/>
                    <a:pt x="584" y="468"/>
                    <a:pt x="581" y="470"/>
                  </a:cubicBezTo>
                  <a:cubicBezTo>
                    <a:pt x="581" y="470"/>
                    <a:pt x="580" y="470"/>
                    <a:pt x="580" y="470"/>
                  </a:cubicBezTo>
                  <a:close/>
                  <a:moveTo>
                    <a:pt x="0" y="208"/>
                  </a:moveTo>
                  <a:cubicBezTo>
                    <a:pt x="0" y="208"/>
                    <a:pt x="0" y="208"/>
                    <a:pt x="0" y="207"/>
                  </a:cubicBezTo>
                  <a:cubicBezTo>
                    <a:pt x="0" y="204"/>
                    <a:pt x="0" y="200"/>
                    <a:pt x="0" y="197"/>
                  </a:cubicBezTo>
                  <a:cubicBezTo>
                    <a:pt x="0" y="196"/>
                    <a:pt x="0" y="196"/>
                    <a:pt x="1" y="196"/>
                  </a:cubicBezTo>
                  <a:cubicBezTo>
                    <a:pt x="2" y="196"/>
                    <a:pt x="2" y="196"/>
                    <a:pt x="2" y="197"/>
                  </a:cubicBezTo>
                  <a:cubicBezTo>
                    <a:pt x="2" y="200"/>
                    <a:pt x="2" y="204"/>
                    <a:pt x="2" y="207"/>
                  </a:cubicBezTo>
                  <a:cubicBezTo>
                    <a:pt x="2" y="208"/>
                    <a:pt x="2" y="209"/>
                    <a:pt x="1" y="209"/>
                  </a:cubicBezTo>
                  <a:cubicBezTo>
                    <a:pt x="1" y="209"/>
                    <a:pt x="1" y="208"/>
                    <a:pt x="0" y="208"/>
                  </a:cubicBezTo>
                  <a:close/>
                  <a:moveTo>
                    <a:pt x="598" y="459"/>
                  </a:moveTo>
                  <a:cubicBezTo>
                    <a:pt x="598" y="459"/>
                    <a:pt x="597" y="458"/>
                    <a:pt x="597" y="458"/>
                  </a:cubicBezTo>
                  <a:cubicBezTo>
                    <a:pt x="597" y="458"/>
                    <a:pt x="597" y="457"/>
                    <a:pt x="598" y="456"/>
                  </a:cubicBezTo>
                  <a:cubicBezTo>
                    <a:pt x="601" y="455"/>
                    <a:pt x="603" y="453"/>
                    <a:pt x="606" y="451"/>
                  </a:cubicBezTo>
                  <a:cubicBezTo>
                    <a:pt x="607" y="450"/>
                    <a:pt x="608" y="451"/>
                    <a:pt x="608" y="451"/>
                  </a:cubicBezTo>
                  <a:cubicBezTo>
                    <a:pt x="609" y="452"/>
                    <a:pt x="608" y="453"/>
                    <a:pt x="608" y="453"/>
                  </a:cubicBezTo>
                  <a:cubicBezTo>
                    <a:pt x="605" y="455"/>
                    <a:pt x="602" y="457"/>
                    <a:pt x="599" y="459"/>
                  </a:cubicBezTo>
                  <a:cubicBezTo>
                    <a:pt x="599" y="459"/>
                    <a:pt x="598" y="459"/>
                    <a:pt x="598" y="459"/>
                  </a:cubicBezTo>
                  <a:close/>
                  <a:moveTo>
                    <a:pt x="1" y="188"/>
                  </a:moveTo>
                  <a:cubicBezTo>
                    <a:pt x="0" y="187"/>
                    <a:pt x="0" y="187"/>
                    <a:pt x="0" y="186"/>
                  </a:cubicBezTo>
                  <a:cubicBezTo>
                    <a:pt x="0" y="183"/>
                    <a:pt x="0" y="179"/>
                    <a:pt x="0" y="176"/>
                  </a:cubicBezTo>
                  <a:cubicBezTo>
                    <a:pt x="1" y="175"/>
                    <a:pt x="1" y="175"/>
                    <a:pt x="2" y="175"/>
                  </a:cubicBezTo>
                  <a:cubicBezTo>
                    <a:pt x="3" y="175"/>
                    <a:pt x="3" y="175"/>
                    <a:pt x="3" y="176"/>
                  </a:cubicBezTo>
                  <a:cubicBezTo>
                    <a:pt x="3" y="180"/>
                    <a:pt x="3" y="183"/>
                    <a:pt x="2" y="186"/>
                  </a:cubicBezTo>
                  <a:cubicBezTo>
                    <a:pt x="2" y="187"/>
                    <a:pt x="2" y="188"/>
                    <a:pt x="1" y="188"/>
                  </a:cubicBezTo>
                  <a:cubicBezTo>
                    <a:pt x="1" y="188"/>
                    <a:pt x="1" y="188"/>
                    <a:pt x="1" y="188"/>
                  </a:cubicBezTo>
                  <a:close/>
                  <a:moveTo>
                    <a:pt x="615" y="447"/>
                  </a:moveTo>
                  <a:cubicBezTo>
                    <a:pt x="615" y="447"/>
                    <a:pt x="615" y="447"/>
                    <a:pt x="615" y="447"/>
                  </a:cubicBezTo>
                  <a:cubicBezTo>
                    <a:pt x="614" y="446"/>
                    <a:pt x="614" y="445"/>
                    <a:pt x="615" y="445"/>
                  </a:cubicBezTo>
                  <a:cubicBezTo>
                    <a:pt x="618" y="443"/>
                    <a:pt x="621" y="441"/>
                    <a:pt x="623" y="439"/>
                  </a:cubicBezTo>
                  <a:cubicBezTo>
                    <a:pt x="624" y="439"/>
                    <a:pt x="625" y="439"/>
                    <a:pt x="625" y="439"/>
                  </a:cubicBezTo>
                  <a:cubicBezTo>
                    <a:pt x="626" y="440"/>
                    <a:pt x="626" y="441"/>
                    <a:pt x="625" y="441"/>
                  </a:cubicBezTo>
                  <a:cubicBezTo>
                    <a:pt x="622" y="443"/>
                    <a:pt x="619" y="445"/>
                    <a:pt x="616" y="447"/>
                  </a:cubicBezTo>
                  <a:cubicBezTo>
                    <a:pt x="616" y="447"/>
                    <a:pt x="616" y="447"/>
                    <a:pt x="615" y="447"/>
                  </a:cubicBezTo>
                  <a:close/>
                  <a:moveTo>
                    <a:pt x="2" y="167"/>
                  </a:moveTo>
                  <a:cubicBezTo>
                    <a:pt x="2" y="167"/>
                    <a:pt x="1" y="166"/>
                    <a:pt x="1" y="166"/>
                  </a:cubicBezTo>
                  <a:cubicBezTo>
                    <a:pt x="2" y="162"/>
                    <a:pt x="2" y="159"/>
                    <a:pt x="3" y="155"/>
                  </a:cubicBezTo>
                  <a:cubicBezTo>
                    <a:pt x="3" y="154"/>
                    <a:pt x="3" y="154"/>
                    <a:pt x="4" y="154"/>
                  </a:cubicBezTo>
                  <a:cubicBezTo>
                    <a:pt x="5" y="154"/>
                    <a:pt x="5" y="155"/>
                    <a:pt x="5" y="155"/>
                  </a:cubicBezTo>
                  <a:cubicBezTo>
                    <a:pt x="5" y="159"/>
                    <a:pt x="4" y="162"/>
                    <a:pt x="4" y="166"/>
                  </a:cubicBezTo>
                  <a:cubicBezTo>
                    <a:pt x="4" y="166"/>
                    <a:pt x="3" y="167"/>
                    <a:pt x="3" y="167"/>
                  </a:cubicBezTo>
                  <a:cubicBezTo>
                    <a:pt x="2" y="167"/>
                    <a:pt x="2" y="167"/>
                    <a:pt x="2" y="167"/>
                  </a:cubicBezTo>
                  <a:close/>
                  <a:moveTo>
                    <a:pt x="632" y="435"/>
                  </a:moveTo>
                  <a:cubicBezTo>
                    <a:pt x="632" y="435"/>
                    <a:pt x="632" y="435"/>
                    <a:pt x="632" y="435"/>
                  </a:cubicBezTo>
                  <a:cubicBezTo>
                    <a:pt x="631" y="434"/>
                    <a:pt x="631" y="433"/>
                    <a:pt x="632" y="433"/>
                  </a:cubicBezTo>
                  <a:cubicBezTo>
                    <a:pt x="635" y="431"/>
                    <a:pt x="637" y="429"/>
                    <a:pt x="640" y="427"/>
                  </a:cubicBezTo>
                  <a:cubicBezTo>
                    <a:pt x="641" y="426"/>
                    <a:pt x="642" y="426"/>
                    <a:pt x="642" y="427"/>
                  </a:cubicBezTo>
                  <a:cubicBezTo>
                    <a:pt x="642" y="428"/>
                    <a:pt x="642" y="428"/>
                    <a:pt x="642" y="429"/>
                  </a:cubicBezTo>
                  <a:cubicBezTo>
                    <a:pt x="639" y="431"/>
                    <a:pt x="636" y="433"/>
                    <a:pt x="633" y="435"/>
                  </a:cubicBezTo>
                  <a:cubicBezTo>
                    <a:pt x="633" y="435"/>
                    <a:pt x="633" y="435"/>
                    <a:pt x="632" y="435"/>
                  </a:cubicBezTo>
                  <a:close/>
                  <a:moveTo>
                    <a:pt x="5" y="146"/>
                  </a:moveTo>
                  <a:cubicBezTo>
                    <a:pt x="4" y="146"/>
                    <a:pt x="4" y="145"/>
                    <a:pt x="4" y="145"/>
                  </a:cubicBezTo>
                  <a:cubicBezTo>
                    <a:pt x="5" y="141"/>
                    <a:pt x="5" y="138"/>
                    <a:pt x="6" y="135"/>
                  </a:cubicBezTo>
                  <a:cubicBezTo>
                    <a:pt x="6" y="134"/>
                    <a:pt x="7" y="133"/>
                    <a:pt x="8" y="134"/>
                  </a:cubicBezTo>
                  <a:cubicBezTo>
                    <a:pt x="8" y="134"/>
                    <a:pt x="9" y="134"/>
                    <a:pt x="9" y="135"/>
                  </a:cubicBezTo>
                  <a:cubicBezTo>
                    <a:pt x="8" y="138"/>
                    <a:pt x="7" y="142"/>
                    <a:pt x="7" y="145"/>
                  </a:cubicBezTo>
                  <a:cubicBezTo>
                    <a:pt x="7" y="146"/>
                    <a:pt x="6" y="146"/>
                    <a:pt x="5" y="146"/>
                  </a:cubicBezTo>
                  <a:cubicBezTo>
                    <a:pt x="5" y="146"/>
                    <a:pt x="5" y="146"/>
                    <a:pt x="5" y="146"/>
                  </a:cubicBezTo>
                  <a:close/>
                  <a:moveTo>
                    <a:pt x="649" y="423"/>
                  </a:moveTo>
                  <a:cubicBezTo>
                    <a:pt x="648" y="422"/>
                    <a:pt x="648" y="422"/>
                    <a:pt x="648" y="422"/>
                  </a:cubicBezTo>
                  <a:cubicBezTo>
                    <a:pt x="648" y="422"/>
                    <a:pt x="648" y="421"/>
                    <a:pt x="648" y="420"/>
                  </a:cubicBezTo>
                  <a:cubicBezTo>
                    <a:pt x="651" y="418"/>
                    <a:pt x="654" y="416"/>
                    <a:pt x="656" y="414"/>
                  </a:cubicBezTo>
                  <a:cubicBezTo>
                    <a:pt x="657" y="413"/>
                    <a:pt x="658" y="413"/>
                    <a:pt x="658" y="414"/>
                  </a:cubicBezTo>
                  <a:cubicBezTo>
                    <a:pt x="659" y="415"/>
                    <a:pt x="659" y="415"/>
                    <a:pt x="658" y="416"/>
                  </a:cubicBezTo>
                  <a:cubicBezTo>
                    <a:pt x="655" y="418"/>
                    <a:pt x="653" y="420"/>
                    <a:pt x="650" y="422"/>
                  </a:cubicBezTo>
                  <a:cubicBezTo>
                    <a:pt x="650" y="423"/>
                    <a:pt x="649" y="423"/>
                    <a:pt x="649" y="423"/>
                  </a:cubicBezTo>
                  <a:close/>
                  <a:moveTo>
                    <a:pt x="9" y="126"/>
                  </a:moveTo>
                  <a:cubicBezTo>
                    <a:pt x="9" y="126"/>
                    <a:pt x="8" y="125"/>
                    <a:pt x="8" y="124"/>
                  </a:cubicBezTo>
                  <a:cubicBezTo>
                    <a:pt x="9" y="121"/>
                    <a:pt x="10" y="118"/>
                    <a:pt x="11" y="114"/>
                  </a:cubicBezTo>
                  <a:cubicBezTo>
                    <a:pt x="11" y="114"/>
                    <a:pt x="12" y="113"/>
                    <a:pt x="13" y="113"/>
                  </a:cubicBezTo>
                  <a:cubicBezTo>
                    <a:pt x="13" y="114"/>
                    <a:pt x="14" y="114"/>
                    <a:pt x="13" y="115"/>
                  </a:cubicBezTo>
                  <a:cubicBezTo>
                    <a:pt x="13" y="118"/>
                    <a:pt x="12" y="122"/>
                    <a:pt x="11" y="125"/>
                  </a:cubicBezTo>
                  <a:cubicBezTo>
                    <a:pt x="11" y="126"/>
                    <a:pt x="10" y="126"/>
                    <a:pt x="9" y="126"/>
                  </a:cubicBezTo>
                  <a:cubicBezTo>
                    <a:pt x="9" y="126"/>
                    <a:pt x="9" y="126"/>
                    <a:pt x="9" y="126"/>
                  </a:cubicBezTo>
                  <a:close/>
                  <a:moveTo>
                    <a:pt x="665" y="409"/>
                  </a:moveTo>
                  <a:cubicBezTo>
                    <a:pt x="665" y="409"/>
                    <a:pt x="664" y="409"/>
                    <a:pt x="664" y="409"/>
                  </a:cubicBezTo>
                  <a:cubicBezTo>
                    <a:pt x="664" y="409"/>
                    <a:pt x="664" y="408"/>
                    <a:pt x="664" y="407"/>
                  </a:cubicBezTo>
                  <a:cubicBezTo>
                    <a:pt x="667" y="405"/>
                    <a:pt x="670" y="403"/>
                    <a:pt x="672" y="400"/>
                  </a:cubicBezTo>
                  <a:cubicBezTo>
                    <a:pt x="673" y="400"/>
                    <a:pt x="674" y="400"/>
                    <a:pt x="674" y="401"/>
                  </a:cubicBezTo>
                  <a:cubicBezTo>
                    <a:pt x="675" y="401"/>
                    <a:pt x="675" y="402"/>
                    <a:pt x="674" y="402"/>
                  </a:cubicBezTo>
                  <a:cubicBezTo>
                    <a:pt x="671" y="405"/>
                    <a:pt x="669" y="407"/>
                    <a:pt x="666" y="409"/>
                  </a:cubicBezTo>
                  <a:cubicBezTo>
                    <a:pt x="666" y="410"/>
                    <a:pt x="665" y="410"/>
                    <a:pt x="665" y="409"/>
                  </a:cubicBezTo>
                  <a:close/>
                  <a:moveTo>
                    <a:pt x="15" y="106"/>
                  </a:moveTo>
                  <a:cubicBezTo>
                    <a:pt x="14" y="106"/>
                    <a:pt x="14" y="105"/>
                    <a:pt x="14" y="104"/>
                  </a:cubicBezTo>
                  <a:cubicBezTo>
                    <a:pt x="15" y="101"/>
                    <a:pt x="16" y="98"/>
                    <a:pt x="17" y="94"/>
                  </a:cubicBezTo>
                  <a:cubicBezTo>
                    <a:pt x="18" y="94"/>
                    <a:pt x="18" y="93"/>
                    <a:pt x="19" y="94"/>
                  </a:cubicBezTo>
                  <a:cubicBezTo>
                    <a:pt x="20" y="94"/>
                    <a:pt x="20" y="95"/>
                    <a:pt x="20" y="95"/>
                  </a:cubicBezTo>
                  <a:cubicBezTo>
                    <a:pt x="19" y="98"/>
                    <a:pt x="18" y="102"/>
                    <a:pt x="16" y="105"/>
                  </a:cubicBezTo>
                  <a:cubicBezTo>
                    <a:pt x="16" y="106"/>
                    <a:pt x="16" y="106"/>
                    <a:pt x="15" y="106"/>
                  </a:cubicBezTo>
                  <a:cubicBezTo>
                    <a:pt x="15" y="106"/>
                    <a:pt x="15" y="106"/>
                    <a:pt x="15" y="106"/>
                  </a:cubicBezTo>
                  <a:close/>
                  <a:moveTo>
                    <a:pt x="680" y="396"/>
                  </a:moveTo>
                  <a:cubicBezTo>
                    <a:pt x="680" y="396"/>
                    <a:pt x="680" y="396"/>
                    <a:pt x="680" y="395"/>
                  </a:cubicBezTo>
                  <a:cubicBezTo>
                    <a:pt x="680" y="395"/>
                    <a:pt x="680" y="394"/>
                    <a:pt x="680" y="394"/>
                  </a:cubicBezTo>
                  <a:cubicBezTo>
                    <a:pt x="682" y="392"/>
                    <a:pt x="684" y="390"/>
                    <a:pt x="686" y="388"/>
                  </a:cubicBezTo>
                  <a:cubicBezTo>
                    <a:pt x="686" y="388"/>
                    <a:pt x="687" y="387"/>
                    <a:pt x="688" y="387"/>
                  </a:cubicBezTo>
                  <a:cubicBezTo>
                    <a:pt x="688" y="386"/>
                    <a:pt x="689" y="386"/>
                    <a:pt x="690" y="387"/>
                  </a:cubicBezTo>
                  <a:cubicBezTo>
                    <a:pt x="690" y="387"/>
                    <a:pt x="690" y="388"/>
                    <a:pt x="690" y="388"/>
                  </a:cubicBezTo>
                  <a:cubicBezTo>
                    <a:pt x="689" y="389"/>
                    <a:pt x="688" y="390"/>
                    <a:pt x="688" y="390"/>
                  </a:cubicBezTo>
                  <a:cubicBezTo>
                    <a:pt x="686" y="392"/>
                    <a:pt x="684" y="394"/>
                    <a:pt x="682" y="395"/>
                  </a:cubicBezTo>
                  <a:cubicBezTo>
                    <a:pt x="681" y="396"/>
                    <a:pt x="681" y="396"/>
                    <a:pt x="680" y="396"/>
                  </a:cubicBezTo>
                  <a:close/>
                  <a:moveTo>
                    <a:pt x="22" y="86"/>
                  </a:moveTo>
                  <a:cubicBezTo>
                    <a:pt x="21" y="86"/>
                    <a:pt x="21" y="85"/>
                    <a:pt x="21" y="85"/>
                  </a:cubicBezTo>
                  <a:cubicBezTo>
                    <a:pt x="22" y="83"/>
                    <a:pt x="22" y="82"/>
                    <a:pt x="23" y="80"/>
                  </a:cubicBezTo>
                  <a:cubicBezTo>
                    <a:pt x="24" y="79"/>
                    <a:pt x="25" y="77"/>
                    <a:pt x="26" y="75"/>
                  </a:cubicBezTo>
                  <a:cubicBezTo>
                    <a:pt x="26" y="74"/>
                    <a:pt x="27" y="74"/>
                    <a:pt x="27" y="74"/>
                  </a:cubicBezTo>
                  <a:cubicBezTo>
                    <a:pt x="28" y="75"/>
                    <a:pt x="28" y="75"/>
                    <a:pt x="28" y="76"/>
                  </a:cubicBezTo>
                  <a:cubicBezTo>
                    <a:pt x="27" y="78"/>
                    <a:pt x="26" y="80"/>
                    <a:pt x="25" y="81"/>
                  </a:cubicBezTo>
                  <a:cubicBezTo>
                    <a:pt x="25" y="83"/>
                    <a:pt x="24" y="84"/>
                    <a:pt x="24" y="86"/>
                  </a:cubicBezTo>
                  <a:cubicBezTo>
                    <a:pt x="23" y="86"/>
                    <a:pt x="23" y="87"/>
                    <a:pt x="22" y="86"/>
                  </a:cubicBezTo>
                  <a:cubicBezTo>
                    <a:pt x="22" y="86"/>
                    <a:pt x="22" y="86"/>
                    <a:pt x="22" y="86"/>
                  </a:cubicBezTo>
                  <a:close/>
                  <a:moveTo>
                    <a:pt x="696" y="382"/>
                  </a:moveTo>
                  <a:cubicBezTo>
                    <a:pt x="696" y="381"/>
                    <a:pt x="695" y="381"/>
                    <a:pt x="695" y="381"/>
                  </a:cubicBezTo>
                  <a:cubicBezTo>
                    <a:pt x="695" y="381"/>
                    <a:pt x="695" y="380"/>
                    <a:pt x="695" y="379"/>
                  </a:cubicBezTo>
                  <a:cubicBezTo>
                    <a:pt x="698" y="377"/>
                    <a:pt x="700" y="375"/>
                    <a:pt x="703" y="372"/>
                  </a:cubicBezTo>
                  <a:cubicBezTo>
                    <a:pt x="703" y="372"/>
                    <a:pt x="704" y="372"/>
                    <a:pt x="705" y="372"/>
                  </a:cubicBezTo>
                  <a:cubicBezTo>
                    <a:pt x="705" y="373"/>
                    <a:pt x="705" y="374"/>
                    <a:pt x="705" y="374"/>
                  </a:cubicBezTo>
                  <a:cubicBezTo>
                    <a:pt x="702" y="376"/>
                    <a:pt x="700" y="379"/>
                    <a:pt x="697" y="381"/>
                  </a:cubicBezTo>
                  <a:cubicBezTo>
                    <a:pt x="697" y="382"/>
                    <a:pt x="696" y="382"/>
                    <a:pt x="696" y="382"/>
                  </a:cubicBezTo>
                  <a:close/>
                  <a:moveTo>
                    <a:pt x="527" y="291"/>
                  </a:moveTo>
                  <a:cubicBezTo>
                    <a:pt x="526" y="290"/>
                    <a:pt x="526" y="290"/>
                    <a:pt x="526" y="290"/>
                  </a:cubicBezTo>
                  <a:cubicBezTo>
                    <a:pt x="526" y="290"/>
                    <a:pt x="525" y="289"/>
                    <a:pt x="526" y="289"/>
                  </a:cubicBezTo>
                  <a:cubicBezTo>
                    <a:pt x="526" y="288"/>
                    <a:pt x="527" y="288"/>
                    <a:pt x="527" y="288"/>
                  </a:cubicBezTo>
                  <a:cubicBezTo>
                    <a:pt x="527" y="288"/>
                    <a:pt x="527" y="288"/>
                    <a:pt x="527" y="288"/>
                  </a:cubicBezTo>
                  <a:cubicBezTo>
                    <a:pt x="528" y="288"/>
                    <a:pt x="528" y="288"/>
                    <a:pt x="528" y="288"/>
                  </a:cubicBezTo>
                  <a:cubicBezTo>
                    <a:pt x="531" y="289"/>
                    <a:pt x="534" y="291"/>
                    <a:pt x="537" y="292"/>
                  </a:cubicBezTo>
                  <a:cubicBezTo>
                    <a:pt x="538" y="292"/>
                    <a:pt x="538" y="293"/>
                    <a:pt x="538" y="294"/>
                  </a:cubicBezTo>
                  <a:cubicBezTo>
                    <a:pt x="537" y="294"/>
                    <a:pt x="537" y="295"/>
                    <a:pt x="536" y="294"/>
                  </a:cubicBezTo>
                  <a:cubicBezTo>
                    <a:pt x="533" y="293"/>
                    <a:pt x="530" y="292"/>
                    <a:pt x="527" y="291"/>
                  </a:cubicBezTo>
                  <a:close/>
                  <a:moveTo>
                    <a:pt x="517" y="286"/>
                  </a:moveTo>
                  <a:cubicBezTo>
                    <a:pt x="517" y="286"/>
                    <a:pt x="517" y="286"/>
                    <a:pt x="517" y="286"/>
                  </a:cubicBezTo>
                  <a:cubicBezTo>
                    <a:pt x="514" y="284"/>
                    <a:pt x="511" y="283"/>
                    <a:pt x="507" y="281"/>
                  </a:cubicBezTo>
                  <a:cubicBezTo>
                    <a:pt x="507" y="281"/>
                    <a:pt x="507" y="280"/>
                    <a:pt x="507" y="279"/>
                  </a:cubicBezTo>
                  <a:cubicBezTo>
                    <a:pt x="507" y="279"/>
                    <a:pt x="508" y="279"/>
                    <a:pt x="509" y="279"/>
                  </a:cubicBezTo>
                  <a:cubicBezTo>
                    <a:pt x="512" y="280"/>
                    <a:pt x="515" y="282"/>
                    <a:pt x="518" y="283"/>
                  </a:cubicBezTo>
                  <a:cubicBezTo>
                    <a:pt x="519" y="284"/>
                    <a:pt x="519" y="285"/>
                    <a:pt x="519" y="285"/>
                  </a:cubicBezTo>
                  <a:cubicBezTo>
                    <a:pt x="518" y="286"/>
                    <a:pt x="517" y="286"/>
                    <a:pt x="517" y="286"/>
                  </a:cubicBezTo>
                  <a:close/>
                  <a:moveTo>
                    <a:pt x="545" y="298"/>
                  </a:moveTo>
                  <a:cubicBezTo>
                    <a:pt x="545" y="298"/>
                    <a:pt x="545" y="297"/>
                    <a:pt x="545" y="297"/>
                  </a:cubicBezTo>
                  <a:cubicBezTo>
                    <a:pt x="545" y="296"/>
                    <a:pt x="546" y="296"/>
                    <a:pt x="546" y="296"/>
                  </a:cubicBezTo>
                  <a:cubicBezTo>
                    <a:pt x="550" y="297"/>
                    <a:pt x="553" y="298"/>
                    <a:pt x="556" y="299"/>
                  </a:cubicBezTo>
                  <a:cubicBezTo>
                    <a:pt x="557" y="300"/>
                    <a:pt x="557" y="300"/>
                    <a:pt x="557" y="301"/>
                  </a:cubicBezTo>
                  <a:cubicBezTo>
                    <a:pt x="557" y="302"/>
                    <a:pt x="556" y="302"/>
                    <a:pt x="555" y="302"/>
                  </a:cubicBezTo>
                  <a:cubicBezTo>
                    <a:pt x="552" y="301"/>
                    <a:pt x="549" y="299"/>
                    <a:pt x="546" y="298"/>
                  </a:cubicBezTo>
                  <a:cubicBezTo>
                    <a:pt x="546" y="298"/>
                    <a:pt x="545" y="298"/>
                    <a:pt x="545" y="298"/>
                  </a:cubicBezTo>
                  <a:close/>
                  <a:moveTo>
                    <a:pt x="498" y="276"/>
                  </a:moveTo>
                  <a:cubicBezTo>
                    <a:pt x="498" y="276"/>
                    <a:pt x="498" y="276"/>
                    <a:pt x="498" y="276"/>
                  </a:cubicBezTo>
                  <a:cubicBezTo>
                    <a:pt x="495" y="275"/>
                    <a:pt x="492" y="273"/>
                    <a:pt x="489" y="271"/>
                  </a:cubicBezTo>
                  <a:cubicBezTo>
                    <a:pt x="489" y="271"/>
                    <a:pt x="488" y="270"/>
                    <a:pt x="489" y="269"/>
                  </a:cubicBezTo>
                  <a:cubicBezTo>
                    <a:pt x="489" y="269"/>
                    <a:pt x="490" y="268"/>
                    <a:pt x="490" y="269"/>
                  </a:cubicBezTo>
                  <a:cubicBezTo>
                    <a:pt x="493" y="271"/>
                    <a:pt x="496" y="272"/>
                    <a:pt x="499" y="274"/>
                  </a:cubicBezTo>
                  <a:cubicBezTo>
                    <a:pt x="500" y="274"/>
                    <a:pt x="500" y="275"/>
                    <a:pt x="500" y="276"/>
                  </a:cubicBezTo>
                  <a:cubicBezTo>
                    <a:pt x="500" y="276"/>
                    <a:pt x="499" y="277"/>
                    <a:pt x="498" y="276"/>
                  </a:cubicBezTo>
                  <a:close/>
                  <a:moveTo>
                    <a:pt x="565" y="305"/>
                  </a:moveTo>
                  <a:cubicBezTo>
                    <a:pt x="564" y="305"/>
                    <a:pt x="564" y="304"/>
                    <a:pt x="564" y="304"/>
                  </a:cubicBezTo>
                  <a:cubicBezTo>
                    <a:pt x="565" y="303"/>
                    <a:pt x="565" y="302"/>
                    <a:pt x="566" y="303"/>
                  </a:cubicBezTo>
                  <a:cubicBezTo>
                    <a:pt x="569" y="304"/>
                    <a:pt x="573" y="305"/>
                    <a:pt x="576" y="306"/>
                  </a:cubicBezTo>
                  <a:cubicBezTo>
                    <a:pt x="577" y="306"/>
                    <a:pt x="577" y="307"/>
                    <a:pt x="577" y="307"/>
                  </a:cubicBezTo>
                  <a:cubicBezTo>
                    <a:pt x="577" y="308"/>
                    <a:pt x="576" y="308"/>
                    <a:pt x="575" y="308"/>
                  </a:cubicBezTo>
                  <a:cubicBezTo>
                    <a:pt x="572" y="307"/>
                    <a:pt x="568" y="306"/>
                    <a:pt x="565" y="305"/>
                  </a:cubicBezTo>
                  <a:cubicBezTo>
                    <a:pt x="565" y="305"/>
                    <a:pt x="565" y="305"/>
                    <a:pt x="565" y="305"/>
                  </a:cubicBezTo>
                  <a:close/>
                  <a:moveTo>
                    <a:pt x="31" y="68"/>
                  </a:moveTo>
                  <a:cubicBezTo>
                    <a:pt x="31" y="67"/>
                    <a:pt x="31" y="67"/>
                    <a:pt x="31" y="67"/>
                  </a:cubicBezTo>
                  <a:cubicBezTo>
                    <a:pt x="30" y="67"/>
                    <a:pt x="30" y="66"/>
                    <a:pt x="30" y="66"/>
                  </a:cubicBezTo>
                  <a:cubicBezTo>
                    <a:pt x="31" y="65"/>
                    <a:pt x="31" y="64"/>
                    <a:pt x="32" y="63"/>
                  </a:cubicBezTo>
                  <a:cubicBezTo>
                    <a:pt x="33" y="61"/>
                    <a:pt x="34" y="59"/>
                    <a:pt x="36" y="57"/>
                  </a:cubicBezTo>
                  <a:cubicBezTo>
                    <a:pt x="36" y="56"/>
                    <a:pt x="37" y="56"/>
                    <a:pt x="37" y="56"/>
                  </a:cubicBezTo>
                  <a:cubicBezTo>
                    <a:pt x="38" y="57"/>
                    <a:pt x="38" y="57"/>
                    <a:pt x="38" y="58"/>
                  </a:cubicBezTo>
                  <a:cubicBezTo>
                    <a:pt x="37" y="60"/>
                    <a:pt x="35" y="62"/>
                    <a:pt x="34" y="64"/>
                  </a:cubicBezTo>
                  <a:cubicBezTo>
                    <a:pt x="34" y="65"/>
                    <a:pt x="33" y="66"/>
                    <a:pt x="33" y="67"/>
                  </a:cubicBezTo>
                  <a:cubicBezTo>
                    <a:pt x="32" y="68"/>
                    <a:pt x="32" y="68"/>
                    <a:pt x="31" y="68"/>
                  </a:cubicBezTo>
                  <a:close/>
                  <a:moveTo>
                    <a:pt x="480" y="266"/>
                  </a:moveTo>
                  <a:cubicBezTo>
                    <a:pt x="480" y="266"/>
                    <a:pt x="480" y="266"/>
                    <a:pt x="480" y="266"/>
                  </a:cubicBezTo>
                  <a:cubicBezTo>
                    <a:pt x="477" y="264"/>
                    <a:pt x="474" y="262"/>
                    <a:pt x="471" y="260"/>
                  </a:cubicBezTo>
                  <a:cubicBezTo>
                    <a:pt x="471" y="260"/>
                    <a:pt x="471" y="259"/>
                    <a:pt x="471" y="258"/>
                  </a:cubicBezTo>
                  <a:cubicBezTo>
                    <a:pt x="471" y="258"/>
                    <a:pt x="472" y="257"/>
                    <a:pt x="473" y="258"/>
                  </a:cubicBezTo>
                  <a:cubicBezTo>
                    <a:pt x="476" y="260"/>
                    <a:pt x="479" y="262"/>
                    <a:pt x="482" y="263"/>
                  </a:cubicBezTo>
                  <a:cubicBezTo>
                    <a:pt x="482" y="264"/>
                    <a:pt x="482" y="265"/>
                    <a:pt x="482" y="265"/>
                  </a:cubicBezTo>
                  <a:cubicBezTo>
                    <a:pt x="482" y="266"/>
                    <a:pt x="481" y="266"/>
                    <a:pt x="480" y="266"/>
                  </a:cubicBezTo>
                  <a:close/>
                  <a:moveTo>
                    <a:pt x="711" y="367"/>
                  </a:moveTo>
                  <a:cubicBezTo>
                    <a:pt x="710" y="367"/>
                    <a:pt x="710" y="367"/>
                    <a:pt x="710" y="367"/>
                  </a:cubicBezTo>
                  <a:cubicBezTo>
                    <a:pt x="710" y="366"/>
                    <a:pt x="710" y="365"/>
                    <a:pt x="710" y="365"/>
                  </a:cubicBezTo>
                  <a:cubicBezTo>
                    <a:pt x="713" y="362"/>
                    <a:pt x="715" y="360"/>
                    <a:pt x="717" y="357"/>
                  </a:cubicBezTo>
                  <a:cubicBezTo>
                    <a:pt x="718" y="357"/>
                    <a:pt x="719" y="357"/>
                    <a:pt x="719" y="357"/>
                  </a:cubicBezTo>
                  <a:cubicBezTo>
                    <a:pt x="720" y="358"/>
                    <a:pt x="720" y="359"/>
                    <a:pt x="719" y="359"/>
                  </a:cubicBezTo>
                  <a:cubicBezTo>
                    <a:pt x="717" y="362"/>
                    <a:pt x="714" y="364"/>
                    <a:pt x="712" y="367"/>
                  </a:cubicBezTo>
                  <a:cubicBezTo>
                    <a:pt x="712" y="367"/>
                    <a:pt x="711" y="367"/>
                    <a:pt x="711" y="367"/>
                  </a:cubicBezTo>
                  <a:close/>
                  <a:moveTo>
                    <a:pt x="585" y="311"/>
                  </a:moveTo>
                  <a:cubicBezTo>
                    <a:pt x="585" y="311"/>
                    <a:pt x="584" y="310"/>
                    <a:pt x="584" y="309"/>
                  </a:cubicBezTo>
                  <a:cubicBezTo>
                    <a:pt x="585" y="309"/>
                    <a:pt x="585" y="308"/>
                    <a:pt x="586" y="308"/>
                  </a:cubicBezTo>
                  <a:cubicBezTo>
                    <a:pt x="589" y="309"/>
                    <a:pt x="593" y="310"/>
                    <a:pt x="596" y="311"/>
                  </a:cubicBezTo>
                  <a:cubicBezTo>
                    <a:pt x="597" y="311"/>
                    <a:pt x="597" y="312"/>
                    <a:pt x="597" y="313"/>
                  </a:cubicBezTo>
                  <a:cubicBezTo>
                    <a:pt x="597" y="313"/>
                    <a:pt x="596" y="314"/>
                    <a:pt x="595" y="313"/>
                  </a:cubicBezTo>
                  <a:cubicBezTo>
                    <a:pt x="592" y="313"/>
                    <a:pt x="589" y="312"/>
                    <a:pt x="585" y="311"/>
                  </a:cubicBezTo>
                  <a:cubicBezTo>
                    <a:pt x="585" y="311"/>
                    <a:pt x="585" y="311"/>
                    <a:pt x="585" y="311"/>
                  </a:cubicBezTo>
                  <a:close/>
                  <a:moveTo>
                    <a:pt x="463" y="254"/>
                  </a:moveTo>
                  <a:cubicBezTo>
                    <a:pt x="463" y="254"/>
                    <a:pt x="463" y="254"/>
                    <a:pt x="463" y="254"/>
                  </a:cubicBezTo>
                  <a:cubicBezTo>
                    <a:pt x="460" y="252"/>
                    <a:pt x="457" y="250"/>
                    <a:pt x="454" y="248"/>
                  </a:cubicBezTo>
                  <a:cubicBezTo>
                    <a:pt x="454" y="248"/>
                    <a:pt x="454" y="247"/>
                    <a:pt x="454" y="246"/>
                  </a:cubicBezTo>
                  <a:cubicBezTo>
                    <a:pt x="454" y="246"/>
                    <a:pt x="455" y="245"/>
                    <a:pt x="456" y="246"/>
                  </a:cubicBezTo>
                  <a:cubicBezTo>
                    <a:pt x="459" y="248"/>
                    <a:pt x="461" y="250"/>
                    <a:pt x="464" y="252"/>
                  </a:cubicBezTo>
                  <a:cubicBezTo>
                    <a:pt x="465" y="252"/>
                    <a:pt x="465" y="253"/>
                    <a:pt x="465" y="254"/>
                  </a:cubicBezTo>
                  <a:cubicBezTo>
                    <a:pt x="464" y="254"/>
                    <a:pt x="464" y="254"/>
                    <a:pt x="463" y="254"/>
                  </a:cubicBezTo>
                  <a:close/>
                  <a:moveTo>
                    <a:pt x="605" y="316"/>
                  </a:moveTo>
                  <a:cubicBezTo>
                    <a:pt x="605" y="315"/>
                    <a:pt x="604" y="315"/>
                    <a:pt x="605" y="314"/>
                  </a:cubicBezTo>
                  <a:cubicBezTo>
                    <a:pt x="605" y="313"/>
                    <a:pt x="605" y="313"/>
                    <a:pt x="606" y="313"/>
                  </a:cubicBezTo>
                  <a:cubicBezTo>
                    <a:pt x="610" y="314"/>
                    <a:pt x="613" y="314"/>
                    <a:pt x="616" y="315"/>
                  </a:cubicBezTo>
                  <a:cubicBezTo>
                    <a:pt x="617" y="315"/>
                    <a:pt x="618" y="316"/>
                    <a:pt x="617" y="317"/>
                  </a:cubicBezTo>
                  <a:cubicBezTo>
                    <a:pt x="617" y="317"/>
                    <a:pt x="617" y="318"/>
                    <a:pt x="616" y="318"/>
                  </a:cubicBezTo>
                  <a:cubicBezTo>
                    <a:pt x="612" y="317"/>
                    <a:pt x="609" y="316"/>
                    <a:pt x="606" y="316"/>
                  </a:cubicBezTo>
                  <a:cubicBezTo>
                    <a:pt x="606" y="316"/>
                    <a:pt x="605" y="316"/>
                    <a:pt x="605" y="316"/>
                  </a:cubicBezTo>
                  <a:close/>
                  <a:moveTo>
                    <a:pt x="446" y="242"/>
                  </a:moveTo>
                  <a:cubicBezTo>
                    <a:pt x="446" y="242"/>
                    <a:pt x="446" y="242"/>
                    <a:pt x="446" y="242"/>
                  </a:cubicBezTo>
                  <a:cubicBezTo>
                    <a:pt x="443" y="240"/>
                    <a:pt x="440" y="237"/>
                    <a:pt x="438" y="235"/>
                  </a:cubicBezTo>
                  <a:cubicBezTo>
                    <a:pt x="437" y="235"/>
                    <a:pt x="437" y="234"/>
                    <a:pt x="438" y="233"/>
                  </a:cubicBezTo>
                  <a:cubicBezTo>
                    <a:pt x="438" y="233"/>
                    <a:pt x="439" y="233"/>
                    <a:pt x="439" y="233"/>
                  </a:cubicBezTo>
                  <a:cubicBezTo>
                    <a:pt x="442" y="235"/>
                    <a:pt x="445" y="238"/>
                    <a:pt x="448" y="240"/>
                  </a:cubicBezTo>
                  <a:cubicBezTo>
                    <a:pt x="448" y="240"/>
                    <a:pt x="448" y="241"/>
                    <a:pt x="448" y="241"/>
                  </a:cubicBezTo>
                  <a:cubicBezTo>
                    <a:pt x="447" y="242"/>
                    <a:pt x="447" y="242"/>
                    <a:pt x="446" y="242"/>
                  </a:cubicBezTo>
                  <a:close/>
                  <a:moveTo>
                    <a:pt x="626" y="319"/>
                  </a:moveTo>
                  <a:cubicBezTo>
                    <a:pt x="625" y="319"/>
                    <a:pt x="625" y="318"/>
                    <a:pt x="625" y="318"/>
                  </a:cubicBezTo>
                  <a:cubicBezTo>
                    <a:pt x="625" y="317"/>
                    <a:pt x="626" y="317"/>
                    <a:pt x="627" y="317"/>
                  </a:cubicBezTo>
                  <a:cubicBezTo>
                    <a:pt x="630" y="317"/>
                    <a:pt x="633" y="318"/>
                    <a:pt x="637" y="318"/>
                  </a:cubicBezTo>
                  <a:cubicBezTo>
                    <a:pt x="638" y="318"/>
                    <a:pt x="638" y="319"/>
                    <a:pt x="638" y="320"/>
                  </a:cubicBezTo>
                  <a:cubicBezTo>
                    <a:pt x="638" y="320"/>
                    <a:pt x="637" y="321"/>
                    <a:pt x="637" y="321"/>
                  </a:cubicBezTo>
                  <a:cubicBezTo>
                    <a:pt x="633" y="320"/>
                    <a:pt x="630" y="320"/>
                    <a:pt x="626" y="319"/>
                  </a:cubicBezTo>
                  <a:cubicBezTo>
                    <a:pt x="626" y="319"/>
                    <a:pt x="626" y="319"/>
                    <a:pt x="626" y="319"/>
                  </a:cubicBezTo>
                  <a:close/>
                  <a:moveTo>
                    <a:pt x="430" y="229"/>
                  </a:moveTo>
                  <a:cubicBezTo>
                    <a:pt x="430" y="229"/>
                    <a:pt x="430" y="229"/>
                    <a:pt x="430" y="229"/>
                  </a:cubicBezTo>
                  <a:cubicBezTo>
                    <a:pt x="427" y="226"/>
                    <a:pt x="425" y="224"/>
                    <a:pt x="422" y="222"/>
                  </a:cubicBezTo>
                  <a:cubicBezTo>
                    <a:pt x="421" y="221"/>
                    <a:pt x="421" y="220"/>
                    <a:pt x="422" y="220"/>
                  </a:cubicBezTo>
                  <a:cubicBezTo>
                    <a:pt x="422" y="219"/>
                    <a:pt x="423" y="219"/>
                    <a:pt x="424" y="220"/>
                  </a:cubicBezTo>
                  <a:cubicBezTo>
                    <a:pt x="426" y="222"/>
                    <a:pt x="429" y="224"/>
                    <a:pt x="431" y="227"/>
                  </a:cubicBezTo>
                  <a:cubicBezTo>
                    <a:pt x="432" y="227"/>
                    <a:pt x="432" y="228"/>
                    <a:pt x="432" y="228"/>
                  </a:cubicBezTo>
                  <a:cubicBezTo>
                    <a:pt x="431" y="229"/>
                    <a:pt x="431" y="229"/>
                    <a:pt x="430" y="229"/>
                  </a:cubicBezTo>
                  <a:close/>
                  <a:moveTo>
                    <a:pt x="647" y="322"/>
                  </a:moveTo>
                  <a:cubicBezTo>
                    <a:pt x="646" y="321"/>
                    <a:pt x="646" y="321"/>
                    <a:pt x="646" y="320"/>
                  </a:cubicBezTo>
                  <a:cubicBezTo>
                    <a:pt x="646" y="320"/>
                    <a:pt x="646" y="319"/>
                    <a:pt x="647" y="319"/>
                  </a:cubicBezTo>
                  <a:cubicBezTo>
                    <a:pt x="651" y="319"/>
                    <a:pt x="654" y="320"/>
                    <a:pt x="658" y="320"/>
                  </a:cubicBezTo>
                  <a:cubicBezTo>
                    <a:pt x="658" y="320"/>
                    <a:pt x="659" y="321"/>
                    <a:pt x="659" y="321"/>
                  </a:cubicBezTo>
                  <a:cubicBezTo>
                    <a:pt x="659" y="322"/>
                    <a:pt x="658" y="323"/>
                    <a:pt x="657" y="323"/>
                  </a:cubicBezTo>
                  <a:cubicBezTo>
                    <a:pt x="654" y="322"/>
                    <a:pt x="650" y="322"/>
                    <a:pt x="647" y="322"/>
                  </a:cubicBezTo>
                  <a:cubicBezTo>
                    <a:pt x="647" y="322"/>
                    <a:pt x="647" y="322"/>
                    <a:pt x="647" y="322"/>
                  </a:cubicBezTo>
                  <a:close/>
                  <a:moveTo>
                    <a:pt x="42" y="50"/>
                  </a:moveTo>
                  <a:cubicBezTo>
                    <a:pt x="42" y="50"/>
                    <a:pt x="42" y="50"/>
                    <a:pt x="42" y="50"/>
                  </a:cubicBezTo>
                  <a:cubicBezTo>
                    <a:pt x="41" y="49"/>
                    <a:pt x="41" y="48"/>
                    <a:pt x="41" y="48"/>
                  </a:cubicBezTo>
                  <a:cubicBezTo>
                    <a:pt x="43" y="45"/>
                    <a:pt x="46" y="42"/>
                    <a:pt x="48" y="40"/>
                  </a:cubicBezTo>
                  <a:cubicBezTo>
                    <a:pt x="48" y="39"/>
                    <a:pt x="49" y="39"/>
                    <a:pt x="50" y="39"/>
                  </a:cubicBezTo>
                  <a:cubicBezTo>
                    <a:pt x="50" y="40"/>
                    <a:pt x="50" y="41"/>
                    <a:pt x="50" y="41"/>
                  </a:cubicBezTo>
                  <a:cubicBezTo>
                    <a:pt x="48" y="44"/>
                    <a:pt x="45" y="47"/>
                    <a:pt x="43" y="49"/>
                  </a:cubicBezTo>
                  <a:cubicBezTo>
                    <a:pt x="43" y="50"/>
                    <a:pt x="42" y="50"/>
                    <a:pt x="42" y="50"/>
                  </a:cubicBezTo>
                  <a:close/>
                  <a:moveTo>
                    <a:pt x="415" y="215"/>
                  </a:moveTo>
                  <a:cubicBezTo>
                    <a:pt x="415" y="215"/>
                    <a:pt x="414" y="215"/>
                    <a:pt x="414" y="215"/>
                  </a:cubicBezTo>
                  <a:cubicBezTo>
                    <a:pt x="412" y="212"/>
                    <a:pt x="409" y="210"/>
                    <a:pt x="407" y="207"/>
                  </a:cubicBezTo>
                  <a:cubicBezTo>
                    <a:pt x="406" y="207"/>
                    <a:pt x="406" y="206"/>
                    <a:pt x="407" y="206"/>
                  </a:cubicBezTo>
                  <a:cubicBezTo>
                    <a:pt x="407" y="205"/>
                    <a:pt x="408" y="205"/>
                    <a:pt x="409" y="206"/>
                  </a:cubicBezTo>
                  <a:cubicBezTo>
                    <a:pt x="411" y="208"/>
                    <a:pt x="414" y="210"/>
                    <a:pt x="416" y="213"/>
                  </a:cubicBezTo>
                  <a:cubicBezTo>
                    <a:pt x="417" y="213"/>
                    <a:pt x="417" y="214"/>
                    <a:pt x="416" y="214"/>
                  </a:cubicBezTo>
                  <a:cubicBezTo>
                    <a:pt x="416" y="215"/>
                    <a:pt x="415" y="215"/>
                    <a:pt x="415" y="215"/>
                  </a:cubicBezTo>
                  <a:close/>
                  <a:moveTo>
                    <a:pt x="725" y="352"/>
                  </a:moveTo>
                  <a:cubicBezTo>
                    <a:pt x="725" y="352"/>
                    <a:pt x="725" y="352"/>
                    <a:pt x="724" y="352"/>
                  </a:cubicBezTo>
                  <a:cubicBezTo>
                    <a:pt x="724" y="351"/>
                    <a:pt x="724" y="350"/>
                    <a:pt x="724" y="350"/>
                  </a:cubicBezTo>
                  <a:cubicBezTo>
                    <a:pt x="727" y="347"/>
                    <a:pt x="729" y="345"/>
                    <a:pt x="731" y="342"/>
                  </a:cubicBezTo>
                  <a:cubicBezTo>
                    <a:pt x="732" y="342"/>
                    <a:pt x="733" y="341"/>
                    <a:pt x="733" y="342"/>
                  </a:cubicBezTo>
                  <a:cubicBezTo>
                    <a:pt x="734" y="342"/>
                    <a:pt x="734" y="343"/>
                    <a:pt x="733" y="344"/>
                  </a:cubicBezTo>
                  <a:cubicBezTo>
                    <a:pt x="731" y="346"/>
                    <a:pt x="729" y="349"/>
                    <a:pt x="726" y="352"/>
                  </a:cubicBezTo>
                  <a:cubicBezTo>
                    <a:pt x="726" y="352"/>
                    <a:pt x="725" y="352"/>
                    <a:pt x="725" y="352"/>
                  </a:cubicBezTo>
                  <a:close/>
                  <a:moveTo>
                    <a:pt x="667" y="323"/>
                  </a:moveTo>
                  <a:cubicBezTo>
                    <a:pt x="667" y="323"/>
                    <a:pt x="667" y="322"/>
                    <a:pt x="667" y="322"/>
                  </a:cubicBezTo>
                  <a:cubicBezTo>
                    <a:pt x="667" y="321"/>
                    <a:pt x="667" y="320"/>
                    <a:pt x="668" y="320"/>
                  </a:cubicBezTo>
                  <a:cubicBezTo>
                    <a:pt x="671" y="321"/>
                    <a:pt x="675" y="321"/>
                    <a:pt x="678" y="321"/>
                  </a:cubicBezTo>
                  <a:cubicBezTo>
                    <a:pt x="679" y="321"/>
                    <a:pt x="680" y="321"/>
                    <a:pt x="680" y="322"/>
                  </a:cubicBezTo>
                  <a:cubicBezTo>
                    <a:pt x="680" y="323"/>
                    <a:pt x="679" y="323"/>
                    <a:pt x="678" y="323"/>
                  </a:cubicBezTo>
                  <a:cubicBezTo>
                    <a:pt x="675" y="323"/>
                    <a:pt x="671" y="323"/>
                    <a:pt x="668" y="323"/>
                  </a:cubicBezTo>
                  <a:cubicBezTo>
                    <a:pt x="668" y="323"/>
                    <a:pt x="667" y="323"/>
                    <a:pt x="667" y="323"/>
                  </a:cubicBezTo>
                  <a:close/>
                  <a:moveTo>
                    <a:pt x="400" y="200"/>
                  </a:moveTo>
                  <a:cubicBezTo>
                    <a:pt x="400" y="200"/>
                    <a:pt x="399" y="200"/>
                    <a:pt x="399" y="200"/>
                  </a:cubicBezTo>
                  <a:cubicBezTo>
                    <a:pt x="397" y="198"/>
                    <a:pt x="395" y="195"/>
                    <a:pt x="392" y="193"/>
                  </a:cubicBezTo>
                  <a:cubicBezTo>
                    <a:pt x="392" y="192"/>
                    <a:pt x="392" y="191"/>
                    <a:pt x="392" y="191"/>
                  </a:cubicBezTo>
                  <a:cubicBezTo>
                    <a:pt x="393" y="190"/>
                    <a:pt x="393" y="190"/>
                    <a:pt x="394" y="191"/>
                  </a:cubicBezTo>
                  <a:cubicBezTo>
                    <a:pt x="396" y="193"/>
                    <a:pt x="399" y="196"/>
                    <a:pt x="401" y="198"/>
                  </a:cubicBezTo>
                  <a:cubicBezTo>
                    <a:pt x="402" y="199"/>
                    <a:pt x="402" y="200"/>
                    <a:pt x="401" y="200"/>
                  </a:cubicBezTo>
                  <a:cubicBezTo>
                    <a:pt x="401" y="200"/>
                    <a:pt x="400" y="201"/>
                    <a:pt x="400" y="200"/>
                  </a:cubicBezTo>
                  <a:close/>
                  <a:moveTo>
                    <a:pt x="688" y="323"/>
                  </a:moveTo>
                  <a:cubicBezTo>
                    <a:pt x="688" y="323"/>
                    <a:pt x="687" y="322"/>
                    <a:pt x="687" y="322"/>
                  </a:cubicBezTo>
                  <a:cubicBezTo>
                    <a:pt x="687" y="321"/>
                    <a:pt x="688" y="321"/>
                    <a:pt x="689" y="321"/>
                  </a:cubicBezTo>
                  <a:cubicBezTo>
                    <a:pt x="692" y="321"/>
                    <a:pt x="696" y="320"/>
                    <a:pt x="699" y="320"/>
                  </a:cubicBezTo>
                  <a:cubicBezTo>
                    <a:pt x="700" y="320"/>
                    <a:pt x="700" y="321"/>
                    <a:pt x="700" y="321"/>
                  </a:cubicBezTo>
                  <a:cubicBezTo>
                    <a:pt x="700" y="322"/>
                    <a:pt x="700" y="323"/>
                    <a:pt x="699" y="323"/>
                  </a:cubicBezTo>
                  <a:cubicBezTo>
                    <a:pt x="696" y="323"/>
                    <a:pt x="692" y="323"/>
                    <a:pt x="689" y="323"/>
                  </a:cubicBezTo>
                  <a:cubicBezTo>
                    <a:pt x="688" y="323"/>
                    <a:pt x="688" y="323"/>
                    <a:pt x="688" y="323"/>
                  </a:cubicBezTo>
                  <a:close/>
                  <a:moveTo>
                    <a:pt x="385" y="185"/>
                  </a:moveTo>
                  <a:cubicBezTo>
                    <a:pt x="385" y="185"/>
                    <a:pt x="385" y="185"/>
                    <a:pt x="385" y="185"/>
                  </a:cubicBezTo>
                  <a:cubicBezTo>
                    <a:pt x="383" y="182"/>
                    <a:pt x="380" y="180"/>
                    <a:pt x="378" y="177"/>
                  </a:cubicBezTo>
                  <a:cubicBezTo>
                    <a:pt x="377" y="177"/>
                    <a:pt x="378" y="176"/>
                    <a:pt x="378" y="175"/>
                  </a:cubicBezTo>
                  <a:cubicBezTo>
                    <a:pt x="379" y="175"/>
                    <a:pt x="379" y="175"/>
                    <a:pt x="380" y="175"/>
                  </a:cubicBezTo>
                  <a:cubicBezTo>
                    <a:pt x="382" y="178"/>
                    <a:pt x="385" y="181"/>
                    <a:pt x="387" y="183"/>
                  </a:cubicBezTo>
                  <a:cubicBezTo>
                    <a:pt x="387" y="184"/>
                    <a:pt x="387" y="185"/>
                    <a:pt x="387" y="185"/>
                  </a:cubicBezTo>
                  <a:cubicBezTo>
                    <a:pt x="386" y="185"/>
                    <a:pt x="386" y="185"/>
                    <a:pt x="385" y="185"/>
                  </a:cubicBezTo>
                  <a:close/>
                  <a:moveTo>
                    <a:pt x="55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4" y="33"/>
                    <a:pt x="54" y="32"/>
                    <a:pt x="55" y="32"/>
                  </a:cubicBezTo>
                  <a:cubicBezTo>
                    <a:pt x="56" y="31"/>
                    <a:pt x="57" y="29"/>
                    <a:pt x="58" y="28"/>
                  </a:cubicBezTo>
                  <a:cubicBezTo>
                    <a:pt x="60" y="27"/>
                    <a:pt x="61" y="26"/>
                    <a:pt x="62" y="24"/>
                  </a:cubicBezTo>
                  <a:cubicBezTo>
                    <a:pt x="63" y="24"/>
                    <a:pt x="64" y="24"/>
                    <a:pt x="64" y="25"/>
                  </a:cubicBezTo>
                  <a:cubicBezTo>
                    <a:pt x="65" y="25"/>
                    <a:pt x="65" y="26"/>
                    <a:pt x="64" y="26"/>
                  </a:cubicBezTo>
                  <a:cubicBezTo>
                    <a:pt x="63" y="28"/>
                    <a:pt x="61" y="29"/>
                    <a:pt x="60" y="30"/>
                  </a:cubicBezTo>
                  <a:cubicBezTo>
                    <a:pt x="59" y="31"/>
                    <a:pt x="58" y="32"/>
                    <a:pt x="57" y="34"/>
                  </a:cubicBezTo>
                  <a:cubicBezTo>
                    <a:pt x="56" y="34"/>
                    <a:pt x="56" y="34"/>
                    <a:pt x="55" y="34"/>
                  </a:cubicBezTo>
                  <a:close/>
                  <a:moveTo>
                    <a:pt x="739" y="336"/>
                  </a:moveTo>
                  <a:cubicBezTo>
                    <a:pt x="739" y="336"/>
                    <a:pt x="738" y="336"/>
                    <a:pt x="738" y="336"/>
                  </a:cubicBezTo>
                  <a:cubicBezTo>
                    <a:pt x="738" y="336"/>
                    <a:pt x="738" y="335"/>
                    <a:pt x="738" y="334"/>
                  </a:cubicBezTo>
                  <a:cubicBezTo>
                    <a:pt x="740" y="332"/>
                    <a:pt x="743" y="329"/>
                    <a:pt x="745" y="326"/>
                  </a:cubicBezTo>
                  <a:cubicBezTo>
                    <a:pt x="745" y="326"/>
                    <a:pt x="746" y="326"/>
                    <a:pt x="747" y="326"/>
                  </a:cubicBezTo>
                  <a:cubicBezTo>
                    <a:pt x="747" y="327"/>
                    <a:pt x="747" y="327"/>
                    <a:pt x="747" y="328"/>
                  </a:cubicBezTo>
                  <a:cubicBezTo>
                    <a:pt x="745" y="331"/>
                    <a:pt x="742" y="333"/>
                    <a:pt x="740" y="336"/>
                  </a:cubicBezTo>
                  <a:cubicBezTo>
                    <a:pt x="740" y="336"/>
                    <a:pt x="739" y="336"/>
                    <a:pt x="739" y="336"/>
                  </a:cubicBezTo>
                  <a:close/>
                  <a:moveTo>
                    <a:pt x="709" y="322"/>
                  </a:moveTo>
                  <a:cubicBezTo>
                    <a:pt x="708" y="322"/>
                    <a:pt x="708" y="321"/>
                    <a:pt x="708" y="321"/>
                  </a:cubicBezTo>
                  <a:cubicBezTo>
                    <a:pt x="708" y="320"/>
                    <a:pt x="709" y="320"/>
                    <a:pt x="709" y="320"/>
                  </a:cubicBezTo>
                  <a:cubicBezTo>
                    <a:pt x="713" y="319"/>
                    <a:pt x="716" y="319"/>
                    <a:pt x="720" y="319"/>
                  </a:cubicBezTo>
                  <a:cubicBezTo>
                    <a:pt x="720" y="319"/>
                    <a:pt x="721" y="319"/>
                    <a:pt x="721" y="320"/>
                  </a:cubicBezTo>
                  <a:cubicBezTo>
                    <a:pt x="721" y="321"/>
                    <a:pt x="721" y="321"/>
                    <a:pt x="720" y="321"/>
                  </a:cubicBezTo>
                  <a:cubicBezTo>
                    <a:pt x="716" y="322"/>
                    <a:pt x="713" y="322"/>
                    <a:pt x="710" y="322"/>
                  </a:cubicBezTo>
                  <a:cubicBezTo>
                    <a:pt x="709" y="322"/>
                    <a:pt x="709" y="322"/>
                    <a:pt x="709" y="322"/>
                  </a:cubicBezTo>
                  <a:close/>
                  <a:moveTo>
                    <a:pt x="371" y="170"/>
                  </a:moveTo>
                  <a:cubicBezTo>
                    <a:pt x="371" y="170"/>
                    <a:pt x="371" y="170"/>
                    <a:pt x="371" y="169"/>
                  </a:cubicBezTo>
                  <a:cubicBezTo>
                    <a:pt x="369" y="167"/>
                    <a:pt x="366" y="164"/>
                    <a:pt x="364" y="162"/>
                  </a:cubicBezTo>
                  <a:cubicBezTo>
                    <a:pt x="364" y="161"/>
                    <a:pt x="364" y="160"/>
                    <a:pt x="364" y="160"/>
                  </a:cubicBezTo>
                  <a:cubicBezTo>
                    <a:pt x="365" y="159"/>
                    <a:pt x="366" y="159"/>
                    <a:pt x="366" y="160"/>
                  </a:cubicBezTo>
                  <a:cubicBezTo>
                    <a:pt x="368" y="162"/>
                    <a:pt x="371" y="165"/>
                    <a:pt x="373" y="168"/>
                  </a:cubicBezTo>
                  <a:cubicBezTo>
                    <a:pt x="373" y="168"/>
                    <a:pt x="373" y="169"/>
                    <a:pt x="373" y="170"/>
                  </a:cubicBezTo>
                  <a:cubicBezTo>
                    <a:pt x="372" y="170"/>
                    <a:pt x="372" y="170"/>
                    <a:pt x="371" y="170"/>
                  </a:cubicBezTo>
                  <a:close/>
                  <a:moveTo>
                    <a:pt x="730" y="320"/>
                  </a:moveTo>
                  <a:cubicBezTo>
                    <a:pt x="729" y="320"/>
                    <a:pt x="729" y="319"/>
                    <a:pt x="729" y="319"/>
                  </a:cubicBezTo>
                  <a:cubicBezTo>
                    <a:pt x="729" y="318"/>
                    <a:pt x="729" y="318"/>
                    <a:pt x="730" y="318"/>
                  </a:cubicBezTo>
                  <a:cubicBezTo>
                    <a:pt x="733" y="317"/>
                    <a:pt x="737" y="317"/>
                    <a:pt x="740" y="316"/>
                  </a:cubicBezTo>
                  <a:cubicBezTo>
                    <a:pt x="741" y="316"/>
                    <a:pt x="742" y="317"/>
                    <a:pt x="742" y="317"/>
                  </a:cubicBezTo>
                  <a:cubicBezTo>
                    <a:pt x="742" y="318"/>
                    <a:pt x="741" y="319"/>
                    <a:pt x="741" y="319"/>
                  </a:cubicBezTo>
                  <a:cubicBezTo>
                    <a:pt x="737" y="319"/>
                    <a:pt x="734" y="320"/>
                    <a:pt x="730" y="320"/>
                  </a:cubicBezTo>
                  <a:cubicBezTo>
                    <a:pt x="730" y="320"/>
                    <a:pt x="730" y="320"/>
                    <a:pt x="730" y="320"/>
                  </a:cubicBezTo>
                  <a:close/>
                  <a:moveTo>
                    <a:pt x="358" y="154"/>
                  </a:moveTo>
                  <a:cubicBezTo>
                    <a:pt x="358" y="154"/>
                    <a:pt x="357" y="154"/>
                    <a:pt x="357" y="154"/>
                  </a:cubicBezTo>
                  <a:cubicBezTo>
                    <a:pt x="357" y="154"/>
                    <a:pt x="357" y="154"/>
                    <a:pt x="357" y="154"/>
                  </a:cubicBezTo>
                  <a:cubicBezTo>
                    <a:pt x="355" y="151"/>
                    <a:pt x="353" y="148"/>
                    <a:pt x="350" y="146"/>
                  </a:cubicBezTo>
                  <a:cubicBezTo>
                    <a:pt x="350" y="145"/>
                    <a:pt x="350" y="145"/>
                    <a:pt x="351" y="144"/>
                  </a:cubicBezTo>
                  <a:cubicBezTo>
                    <a:pt x="351" y="144"/>
                    <a:pt x="352" y="144"/>
                    <a:pt x="352" y="144"/>
                  </a:cubicBezTo>
                  <a:cubicBezTo>
                    <a:pt x="355" y="147"/>
                    <a:pt x="357" y="149"/>
                    <a:pt x="359" y="152"/>
                  </a:cubicBezTo>
                  <a:cubicBezTo>
                    <a:pt x="359" y="152"/>
                    <a:pt x="359" y="152"/>
                    <a:pt x="359" y="152"/>
                  </a:cubicBezTo>
                  <a:cubicBezTo>
                    <a:pt x="360" y="153"/>
                    <a:pt x="360" y="153"/>
                    <a:pt x="359" y="154"/>
                  </a:cubicBezTo>
                  <a:cubicBezTo>
                    <a:pt x="359" y="154"/>
                    <a:pt x="358" y="154"/>
                    <a:pt x="358" y="154"/>
                  </a:cubicBezTo>
                  <a:close/>
                  <a:moveTo>
                    <a:pt x="71" y="20"/>
                  </a:moveTo>
                  <a:cubicBezTo>
                    <a:pt x="71" y="20"/>
                    <a:pt x="70" y="20"/>
                    <a:pt x="70" y="20"/>
                  </a:cubicBezTo>
                  <a:cubicBezTo>
                    <a:pt x="70" y="19"/>
                    <a:pt x="70" y="18"/>
                    <a:pt x="71" y="18"/>
                  </a:cubicBezTo>
                  <a:cubicBezTo>
                    <a:pt x="73" y="16"/>
                    <a:pt x="76" y="14"/>
                    <a:pt x="79" y="12"/>
                  </a:cubicBezTo>
                  <a:cubicBezTo>
                    <a:pt x="80" y="12"/>
                    <a:pt x="81" y="12"/>
                    <a:pt x="81" y="13"/>
                  </a:cubicBezTo>
                  <a:cubicBezTo>
                    <a:pt x="82" y="13"/>
                    <a:pt x="81" y="14"/>
                    <a:pt x="81" y="14"/>
                  </a:cubicBezTo>
                  <a:cubicBezTo>
                    <a:pt x="78" y="16"/>
                    <a:pt x="75" y="18"/>
                    <a:pt x="72" y="20"/>
                  </a:cubicBezTo>
                  <a:cubicBezTo>
                    <a:pt x="72" y="20"/>
                    <a:pt x="71" y="20"/>
                    <a:pt x="71" y="20"/>
                  </a:cubicBezTo>
                  <a:close/>
                  <a:moveTo>
                    <a:pt x="344" y="138"/>
                  </a:moveTo>
                  <a:cubicBezTo>
                    <a:pt x="344" y="138"/>
                    <a:pt x="344" y="138"/>
                    <a:pt x="344" y="138"/>
                  </a:cubicBezTo>
                  <a:cubicBezTo>
                    <a:pt x="341" y="135"/>
                    <a:pt x="339" y="133"/>
                    <a:pt x="337" y="130"/>
                  </a:cubicBezTo>
                  <a:cubicBezTo>
                    <a:pt x="336" y="130"/>
                    <a:pt x="336" y="129"/>
                    <a:pt x="337" y="129"/>
                  </a:cubicBezTo>
                  <a:cubicBezTo>
                    <a:pt x="337" y="128"/>
                    <a:pt x="338" y="128"/>
                    <a:pt x="339" y="129"/>
                  </a:cubicBezTo>
                  <a:cubicBezTo>
                    <a:pt x="341" y="131"/>
                    <a:pt x="343" y="134"/>
                    <a:pt x="346" y="136"/>
                  </a:cubicBezTo>
                  <a:cubicBezTo>
                    <a:pt x="346" y="137"/>
                    <a:pt x="346" y="138"/>
                    <a:pt x="345" y="138"/>
                  </a:cubicBezTo>
                  <a:cubicBezTo>
                    <a:pt x="345" y="139"/>
                    <a:pt x="345" y="139"/>
                    <a:pt x="344" y="138"/>
                  </a:cubicBezTo>
                  <a:close/>
                  <a:moveTo>
                    <a:pt x="330" y="123"/>
                  </a:moveTo>
                  <a:cubicBezTo>
                    <a:pt x="330" y="123"/>
                    <a:pt x="330" y="123"/>
                    <a:pt x="330" y="123"/>
                  </a:cubicBezTo>
                  <a:cubicBezTo>
                    <a:pt x="329" y="122"/>
                    <a:pt x="328" y="121"/>
                    <a:pt x="327" y="119"/>
                  </a:cubicBezTo>
                  <a:cubicBezTo>
                    <a:pt x="325" y="118"/>
                    <a:pt x="324" y="116"/>
                    <a:pt x="323" y="115"/>
                  </a:cubicBezTo>
                  <a:cubicBezTo>
                    <a:pt x="322" y="114"/>
                    <a:pt x="322" y="114"/>
                    <a:pt x="323" y="113"/>
                  </a:cubicBezTo>
                  <a:cubicBezTo>
                    <a:pt x="323" y="113"/>
                    <a:pt x="324" y="113"/>
                    <a:pt x="325" y="113"/>
                  </a:cubicBezTo>
                  <a:cubicBezTo>
                    <a:pt x="326" y="115"/>
                    <a:pt x="327" y="116"/>
                    <a:pt x="329" y="118"/>
                  </a:cubicBezTo>
                  <a:cubicBezTo>
                    <a:pt x="330" y="119"/>
                    <a:pt x="331" y="120"/>
                    <a:pt x="332" y="121"/>
                  </a:cubicBezTo>
                  <a:cubicBezTo>
                    <a:pt x="332" y="121"/>
                    <a:pt x="332" y="122"/>
                    <a:pt x="331" y="123"/>
                  </a:cubicBezTo>
                  <a:cubicBezTo>
                    <a:pt x="331" y="123"/>
                    <a:pt x="331" y="123"/>
                    <a:pt x="330" y="123"/>
                  </a:cubicBezTo>
                  <a:close/>
                  <a:moveTo>
                    <a:pt x="89" y="10"/>
                  </a:moveTo>
                  <a:cubicBezTo>
                    <a:pt x="89" y="10"/>
                    <a:pt x="88" y="9"/>
                    <a:pt x="88" y="9"/>
                  </a:cubicBezTo>
                  <a:cubicBezTo>
                    <a:pt x="88" y="8"/>
                    <a:pt x="88" y="8"/>
                    <a:pt x="89" y="7"/>
                  </a:cubicBezTo>
                  <a:cubicBezTo>
                    <a:pt x="89" y="7"/>
                    <a:pt x="89" y="7"/>
                    <a:pt x="89" y="7"/>
                  </a:cubicBezTo>
                  <a:cubicBezTo>
                    <a:pt x="92" y="6"/>
                    <a:pt x="95" y="5"/>
                    <a:pt x="99" y="4"/>
                  </a:cubicBezTo>
                  <a:cubicBezTo>
                    <a:pt x="99" y="4"/>
                    <a:pt x="100" y="4"/>
                    <a:pt x="100" y="5"/>
                  </a:cubicBezTo>
                  <a:cubicBezTo>
                    <a:pt x="101" y="5"/>
                    <a:pt x="100" y="6"/>
                    <a:pt x="99" y="6"/>
                  </a:cubicBezTo>
                  <a:cubicBezTo>
                    <a:pt x="96" y="7"/>
                    <a:pt x="93" y="8"/>
                    <a:pt x="90" y="10"/>
                  </a:cubicBezTo>
                  <a:cubicBezTo>
                    <a:pt x="90" y="10"/>
                    <a:pt x="90" y="10"/>
                    <a:pt x="90" y="10"/>
                  </a:cubicBezTo>
                  <a:cubicBezTo>
                    <a:pt x="89" y="10"/>
                    <a:pt x="89" y="10"/>
                    <a:pt x="89" y="10"/>
                  </a:cubicBezTo>
                  <a:close/>
                  <a:moveTo>
                    <a:pt x="316" y="108"/>
                  </a:moveTo>
                  <a:cubicBezTo>
                    <a:pt x="316" y="108"/>
                    <a:pt x="316" y="108"/>
                    <a:pt x="316" y="107"/>
                  </a:cubicBezTo>
                  <a:cubicBezTo>
                    <a:pt x="313" y="105"/>
                    <a:pt x="311" y="103"/>
                    <a:pt x="308" y="100"/>
                  </a:cubicBezTo>
                  <a:cubicBezTo>
                    <a:pt x="308" y="100"/>
                    <a:pt x="308" y="99"/>
                    <a:pt x="308" y="98"/>
                  </a:cubicBezTo>
                  <a:cubicBezTo>
                    <a:pt x="309" y="98"/>
                    <a:pt x="309" y="98"/>
                    <a:pt x="310" y="98"/>
                  </a:cubicBezTo>
                  <a:cubicBezTo>
                    <a:pt x="312" y="101"/>
                    <a:pt x="315" y="103"/>
                    <a:pt x="317" y="106"/>
                  </a:cubicBezTo>
                  <a:cubicBezTo>
                    <a:pt x="318" y="106"/>
                    <a:pt x="318" y="107"/>
                    <a:pt x="317" y="107"/>
                  </a:cubicBezTo>
                  <a:cubicBezTo>
                    <a:pt x="317" y="108"/>
                    <a:pt x="316" y="108"/>
                    <a:pt x="316" y="108"/>
                  </a:cubicBezTo>
                  <a:close/>
                  <a:moveTo>
                    <a:pt x="301" y="93"/>
                  </a:moveTo>
                  <a:cubicBezTo>
                    <a:pt x="301" y="93"/>
                    <a:pt x="301" y="93"/>
                    <a:pt x="301" y="93"/>
                  </a:cubicBezTo>
                  <a:cubicBezTo>
                    <a:pt x="298" y="91"/>
                    <a:pt x="296" y="88"/>
                    <a:pt x="293" y="86"/>
                  </a:cubicBezTo>
                  <a:cubicBezTo>
                    <a:pt x="292" y="86"/>
                    <a:pt x="292" y="85"/>
                    <a:pt x="293" y="84"/>
                  </a:cubicBezTo>
                  <a:cubicBezTo>
                    <a:pt x="293" y="84"/>
                    <a:pt x="294" y="84"/>
                    <a:pt x="295" y="84"/>
                  </a:cubicBezTo>
                  <a:cubicBezTo>
                    <a:pt x="297" y="86"/>
                    <a:pt x="300" y="89"/>
                    <a:pt x="302" y="91"/>
                  </a:cubicBezTo>
                  <a:cubicBezTo>
                    <a:pt x="303" y="92"/>
                    <a:pt x="303" y="92"/>
                    <a:pt x="302" y="93"/>
                  </a:cubicBezTo>
                  <a:cubicBezTo>
                    <a:pt x="302" y="93"/>
                    <a:pt x="301" y="93"/>
                    <a:pt x="301" y="93"/>
                  </a:cubicBezTo>
                  <a:close/>
                  <a:moveTo>
                    <a:pt x="109" y="4"/>
                  </a:moveTo>
                  <a:cubicBezTo>
                    <a:pt x="108" y="4"/>
                    <a:pt x="108" y="3"/>
                    <a:pt x="108" y="3"/>
                  </a:cubicBezTo>
                  <a:cubicBezTo>
                    <a:pt x="108" y="2"/>
                    <a:pt x="108" y="1"/>
                    <a:pt x="109" y="1"/>
                  </a:cubicBezTo>
                  <a:cubicBezTo>
                    <a:pt x="112" y="1"/>
                    <a:pt x="116" y="0"/>
                    <a:pt x="119" y="0"/>
                  </a:cubicBezTo>
                  <a:cubicBezTo>
                    <a:pt x="120" y="0"/>
                    <a:pt x="121" y="0"/>
                    <a:pt x="121" y="1"/>
                  </a:cubicBezTo>
                  <a:cubicBezTo>
                    <a:pt x="121" y="2"/>
                    <a:pt x="120" y="2"/>
                    <a:pt x="120" y="3"/>
                  </a:cubicBezTo>
                  <a:cubicBezTo>
                    <a:pt x="116" y="3"/>
                    <a:pt x="113" y="3"/>
                    <a:pt x="109" y="4"/>
                  </a:cubicBezTo>
                  <a:cubicBezTo>
                    <a:pt x="109" y="4"/>
                    <a:pt x="109" y="4"/>
                    <a:pt x="109" y="4"/>
                  </a:cubicBezTo>
                  <a:close/>
                  <a:moveTo>
                    <a:pt x="285" y="80"/>
                  </a:moveTo>
                  <a:cubicBezTo>
                    <a:pt x="285" y="79"/>
                    <a:pt x="285" y="79"/>
                    <a:pt x="285" y="79"/>
                  </a:cubicBezTo>
                  <a:cubicBezTo>
                    <a:pt x="282" y="77"/>
                    <a:pt x="280" y="75"/>
                    <a:pt x="277" y="73"/>
                  </a:cubicBezTo>
                  <a:cubicBezTo>
                    <a:pt x="276" y="72"/>
                    <a:pt x="276" y="71"/>
                    <a:pt x="277" y="71"/>
                  </a:cubicBezTo>
                  <a:cubicBezTo>
                    <a:pt x="277" y="70"/>
                    <a:pt x="278" y="70"/>
                    <a:pt x="279" y="71"/>
                  </a:cubicBezTo>
                  <a:cubicBezTo>
                    <a:pt x="281" y="73"/>
                    <a:pt x="284" y="75"/>
                    <a:pt x="287" y="77"/>
                  </a:cubicBezTo>
                  <a:cubicBezTo>
                    <a:pt x="287" y="78"/>
                    <a:pt x="287" y="79"/>
                    <a:pt x="287" y="79"/>
                  </a:cubicBezTo>
                  <a:cubicBezTo>
                    <a:pt x="286" y="80"/>
                    <a:pt x="286" y="80"/>
                    <a:pt x="285" y="80"/>
                  </a:cubicBezTo>
                  <a:close/>
                  <a:moveTo>
                    <a:pt x="269" y="67"/>
                  </a:moveTo>
                  <a:cubicBezTo>
                    <a:pt x="269" y="66"/>
                    <a:pt x="269" y="66"/>
                    <a:pt x="269" y="66"/>
                  </a:cubicBezTo>
                  <a:cubicBezTo>
                    <a:pt x="266" y="64"/>
                    <a:pt x="263" y="62"/>
                    <a:pt x="261" y="60"/>
                  </a:cubicBezTo>
                  <a:cubicBezTo>
                    <a:pt x="260" y="60"/>
                    <a:pt x="260" y="59"/>
                    <a:pt x="260" y="58"/>
                  </a:cubicBezTo>
                  <a:cubicBezTo>
                    <a:pt x="261" y="58"/>
                    <a:pt x="261" y="58"/>
                    <a:pt x="262" y="58"/>
                  </a:cubicBezTo>
                  <a:cubicBezTo>
                    <a:pt x="265" y="60"/>
                    <a:pt x="268" y="62"/>
                    <a:pt x="270" y="64"/>
                  </a:cubicBezTo>
                  <a:cubicBezTo>
                    <a:pt x="271" y="65"/>
                    <a:pt x="271" y="66"/>
                    <a:pt x="271" y="66"/>
                  </a:cubicBezTo>
                  <a:cubicBezTo>
                    <a:pt x="270" y="67"/>
                    <a:pt x="270" y="67"/>
                    <a:pt x="269" y="67"/>
                  </a:cubicBezTo>
                  <a:close/>
                  <a:moveTo>
                    <a:pt x="129" y="2"/>
                  </a:moveTo>
                  <a:cubicBezTo>
                    <a:pt x="129" y="2"/>
                    <a:pt x="129" y="2"/>
                    <a:pt x="129" y="1"/>
                  </a:cubicBezTo>
                  <a:cubicBezTo>
                    <a:pt x="129" y="0"/>
                    <a:pt x="129" y="0"/>
                    <a:pt x="130" y="0"/>
                  </a:cubicBezTo>
                  <a:cubicBezTo>
                    <a:pt x="133" y="0"/>
                    <a:pt x="137" y="0"/>
                    <a:pt x="140" y="0"/>
                  </a:cubicBezTo>
                  <a:cubicBezTo>
                    <a:pt x="141" y="1"/>
                    <a:pt x="142" y="1"/>
                    <a:pt x="142" y="2"/>
                  </a:cubicBezTo>
                  <a:cubicBezTo>
                    <a:pt x="141" y="3"/>
                    <a:pt x="141" y="3"/>
                    <a:pt x="140" y="3"/>
                  </a:cubicBezTo>
                  <a:cubicBezTo>
                    <a:pt x="137" y="3"/>
                    <a:pt x="133" y="2"/>
                    <a:pt x="130" y="2"/>
                  </a:cubicBezTo>
                  <a:cubicBezTo>
                    <a:pt x="130" y="2"/>
                    <a:pt x="130" y="2"/>
                    <a:pt x="129" y="2"/>
                  </a:cubicBezTo>
                  <a:close/>
                  <a:moveTo>
                    <a:pt x="252" y="54"/>
                  </a:moveTo>
                  <a:cubicBezTo>
                    <a:pt x="252" y="54"/>
                    <a:pt x="252" y="54"/>
                    <a:pt x="252" y="54"/>
                  </a:cubicBezTo>
                  <a:cubicBezTo>
                    <a:pt x="249" y="52"/>
                    <a:pt x="246" y="50"/>
                    <a:pt x="244" y="48"/>
                  </a:cubicBezTo>
                  <a:cubicBezTo>
                    <a:pt x="243" y="48"/>
                    <a:pt x="243" y="47"/>
                    <a:pt x="243" y="46"/>
                  </a:cubicBezTo>
                  <a:cubicBezTo>
                    <a:pt x="244" y="46"/>
                    <a:pt x="244" y="46"/>
                    <a:pt x="245" y="46"/>
                  </a:cubicBezTo>
                  <a:cubicBezTo>
                    <a:pt x="248" y="48"/>
                    <a:pt x="251" y="50"/>
                    <a:pt x="254" y="52"/>
                  </a:cubicBezTo>
                  <a:cubicBezTo>
                    <a:pt x="254" y="52"/>
                    <a:pt x="254" y="53"/>
                    <a:pt x="254" y="54"/>
                  </a:cubicBezTo>
                  <a:cubicBezTo>
                    <a:pt x="254" y="54"/>
                    <a:pt x="253" y="54"/>
                    <a:pt x="252" y="54"/>
                  </a:cubicBezTo>
                  <a:close/>
                  <a:moveTo>
                    <a:pt x="235" y="43"/>
                  </a:moveTo>
                  <a:cubicBezTo>
                    <a:pt x="235" y="43"/>
                    <a:pt x="235" y="43"/>
                    <a:pt x="235" y="42"/>
                  </a:cubicBezTo>
                  <a:cubicBezTo>
                    <a:pt x="232" y="41"/>
                    <a:pt x="229" y="39"/>
                    <a:pt x="226" y="37"/>
                  </a:cubicBezTo>
                  <a:cubicBezTo>
                    <a:pt x="225" y="37"/>
                    <a:pt x="225" y="36"/>
                    <a:pt x="226" y="35"/>
                  </a:cubicBezTo>
                  <a:cubicBezTo>
                    <a:pt x="226" y="35"/>
                    <a:pt x="227" y="34"/>
                    <a:pt x="227" y="35"/>
                  </a:cubicBezTo>
                  <a:cubicBezTo>
                    <a:pt x="230" y="37"/>
                    <a:pt x="233" y="38"/>
                    <a:pt x="236" y="40"/>
                  </a:cubicBezTo>
                  <a:cubicBezTo>
                    <a:pt x="237" y="41"/>
                    <a:pt x="237" y="41"/>
                    <a:pt x="237" y="42"/>
                  </a:cubicBezTo>
                  <a:cubicBezTo>
                    <a:pt x="236" y="43"/>
                    <a:pt x="236" y="43"/>
                    <a:pt x="235" y="43"/>
                  </a:cubicBezTo>
                  <a:close/>
                  <a:moveTo>
                    <a:pt x="150" y="5"/>
                  </a:moveTo>
                  <a:cubicBezTo>
                    <a:pt x="149" y="4"/>
                    <a:pt x="149" y="4"/>
                    <a:pt x="149" y="3"/>
                  </a:cubicBezTo>
                  <a:cubicBezTo>
                    <a:pt x="149" y="2"/>
                    <a:pt x="150" y="2"/>
                    <a:pt x="151" y="2"/>
                  </a:cubicBezTo>
                  <a:cubicBezTo>
                    <a:pt x="152" y="2"/>
                    <a:pt x="153" y="3"/>
                    <a:pt x="154" y="3"/>
                  </a:cubicBezTo>
                  <a:cubicBezTo>
                    <a:pt x="156" y="3"/>
                    <a:pt x="159" y="4"/>
                    <a:pt x="161" y="5"/>
                  </a:cubicBezTo>
                  <a:cubicBezTo>
                    <a:pt x="162" y="5"/>
                    <a:pt x="162" y="5"/>
                    <a:pt x="162" y="6"/>
                  </a:cubicBezTo>
                  <a:cubicBezTo>
                    <a:pt x="162" y="7"/>
                    <a:pt x="161" y="7"/>
                    <a:pt x="160" y="7"/>
                  </a:cubicBezTo>
                  <a:cubicBezTo>
                    <a:pt x="158" y="6"/>
                    <a:pt x="155" y="6"/>
                    <a:pt x="153" y="5"/>
                  </a:cubicBezTo>
                  <a:cubicBezTo>
                    <a:pt x="152" y="5"/>
                    <a:pt x="151" y="5"/>
                    <a:pt x="150" y="5"/>
                  </a:cubicBezTo>
                  <a:cubicBezTo>
                    <a:pt x="150" y="5"/>
                    <a:pt x="150" y="5"/>
                    <a:pt x="150" y="5"/>
                  </a:cubicBezTo>
                  <a:close/>
                  <a:moveTo>
                    <a:pt x="217" y="32"/>
                  </a:moveTo>
                  <a:cubicBezTo>
                    <a:pt x="217" y="32"/>
                    <a:pt x="217" y="32"/>
                    <a:pt x="217" y="32"/>
                  </a:cubicBezTo>
                  <a:cubicBezTo>
                    <a:pt x="216" y="31"/>
                    <a:pt x="216" y="31"/>
                    <a:pt x="216" y="31"/>
                  </a:cubicBezTo>
                  <a:cubicBezTo>
                    <a:pt x="213" y="29"/>
                    <a:pt x="211" y="28"/>
                    <a:pt x="208" y="27"/>
                  </a:cubicBezTo>
                  <a:cubicBezTo>
                    <a:pt x="207" y="26"/>
                    <a:pt x="207" y="26"/>
                    <a:pt x="208" y="25"/>
                  </a:cubicBezTo>
                  <a:cubicBezTo>
                    <a:pt x="208" y="24"/>
                    <a:pt x="209" y="24"/>
                    <a:pt x="209" y="24"/>
                  </a:cubicBezTo>
                  <a:cubicBezTo>
                    <a:pt x="212" y="26"/>
                    <a:pt x="214" y="27"/>
                    <a:pt x="217" y="29"/>
                  </a:cubicBezTo>
                  <a:cubicBezTo>
                    <a:pt x="218" y="30"/>
                    <a:pt x="218" y="30"/>
                    <a:pt x="218" y="30"/>
                  </a:cubicBezTo>
                  <a:cubicBezTo>
                    <a:pt x="219" y="30"/>
                    <a:pt x="219" y="31"/>
                    <a:pt x="219" y="31"/>
                  </a:cubicBezTo>
                  <a:cubicBezTo>
                    <a:pt x="219" y="32"/>
                    <a:pt x="218" y="32"/>
                    <a:pt x="217" y="32"/>
                  </a:cubicBezTo>
                  <a:close/>
                  <a:moveTo>
                    <a:pt x="170" y="10"/>
                  </a:moveTo>
                  <a:cubicBezTo>
                    <a:pt x="169" y="10"/>
                    <a:pt x="169" y="9"/>
                    <a:pt x="169" y="8"/>
                  </a:cubicBezTo>
                  <a:cubicBezTo>
                    <a:pt x="170" y="8"/>
                    <a:pt x="170" y="7"/>
                    <a:pt x="171" y="8"/>
                  </a:cubicBezTo>
                  <a:cubicBezTo>
                    <a:pt x="174" y="9"/>
                    <a:pt x="178" y="10"/>
                    <a:pt x="181" y="11"/>
                  </a:cubicBezTo>
                  <a:cubicBezTo>
                    <a:pt x="182" y="11"/>
                    <a:pt x="182" y="12"/>
                    <a:pt x="182" y="13"/>
                  </a:cubicBezTo>
                  <a:cubicBezTo>
                    <a:pt x="181" y="14"/>
                    <a:pt x="181" y="14"/>
                    <a:pt x="180" y="14"/>
                  </a:cubicBezTo>
                  <a:cubicBezTo>
                    <a:pt x="177" y="12"/>
                    <a:pt x="173" y="11"/>
                    <a:pt x="170" y="10"/>
                  </a:cubicBezTo>
                  <a:cubicBezTo>
                    <a:pt x="170" y="10"/>
                    <a:pt x="170" y="10"/>
                    <a:pt x="170" y="10"/>
                  </a:cubicBezTo>
                  <a:close/>
                  <a:moveTo>
                    <a:pt x="199" y="22"/>
                  </a:moveTo>
                  <a:cubicBezTo>
                    <a:pt x="199" y="22"/>
                    <a:pt x="199" y="22"/>
                    <a:pt x="199" y="22"/>
                  </a:cubicBezTo>
                  <a:cubicBezTo>
                    <a:pt x="196" y="20"/>
                    <a:pt x="193" y="19"/>
                    <a:pt x="189" y="18"/>
                  </a:cubicBezTo>
                  <a:cubicBezTo>
                    <a:pt x="189" y="17"/>
                    <a:pt x="189" y="17"/>
                    <a:pt x="189" y="16"/>
                  </a:cubicBezTo>
                  <a:cubicBezTo>
                    <a:pt x="189" y="15"/>
                    <a:pt x="190" y="15"/>
                    <a:pt x="191" y="15"/>
                  </a:cubicBezTo>
                  <a:cubicBezTo>
                    <a:pt x="191" y="15"/>
                    <a:pt x="191" y="15"/>
                    <a:pt x="191" y="15"/>
                  </a:cubicBezTo>
                  <a:cubicBezTo>
                    <a:pt x="194" y="17"/>
                    <a:pt x="197" y="18"/>
                    <a:pt x="200" y="20"/>
                  </a:cubicBezTo>
                  <a:cubicBezTo>
                    <a:pt x="201" y="20"/>
                    <a:pt x="201" y="21"/>
                    <a:pt x="201" y="21"/>
                  </a:cubicBezTo>
                  <a:cubicBezTo>
                    <a:pt x="200" y="22"/>
                    <a:pt x="200" y="22"/>
                    <a:pt x="199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en-US" sz="1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18"/>
            <p:cNvSpPr/>
            <p:nvPr/>
          </p:nvSpPr>
          <p:spPr bwMode="auto">
            <a:xfrm>
              <a:off x="7583" y="6577"/>
              <a:ext cx="1025" cy="77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ctr">
              <a:spAutoFit/>
            </a:bodyPr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EF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EF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sp>
        <p:nvSpPr>
          <p:cNvPr id="31" name="文本框 30"/>
          <p:cNvSpPr txBox="1"/>
          <p:nvPr/>
        </p:nvSpPr>
        <p:spPr>
          <a:xfrm>
            <a:off x="1738073" y="1880809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8366142" y="3067988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077112" y="1162982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1493385" y="3915552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p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 </a:t>
            </a:r>
            <a:r>
              <a:rPr lang="zh-CN" altLang="en-US" sz="2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单击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美丽农村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635"/>
            <a:ext cx="12192000" cy="6857365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12988" y="2256790"/>
            <a:ext cx="7743825" cy="92329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dist"/>
            <a:r>
              <a:rPr lang="zh-CN" altLang="en-US" sz="6000" b="1">
                <a:solidFill>
                  <a:schemeClr val="tx1"/>
                </a:solidFill>
                <a:effectLst/>
                <a:latin typeface="思源宋体 CN" panose="02020400000000000000" charset="-122"/>
                <a:ea typeface="思源宋体 CN" panose="02020400000000000000" charset="-122"/>
                <a:cs typeface="站酷文艺体" panose="02000603000000000000" charset="-122"/>
              </a:rPr>
              <a:t>感谢你的聆听</a:t>
            </a:r>
            <a:endParaRPr lang="zh-CN" altLang="en-US" sz="6000" b="1">
              <a:solidFill>
                <a:schemeClr val="tx1"/>
              </a:solidFill>
              <a:effectLst/>
              <a:latin typeface="思源宋体 CN" panose="02020400000000000000" charset="-122"/>
              <a:ea typeface="思源宋体 CN" panose="02020400000000000000" charset="-122"/>
              <a:cs typeface="站酷文艺体" panose="02000603000000000000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12670" y="3215005"/>
            <a:ext cx="7744460" cy="368935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p>
            <a:pPr algn="dist" fontAlgn="auto"/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sym typeface="+mn-ea"/>
              </a:rPr>
              <a:t>Graduate thesis defence template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effectLst/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140643" y="4034790"/>
            <a:ext cx="2088515" cy="0"/>
          </a:xfrm>
          <a:prstGeom prst="line">
            <a:avLst/>
          </a:prstGeom>
          <a:ln w="34925">
            <a:solidFill>
              <a:srgbClr val="5999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菱形 8"/>
          <p:cNvSpPr/>
          <p:nvPr/>
        </p:nvSpPr>
        <p:spPr>
          <a:xfrm>
            <a:off x="5853113" y="3915728"/>
            <a:ext cx="663575" cy="238125"/>
          </a:xfrm>
          <a:prstGeom prst="diamond">
            <a:avLst/>
          </a:prstGeom>
          <a:solidFill>
            <a:srgbClr val="59990E"/>
          </a:solidFill>
          <a:ln>
            <a:solidFill>
              <a:srgbClr val="59990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圆角矩形 23"/>
          <p:cNvSpPr/>
          <p:nvPr/>
        </p:nvSpPr>
        <p:spPr>
          <a:xfrm>
            <a:off x="3206750" y="4677410"/>
            <a:ext cx="2286000" cy="353060"/>
          </a:xfrm>
          <a:prstGeom prst="roundRect">
            <a:avLst>
              <a:gd name="adj" fmla="val 50000"/>
            </a:avLst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3336925" y="4690110"/>
            <a:ext cx="2026285" cy="330835"/>
          </a:xfrm>
          <a:prstGeom prst="rect">
            <a:avLst/>
          </a:prstGeom>
          <a:noFill/>
          <a:ln>
            <a:noFill/>
          </a:ln>
        </p:spPr>
        <p:txBody>
          <a:bodyPr wrap="square" lIns="71755" tIns="36195" rIns="0" bIns="17780" rtlCol="0">
            <a:spAutoFit/>
          </a:bodyPr>
          <a:p>
            <a:pPr indent="0" algn="ctr">
              <a:buClr>
                <a:srgbClr val="C00000"/>
              </a:buClr>
              <a:buSzPct val="170000"/>
              <a:buNone/>
            </a:pPr>
            <a:r>
              <a:rPr lang="zh-CN" altLang="en-US">
                <a:solidFill>
                  <a:schemeClr val="bg1"/>
                </a:solidFill>
                <a:latin typeface="+mj-ea"/>
                <a:ea typeface="+mj-ea"/>
                <a:cs typeface="+mj-ea"/>
              </a:rPr>
              <a:t>答辩人：</a:t>
            </a:r>
            <a:r>
              <a:rPr lang="en-US" altLang="zh-CN">
                <a:solidFill>
                  <a:schemeClr val="bg1"/>
                </a:solidFill>
                <a:latin typeface="+mj-ea"/>
                <a:ea typeface="+mj-ea"/>
                <a:cs typeface="+mj-ea"/>
              </a:rPr>
              <a:t>PPT</a:t>
            </a:r>
            <a:endParaRPr lang="en-US" altLang="zh-CN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6598285" y="4677410"/>
            <a:ext cx="2286000" cy="353060"/>
          </a:xfrm>
          <a:prstGeom prst="roundRect">
            <a:avLst>
              <a:gd name="adj" fmla="val 50000"/>
            </a:avLst>
          </a:prstGeom>
          <a:solidFill>
            <a:srgbClr val="59990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728460" y="4690110"/>
            <a:ext cx="2026285" cy="330835"/>
          </a:xfrm>
          <a:prstGeom prst="rect">
            <a:avLst/>
          </a:prstGeom>
          <a:noFill/>
          <a:ln>
            <a:noFill/>
          </a:ln>
        </p:spPr>
        <p:txBody>
          <a:bodyPr wrap="square" lIns="71755" tIns="36195" rIns="0" bIns="17780" rtlCol="0">
            <a:spAutoFit/>
          </a:bodyPr>
          <a:p>
            <a:pPr indent="0" algn="ctr">
              <a:buClr>
                <a:srgbClr val="C00000"/>
              </a:buClr>
              <a:buSzPct val="170000"/>
              <a:buNone/>
            </a:pPr>
            <a:r>
              <a:rPr lang="zh-CN" altLang="en-US">
                <a:solidFill>
                  <a:schemeClr val="bg1"/>
                </a:solidFill>
                <a:latin typeface="+mj-ea"/>
                <a:ea typeface="+mj-ea"/>
                <a:cs typeface="+mj-ea"/>
              </a:rPr>
              <a:t>指导老师：</a:t>
            </a:r>
            <a:endParaRPr lang="en-US" altLang="zh-CN">
              <a:solidFill>
                <a:schemeClr val="bg1"/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3073400" y="1826260"/>
            <a:ext cx="6223000" cy="475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 anchor="t">
            <a:spAutoFit/>
          </a:bodyPr>
          <a:p>
            <a:pPr algn="dist"/>
            <a:r>
              <a:rPr lang="en-US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XXX</a:t>
            </a:r>
            <a:r>
              <a:rPr lang="zh-CN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科技大学</a:t>
            </a:r>
            <a:r>
              <a:rPr lang="en-US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XXX</a:t>
            </a:r>
            <a:r>
              <a:rPr lang="zh-CN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系</a:t>
            </a:r>
            <a:r>
              <a:rPr lang="en-US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XXX</a:t>
            </a:r>
            <a:r>
              <a:rPr lang="zh-CN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专业</a:t>
            </a:r>
            <a:r>
              <a:rPr lang="en-US" altLang="zh-CN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XXX</a:t>
            </a:r>
            <a:r>
              <a:rPr lang="zh-CN" altLang="en-US" sz="2500">
                <a:solidFill>
                  <a:schemeClr val="tx1">
                    <a:lumMod val="75000"/>
                    <a:lumOff val="25000"/>
                  </a:schemeClr>
                </a:solidFill>
                <a:latin typeface="站酷文艺体" panose="02000603000000000000" charset="-122"/>
                <a:ea typeface="站酷文艺体" panose="02000603000000000000" charset="-122"/>
                <a:cs typeface="站酷文艺体" panose="02000603000000000000" charset="-122"/>
              </a:rPr>
              <a:t>班级</a:t>
            </a:r>
            <a:endParaRPr lang="zh-CN" altLang="en-US" sz="2500">
              <a:solidFill>
                <a:schemeClr val="tx1">
                  <a:lumMod val="75000"/>
                  <a:lumOff val="25000"/>
                </a:schemeClr>
              </a:solidFill>
              <a:latin typeface="站酷文艺体" panose="02000603000000000000" charset="-122"/>
              <a:ea typeface="站酷文艺体" panose="02000603000000000000" charset="-122"/>
              <a:cs typeface="站酷文艺体" panose="02000603000000000000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Tm="3000">
        <p:random/>
      </p:transition>
    </mc:Choice>
    <mc:Fallback>
      <p:transition spd="slow" advTm="3000">
        <p:random/>
      </p:transition>
    </mc:Fallback>
  </mc:AlternateContent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2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4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5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6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7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8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79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2149</Words>
  <Application>WPS 演示</Application>
  <PresentationFormat>宽屏</PresentationFormat>
  <Paragraphs>292</Paragraphs>
  <Slides>19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19</vt:i4>
      </vt:variant>
    </vt:vector>
  </HeadingPairs>
  <TitlesOfParts>
    <vt:vector size="37" baseType="lpstr">
      <vt:lpstr>Arial</vt:lpstr>
      <vt:lpstr>宋体</vt:lpstr>
      <vt:lpstr>Wingdings</vt:lpstr>
      <vt:lpstr>微软雅黑</vt:lpstr>
      <vt:lpstr>Wingdings</vt:lpstr>
      <vt:lpstr>思源宋体 CN</vt:lpstr>
      <vt:lpstr>站酷文艺体</vt:lpstr>
      <vt:lpstr>nevis Bold</vt:lpstr>
      <vt:lpstr>Calibri</vt:lpstr>
      <vt:lpstr>Times New Roman</vt:lpstr>
      <vt:lpstr>Arial Unicode MS</vt:lpstr>
      <vt:lpstr>Open Sans</vt:lpstr>
      <vt:lpstr>Arial</vt:lpstr>
      <vt:lpstr>Gill Sans</vt:lpstr>
      <vt:lpstr>Source Sans Pro Light</vt:lpstr>
      <vt:lpstr>Segoe Print</vt:lpstr>
      <vt:lpstr>Gill Sans MT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拉普耶鲁</cp:lastModifiedBy>
  <cp:revision>186</cp:revision>
  <dcterms:created xsi:type="dcterms:W3CDTF">2019-06-19T02:08:00Z</dcterms:created>
  <dcterms:modified xsi:type="dcterms:W3CDTF">2020-10-14T02:10:27Z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2052-11.1.0.10069</vt:lpwstr>
  </property>
</Properties>
</file>