
<file path=[Content_Types].xml><?xml version="1.0" encoding="utf-8"?>
<Types xmlns="http://schemas.openxmlformats.org/package/2006/content-types">
  <Default Extension="jpeg" ContentType="image/jpeg"/>
  <Default Extension="png" ContentType="image/png"/>
  <Default Extension="wdp" ContentType="image/vnd.ms-photo"/>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fonts/font1.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fonts/font6.fntdata" ContentType="application/x-fontdata"/>
  <Override PartName="/ppt/fonts/font7.fntdata" ContentType="application/x-fontdata"/>
  <Override PartName="/ppt/fonts/font8.fntdata" ContentType="application/x-fontdata"/>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7" r:id="rId3"/>
    <p:sldId id="258" r:id="rId4"/>
    <p:sldId id="259" r:id="rId5"/>
    <p:sldId id="265" r:id="rId6"/>
    <p:sldId id="266" r:id="rId7"/>
    <p:sldId id="267" r:id="rId8"/>
    <p:sldId id="277" r:id="rId9"/>
    <p:sldId id="268" r:id="rId10"/>
    <p:sldId id="278" r:id="rId11"/>
    <p:sldId id="279" r:id="rId12"/>
    <p:sldId id="280" r:id="rId13"/>
    <p:sldId id="269" r:id="rId14"/>
    <p:sldId id="270" r:id="rId15"/>
    <p:sldId id="271" r:id="rId16"/>
    <p:sldId id="281" r:id="rId17"/>
    <p:sldId id="260" r:id="rId18"/>
    <p:sldId id="282" r:id="rId19"/>
    <p:sldId id="283" r:id="rId20"/>
    <p:sldId id="284" r:id="rId21"/>
    <p:sldId id="285" r:id="rId22"/>
  </p:sldIdLst>
  <p:sldSz cx="12192000" cy="6858000"/>
  <p:notesSz cx="6858000" cy="9144000"/>
  <p:embeddedFontLst>
    <p:embeddedFont>
      <p:font typeface="微软雅黑" panose="020B0503020204020204" charset="-122"/>
      <p:regular r:id="rId26"/>
    </p:embeddedFont>
    <p:embeddedFont>
      <p:font typeface="杨任东竹石体-Regular" panose="02000000000000000000" charset="0"/>
      <p:regular r:id="rId27"/>
    </p:embeddedFont>
    <p:embeddedFont>
      <p:font typeface="Crimson Text" panose="02000503000000000000" charset="0"/>
      <p:regular r:id="rId28"/>
      <p:bold r:id="rId29"/>
      <p:italic r:id="rId30"/>
      <p:boldItalic r:id="rId31"/>
    </p:embeddedFont>
    <p:embeddedFont>
      <p:font typeface="杨任东竹石体-Heavy" panose="02000000000000000000" charset="0"/>
      <p:bold r:id="rId32"/>
    </p:embeddedFont>
    <p:embeddedFont>
      <p:font typeface="Crimson Text SemiBold" panose="02000703000000000000" charset="0"/>
      <p:bold r:id="rId33"/>
    </p:embeddedFont>
  </p:embeddedFont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7D8DD"/>
    <a:srgbClr val="F1C9D2"/>
    <a:srgbClr val="219BA1"/>
    <a:srgbClr val="D87F98"/>
    <a:srgbClr val="BFB8AE"/>
    <a:srgbClr val="232616"/>
    <a:srgbClr val="D9D0C7"/>
    <a:srgbClr val="004C00"/>
    <a:srgbClr val="E8E7E3"/>
    <a:srgbClr val="F2EFE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030" autoAdjust="0"/>
    <p:restoredTop sz="94660"/>
  </p:normalViewPr>
  <p:slideViewPr>
    <p:cSldViewPr snapToGrid="0" showGuides="1">
      <p:cViewPr varScale="1">
        <p:scale>
          <a:sx n="78" d="100"/>
          <a:sy n="78" d="100"/>
        </p:scale>
        <p:origin x="111" y="227"/>
      </p:cViewPr>
      <p:guideLst>
        <p:guide orient="horz" pos="2196"/>
        <p:guide pos="3834"/>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3" Type="http://schemas.openxmlformats.org/officeDocument/2006/relationships/font" Target="fonts/font8.fntdata"/><Relationship Id="rId32" Type="http://schemas.openxmlformats.org/officeDocument/2006/relationships/font" Target="fonts/font7.fntdata"/><Relationship Id="rId31" Type="http://schemas.openxmlformats.org/officeDocument/2006/relationships/font" Target="fonts/font6.fntdata"/><Relationship Id="rId30" Type="http://schemas.openxmlformats.org/officeDocument/2006/relationships/font" Target="fonts/font5.fntdata"/><Relationship Id="rId3" Type="http://schemas.openxmlformats.org/officeDocument/2006/relationships/slide" Target="slides/slide1.xml"/><Relationship Id="rId29" Type="http://schemas.openxmlformats.org/officeDocument/2006/relationships/font" Target="fonts/font4.fntdata"/><Relationship Id="rId28" Type="http://schemas.openxmlformats.org/officeDocument/2006/relationships/font" Target="fonts/font3.fntdata"/><Relationship Id="rId27" Type="http://schemas.openxmlformats.org/officeDocument/2006/relationships/font" Target="fonts/font2.fntdata"/><Relationship Id="rId26" Type="http://schemas.openxmlformats.org/officeDocument/2006/relationships/font" Target="fonts/font1.fntdata"/><Relationship Id="rId25" Type="http://schemas.openxmlformats.org/officeDocument/2006/relationships/tableStyles" Target="tableStyles.xml"/><Relationship Id="rId24" Type="http://schemas.openxmlformats.org/officeDocument/2006/relationships/viewProps" Target="viewProps.xml"/><Relationship Id="rId23" Type="http://schemas.openxmlformats.org/officeDocument/2006/relationships/presProps" Target="presProps.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59603762-351C-4304-A4CA-74F6BF5951EB}"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A4C666F-AD65-420C-B2D9-B653BDA55187}"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59603762-351C-4304-A4CA-74F6BF5951EB}"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A4C666F-AD65-420C-B2D9-B653BDA55187}"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59603762-351C-4304-A4CA-74F6BF5951EB}"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A4C666F-AD65-420C-B2D9-B653BDA55187}"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日期占位符 4"/>
          <p:cNvSpPr>
            <a:spLocks noGrp="1"/>
          </p:cNvSpPr>
          <p:nvPr>
            <p:ph type="dt" sz="half" idx="10"/>
          </p:nvPr>
        </p:nvSpPr>
        <p:spPr/>
        <p:txBody>
          <a:bodyPr/>
          <a:lstStyle/>
          <a:p>
            <a:fld id="{59603762-351C-4304-A4CA-74F6BF5951EB}"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A4C666F-AD65-420C-B2D9-B653BDA55187}"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59603762-351C-4304-A4CA-74F6BF5951EB}"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3A4C666F-AD65-420C-B2D9-B653BDA55187}"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59603762-351C-4304-A4CA-74F6BF5951EB}"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3A4C666F-AD65-420C-B2D9-B653BDA55187}"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9603762-351C-4304-A4CA-74F6BF5951EB}"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A4C666F-AD65-420C-B2D9-B653BDA55187}"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59603762-351C-4304-A4CA-74F6BF5951EB}"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A4C666F-AD65-420C-B2D9-B653BDA55187}"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59603762-351C-4304-A4CA-74F6BF5951EB}"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A4C666F-AD65-420C-B2D9-B653BDA55187}"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59603762-351C-4304-A4CA-74F6BF5951EB}"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A4C666F-AD65-420C-B2D9-B653BDA55187}"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59603762-351C-4304-A4CA-74F6BF5951EB}"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A4C666F-AD65-420C-B2D9-B653BDA55187}"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9603762-351C-4304-A4CA-74F6BF5951EB}"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A4C666F-AD65-420C-B2D9-B653BDA55187}"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4="http://schemas.microsoft.com/office/powerpoint/2010/main" Requires="p14">
      <p:transition spd="slow" p14:dur="2000"/>
    </mc:Choice>
    <mc:Fallback>
      <p:transition spd="slow"/>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2.jpeg"/><Relationship Id="rId1" Type="http://schemas.openxmlformats.org/officeDocument/2006/relationships/image" Target="../media/image1.png"/></Relationships>
</file>

<file path=ppt/slides/_rels/slide4.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tags" Target="../tags/tag2.xml"/><Relationship Id="rId2" Type="http://schemas.openxmlformats.org/officeDocument/2006/relationships/image" Target="../media/image1.png"/><Relationship Id="rId1" Type="http://schemas.openxmlformats.org/officeDocument/2006/relationships/tags" Target="../tags/tag1.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1.png"/><Relationship Id="rId1" Type="http://schemas.openxmlformats.org/officeDocument/2006/relationships/tags" Target="../tags/tag3.xml"/></Relationships>
</file>

<file path=ppt/slides/_rels/slide6.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tags" Target="../tags/tag5.xml"/><Relationship Id="rId3" Type="http://schemas.openxmlformats.org/officeDocument/2006/relationships/image" Target="../media/image1.png"/><Relationship Id="rId2" Type="http://schemas.openxmlformats.org/officeDocument/2006/relationships/tags" Target="../tags/tag4.xml"/><Relationship Id="rId1"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2.jpeg"/><Relationship Id="rId1" Type="http://schemas.openxmlformats.org/officeDocument/2006/relationships/image" Target="../media/image1.png"/></Relationships>
</file>

<file path=ppt/slides/_rels/slide8.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tags" Target="../tags/tag7.xml"/><Relationship Id="rId2" Type="http://schemas.openxmlformats.org/officeDocument/2006/relationships/image" Target="../media/image1.png"/><Relationship Id="rId1" Type="http://schemas.openxmlformats.org/officeDocument/2006/relationships/tags" Target="../tags/tag6.xml"/></Relationships>
</file>

<file path=ppt/slides/_rels/slide9.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tags" Target="../tags/tag9.xml"/><Relationship Id="rId2" Type="http://schemas.openxmlformats.org/officeDocument/2006/relationships/image" Target="../media/image1.png"/><Relationship Id="rId1" Type="http://schemas.openxmlformats.org/officeDocument/2006/relationships/tags" Target="../tags/tag8.xml"/></Relationships>
</file>

<file path=ppt/slides/_rels/slide10.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tags" Target="../tags/tag11.xml"/><Relationship Id="rId2" Type="http://schemas.openxmlformats.org/officeDocument/2006/relationships/image" Target="../media/image1.png"/><Relationship Id="rId1" Type="http://schemas.openxmlformats.org/officeDocument/2006/relationships/tags" Target="../tags/tag10.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2.jpeg"/><Relationship Id="rId1" Type="http://schemas.openxmlformats.org/officeDocument/2006/relationships/image" Target="../media/image1.png"/></Relationships>
</file>

<file path=ppt/slides/_rels/slide12.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1.png"/><Relationship Id="rId2" Type="http://schemas.openxmlformats.org/officeDocument/2006/relationships/tags" Target="../tags/tag12.xml"/><Relationship Id="rId1" Type="http://schemas.openxmlformats.org/officeDocument/2006/relationships/image" Target="../media/image4.jpe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1.png"/><Relationship Id="rId1" Type="http://schemas.openxmlformats.org/officeDocument/2006/relationships/tags" Target="../tags/tag13.xml"/></Relationships>
</file>

<file path=ppt/slides/_rels/slide14.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1.png"/><Relationship Id="rId2" Type="http://schemas.openxmlformats.org/officeDocument/2006/relationships/tags" Target="../tags/tag14.xml"/><Relationship Id="rId1" Type="http://schemas.openxmlformats.org/officeDocument/2006/relationships/image" Target="../media/image5.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2.jpeg"/><Relationship Id="rId1" Type="http://schemas.openxmlformats.org/officeDocument/2006/relationships/image" Target="../media/image1.png"/></Relationships>
</file>

<file path=ppt/slides/_rels/slide16.xml.rels><?xml version="1.0" encoding="UTF-8" standalone="yes"?>
<Relationships xmlns="http://schemas.openxmlformats.org/package/2006/relationships"><Relationship Id="rId8" Type="http://schemas.openxmlformats.org/officeDocument/2006/relationships/slideLayout" Target="../slideLayouts/slideLayout7.xml"/><Relationship Id="rId7" Type="http://schemas.openxmlformats.org/officeDocument/2006/relationships/image" Target="../media/image1.png"/><Relationship Id="rId6" Type="http://schemas.openxmlformats.org/officeDocument/2006/relationships/tags" Target="../tags/tag15.xml"/><Relationship Id="rId5" Type="http://schemas.openxmlformats.org/officeDocument/2006/relationships/image" Target="../media/image2.jpeg"/><Relationship Id="rId4" Type="http://schemas.microsoft.com/office/2007/relationships/hdphoto" Target="../media/image9.wdp"/><Relationship Id="rId3" Type="http://schemas.openxmlformats.org/officeDocument/2006/relationships/image" Target="../media/image8.png"/><Relationship Id="rId2" Type="http://schemas.microsoft.com/office/2007/relationships/hdphoto" Target="../media/image7.wdp"/><Relationship Id="rId1" Type="http://schemas.openxmlformats.org/officeDocument/2006/relationships/image" Target="../media/image6.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1.png"/><Relationship Id="rId1" Type="http://schemas.openxmlformats.org/officeDocument/2006/relationships/tags" Target="../tags/tag16.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1.png"/><Relationship Id="rId1" Type="http://schemas.openxmlformats.org/officeDocument/2006/relationships/tags" Target="../tags/tag17.x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png"/></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0.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预览图_千图网_编号28361611"/>
          <p:cNvPicPr>
            <a:picLocks noChangeAspect="1"/>
          </p:cNvPicPr>
          <p:nvPr/>
        </p:nvPicPr>
        <p:blipFill>
          <a:blip r:embed="rId1"/>
          <a:srcRect t="43934" r="58100"/>
          <a:stretch>
            <a:fillRect/>
          </a:stretch>
        </p:blipFill>
        <p:spPr>
          <a:xfrm>
            <a:off x="-17780" y="635"/>
            <a:ext cx="6922135" cy="6857365"/>
          </a:xfrm>
          <a:prstGeom prst="rect">
            <a:avLst/>
          </a:prstGeom>
        </p:spPr>
      </p:pic>
      <p:sp>
        <p:nvSpPr>
          <p:cNvPr id="5" name="文本框 4"/>
          <p:cNvSpPr txBox="1"/>
          <p:nvPr/>
        </p:nvSpPr>
        <p:spPr>
          <a:xfrm>
            <a:off x="4361180" y="2567940"/>
            <a:ext cx="7071360" cy="1200329"/>
          </a:xfrm>
          <a:prstGeom prst="rect">
            <a:avLst/>
          </a:prstGeom>
          <a:noFill/>
        </p:spPr>
        <p:txBody>
          <a:bodyPr wrap="square" rtlCol="0">
            <a:spAutoFit/>
          </a:bodyPr>
          <a:lstStyle/>
          <a:p>
            <a:r>
              <a:rPr lang="zh-CN" altLang="en-US" sz="6000" b="1" spc="300" dirty="0">
                <a:solidFill>
                  <a:srgbClr val="004C00"/>
                </a:solidFill>
                <a:latin typeface="+mn-ea"/>
              </a:rPr>
              <a:t>清新</a:t>
            </a:r>
            <a:r>
              <a:rPr lang="zh-CN" altLang="en-US" sz="7200" b="1" spc="300" dirty="0">
                <a:solidFill>
                  <a:srgbClr val="D87F98"/>
                </a:solidFill>
                <a:latin typeface="+mn-ea"/>
              </a:rPr>
              <a:t>简约</a:t>
            </a:r>
            <a:r>
              <a:rPr lang="zh-CN" altLang="en-US" sz="6000" b="1" spc="300" dirty="0">
                <a:solidFill>
                  <a:srgbClr val="004C00"/>
                </a:solidFill>
                <a:latin typeface="+mn-ea"/>
              </a:rPr>
              <a:t>总结计划</a:t>
            </a:r>
            <a:endParaRPr lang="zh-CN" altLang="en-US" sz="6000" b="1" spc="300" dirty="0">
              <a:solidFill>
                <a:srgbClr val="004C00"/>
              </a:solidFill>
              <a:latin typeface="+mn-ea"/>
            </a:endParaRPr>
          </a:p>
        </p:txBody>
      </p:sp>
      <p:sp>
        <p:nvSpPr>
          <p:cNvPr id="6" name="文本框 5"/>
          <p:cNvSpPr txBox="1"/>
          <p:nvPr/>
        </p:nvSpPr>
        <p:spPr>
          <a:xfrm>
            <a:off x="4605020" y="3585389"/>
            <a:ext cx="6898640" cy="738664"/>
          </a:xfrm>
          <a:prstGeom prst="rect">
            <a:avLst/>
          </a:prstGeom>
          <a:noFill/>
        </p:spPr>
        <p:txBody>
          <a:bodyPr wrap="square" rtlCol="0">
            <a:spAutoFit/>
          </a:bodyPr>
          <a:lstStyle/>
          <a:p>
            <a:r>
              <a:rPr lang="en-US" altLang="zh-CN" dirty="0">
                <a:solidFill>
                  <a:schemeClr val="tx1">
                    <a:lumMod val="65000"/>
                    <a:lumOff val="35000"/>
                  </a:schemeClr>
                </a:solidFill>
              </a:rPr>
              <a:t>Piracy Of Original Works Is Prohibited, Clean And </a:t>
            </a:r>
            <a:r>
              <a:rPr lang="en-US" altLang="zh-CN" sz="2400" dirty="0">
                <a:solidFill>
                  <a:srgbClr val="D87F98"/>
                </a:solidFill>
              </a:rPr>
              <a:t>Simple </a:t>
            </a:r>
            <a:r>
              <a:rPr lang="en-US" altLang="zh-CN" dirty="0">
                <a:solidFill>
                  <a:schemeClr val="tx1">
                    <a:lumMod val="65000"/>
                    <a:lumOff val="35000"/>
                  </a:schemeClr>
                </a:solidFill>
              </a:rPr>
              <a:t>Summary Plan, Piracy Of Original Works Is Prohibited</a:t>
            </a:r>
            <a:endParaRPr lang="zh-CN" altLang="en-US" dirty="0">
              <a:solidFill>
                <a:schemeClr val="tx1">
                  <a:lumMod val="65000"/>
                  <a:lumOff val="35000"/>
                </a:schemeClr>
              </a:solidFill>
            </a:endParaRPr>
          </a:p>
        </p:txBody>
      </p:sp>
      <p:sp>
        <p:nvSpPr>
          <p:cNvPr id="7" name="椭圆 6"/>
          <p:cNvSpPr/>
          <p:nvPr/>
        </p:nvSpPr>
        <p:spPr>
          <a:xfrm rot="15948431">
            <a:off x="11610920" y="2540837"/>
            <a:ext cx="415399" cy="415399"/>
          </a:xfrm>
          <a:prstGeom prst="ellipse">
            <a:avLst/>
          </a:prstGeom>
          <a:ln w="19050">
            <a:solidFill>
              <a:srgbClr val="9AC87A">
                <a:alpha val="85000"/>
              </a:srgb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cxnSp>
        <p:nvCxnSpPr>
          <p:cNvPr id="9" name="直接连接符 8"/>
          <p:cNvCxnSpPr/>
          <p:nvPr/>
        </p:nvCxnSpPr>
        <p:spPr>
          <a:xfrm flipH="1">
            <a:off x="11432540" y="2790428"/>
            <a:ext cx="377109" cy="456783"/>
          </a:xfrm>
          <a:prstGeom prst="line">
            <a:avLst/>
          </a:prstGeom>
          <a:ln w="19050">
            <a:solidFill>
              <a:srgbClr val="9AC87A">
                <a:alpha val="85000"/>
              </a:srgbClr>
            </a:solidFill>
          </a:ln>
        </p:spPr>
        <p:style>
          <a:lnRef idx="1">
            <a:schemeClr val="accent1"/>
          </a:lnRef>
          <a:fillRef idx="0">
            <a:schemeClr val="accent1"/>
          </a:fillRef>
          <a:effectRef idx="0">
            <a:schemeClr val="accent1"/>
          </a:effectRef>
          <a:fontRef idx="minor">
            <a:schemeClr val="tx1"/>
          </a:fontRef>
        </p:style>
      </p:cxnSp>
      <p:sp>
        <p:nvSpPr>
          <p:cNvPr id="12" name="椭圆 11"/>
          <p:cNvSpPr/>
          <p:nvPr/>
        </p:nvSpPr>
        <p:spPr>
          <a:xfrm rot="15948431">
            <a:off x="4619650" y="4800348"/>
            <a:ext cx="415399" cy="415399"/>
          </a:xfrm>
          <a:prstGeom prst="ellipse">
            <a:avLst/>
          </a:prstGeom>
          <a:ln w="19050">
            <a:solidFill>
              <a:srgbClr val="9AC87A">
                <a:alpha val="85000"/>
              </a:srgb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cxnSp>
        <p:nvCxnSpPr>
          <p:cNvPr id="13" name="直接连接符 12"/>
          <p:cNvCxnSpPr/>
          <p:nvPr/>
        </p:nvCxnSpPr>
        <p:spPr>
          <a:xfrm flipV="1">
            <a:off x="4808219" y="4605122"/>
            <a:ext cx="406401" cy="404177"/>
          </a:xfrm>
          <a:prstGeom prst="line">
            <a:avLst/>
          </a:prstGeom>
          <a:ln w="19050">
            <a:solidFill>
              <a:srgbClr val="9AC87A">
                <a:alpha val="85000"/>
              </a:srgb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flipV="1">
            <a:off x="8054340" y="2215056"/>
            <a:ext cx="520861" cy="533480"/>
          </a:xfrm>
          <a:prstGeom prst="line">
            <a:avLst/>
          </a:prstGeom>
          <a:ln w="19050">
            <a:solidFill>
              <a:srgbClr val="9AC87A">
                <a:alpha val="85000"/>
              </a:srgbClr>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flipV="1">
            <a:off x="8061445" y="2657058"/>
            <a:ext cx="260430" cy="266740"/>
          </a:xfrm>
          <a:prstGeom prst="line">
            <a:avLst/>
          </a:prstGeom>
          <a:ln w="19050">
            <a:solidFill>
              <a:srgbClr val="9AC87A">
                <a:alpha val="85000"/>
              </a:srgbClr>
            </a:solidFill>
          </a:ln>
        </p:spPr>
        <p:style>
          <a:lnRef idx="1">
            <a:schemeClr val="accent1"/>
          </a:lnRef>
          <a:fillRef idx="0">
            <a:schemeClr val="accent1"/>
          </a:fillRef>
          <a:effectRef idx="0">
            <a:schemeClr val="accent1"/>
          </a:effectRef>
          <a:fontRef idx="minor">
            <a:schemeClr val="tx1"/>
          </a:fontRef>
        </p:style>
      </p:cxnSp>
      <p:sp>
        <p:nvSpPr>
          <p:cNvPr id="23" name="文本框 22"/>
          <p:cNvSpPr txBox="1"/>
          <p:nvPr/>
        </p:nvSpPr>
        <p:spPr>
          <a:xfrm>
            <a:off x="5715594" y="4860926"/>
            <a:ext cx="1757680" cy="368300"/>
          </a:xfrm>
          <a:prstGeom prst="rect">
            <a:avLst/>
          </a:prstGeom>
          <a:noFill/>
        </p:spPr>
        <p:txBody>
          <a:bodyPr wrap="square" rtlCol="0">
            <a:spAutoFit/>
          </a:bodyPr>
          <a:lstStyle/>
          <a:p>
            <a:r>
              <a:rPr lang="zh-CN" altLang="en-US" dirty="0">
                <a:solidFill>
                  <a:schemeClr val="tx1">
                    <a:lumMod val="65000"/>
                    <a:lumOff val="35000"/>
                  </a:schemeClr>
                </a:solidFill>
              </a:rPr>
              <a:t>汇报人：</a:t>
            </a:r>
            <a:endParaRPr lang="zh-CN" altLang="en-US" dirty="0">
              <a:solidFill>
                <a:schemeClr val="tx1">
                  <a:lumMod val="65000"/>
                  <a:lumOff val="35000"/>
                </a:schemeClr>
              </a:solidFill>
            </a:endParaRPr>
          </a:p>
        </p:txBody>
      </p:sp>
      <p:pic>
        <p:nvPicPr>
          <p:cNvPr id="3" name="图片 2" descr="预览图_千图网_编号28361611"/>
          <p:cNvPicPr>
            <a:picLocks noChangeAspect="1"/>
          </p:cNvPicPr>
          <p:nvPr/>
        </p:nvPicPr>
        <p:blipFill>
          <a:blip r:embed="rId1"/>
          <a:srcRect l="-6839" t="69945" r="75708" b="-11994"/>
          <a:stretch>
            <a:fillRect/>
          </a:stretch>
        </p:blipFill>
        <p:spPr>
          <a:xfrm flipH="1">
            <a:off x="9864090" y="4785995"/>
            <a:ext cx="2996565" cy="2996565"/>
          </a:xfrm>
          <a:prstGeom prst="sun">
            <a:avLst/>
          </a:prstGeom>
        </p:spPr>
      </p:pic>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预览图_千图网_编号28361611"/>
          <p:cNvPicPr>
            <a:picLocks noChangeAspect="1"/>
          </p:cNvPicPr>
          <p:nvPr/>
        </p:nvPicPr>
        <p:blipFill>
          <a:blip r:embed="rId1"/>
          <a:srcRect l="57886" t="323" r="214" b="43611"/>
          <a:stretch>
            <a:fillRect/>
          </a:stretch>
        </p:blipFill>
        <p:spPr>
          <a:xfrm>
            <a:off x="5282565" y="635"/>
            <a:ext cx="6922135" cy="6857365"/>
          </a:xfrm>
          <a:prstGeom prst="rect">
            <a:avLst/>
          </a:prstGeom>
        </p:spPr>
      </p:pic>
      <p:sp>
        <p:nvSpPr>
          <p:cNvPr id="7" name="文本框 6"/>
          <p:cNvSpPr txBox="1"/>
          <p:nvPr/>
        </p:nvSpPr>
        <p:spPr>
          <a:xfrm>
            <a:off x="6499860" y="2694940"/>
            <a:ext cx="1910080" cy="1015663"/>
          </a:xfrm>
          <a:prstGeom prst="rect">
            <a:avLst/>
          </a:prstGeom>
          <a:noFill/>
        </p:spPr>
        <p:txBody>
          <a:bodyPr wrap="square" rtlCol="0">
            <a:spAutoFit/>
          </a:bodyPr>
          <a:lstStyle/>
          <a:p>
            <a:r>
              <a:rPr lang="zh-CN" altLang="en-US" sz="6000" b="1" spc="300" dirty="0">
                <a:solidFill>
                  <a:srgbClr val="004C00"/>
                </a:solidFill>
                <a:latin typeface="+mj-ea"/>
                <a:ea typeface="+mj-ea"/>
              </a:rPr>
              <a:t>目录</a:t>
            </a:r>
            <a:endParaRPr lang="zh-CN" altLang="en-US" sz="6000" b="1" spc="300" dirty="0">
              <a:solidFill>
                <a:srgbClr val="004C00"/>
              </a:solidFill>
              <a:latin typeface="+mj-ea"/>
              <a:ea typeface="+mj-ea"/>
            </a:endParaRPr>
          </a:p>
        </p:txBody>
      </p:sp>
      <p:sp>
        <p:nvSpPr>
          <p:cNvPr id="8" name="文本框 7"/>
          <p:cNvSpPr txBox="1"/>
          <p:nvPr/>
        </p:nvSpPr>
        <p:spPr>
          <a:xfrm>
            <a:off x="6499860" y="3591233"/>
            <a:ext cx="1910080" cy="523220"/>
          </a:xfrm>
          <a:prstGeom prst="rect">
            <a:avLst/>
          </a:prstGeom>
          <a:noFill/>
        </p:spPr>
        <p:txBody>
          <a:bodyPr wrap="square" rtlCol="0">
            <a:spAutoFit/>
          </a:bodyPr>
          <a:lstStyle/>
          <a:p>
            <a:pPr algn="dist"/>
            <a:r>
              <a:rPr lang="en-US" altLang="zh-CN" sz="2800" dirty="0">
                <a:solidFill>
                  <a:schemeClr val="tx1">
                    <a:lumMod val="65000"/>
                    <a:lumOff val="35000"/>
                  </a:schemeClr>
                </a:solidFill>
                <a:latin typeface="+mj-lt"/>
              </a:rPr>
              <a:t>CONTENT</a:t>
            </a:r>
            <a:endParaRPr lang="zh-CN" altLang="en-US" sz="2800" dirty="0">
              <a:solidFill>
                <a:schemeClr val="tx1">
                  <a:lumMod val="65000"/>
                  <a:lumOff val="35000"/>
                </a:schemeClr>
              </a:solidFill>
              <a:latin typeface="+mj-lt"/>
            </a:endParaRPr>
          </a:p>
        </p:txBody>
      </p:sp>
      <p:sp>
        <p:nvSpPr>
          <p:cNvPr id="9" name="文本框 8"/>
          <p:cNvSpPr txBox="1"/>
          <p:nvPr/>
        </p:nvSpPr>
        <p:spPr>
          <a:xfrm>
            <a:off x="1287780" y="1765951"/>
            <a:ext cx="609600" cy="523220"/>
          </a:xfrm>
          <a:prstGeom prst="rect">
            <a:avLst/>
          </a:prstGeom>
          <a:noFill/>
        </p:spPr>
        <p:txBody>
          <a:bodyPr wrap="square" rtlCol="0">
            <a:spAutoFit/>
          </a:bodyPr>
          <a:lstStyle/>
          <a:p>
            <a:r>
              <a:rPr lang="en-US" altLang="zh-CN" sz="2800" dirty="0">
                <a:solidFill>
                  <a:schemeClr val="tx1">
                    <a:lumMod val="75000"/>
                    <a:lumOff val="25000"/>
                  </a:schemeClr>
                </a:solidFill>
                <a:latin typeface="+mj-ea"/>
                <a:ea typeface="+mj-ea"/>
              </a:rPr>
              <a:t>01</a:t>
            </a:r>
            <a:endParaRPr lang="en-US" altLang="zh-CN" sz="2800" dirty="0">
              <a:solidFill>
                <a:schemeClr val="tx1">
                  <a:lumMod val="75000"/>
                  <a:lumOff val="25000"/>
                </a:schemeClr>
              </a:solidFill>
              <a:latin typeface="+mj-ea"/>
              <a:ea typeface="+mj-ea"/>
            </a:endParaRPr>
          </a:p>
        </p:txBody>
      </p:sp>
      <p:sp>
        <p:nvSpPr>
          <p:cNvPr id="10" name="文本框 9"/>
          <p:cNvSpPr txBox="1"/>
          <p:nvPr/>
        </p:nvSpPr>
        <p:spPr>
          <a:xfrm>
            <a:off x="1897380" y="1777042"/>
            <a:ext cx="3230880" cy="523220"/>
          </a:xfrm>
          <a:prstGeom prst="rect">
            <a:avLst/>
          </a:prstGeom>
          <a:noFill/>
        </p:spPr>
        <p:txBody>
          <a:bodyPr wrap="square" rtlCol="0">
            <a:spAutoFit/>
          </a:bodyPr>
          <a:lstStyle/>
          <a:p>
            <a:r>
              <a:rPr lang="zh-CN" altLang="en-US" sz="2800" dirty="0">
                <a:solidFill>
                  <a:schemeClr val="tx1">
                    <a:lumMod val="75000"/>
                    <a:lumOff val="25000"/>
                  </a:schemeClr>
                </a:solidFill>
              </a:rPr>
              <a:t>点击此处添加标题</a:t>
            </a:r>
            <a:endParaRPr lang="zh-CN" altLang="en-US" sz="2800" dirty="0">
              <a:solidFill>
                <a:schemeClr val="tx1">
                  <a:lumMod val="75000"/>
                  <a:lumOff val="25000"/>
                </a:schemeClr>
              </a:solidFill>
            </a:endParaRPr>
          </a:p>
        </p:txBody>
      </p:sp>
      <p:sp>
        <p:nvSpPr>
          <p:cNvPr id="11" name="文本框 10"/>
          <p:cNvSpPr txBox="1"/>
          <p:nvPr/>
        </p:nvSpPr>
        <p:spPr>
          <a:xfrm>
            <a:off x="1287780" y="2832765"/>
            <a:ext cx="609600" cy="523220"/>
          </a:xfrm>
          <a:prstGeom prst="rect">
            <a:avLst/>
          </a:prstGeom>
          <a:noFill/>
        </p:spPr>
        <p:txBody>
          <a:bodyPr wrap="square" rtlCol="0">
            <a:spAutoFit/>
          </a:bodyPr>
          <a:lstStyle/>
          <a:p>
            <a:r>
              <a:rPr lang="en-US" altLang="zh-CN" sz="2800" dirty="0">
                <a:solidFill>
                  <a:schemeClr val="tx1">
                    <a:lumMod val="75000"/>
                    <a:lumOff val="25000"/>
                  </a:schemeClr>
                </a:solidFill>
                <a:latin typeface="+mj-ea"/>
                <a:ea typeface="+mj-ea"/>
              </a:rPr>
              <a:t>02</a:t>
            </a:r>
            <a:endParaRPr lang="en-US" altLang="zh-CN" sz="2800" dirty="0">
              <a:solidFill>
                <a:schemeClr val="tx1">
                  <a:lumMod val="75000"/>
                  <a:lumOff val="25000"/>
                </a:schemeClr>
              </a:solidFill>
              <a:latin typeface="+mj-ea"/>
              <a:ea typeface="+mj-ea"/>
            </a:endParaRPr>
          </a:p>
        </p:txBody>
      </p:sp>
      <p:sp>
        <p:nvSpPr>
          <p:cNvPr id="12" name="文本框 11"/>
          <p:cNvSpPr txBox="1"/>
          <p:nvPr/>
        </p:nvSpPr>
        <p:spPr>
          <a:xfrm>
            <a:off x="1897380" y="2843856"/>
            <a:ext cx="3230880" cy="523220"/>
          </a:xfrm>
          <a:prstGeom prst="rect">
            <a:avLst/>
          </a:prstGeom>
          <a:noFill/>
        </p:spPr>
        <p:txBody>
          <a:bodyPr wrap="square" rtlCol="0">
            <a:spAutoFit/>
          </a:bodyPr>
          <a:lstStyle/>
          <a:p>
            <a:r>
              <a:rPr lang="zh-CN" altLang="en-US" sz="2800" dirty="0">
                <a:solidFill>
                  <a:schemeClr val="tx1">
                    <a:lumMod val="75000"/>
                    <a:lumOff val="25000"/>
                  </a:schemeClr>
                </a:solidFill>
              </a:rPr>
              <a:t>点击此处添加标题</a:t>
            </a:r>
            <a:endParaRPr lang="zh-CN" altLang="en-US" sz="2800" dirty="0">
              <a:solidFill>
                <a:schemeClr val="tx1">
                  <a:lumMod val="75000"/>
                  <a:lumOff val="25000"/>
                </a:schemeClr>
              </a:solidFill>
            </a:endParaRPr>
          </a:p>
        </p:txBody>
      </p:sp>
      <p:sp>
        <p:nvSpPr>
          <p:cNvPr id="13" name="文本框 12"/>
          <p:cNvSpPr txBox="1"/>
          <p:nvPr/>
        </p:nvSpPr>
        <p:spPr>
          <a:xfrm>
            <a:off x="1287780" y="3886680"/>
            <a:ext cx="609600" cy="523220"/>
          </a:xfrm>
          <a:prstGeom prst="rect">
            <a:avLst/>
          </a:prstGeom>
          <a:noFill/>
        </p:spPr>
        <p:txBody>
          <a:bodyPr wrap="square" rtlCol="0">
            <a:spAutoFit/>
          </a:bodyPr>
          <a:lstStyle/>
          <a:p>
            <a:r>
              <a:rPr lang="en-US" altLang="zh-CN" sz="2800" dirty="0">
                <a:solidFill>
                  <a:schemeClr val="tx1">
                    <a:lumMod val="75000"/>
                    <a:lumOff val="25000"/>
                  </a:schemeClr>
                </a:solidFill>
                <a:latin typeface="+mj-ea"/>
                <a:ea typeface="+mj-ea"/>
              </a:rPr>
              <a:t>03</a:t>
            </a:r>
            <a:endParaRPr lang="en-US" altLang="zh-CN" sz="2800" dirty="0">
              <a:solidFill>
                <a:schemeClr val="tx1">
                  <a:lumMod val="75000"/>
                  <a:lumOff val="25000"/>
                </a:schemeClr>
              </a:solidFill>
              <a:latin typeface="+mj-ea"/>
              <a:ea typeface="+mj-ea"/>
            </a:endParaRPr>
          </a:p>
        </p:txBody>
      </p:sp>
      <p:sp>
        <p:nvSpPr>
          <p:cNvPr id="14" name="文本框 13"/>
          <p:cNvSpPr txBox="1"/>
          <p:nvPr/>
        </p:nvSpPr>
        <p:spPr>
          <a:xfrm>
            <a:off x="1897380" y="3897771"/>
            <a:ext cx="3230880" cy="523220"/>
          </a:xfrm>
          <a:prstGeom prst="rect">
            <a:avLst/>
          </a:prstGeom>
          <a:noFill/>
        </p:spPr>
        <p:txBody>
          <a:bodyPr wrap="square" rtlCol="0">
            <a:spAutoFit/>
          </a:bodyPr>
          <a:lstStyle/>
          <a:p>
            <a:r>
              <a:rPr lang="zh-CN" altLang="en-US" sz="2800" dirty="0">
                <a:solidFill>
                  <a:schemeClr val="tx1">
                    <a:lumMod val="75000"/>
                    <a:lumOff val="25000"/>
                  </a:schemeClr>
                </a:solidFill>
              </a:rPr>
              <a:t>点击此处添加标题</a:t>
            </a:r>
            <a:endParaRPr lang="zh-CN" altLang="en-US" sz="2800" dirty="0">
              <a:solidFill>
                <a:schemeClr val="tx1">
                  <a:lumMod val="75000"/>
                  <a:lumOff val="25000"/>
                </a:schemeClr>
              </a:solidFill>
            </a:endParaRPr>
          </a:p>
        </p:txBody>
      </p:sp>
      <p:sp>
        <p:nvSpPr>
          <p:cNvPr id="15" name="文本框 14"/>
          <p:cNvSpPr txBox="1"/>
          <p:nvPr/>
        </p:nvSpPr>
        <p:spPr>
          <a:xfrm>
            <a:off x="1287780" y="4952912"/>
            <a:ext cx="609600" cy="523220"/>
          </a:xfrm>
          <a:prstGeom prst="rect">
            <a:avLst/>
          </a:prstGeom>
          <a:noFill/>
        </p:spPr>
        <p:txBody>
          <a:bodyPr wrap="square" rtlCol="0">
            <a:spAutoFit/>
          </a:bodyPr>
          <a:lstStyle/>
          <a:p>
            <a:r>
              <a:rPr lang="en-US" altLang="zh-CN" sz="2800" dirty="0">
                <a:solidFill>
                  <a:schemeClr val="tx1">
                    <a:lumMod val="75000"/>
                    <a:lumOff val="25000"/>
                  </a:schemeClr>
                </a:solidFill>
                <a:latin typeface="+mj-ea"/>
                <a:ea typeface="+mj-ea"/>
              </a:rPr>
              <a:t>04</a:t>
            </a:r>
            <a:endParaRPr lang="en-US" altLang="zh-CN" sz="2800" dirty="0">
              <a:solidFill>
                <a:schemeClr val="tx1">
                  <a:lumMod val="75000"/>
                  <a:lumOff val="25000"/>
                </a:schemeClr>
              </a:solidFill>
              <a:latin typeface="+mj-ea"/>
              <a:ea typeface="+mj-ea"/>
            </a:endParaRPr>
          </a:p>
        </p:txBody>
      </p:sp>
      <p:sp>
        <p:nvSpPr>
          <p:cNvPr id="16" name="文本框 15"/>
          <p:cNvSpPr txBox="1"/>
          <p:nvPr/>
        </p:nvSpPr>
        <p:spPr>
          <a:xfrm>
            <a:off x="1897380" y="4964003"/>
            <a:ext cx="3230880" cy="523220"/>
          </a:xfrm>
          <a:prstGeom prst="rect">
            <a:avLst/>
          </a:prstGeom>
          <a:noFill/>
        </p:spPr>
        <p:txBody>
          <a:bodyPr wrap="square" rtlCol="0">
            <a:spAutoFit/>
          </a:bodyPr>
          <a:lstStyle/>
          <a:p>
            <a:r>
              <a:rPr lang="zh-CN" altLang="en-US" sz="2800" dirty="0">
                <a:solidFill>
                  <a:schemeClr val="tx1">
                    <a:lumMod val="75000"/>
                    <a:lumOff val="25000"/>
                  </a:schemeClr>
                </a:solidFill>
              </a:rPr>
              <a:t>点击此处添加标题</a:t>
            </a:r>
            <a:endParaRPr lang="zh-CN" altLang="en-US" sz="2800" dirty="0">
              <a:solidFill>
                <a:schemeClr val="tx1">
                  <a:lumMod val="75000"/>
                  <a:lumOff val="25000"/>
                </a:schemeClr>
              </a:solidFill>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预览图_千图网_编号28361611"/>
          <p:cNvPicPr>
            <a:picLocks noChangeAspect="1"/>
          </p:cNvPicPr>
          <p:nvPr/>
        </p:nvPicPr>
        <p:blipFill>
          <a:blip r:embed="rId1"/>
          <a:srcRect t="43934" r="58100"/>
          <a:stretch>
            <a:fillRect/>
          </a:stretch>
        </p:blipFill>
        <p:spPr>
          <a:xfrm>
            <a:off x="-17780" y="635"/>
            <a:ext cx="6922135" cy="6857365"/>
          </a:xfrm>
          <a:prstGeom prst="rect">
            <a:avLst/>
          </a:prstGeom>
        </p:spPr>
      </p:pic>
      <p:sp>
        <p:nvSpPr>
          <p:cNvPr id="2" name="文本框 1"/>
          <p:cNvSpPr txBox="1"/>
          <p:nvPr/>
        </p:nvSpPr>
        <p:spPr>
          <a:xfrm>
            <a:off x="4430848" y="2930955"/>
            <a:ext cx="699698" cy="646331"/>
          </a:xfrm>
          <a:prstGeom prst="rect">
            <a:avLst/>
          </a:prstGeom>
          <a:noFill/>
        </p:spPr>
        <p:txBody>
          <a:bodyPr wrap="square" rtlCol="0">
            <a:spAutoFit/>
          </a:bodyPr>
          <a:lstStyle/>
          <a:p>
            <a:r>
              <a:rPr lang="en-US" altLang="zh-CN" sz="3600" dirty="0">
                <a:solidFill>
                  <a:schemeClr val="tx1">
                    <a:lumMod val="75000"/>
                    <a:lumOff val="25000"/>
                  </a:schemeClr>
                </a:solidFill>
                <a:latin typeface="+mj-ea"/>
                <a:ea typeface="+mj-ea"/>
              </a:rPr>
              <a:t>01</a:t>
            </a:r>
            <a:endParaRPr lang="en-US" altLang="zh-CN" sz="3600" dirty="0">
              <a:solidFill>
                <a:schemeClr val="tx1">
                  <a:lumMod val="75000"/>
                  <a:lumOff val="25000"/>
                </a:schemeClr>
              </a:solidFill>
              <a:latin typeface="+mj-ea"/>
              <a:ea typeface="+mj-ea"/>
            </a:endParaRPr>
          </a:p>
        </p:txBody>
      </p:sp>
      <p:sp>
        <p:nvSpPr>
          <p:cNvPr id="3" name="文本框 2"/>
          <p:cNvSpPr txBox="1"/>
          <p:nvPr/>
        </p:nvSpPr>
        <p:spPr>
          <a:xfrm>
            <a:off x="5223327" y="2890855"/>
            <a:ext cx="4902201" cy="707886"/>
          </a:xfrm>
          <a:prstGeom prst="rect">
            <a:avLst/>
          </a:prstGeom>
          <a:noFill/>
        </p:spPr>
        <p:txBody>
          <a:bodyPr wrap="square" rtlCol="0">
            <a:spAutoFit/>
          </a:bodyPr>
          <a:lstStyle/>
          <a:p>
            <a:r>
              <a:rPr lang="zh-CN" altLang="en-US" sz="4000" spc="300" dirty="0">
                <a:solidFill>
                  <a:schemeClr val="tx1">
                    <a:lumMod val="75000"/>
                    <a:lumOff val="25000"/>
                  </a:schemeClr>
                </a:solidFill>
                <a:latin typeface="+mj-ea"/>
                <a:ea typeface="+mj-ea"/>
              </a:rPr>
              <a:t>点击此处添加标题</a:t>
            </a:r>
            <a:endParaRPr lang="zh-CN" altLang="en-US" sz="4000" spc="300" dirty="0">
              <a:solidFill>
                <a:schemeClr val="tx1">
                  <a:lumMod val="75000"/>
                  <a:lumOff val="25000"/>
                </a:schemeClr>
              </a:solidFill>
              <a:latin typeface="+mj-ea"/>
              <a:ea typeface="+mj-ea"/>
            </a:endParaRPr>
          </a:p>
        </p:txBody>
      </p:sp>
      <p:pic>
        <p:nvPicPr>
          <p:cNvPr id="10" name="图片 9"/>
          <p:cNvPicPr>
            <a:picLocks noChangeAspect="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37308" t="138" r="32656"/>
          <a:stretch>
            <a:fillRect/>
          </a:stretch>
        </p:blipFill>
        <p:spPr>
          <a:xfrm>
            <a:off x="11082000" y="5085379"/>
            <a:ext cx="754602" cy="1773160"/>
          </a:xfrm>
          <a:custGeom>
            <a:avLst/>
            <a:gdLst>
              <a:gd name="connsiteX0" fmla="*/ 204379 w 1741126"/>
              <a:gd name="connsiteY0" fmla="*/ 2277302 h 4130415"/>
              <a:gd name="connsiteX1" fmla="*/ 206440 w 1741126"/>
              <a:gd name="connsiteY1" fmla="*/ 2282539 h 4130415"/>
              <a:gd name="connsiteX2" fmla="*/ 210943 w 1741126"/>
              <a:gd name="connsiteY2" fmla="*/ 2297786 h 4130415"/>
              <a:gd name="connsiteX3" fmla="*/ 211867 w 1741126"/>
              <a:gd name="connsiteY3" fmla="*/ 2302567 h 4130415"/>
              <a:gd name="connsiteX4" fmla="*/ 204379 w 1741126"/>
              <a:gd name="connsiteY4" fmla="*/ 2277302 h 4130415"/>
              <a:gd name="connsiteX5" fmla="*/ 1103902 w 1741126"/>
              <a:gd name="connsiteY5" fmla="*/ 59 h 4130415"/>
              <a:gd name="connsiteX6" fmla="*/ 1155200 w 1741126"/>
              <a:gd name="connsiteY6" fmla="*/ 44897 h 4130415"/>
              <a:gd name="connsiteX7" fmla="*/ 1217344 w 1741126"/>
              <a:gd name="connsiteY7" fmla="*/ 98163 h 4130415"/>
              <a:gd name="connsiteX8" fmla="*/ 1314998 w 1741126"/>
              <a:gd name="connsiteY8" fmla="*/ 80407 h 4130415"/>
              <a:gd name="connsiteX9" fmla="*/ 1368264 w 1741126"/>
              <a:gd name="connsiteY9" fmla="*/ 107040 h 4130415"/>
              <a:gd name="connsiteX10" fmla="*/ 1386019 w 1741126"/>
              <a:gd name="connsiteY10" fmla="*/ 133673 h 4130415"/>
              <a:gd name="connsiteX11" fmla="*/ 1403775 w 1741126"/>
              <a:gd name="connsiteY11" fmla="*/ 151429 h 4130415"/>
              <a:gd name="connsiteX12" fmla="*/ 1430408 w 1741126"/>
              <a:gd name="connsiteY12" fmla="*/ 169184 h 4130415"/>
              <a:gd name="connsiteX13" fmla="*/ 1439285 w 1741126"/>
              <a:gd name="connsiteY13" fmla="*/ 195817 h 4130415"/>
              <a:gd name="connsiteX14" fmla="*/ 1448163 w 1741126"/>
              <a:gd name="connsiteY14" fmla="*/ 284594 h 4130415"/>
              <a:gd name="connsiteX15" fmla="*/ 1439285 w 1741126"/>
              <a:gd name="connsiteY15" fmla="*/ 320104 h 4130415"/>
              <a:gd name="connsiteX16" fmla="*/ 1421530 w 1741126"/>
              <a:gd name="connsiteY16" fmla="*/ 373370 h 4130415"/>
              <a:gd name="connsiteX17" fmla="*/ 1412652 w 1741126"/>
              <a:gd name="connsiteY17" fmla="*/ 462147 h 4130415"/>
              <a:gd name="connsiteX18" fmla="*/ 1439285 w 1741126"/>
              <a:gd name="connsiteY18" fmla="*/ 479902 h 4130415"/>
              <a:gd name="connsiteX19" fmla="*/ 1474796 w 1741126"/>
              <a:gd name="connsiteY19" fmla="*/ 524291 h 4130415"/>
              <a:gd name="connsiteX20" fmla="*/ 1501429 w 1741126"/>
              <a:gd name="connsiteY20" fmla="*/ 542046 h 4130415"/>
              <a:gd name="connsiteX21" fmla="*/ 1528062 w 1741126"/>
              <a:gd name="connsiteY21" fmla="*/ 781743 h 4130415"/>
              <a:gd name="connsiteX22" fmla="*/ 1510307 w 1741126"/>
              <a:gd name="connsiteY22" fmla="*/ 861642 h 4130415"/>
              <a:gd name="connsiteX23" fmla="*/ 1500813 w 1741126"/>
              <a:gd name="connsiteY23" fmla="*/ 891212 h 4130415"/>
              <a:gd name="connsiteX24" fmla="*/ 1502223 w 1741126"/>
              <a:gd name="connsiteY24" fmla="*/ 884796 h 4130415"/>
              <a:gd name="connsiteX25" fmla="*/ 1503452 w 1741126"/>
              <a:gd name="connsiteY25" fmla="*/ 879779 h 4130415"/>
              <a:gd name="connsiteX26" fmla="*/ 1502285 w 1741126"/>
              <a:gd name="connsiteY26" fmla="*/ 884516 h 4130415"/>
              <a:gd name="connsiteX27" fmla="*/ 1502223 w 1741126"/>
              <a:gd name="connsiteY27" fmla="*/ 884796 h 4130415"/>
              <a:gd name="connsiteX28" fmla="*/ 1500238 w 1741126"/>
              <a:gd name="connsiteY28" fmla="*/ 892899 h 4130415"/>
              <a:gd name="connsiteX29" fmla="*/ 1492551 w 1741126"/>
              <a:gd name="connsiteY29" fmla="*/ 923786 h 4130415"/>
              <a:gd name="connsiteX30" fmla="*/ 1474796 w 1741126"/>
              <a:gd name="connsiteY30" fmla="*/ 950419 h 4130415"/>
              <a:gd name="connsiteX31" fmla="*/ 1448163 w 1741126"/>
              <a:gd name="connsiteY31" fmla="*/ 1154605 h 4130415"/>
              <a:gd name="connsiteX32" fmla="*/ 1474796 w 1741126"/>
              <a:gd name="connsiteY32" fmla="*/ 1190116 h 4130415"/>
              <a:gd name="connsiteX33" fmla="*/ 1492551 w 1741126"/>
              <a:gd name="connsiteY33" fmla="*/ 1216749 h 4130415"/>
              <a:gd name="connsiteX34" fmla="*/ 1536940 w 1741126"/>
              <a:gd name="connsiteY34" fmla="*/ 1261137 h 4130415"/>
              <a:gd name="connsiteX35" fmla="*/ 1590206 w 1741126"/>
              <a:gd name="connsiteY35" fmla="*/ 1314403 h 4130415"/>
              <a:gd name="connsiteX36" fmla="*/ 1625717 w 1741126"/>
              <a:gd name="connsiteY36" fmla="*/ 1376547 h 4130415"/>
              <a:gd name="connsiteX37" fmla="*/ 1643472 w 1741126"/>
              <a:gd name="connsiteY37" fmla="*/ 1403180 h 4130415"/>
              <a:gd name="connsiteX38" fmla="*/ 1652350 w 1741126"/>
              <a:gd name="connsiteY38" fmla="*/ 1536345 h 4130415"/>
              <a:gd name="connsiteX39" fmla="*/ 1634594 w 1741126"/>
              <a:gd name="connsiteY39" fmla="*/ 1678388 h 4130415"/>
              <a:gd name="connsiteX40" fmla="*/ 1616839 w 1741126"/>
              <a:gd name="connsiteY40" fmla="*/ 1731654 h 4130415"/>
              <a:gd name="connsiteX41" fmla="*/ 1607961 w 1741126"/>
              <a:gd name="connsiteY41" fmla="*/ 1767164 h 4130415"/>
              <a:gd name="connsiteX42" fmla="*/ 1598468 w 1741126"/>
              <a:gd name="connsiteY42" fmla="*/ 1796733 h 4130415"/>
              <a:gd name="connsiteX43" fmla="*/ 1599877 w 1741126"/>
              <a:gd name="connsiteY43" fmla="*/ 1790322 h 4130415"/>
              <a:gd name="connsiteX44" fmla="*/ 1601106 w 1741126"/>
              <a:gd name="connsiteY44" fmla="*/ 1785306 h 4130415"/>
              <a:gd name="connsiteX45" fmla="*/ 1599939 w 1741126"/>
              <a:gd name="connsiteY45" fmla="*/ 1790039 h 4130415"/>
              <a:gd name="connsiteX46" fmla="*/ 1599877 w 1741126"/>
              <a:gd name="connsiteY46" fmla="*/ 1790322 h 4130415"/>
              <a:gd name="connsiteX47" fmla="*/ 1597892 w 1741126"/>
              <a:gd name="connsiteY47" fmla="*/ 1798425 h 4130415"/>
              <a:gd name="connsiteX48" fmla="*/ 1590206 w 1741126"/>
              <a:gd name="connsiteY48" fmla="*/ 1829308 h 4130415"/>
              <a:gd name="connsiteX49" fmla="*/ 1563573 w 1741126"/>
              <a:gd name="connsiteY49" fmla="*/ 1873697 h 4130415"/>
              <a:gd name="connsiteX50" fmla="*/ 1543127 w 1741126"/>
              <a:gd name="connsiteY50" fmla="*/ 1901268 h 4130415"/>
              <a:gd name="connsiteX51" fmla="*/ 1540996 w 1741126"/>
              <a:gd name="connsiteY51" fmla="*/ 1899073 h 4130415"/>
              <a:gd name="connsiteX52" fmla="*/ 1540952 w 1741126"/>
              <a:gd name="connsiteY52" fmla="*/ 1898121 h 4130415"/>
              <a:gd name="connsiteX53" fmla="*/ 1540104 w 1741126"/>
              <a:gd name="connsiteY53" fmla="*/ 1898156 h 4130415"/>
              <a:gd name="connsiteX54" fmla="*/ 1540996 w 1741126"/>
              <a:gd name="connsiteY54" fmla="*/ 1899073 h 4130415"/>
              <a:gd name="connsiteX55" fmla="*/ 1541821 w 1741126"/>
              <a:gd name="connsiteY55" fmla="*/ 1917191 h 4130415"/>
              <a:gd name="connsiteX56" fmla="*/ 1536940 w 1741126"/>
              <a:gd name="connsiteY56" fmla="*/ 2033495 h 4130415"/>
              <a:gd name="connsiteX57" fmla="*/ 1510307 w 1741126"/>
              <a:gd name="connsiteY57" fmla="*/ 2282069 h 4130415"/>
              <a:gd name="connsiteX58" fmla="*/ 1501429 w 1741126"/>
              <a:gd name="connsiteY58" fmla="*/ 2308702 h 4130415"/>
              <a:gd name="connsiteX59" fmla="*/ 1483674 w 1741126"/>
              <a:gd name="connsiteY59" fmla="*/ 2361968 h 4130415"/>
              <a:gd name="connsiteX60" fmla="*/ 1457041 w 1741126"/>
              <a:gd name="connsiteY60" fmla="*/ 2379724 h 4130415"/>
              <a:gd name="connsiteX61" fmla="*/ 1403775 w 1741126"/>
              <a:gd name="connsiteY61" fmla="*/ 2450745 h 4130415"/>
              <a:gd name="connsiteX62" fmla="*/ 1368264 w 1741126"/>
              <a:gd name="connsiteY62" fmla="*/ 2495133 h 4130415"/>
              <a:gd name="connsiteX63" fmla="*/ 1359386 w 1741126"/>
              <a:gd name="connsiteY63" fmla="*/ 2619421 h 4130415"/>
              <a:gd name="connsiteX64" fmla="*/ 1403775 w 1741126"/>
              <a:gd name="connsiteY64" fmla="*/ 2654931 h 4130415"/>
              <a:gd name="connsiteX65" fmla="*/ 1421530 w 1741126"/>
              <a:gd name="connsiteY65" fmla="*/ 2681564 h 4130415"/>
              <a:gd name="connsiteX66" fmla="*/ 1474796 w 1741126"/>
              <a:gd name="connsiteY66" fmla="*/ 2708197 h 4130415"/>
              <a:gd name="connsiteX67" fmla="*/ 1501429 w 1741126"/>
              <a:gd name="connsiteY67" fmla="*/ 2717075 h 4130415"/>
              <a:gd name="connsiteX68" fmla="*/ 1554695 w 1741126"/>
              <a:gd name="connsiteY68" fmla="*/ 2734830 h 4130415"/>
              <a:gd name="connsiteX69" fmla="*/ 1687860 w 1741126"/>
              <a:gd name="connsiteY69" fmla="*/ 2743708 h 4130415"/>
              <a:gd name="connsiteX70" fmla="*/ 1732249 w 1741126"/>
              <a:gd name="connsiteY70" fmla="*/ 2770341 h 4130415"/>
              <a:gd name="connsiteX71" fmla="*/ 1741126 w 1741126"/>
              <a:gd name="connsiteY71" fmla="*/ 2939017 h 4130415"/>
              <a:gd name="connsiteX72" fmla="*/ 1732249 w 1741126"/>
              <a:gd name="connsiteY72" fmla="*/ 3107693 h 4130415"/>
              <a:gd name="connsiteX73" fmla="*/ 1714493 w 1741126"/>
              <a:gd name="connsiteY73" fmla="*/ 3160959 h 4130415"/>
              <a:gd name="connsiteX74" fmla="*/ 1687860 w 1741126"/>
              <a:gd name="connsiteY74" fmla="*/ 3178714 h 4130415"/>
              <a:gd name="connsiteX75" fmla="*/ 1678983 w 1741126"/>
              <a:gd name="connsiteY75" fmla="*/ 3205347 h 4130415"/>
              <a:gd name="connsiteX76" fmla="*/ 1625717 w 1741126"/>
              <a:gd name="connsiteY76" fmla="*/ 3276368 h 4130415"/>
              <a:gd name="connsiteX77" fmla="*/ 1616839 w 1741126"/>
              <a:gd name="connsiteY77" fmla="*/ 3303001 h 4130415"/>
              <a:gd name="connsiteX78" fmla="*/ 1572451 w 1741126"/>
              <a:gd name="connsiteY78" fmla="*/ 3356267 h 4130415"/>
              <a:gd name="connsiteX79" fmla="*/ 1554695 w 1741126"/>
              <a:gd name="connsiteY79" fmla="*/ 3374023 h 4130415"/>
              <a:gd name="connsiteX80" fmla="*/ 1545818 w 1741126"/>
              <a:gd name="connsiteY80" fmla="*/ 3400656 h 4130415"/>
              <a:gd name="connsiteX81" fmla="*/ 1519185 w 1741126"/>
              <a:gd name="connsiteY81" fmla="*/ 3418411 h 4130415"/>
              <a:gd name="connsiteX82" fmla="*/ 1501429 w 1741126"/>
              <a:gd name="connsiteY82" fmla="*/ 3445044 h 4130415"/>
              <a:gd name="connsiteX83" fmla="*/ 1474796 w 1741126"/>
              <a:gd name="connsiteY83" fmla="*/ 3471677 h 4130415"/>
              <a:gd name="connsiteX84" fmla="*/ 1430408 w 1741126"/>
              <a:gd name="connsiteY84" fmla="*/ 3524943 h 4130415"/>
              <a:gd name="connsiteX85" fmla="*/ 1403775 w 1741126"/>
              <a:gd name="connsiteY85" fmla="*/ 3542698 h 4130415"/>
              <a:gd name="connsiteX86" fmla="*/ 1359386 w 1741126"/>
              <a:gd name="connsiteY86" fmla="*/ 3578209 h 4130415"/>
              <a:gd name="connsiteX87" fmla="*/ 1297243 w 1741126"/>
              <a:gd name="connsiteY87" fmla="*/ 3604842 h 4130415"/>
              <a:gd name="connsiteX88" fmla="*/ 1243977 w 1741126"/>
              <a:gd name="connsiteY88" fmla="*/ 3631475 h 4130415"/>
              <a:gd name="connsiteX89" fmla="*/ 1217344 w 1741126"/>
              <a:gd name="connsiteY89" fmla="*/ 3658108 h 4130415"/>
              <a:gd name="connsiteX90" fmla="*/ 1172955 w 1741126"/>
              <a:gd name="connsiteY90" fmla="*/ 3702497 h 4130415"/>
              <a:gd name="connsiteX91" fmla="*/ 1155200 w 1741126"/>
              <a:gd name="connsiteY91" fmla="*/ 3729130 h 4130415"/>
              <a:gd name="connsiteX92" fmla="*/ 1110812 w 1741126"/>
              <a:gd name="connsiteY92" fmla="*/ 3791273 h 4130415"/>
              <a:gd name="connsiteX93" fmla="*/ 1101934 w 1741126"/>
              <a:gd name="connsiteY93" fmla="*/ 3862295 h 4130415"/>
              <a:gd name="connsiteX94" fmla="*/ 1084179 w 1741126"/>
              <a:gd name="connsiteY94" fmla="*/ 4004337 h 4130415"/>
              <a:gd name="connsiteX95" fmla="*/ 1066423 w 1741126"/>
              <a:gd name="connsiteY95" fmla="*/ 4057603 h 4130415"/>
              <a:gd name="connsiteX96" fmla="*/ 1030913 w 1741126"/>
              <a:gd name="connsiteY96" fmla="*/ 4101992 h 4130415"/>
              <a:gd name="connsiteX97" fmla="*/ 1004280 w 1741126"/>
              <a:gd name="connsiteY97" fmla="*/ 4110869 h 4130415"/>
              <a:gd name="connsiteX98" fmla="*/ 977647 w 1741126"/>
              <a:gd name="connsiteY98" fmla="*/ 4128625 h 4130415"/>
              <a:gd name="connsiteX99" fmla="*/ 965994 w 1741126"/>
              <a:gd name="connsiteY99" fmla="*/ 4130415 h 4130415"/>
              <a:gd name="connsiteX100" fmla="*/ 833356 w 1741126"/>
              <a:gd name="connsiteY100" fmla="*/ 4130415 h 4130415"/>
              <a:gd name="connsiteX101" fmla="*/ 826726 w 1741126"/>
              <a:gd name="connsiteY101" fmla="*/ 4128625 h 4130415"/>
              <a:gd name="connsiteX102" fmla="*/ 808971 w 1741126"/>
              <a:gd name="connsiteY102" fmla="*/ 4110869 h 4130415"/>
              <a:gd name="connsiteX103" fmla="*/ 755705 w 1741126"/>
              <a:gd name="connsiteY103" fmla="*/ 4093114 h 4130415"/>
              <a:gd name="connsiteX104" fmla="*/ 729072 w 1741126"/>
              <a:gd name="connsiteY104" fmla="*/ 4066481 h 4130415"/>
              <a:gd name="connsiteX105" fmla="*/ 675806 w 1741126"/>
              <a:gd name="connsiteY105" fmla="*/ 4048726 h 4130415"/>
              <a:gd name="connsiteX106" fmla="*/ 649173 w 1741126"/>
              <a:gd name="connsiteY106" fmla="*/ 4030970 h 4130415"/>
              <a:gd name="connsiteX107" fmla="*/ 569274 w 1741126"/>
              <a:gd name="connsiteY107" fmla="*/ 3986582 h 4130415"/>
              <a:gd name="connsiteX108" fmla="*/ 533763 w 1741126"/>
              <a:gd name="connsiteY108" fmla="*/ 3951071 h 4130415"/>
              <a:gd name="connsiteX109" fmla="*/ 489375 w 1741126"/>
              <a:gd name="connsiteY109" fmla="*/ 3915561 h 4130415"/>
              <a:gd name="connsiteX110" fmla="*/ 462742 w 1741126"/>
              <a:gd name="connsiteY110" fmla="*/ 3906683 h 4130415"/>
              <a:gd name="connsiteX111" fmla="*/ 391720 w 1741126"/>
              <a:gd name="connsiteY111" fmla="*/ 3853417 h 4130415"/>
              <a:gd name="connsiteX112" fmla="*/ 373965 w 1741126"/>
              <a:gd name="connsiteY112" fmla="*/ 3826784 h 4130415"/>
              <a:gd name="connsiteX113" fmla="*/ 347332 w 1741126"/>
              <a:gd name="connsiteY113" fmla="*/ 3809029 h 4130415"/>
              <a:gd name="connsiteX114" fmla="*/ 285188 w 1741126"/>
              <a:gd name="connsiteY114" fmla="*/ 3729130 h 4130415"/>
              <a:gd name="connsiteX115" fmla="*/ 267433 w 1741126"/>
              <a:gd name="connsiteY115" fmla="*/ 3711374 h 4130415"/>
              <a:gd name="connsiteX116" fmla="*/ 240800 w 1741126"/>
              <a:gd name="connsiteY116" fmla="*/ 3658108 h 4130415"/>
              <a:gd name="connsiteX117" fmla="*/ 205289 w 1741126"/>
              <a:gd name="connsiteY117" fmla="*/ 3604842 h 4130415"/>
              <a:gd name="connsiteX118" fmla="*/ 196412 w 1741126"/>
              <a:gd name="connsiteY118" fmla="*/ 3560454 h 4130415"/>
              <a:gd name="connsiteX119" fmla="*/ 178656 w 1741126"/>
              <a:gd name="connsiteY119" fmla="*/ 3507188 h 4130415"/>
              <a:gd name="connsiteX120" fmla="*/ 169779 w 1741126"/>
              <a:gd name="connsiteY120" fmla="*/ 3471677 h 4130415"/>
              <a:gd name="connsiteX121" fmla="*/ 152023 w 1741126"/>
              <a:gd name="connsiteY121" fmla="*/ 3453922 h 4130415"/>
              <a:gd name="connsiteX122" fmla="*/ 125390 w 1741126"/>
              <a:gd name="connsiteY122" fmla="*/ 3365145 h 4130415"/>
              <a:gd name="connsiteX123" fmla="*/ 98757 w 1741126"/>
              <a:gd name="connsiteY123" fmla="*/ 3338512 h 4130415"/>
              <a:gd name="connsiteX124" fmla="*/ 81002 w 1741126"/>
              <a:gd name="connsiteY124" fmla="*/ 3276368 h 4130415"/>
              <a:gd name="connsiteX125" fmla="*/ 63247 w 1741126"/>
              <a:gd name="connsiteY125" fmla="*/ 3249735 h 4130415"/>
              <a:gd name="connsiteX126" fmla="*/ 27736 w 1741126"/>
              <a:gd name="connsiteY126" fmla="*/ 3196469 h 4130415"/>
              <a:gd name="connsiteX127" fmla="*/ 27736 w 1741126"/>
              <a:gd name="connsiteY127" fmla="*/ 3018916 h 4130415"/>
              <a:gd name="connsiteX128" fmla="*/ 45491 w 1741126"/>
              <a:gd name="connsiteY128" fmla="*/ 2992283 h 4130415"/>
              <a:gd name="connsiteX129" fmla="*/ 143146 w 1741126"/>
              <a:gd name="connsiteY129" fmla="*/ 2965650 h 4130415"/>
              <a:gd name="connsiteX130" fmla="*/ 196412 w 1741126"/>
              <a:gd name="connsiteY130" fmla="*/ 2947895 h 4130415"/>
              <a:gd name="connsiteX131" fmla="*/ 231922 w 1741126"/>
              <a:gd name="connsiteY131" fmla="*/ 2939017 h 4130415"/>
              <a:gd name="connsiteX132" fmla="*/ 258555 w 1741126"/>
              <a:gd name="connsiteY132" fmla="*/ 2930139 h 4130415"/>
              <a:gd name="connsiteX133" fmla="*/ 267433 w 1741126"/>
              <a:gd name="connsiteY133" fmla="*/ 2495133 h 4130415"/>
              <a:gd name="connsiteX134" fmla="*/ 249678 w 1741126"/>
              <a:gd name="connsiteY134" fmla="*/ 2424112 h 4130415"/>
              <a:gd name="connsiteX135" fmla="*/ 240800 w 1741126"/>
              <a:gd name="connsiteY135" fmla="*/ 2397479 h 4130415"/>
              <a:gd name="connsiteX136" fmla="*/ 223045 w 1741126"/>
              <a:gd name="connsiteY136" fmla="*/ 2344213 h 4130415"/>
              <a:gd name="connsiteX137" fmla="*/ 214167 w 1741126"/>
              <a:gd name="connsiteY137" fmla="*/ 2308702 h 4130415"/>
              <a:gd name="connsiteX138" fmla="*/ 210943 w 1741126"/>
              <a:gd name="connsiteY138" fmla="*/ 2297786 h 4130415"/>
              <a:gd name="connsiteX139" fmla="*/ 207444 w 1741126"/>
              <a:gd name="connsiteY139" fmla="*/ 2279678 h 4130415"/>
              <a:gd name="connsiteX140" fmla="*/ 196412 w 1741126"/>
              <a:gd name="connsiteY140" fmla="*/ 2228803 h 4130415"/>
              <a:gd name="connsiteX141" fmla="*/ 187534 w 1741126"/>
              <a:gd name="connsiteY141" fmla="*/ 2202170 h 4130415"/>
              <a:gd name="connsiteX142" fmla="*/ 178656 w 1741126"/>
              <a:gd name="connsiteY142" fmla="*/ 1882574 h 4130415"/>
              <a:gd name="connsiteX143" fmla="*/ 160901 w 1741126"/>
              <a:gd name="connsiteY143" fmla="*/ 1811553 h 4130415"/>
              <a:gd name="connsiteX144" fmla="*/ 152023 w 1741126"/>
              <a:gd name="connsiteY144" fmla="*/ 1784920 h 4130415"/>
              <a:gd name="connsiteX145" fmla="*/ 134268 w 1741126"/>
              <a:gd name="connsiteY145" fmla="*/ 1731654 h 4130415"/>
              <a:gd name="connsiteX146" fmla="*/ 81002 w 1741126"/>
              <a:gd name="connsiteY146" fmla="*/ 1678388 h 4130415"/>
              <a:gd name="connsiteX147" fmla="*/ 63247 w 1741126"/>
              <a:gd name="connsiteY147" fmla="*/ 1651755 h 4130415"/>
              <a:gd name="connsiteX148" fmla="*/ 36614 w 1741126"/>
              <a:gd name="connsiteY148" fmla="*/ 1607366 h 4130415"/>
              <a:gd name="connsiteX149" fmla="*/ 9981 w 1741126"/>
              <a:gd name="connsiteY149" fmla="*/ 1554100 h 4130415"/>
              <a:gd name="connsiteX150" fmla="*/ 1103 w 1741126"/>
              <a:gd name="connsiteY150" fmla="*/ 1483079 h 4130415"/>
              <a:gd name="connsiteX151" fmla="*/ 27736 w 1741126"/>
              <a:gd name="connsiteY151" fmla="*/ 1456446 h 4130415"/>
              <a:gd name="connsiteX152" fmla="*/ 178656 w 1741126"/>
              <a:gd name="connsiteY152" fmla="*/ 1447568 h 4130415"/>
              <a:gd name="connsiteX153" fmla="*/ 258555 w 1741126"/>
              <a:gd name="connsiteY153" fmla="*/ 1474201 h 4130415"/>
              <a:gd name="connsiteX154" fmla="*/ 311821 w 1741126"/>
              <a:gd name="connsiteY154" fmla="*/ 1509712 h 4130415"/>
              <a:gd name="connsiteX155" fmla="*/ 338454 w 1741126"/>
              <a:gd name="connsiteY155" fmla="*/ 1500834 h 4130415"/>
              <a:gd name="connsiteX156" fmla="*/ 365087 w 1741126"/>
              <a:gd name="connsiteY156" fmla="*/ 1447568 h 4130415"/>
              <a:gd name="connsiteX157" fmla="*/ 382843 w 1741126"/>
              <a:gd name="connsiteY157" fmla="*/ 1243382 h 4130415"/>
              <a:gd name="connsiteX158" fmla="*/ 400598 w 1741126"/>
              <a:gd name="connsiteY158" fmla="*/ 1190116 h 4130415"/>
              <a:gd name="connsiteX159" fmla="*/ 418353 w 1741126"/>
              <a:gd name="connsiteY159" fmla="*/ 1163483 h 4130415"/>
              <a:gd name="connsiteX160" fmla="*/ 444986 w 1741126"/>
              <a:gd name="connsiteY160" fmla="*/ 1154605 h 4130415"/>
              <a:gd name="connsiteX161" fmla="*/ 498252 w 1741126"/>
              <a:gd name="connsiteY161" fmla="*/ 1136850 h 4130415"/>
              <a:gd name="connsiteX162" fmla="*/ 551518 w 1741126"/>
              <a:gd name="connsiteY162" fmla="*/ 1083584 h 4130415"/>
              <a:gd name="connsiteX163" fmla="*/ 578151 w 1741126"/>
              <a:gd name="connsiteY163" fmla="*/ 1065829 h 4130415"/>
              <a:gd name="connsiteX164" fmla="*/ 587029 w 1741126"/>
              <a:gd name="connsiteY164" fmla="*/ 1039196 h 4130415"/>
              <a:gd name="connsiteX165" fmla="*/ 595907 w 1741126"/>
              <a:gd name="connsiteY165" fmla="*/ 737355 h 4130415"/>
              <a:gd name="connsiteX166" fmla="*/ 542641 w 1741126"/>
              <a:gd name="connsiteY166" fmla="*/ 666333 h 4130415"/>
              <a:gd name="connsiteX167" fmla="*/ 480497 w 1741126"/>
              <a:gd name="connsiteY167" fmla="*/ 613067 h 4130415"/>
              <a:gd name="connsiteX168" fmla="*/ 453864 w 1741126"/>
              <a:gd name="connsiteY168" fmla="*/ 595312 h 4130415"/>
              <a:gd name="connsiteX169" fmla="*/ 427231 w 1741126"/>
              <a:gd name="connsiteY169" fmla="*/ 586434 h 4130415"/>
              <a:gd name="connsiteX170" fmla="*/ 409476 w 1741126"/>
              <a:gd name="connsiteY170" fmla="*/ 559801 h 4130415"/>
              <a:gd name="connsiteX171" fmla="*/ 356210 w 1741126"/>
              <a:gd name="connsiteY171" fmla="*/ 524291 h 4130415"/>
              <a:gd name="connsiteX172" fmla="*/ 338454 w 1741126"/>
              <a:gd name="connsiteY172" fmla="*/ 506535 h 4130415"/>
              <a:gd name="connsiteX173" fmla="*/ 311821 w 1741126"/>
              <a:gd name="connsiteY173" fmla="*/ 488780 h 4130415"/>
              <a:gd name="connsiteX174" fmla="*/ 294066 w 1741126"/>
              <a:gd name="connsiteY174" fmla="*/ 462147 h 4130415"/>
              <a:gd name="connsiteX175" fmla="*/ 267433 w 1741126"/>
              <a:gd name="connsiteY175" fmla="*/ 435514 h 4130415"/>
              <a:gd name="connsiteX176" fmla="*/ 258555 w 1741126"/>
              <a:gd name="connsiteY176" fmla="*/ 222450 h 4130415"/>
              <a:gd name="connsiteX177" fmla="*/ 267433 w 1741126"/>
              <a:gd name="connsiteY177" fmla="*/ 195817 h 4130415"/>
              <a:gd name="connsiteX178" fmla="*/ 365087 w 1741126"/>
              <a:gd name="connsiteY178" fmla="*/ 160306 h 4130415"/>
              <a:gd name="connsiteX179" fmla="*/ 391720 w 1741126"/>
              <a:gd name="connsiteY179" fmla="*/ 169184 h 4130415"/>
              <a:gd name="connsiteX180" fmla="*/ 444986 w 1741126"/>
              <a:gd name="connsiteY180" fmla="*/ 186939 h 4130415"/>
              <a:gd name="connsiteX181" fmla="*/ 507130 w 1741126"/>
              <a:gd name="connsiteY181" fmla="*/ 257961 h 4130415"/>
              <a:gd name="connsiteX182" fmla="*/ 560396 w 1741126"/>
              <a:gd name="connsiteY182" fmla="*/ 302349 h 4130415"/>
              <a:gd name="connsiteX183" fmla="*/ 604785 w 1741126"/>
              <a:gd name="connsiteY183" fmla="*/ 337860 h 4130415"/>
              <a:gd name="connsiteX184" fmla="*/ 737950 w 1741126"/>
              <a:gd name="connsiteY184" fmla="*/ 346737 h 4130415"/>
              <a:gd name="connsiteX185" fmla="*/ 764583 w 1741126"/>
              <a:gd name="connsiteY185" fmla="*/ 337860 h 4130415"/>
              <a:gd name="connsiteX186" fmla="*/ 773460 w 1741126"/>
              <a:gd name="connsiteY186" fmla="*/ 284594 h 4130415"/>
              <a:gd name="connsiteX187" fmla="*/ 755705 w 1741126"/>
              <a:gd name="connsiteY187" fmla="*/ 231328 h 4130415"/>
              <a:gd name="connsiteX188" fmla="*/ 746827 w 1741126"/>
              <a:gd name="connsiteY188" fmla="*/ 142551 h 4130415"/>
              <a:gd name="connsiteX189" fmla="*/ 755705 w 1741126"/>
              <a:gd name="connsiteY189" fmla="*/ 115918 h 4130415"/>
              <a:gd name="connsiteX190" fmla="*/ 773460 w 1741126"/>
              <a:gd name="connsiteY190" fmla="*/ 62652 h 4130415"/>
              <a:gd name="connsiteX191" fmla="*/ 808971 w 1741126"/>
              <a:gd name="connsiteY191" fmla="*/ 27141 h 4130415"/>
              <a:gd name="connsiteX192" fmla="*/ 835604 w 1741126"/>
              <a:gd name="connsiteY192" fmla="*/ 9386 h 4130415"/>
              <a:gd name="connsiteX193" fmla="*/ 968769 w 1741126"/>
              <a:gd name="connsiteY193" fmla="*/ 508 h 4130415"/>
              <a:gd name="connsiteX194" fmla="*/ 1103902 w 1741126"/>
              <a:gd name="connsiteY194" fmla="*/ 59 h 4130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Lst>
            <a:rect l="l" t="t" r="r" b="b"/>
            <a:pathLst>
              <a:path w="1741126" h="4130415">
                <a:moveTo>
                  <a:pt x="204379" y="2277302"/>
                </a:moveTo>
                <a:cubicBezTo>
                  <a:pt x="204349" y="2276466"/>
                  <a:pt x="204923" y="2277759"/>
                  <a:pt x="206440" y="2282539"/>
                </a:cubicBezTo>
                <a:lnTo>
                  <a:pt x="210943" y="2297786"/>
                </a:lnTo>
                <a:lnTo>
                  <a:pt x="211867" y="2302567"/>
                </a:lnTo>
                <a:cubicBezTo>
                  <a:pt x="214267" y="2318051"/>
                  <a:pt x="204497" y="2280645"/>
                  <a:pt x="204379" y="2277302"/>
                </a:cubicBezTo>
                <a:close/>
                <a:moveTo>
                  <a:pt x="1103902" y="59"/>
                </a:moveTo>
                <a:cubicBezTo>
                  <a:pt x="1116849" y="806"/>
                  <a:pt x="1115824" y="9101"/>
                  <a:pt x="1155200" y="44897"/>
                </a:cubicBezTo>
                <a:cubicBezTo>
                  <a:pt x="1175388" y="63249"/>
                  <a:pt x="1196629" y="80408"/>
                  <a:pt x="1217344" y="98163"/>
                </a:cubicBezTo>
                <a:cubicBezTo>
                  <a:pt x="1233620" y="95204"/>
                  <a:pt x="1276603" y="78007"/>
                  <a:pt x="1314998" y="80407"/>
                </a:cubicBezTo>
                <a:cubicBezTo>
                  <a:pt x="1330401" y="81370"/>
                  <a:pt x="1358190" y="96966"/>
                  <a:pt x="1368264" y="107040"/>
                </a:cubicBezTo>
                <a:cubicBezTo>
                  <a:pt x="1375809" y="114585"/>
                  <a:pt x="1379354" y="125341"/>
                  <a:pt x="1386019" y="133673"/>
                </a:cubicBezTo>
                <a:cubicBezTo>
                  <a:pt x="1391248" y="140209"/>
                  <a:pt x="1397239" y="146200"/>
                  <a:pt x="1403775" y="151429"/>
                </a:cubicBezTo>
                <a:cubicBezTo>
                  <a:pt x="1412107" y="158094"/>
                  <a:pt x="1423743" y="160852"/>
                  <a:pt x="1430408" y="169184"/>
                </a:cubicBezTo>
                <a:cubicBezTo>
                  <a:pt x="1436254" y="176491"/>
                  <a:pt x="1437862" y="186568"/>
                  <a:pt x="1439285" y="195817"/>
                </a:cubicBezTo>
                <a:cubicBezTo>
                  <a:pt x="1443807" y="225211"/>
                  <a:pt x="1445204" y="255002"/>
                  <a:pt x="1448163" y="284594"/>
                </a:cubicBezTo>
                <a:lnTo>
                  <a:pt x="1439285" y="320104"/>
                </a:lnTo>
                <a:cubicBezTo>
                  <a:pt x="1434746" y="338261"/>
                  <a:pt x="1424979" y="354975"/>
                  <a:pt x="1421530" y="373370"/>
                </a:cubicBezTo>
                <a:cubicBezTo>
                  <a:pt x="1416049" y="402601"/>
                  <a:pt x="1415611" y="432555"/>
                  <a:pt x="1412652" y="462147"/>
                </a:cubicBezTo>
                <a:cubicBezTo>
                  <a:pt x="1421530" y="468065"/>
                  <a:pt x="1430953" y="473237"/>
                  <a:pt x="1439285" y="479902"/>
                </a:cubicBezTo>
                <a:cubicBezTo>
                  <a:pt x="1457357" y="494359"/>
                  <a:pt x="1461612" y="504515"/>
                  <a:pt x="1474796" y="524291"/>
                </a:cubicBezTo>
                <a:cubicBezTo>
                  <a:pt x="1483674" y="530209"/>
                  <a:pt x="1493884" y="534502"/>
                  <a:pt x="1501429" y="542046"/>
                </a:cubicBezTo>
                <a:cubicBezTo>
                  <a:pt x="1557373" y="597988"/>
                  <a:pt x="1527022" y="756778"/>
                  <a:pt x="1528062" y="781743"/>
                </a:cubicBezTo>
                <a:cubicBezTo>
                  <a:pt x="1521959" y="812260"/>
                  <a:pt x="1518667" y="832384"/>
                  <a:pt x="1510307" y="861642"/>
                </a:cubicBezTo>
                <a:cubicBezTo>
                  <a:pt x="1500755" y="895075"/>
                  <a:pt x="1499773" y="896560"/>
                  <a:pt x="1500813" y="891212"/>
                </a:cubicBezTo>
                <a:lnTo>
                  <a:pt x="1502223" y="884796"/>
                </a:lnTo>
                <a:lnTo>
                  <a:pt x="1503452" y="879779"/>
                </a:lnTo>
                <a:cubicBezTo>
                  <a:pt x="1504428" y="875715"/>
                  <a:pt x="1503392" y="879774"/>
                  <a:pt x="1502285" y="884516"/>
                </a:cubicBezTo>
                <a:lnTo>
                  <a:pt x="1502223" y="884796"/>
                </a:lnTo>
                <a:lnTo>
                  <a:pt x="1500238" y="892899"/>
                </a:lnTo>
                <a:cubicBezTo>
                  <a:pt x="1498502" y="899924"/>
                  <a:pt x="1496020" y="909909"/>
                  <a:pt x="1492551" y="923786"/>
                </a:cubicBezTo>
                <a:lnTo>
                  <a:pt x="1474796" y="950419"/>
                </a:lnTo>
                <a:cubicBezTo>
                  <a:pt x="1445385" y="994536"/>
                  <a:pt x="1446616" y="1138362"/>
                  <a:pt x="1448163" y="1154605"/>
                </a:cubicBezTo>
                <a:cubicBezTo>
                  <a:pt x="1449566" y="1169335"/>
                  <a:pt x="1466196" y="1178076"/>
                  <a:pt x="1474796" y="1190116"/>
                </a:cubicBezTo>
                <a:cubicBezTo>
                  <a:pt x="1480998" y="1198798"/>
                  <a:pt x="1486633" y="1207871"/>
                  <a:pt x="1492551" y="1216749"/>
                </a:cubicBezTo>
                <a:cubicBezTo>
                  <a:pt x="1528063" y="1240422"/>
                  <a:pt x="1513267" y="1225626"/>
                  <a:pt x="1536940" y="1261137"/>
                </a:cubicBezTo>
                <a:cubicBezTo>
                  <a:pt x="1550868" y="1282030"/>
                  <a:pt x="1573524" y="1295636"/>
                  <a:pt x="1590206" y="1314403"/>
                </a:cubicBezTo>
                <a:cubicBezTo>
                  <a:pt x="1607507" y="1333866"/>
                  <a:pt x="1612858" y="1354044"/>
                  <a:pt x="1625717" y="1376547"/>
                </a:cubicBezTo>
                <a:cubicBezTo>
                  <a:pt x="1631011" y="1385811"/>
                  <a:pt x="1641718" y="1392656"/>
                  <a:pt x="1643472" y="1403180"/>
                </a:cubicBezTo>
                <a:cubicBezTo>
                  <a:pt x="1650786" y="1447062"/>
                  <a:pt x="1649391" y="1491957"/>
                  <a:pt x="1652350" y="1536345"/>
                </a:cubicBezTo>
                <a:cubicBezTo>
                  <a:pt x="1641681" y="1643033"/>
                  <a:pt x="1648361" y="1595787"/>
                  <a:pt x="1634594" y="1678388"/>
                </a:cubicBezTo>
                <a:cubicBezTo>
                  <a:pt x="1631517" y="1696849"/>
                  <a:pt x="1622217" y="1713728"/>
                  <a:pt x="1616839" y="1731654"/>
                </a:cubicBezTo>
                <a:cubicBezTo>
                  <a:pt x="1613333" y="1743340"/>
                  <a:pt x="1611313" y="1755432"/>
                  <a:pt x="1607961" y="1767164"/>
                </a:cubicBezTo>
                <a:cubicBezTo>
                  <a:pt x="1598410" y="1800592"/>
                  <a:pt x="1597428" y="1802079"/>
                  <a:pt x="1598468" y="1796733"/>
                </a:cubicBezTo>
                <a:lnTo>
                  <a:pt x="1599877" y="1790322"/>
                </a:lnTo>
                <a:lnTo>
                  <a:pt x="1601106" y="1785306"/>
                </a:lnTo>
                <a:cubicBezTo>
                  <a:pt x="1602082" y="1781241"/>
                  <a:pt x="1601046" y="1785299"/>
                  <a:pt x="1599939" y="1790039"/>
                </a:cubicBezTo>
                <a:lnTo>
                  <a:pt x="1599877" y="1790322"/>
                </a:lnTo>
                <a:lnTo>
                  <a:pt x="1597892" y="1798425"/>
                </a:lnTo>
                <a:cubicBezTo>
                  <a:pt x="1596156" y="1805449"/>
                  <a:pt x="1593675" y="1815433"/>
                  <a:pt x="1590206" y="1829308"/>
                </a:cubicBezTo>
                <a:cubicBezTo>
                  <a:pt x="1555526" y="1863989"/>
                  <a:pt x="1586622" y="1827599"/>
                  <a:pt x="1563573" y="1873697"/>
                </a:cubicBezTo>
                <a:cubicBezTo>
                  <a:pt x="1552557" y="1895729"/>
                  <a:pt x="1546409" y="1901365"/>
                  <a:pt x="1543127" y="1901268"/>
                </a:cubicBezTo>
                <a:lnTo>
                  <a:pt x="1540996" y="1899073"/>
                </a:lnTo>
                <a:lnTo>
                  <a:pt x="1540952" y="1898121"/>
                </a:lnTo>
                <a:cubicBezTo>
                  <a:pt x="1540138" y="1891426"/>
                  <a:pt x="1539189" y="1894992"/>
                  <a:pt x="1540104" y="1898156"/>
                </a:cubicBezTo>
                <a:lnTo>
                  <a:pt x="1540996" y="1899073"/>
                </a:lnTo>
                <a:lnTo>
                  <a:pt x="1541821" y="1917191"/>
                </a:lnTo>
                <a:cubicBezTo>
                  <a:pt x="1541998" y="1936813"/>
                  <a:pt x="1541038" y="1972027"/>
                  <a:pt x="1536940" y="2033495"/>
                </a:cubicBezTo>
                <a:cubicBezTo>
                  <a:pt x="1531187" y="2119783"/>
                  <a:pt x="1520796" y="2198157"/>
                  <a:pt x="1510307" y="2282069"/>
                </a:cubicBezTo>
                <a:lnTo>
                  <a:pt x="1501429" y="2308702"/>
                </a:lnTo>
                <a:lnTo>
                  <a:pt x="1483674" y="2361968"/>
                </a:lnTo>
                <a:cubicBezTo>
                  <a:pt x="1474796" y="2367887"/>
                  <a:pt x="1465373" y="2373059"/>
                  <a:pt x="1457041" y="2379724"/>
                </a:cubicBezTo>
                <a:cubicBezTo>
                  <a:pt x="1431587" y="2400087"/>
                  <a:pt x="1425084" y="2422333"/>
                  <a:pt x="1403775" y="2450745"/>
                </a:cubicBezTo>
                <a:cubicBezTo>
                  <a:pt x="1393422" y="2464548"/>
                  <a:pt x="1371607" y="2476190"/>
                  <a:pt x="1368264" y="2495133"/>
                </a:cubicBezTo>
                <a:cubicBezTo>
                  <a:pt x="1361046" y="2536036"/>
                  <a:pt x="1362345" y="2577992"/>
                  <a:pt x="1359386" y="2619421"/>
                </a:cubicBezTo>
                <a:cubicBezTo>
                  <a:pt x="1379159" y="2632603"/>
                  <a:pt x="1389319" y="2636861"/>
                  <a:pt x="1403775" y="2654931"/>
                </a:cubicBezTo>
                <a:cubicBezTo>
                  <a:pt x="1410440" y="2663262"/>
                  <a:pt x="1415612" y="2672686"/>
                  <a:pt x="1421530" y="2681564"/>
                </a:cubicBezTo>
                <a:cubicBezTo>
                  <a:pt x="1458285" y="2693816"/>
                  <a:pt x="1440377" y="2685251"/>
                  <a:pt x="1474796" y="2708197"/>
                </a:cubicBezTo>
                <a:cubicBezTo>
                  <a:pt x="1482582" y="2713388"/>
                  <a:pt x="1492551" y="2714116"/>
                  <a:pt x="1501429" y="2717075"/>
                </a:cubicBezTo>
                <a:lnTo>
                  <a:pt x="1554695" y="2734830"/>
                </a:lnTo>
                <a:cubicBezTo>
                  <a:pt x="1599083" y="2737789"/>
                  <a:pt x="1643645" y="2738795"/>
                  <a:pt x="1687860" y="2743708"/>
                </a:cubicBezTo>
                <a:cubicBezTo>
                  <a:pt x="1697584" y="2744788"/>
                  <a:pt x="1730102" y="2755311"/>
                  <a:pt x="1732249" y="2770341"/>
                </a:cubicBezTo>
                <a:cubicBezTo>
                  <a:pt x="1740211" y="2826078"/>
                  <a:pt x="1741126" y="2882714"/>
                  <a:pt x="1741126" y="2939017"/>
                </a:cubicBezTo>
                <a:cubicBezTo>
                  <a:pt x="1741126" y="2995320"/>
                  <a:pt x="1735208" y="3051468"/>
                  <a:pt x="1732249" y="3107693"/>
                </a:cubicBezTo>
                <a:cubicBezTo>
                  <a:pt x="1732249" y="3107693"/>
                  <a:pt x="1724413" y="3145088"/>
                  <a:pt x="1714493" y="3160959"/>
                </a:cubicBezTo>
                <a:cubicBezTo>
                  <a:pt x="1708838" y="3170007"/>
                  <a:pt x="1694525" y="3170382"/>
                  <a:pt x="1687860" y="3178714"/>
                </a:cubicBezTo>
                <a:cubicBezTo>
                  <a:pt x="1682014" y="3186021"/>
                  <a:pt x="1681942" y="3196469"/>
                  <a:pt x="1678983" y="3205347"/>
                </a:cubicBezTo>
                <a:cubicBezTo>
                  <a:pt x="1652043" y="3232286"/>
                  <a:pt x="1650815" y="3231192"/>
                  <a:pt x="1625717" y="3276368"/>
                </a:cubicBezTo>
                <a:cubicBezTo>
                  <a:pt x="1621172" y="3284548"/>
                  <a:pt x="1619798" y="3294123"/>
                  <a:pt x="1616839" y="3303001"/>
                </a:cubicBezTo>
                <a:cubicBezTo>
                  <a:pt x="1553573" y="3366267"/>
                  <a:pt x="1621891" y="3294467"/>
                  <a:pt x="1572451" y="3356267"/>
                </a:cubicBezTo>
                <a:cubicBezTo>
                  <a:pt x="1567222" y="3362803"/>
                  <a:pt x="1559001" y="3366846"/>
                  <a:pt x="1554695" y="3374023"/>
                </a:cubicBezTo>
                <a:cubicBezTo>
                  <a:pt x="1549880" y="3382047"/>
                  <a:pt x="1548777" y="3391778"/>
                  <a:pt x="1545818" y="3400656"/>
                </a:cubicBezTo>
                <a:cubicBezTo>
                  <a:pt x="1536940" y="3406574"/>
                  <a:pt x="1526730" y="3410867"/>
                  <a:pt x="1519185" y="3418411"/>
                </a:cubicBezTo>
                <a:cubicBezTo>
                  <a:pt x="1511640" y="3425956"/>
                  <a:pt x="1508260" y="3436847"/>
                  <a:pt x="1501429" y="3445044"/>
                </a:cubicBezTo>
                <a:cubicBezTo>
                  <a:pt x="1493391" y="3454689"/>
                  <a:pt x="1482833" y="3462032"/>
                  <a:pt x="1474796" y="3471677"/>
                </a:cubicBezTo>
                <a:cubicBezTo>
                  <a:pt x="1443054" y="3509768"/>
                  <a:pt x="1472849" y="3489575"/>
                  <a:pt x="1430408" y="3524943"/>
                </a:cubicBezTo>
                <a:cubicBezTo>
                  <a:pt x="1422211" y="3531773"/>
                  <a:pt x="1412107" y="3536033"/>
                  <a:pt x="1403775" y="3542698"/>
                </a:cubicBezTo>
                <a:cubicBezTo>
                  <a:pt x="1376249" y="3564719"/>
                  <a:pt x="1395821" y="3559992"/>
                  <a:pt x="1359386" y="3578209"/>
                </a:cubicBezTo>
                <a:cubicBezTo>
                  <a:pt x="1259790" y="3628007"/>
                  <a:pt x="1426551" y="3530952"/>
                  <a:pt x="1297243" y="3604842"/>
                </a:cubicBezTo>
                <a:cubicBezTo>
                  <a:pt x="1249056" y="3632377"/>
                  <a:pt x="1292807" y="3615198"/>
                  <a:pt x="1243977" y="3631475"/>
                </a:cubicBezTo>
                <a:cubicBezTo>
                  <a:pt x="1232066" y="3635445"/>
                  <a:pt x="1226222" y="3649230"/>
                  <a:pt x="1217344" y="3658108"/>
                </a:cubicBezTo>
                <a:cubicBezTo>
                  <a:pt x="1202548" y="3672904"/>
                  <a:pt x="1186734" y="3686749"/>
                  <a:pt x="1172955" y="3702497"/>
                </a:cubicBezTo>
                <a:cubicBezTo>
                  <a:pt x="1165929" y="3710527"/>
                  <a:pt x="1161402" y="3720448"/>
                  <a:pt x="1155200" y="3729130"/>
                </a:cubicBezTo>
                <a:cubicBezTo>
                  <a:pt x="1100142" y="3806210"/>
                  <a:pt x="1152655" y="3728507"/>
                  <a:pt x="1110812" y="3791273"/>
                </a:cubicBezTo>
                <a:cubicBezTo>
                  <a:pt x="1097578" y="3811124"/>
                  <a:pt x="1104893" y="3838621"/>
                  <a:pt x="1101934" y="3862295"/>
                </a:cubicBezTo>
                <a:lnTo>
                  <a:pt x="1084179" y="4004337"/>
                </a:lnTo>
                <a:cubicBezTo>
                  <a:pt x="1084179" y="4004337"/>
                  <a:pt x="1074024" y="4040500"/>
                  <a:pt x="1066423" y="4057603"/>
                </a:cubicBezTo>
                <a:cubicBezTo>
                  <a:pt x="1062025" y="4067499"/>
                  <a:pt x="1042092" y="4095285"/>
                  <a:pt x="1030913" y="4101992"/>
                </a:cubicBezTo>
                <a:cubicBezTo>
                  <a:pt x="1022889" y="4106807"/>
                  <a:pt x="1012650" y="4106684"/>
                  <a:pt x="1004280" y="4110869"/>
                </a:cubicBezTo>
                <a:cubicBezTo>
                  <a:pt x="994737" y="4115641"/>
                  <a:pt x="986525" y="4122706"/>
                  <a:pt x="977647" y="4128625"/>
                </a:cubicBezTo>
                <a:lnTo>
                  <a:pt x="965994" y="4130415"/>
                </a:lnTo>
                <a:lnTo>
                  <a:pt x="833356" y="4130415"/>
                </a:lnTo>
                <a:lnTo>
                  <a:pt x="826726" y="4128625"/>
                </a:lnTo>
                <a:cubicBezTo>
                  <a:pt x="819549" y="4124319"/>
                  <a:pt x="814889" y="4116788"/>
                  <a:pt x="808971" y="4110869"/>
                </a:cubicBezTo>
                <a:cubicBezTo>
                  <a:pt x="808971" y="4110869"/>
                  <a:pt x="772066" y="4102203"/>
                  <a:pt x="755705" y="4093114"/>
                </a:cubicBezTo>
                <a:cubicBezTo>
                  <a:pt x="744730" y="4087017"/>
                  <a:pt x="737950" y="4075359"/>
                  <a:pt x="729072" y="4066481"/>
                </a:cubicBezTo>
                <a:cubicBezTo>
                  <a:pt x="729072" y="4066481"/>
                  <a:pt x="692909" y="4056327"/>
                  <a:pt x="675806" y="4048726"/>
                </a:cubicBezTo>
                <a:cubicBezTo>
                  <a:pt x="666056" y="4044393"/>
                  <a:pt x="658051" y="4036889"/>
                  <a:pt x="649173" y="4030970"/>
                </a:cubicBezTo>
                <a:cubicBezTo>
                  <a:pt x="602296" y="4015345"/>
                  <a:pt x="630326" y="4027284"/>
                  <a:pt x="569274" y="3986582"/>
                </a:cubicBezTo>
                <a:cubicBezTo>
                  <a:pt x="555345" y="3977296"/>
                  <a:pt x="547385" y="3960801"/>
                  <a:pt x="533763" y="3951071"/>
                </a:cubicBezTo>
                <a:cubicBezTo>
                  <a:pt x="479187" y="3912089"/>
                  <a:pt x="532639" y="3980459"/>
                  <a:pt x="489375" y="3915561"/>
                </a:cubicBezTo>
                <a:lnTo>
                  <a:pt x="462742" y="3906683"/>
                </a:lnTo>
                <a:cubicBezTo>
                  <a:pt x="447256" y="3901521"/>
                  <a:pt x="407015" y="3872536"/>
                  <a:pt x="391720" y="3853417"/>
                </a:cubicBezTo>
                <a:cubicBezTo>
                  <a:pt x="385055" y="3845086"/>
                  <a:pt x="379883" y="3835662"/>
                  <a:pt x="373965" y="3826784"/>
                </a:cubicBezTo>
                <a:cubicBezTo>
                  <a:pt x="365087" y="3820866"/>
                  <a:pt x="355529" y="3815859"/>
                  <a:pt x="347332" y="3809029"/>
                </a:cubicBezTo>
                <a:cubicBezTo>
                  <a:pt x="311189" y="3778910"/>
                  <a:pt x="318181" y="3773121"/>
                  <a:pt x="285188" y="3729130"/>
                </a:cubicBezTo>
                <a:cubicBezTo>
                  <a:pt x="280166" y="3722434"/>
                  <a:pt x="272662" y="3717910"/>
                  <a:pt x="267433" y="3711374"/>
                </a:cubicBezTo>
                <a:cubicBezTo>
                  <a:pt x="247765" y="3686789"/>
                  <a:pt x="250177" y="3686238"/>
                  <a:pt x="240800" y="3658108"/>
                </a:cubicBezTo>
                <a:cubicBezTo>
                  <a:pt x="234052" y="3637864"/>
                  <a:pt x="214119" y="3624269"/>
                  <a:pt x="205289" y="3604842"/>
                </a:cubicBezTo>
                <a:cubicBezTo>
                  <a:pt x="199045" y="3591105"/>
                  <a:pt x="199371" y="3575250"/>
                  <a:pt x="196412" y="3560454"/>
                </a:cubicBezTo>
                <a:cubicBezTo>
                  <a:pt x="192742" y="3542102"/>
                  <a:pt x="184034" y="3525115"/>
                  <a:pt x="178656" y="3507188"/>
                </a:cubicBezTo>
                <a:cubicBezTo>
                  <a:pt x="175150" y="3495501"/>
                  <a:pt x="172738" y="3483514"/>
                  <a:pt x="169779" y="3471677"/>
                </a:cubicBezTo>
                <a:lnTo>
                  <a:pt x="152023" y="3453922"/>
                </a:lnTo>
                <a:cubicBezTo>
                  <a:pt x="144820" y="3446719"/>
                  <a:pt x="129413" y="3381237"/>
                  <a:pt x="125390" y="3365145"/>
                </a:cubicBezTo>
                <a:cubicBezTo>
                  <a:pt x="116512" y="3356267"/>
                  <a:pt x="105721" y="3348958"/>
                  <a:pt x="98757" y="3338512"/>
                </a:cubicBezTo>
                <a:cubicBezTo>
                  <a:pt x="93664" y="3330873"/>
                  <a:pt x="82185" y="3281099"/>
                  <a:pt x="81002" y="3276368"/>
                </a:cubicBezTo>
                <a:lnTo>
                  <a:pt x="63247" y="3249735"/>
                </a:lnTo>
                <a:cubicBezTo>
                  <a:pt x="51410" y="3231980"/>
                  <a:pt x="32269" y="3217321"/>
                  <a:pt x="27736" y="3196469"/>
                </a:cubicBezTo>
                <a:cubicBezTo>
                  <a:pt x="20842" y="3164755"/>
                  <a:pt x="2451" y="3069486"/>
                  <a:pt x="27736" y="3018916"/>
                </a:cubicBezTo>
                <a:cubicBezTo>
                  <a:pt x="32508" y="3009373"/>
                  <a:pt x="39573" y="3001161"/>
                  <a:pt x="45491" y="2992283"/>
                </a:cubicBezTo>
                <a:cubicBezTo>
                  <a:pt x="95274" y="2975688"/>
                  <a:pt x="63045" y="2985675"/>
                  <a:pt x="143146" y="2965650"/>
                </a:cubicBezTo>
                <a:cubicBezTo>
                  <a:pt x="161303" y="2961111"/>
                  <a:pt x="178486" y="2953273"/>
                  <a:pt x="196412" y="2947895"/>
                </a:cubicBezTo>
                <a:cubicBezTo>
                  <a:pt x="208098" y="2944389"/>
                  <a:pt x="220190" y="2942369"/>
                  <a:pt x="231922" y="2939017"/>
                </a:cubicBezTo>
                <a:cubicBezTo>
                  <a:pt x="240920" y="2936446"/>
                  <a:pt x="257809" y="2939467"/>
                  <a:pt x="258555" y="2930139"/>
                </a:cubicBezTo>
                <a:cubicBezTo>
                  <a:pt x="270121" y="2785569"/>
                  <a:pt x="264474" y="2640135"/>
                  <a:pt x="267433" y="2495133"/>
                </a:cubicBezTo>
                <a:cubicBezTo>
                  <a:pt x="253783" y="2454185"/>
                  <a:pt x="260390" y="2477676"/>
                  <a:pt x="249678" y="2424112"/>
                </a:cubicBezTo>
                <a:cubicBezTo>
                  <a:pt x="247843" y="2414936"/>
                  <a:pt x="243759" y="2406357"/>
                  <a:pt x="240800" y="2397479"/>
                </a:cubicBezTo>
                <a:cubicBezTo>
                  <a:pt x="234882" y="2379724"/>
                  <a:pt x="228423" y="2362139"/>
                  <a:pt x="223045" y="2344213"/>
                </a:cubicBezTo>
                <a:cubicBezTo>
                  <a:pt x="219539" y="2332526"/>
                  <a:pt x="217519" y="2320434"/>
                  <a:pt x="214167" y="2308702"/>
                </a:cubicBezTo>
                <a:lnTo>
                  <a:pt x="210943" y="2297786"/>
                </a:lnTo>
                <a:lnTo>
                  <a:pt x="207444" y="2279678"/>
                </a:lnTo>
                <a:cubicBezTo>
                  <a:pt x="204982" y="2267837"/>
                  <a:pt x="201419" y="2251331"/>
                  <a:pt x="196412" y="2228803"/>
                </a:cubicBezTo>
                <a:cubicBezTo>
                  <a:pt x="194382" y="2219668"/>
                  <a:pt x="188013" y="2211516"/>
                  <a:pt x="187534" y="2202170"/>
                </a:cubicBezTo>
                <a:cubicBezTo>
                  <a:pt x="182076" y="2095737"/>
                  <a:pt x="181615" y="1989106"/>
                  <a:pt x="178656" y="1882574"/>
                </a:cubicBezTo>
                <a:lnTo>
                  <a:pt x="160901" y="1811553"/>
                </a:lnTo>
                <a:cubicBezTo>
                  <a:pt x="158631" y="1802474"/>
                  <a:pt x="154982" y="1793798"/>
                  <a:pt x="152023" y="1784920"/>
                </a:cubicBezTo>
                <a:lnTo>
                  <a:pt x="134268" y="1731654"/>
                </a:lnTo>
                <a:cubicBezTo>
                  <a:pt x="134268" y="1731654"/>
                  <a:pt x="97684" y="1697155"/>
                  <a:pt x="81002" y="1678388"/>
                </a:cubicBezTo>
                <a:cubicBezTo>
                  <a:pt x="73914" y="1670413"/>
                  <a:pt x="69912" y="1660087"/>
                  <a:pt x="63247" y="1651755"/>
                </a:cubicBezTo>
                <a:cubicBezTo>
                  <a:pt x="35393" y="1616937"/>
                  <a:pt x="52030" y="1653617"/>
                  <a:pt x="36614" y="1607366"/>
                </a:cubicBezTo>
                <a:cubicBezTo>
                  <a:pt x="13223" y="1583976"/>
                  <a:pt x="16526" y="1593369"/>
                  <a:pt x="9981" y="1554100"/>
                </a:cubicBezTo>
                <a:cubicBezTo>
                  <a:pt x="6059" y="1530567"/>
                  <a:pt x="-3165" y="1506552"/>
                  <a:pt x="1103" y="1483079"/>
                </a:cubicBezTo>
                <a:cubicBezTo>
                  <a:pt x="3349" y="1470727"/>
                  <a:pt x="15425" y="1458908"/>
                  <a:pt x="27736" y="1456446"/>
                </a:cubicBezTo>
                <a:cubicBezTo>
                  <a:pt x="77151" y="1446563"/>
                  <a:pt x="128349" y="1450527"/>
                  <a:pt x="178656" y="1447568"/>
                </a:cubicBezTo>
                <a:cubicBezTo>
                  <a:pt x="212739" y="1454385"/>
                  <a:pt x="229968" y="1453782"/>
                  <a:pt x="258555" y="1474201"/>
                </a:cubicBezTo>
                <a:cubicBezTo>
                  <a:pt x="316743" y="1515764"/>
                  <a:pt x="254690" y="1490667"/>
                  <a:pt x="311821" y="1509712"/>
                </a:cubicBezTo>
                <a:cubicBezTo>
                  <a:pt x="320699" y="1506753"/>
                  <a:pt x="331147" y="1506680"/>
                  <a:pt x="338454" y="1500834"/>
                </a:cubicBezTo>
                <a:cubicBezTo>
                  <a:pt x="354101" y="1488317"/>
                  <a:pt x="359239" y="1465115"/>
                  <a:pt x="365087" y="1447568"/>
                </a:cubicBezTo>
                <a:cubicBezTo>
                  <a:pt x="386690" y="1382755"/>
                  <a:pt x="376924" y="1311444"/>
                  <a:pt x="382843" y="1243382"/>
                </a:cubicBezTo>
                <a:cubicBezTo>
                  <a:pt x="382843" y="1243382"/>
                  <a:pt x="392997" y="1207219"/>
                  <a:pt x="400598" y="1190116"/>
                </a:cubicBezTo>
                <a:cubicBezTo>
                  <a:pt x="404931" y="1180366"/>
                  <a:pt x="412435" y="1172361"/>
                  <a:pt x="418353" y="1163483"/>
                </a:cubicBezTo>
                <a:lnTo>
                  <a:pt x="444986" y="1154605"/>
                </a:lnTo>
                <a:cubicBezTo>
                  <a:pt x="462741" y="1148687"/>
                  <a:pt x="481512" y="1145220"/>
                  <a:pt x="498252" y="1136850"/>
                </a:cubicBezTo>
                <a:cubicBezTo>
                  <a:pt x="531287" y="1120332"/>
                  <a:pt x="533496" y="1110618"/>
                  <a:pt x="551518" y="1083584"/>
                </a:cubicBezTo>
                <a:cubicBezTo>
                  <a:pt x="560396" y="1077666"/>
                  <a:pt x="571486" y="1074160"/>
                  <a:pt x="578151" y="1065829"/>
                </a:cubicBezTo>
                <a:cubicBezTo>
                  <a:pt x="583997" y="1058522"/>
                  <a:pt x="586524" y="1048540"/>
                  <a:pt x="587029" y="1039196"/>
                </a:cubicBezTo>
                <a:cubicBezTo>
                  <a:pt x="592462" y="938686"/>
                  <a:pt x="592948" y="837969"/>
                  <a:pt x="595907" y="737355"/>
                </a:cubicBezTo>
                <a:cubicBezTo>
                  <a:pt x="563062" y="704510"/>
                  <a:pt x="582794" y="726564"/>
                  <a:pt x="542641" y="666333"/>
                </a:cubicBezTo>
                <a:cubicBezTo>
                  <a:pt x="481498" y="625572"/>
                  <a:pt x="555844" y="677650"/>
                  <a:pt x="480497" y="613067"/>
                </a:cubicBezTo>
                <a:cubicBezTo>
                  <a:pt x="472396" y="606123"/>
                  <a:pt x="463407" y="600084"/>
                  <a:pt x="453864" y="595312"/>
                </a:cubicBezTo>
                <a:cubicBezTo>
                  <a:pt x="445494" y="591127"/>
                  <a:pt x="434538" y="592280"/>
                  <a:pt x="427231" y="586434"/>
                </a:cubicBezTo>
                <a:cubicBezTo>
                  <a:pt x="418900" y="579769"/>
                  <a:pt x="415394" y="568679"/>
                  <a:pt x="409476" y="559801"/>
                </a:cubicBezTo>
                <a:cubicBezTo>
                  <a:pt x="409476" y="559801"/>
                  <a:pt x="373281" y="537094"/>
                  <a:pt x="356210" y="524291"/>
                </a:cubicBezTo>
                <a:cubicBezTo>
                  <a:pt x="349514" y="519269"/>
                  <a:pt x="344990" y="511764"/>
                  <a:pt x="338454" y="506535"/>
                </a:cubicBezTo>
                <a:cubicBezTo>
                  <a:pt x="330122" y="499870"/>
                  <a:pt x="319366" y="496325"/>
                  <a:pt x="311821" y="488780"/>
                </a:cubicBezTo>
                <a:cubicBezTo>
                  <a:pt x="304276" y="481235"/>
                  <a:pt x="300896" y="470344"/>
                  <a:pt x="294066" y="462147"/>
                </a:cubicBezTo>
                <a:cubicBezTo>
                  <a:pt x="286029" y="452502"/>
                  <a:pt x="269273" y="447933"/>
                  <a:pt x="267433" y="435514"/>
                </a:cubicBezTo>
                <a:cubicBezTo>
                  <a:pt x="257016" y="365199"/>
                  <a:pt x="261514" y="293471"/>
                  <a:pt x="258555" y="222450"/>
                </a:cubicBezTo>
                <a:cubicBezTo>
                  <a:pt x="261514" y="213572"/>
                  <a:pt x="263248" y="204187"/>
                  <a:pt x="267433" y="195817"/>
                </a:cubicBezTo>
                <a:cubicBezTo>
                  <a:pt x="291418" y="147847"/>
                  <a:pt x="296268" y="167953"/>
                  <a:pt x="365087" y="160306"/>
                </a:cubicBezTo>
                <a:lnTo>
                  <a:pt x="391720" y="169184"/>
                </a:lnTo>
                <a:lnTo>
                  <a:pt x="444986" y="186939"/>
                </a:lnTo>
                <a:cubicBezTo>
                  <a:pt x="467244" y="194358"/>
                  <a:pt x="492899" y="236615"/>
                  <a:pt x="507130" y="257961"/>
                </a:cubicBezTo>
                <a:cubicBezTo>
                  <a:pt x="573255" y="302043"/>
                  <a:pt x="492041" y="245387"/>
                  <a:pt x="560396" y="302349"/>
                </a:cubicBezTo>
                <a:cubicBezTo>
                  <a:pt x="627591" y="358344"/>
                  <a:pt x="553127" y="286202"/>
                  <a:pt x="604785" y="337860"/>
                </a:cubicBezTo>
                <a:cubicBezTo>
                  <a:pt x="649173" y="340819"/>
                  <a:pt x="693463" y="346737"/>
                  <a:pt x="737950" y="346737"/>
                </a:cubicBezTo>
                <a:cubicBezTo>
                  <a:pt x="747308" y="346737"/>
                  <a:pt x="759940" y="345985"/>
                  <a:pt x="764583" y="337860"/>
                </a:cubicBezTo>
                <a:cubicBezTo>
                  <a:pt x="773514" y="322231"/>
                  <a:pt x="770501" y="302349"/>
                  <a:pt x="773460" y="284594"/>
                </a:cubicBezTo>
                <a:cubicBezTo>
                  <a:pt x="773460" y="284594"/>
                  <a:pt x="759154" y="249723"/>
                  <a:pt x="755705" y="231328"/>
                </a:cubicBezTo>
                <a:cubicBezTo>
                  <a:pt x="750224" y="202097"/>
                  <a:pt x="749786" y="172143"/>
                  <a:pt x="746827" y="142551"/>
                </a:cubicBezTo>
                <a:lnTo>
                  <a:pt x="755705" y="115918"/>
                </a:lnTo>
                <a:lnTo>
                  <a:pt x="773460" y="62652"/>
                </a:lnTo>
                <a:cubicBezTo>
                  <a:pt x="773460" y="62652"/>
                  <a:pt x="796261" y="38035"/>
                  <a:pt x="808971" y="27141"/>
                </a:cubicBezTo>
                <a:cubicBezTo>
                  <a:pt x="817072" y="20197"/>
                  <a:pt x="825080" y="11140"/>
                  <a:pt x="835604" y="9386"/>
                </a:cubicBezTo>
                <a:cubicBezTo>
                  <a:pt x="879486" y="2072"/>
                  <a:pt x="924381" y="3467"/>
                  <a:pt x="968769" y="508"/>
                </a:cubicBezTo>
                <a:cubicBezTo>
                  <a:pt x="1064035" y="6112"/>
                  <a:pt x="1090955" y="-689"/>
                  <a:pt x="1103902" y="59"/>
                </a:cubicBezTo>
                <a:close/>
              </a:path>
            </a:pathLst>
          </a:custGeom>
        </p:spPr>
      </p:pic>
      <p:sp>
        <p:nvSpPr>
          <p:cNvPr id="13" name="文本框 12"/>
          <p:cNvSpPr txBox="1"/>
          <p:nvPr/>
        </p:nvSpPr>
        <p:spPr>
          <a:xfrm>
            <a:off x="5266872" y="3577286"/>
            <a:ext cx="3368040" cy="400110"/>
          </a:xfrm>
          <a:prstGeom prst="rect">
            <a:avLst/>
          </a:prstGeom>
          <a:noFill/>
        </p:spPr>
        <p:txBody>
          <a:bodyPr wrap="square" rtlCol="0">
            <a:spAutoFit/>
          </a:bodyPr>
          <a:lstStyle/>
          <a:p>
            <a:pPr algn="dist"/>
            <a:r>
              <a:rPr lang="en-US" altLang="zh-CN" sz="2000" dirty="0">
                <a:solidFill>
                  <a:schemeClr val="tx1">
                    <a:lumMod val="75000"/>
                    <a:lumOff val="25000"/>
                  </a:schemeClr>
                </a:solidFill>
                <a:latin typeface="+mj-lt"/>
              </a:rPr>
              <a:t>Click Here To Add A Title</a:t>
            </a:r>
            <a:endParaRPr lang="en-US" altLang="zh-CN" sz="2000" dirty="0">
              <a:solidFill>
                <a:schemeClr val="tx1">
                  <a:lumMod val="75000"/>
                  <a:lumOff val="25000"/>
                </a:schemeClr>
              </a:solidFill>
              <a:latin typeface="+mj-lt"/>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组合 13"/>
          <p:cNvGrpSpPr/>
          <p:nvPr/>
        </p:nvGrpSpPr>
        <p:grpSpPr>
          <a:xfrm>
            <a:off x="-165100" y="-242570"/>
            <a:ext cx="3102610" cy="1320800"/>
            <a:chOff x="-526" y="-602"/>
            <a:chExt cx="4886" cy="2080"/>
          </a:xfrm>
        </p:grpSpPr>
        <p:pic>
          <p:nvPicPr>
            <p:cNvPr id="2" name="图片 1" descr="预览图_千图网_编号28361611"/>
            <p:cNvPicPr>
              <a:picLocks noChangeAspect="1"/>
            </p:cNvPicPr>
            <p:nvPr>
              <p:custDataLst>
                <p:tags r:id="rId1"/>
              </p:custDataLst>
            </p:nvPr>
          </p:nvPicPr>
          <p:blipFill>
            <a:blip r:embed="rId2"/>
            <a:srcRect l="-6839" t="69945" r="75708" b="-11994"/>
            <a:stretch>
              <a:fillRect/>
            </a:stretch>
          </p:blipFill>
          <p:spPr>
            <a:xfrm rot="10800000" flipH="1">
              <a:off x="-526" y="-602"/>
              <a:ext cx="2080" cy="2080"/>
            </a:xfrm>
            <a:prstGeom prst="sun">
              <a:avLst/>
            </a:prstGeom>
          </p:spPr>
        </p:pic>
        <p:sp>
          <p:nvSpPr>
            <p:cNvPr id="12" name="文本框 11"/>
            <p:cNvSpPr txBox="1"/>
            <p:nvPr/>
          </p:nvSpPr>
          <p:spPr>
            <a:xfrm>
              <a:off x="1506" y="26"/>
              <a:ext cx="2854" cy="824"/>
            </a:xfrm>
            <a:prstGeom prst="rect">
              <a:avLst/>
            </a:prstGeom>
            <a:noFill/>
          </p:spPr>
          <p:txBody>
            <a:bodyPr wrap="square" rtlCol="0">
              <a:spAutoFit/>
            </a:bodyPr>
            <a:p>
              <a:r>
                <a:rPr lang="zh-CN" altLang="en-US" sz="2800" dirty="0">
                  <a:latin typeface="+mj-ea"/>
                  <a:ea typeface="+mj-ea"/>
                </a:rPr>
                <a:t>添加标题</a:t>
              </a:r>
              <a:endParaRPr lang="zh-CN" altLang="en-US" sz="2800" dirty="0">
                <a:latin typeface="+mj-ea"/>
                <a:ea typeface="+mj-ea"/>
              </a:endParaRPr>
            </a:p>
          </p:txBody>
        </p:sp>
        <p:sp>
          <p:nvSpPr>
            <p:cNvPr id="13" name="文本框 12"/>
            <p:cNvSpPr txBox="1"/>
            <p:nvPr/>
          </p:nvSpPr>
          <p:spPr>
            <a:xfrm>
              <a:off x="1554" y="673"/>
              <a:ext cx="2512" cy="630"/>
            </a:xfrm>
            <a:prstGeom prst="rect">
              <a:avLst/>
            </a:prstGeom>
            <a:noFill/>
          </p:spPr>
          <p:txBody>
            <a:bodyPr wrap="square" rtlCol="0">
              <a:spAutoFit/>
            </a:bodyPr>
            <a:p>
              <a:r>
                <a:rPr lang="en-US" altLang="zh-CN" sz="2000" dirty="0">
                  <a:solidFill>
                    <a:schemeClr val="tx1">
                      <a:lumMod val="65000"/>
                      <a:lumOff val="35000"/>
                    </a:schemeClr>
                  </a:solidFill>
                  <a:latin typeface="+mj-lt"/>
                </a:rPr>
                <a:t>Add a title</a:t>
              </a:r>
              <a:endParaRPr lang="zh-CN" altLang="en-US" sz="2000" dirty="0">
                <a:solidFill>
                  <a:schemeClr val="tx1">
                    <a:lumMod val="65000"/>
                    <a:lumOff val="35000"/>
                  </a:schemeClr>
                </a:solidFill>
                <a:latin typeface="+mj-lt"/>
              </a:endParaRPr>
            </a:p>
          </p:txBody>
        </p:sp>
      </p:grpSp>
      <p:sp>
        <p:nvSpPr>
          <p:cNvPr id="15" name="椭圆 14"/>
          <p:cNvSpPr/>
          <p:nvPr/>
        </p:nvSpPr>
        <p:spPr>
          <a:xfrm>
            <a:off x="1264664" y="1977891"/>
            <a:ext cx="2164476" cy="2164476"/>
          </a:xfrm>
          <a:prstGeom prst="ellipse">
            <a:avLst/>
          </a:prstGeom>
          <a:solidFill>
            <a:srgbClr val="219B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bg1"/>
              </a:solidFill>
              <a:latin typeface="微软雅黑" panose="020B0503020204020204" charset="-122"/>
              <a:ea typeface="微软雅黑" panose="020B0503020204020204" charset="-122"/>
              <a:cs typeface="+mn-ea"/>
              <a:sym typeface="+mn-lt"/>
            </a:endParaRPr>
          </a:p>
        </p:txBody>
      </p:sp>
      <p:sp>
        <p:nvSpPr>
          <p:cNvPr id="16" name="椭圆 15"/>
          <p:cNvSpPr/>
          <p:nvPr/>
        </p:nvSpPr>
        <p:spPr>
          <a:xfrm>
            <a:off x="3675612" y="1977890"/>
            <a:ext cx="2164476" cy="2164476"/>
          </a:xfrm>
          <a:prstGeom prst="ellipse">
            <a:avLst/>
          </a:prstGeom>
          <a:solidFill>
            <a:srgbClr val="F1C9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bg1"/>
              </a:solidFill>
              <a:latin typeface="微软雅黑" panose="020B0503020204020204" charset="-122"/>
              <a:ea typeface="微软雅黑" panose="020B0503020204020204" charset="-122"/>
              <a:cs typeface="+mn-ea"/>
              <a:sym typeface="+mn-lt"/>
            </a:endParaRPr>
          </a:p>
        </p:txBody>
      </p:sp>
      <p:sp>
        <p:nvSpPr>
          <p:cNvPr id="17" name="椭圆 16"/>
          <p:cNvSpPr/>
          <p:nvPr/>
        </p:nvSpPr>
        <p:spPr>
          <a:xfrm>
            <a:off x="6086560" y="1977891"/>
            <a:ext cx="2164476" cy="2164476"/>
          </a:xfrm>
          <a:prstGeom prst="ellipse">
            <a:avLst/>
          </a:prstGeom>
          <a:solidFill>
            <a:srgbClr val="219B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bg1"/>
              </a:solidFill>
              <a:latin typeface="微软雅黑" panose="020B0503020204020204" charset="-122"/>
              <a:ea typeface="微软雅黑" panose="020B0503020204020204" charset="-122"/>
              <a:cs typeface="+mn-ea"/>
              <a:sym typeface="+mn-lt"/>
            </a:endParaRPr>
          </a:p>
        </p:txBody>
      </p:sp>
      <p:sp>
        <p:nvSpPr>
          <p:cNvPr id="18" name="椭圆 17"/>
          <p:cNvSpPr/>
          <p:nvPr/>
        </p:nvSpPr>
        <p:spPr>
          <a:xfrm>
            <a:off x="8497508" y="1977890"/>
            <a:ext cx="2164476" cy="2164476"/>
          </a:xfrm>
          <a:prstGeom prst="ellipse">
            <a:avLst/>
          </a:prstGeom>
          <a:solidFill>
            <a:srgbClr val="F1C9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bg1"/>
              </a:solidFill>
              <a:latin typeface="微软雅黑" panose="020B0503020204020204" charset="-122"/>
              <a:ea typeface="微软雅黑" panose="020B0503020204020204" charset="-122"/>
              <a:cs typeface="+mn-ea"/>
              <a:sym typeface="+mn-lt"/>
            </a:endParaRPr>
          </a:p>
        </p:txBody>
      </p:sp>
      <p:sp>
        <p:nvSpPr>
          <p:cNvPr id="19" name="椭圆 18"/>
          <p:cNvSpPr/>
          <p:nvPr/>
        </p:nvSpPr>
        <p:spPr>
          <a:xfrm>
            <a:off x="3122096" y="2644247"/>
            <a:ext cx="831759" cy="831759"/>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bg1"/>
              </a:solidFill>
              <a:latin typeface="微软雅黑" panose="020B0503020204020204" charset="-122"/>
              <a:ea typeface="微软雅黑" panose="020B0503020204020204" charset="-122"/>
              <a:cs typeface="+mn-ea"/>
              <a:sym typeface="+mn-lt"/>
            </a:endParaRPr>
          </a:p>
        </p:txBody>
      </p:sp>
      <p:sp>
        <p:nvSpPr>
          <p:cNvPr id="20" name="椭圆 19"/>
          <p:cNvSpPr/>
          <p:nvPr/>
        </p:nvSpPr>
        <p:spPr>
          <a:xfrm>
            <a:off x="5547445" y="2644247"/>
            <a:ext cx="831759" cy="831759"/>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bg1"/>
              </a:solidFill>
              <a:latin typeface="微软雅黑" panose="020B0503020204020204" charset="-122"/>
              <a:ea typeface="微软雅黑" panose="020B0503020204020204" charset="-122"/>
              <a:cs typeface="+mn-ea"/>
              <a:sym typeface="+mn-lt"/>
            </a:endParaRPr>
          </a:p>
        </p:txBody>
      </p:sp>
      <p:sp>
        <p:nvSpPr>
          <p:cNvPr id="21" name="椭圆 20"/>
          <p:cNvSpPr/>
          <p:nvPr/>
        </p:nvSpPr>
        <p:spPr>
          <a:xfrm>
            <a:off x="7958393" y="2644247"/>
            <a:ext cx="831759" cy="831759"/>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bg1"/>
              </a:solidFill>
              <a:latin typeface="微软雅黑" panose="020B0503020204020204" charset="-122"/>
              <a:ea typeface="微软雅黑" panose="020B0503020204020204" charset="-122"/>
              <a:cs typeface="+mn-ea"/>
              <a:sym typeface="+mn-lt"/>
            </a:endParaRPr>
          </a:p>
        </p:txBody>
      </p:sp>
      <p:grpSp>
        <p:nvGrpSpPr>
          <p:cNvPr id="22" name="组合 21"/>
          <p:cNvGrpSpPr/>
          <p:nvPr/>
        </p:nvGrpSpPr>
        <p:grpSpPr>
          <a:xfrm>
            <a:off x="3378879" y="3004956"/>
            <a:ext cx="301683" cy="288524"/>
            <a:chOff x="1004888" y="993775"/>
            <a:chExt cx="2438400" cy="2332038"/>
          </a:xfrm>
          <a:solidFill>
            <a:srgbClr val="219BA1"/>
          </a:solidFill>
        </p:grpSpPr>
        <p:sp>
          <p:nvSpPr>
            <p:cNvPr id="23" name="Freeform 25"/>
            <p:cNvSpPr/>
            <p:nvPr/>
          </p:nvSpPr>
          <p:spPr bwMode="auto">
            <a:xfrm>
              <a:off x="1898651" y="2670175"/>
              <a:ext cx="655638" cy="655638"/>
            </a:xfrm>
            <a:custGeom>
              <a:avLst/>
              <a:gdLst>
                <a:gd name="T0" fmla="*/ 206 w 413"/>
                <a:gd name="T1" fmla="*/ 413 h 413"/>
                <a:gd name="T2" fmla="*/ 0 w 413"/>
                <a:gd name="T3" fmla="*/ 0 h 413"/>
                <a:gd name="T4" fmla="*/ 413 w 413"/>
                <a:gd name="T5" fmla="*/ 0 h 413"/>
                <a:gd name="T6" fmla="*/ 206 w 413"/>
                <a:gd name="T7" fmla="*/ 413 h 413"/>
              </a:gdLst>
              <a:ahLst/>
              <a:cxnLst>
                <a:cxn ang="0">
                  <a:pos x="T0" y="T1"/>
                </a:cxn>
                <a:cxn ang="0">
                  <a:pos x="T2" y="T3"/>
                </a:cxn>
                <a:cxn ang="0">
                  <a:pos x="T4" y="T5"/>
                </a:cxn>
                <a:cxn ang="0">
                  <a:pos x="T6" y="T7"/>
                </a:cxn>
              </a:cxnLst>
              <a:rect l="0" t="0" r="r" b="b"/>
              <a:pathLst>
                <a:path w="413" h="413">
                  <a:moveTo>
                    <a:pt x="206" y="413"/>
                  </a:moveTo>
                  <a:lnTo>
                    <a:pt x="0" y="0"/>
                  </a:lnTo>
                  <a:lnTo>
                    <a:pt x="413" y="0"/>
                  </a:lnTo>
                  <a:lnTo>
                    <a:pt x="206" y="41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9" tIns="45709" rIns="91419" bIns="45709" numCol="1" anchor="t" anchorCtr="0" compatLnSpc="1"/>
            <a:p>
              <a:endParaRPr lang="zh-CN" altLang="en-US" sz="2000">
                <a:solidFill>
                  <a:schemeClr val="bg1"/>
                </a:solidFill>
                <a:latin typeface="微软雅黑" panose="020B0503020204020204" charset="-122"/>
                <a:ea typeface="微软雅黑" panose="020B0503020204020204" charset="-122"/>
                <a:cs typeface="+mn-ea"/>
                <a:sym typeface="+mn-lt"/>
              </a:endParaRPr>
            </a:p>
          </p:txBody>
        </p:sp>
        <p:sp>
          <p:nvSpPr>
            <p:cNvPr id="24" name="任意多边形 20"/>
            <p:cNvSpPr>
              <a:spLocks noChangeArrowheads="1"/>
            </p:cNvSpPr>
            <p:nvPr/>
          </p:nvSpPr>
          <p:spPr bwMode="auto">
            <a:xfrm>
              <a:off x="1004888" y="993775"/>
              <a:ext cx="2438400" cy="1774825"/>
            </a:xfrm>
            <a:custGeom>
              <a:avLst/>
              <a:gdLst>
                <a:gd name="connsiteX0" fmla="*/ 290196 w 2438400"/>
                <a:gd name="connsiteY0" fmla="*/ 0 h 1774825"/>
                <a:gd name="connsiteX1" fmla="*/ 2151973 w 2438400"/>
                <a:gd name="connsiteY1" fmla="*/ 0 h 1774825"/>
                <a:gd name="connsiteX2" fmla="*/ 2438400 w 2438400"/>
                <a:gd name="connsiteY2" fmla="*/ 286384 h 1774825"/>
                <a:gd name="connsiteX3" fmla="*/ 2438400 w 2438400"/>
                <a:gd name="connsiteY3" fmla="*/ 1484673 h 1774825"/>
                <a:gd name="connsiteX4" fmla="*/ 2151973 w 2438400"/>
                <a:gd name="connsiteY4" fmla="*/ 1774825 h 1774825"/>
                <a:gd name="connsiteX5" fmla="*/ 290196 w 2438400"/>
                <a:gd name="connsiteY5" fmla="*/ 1774825 h 1774825"/>
                <a:gd name="connsiteX6" fmla="*/ 0 w 2438400"/>
                <a:gd name="connsiteY6" fmla="*/ 1484673 h 1774825"/>
                <a:gd name="connsiteX7" fmla="*/ 0 w 2438400"/>
                <a:gd name="connsiteY7" fmla="*/ 286384 h 1774825"/>
                <a:gd name="connsiteX8" fmla="*/ 290196 w 2438400"/>
                <a:gd name="connsiteY8" fmla="*/ 0 h 1774825"/>
                <a:gd name="connsiteX9" fmla="*/ 471488 w 2438400"/>
                <a:gd name="connsiteY9" fmla="*/ 425450 h 1774825"/>
                <a:gd name="connsiteX10" fmla="*/ 471488 w 2438400"/>
                <a:gd name="connsiteY10" fmla="*/ 598488 h 1774825"/>
                <a:gd name="connsiteX11" fmla="*/ 1971676 w 2438400"/>
                <a:gd name="connsiteY11" fmla="*/ 598488 h 1774825"/>
                <a:gd name="connsiteX12" fmla="*/ 1971676 w 2438400"/>
                <a:gd name="connsiteY12" fmla="*/ 425450 h 1774825"/>
                <a:gd name="connsiteX13" fmla="*/ 471488 w 2438400"/>
                <a:gd name="connsiteY13" fmla="*/ 425450 h 1774825"/>
                <a:gd name="connsiteX14" fmla="*/ 471488 w 2438400"/>
                <a:gd name="connsiteY14" fmla="*/ 801688 h 1774825"/>
                <a:gd name="connsiteX15" fmla="*/ 471488 w 2438400"/>
                <a:gd name="connsiteY15" fmla="*/ 971551 h 1774825"/>
                <a:gd name="connsiteX16" fmla="*/ 1971676 w 2438400"/>
                <a:gd name="connsiteY16" fmla="*/ 971551 h 1774825"/>
                <a:gd name="connsiteX17" fmla="*/ 1971676 w 2438400"/>
                <a:gd name="connsiteY17" fmla="*/ 801688 h 1774825"/>
                <a:gd name="connsiteX18" fmla="*/ 471488 w 2438400"/>
                <a:gd name="connsiteY18" fmla="*/ 801688 h 1774825"/>
                <a:gd name="connsiteX19" fmla="*/ 471488 w 2438400"/>
                <a:gd name="connsiteY19" fmla="*/ 1174750 h 1774825"/>
                <a:gd name="connsiteX20" fmla="*/ 471488 w 2438400"/>
                <a:gd name="connsiteY20" fmla="*/ 1347788 h 1774825"/>
                <a:gd name="connsiteX21" fmla="*/ 1971676 w 2438400"/>
                <a:gd name="connsiteY21" fmla="*/ 1347788 h 1774825"/>
                <a:gd name="connsiteX22" fmla="*/ 1971676 w 2438400"/>
                <a:gd name="connsiteY22" fmla="*/ 1174750 h 1774825"/>
                <a:gd name="connsiteX23" fmla="*/ 471488 w 2438400"/>
                <a:gd name="connsiteY23" fmla="*/ 1174750 h 1774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438400" h="1774825">
                  <a:moveTo>
                    <a:pt x="290196" y="0"/>
                  </a:moveTo>
                  <a:cubicBezTo>
                    <a:pt x="2151973" y="0"/>
                    <a:pt x="2151973" y="0"/>
                    <a:pt x="2151973" y="0"/>
                  </a:cubicBezTo>
                  <a:cubicBezTo>
                    <a:pt x="2310262" y="0"/>
                    <a:pt x="2438400" y="128119"/>
                    <a:pt x="2438400" y="286384"/>
                  </a:cubicBezTo>
                  <a:lnTo>
                    <a:pt x="2438400" y="1484673"/>
                  </a:lnTo>
                  <a:cubicBezTo>
                    <a:pt x="2438400" y="1646706"/>
                    <a:pt x="2310262" y="1774825"/>
                    <a:pt x="2151973" y="1774825"/>
                  </a:cubicBezTo>
                  <a:cubicBezTo>
                    <a:pt x="290196" y="1774825"/>
                    <a:pt x="290196" y="1774825"/>
                    <a:pt x="290196" y="1774825"/>
                  </a:cubicBezTo>
                  <a:cubicBezTo>
                    <a:pt x="131907" y="1774825"/>
                    <a:pt x="0" y="1646706"/>
                    <a:pt x="0" y="1484673"/>
                  </a:cubicBezTo>
                  <a:cubicBezTo>
                    <a:pt x="0" y="286384"/>
                    <a:pt x="0" y="286384"/>
                    <a:pt x="0" y="286384"/>
                  </a:cubicBezTo>
                  <a:cubicBezTo>
                    <a:pt x="0" y="128119"/>
                    <a:pt x="131907" y="0"/>
                    <a:pt x="290196" y="0"/>
                  </a:cubicBezTo>
                  <a:close/>
                  <a:moveTo>
                    <a:pt x="471488" y="425450"/>
                  </a:moveTo>
                  <a:lnTo>
                    <a:pt x="471488" y="598488"/>
                  </a:lnTo>
                  <a:lnTo>
                    <a:pt x="1971676" y="598488"/>
                  </a:lnTo>
                  <a:lnTo>
                    <a:pt x="1971676" y="425450"/>
                  </a:lnTo>
                  <a:lnTo>
                    <a:pt x="471488" y="425450"/>
                  </a:lnTo>
                  <a:close/>
                  <a:moveTo>
                    <a:pt x="471488" y="801688"/>
                  </a:moveTo>
                  <a:lnTo>
                    <a:pt x="471488" y="971551"/>
                  </a:lnTo>
                  <a:lnTo>
                    <a:pt x="1971676" y="971551"/>
                  </a:lnTo>
                  <a:lnTo>
                    <a:pt x="1971676" y="801688"/>
                  </a:lnTo>
                  <a:lnTo>
                    <a:pt x="471488" y="801688"/>
                  </a:lnTo>
                  <a:close/>
                  <a:moveTo>
                    <a:pt x="471488" y="1174750"/>
                  </a:moveTo>
                  <a:lnTo>
                    <a:pt x="471488" y="1347788"/>
                  </a:lnTo>
                  <a:lnTo>
                    <a:pt x="1971676" y="1347788"/>
                  </a:lnTo>
                  <a:lnTo>
                    <a:pt x="1971676" y="1174750"/>
                  </a:lnTo>
                  <a:lnTo>
                    <a:pt x="471488" y="117475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19" tIns="45709" rIns="91419" bIns="45709" numCol="1" anchor="t" anchorCtr="0" compatLnSpc="1">
              <a:noAutofit/>
            </a:bodyPr>
            <a:p>
              <a:endParaRPr lang="zh-CN" altLang="en-US" sz="2000">
                <a:solidFill>
                  <a:schemeClr val="bg1"/>
                </a:solidFill>
                <a:latin typeface="微软雅黑" panose="020B0503020204020204" charset="-122"/>
                <a:ea typeface="微软雅黑" panose="020B0503020204020204" charset="-122"/>
                <a:cs typeface="+mn-ea"/>
                <a:sym typeface="+mn-lt"/>
              </a:endParaRPr>
            </a:p>
          </p:txBody>
        </p:sp>
      </p:grpSp>
      <p:grpSp>
        <p:nvGrpSpPr>
          <p:cNvPr id="25" name="组合 24"/>
          <p:cNvGrpSpPr/>
          <p:nvPr/>
        </p:nvGrpSpPr>
        <p:grpSpPr>
          <a:xfrm>
            <a:off x="8164359" y="2975486"/>
            <a:ext cx="403317" cy="306442"/>
            <a:chOff x="4268086" y="4221191"/>
            <a:chExt cx="509646" cy="387231"/>
          </a:xfrm>
          <a:solidFill>
            <a:srgbClr val="219BA1"/>
          </a:solidFill>
        </p:grpSpPr>
        <p:sp>
          <p:nvSpPr>
            <p:cNvPr id="26" name="Freeform 20"/>
            <p:cNvSpPr>
              <a:spLocks noEditPoints="1"/>
            </p:cNvSpPr>
            <p:nvPr/>
          </p:nvSpPr>
          <p:spPr bwMode="auto">
            <a:xfrm>
              <a:off x="4268086" y="4273030"/>
              <a:ext cx="337890" cy="335392"/>
            </a:xfrm>
            <a:custGeom>
              <a:avLst/>
              <a:gdLst>
                <a:gd name="T0" fmla="*/ 229 w 229"/>
                <a:gd name="T1" fmla="*/ 128 h 227"/>
                <a:gd name="T2" fmla="*/ 229 w 229"/>
                <a:gd name="T3" fmla="*/ 98 h 227"/>
                <a:gd name="T4" fmla="*/ 206 w 229"/>
                <a:gd name="T5" fmla="*/ 93 h 227"/>
                <a:gd name="T6" fmla="*/ 200 w 229"/>
                <a:gd name="T7" fmla="*/ 76 h 227"/>
                <a:gd name="T8" fmla="*/ 216 w 229"/>
                <a:gd name="T9" fmla="*/ 58 h 227"/>
                <a:gd name="T10" fmla="*/ 198 w 229"/>
                <a:gd name="T11" fmla="*/ 34 h 227"/>
                <a:gd name="T12" fmla="*/ 176 w 229"/>
                <a:gd name="T13" fmla="*/ 44 h 227"/>
                <a:gd name="T14" fmla="*/ 161 w 229"/>
                <a:gd name="T15" fmla="*/ 33 h 227"/>
                <a:gd name="T16" fmla="*/ 164 w 229"/>
                <a:gd name="T17" fmla="*/ 9 h 227"/>
                <a:gd name="T18" fmla="*/ 135 w 229"/>
                <a:gd name="T19" fmla="*/ 0 h 227"/>
                <a:gd name="T20" fmla="*/ 123 w 229"/>
                <a:gd name="T21" fmla="*/ 20 h 227"/>
                <a:gd name="T22" fmla="*/ 114 w 229"/>
                <a:gd name="T23" fmla="*/ 20 h 227"/>
                <a:gd name="T24" fmla="*/ 105 w 229"/>
                <a:gd name="T25" fmla="*/ 20 h 227"/>
                <a:gd name="T26" fmla="*/ 93 w 229"/>
                <a:gd name="T27" fmla="*/ 0 h 227"/>
                <a:gd name="T28" fmla="*/ 65 w 229"/>
                <a:gd name="T29" fmla="*/ 9 h 227"/>
                <a:gd name="T30" fmla="*/ 67 w 229"/>
                <a:gd name="T31" fmla="*/ 33 h 227"/>
                <a:gd name="T32" fmla="*/ 52 w 229"/>
                <a:gd name="T33" fmla="*/ 44 h 227"/>
                <a:gd name="T34" fmla="*/ 30 w 229"/>
                <a:gd name="T35" fmla="*/ 34 h 227"/>
                <a:gd name="T36" fmla="*/ 13 w 229"/>
                <a:gd name="T37" fmla="*/ 58 h 227"/>
                <a:gd name="T38" fmla="*/ 29 w 229"/>
                <a:gd name="T39" fmla="*/ 76 h 227"/>
                <a:gd name="T40" fmla="*/ 23 w 229"/>
                <a:gd name="T41" fmla="*/ 94 h 227"/>
                <a:gd name="T42" fmla="*/ 0 w 229"/>
                <a:gd name="T43" fmla="*/ 98 h 227"/>
                <a:gd name="T44" fmla="*/ 0 w 229"/>
                <a:gd name="T45" fmla="*/ 128 h 227"/>
                <a:gd name="T46" fmla="*/ 23 w 229"/>
                <a:gd name="T47" fmla="*/ 133 h 227"/>
                <a:gd name="T48" fmla="*/ 29 w 229"/>
                <a:gd name="T49" fmla="*/ 151 h 227"/>
                <a:gd name="T50" fmla="*/ 13 w 229"/>
                <a:gd name="T51" fmla="*/ 169 h 227"/>
                <a:gd name="T52" fmla="*/ 31 w 229"/>
                <a:gd name="T53" fmla="*/ 193 h 227"/>
                <a:gd name="T54" fmla="*/ 52 w 229"/>
                <a:gd name="T55" fmla="*/ 183 h 227"/>
                <a:gd name="T56" fmla="*/ 67 w 229"/>
                <a:gd name="T57" fmla="*/ 194 h 227"/>
                <a:gd name="T58" fmla="*/ 65 w 229"/>
                <a:gd name="T59" fmla="*/ 218 h 227"/>
                <a:gd name="T60" fmla="*/ 93 w 229"/>
                <a:gd name="T61" fmla="*/ 227 h 227"/>
                <a:gd name="T62" fmla="*/ 105 w 229"/>
                <a:gd name="T63" fmla="*/ 206 h 227"/>
                <a:gd name="T64" fmla="*/ 114 w 229"/>
                <a:gd name="T65" fmla="*/ 207 h 227"/>
                <a:gd name="T66" fmla="*/ 124 w 229"/>
                <a:gd name="T67" fmla="*/ 206 h 227"/>
                <a:gd name="T68" fmla="*/ 135 w 229"/>
                <a:gd name="T69" fmla="*/ 227 h 227"/>
                <a:gd name="T70" fmla="*/ 164 w 229"/>
                <a:gd name="T71" fmla="*/ 217 h 227"/>
                <a:gd name="T72" fmla="*/ 161 w 229"/>
                <a:gd name="T73" fmla="*/ 194 h 227"/>
                <a:gd name="T74" fmla="*/ 176 w 229"/>
                <a:gd name="T75" fmla="*/ 183 h 227"/>
                <a:gd name="T76" fmla="*/ 198 w 229"/>
                <a:gd name="T77" fmla="*/ 193 h 227"/>
                <a:gd name="T78" fmla="*/ 216 w 229"/>
                <a:gd name="T79" fmla="*/ 168 h 227"/>
                <a:gd name="T80" fmla="*/ 200 w 229"/>
                <a:gd name="T81" fmla="*/ 151 h 227"/>
                <a:gd name="T82" fmla="*/ 206 w 229"/>
                <a:gd name="T83" fmla="*/ 133 h 227"/>
                <a:gd name="T84" fmla="*/ 229 w 229"/>
                <a:gd name="T85" fmla="*/ 128 h 227"/>
                <a:gd name="T86" fmla="*/ 114 w 229"/>
                <a:gd name="T87" fmla="*/ 180 h 227"/>
                <a:gd name="T88" fmla="*/ 47 w 229"/>
                <a:gd name="T89" fmla="*/ 113 h 227"/>
                <a:gd name="T90" fmla="*/ 114 w 229"/>
                <a:gd name="T91" fmla="*/ 46 h 227"/>
                <a:gd name="T92" fmla="*/ 181 w 229"/>
                <a:gd name="T93" fmla="*/ 113 h 227"/>
                <a:gd name="T94" fmla="*/ 114 w 229"/>
                <a:gd name="T95" fmla="*/ 180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29" h="227">
                  <a:moveTo>
                    <a:pt x="229" y="128"/>
                  </a:moveTo>
                  <a:cubicBezTo>
                    <a:pt x="229" y="98"/>
                    <a:pt x="229" y="98"/>
                    <a:pt x="229" y="98"/>
                  </a:cubicBezTo>
                  <a:cubicBezTo>
                    <a:pt x="206" y="93"/>
                    <a:pt x="206" y="93"/>
                    <a:pt x="206" y="93"/>
                  </a:cubicBezTo>
                  <a:cubicBezTo>
                    <a:pt x="204" y="87"/>
                    <a:pt x="202" y="81"/>
                    <a:pt x="200" y="76"/>
                  </a:cubicBezTo>
                  <a:cubicBezTo>
                    <a:pt x="216" y="58"/>
                    <a:pt x="216" y="58"/>
                    <a:pt x="216" y="58"/>
                  </a:cubicBezTo>
                  <a:cubicBezTo>
                    <a:pt x="198" y="34"/>
                    <a:pt x="198" y="34"/>
                    <a:pt x="198" y="34"/>
                  </a:cubicBezTo>
                  <a:cubicBezTo>
                    <a:pt x="176" y="44"/>
                    <a:pt x="176" y="44"/>
                    <a:pt x="176" y="44"/>
                  </a:cubicBezTo>
                  <a:cubicBezTo>
                    <a:pt x="172" y="39"/>
                    <a:pt x="167" y="36"/>
                    <a:pt x="161" y="33"/>
                  </a:cubicBezTo>
                  <a:cubicBezTo>
                    <a:pt x="164" y="9"/>
                    <a:pt x="164" y="9"/>
                    <a:pt x="164" y="9"/>
                  </a:cubicBezTo>
                  <a:cubicBezTo>
                    <a:pt x="135" y="0"/>
                    <a:pt x="135" y="0"/>
                    <a:pt x="135" y="0"/>
                  </a:cubicBezTo>
                  <a:cubicBezTo>
                    <a:pt x="123" y="20"/>
                    <a:pt x="123" y="20"/>
                    <a:pt x="123" y="20"/>
                  </a:cubicBezTo>
                  <a:cubicBezTo>
                    <a:pt x="120" y="20"/>
                    <a:pt x="117" y="20"/>
                    <a:pt x="114" y="20"/>
                  </a:cubicBezTo>
                  <a:cubicBezTo>
                    <a:pt x="111" y="20"/>
                    <a:pt x="108" y="20"/>
                    <a:pt x="105" y="20"/>
                  </a:cubicBezTo>
                  <a:cubicBezTo>
                    <a:pt x="93" y="0"/>
                    <a:pt x="93" y="0"/>
                    <a:pt x="93" y="0"/>
                  </a:cubicBezTo>
                  <a:cubicBezTo>
                    <a:pt x="65" y="9"/>
                    <a:pt x="65" y="9"/>
                    <a:pt x="65" y="9"/>
                  </a:cubicBezTo>
                  <a:cubicBezTo>
                    <a:pt x="67" y="33"/>
                    <a:pt x="67" y="33"/>
                    <a:pt x="67" y="33"/>
                  </a:cubicBezTo>
                  <a:cubicBezTo>
                    <a:pt x="62" y="36"/>
                    <a:pt x="57" y="39"/>
                    <a:pt x="52" y="44"/>
                  </a:cubicBezTo>
                  <a:cubicBezTo>
                    <a:pt x="30" y="34"/>
                    <a:pt x="30" y="34"/>
                    <a:pt x="30" y="34"/>
                  </a:cubicBezTo>
                  <a:cubicBezTo>
                    <a:pt x="13" y="58"/>
                    <a:pt x="13" y="58"/>
                    <a:pt x="13" y="58"/>
                  </a:cubicBezTo>
                  <a:cubicBezTo>
                    <a:pt x="29" y="76"/>
                    <a:pt x="29" y="76"/>
                    <a:pt x="29" y="76"/>
                  </a:cubicBezTo>
                  <a:cubicBezTo>
                    <a:pt x="26" y="81"/>
                    <a:pt x="24" y="87"/>
                    <a:pt x="23" y="94"/>
                  </a:cubicBezTo>
                  <a:cubicBezTo>
                    <a:pt x="0" y="98"/>
                    <a:pt x="0" y="98"/>
                    <a:pt x="0" y="98"/>
                  </a:cubicBezTo>
                  <a:cubicBezTo>
                    <a:pt x="0" y="128"/>
                    <a:pt x="0" y="128"/>
                    <a:pt x="0" y="128"/>
                  </a:cubicBezTo>
                  <a:cubicBezTo>
                    <a:pt x="23" y="133"/>
                    <a:pt x="23" y="133"/>
                    <a:pt x="23" y="133"/>
                  </a:cubicBezTo>
                  <a:cubicBezTo>
                    <a:pt x="24" y="139"/>
                    <a:pt x="26" y="145"/>
                    <a:pt x="29" y="151"/>
                  </a:cubicBezTo>
                  <a:cubicBezTo>
                    <a:pt x="13" y="169"/>
                    <a:pt x="13" y="169"/>
                    <a:pt x="13" y="169"/>
                  </a:cubicBezTo>
                  <a:cubicBezTo>
                    <a:pt x="31" y="193"/>
                    <a:pt x="31" y="193"/>
                    <a:pt x="31" y="193"/>
                  </a:cubicBezTo>
                  <a:cubicBezTo>
                    <a:pt x="52" y="183"/>
                    <a:pt x="52" y="183"/>
                    <a:pt x="52" y="183"/>
                  </a:cubicBezTo>
                  <a:cubicBezTo>
                    <a:pt x="57" y="187"/>
                    <a:pt x="62" y="191"/>
                    <a:pt x="67" y="194"/>
                  </a:cubicBezTo>
                  <a:cubicBezTo>
                    <a:pt x="65" y="218"/>
                    <a:pt x="65" y="218"/>
                    <a:pt x="65" y="218"/>
                  </a:cubicBezTo>
                  <a:cubicBezTo>
                    <a:pt x="93" y="227"/>
                    <a:pt x="93" y="227"/>
                    <a:pt x="93" y="227"/>
                  </a:cubicBezTo>
                  <a:cubicBezTo>
                    <a:pt x="105" y="206"/>
                    <a:pt x="105" y="206"/>
                    <a:pt x="105" y="206"/>
                  </a:cubicBezTo>
                  <a:cubicBezTo>
                    <a:pt x="108" y="207"/>
                    <a:pt x="111" y="207"/>
                    <a:pt x="114" y="207"/>
                  </a:cubicBezTo>
                  <a:cubicBezTo>
                    <a:pt x="117" y="207"/>
                    <a:pt x="121" y="207"/>
                    <a:pt x="124" y="206"/>
                  </a:cubicBezTo>
                  <a:cubicBezTo>
                    <a:pt x="135" y="227"/>
                    <a:pt x="135" y="227"/>
                    <a:pt x="135" y="227"/>
                  </a:cubicBezTo>
                  <a:cubicBezTo>
                    <a:pt x="164" y="217"/>
                    <a:pt x="164" y="217"/>
                    <a:pt x="164" y="217"/>
                  </a:cubicBezTo>
                  <a:cubicBezTo>
                    <a:pt x="161" y="194"/>
                    <a:pt x="161" y="194"/>
                    <a:pt x="161" y="194"/>
                  </a:cubicBezTo>
                  <a:cubicBezTo>
                    <a:pt x="167" y="191"/>
                    <a:pt x="172" y="187"/>
                    <a:pt x="176" y="183"/>
                  </a:cubicBezTo>
                  <a:cubicBezTo>
                    <a:pt x="198" y="193"/>
                    <a:pt x="198" y="193"/>
                    <a:pt x="198" y="193"/>
                  </a:cubicBezTo>
                  <a:cubicBezTo>
                    <a:pt x="216" y="168"/>
                    <a:pt x="216" y="168"/>
                    <a:pt x="216" y="168"/>
                  </a:cubicBezTo>
                  <a:cubicBezTo>
                    <a:pt x="200" y="151"/>
                    <a:pt x="200" y="151"/>
                    <a:pt x="200" y="151"/>
                  </a:cubicBezTo>
                  <a:cubicBezTo>
                    <a:pt x="202" y="145"/>
                    <a:pt x="204" y="139"/>
                    <a:pt x="206" y="133"/>
                  </a:cubicBezTo>
                  <a:lnTo>
                    <a:pt x="229" y="128"/>
                  </a:lnTo>
                  <a:close/>
                  <a:moveTo>
                    <a:pt x="114" y="180"/>
                  </a:moveTo>
                  <a:cubicBezTo>
                    <a:pt x="77" y="180"/>
                    <a:pt x="47" y="150"/>
                    <a:pt x="47" y="113"/>
                  </a:cubicBezTo>
                  <a:cubicBezTo>
                    <a:pt x="47" y="76"/>
                    <a:pt x="77" y="46"/>
                    <a:pt x="114" y="46"/>
                  </a:cubicBezTo>
                  <a:cubicBezTo>
                    <a:pt x="151" y="46"/>
                    <a:pt x="181" y="76"/>
                    <a:pt x="181" y="113"/>
                  </a:cubicBezTo>
                  <a:cubicBezTo>
                    <a:pt x="181" y="150"/>
                    <a:pt x="151" y="180"/>
                    <a:pt x="114" y="18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9" tIns="45709" rIns="91419" bIns="45709" numCol="1" anchor="t" anchorCtr="0" compatLnSpc="1"/>
            <a:p>
              <a:endParaRPr lang="zh-CN" altLang="en-US" sz="2000">
                <a:solidFill>
                  <a:schemeClr val="bg1"/>
                </a:solidFill>
                <a:latin typeface="微软雅黑" panose="020B0503020204020204" charset="-122"/>
                <a:ea typeface="微软雅黑" panose="020B0503020204020204" charset="-122"/>
                <a:cs typeface="+mn-ea"/>
                <a:sym typeface="+mn-lt"/>
              </a:endParaRPr>
            </a:p>
          </p:txBody>
        </p:sp>
        <p:sp>
          <p:nvSpPr>
            <p:cNvPr id="27" name="Freeform 21"/>
            <p:cNvSpPr>
              <a:spLocks noEditPoints="1"/>
            </p:cNvSpPr>
            <p:nvPr/>
          </p:nvSpPr>
          <p:spPr bwMode="auto">
            <a:xfrm>
              <a:off x="4577871" y="4221191"/>
              <a:ext cx="199861" cy="199861"/>
            </a:xfrm>
            <a:custGeom>
              <a:avLst/>
              <a:gdLst>
                <a:gd name="T0" fmla="*/ 135 w 135"/>
                <a:gd name="T1" fmla="*/ 76 h 135"/>
                <a:gd name="T2" fmla="*/ 135 w 135"/>
                <a:gd name="T3" fmla="*/ 58 h 135"/>
                <a:gd name="T4" fmla="*/ 122 w 135"/>
                <a:gd name="T5" fmla="*/ 55 h 135"/>
                <a:gd name="T6" fmla="*/ 118 w 135"/>
                <a:gd name="T7" fmla="*/ 45 h 135"/>
                <a:gd name="T8" fmla="*/ 128 w 135"/>
                <a:gd name="T9" fmla="*/ 34 h 135"/>
                <a:gd name="T10" fmla="*/ 117 w 135"/>
                <a:gd name="T11" fmla="*/ 20 h 135"/>
                <a:gd name="T12" fmla="*/ 104 w 135"/>
                <a:gd name="T13" fmla="*/ 26 h 135"/>
                <a:gd name="T14" fmla="*/ 96 w 135"/>
                <a:gd name="T15" fmla="*/ 19 h 135"/>
                <a:gd name="T16" fmla="*/ 97 w 135"/>
                <a:gd name="T17" fmla="*/ 5 h 135"/>
                <a:gd name="T18" fmla="*/ 80 w 135"/>
                <a:gd name="T19" fmla="*/ 0 h 135"/>
                <a:gd name="T20" fmla="*/ 73 w 135"/>
                <a:gd name="T21" fmla="*/ 12 h 135"/>
                <a:gd name="T22" fmla="*/ 67 w 135"/>
                <a:gd name="T23" fmla="*/ 12 h 135"/>
                <a:gd name="T24" fmla="*/ 62 w 135"/>
                <a:gd name="T25" fmla="*/ 12 h 135"/>
                <a:gd name="T26" fmla="*/ 55 w 135"/>
                <a:gd name="T27" fmla="*/ 0 h 135"/>
                <a:gd name="T28" fmla="*/ 38 w 135"/>
                <a:gd name="T29" fmla="*/ 5 h 135"/>
                <a:gd name="T30" fmla="*/ 39 w 135"/>
                <a:gd name="T31" fmla="*/ 19 h 135"/>
                <a:gd name="T32" fmla="*/ 30 w 135"/>
                <a:gd name="T33" fmla="*/ 26 h 135"/>
                <a:gd name="T34" fmla="*/ 18 w 135"/>
                <a:gd name="T35" fmla="*/ 20 h 135"/>
                <a:gd name="T36" fmla="*/ 7 w 135"/>
                <a:gd name="T37" fmla="*/ 34 h 135"/>
                <a:gd name="T38" fmla="*/ 17 w 135"/>
                <a:gd name="T39" fmla="*/ 45 h 135"/>
                <a:gd name="T40" fmla="*/ 13 w 135"/>
                <a:gd name="T41" fmla="*/ 55 h 135"/>
                <a:gd name="T42" fmla="*/ 0 w 135"/>
                <a:gd name="T43" fmla="*/ 58 h 135"/>
                <a:gd name="T44" fmla="*/ 0 w 135"/>
                <a:gd name="T45" fmla="*/ 76 h 135"/>
                <a:gd name="T46" fmla="*/ 13 w 135"/>
                <a:gd name="T47" fmla="*/ 79 h 135"/>
                <a:gd name="T48" fmla="*/ 17 w 135"/>
                <a:gd name="T49" fmla="*/ 90 h 135"/>
                <a:gd name="T50" fmla="*/ 7 w 135"/>
                <a:gd name="T51" fmla="*/ 100 h 135"/>
                <a:gd name="T52" fmla="*/ 18 w 135"/>
                <a:gd name="T53" fmla="*/ 114 h 135"/>
                <a:gd name="T54" fmla="*/ 31 w 135"/>
                <a:gd name="T55" fmla="*/ 109 h 135"/>
                <a:gd name="T56" fmla="*/ 39 w 135"/>
                <a:gd name="T57" fmla="*/ 115 h 135"/>
                <a:gd name="T58" fmla="*/ 38 w 135"/>
                <a:gd name="T59" fmla="*/ 129 h 135"/>
                <a:gd name="T60" fmla="*/ 55 w 135"/>
                <a:gd name="T61" fmla="*/ 135 h 135"/>
                <a:gd name="T62" fmla="*/ 62 w 135"/>
                <a:gd name="T63" fmla="*/ 122 h 135"/>
                <a:gd name="T64" fmla="*/ 68 w 135"/>
                <a:gd name="T65" fmla="*/ 123 h 135"/>
                <a:gd name="T66" fmla="*/ 73 w 135"/>
                <a:gd name="T67" fmla="*/ 122 h 135"/>
                <a:gd name="T68" fmla="*/ 80 w 135"/>
                <a:gd name="T69" fmla="*/ 135 h 135"/>
                <a:gd name="T70" fmla="*/ 97 w 135"/>
                <a:gd name="T71" fmla="*/ 129 h 135"/>
                <a:gd name="T72" fmla="*/ 96 w 135"/>
                <a:gd name="T73" fmla="*/ 115 h 135"/>
                <a:gd name="T74" fmla="*/ 104 w 135"/>
                <a:gd name="T75" fmla="*/ 109 h 135"/>
                <a:gd name="T76" fmla="*/ 117 w 135"/>
                <a:gd name="T77" fmla="*/ 114 h 135"/>
                <a:gd name="T78" fmla="*/ 128 w 135"/>
                <a:gd name="T79" fmla="*/ 100 h 135"/>
                <a:gd name="T80" fmla="*/ 118 w 135"/>
                <a:gd name="T81" fmla="*/ 89 h 135"/>
                <a:gd name="T82" fmla="*/ 122 w 135"/>
                <a:gd name="T83" fmla="*/ 79 h 135"/>
                <a:gd name="T84" fmla="*/ 135 w 135"/>
                <a:gd name="T85" fmla="*/ 76 h 135"/>
                <a:gd name="T86" fmla="*/ 67 w 135"/>
                <a:gd name="T87" fmla="*/ 107 h 135"/>
                <a:gd name="T88" fmla="*/ 28 w 135"/>
                <a:gd name="T89" fmla="*/ 67 h 135"/>
                <a:gd name="T90" fmla="*/ 67 w 135"/>
                <a:gd name="T91" fmla="*/ 27 h 135"/>
                <a:gd name="T92" fmla="*/ 107 w 135"/>
                <a:gd name="T93" fmla="*/ 67 h 135"/>
                <a:gd name="T94" fmla="*/ 67 w 135"/>
                <a:gd name="T95" fmla="*/ 107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35" h="135">
                  <a:moveTo>
                    <a:pt x="135" y="76"/>
                  </a:moveTo>
                  <a:cubicBezTo>
                    <a:pt x="135" y="58"/>
                    <a:pt x="135" y="58"/>
                    <a:pt x="135" y="58"/>
                  </a:cubicBezTo>
                  <a:cubicBezTo>
                    <a:pt x="122" y="55"/>
                    <a:pt x="122" y="55"/>
                    <a:pt x="122" y="55"/>
                  </a:cubicBezTo>
                  <a:cubicBezTo>
                    <a:pt x="121" y="52"/>
                    <a:pt x="120" y="48"/>
                    <a:pt x="118" y="45"/>
                  </a:cubicBezTo>
                  <a:cubicBezTo>
                    <a:pt x="128" y="34"/>
                    <a:pt x="128" y="34"/>
                    <a:pt x="128" y="34"/>
                  </a:cubicBezTo>
                  <a:cubicBezTo>
                    <a:pt x="117" y="20"/>
                    <a:pt x="117" y="20"/>
                    <a:pt x="117" y="20"/>
                  </a:cubicBezTo>
                  <a:cubicBezTo>
                    <a:pt x="104" y="26"/>
                    <a:pt x="104" y="26"/>
                    <a:pt x="104" y="26"/>
                  </a:cubicBezTo>
                  <a:cubicBezTo>
                    <a:pt x="102" y="23"/>
                    <a:pt x="99" y="21"/>
                    <a:pt x="96" y="19"/>
                  </a:cubicBezTo>
                  <a:cubicBezTo>
                    <a:pt x="97" y="5"/>
                    <a:pt x="97" y="5"/>
                    <a:pt x="97" y="5"/>
                  </a:cubicBezTo>
                  <a:cubicBezTo>
                    <a:pt x="80" y="0"/>
                    <a:pt x="80" y="0"/>
                    <a:pt x="80" y="0"/>
                  </a:cubicBezTo>
                  <a:cubicBezTo>
                    <a:pt x="73" y="12"/>
                    <a:pt x="73" y="12"/>
                    <a:pt x="73" y="12"/>
                  </a:cubicBezTo>
                  <a:cubicBezTo>
                    <a:pt x="71" y="12"/>
                    <a:pt x="69" y="12"/>
                    <a:pt x="67" y="12"/>
                  </a:cubicBezTo>
                  <a:cubicBezTo>
                    <a:pt x="66" y="12"/>
                    <a:pt x="64" y="12"/>
                    <a:pt x="62" y="12"/>
                  </a:cubicBezTo>
                  <a:cubicBezTo>
                    <a:pt x="55" y="0"/>
                    <a:pt x="55" y="0"/>
                    <a:pt x="55" y="0"/>
                  </a:cubicBezTo>
                  <a:cubicBezTo>
                    <a:pt x="38" y="5"/>
                    <a:pt x="38" y="5"/>
                    <a:pt x="38" y="5"/>
                  </a:cubicBezTo>
                  <a:cubicBezTo>
                    <a:pt x="39" y="19"/>
                    <a:pt x="39" y="19"/>
                    <a:pt x="39" y="19"/>
                  </a:cubicBezTo>
                  <a:cubicBezTo>
                    <a:pt x="36" y="21"/>
                    <a:pt x="33" y="23"/>
                    <a:pt x="30" y="26"/>
                  </a:cubicBezTo>
                  <a:cubicBezTo>
                    <a:pt x="18" y="20"/>
                    <a:pt x="18" y="20"/>
                    <a:pt x="18" y="20"/>
                  </a:cubicBezTo>
                  <a:cubicBezTo>
                    <a:pt x="7" y="34"/>
                    <a:pt x="7" y="34"/>
                    <a:pt x="7" y="34"/>
                  </a:cubicBezTo>
                  <a:cubicBezTo>
                    <a:pt x="17" y="45"/>
                    <a:pt x="17" y="45"/>
                    <a:pt x="17" y="45"/>
                  </a:cubicBezTo>
                  <a:cubicBezTo>
                    <a:pt x="15" y="48"/>
                    <a:pt x="14" y="52"/>
                    <a:pt x="13" y="55"/>
                  </a:cubicBezTo>
                  <a:cubicBezTo>
                    <a:pt x="0" y="58"/>
                    <a:pt x="0" y="58"/>
                    <a:pt x="0" y="58"/>
                  </a:cubicBezTo>
                  <a:cubicBezTo>
                    <a:pt x="0" y="76"/>
                    <a:pt x="0" y="76"/>
                    <a:pt x="0" y="76"/>
                  </a:cubicBezTo>
                  <a:cubicBezTo>
                    <a:pt x="13" y="79"/>
                    <a:pt x="13" y="79"/>
                    <a:pt x="13" y="79"/>
                  </a:cubicBezTo>
                  <a:cubicBezTo>
                    <a:pt x="14" y="83"/>
                    <a:pt x="15" y="86"/>
                    <a:pt x="17" y="90"/>
                  </a:cubicBezTo>
                  <a:cubicBezTo>
                    <a:pt x="7" y="100"/>
                    <a:pt x="7" y="100"/>
                    <a:pt x="7" y="100"/>
                  </a:cubicBezTo>
                  <a:cubicBezTo>
                    <a:pt x="18" y="114"/>
                    <a:pt x="18" y="114"/>
                    <a:pt x="18" y="114"/>
                  </a:cubicBezTo>
                  <a:cubicBezTo>
                    <a:pt x="31" y="109"/>
                    <a:pt x="31" y="109"/>
                    <a:pt x="31" y="109"/>
                  </a:cubicBezTo>
                  <a:cubicBezTo>
                    <a:pt x="33" y="111"/>
                    <a:pt x="36" y="113"/>
                    <a:pt x="39" y="115"/>
                  </a:cubicBezTo>
                  <a:cubicBezTo>
                    <a:pt x="38" y="129"/>
                    <a:pt x="38" y="129"/>
                    <a:pt x="38" y="129"/>
                  </a:cubicBezTo>
                  <a:cubicBezTo>
                    <a:pt x="55" y="135"/>
                    <a:pt x="55" y="135"/>
                    <a:pt x="55" y="135"/>
                  </a:cubicBezTo>
                  <a:cubicBezTo>
                    <a:pt x="62" y="122"/>
                    <a:pt x="62" y="122"/>
                    <a:pt x="62" y="122"/>
                  </a:cubicBezTo>
                  <a:cubicBezTo>
                    <a:pt x="64" y="123"/>
                    <a:pt x="66" y="123"/>
                    <a:pt x="68" y="123"/>
                  </a:cubicBezTo>
                  <a:cubicBezTo>
                    <a:pt x="69" y="123"/>
                    <a:pt x="71" y="123"/>
                    <a:pt x="73" y="122"/>
                  </a:cubicBezTo>
                  <a:cubicBezTo>
                    <a:pt x="80" y="135"/>
                    <a:pt x="80" y="135"/>
                    <a:pt x="80" y="135"/>
                  </a:cubicBezTo>
                  <a:cubicBezTo>
                    <a:pt x="97" y="129"/>
                    <a:pt x="97" y="129"/>
                    <a:pt x="97" y="129"/>
                  </a:cubicBezTo>
                  <a:cubicBezTo>
                    <a:pt x="96" y="115"/>
                    <a:pt x="96" y="115"/>
                    <a:pt x="96" y="115"/>
                  </a:cubicBezTo>
                  <a:cubicBezTo>
                    <a:pt x="99" y="113"/>
                    <a:pt x="102" y="111"/>
                    <a:pt x="104" y="109"/>
                  </a:cubicBezTo>
                  <a:cubicBezTo>
                    <a:pt x="117" y="114"/>
                    <a:pt x="117" y="114"/>
                    <a:pt x="117" y="114"/>
                  </a:cubicBezTo>
                  <a:cubicBezTo>
                    <a:pt x="128" y="100"/>
                    <a:pt x="128" y="100"/>
                    <a:pt x="128" y="100"/>
                  </a:cubicBezTo>
                  <a:cubicBezTo>
                    <a:pt x="118" y="89"/>
                    <a:pt x="118" y="89"/>
                    <a:pt x="118" y="89"/>
                  </a:cubicBezTo>
                  <a:cubicBezTo>
                    <a:pt x="120" y="86"/>
                    <a:pt x="121" y="83"/>
                    <a:pt x="122" y="79"/>
                  </a:cubicBezTo>
                  <a:lnTo>
                    <a:pt x="135" y="76"/>
                  </a:lnTo>
                  <a:close/>
                  <a:moveTo>
                    <a:pt x="67" y="107"/>
                  </a:moveTo>
                  <a:cubicBezTo>
                    <a:pt x="46" y="107"/>
                    <a:pt x="28" y="89"/>
                    <a:pt x="28" y="67"/>
                  </a:cubicBezTo>
                  <a:cubicBezTo>
                    <a:pt x="28" y="45"/>
                    <a:pt x="46" y="27"/>
                    <a:pt x="67" y="27"/>
                  </a:cubicBezTo>
                  <a:cubicBezTo>
                    <a:pt x="89" y="27"/>
                    <a:pt x="107" y="45"/>
                    <a:pt x="107" y="67"/>
                  </a:cubicBezTo>
                  <a:cubicBezTo>
                    <a:pt x="107" y="89"/>
                    <a:pt x="89" y="107"/>
                    <a:pt x="67" y="10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9" tIns="45709" rIns="91419" bIns="45709" numCol="1" anchor="t" anchorCtr="0" compatLnSpc="1"/>
            <a:p>
              <a:endParaRPr lang="zh-CN" altLang="en-US" sz="2000">
                <a:solidFill>
                  <a:schemeClr val="bg1"/>
                </a:solidFill>
                <a:latin typeface="微软雅黑" panose="020B0503020204020204" charset="-122"/>
                <a:ea typeface="微软雅黑" panose="020B0503020204020204" charset="-122"/>
                <a:cs typeface="+mn-ea"/>
                <a:sym typeface="+mn-lt"/>
              </a:endParaRPr>
            </a:p>
          </p:txBody>
        </p:sp>
      </p:grpSp>
      <p:grpSp>
        <p:nvGrpSpPr>
          <p:cNvPr id="28" name="组合 27"/>
          <p:cNvGrpSpPr/>
          <p:nvPr/>
        </p:nvGrpSpPr>
        <p:grpSpPr>
          <a:xfrm>
            <a:off x="5820976" y="2917908"/>
            <a:ext cx="261958" cy="335013"/>
            <a:chOff x="1605186" y="572440"/>
            <a:chExt cx="563562" cy="720725"/>
          </a:xfrm>
          <a:solidFill>
            <a:srgbClr val="219BA1"/>
          </a:solidFill>
        </p:grpSpPr>
        <p:sp>
          <p:nvSpPr>
            <p:cNvPr id="29" name="Freeform 32"/>
            <p:cNvSpPr/>
            <p:nvPr/>
          </p:nvSpPr>
          <p:spPr bwMode="auto">
            <a:xfrm>
              <a:off x="1814736" y="572440"/>
              <a:ext cx="142875" cy="720725"/>
            </a:xfrm>
            <a:custGeom>
              <a:avLst/>
              <a:gdLst>
                <a:gd name="T0" fmla="*/ 64 w 64"/>
                <a:gd name="T1" fmla="*/ 289 h 321"/>
                <a:gd name="T2" fmla="*/ 32 w 64"/>
                <a:gd name="T3" fmla="*/ 321 h 321"/>
                <a:gd name="T4" fmla="*/ 0 w 64"/>
                <a:gd name="T5" fmla="*/ 289 h 321"/>
                <a:gd name="T6" fmla="*/ 0 w 64"/>
                <a:gd name="T7" fmla="*/ 32 h 321"/>
                <a:gd name="T8" fmla="*/ 32 w 64"/>
                <a:gd name="T9" fmla="*/ 0 h 321"/>
                <a:gd name="T10" fmla="*/ 64 w 64"/>
                <a:gd name="T11" fmla="*/ 32 h 321"/>
                <a:gd name="T12" fmla="*/ 64 w 64"/>
                <a:gd name="T13" fmla="*/ 289 h 321"/>
              </a:gdLst>
              <a:ahLst/>
              <a:cxnLst>
                <a:cxn ang="0">
                  <a:pos x="T0" y="T1"/>
                </a:cxn>
                <a:cxn ang="0">
                  <a:pos x="T2" y="T3"/>
                </a:cxn>
                <a:cxn ang="0">
                  <a:pos x="T4" y="T5"/>
                </a:cxn>
                <a:cxn ang="0">
                  <a:pos x="T6" y="T7"/>
                </a:cxn>
                <a:cxn ang="0">
                  <a:pos x="T8" y="T9"/>
                </a:cxn>
                <a:cxn ang="0">
                  <a:pos x="T10" y="T11"/>
                </a:cxn>
                <a:cxn ang="0">
                  <a:pos x="T12" y="T13"/>
                </a:cxn>
              </a:cxnLst>
              <a:rect l="0" t="0" r="r" b="b"/>
              <a:pathLst>
                <a:path w="64" h="321">
                  <a:moveTo>
                    <a:pt x="64" y="289"/>
                  </a:moveTo>
                  <a:cubicBezTo>
                    <a:pt x="64" y="307"/>
                    <a:pt x="49" y="321"/>
                    <a:pt x="32" y="321"/>
                  </a:cubicBezTo>
                  <a:cubicBezTo>
                    <a:pt x="14" y="321"/>
                    <a:pt x="0" y="307"/>
                    <a:pt x="0" y="289"/>
                  </a:cubicBezTo>
                  <a:cubicBezTo>
                    <a:pt x="0" y="32"/>
                    <a:pt x="0" y="32"/>
                    <a:pt x="0" y="32"/>
                  </a:cubicBezTo>
                  <a:cubicBezTo>
                    <a:pt x="0" y="14"/>
                    <a:pt x="14" y="0"/>
                    <a:pt x="32" y="0"/>
                  </a:cubicBezTo>
                  <a:cubicBezTo>
                    <a:pt x="49" y="0"/>
                    <a:pt x="64" y="14"/>
                    <a:pt x="64" y="32"/>
                  </a:cubicBezTo>
                  <a:lnTo>
                    <a:pt x="64" y="28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9" tIns="45709" rIns="91419" bIns="45709" numCol="1" anchor="t" anchorCtr="0" compatLnSpc="1"/>
            <a:p>
              <a:endParaRPr lang="zh-CN" altLang="en-US">
                <a:solidFill>
                  <a:schemeClr val="bg1"/>
                </a:solidFill>
                <a:latin typeface="微软雅黑" panose="020B0503020204020204" charset="-122"/>
                <a:ea typeface="微软雅黑" panose="020B0503020204020204" charset="-122"/>
                <a:cs typeface="+mn-ea"/>
                <a:sym typeface="+mn-lt"/>
              </a:endParaRPr>
            </a:p>
          </p:txBody>
        </p:sp>
        <p:sp>
          <p:nvSpPr>
            <p:cNvPr id="30" name="Freeform 33"/>
            <p:cNvSpPr/>
            <p:nvPr/>
          </p:nvSpPr>
          <p:spPr bwMode="auto">
            <a:xfrm>
              <a:off x="1605186" y="1012177"/>
              <a:ext cx="141288" cy="280988"/>
            </a:xfrm>
            <a:custGeom>
              <a:avLst/>
              <a:gdLst>
                <a:gd name="T0" fmla="*/ 63 w 63"/>
                <a:gd name="T1" fmla="*/ 93 h 125"/>
                <a:gd name="T2" fmla="*/ 32 w 63"/>
                <a:gd name="T3" fmla="*/ 125 h 125"/>
                <a:gd name="T4" fmla="*/ 0 w 63"/>
                <a:gd name="T5" fmla="*/ 93 h 125"/>
                <a:gd name="T6" fmla="*/ 0 w 63"/>
                <a:gd name="T7" fmla="*/ 32 h 125"/>
                <a:gd name="T8" fmla="*/ 32 w 63"/>
                <a:gd name="T9" fmla="*/ 0 h 125"/>
                <a:gd name="T10" fmla="*/ 63 w 63"/>
                <a:gd name="T11" fmla="*/ 32 h 125"/>
                <a:gd name="T12" fmla="*/ 63 w 63"/>
                <a:gd name="T13" fmla="*/ 93 h 125"/>
              </a:gdLst>
              <a:ahLst/>
              <a:cxnLst>
                <a:cxn ang="0">
                  <a:pos x="T0" y="T1"/>
                </a:cxn>
                <a:cxn ang="0">
                  <a:pos x="T2" y="T3"/>
                </a:cxn>
                <a:cxn ang="0">
                  <a:pos x="T4" y="T5"/>
                </a:cxn>
                <a:cxn ang="0">
                  <a:pos x="T6" y="T7"/>
                </a:cxn>
                <a:cxn ang="0">
                  <a:pos x="T8" y="T9"/>
                </a:cxn>
                <a:cxn ang="0">
                  <a:pos x="T10" y="T11"/>
                </a:cxn>
                <a:cxn ang="0">
                  <a:pos x="T12" y="T13"/>
                </a:cxn>
              </a:cxnLst>
              <a:rect l="0" t="0" r="r" b="b"/>
              <a:pathLst>
                <a:path w="63" h="125">
                  <a:moveTo>
                    <a:pt x="63" y="93"/>
                  </a:moveTo>
                  <a:cubicBezTo>
                    <a:pt x="63" y="111"/>
                    <a:pt x="49" y="125"/>
                    <a:pt x="32" y="125"/>
                  </a:cubicBezTo>
                  <a:cubicBezTo>
                    <a:pt x="14" y="125"/>
                    <a:pt x="0" y="111"/>
                    <a:pt x="0" y="93"/>
                  </a:cubicBezTo>
                  <a:cubicBezTo>
                    <a:pt x="0" y="32"/>
                    <a:pt x="0" y="32"/>
                    <a:pt x="0" y="32"/>
                  </a:cubicBezTo>
                  <a:cubicBezTo>
                    <a:pt x="0" y="14"/>
                    <a:pt x="14" y="0"/>
                    <a:pt x="32" y="0"/>
                  </a:cubicBezTo>
                  <a:cubicBezTo>
                    <a:pt x="49" y="0"/>
                    <a:pt x="63" y="14"/>
                    <a:pt x="63" y="32"/>
                  </a:cubicBezTo>
                  <a:lnTo>
                    <a:pt x="63" y="9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9" tIns="45709" rIns="91419" bIns="45709" numCol="1" anchor="t" anchorCtr="0" compatLnSpc="1"/>
            <a:p>
              <a:endParaRPr lang="zh-CN" altLang="en-US">
                <a:solidFill>
                  <a:schemeClr val="bg1"/>
                </a:solidFill>
                <a:latin typeface="微软雅黑" panose="020B0503020204020204" charset="-122"/>
                <a:ea typeface="微软雅黑" panose="020B0503020204020204" charset="-122"/>
                <a:cs typeface="+mn-ea"/>
                <a:sym typeface="+mn-lt"/>
              </a:endParaRPr>
            </a:p>
          </p:txBody>
        </p:sp>
        <p:sp>
          <p:nvSpPr>
            <p:cNvPr id="31" name="Freeform 34"/>
            <p:cNvSpPr/>
            <p:nvPr/>
          </p:nvSpPr>
          <p:spPr bwMode="auto">
            <a:xfrm>
              <a:off x="2025873" y="804215"/>
              <a:ext cx="142875" cy="488950"/>
            </a:xfrm>
            <a:custGeom>
              <a:avLst/>
              <a:gdLst>
                <a:gd name="T0" fmla="*/ 64 w 64"/>
                <a:gd name="T1" fmla="*/ 186 h 218"/>
                <a:gd name="T2" fmla="*/ 32 w 64"/>
                <a:gd name="T3" fmla="*/ 218 h 218"/>
                <a:gd name="T4" fmla="*/ 0 w 64"/>
                <a:gd name="T5" fmla="*/ 186 h 218"/>
                <a:gd name="T6" fmla="*/ 0 w 64"/>
                <a:gd name="T7" fmla="*/ 32 h 218"/>
                <a:gd name="T8" fmla="*/ 32 w 64"/>
                <a:gd name="T9" fmla="*/ 0 h 218"/>
                <a:gd name="T10" fmla="*/ 64 w 64"/>
                <a:gd name="T11" fmla="*/ 32 h 218"/>
                <a:gd name="T12" fmla="*/ 64 w 64"/>
                <a:gd name="T13" fmla="*/ 186 h 218"/>
              </a:gdLst>
              <a:ahLst/>
              <a:cxnLst>
                <a:cxn ang="0">
                  <a:pos x="T0" y="T1"/>
                </a:cxn>
                <a:cxn ang="0">
                  <a:pos x="T2" y="T3"/>
                </a:cxn>
                <a:cxn ang="0">
                  <a:pos x="T4" y="T5"/>
                </a:cxn>
                <a:cxn ang="0">
                  <a:pos x="T6" y="T7"/>
                </a:cxn>
                <a:cxn ang="0">
                  <a:pos x="T8" y="T9"/>
                </a:cxn>
                <a:cxn ang="0">
                  <a:pos x="T10" y="T11"/>
                </a:cxn>
                <a:cxn ang="0">
                  <a:pos x="T12" y="T13"/>
                </a:cxn>
              </a:cxnLst>
              <a:rect l="0" t="0" r="r" b="b"/>
              <a:pathLst>
                <a:path w="64" h="218">
                  <a:moveTo>
                    <a:pt x="64" y="186"/>
                  </a:moveTo>
                  <a:cubicBezTo>
                    <a:pt x="64" y="204"/>
                    <a:pt x="49" y="218"/>
                    <a:pt x="32" y="218"/>
                  </a:cubicBezTo>
                  <a:cubicBezTo>
                    <a:pt x="14" y="218"/>
                    <a:pt x="0" y="204"/>
                    <a:pt x="0" y="186"/>
                  </a:cubicBezTo>
                  <a:cubicBezTo>
                    <a:pt x="0" y="32"/>
                    <a:pt x="0" y="32"/>
                    <a:pt x="0" y="32"/>
                  </a:cubicBezTo>
                  <a:cubicBezTo>
                    <a:pt x="0" y="14"/>
                    <a:pt x="14" y="0"/>
                    <a:pt x="32" y="0"/>
                  </a:cubicBezTo>
                  <a:cubicBezTo>
                    <a:pt x="49" y="0"/>
                    <a:pt x="64" y="14"/>
                    <a:pt x="64" y="32"/>
                  </a:cubicBezTo>
                  <a:lnTo>
                    <a:pt x="64" y="18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9" tIns="45709" rIns="91419" bIns="45709" numCol="1" anchor="t" anchorCtr="0" compatLnSpc="1"/>
            <a:p>
              <a:endParaRPr lang="zh-CN" altLang="en-US">
                <a:solidFill>
                  <a:schemeClr val="bg1"/>
                </a:solidFill>
                <a:latin typeface="微软雅黑" panose="020B0503020204020204" charset="-122"/>
                <a:ea typeface="微软雅黑" panose="020B0503020204020204" charset="-122"/>
                <a:cs typeface="+mn-ea"/>
                <a:sym typeface="+mn-lt"/>
              </a:endParaRPr>
            </a:p>
          </p:txBody>
        </p:sp>
      </p:grpSp>
      <p:sp>
        <p:nvSpPr>
          <p:cNvPr id="32" name="文本框 30"/>
          <p:cNvSpPr txBox="1"/>
          <p:nvPr/>
        </p:nvSpPr>
        <p:spPr>
          <a:xfrm>
            <a:off x="1654098" y="2487136"/>
            <a:ext cx="1319592" cy="646203"/>
          </a:xfrm>
          <a:prstGeom prst="rect">
            <a:avLst/>
          </a:prstGeom>
          <a:noFill/>
          <a:effectLst/>
        </p:spPr>
        <p:txBody>
          <a:bodyPr wrap="none" rtlCol="0">
            <a:spAutoFit/>
          </a:bodyPr>
          <a:p>
            <a:r>
              <a:rPr lang="en-US" altLang="zh-CN" sz="3200" b="1" dirty="0">
                <a:solidFill>
                  <a:schemeClr val="bg1"/>
                </a:solidFill>
                <a:latin typeface="微软雅黑" panose="020B0503020204020204" charset="-122"/>
                <a:ea typeface="微软雅黑" panose="020B0503020204020204" charset="-122"/>
                <a:cs typeface="+mn-ea"/>
                <a:sym typeface="+mn-lt"/>
              </a:rPr>
              <a:t>  </a:t>
            </a:r>
            <a:r>
              <a:rPr lang="en-US" altLang="zh-CN" sz="3600" b="1" dirty="0">
                <a:solidFill>
                  <a:schemeClr val="bg1"/>
                </a:solidFill>
                <a:latin typeface="微软雅黑" panose="020B0503020204020204" charset="-122"/>
                <a:ea typeface="微软雅黑" panose="020B0503020204020204" charset="-122"/>
                <a:cs typeface="+mn-ea"/>
                <a:sym typeface="+mn-lt"/>
              </a:rPr>
              <a:t>68%</a:t>
            </a:r>
            <a:endParaRPr lang="en-US" altLang="zh-CN" sz="3600" b="1" dirty="0">
              <a:solidFill>
                <a:schemeClr val="bg1"/>
              </a:solidFill>
              <a:latin typeface="微软雅黑" panose="020B0503020204020204" charset="-122"/>
              <a:ea typeface="微软雅黑" panose="020B0503020204020204" charset="-122"/>
              <a:cs typeface="+mn-ea"/>
              <a:sym typeface="+mn-lt"/>
            </a:endParaRPr>
          </a:p>
        </p:txBody>
      </p:sp>
      <p:sp>
        <p:nvSpPr>
          <p:cNvPr id="33" name="文本框 31"/>
          <p:cNvSpPr txBox="1"/>
          <p:nvPr/>
        </p:nvSpPr>
        <p:spPr>
          <a:xfrm>
            <a:off x="4082612" y="2497602"/>
            <a:ext cx="1305165" cy="646203"/>
          </a:xfrm>
          <a:prstGeom prst="rect">
            <a:avLst/>
          </a:prstGeom>
          <a:noFill/>
          <a:effectLst/>
        </p:spPr>
        <p:txBody>
          <a:bodyPr wrap="none" rtlCol="0">
            <a:spAutoFit/>
          </a:bodyPr>
          <a:p>
            <a:r>
              <a:rPr lang="en-US" altLang="zh-CN" sz="3200" b="1" dirty="0">
                <a:solidFill>
                  <a:schemeClr val="bg1"/>
                </a:solidFill>
                <a:latin typeface="微软雅黑" panose="020B0503020204020204" charset="-122"/>
                <a:ea typeface="微软雅黑" panose="020B0503020204020204" charset="-122"/>
                <a:cs typeface="+mn-ea"/>
                <a:sym typeface="+mn-lt"/>
              </a:rPr>
              <a:t>  </a:t>
            </a:r>
            <a:r>
              <a:rPr lang="en-US" altLang="zh-CN" sz="3600" b="1" dirty="0">
                <a:solidFill>
                  <a:schemeClr val="bg1"/>
                </a:solidFill>
                <a:latin typeface="微软雅黑" panose="020B0503020204020204" charset="-122"/>
                <a:ea typeface="微软雅黑" panose="020B0503020204020204" charset="-122"/>
                <a:cs typeface="+mn-ea"/>
                <a:sym typeface="+mn-lt"/>
              </a:rPr>
              <a:t>45%</a:t>
            </a:r>
            <a:endParaRPr lang="en-US" altLang="zh-CN" sz="3600" b="1" dirty="0">
              <a:solidFill>
                <a:schemeClr val="bg1"/>
              </a:solidFill>
              <a:latin typeface="微软雅黑" panose="020B0503020204020204" charset="-122"/>
              <a:ea typeface="微软雅黑" panose="020B0503020204020204" charset="-122"/>
              <a:cs typeface="+mn-ea"/>
              <a:sym typeface="+mn-lt"/>
            </a:endParaRPr>
          </a:p>
        </p:txBody>
      </p:sp>
      <p:sp>
        <p:nvSpPr>
          <p:cNvPr id="34" name="文本框 32"/>
          <p:cNvSpPr txBox="1"/>
          <p:nvPr/>
        </p:nvSpPr>
        <p:spPr>
          <a:xfrm>
            <a:off x="6513234" y="2493901"/>
            <a:ext cx="1300356" cy="646203"/>
          </a:xfrm>
          <a:prstGeom prst="rect">
            <a:avLst/>
          </a:prstGeom>
          <a:noFill/>
          <a:effectLst/>
        </p:spPr>
        <p:txBody>
          <a:bodyPr wrap="none" rtlCol="0">
            <a:spAutoFit/>
          </a:bodyPr>
          <a:p>
            <a:r>
              <a:rPr lang="en-US" altLang="zh-CN" sz="3200" b="1" dirty="0">
                <a:solidFill>
                  <a:schemeClr val="bg1"/>
                </a:solidFill>
                <a:latin typeface="微软雅黑" panose="020B0503020204020204" charset="-122"/>
                <a:ea typeface="微软雅黑" panose="020B0503020204020204" charset="-122"/>
                <a:cs typeface="+mn-ea"/>
                <a:sym typeface="+mn-lt"/>
              </a:rPr>
              <a:t>  </a:t>
            </a:r>
            <a:r>
              <a:rPr lang="en-US" altLang="zh-CN" sz="3600" b="1" dirty="0">
                <a:solidFill>
                  <a:schemeClr val="bg1"/>
                </a:solidFill>
                <a:latin typeface="微软雅黑" panose="020B0503020204020204" charset="-122"/>
                <a:ea typeface="微软雅黑" panose="020B0503020204020204" charset="-122"/>
                <a:cs typeface="+mn-ea"/>
                <a:sym typeface="+mn-lt"/>
              </a:rPr>
              <a:t>77%</a:t>
            </a:r>
            <a:endParaRPr lang="en-US" altLang="zh-CN" sz="3600" b="1" dirty="0">
              <a:solidFill>
                <a:schemeClr val="bg1"/>
              </a:solidFill>
              <a:latin typeface="微软雅黑" panose="020B0503020204020204" charset="-122"/>
              <a:ea typeface="微软雅黑" panose="020B0503020204020204" charset="-122"/>
              <a:cs typeface="+mn-ea"/>
              <a:sym typeface="+mn-lt"/>
            </a:endParaRPr>
          </a:p>
        </p:txBody>
      </p:sp>
      <p:sp>
        <p:nvSpPr>
          <p:cNvPr id="35" name="文本框 33"/>
          <p:cNvSpPr txBox="1"/>
          <p:nvPr/>
        </p:nvSpPr>
        <p:spPr>
          <a:xfrm>
            <a:off x="8968982" y="2493901"/>
            <a:ext cx="1300356" cy="646203"/>
          </a:xfrm>
          <a:prstGeom prst="rect">
            <a:avLst/>
          </a:prstGeom>
          <a:noFill/>
          <a:effectLst/>
        </p:spPr>
        <p:txBody>
          <a:bodyPr wrap="none" rtlCol="0">
            <a:spAutoFit/>
          </a:bodyPr>
          <a:p>
            <a:r>
              <a:rPr lang="en-US" altLang="zh-CN" sz="3200" b="1" dirty="0">
                <a:solidFill>
                  <a:schemeClr val="bg1"/>
                </a:solidFill>
                <a:latin typeface="微软雅黑" panose="020B0503020204020204" charset="-122"/>
                <a:ea typeface="微软雅黑" panose="020B0503020204020204" charset="-122"/>
                <a:cs typeface="+mn-ea"/>
                <a:sym typeface="+mn-lt"/>
              </a:rPr>
              <a:t>  </a:t>
            </a:r>
            <a:r>
              <a:rPr lang="en-US" altLang="zh-CN" sz="3600" b="1" dirty="0">
                <a:solidFill>
                  <a:schemeClr val="bg1"/>
                </a:solidFill>
                <a:latin typeface="微软雅黑" panose="020B0503020204020204" charset="-122"/>
                <a:ea typeface="微软雅黑" panose="020B0503020204020204" charset="-122"/>
                <a:cs typeface="+mn-ea"/>
                <a:sym typeface="+mn-lt"/>
              </a:rPr>
              <a:t>59%</a:t>
            </a:r>
            <a:endParaRPr lang="en-US" altLang="zh-CN" sz="3600" b="1" dirty="0">
              <a:solidFill>
                <a:schemeClr val="bg1"/>
              </a:solidFill>
              <a:latin typeface="微软雅黑" panose="020B0503020204020204" charset="-122"/>
              <a:ea typeface="微软雅黑" panose="020B0503020204020204" charset="-122"/>
              <a:cs typeface="+mn-ea"/>
              <a:sym typeface="+mn-lt"/>
            </a:endParaRPr>
          </a:p>
        </p:txBody>
      </p:sp>
      <p:sp>
        <p:nvSpPr>
          <p:cNvPr id="36" name="文本框 34"/>
          <p:cNvSpPr txBox="1"/>
          <p:nvPr/>
        </p:nvSpPr>
        <p:spPr>
          <a:xfrm>
            <a:off x="1970265" y="3518231"/>
            <a:ext cx="973343" cy="400110"/>
          </a:xfrm>
          <a:prstGeom prst="rect">
            <a:avLst/>
          </a:prstGeom>
          <a:noFill/>
          <a:effectLst/>
        </p:spPr>
        <p:txBody>
          <a:bodyPr wrap="none" rtlCol="0">
            <a:spAutoFit/>
          </a:bodyPr>
          <a:p>
            <a:r>
              <a:rPr lang="zh-CN" altLang="en-US" sz="2000" b="1" dirty="0">
                <a:solidFill>
                  <a:schemeClr val="bg1"/>
                </a:solidFill>
                <a:latin typeface="微软雅黑" panose="020B0503020204020204" charset="-122"/>
                <a:ea typeface="微软雅黑" panose="020B0503020204020204" charset="-122"/>
                <a:cs typeface="+mn-ea"/>
                <a:sym typeface="+mn-lt"/>
              </a:rPr>
              <a:t>小标题</a:t>
            </a:r>
            <a:endParaRPr lang="zh-CN" altLang="en-US" sz="2000" b="1" dirty="0">
              <a:solidFill>
                <a:schemeClr val="bg1"/>
              </a:solidFill>
              <a:latin typeface="微软雅黑" panose="020B0503020204020204" charset="-122"/>
              <a:ea typeface="微软雅黑" panose="020B0503020204020204" charset="-122"/>
              <a:cs typeface="+mn-ea"/>
              <a:sym typeface="+mn-lt"/>
            </a:endParaRPr>
          </a:p>
        </p:txBody>
      </p:sp>
      <p:sp>
        <p:nvSpPr>
          <p:cNvPr id="37" name="文本框 35"/>
          <p:cNvSpPr txBox="1"/>
          <p:nvPr/>
        </p:nvSpPr>
        <p:spPr>
          <a:xfrm>
            <a:off x="4422568" y="3518231"/>
            <a:ext cx="973343" cy="400110"/>
          </a:xfrm>
          <a:prstGeom prst="rect">
            <a:avLst/>
          </a:prstGeom>
          <a:noFill/>
          <a:effectLst/>
        </p:spPr>
        <p:txBody>
          <a:bodyPr wrap="none" rtlCol="0">
            <a:spAutoFit/>
          </a:bodyPr>
          <a:p>
            <a:r>
              <a:rPr lang="zh-CN" altLang="en-US" sz="2000" b="1" dirty="0">
                <a:solidFill>
                  <a:schemeClr val="bg1"/>
                </a:solidFill>
                <a:latin typeface="微软雅黑" panose="020B0503020204020204" charset="-122"/>
                <a:ea typeface="微软雅黑" panose="020B0503020204020204" charset="-122"/>
                <a:cs typeface="+mn-ea"/>
                <a:sym typeface="+mn-lt"/>
              </a:rPr>
              <a:t>小标题</a:t>
            </a:r>
            <a:endParaRPr lang="zh-CN" altLang="en-US" sz="2000" b="1" dirty="0">
              <a:solidFill>
                <a:schemeClr val="bg1"/>
              </a:solidFill>
              <a:latin typeface="微软雅黑" panose="020B0503020204020204" charset="-122"/>
              <a:ea typeface="微软雅黑" panose="020B0503020204020204" charset="-122"/>
              <a:cs typeface="+mn-ea"/>
              <a:sym typeface="+mn-lt"/>
            </a:endParaRPr>
          </a:p>
        </p:txBody>
      </p:sp>
      <p:sp>
        <p:nvSpPr>
          <p:cNvPr id="38" name="文本框 36"/>
          <p:cNvSpPr txBox="1"/>
          <p:nvPr/>
        </p:nvSpPr>
        <p:spPr>
          <a:xfrm>
            <a:off x="6784339" y="3518231"/>
            <a:ext cx="973343" cy="400110"/>
          </a:xfrm>
          <a:prstGeom prst="rect">
            <a:avLst/>
          </a:prstGeom>
          <a:noFill/>
          <a:effectLst/>
        </p:spPr>
        <p:txBody>
          <a:bodyPr wrap="none" rtlCol="0">
            <a:spAutoFit/>
          </a:bodyPr>
          <a:p>
            <a:r>
              <a:rPr lang="zh-CN" altLang="en-US" sz="2000" b="1" dirty="0">
                <a:solidFill>
                  <a:schemeClr val="bg1"/>
                </a:solidFill>
                <a:latin typeface="微软雅黑" panose="020B0503020204020204" charset="-122"/>
                <a:ea typeface="微软雅黑" panose="020B0503020204020204" charset="-122"/>
                <a:cs typeface="+mn-ea"/>
                <a:sym typeface="+mn-lt"/>
              </a:rPr>
              <a:t>小标题</a:t>
            </a:r>
            <a:endParaRPr lang="zh-CN" altLang="en-US" sz="2000" b="1" dirty="0">
              <a:solidFill>
                <a:schemeClr val="bg1"/>
              </a:solidFill>
              <a:latin typeface="微软雅黑" panose="020B0503020204020204" charset="-122"/>
              <a:ea typeface="微软雅黑" panose="020B0503020204020204" charset="-122"/>
              <a:cs typeface="+mn-ea"/>
              <a:sym typeface="+mn-lt"/>
            </a:endParaRPr>
          </a:p>
        </p:txBody>
      </p:sp>
      <p:sp>
        <p:nvSpPr>
          <p:cNvPr id="39" name="文本框 37"/>
          <p:cNvSpPr txBox="1"/>
          <p:nvPr/>
        </p:nvSpPr>
        <p:spPr>
          <a:xfrm>
            <a:off x="9236622" y="3518231"/>
            <a:ext cx="973343" cy="400110"/>
          </a:xfrm>
          <a:prstGeom prst="rect">
            <a:avLst/>
          </a:prstGeom>
          <a:noFill/>
          <a:effectLst/>
        </p:spPr>
        <p:txBody>
          <a:bodyPr wrap="none" rtlCol="0">
            <a:spAutoFit/>
          </a:bodyPr>
          <a:p>
            <a:r>
              <a:rPr lang="zh-CN" altLang="en-US" sz="2000" b="1" dirty="0">
                <a:solidFill>
                  <a:schemeClr val="bg1"/>
                </a:solidFill>
                <a:latin typeface="微软雅黑" panose="020B0503020204020204" charset="-122"/>
                <a:ea typeface="微软雅黑" panose="020B0503020204020204" charset="-122"/>
                <a:cs typeface="+mn-ea"/>
                <a:sym typeface="+mn-lt"/>
              </a:rPr>
              <a:t>小标题</a:t>
            </a:r>
            <a:endParaRPr lang="zh-CN" altLang="en-US" sz="2000" b="1" dirty="0">
              <a:solidFill>
                <a:schemeClr val="bg1"/>
              </a:solidFill>
              <a:latin typeface="微软雅黑" panose="020B0503020204020204" charset="-122"/>
              <a:ea typeface="微软雅黑" panose="020B0503020204020204" charset="-122"/>
              <a:cs typeface="+mn-ea"/>
              <a:sym typeface="+mn-lt"/>
            </a:endParaRPr>
          </a:p>
        </p:txBody>
      </p:sp>
      <p:sp>
        <p:nvSpPr>
          <p:cNvPr id="40" name="文本框 38"/>
          <p:cNvSpPr txBox="1"/>
          <p:nvPr/>
        </p:nvSpPr>
        <p:spPr>
          <a:xfrm>
            <a:off x="1264664" y="4469089"/>
            <a:ext cx="2153050" cy="1383665"/>
          </a:xfrm>
          <a:prstGeom prst="rect">
            <a:avLst/>
          </a:prstGeom>
          <a:noFill/>
          <a:effectLst/>
        </p:spPr>
        <p:txBody>
          <a:bodyPr wrap="square" rtlCol="0">
            <a:spAutoFit/>
          </a:bodyPr>
          <a:p>
            <a:pPr algn="ctr">
              <a:lnSpc>
                <a:spcPct val="150000"/>
              </a:lnSpc>
            </a:pPr>
            <a:r>
              <a:rPr lang="zh-CN" altLang="en-US" sz="1400" dirty="0">
                <a:solidFill>
                  <a:srgbClr val="232616"/>
                </a:solidFill>
                <a:latin typeface="微软雅黑" panose="020B0503020204020204" charset="-122"/>
                <a:ea typeface="微软雅黑" panose="020B0503020204020204" charset="-122"/>
                <a:cs typeface="微软雅黑" panose="020B0503020204020204" charset="-122"/>
                <a:sym typeface="+mn-ea"/>
              </a:rPr>
              <a:t>  点击此处可以添加你需要的内容，点击此处可以添加你需要的内容</a:t>
            </a:r>
            <a:endParaRPr lang="zh-CN" altLang="en-US" sz="1400" dirty="0">
              <a:solidFill>
                <a:srgbClr val="232616"/>
              </a:solidFill>
              <a:latin typeface="微软雅黑" panose="020B0503020204020204" charset="-122"/>
              <a:ea typeface="微软雅黑" panose="020B0503020204020204" charset="-122"/>
              <a:cs typeface="微软雅黑" panose="020B0503020204020204" charset="-122"/>
            </a:endParaRPr>
          </a:p>
          <a:p>
            <a:pPr algn="ctr">
              <a:lnSpc>
                <a:spcPct val="150000"/>
              </a:lnSpc>
            </a:pPr>
            <a:endParaRPr lang="zh-CN" altLang="en-US" sz="1400" dirty="0">
              <a:solidFill>
                <a:srgbClr val="232616"/>
              </a:solidFill>
              <a:latin typeface="微软雅黑" panose="020B0503020204020204" charset="-122"/>
              <a:ea typeface="微软雅黑" panose="020B0503020204020204" charset="-122"/>
              <a:cs typeface="微软雅黑" panose="020B0503020204020204" charset="-122"/>
              <a:sym typeface="+mn-lt"/>
            </a:endParaRPr>
          </a:p>
        </p:txBody>
      </p:sp>
      <p:sp>
        <p:nvSpPr>
          <p:cNvPr id="41" name="文本框 39"/>
          <p:cNvSpPr txBox="1"/>
          <p:nvPr/>
        </p:nvSpPr>
        <p:spPr>
          <a:xfrm>
            <a:off x="3716966" y="4469089"/>
            <a:ext cx="2153050" cy="1383665"/>
          </a:xfrm>
          <a:prstGeom prst="rect">
            <a:avLst/>
          </a:prstGeom>
          <a:noFill/>
          <a:effectLst/>
        </p:spPr>
        <p:txBody>
          <a:bodyPr wrap="square" rtlCol="0">
            <a:spAutoFit/>
          </a:bodyPr>
          <a:p>
            <a:pPr algn="ctr">
              <a:lnSpc>
                <a:spcPct val="150000"/>
              </a:lnSpc>
            </a:pPr>
            <a:r>
              <a:rPr lang="zh-CN" altLang="en-US" sz="1400" dirty="0">
                <a:solidFill>
                  <a:srgbClr val="232616"/>
                </a:solidFill>
                <a:latin typeface="微软雅黑" panose="020B0503020204020204" charset="-122"/>
                <a:ea typeface="微软雅黑" panose="020B0503020204020204" charset="-122"/>
                <a:cs typeface="微软雅黑" panose="020B0503020204020204" charset="-122"/>
                <a:sym typeface="+mn-ea"/>
              </a:rPr>
              <a:t>  点击此处可以添加你需要的内容，点击此处可以添加你需要的内容</a:t>
            </a:r>
            <a:endParaRPr lang="zh-CN" altLang="en-US" sz="1400" dirty="0">
              <a:solidFill>
                <a:srgbClr val="232616"/>
              </a:solidFill>
              <a:latin typeface="微软雅黑" panose="020B0503020204020204" charset="-122"/>
              <a:ea typeface="微软雅黑" panose="020B0503020204020204" charset="-122"/>
              <a:cs typeface="微软雅黑" panose="020B0503020204020204" charset="-122"/>
            </a:endParaRPr>
          </a:p>
          <a:p>
            <a:pPr algn="ctr">
              <a:lnSpc>
                <a:spcPct val="150000"/>
              </a:lnSpc>
            </a:pPr>
            <a:endParaRPr lang="zh-CN" altLang="en-US" sz="1400" dirty="0">
              <a:solidFill>
                <a:srgbClr val="232616"/>
              </a:solidFill>
              <a:latin typeface="微软雅黑" panose="020B0503020204020204" charset="-122"/>
              <a:ea typeface="微软雅黑" panose="020B0503020204020204" charset="-122"/>
              <a:cs typeface="微软雅黑" panose="020B0503020204020204" charset="-122"/>
              <a:sym typeface="+mn-lt"/>
            </a:endParaRPr>
          </a:p>
        </p:txBody>
      </p:sp>
      <p:sp>
        <p:nvSpPr>
          <p:cNvPr id="42" name="文本框 40"/>
          <p:cNvSpPr txBox="1"/>
          <p:nvPr/>
        </p:nvSpPr>
        <p:spPr>
          <a:xfrm>
            <a:off x="6169268" y="4469089"/>
            <a:ext cx="2153050" cy="1383665"/>
          </a:xfrm>
          <a:prstGeom prst="rect">
            <a:avLst/>
          </a:prstGeom>
          <a:noFill/>
          <a:effectLst/>
        </p:spPr>
        <p:txBody>
          <a:bodyPr wrap="square" rtlCol="0">
            <a:spAutoFit/>
          </a:bodyPr>
          <a:p>
            <a:pPr algn="ctr">
              <a:lnSpc>
                <a:spcPct val="150000"/>
              </a:lnSpc>
            </a:pPr>
            <a:r>
              <a:rPr lang="zh-CN" altLang="en-US" sz="1400" dirty="0">
                <a:solidFill>
                  <a:srgbClr val="232616"/>
                </a:solidFill>
                <a:latin typeface="微软雅黑" panose="020B0503020204020204" charset="-122"/>
                <a:ea typeface="微软雅黑" panose="020B0503020204020204" charset="-122"/>
                <a:cs typeface="微软雅黑" panose="020B0503020204020204" charset="-122"/>
                <a:sym typeface="+mn-ea"/>
              </a:rPr>
              <a:t>  点击此处可以添加你需要的内容，点击此处可以添加你需要的内容</a:t>
            </a:r>
            <a:endParaRPr lang="zh-CN" altLang="en-US" sz="1400" dirty="0">
              <a:solidFill>
                <a:srgbClr val="232616"/>
              </a:solidFill>
              <a:latin typeface="微软雅黑" panose="020B0503020204020204" charset="-122"/>
              <a:ea typeface="微软雅黑" panose="020B0503020204020204" charset="-122"/>
              <a:cs typeface="微软雅黑" panose="020B0503020204020204" charset="-122"/>
            </a:endParaRPr>
          </a:p>
          <a:p>
            <a:pPr algn="ctr">
              <a:lnSpc>
                <a:spcPct val="150000"/>
              </a:lnSpc>
            </a:pPr>
            <a:endParaRPr lang="zh-CN" altLang="en-US" sz="1400" dirty="0">
              <a:solidFill>
                <a:srgbClr val="232616"/>
              </a:solidFill>
              <a:latin typeface="微软雅黑" panose="020B0503020204020204" charset="-122"/>
              <a:ea typeface="微软雅黑" panose="020B0503020204020204" charset="-122"/>
              <a:cs typeface="微软雅黑" panose="020B0503020204020204" charset="-122"/>
              <a:sym typeface="+mn-lt"/>
            </a:endParaRPr>
          </a:p>
        </p:txBody>
      </p:sp>
      <p:sp>
        <p:nvSpPr>
          <p:cNvPr id="43" name="文本框 41"/>
          <p:cNvSpPr txBox="1"/>
          <p:nvPr/>
        </p:nvSpPr>
        <p:spPr>
          <a:xfrm>
            <a:off x="8567189" y="4469089"/>
            <a:ext cx="2153050" cy="1383665"/>
          </a:xfrm>
          <a:prstGeom prst="rect">
            <a:avLst/>
          </a:prstGeom>
          <a:noFill/>
          <a:effectLst/>
        </p:spPr>
        <p:txBody>
          <a:bodyPr wrap="square" rtlCol="0">
            <a:spAutoFit/>
          </a:bodyPr>
          <a:p>
            <a:pPr algn="ctr">
              <a:lnSpc>
                <a:spcPct val="150000"/>
              </a:lnSpc>
            </a:pPr>
            <a:r>
              <a:rPr lang="zh-CN" altLang="en-US" sz="1400" dirty="0">
                <a:solidFill>
                  <a:srgbClr val="232616"/>
                </a:solidFill>
                <a:latin typeface="微软雅黑" panose="020B0503020204020204" charset="-122"/>
                <a:ea typeface="微软雅黑" panose="020B0503020204020204" charset="-122"/>
                <a:cs typeface="微软雅黑" panose="020B0503020204020204" charset="-122"/>
                <a:sym typeface="+mn-ea"/>
              </a:rPr>
              <a:t>  点击此处可以添加你需要的内容，点击此处可以添加你需要的内容</a:t>
            </a:r>
            <a:endParaRPr lang="zh-CN" altLang="en-US" sz="1400" dirty="0">
              <a:solidFill>
                <a:srgbClr val="232616"/>
              </a:solidFill>
              <a:latin typeface="微软雅黑" panose="020B0503020204020204" charset="-122"/>
              <a:ea typeface="微软雅黑" panose="020B0503020204020204" charset="-122"/>
              <a:cs typeface="微软雅黑" panose="020B0503020204020204" charset="-122"/>
            </a:endParaRPr>
          </a:p>
          <a:p>
            <a:pPr algn="ctr">
              <a:lnSpc>
                <a:spcPct val="150000"/>
              </a:lnSpc>
            </a:pPr>
            <a:endParaRPr lang="zh-CN" altLang="en-US" sz="1400" dirty="0">
              <a:solidFill>
                <a:srgbClr val="232616"/>
              </a:solidFill>
              <a:latin typeface="微软雅黑" panose="020B0503020204020204" charset="-122"/>
              <a:ea typeface="微软雅黑" panose="020B0503020204020204" charset="-122"/>
              <a:cs typeface="微软雅黑" panose="020B0503020204020204" charset="-122"/>
              <a:sym typeface="+mn-lt"/>
            </a:endParaRPr>
          </a:p>
        </p:txBody>
      </p:sp>
    </p:spTree>
    <p:custDataLst>
      <p:tags r:id="rId3"/>
    </p:custData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组合 13"/>
          <p:cNvGrpSpPr/>
          <p:nvPr/>
        </p:nvGrpSpPr>
        <p:grpSpPr>
          <a:xfrm>
            <a:off x="-165100" y="-242570"/>
            <a:ext cx="3102610" cy="1320800"/>
            <a:chOff x="-526" y="-602"/>
            <a:chExt cx="4886" cy="2080"/>
          </a:xfrm>
        </p:grpSpPr>
        <p:pic>
          <p:nvPicPr>
            <p:cNvPr id="2" name="图片 1" descr="预览图_千图网_编号28361611"/>
            <p:cNvPicPr>
              <a:picLocks noChangeAspect="1"/>
            </p:cNvPicPr>
            <p:nvPr>
              <p:custDataLst>
                <p:tags r:id="rId1"/>
              </p:custDataLst>
            </p:nvPr>
          </p:nvPicPr>
          <p:blipFill>
            <a:blip r:embed="rId2"/>
            <a:srcRect l="-6839" t="69945" r="75708" b="-11994"/>
            <a:stretch>
              <a:fillRect/>
            </a:stretch>
          </p:blipFill>
          <p:spPr>
            <a:xfrm rot="10800000" flipH="1">
              <a:off x="-526" y="-602"/>
              <a:ext cx="2080" cy="2080"/>
            </a:xfrm>
            <a:prstGeom prst="sun">
              <a:avLst/>
            </a:prstGeom>
          </p:spPr>
        </p:pic>
        <p:sp>
          <p:nvSpPr>
            <p:cNvPr id="12" name="文本框 11"/>
            <p:cNvSpPr txBox="1"/>
            <p:nvPr/>
          </p:nvSpPr>
          <p:spPr>
            <a:xfrm>
              <a:off x="1506" y="26"/>
              <a:ext cx="2854" cy="824"/>
            </a:xfrm>
            <a:prstGeom prst="rect">
              <a:avLst/>
            </a:prstGeom>
            <a:noFill/>
          </p:spPr>
          <p:txBody>
            <a:bodyPr wrap="square" rtlCol="0">
              <a:spAutoFit/>
            </a:bodyPr>
            <a:p>
              <a:r>
                <a:rPr lang="zh-CN" altLang="en-US" sz="2800" dirty="0">
                  <a:latin typeface="+mj-ea"/>
                  <a:ea typeface="+mj-ea"/>
                </a:rPr>
                <a:t>添加标题</a:t>
              </a:r>
              <a:endParaRPr lang="zh-CN" altLang="en-US" sz="2800" dirty="0">
                <a:latin typeface="+mj-ea"/>
                <a:ea typeface="+mj-ea"/>
              </a:endParaRPr>
            </a:p>
          </p:txBody>
        </p:sp>
        <p:sp>
          <p:nvSpPr>
            <p:cNvPr id="13" name="文本框 12"/>
            <p:cNvSpPr txBox="1"/>
            <p:nvPr/>
          </p:nvSpPr>
          <p:spPr>
            <a:xfrm>
              <a:off x="1554" y="673"/>
              <a:ext cx="2512" cy="630"/>
            </a:xfrm>
            <a:prstGeom prst="rect">
              <a:avLst/>
            </a:prstGeom>
            <a:noFill/>
          </p:spPr>
          <p:txBody>
            <a:bodyPr wrap="square" rtlCol="0">
              <a:spAutoFit/>
            </a:bodyPr>
            <a:p>
              <a:r>
                <a:rPr lang="en-US" altLang="zh-CN" sz="2000" dirty="0">
                  <a:solidFill>
                    <a:schemeClr val="tx1">
                      <a:lumMod val="65000"/>
                      <a:lumOff val="35000"/>
                    </a:schemeClr>
                  </a:solidFill>
                  <a:latin typeface="+mj-lt"/>
                </a:rPr>
                <a:t>Add a title</a:t>
              </a:r>
              <a:endParaRPr lang="zh-CN" altLang="en-US" sz="2000" dirty="0">
                <a:solidFill>
                  <a:schemeClr val="tx1">
                    <a:lumMod val="65000"/>
                    <a:lumOff val="35000"/>
                  </a:schemeClr>
                </a:solidFill>
                <a:latin typeface="+mj-lt"/>
              </a:endParaRPr>
            </a:p>
          </p:txBody>
        </p:sp>
      </p:grpSp>
      <p:grpSp>
        <p:nvGrpSpPr>
          <p:cNvPr id="46" name="Group 8"/>
          <p:cNvGrpSpPr/>
          <p:nvPr/>
        </p:nvGrpSpPr>
        <p:grpSpPr>
          <a:xfrm>
            <a:off x="4509946" y="3645000"/>
            <a:ext cx="3170513" cy="1658877"/>
            <a:chOff x="3367796" y="2720210"/>
            <a:chExt cx="2408409" cy="1260128"/>
          </a:xfrm>
          <a:solidFill>
            <a:srgbClr val="219BA1"/>
          </a:solidFill>
        </p:grpSpPr>
        <p:sp>
          <p:nvSpPr>
            <p:cNvPr id="47" name="Freeform 234"/>
            <p:cNvSpPr/>
            <p:nvPr/>
          </p:nvSpPr>
          <p:spPr bwMode="auto">
            <a:xfrm>
              <a:off x="3367796" y="3068174"/>
              <a:ext cx="1205448" cy="912164"/>
            </a:xfrm>
            <a:custGeom>
              <a:avLst/>
              <a:gdLst/>
              <a:ahLst/>
              <a:cxnLst>
                <a:cxn ang="0">
                  <a:pos x="485" y="367"/>
                </a:cxn>
                <a:cxn ang="0">
                  <a:pos x="0" y="229"/>
                </a:cxn>
                <a:cxn ang="0">
                  <a:pos x="0" y="0"/>
                </a:cxn>
                <a:cxn ang="0">
                  <a:pos x="485" y="139"/>
                </a:cxn>
                <a:cxn ang="0">
                  <a:pos x="485" y="367"/>
                </a:cxn>
              </a:cxnLst>
              <a:rect l="0" t="0" r="r" b="b"/>
              <a:pathLst>
                <a:path w="485" h="367">
                  <a:moveTo>
                    <a:pt x="485" y="367"/>
                  </a:moveTo>
                  <a:lnTo>
                    <a:pt x="0" y="229"/>
                  </a:lnTo>
                  <a:lnTo>
                    <a:pt x="0" y="0"/>
                  </a:lnTo>
                  <a:lnTo>
                    <a:pt x="485" y="139"/>
                  </a:lnTo>
                  <a:lnTo>
                    <a:pt x="485" y="367"/>
                  </a:lnTo>
                  <a:close/>
                </a:path>
              </a:pathLst>
            </a:custGeom>
            <a:grpFill/>
            <a:ln w="9525">
              <a:noFill/>
              <a:round/>
            </a:ln>
          </p:spPr>
          <p:txBody>
            <a:bodyPr vert="horz" wrap="square" lIns="121920" tIns="60960" rIns="121920" bIns="60960" numCol="1" anchor="t" anchorCtr="0" compatLnSpc="1"/>
            <a:p>
              <a:endParaRPr lang="en-US" sz="1600">
                <a:solidFill>
                  <a:schemeClr val="tx1">
                    <a:lumMod val="75000"/>
                    <a:lumOff val="25000"/>
                  </a:schemeClr>
                </a:solidFill>
                <a:latin typeface="微软雅黑" panose="020B0503020204020204" charset="-122"/>
                <a:ea typeface="微软雅黑" panose="020B0503020204020204" charset="-122"/>
              </a:endParaRPr>
            </a:p>
          </p:txBody>
        </p:sp>
        <p:sp>
          <p:nvSpPr>
            <p:cNvPr id="75" name="Freeform 235"/>
            <p:cNvSpPr/>
            <p:nvPr/>
          </p:nvSpPr>
          <p:spPr bwMode="auto">
            <a:xfrm>
              <a:off x="4570757" y="3068174"/>
              <a:ext cx="1205448" cy="912164"/>
            </a:xfrm>
            <a:custGeom>
              <a:avLst/>
              <a:gdLst/>
              <a:ahLst/>
              <a:cxnLst>
                <a:cxn ang="0">
                  <a:pos x="485" y="229"/>
                </a:cxn>
                <a:cxn ang="0">
                  <a:pos x="0" y="367"/>
                </a:cxn>
                <a:cxn ang="0">
                  <a:pos x="0" y="139"/>
                </a:cxn>
                <a:cxn ang="0">
                  <a:pos x="485" y="0"/>
                </a:cxn>
                <a:cxn ang="0">
                  <a:pos x="485" y="229"/>
                </a:cxn>
              </a:cxnLst>
              <a:rect l="0" t="0" r="r" b="b"/>
              <a:pathLst>
                <a:path w="485" h="367">
                  <a:moveTo>
                    <a:pt x="485" y="229"/>
                  </a:moveTo>
                  <a:lnTo>
                    <a:pt x="0" y="367"/>
                  </a:lnTo>
                  <a:lnTo>
                    <a:pt x="0" y="139"/>
                  </a:lnTo>
                  <a:lnTo>
                    <a:pt x="485" y="0"/>
                  </a:lnTo>
                  <a:lnTo>
                    <a:pt x="485" y="229"/>
                  </a:lnTo>
                  <a:close/>
                </a:path>
              </a:pathLst>
            </a:custGeom>
            <a:grpFill/>
            <a:ln w="9525">
              <a:noFill/>
              <a:round/>
            </a:ln>
          </p:spPr>
          <p:txBody>
            <a:bodyPr vert="horz" wrap="square" lIns="121920" tIns="60960" rIns="121920" bIns="60960" numCol="1" anchor="t" anchorCtr="0" compatLnSpc="1"/>
            <a:p>
              <a:endParaRPr lang="en-US" sz="1600">
                <a:solidFill>
                  <a:schemeClr val="tx1">
                    <a:lumMod val="75000"/>
                    <a:lumOff val="25000"/>
                  </a:schemeClr>
                </a:solidFill>
                <a:latin typeface="微软雅黑" panose="020B0503020204020204" charset="-122"/>
                <a:ea typeface="微软雅黑" panose="020B0503020204020204" charset="-122"/>
              </a:endParaRPr>
            </a:p>
          </p:txBody>
        </p:sp>
        <p:sp>
          <p:nvSpPr>
            <p:cNvPr id="76" name="Freeform 236"/>
            <p:cNvSpPr/>
            <p:nvPr/>
          </p:nvSpPr>
          <p:spPr bwMode="auto">
            <a:xfrm>
              <a:off x="3367796" y="2720210"/>
              <a:ext cx="2408409" cy="693443"/>
            </a:xfrm>
            <a:custGeom>
              <a:avLst/>
              <a:gdLst/>
              <a:ahLst/>
              <a:cxnLst>
                <a:cxn ang="0">
                  <a:pos x="969" y="140"/>
                </a:cxn>
                <a:cxn ang="0">
                  <a:pos x="484" y="279"/>
                </a:cxn>
                <a:cxn ang="0">
                  <a:pos x="0" y="140"/>
                </a:cxn>
                <a:cxn ang="0">
                  <a:pos x="0" y="138"/>
                </a:cxn>
                <a:cxn ang="0">
                  <a:pos x="485" y="0"/>
                </a:cxn>
                <a:cxn ang="0">
                  <a:pos x="969" y="138"/>
                </a:cxn>
                <a:cxn ang="0">
                  <a:pos x="969" y="140"/>
                </a:cxn>
              </a:cxnLst>
              <a:rect l="0" t="0" r="r" b="b"/>
              <a:pathLst>
                <a:path w="969" h="279">
                  <a:moveTo>
                    <a:pt x="969" y="140"/>
                  </a:moveTo>
                  <a:lnTo>
                    <a:pt x="484" y="279"/>
                  </a:lnTo>
                  <a:lnTo>
                    <a:pt x="0" y="140"/>
                  </a:lnTo>
                  <a:lnTo>
                    <a:pt x="0" y="138"/>
                  </a:lnTo>
                  <a:lnTo>
                    <a:pt x="485" y="0"/>
                  </a:lnTo>
                  <a:lnTo>
                    <a:pt x="969" y="138"/>
                  </a:lnTo>
                  <a:lnTo>
                    <a:pt x="969" y="140"/>
                  </a:lnTo>
                  <a:close/>
                </a:path>
              </a:pathLst>
            </a:custGeom>
            <a:grpFill/>
            <a:ln w="9525">
              <a:noFill/>
              <a:round/>
            </a:ln>
          </p:spPr>
          <p:txBody>
            <a:bodyPr vert="horz" wrap="square" lIns="121920" tIns="60960" rIns="121920" bIns="60960" numCol="1" anchor="t" anchorCtr="0" compatLnSpc="1"/>
            <a:p>
              <a:endParaRPr lang="en-US" sz="1600">
                <a:solidFill>
                  <a:schemeClr val="tx1">
                    <a:lumMod val="75000"/>
                    <a:lumOff val="25000"/>
                  </a:schemeClr>
                </a:solidFill>
                <a:latin typeface="微软雅黑" panose="020B0503020204020204" charset="-122"/>
                <a:ea typeface="微软雅黑" panose="020B0503020204020204" charset="-122"/>
              </a:endParaRPr>
            </a:p>
          </p:txBody>
        </p:sp>
      </p:grpSp>
      <p:grpSp>
        <p:nvGrpSpPr>
          <p:cNvPr id="77" name="Group 12"/>
          <p:cNvGrpSpPr/>
          <p:nvPr/>
        </p:nvGrpSpPr>
        <p:grpSpPr>
          <a:xfrm>
            <a:off x="4882947" y="3131305"/>
            <a:ext cx="2424511" cy="1266243"/>
            <a:chOff x="3651138" y="2329993"/>
            <a:chExt cx="1841725" cy="961872"/>
          </a:xfrm>
          <a:solidFill>
            <a:srgbClr val="D87F98"/>
          </a:solidFill>
        </p:grpSpPr>
        <p:sp>
          <p:nvSpPr>
            <p:cNvPr id="78" name="Freeform 237"/>
            <p:cNvSpPr/>
            <p:nvPr/>
          </p:nvSpPr>
          <p:spPr bwMode="auto">
            <a:xfrm>
              <a:off x="3651138" y="2595937"/>
              <a:ext cx="919619" cy="695928"/>
            </a:xfrm>
            <a:custGeom>
              <a:avLst/>
              <a:gdLst/>
              <a:ahLst/>
              <a:cxnLst>
                <a:cxn ang="0">
                  <a:pos x="370" y="280"/>
                </a:cxn>
                <a:cxn ang="0">
                  <a:pos x="0" y="175"/>
                </a:cxn>
                <a:cxn ang="0">
                  <a:pos x="0" y="0"/>
                </a:cxn>
                <a:cxn ang="0">
                  <a:pos x="370" y="105"/>
                </a:cxn>
                <a:cxn ang="0">
                  <a:pos x="370" y="280"/>
                </a:cxn>
              </a:cxnLst>
              <a:rect l="0" t="0" r="r" b="b"/>
              <a:pathLst>
                <a:path w="370" h="280">
                  <a:moveTo>
                    <a:pt x="370" y="280"/>
                  </a:moveTo>
                  <a:lnTo>
                    <a:pt x="0" y="175"/>
                  </a:lnTo>
                  <a:lnTo>
                    <a:pt x="0" y="0"/>
                  </a:lnTo>
                  <a:lnTo>
                    <a:pt x="370" y="105"/>
                  </a:lnTo>
                  <a:lnTo>
                    <a:pt x="370" y="280"/>
                  </a:lnTo>
                  <a:close/>
                </a:path>
              </a:pathLst>
            </a:custGeom>
            <a:grpFill/>
            <a:ln w="9525">
              <a:noFill/>
              <a:round/>
            </a:ln>
          </p:spPr>
          <p:txBody>
            <a:bodyPr vert="horz" wrap="square" lIns="121920" tIns="60960" rIns="121920" bIns="60960" numCol="1" anchor="t" anchorCtr="0" compatLnSpc="1"/>
            <a:p>
              <a:endParaRPr lang="en-US" sz="1600">
                <a:solidFill>
                  <a:schemeClr val="tx1">
                    <a:lumMod val="75000"/>
                    <a:lumOff val="25000"/>
                  </a:schemeClr>
                </a:solidFill>
                <a:latin typeface="微软雅黑" panose="020B0503020204020204" charset="-122"/>
                <a:ea typeface="微软雅黑" panose="020B0503020204020204" charset="-122"/>
              </a:endParaRPr>
            </a:p>
          </p:txBody>
        </p:sp>
        <p:sp>
          <p:nvSpPr>
            <p:cNvPr id="79" name="Freeform 238"/>
            <p:cNvSpPr/>
            <p:nvPr/>
          </p:nvSpPr>
          <p:spPr bwMode="auto">
            <a:xfrm>
              <a:off x="4570757" y="2595937"/>
              <a:ext cx="922105" cy="695928"/>
            </a:xfrm>
            <a:custGeom>
              <a:avLst/>
              <a:gdLst/>
              <a:ahLst/>
              <a:cxnLst>
                <a:cxn ang="0">
                  <a:pos x="371" y="175"/>
                </a:cxn>
                <a:cxn ang="0">
                  <a:pos x="0" y="280"/>
                </a:cxn>
                <a:cxn ang="0">
                  <a:pos x="0" y="105"/>
                </a:cxn>
                <a:cxn ang="0">
                  <a:pos x="371" y="0"/>
                </a:cxn>
                <a:cxn ang="0">
                  <a:pos x="371" y="175"/>
                </a:cxn>
              </a:cxnLst>
              <a:rect l="0" t="0" r="r" b="b"/>
              <a:pathLst>
                <a:path w="371" h="280">
                  <a:moveTo>
                    <a:pt x="371" y="175"/>
                  </a:moveTo>
                  <a:lnTo>
                    <a:pt x="0" y="280"/>
                  </a:lnTo>
                  <a:lnTo>
                    <a:pt x="0" y="105"/>
                  </a:lnTo>
                  <a:lnTo>
                    <a:pt x="371" y="0"/>
                  </a:lnTo>
                  <a:lnTo>
                    <a:pt x="371" y="175"/>
                  </a:lnTo>
                  <a:close/>
                </a:path>
              </a:pathLst>
            </a:custGeom>
            <a:grpFill/>
            <a:ln w="9525">
              <a:noFill/>
              <a:round/>
            </a:ln>
          </p:spPr>
          <p:txBody>
            <a:bodyPr vert="horz" wrap="square" lIns="121920" tIns="60960" rIns="121920" bIns="60960" numCol="1" anchor="t" anchorCtr="0" compatLnSpc="1"/>
            <a:p>
              <a:endParaRPr lang="en-US" sz="1600">
                <a:solidFill>
                  <a:schemeClr val="tx1">
                    <a:lumMod val="75000"/>
                    <a:lumOff val="25000"/>
                  </a:schemeClr>
                </a:solidFill>
                <a:latin typeface="微软雅黑" panose="020B0503020204020204" charset="-122"/>
                <a:ea typeface="微软雅黑" panose="020B0503020204020204" charset="-122"/>
              </a:endParaRPr>
            </a:p>
          </p:txBody>
        </p:sp>
        <p:sp>
          <p:nvSpPr>
            <p:cNvPr id="80" name="Freeform 239"/>
            <p:cNvSpPr/>
            <p:nvPr/>
          </p:nvSpPr>
          <p:spPr bwMode="auto">
            <a:xfrm>
              <a:off x="3651138" y="2329993"/>
              <a:ext cx="1841725" cy="526917"/>
            </a:xfrm>
            <a:custGeom>
              <a:avLst/>
              <a:gdLst/>
              <a:ahLst/>
              <a:cxnLst>
                <a:cxn ang="0">
                  <a:pos x="741" y="107"/>
                </a:cxn>
                <a:cxn ang="0">
                  <a:pos x="370" y="212"/>
                </a:cxn>
                <a:cxn ang="0">
                  <a:pos x="0" y="107"/>
                </a:cxn>
                <a:cxn ang="0">
                  <a:pos x="0" y="105"/>
                </a:cxn>
                <a:cxn ang="0">
                  <a:pos x="370" y="0"/>
                </a:cxn>
                <a:cxn ang="0">
                  <a:pos x="741" y="105"/>
                </a:cxn>
                <a:cxn ang="0">
                  <a:pos x="741" y="107"/>
                </a:cxn>
              </a:cxnLst>
              <a:rect l="0" t="0" r="r" b="b"/>
              <a:pathLst>
                <a:path w="741" h="212">
                  <a:moveTo>
                    <a:pt x="741" y="107"/>
                  </a:moveTo>
                  <a:lnTo>
                    <a:pt x="370" y="212"/>
                  </a:lnTo>
                  <a:lnTo>
                    <a:pt x="0" y="107"/>
                  </a:lnTo>
                  <a:lnTo>
                    <a:pt x="0" y="105"/>
                  </a:lnTo>
                  <a:lnTo>
                    <a:pt x="370" y="0"/>
                  </a:lnTo>
                  <a:lnTo>
                    <a:pt x="741" y="105"/>
                  </a:lnTo>
                  <a:lnTo>
                    <a:pt x="741" y="107"/>
                  </a:lnTo>
                  <a:close/>
                </a:path>
              </a:pathLst>
            </a:custGeom>
            <a:grpFill/>
            <a:ln w="9525">
              <a:noFill/>
              <a:round/>
            </a:ln>
          </p:spPr>
          <p:txBody>
            <a:bodyPr vert="horz" wrap="square" lIns="121920" tIns="60960" rIns="121920" bIns="60960" numCol="1" anchor="t" anchorCtr="0" compatLnSpc="1"/>
            <a:p>
              <a:endParaRPr lang="en-US" sz="1600">
                <a:solidFill>
                  <a:schemeClr val="tx1">
                    <a:lumMod val="75000"/>
                    <a:lumOff val="25000"/>
                  </a:schemeClr>
                </a:solidFill>
                <a:latin typeface="微软雅黑" panose="020B0503020204020204" charset="-122"/>
                <a:ea typeface="微软雅黑" panose="020B0503020204020204" charset="-122"/>
              </a:endParaRPr>
            </a:p>
          </p:txBody>
        </p:sp>
      </p:grpSp>
      <p:grpSp>
        <p:nvGrpSpPr>
          <p:cNvPr id="81" name="Group 16"/>
          <p:cNvGrpSpPr/>
          <p:nvPr/>
        </p:nvGrpSpPr>
        <p:grpSpPr>
          <a:xfrm>
            <a:off x="5177421" y="2720117"/>
            <a:ext cx="1845379" cy="965225"/>
            <a:chOff x="3874829" y="2011854"/>
            <a:chExt cx="1401800" cy="733211"/>
          </a:xfrm>
          <a:solidFill>
            <a:srgbClr val="219BA1"/>
          </a:solidFill>
        </p:grpSpPr>
        <p:sp>
          <p:nvSpPr>
            <p:cNvPr id="82" name="Freeform 240"/>
            <p:cNvSpPr/>
            <p:nvPr/>
          </p:nvSpPr>
          <p:spPr bwMode="auto">
            <a:xfrm>
              <a:off x="3874829" y="2215662"/>
              <a:ext cx="703385" cy="529403"/>
            </a:xfrm>
            <a:custGeom>
              <a:avLst/>
              <a:gdLst/>
              <a:ahLst/>
              <a:cxnLst>
                <a:cxn ang="0">
                  <a:pos x="283" y="213"/>
                </a:cxn>
                <a:cxn ang="0">
                  <a:pos x="0" y="133"/>
                </a:cxn>
                <a:cxn ang="0">
                  <a:pos x="0" y="0"/>
                </a:cxn>
                <a:cxn ang="0">
                  <a:pos x="283" y="81"/>
                </a:cxn>
                <a:cxn ang="0">
                  <a:pos x="283" y="213"/>
                </a:cxn>
              </a:cxnLst>
              <a:rect l="0" t="0" r="r" b="b"/>
              <a:pathLst>
                <a:path w="283" h="213">
                  <a:moveTo>
                    <a:pt x="283" y="213"/>
                  </a:moveTo>
                  <a:lnTo>
                    <a:pt x="0" y="133"/>
                  </a:lnTo>
                  <a:lnTo>
                    <a:pt x="0" y="0"/>
                  </a:lnTo>
                  <a:lnTo>
                    <a:pt x="283" y="81"/>
                  </a:lnTo>
                  <a:lnTo>
                    <a:pt x="283" y="213"/>
                  </a:lnTo>
                  <a:close/>
                </a:path>
              </a:pathLst>
            </a:custGeom>
            <a:grpFill/>
            <a:ln w="9525">
              <a:noFill/>
              <a:round/>
            </a:ln>
          </p:spPr>
          <p:txBody>
            <a:bodyPr vert="horz" wrap="square" lIns="121920" tIns="60960" rIns="121920" bIns="60960" numCol="1" anchor="t" anchorCtr="0" compatLnSpc="1"/>
            <a:p>
              <a:endParaRPr lang="en-US" sz="1600">
                <a:solidFill>
                  <a:schemeClr val="tx1">
                    <a:lumMod val="75000"/>
                    <a:lumOff val="25000"/>
                  </a:schemeClr>
                </a:solidFill>
                <a:latin typeface="微软雅黑" panose="020B0503020204020204" charset="-122"/>
                <a:ea typeface="微软雅黑" panose="020B0503020204020204" charset="-122"/>
              </a:endParaRPr>
            </a:p>
          </p:txBody>
        </p:sp>
        <p:sp>
          <p:nvSpPr>
            <p:cNvPr id="91" name="Freeform 241"/>
            <p:cNvSpPr/>
            <p:nvPr/>
          </p:nvSpPr>
          <p:spPr bwMode="auto">
            <a:xfrm>
              <a:off x="4573244" y="2215662"/>
              <a:ext cx="703385" cy="529403"/>
            </a:xfrm>
            <a:custGeom>
              <a:avLst/>
              <a:gdLst/>
              <a:ahLst/>
              <a:cxnLst>
                <a:cxn ang="0">
                  <a:pos x="283" y="133"/>
                </a:cxn>
                <a:cxn ang="0">
                  <a:pos x="0" y="213"/>
                </a:cxn>
                <a:cxn ang="0">
                  <a:pos x="0" y="81"/>
                </a:cxn>
                <a:cxn ang="0">
                  <a:pos x="283" y="0"/>
                </a:cxn>
                <a:cxn ang="0">
                  <a:pos x="283" y="133"/>
                </a:cxn>
              </a:cxnLst>
              <a:rect l="0" t="0" r="r" b="b"/>
              <a:pathLst>
                <a:path w="283" h="213">
                  <a:moveTo>
                    <a:pt x="283" y="133"/>
                  </a:moveTo>
                  <a:lnTo>
                    <a:pt x="0" y="213"/>
                  </a:lnTo>
                  <a:lnTo>
                    <a:pt x="0" y="81"/>
                  </a:lnTo>
                  <a:lnTo>
                    <a:pt x="283" y="0"/>
                  </a:lnTo>
                  <a:lnTo>
                    <a:pt x="283" y="133"/>
                  </a:lnTo>
                  <a:close/>
                </a:path>
              </a:pathLst>
            </a:custGeom>
            <a:grpFill/>
            <a:ln w="9525">
              <a:noFill/>
              <a:round/>
            </a:ln>
          </p:spPr>
          <p:txBody>
            <a:bodyPr vert="horz" wrap="square" lIns="121920" tIns="60960" rIns="121920" bIns="60960" numCol="1" anchor="t" anchorCtr="0" compatLnSpc="1"/>
            <a:p>
              <a:endParaRPr lang="en-US" sz="1600">
                <a:solidFill>
                  <a:schemeClr val="tx1">
                    <a:lumMod val="75000"/>
                    <a:lumOff val="25000"/>
                  </a:schemeClr>
                </a:solidFill>
                <a:latin typeface="微软雅黑" panose="020B0503020204020204" charset="-122"/>
                <a:ea typeface="微软雅黑" panose="020B0503020204020204" charset="-122"/>
              </a:endParaRPr>
            </a:p>
          </p:txBody>
        </p:sp>
        <p:sp>
          <p:nvSpPr>
            <p:cNvPr id="92" name="Freeform 242"/>
            <p:cNvSpPr/>
            <p:nvPr/>
          </p:nvSpPr>
          <p:spPr bwMode="auto">
            <a:xfrm>
              <a:off x="3874829" y="2011854"/>
              <a:ext cx="1401798" cy="405130"/>
            </a:xfrm>
            <a:custGeom>
              <a:avLst/>
              <a:gdLst/>
              <a:ahLst/>
              <a:cxnLst>
                <a:cxn ang="0">
                  <a:pos x="564" y="82"/>
                </a:cxn>
                <a:cxn ang="0">
                  <a:pos x="281" y="163"/>
                </a:cxn>
                <a:cxn ang="0">
                  <a:pos x="0" y="82"/>
                </a:cxn>
                <a:cxn ang="0">
                  <a:pos x="0" y="81"/>
                </a:cxn>
                <a:cxn ang="0">
                  <a:pos x="283" y="0"/>
                </a:cxn>
                <a:cxn ang="0">
                  <a:pos x="564" y="81"/>
                </a:cxn>
                <a:cxn ang="0">
                  <a:pos x="564" y="82"/>
                </a:cxn>
              </a:cxnLst>
              <a:rect l="0" t="0" r="r" b="b"/>
              <a:pathLst>
                <a:path w="564" h="163">
                  <a:moveTo>
                    <a:pt x="564" y="82"/>
                  </a:moveTo>
                  <a:lnTo>
                    <a:pt x="281" y="163"/>
                  </a:lnTo>
                  <a:lnTo>
                    <a:pt x="0" y="82"/>
                  </a:lnTo>
                  <a:lnTo>
                    <a:pt x="0" y="81"/>
                  </a:lnTo>
                  <a:lnTo>
                    <a:pt x="283" y="0"/>
                  </a:lnTo>
                  <a:lnTo>
                    <a:pt x="564" y="81"/>
                  </a:lnTo>
                  <a:lnTo>
                    <a:pt x="564" y="82"/>
                  </a:lnTo>
                  <a:close/>
                </a:path>
              </a:pathLst>
            </a:custGeom>
            <a:grpFill/>
            <a:ln w="9525">
              <a:noFill/>
              <a:round/>
            </a:ln>
          </p:spPr>
          <p:txBody>
            <a:bodyPr vert="horz" wrap="square" lIns="121920" tIns="60960" rIns="121920" bIns="60960" numCol="1" anchor="t" anchorCtr="0" compatLnSpc="1"/>
            <a:p>
              <a:endParaRPr lang="en-US" sz="1600">
                <a:solidFill>
                  <a:schemeClr val="tx1">
                    <a:lumMod val="75000"/>
                    <a:lumOff val="25000"/>
                  </a:schemeClr>
                </a:solidFill>
                <a:latin typeface="微软雅黑" panose="020B0503020204020204" charset="-122"/>
                <a:ea typeface="微软雅黑" panose="020B0503020204020204" charset="-122"/>
              </a:endParaRPr>
            </a:p>
          </p:txBody>
        </p:sp>
      </p:grpSp>
      <p:grpSp>
        <p:nvGrpSpPr>
          <p:cNvPr id="93" name="Group 20"/>
          <p:cNvGrpSpPr/>
          <p:nvPr/>
        </p:nvGrpSpPr>
        <p:grpSpPr>
          <a:xfrm>
            <a:off x="5452265" y="2434382"/>
            <a:ext cx="1298963" cy="687108"/>
            <a:chOff x="4083608" y="1800591"/>
            <a:chExt cx="986728" cy="521946"/>
          </a:xfrm>
          <a:solidFill>
            <a:srgbClr val="F1C9D2"/>
          </a:solidFill>
        </p:grpSpPr>
        <p:sp>
          <p:nvSpPr>
            <p:cNvPr id="94" name="Freeform 243"/>
            <p:cNvSpPr/>
            <p:nvPr/>
          </p:nvSpPr>
          <p:spPr bwMode="auto">
            <a:xfrm>
              <a:off x="4083608" y="1947232"/>
              <a:ext cx="494607" cy="375305"/>
            </a:xfrm>
            <a:custGeom>
              <a:avLst/>
              <a:gdLst/>
              <a:ahLst/>
              <a:cxnLst>
                <a:cxn ang="0">
                  <a:pos x="199" y="151"/>
                </a:cxn>
                <a:cxn ang="0">
                  <a:pos x="0" y="94"/>
                </a:cxn>
                <a:cxn ang="0">
                  <a:pos x="0" y="0"/>
                </a:cxn>
                <a:cxn ang="0">
                  <a:pos x="199" y="56"/>
                </a:cxn>
                <a:cxn ang="0">
                  <a:pos x="199" y="151"/>
                </a:cxn>
              </a:cxnLst>
              <a:rect l="0" t="0" r="r" b="b"/>
              <a:pathLst>
                <a:path w="199" h="151">
                  <a:moveTo>
                    <a:pt x="199" y="151"/>
                  </a:moveTo>
                  <a:lnTo>
                    <a:pt x="0" y="94"/>
                  </a:lnTo>
                  <a:lnTo>
                    <a:pt x="0" y="0"/>
                  </a:lnTo>
                  <a:lnTo>
                    <a:pt x="199" y="56"/>
                  </a:lnTo>
                  <a:lnTo>
                    <a:pt x="199" y="151"/>
                  </a:lnTo>
                  <a:close/>
                </a:path>
              </a:pathLst>
            </a:custGeom>
            <a:grpFill/>
            <a:ln w="9525">
              <a:noFill/>
              <a:round/>
            </a:ln>
          </p:spPr>
          <p:txBody>
            <a:bodyPr vert="horz" wrap="square" lIns="121920" tIns="60960" rIns="121920" bIns="60960" numCol="1" anchor="t" anchorCtr="0" compatLnSpc="1"/>
            <a:p>
              <a:endParaRPr lang="en-US" sz="1600">
                <a:solidFill>
                  <a:schemeClr val="tx1">
                    <a:lumMod val="75000"/>
                    <a:lumOff val="25000"/>
                  </a:schemeClr>
                </a:solidFill>
                <a:latin typeface="微软雅黑" panose="020B0503020204020204" charset="-122"/>
                <a:ea typeface="微软雅黑" panose="020B0503020204020204" charset="-122"/>
              </a:endParaRPr>
            </a:p>
          </p:txBody>
        </p:sp>
        <p:sp>
          <p:nvSpPr>
            <p:cNvPr id="95" name="Freeform 244"/>
            <p:cNvSpPr/>
            <p:nvPr/>
          </p:nvSpPr>
          <p:spPr bwMode="auto">
            <a:xfrm>
              <a:off x="4578215" y="1947232"/>
              <a:ext cx="492121" cy="375305"/>
            </a:xfrm>
            <a:custGeom>
              <a:avLst/>
              <a:gdLst/>
              <a:ahLst/>
              <a:cxnLst>
                <a:cxn ang="0">
                  <a:pos x="198" y="94"/>
                </a:cxn>
                <a:cxn ang="0">
                  <a:pos x="0" y="151"/>
                </a:cxn>
                <a:cxn ang="0">
                  <a:pos x="0" y="56"/>
                </a:cxn>
                <a:cxn ang="0">
                  <a:pos x="198" y="0"/>
                </a:cxn>
                <a:cxn ang="0">
                  <a:pos x="198" y="94"/>
                </a:cxn>
              </a:cxnLst>
              <a:rect l="0" t="0" r="r" b="b"/>
              <a:pathLst>
                <a:path w="198" h="151">
                  <a:moveTo>
                    <a:pt x="198" y="94"/>
                  </a:moveTo>
                  <a:lnTo>
                    <a:pt x="0" y="151"/>
                  </a:lnTo>
                  <a:lnTo>
                    <a:pt x="0" y="56"/>
                  </a:lnTo>
                  <a:lnTo>
                    <a:pt x="198" y="0"/>
                  </a:lnTo>
                  <a:lnTo>
                    <a:pt x="198" y="94"/>
                  </a:lnTo>
                  <a:close/>
                </a:path>
              </a:pathLst>
            </a:custGeom>
            <a:grpFill/>
            <a:ln w="9525">
              <a:noFill/>
              <a:round/>
            </a:ln>
          </p:spPr>
          <p:txBody>
            <a:bodyPr vert="horz" wrap="square" lIns="121920" tIns="60960" rIns="121920" bIns="60960" numCol="1" anchor="t" anchorCtr="0" compatLnSpc="1"/>
            <a:p>
              <a:endParaRPr lang="en-US" sz="1600">
                <a:solidFill>
                  <a:schemeClr val="tx1">
                    <a:lumMod val="75000"/>
                    <a:lumOff val="25000"/>
                  </a:schemeClr>
                </a:solidFill>
                <a:latin typeface="微软雅黑" panose="020B0503020204020204" charset="-122"/>
                <a:ea typeface="微软雅黑" panose="020B0503020204020204" charset="-122"/>
              </a:endParaRPr>
            </a:p>
          </p:txBody>
        </p:sp>
        <p:sp>
          <p:nvSpPr>
            <p:cNvPr id="96" name="Freeform 245"/>
            <p:cNvSpPr/>
            <p:nvPr/>
          </p:nvSpPr>
          <p:spPr bwMode="auto">
            <a:xfrm>
              <a:off x="4083608" y="1800591"/>
              <a:ext cx="986727" cy="285828"/>
            </a:xfrm>
            <a:custGeom>
              <a:avLst/>
              <a:gdLst/>
              <a:ahLst/>
              <a:cxnLst>
                <a:cxn ang="0">
                  <a:pos x="397" y="59"/>
                </a:cxn>
                <a:cxn ang="0">
                  <a:pos x="199" y="115"/>
                </a:cxn>
                <a:cxn ang="0">
                  <a:pos x="0" y="59"/>
                </a:cxn>
                <a:cxn ang="0">
                  <a:pos x="0" y="58"/>
                </a:cxn>
                <a:cxn ang="0">
                  <a:pos x="199" y="0"/>
                </a:cxn>
                <a:cxn ang="0">
                  <a:pos x="397" y="58"/>
                </a:cxn>
                <a:cxn ang="0">
                  <a:pos x="397" y="59"/>
                </a:cxn>
              </a:cxnLst>
              <a:rect l="0" t="0" r="r" b="b"/>
              <a:pathLst>
                <a:path w="397" h="115">
                  <a:moveTo>
                    <a:pt x="397" y="59"/>
                  </a:moveTo>
                  <a:lnTo>
                    <a:pt x="199" y="115"/>
                  </a:lnTo>
                  <a:lnTo>
                    <a:pt x="0" y="59"/>
                  </a:lnTo>
                  <a:lnTo>
                    <a:pt x="0" y="58"/>
                  </a:lnTo>
                  <a:lnTo>
                    <a:pt x="199" y="0"/>
                  </a:lnTo>
                  <a:lnTo>
                    <a:pt x="397" y="58"/>
                  </a:lnTo>
                  <a:lnTo>
                    <a:pt x="397" y="59"/>
                  </a:lnTo>
                  <a:close/>
                </a:path>
              </a:pathLst>
            </a:custGeom>
            <a:grpFill/>
            <a:ln w="9525">
              <a:noFill/>
              <a:round/>
            </a:ln>
          </p:spPr>
          <p:txBody>
            <a:bodyPr vert="horz" wrap="square" lIns="121920" tIns="60960" rIns="121920" bIns="60960" numCol="1" anchor="t" anchorCtr="0" compatLnSpc="1"/>
            <a:p>
              <a:endParaRPr lang="en-US" sz="1600">
                <a:solidFill>
                  <a:schemeClr val="tx1">
                    <a:lumMod val="75000"/>
                    <a:lumOff val="25000"/>
                  </a:schemeClr>
                </a:solidFill>
                <a:latin typeface="微软雅黑" panose="020B0503020204020204" charset="-122"/>
                <a:ea typeface="微软雅黑" panose="020B0503020204020204" charset="-122"/>
              </a:endParaRPr>
            </a:p>
          </p:txBody>
        </p:sp>
      </p:grpSp>
      <p:sp>
        <p:nvSpPr>
          <p:cNvPr id="97" name="TextBox 36"/>
          <p:cNvSpPr txBox="1"/>
          <p:nvPr/>
        </p:nvSpPr>
        <p:spPr>
          <a:xfrm>
            <a:off x="1758984" y="2156825"/>
            <a:ext cx="2591840" cy="1295868"/>
          </a:xfrm>
          <a:prstGeom prst="rect">
            <a:avLst/>
          </a:prstGeom>
          <a:noFill/>
        </p:spPr>
        <p:txBody>
          <a:bodyPr wrap="square" rtlCol="0">
            <a:spAutoFit/>
          </a:bodyPr>
          <a:p>
            <a:pPr>
              <a:lnSpc>
                <a:spcPct val="150000"/>
              </a:lnSpc>
            </a:pPr>
            <a:r>
              <a:rPr lang="id-ID" sz="1200" b="1" dirty="0">
                <a:solidFill>
                  <a:schemeClr val="tx1">
                    <a:lumMod val="75000"/>
                    <a:lumOff val="25000"/>
                  </a:schemeClr>
                </a:solidFill>
                <a:latin typeface="微软雅黑" panose="020B0503020204020204" charset="-122"/>
                <a:ea typeface="微软雅黑" panose="020B0503020204020204" charset="-122"/>
                <a:cs typeface="Arial" panose="020B0604020202020204" pitchFamily="34" charset="0"/>
              </a:rPr>
              <a:t>Master direction</a:t>
            </a:r>
            <a:endParaRPr lang="id-ID" sz="1200" b="1" dirty="0">
              <a:solidFill>
                <a:schemeClr val="tx1">
                  <a:lumMod val="75000"/>
                  <a:lumOff val="25000"/>
                </a:schemeClr>
              </a:solidFill>
              <a:latin typeface="微软雅黑" panose="020B0503020204020204" charset="-122"/>
              <a:ea typeface="微软雅黑" panose="020B0503020204020204" charset="-122"/>
              <a:cs typeface="Arial" panose="020B0604020202020204" pitchFamily="34" charset="0"/>
            </a:endParaRPr>
          </a:p>
          <a:p>
            <a:endParaRPr lang="id-ID" sz="535" dirty="0">
              <a:solidFill>
                <a:schemeClr val="tx1">
                  <a:lumMod val="75000"/>
                  <a:lumOff val="25000"/>
                </a:schemeClr>
              </a:solidFill>
              <a:latin typeface="微软雅黑" panose="020B0503020204020204" charset="-122"/>
              <a:ea typeface="微软雅黑" panose="020B0503020204020204" charset="-122"/>
            </a:endParaRPr>
          </a:p>
          <a:p>
            <a:pPr>
              <a:lnSpc>
                <a:spcPct val="150000"/>
              </a:lnSpc>
            </a:pPr>
            <a:r>
              <a:rPr lang="id-ID" sz="1200" dirty="0">
                <a:solidFill>
                  <a:schemeClr val="tx1">
                    <a:lumMod val="75000"/>
                    <a:lumOff val="25000"/>
                  </a:schemeClr>
                </a:solidFill>
                <a:latin typeface="微软雅黑" panose="020B0503020204020204" charset="-122"/>
                <a:ea typeface="微软雅黑" panose="020B0503020204020204" charset="-122"/>
                <a:cs typeface="Arial" panose="020B0604020202020204" pitchFamily="34" charset="0"/>
              </a:rPr>
              <a:t>Selama ini perusahaan hanya memasok barang ke negara asean saja karna itu tahun ini</a:t>
            </a:r>
            <a:endParaRPr lang="id-ID" sz="1200" dirty="0">
              <a:solidFill>
                <a:schemeClr val="tx1">
                  <a:lumMod val="75000"/>
                  <a:lumOff val="25000"/>
                </a:schemeClr>
              </a:solidFill>
              <a:latin typeface="微软雅黑" panose="020B0503020204020204" charset="-122"/>
              <a:ea typeface="微软雅黑" panose="020B0503020204020204" charset="-122"/>
              <a:cs typeface="Arial" panose="020B0604020202020204" pitchFamily="34" charset="0"/>
            </a:endParaRPr>
          </a:p>
        </p:txBody>
      </p:sp>
      <p:sp>
        <p:nvSpPr>
          <p:cNvPr id="98" name="TextBox 34"/>
          <p:cNvSpPr txBox="1"/>
          <p:nvPr/>
        </p:nvSpPr>
        <p:spPr>
          <a:xfrm>
            <a:off x="1751215" y="4105391"/>
            <a:ext cx="2591840" cy="1167692"/>
          </a:xfrm>
          <a:prstGeom prst="rect">
            <a:avLst/>
          </a:prstGeom>
          <a:noFill/>
        </p:spPr>
        <p:txBody>
          <a:bodyPr wrap="square" rtlCol="0">
            <a:spAutoFit/>
          </a:bodyPr>
          <a:p>
            <a:pPr>
              <a:lnSpc>
                <a:spcPct val="150000"/>
              </a:lnSpc>
            </a:pPr>
            <a:r>
              <a:rPr lang="id-ID" sz="1200" b="1">
                <a:solidFill>
                  <a:schemeClr val="tx1">
                    <a:lumMod val="75000"/>
                    <a:lumOff val="25000"/>
                  </a:schemeClr>
                </a:solidFill>
                <a:latin typeface="微软雅黑" panose="020B0503020204020204" charset="-122"/>
                <a:ea typeface="微软雅黑" panose="020B0503020204020204" charset="-122"/>
                <a:cs typeface="Arial" panose="020B0604020202020204" pitchFamily="34" charset="0"/>
              </a:rPr>
              <a:t>Master direction</a:t>
            </a:r>
            <a:endParaRPr lang="id-ID" sz="1200" b="1" dirty="0">
              <a:solidFill>
                <a:schemeClr val="tx1">
                  <a:lumMod val="75000"/>
                  <a:lumOff val="25000"/>
                </a:schemeClr>
              </a:solidFill>
              <a:latin typeface="微软雅黑" panose="020B0503020204020204" charset="-122"/>
              <a:ea typeface="微软雅黑" panose="020B0503020204020204" charset="-122"/>
              <a:cs typeface="Arial" panose="020B0604020202020204" pitchFamily="34" charset="0"/>
            </a:endParaRPr>
          </a:p>
          <a:p>
            <a:pPr>
              <a:lnSpc>
                <a:spcPct val="150000"/>
              </a:lnSpc>
            </a:pPr>
            <a:r>
              <a:rPr lang="id-ID" sz="1200" dirty="0">
                <a:solidFill>
                  <a:schemeClr val="tx1">
                    <a:lumMod val="75000"/>
                    <a:lumOff val="25000"/>
                  </a:schemeClr>
                </a:solidFill>
                <a:latin typeface="微软雅黑" panose="020B0503020204020204" charset="-122"/>
                <a:ea typeface="微软雅黑" panose="020B0503020204020204" charset="-122"/>
                <a:cs typeface="Arial" panose="020B0604020202020204" pitchFamily="34" charset="0"/>
              </a:rPr>
              <a:t>Selama ini perusahaan hanya memasok barang ke negara asean saja karna itu tahun ini</a:t>
            </a:r>
            <a:endParaRPr lang="id-ID" sz="1200" dirty="0">
              <a:solidFill>
                <a:schemeClr val="tx1">
                  <a:lumMod val="75000"/>
                  <a:lumOff val="25000"/>
                </a:schemeClr>
              </a:solidFill>
              <a:latin typeface="微软雅黑" panose="020B0503020204020204" charset="-122"/>
              <a:ea typeface="微软雅黑" panose="020B0503020204020204" charset="-122"/>
              <a:cs typeface="Arial" panose="020B0604020202020204" pitchFamily="34" charset="0"/>
            </a:endParaRPr>
          </a:p>
        </p:txBody>
      </p:sp>
      <p:sp>
        <p:nvSpPr>
          <p:cNvPr id="99" name="TextBox 32"/>
          <p:cNvSpPr txBox="1"/>
          <p:nvPr/>
        </p:nvSpPr>
        <p:spPr>
          <a:xfrm flipH="1">
            <a:off x="8187267" y="2156825"/>
            <a:ext cx="2415083" cy="1295868"/>
          </a:xfrm>
          <a:prstGeom prst="rect">
            <a:avLst/>
          </a:prstGeom>
          <a:noFill/>
        </p:spPr>
        <p:txBody>
          <a:bodyPr wrap="square" rtlCol="0">
            <a:spAutoFit/>
          </a:bodyPr>
          <a:p>
            <a:pPr algn="r">
              <a:lnSpc>
                <a:spcPct val="150000"/>
              </a:lnSpc>
            </a:pPr>
            <a:r>
              <a:rPr lang="id-ID" sz="1200" b="1" dirty="0">
                <a:solidFill>
                  <a:schemeClr val="tx1">
                    <a:lumMod val="75000"/>
                    <a:lumOff val="25000"/>
                  </a:schemeClr>
                </a:solidFill>
                <a:latin typeface="微软雅黑" panose="020B0503020204020204" charset="-122"/>
                <a:ea typeface="微软雅黑" panose="020B0503020204020204" charset="-122"/>
                <a:cs typeface="Arial" panose="020B0604020202020204" pitchFamily="34" charset="0"/>
              </a:rPr>
              <a:t>Master direction</a:t>
            </a:r>
            <a:endParaRPr lang="id-ID" sz="1200" b="1" dirty="0">
              <a:solidFill>
                <a:schemeClr val="tx1">
                  <a:lumMod val="75000"/>
                  <a:lumOff val="25000"/>
                </a:schemeClr>
              </a:solidFill>
              <a:latin typeface="微软雅黑" panose="020B0503020204020204" charset="-122"/>
              <a:ea typeface="微软雅黑" panose="020B0503020204020204" charset="-122"/>
              <a:cs typeface="Arial" panose="020B0604020202020204" pitchFamily="34" charset="0"/>
            </a:endParaRPr>
          </a:p>
          <a:p>
            <a:pPr algn="r"/>
            <a:endParaRPr lang="id-ID" sz="535" dirty="0">
              <a:solidFill>
                <a:schemeClr val="tx1">
                  <a:lumMod val="75000"/>
                  <a:lumOff val="25000"/>
                </a:schemeClr>
              </a:solidFill>
              <a:latin typeface="微软雅黑" panose="020B0503020204020204" charset="-122"/>
              <a:ea typeface="微软雅黑" panose="020B0503020204020204" charset="-122"/>
            </a:endParaRPr>
          </a:p>
          <a:p>
            <a:pPr algn="r">
              <a:lnSpc>
                <a:spcPct val="150000"/>
              </a:lnSpc>
            </a:pPr>
            <a:r>
              <a:rPr lang="id-ID" sz="1200" dirty="0">
                <a:solidFill>
                  <a:schemeClr val="tx1">
                    <a:lumMod val="75000"/>
                    <a:lumOff val="25000"/>
                  </a:schemeClr>
                </a:solidFill>
                <a:latin typeface="微软雅黑" panose="020B0503020204020204" charset="-122"/>
                <a:ea typeface="微软雅黑" panose="020B0503020204020204" charset="-122"/>
                <a:cs typeface="Arial" panose="020B0604020202020204" pitchFamily="34" charset="0"/>
              </a:rPr>
              <a:t>Selama ini perusahaan hanya memasok barang ke negara asean saja karna itu tahun ini</a:t>
            </a:r>
            <a:endParaRPr lang="id-ID" sz="1200" dirty="0">
              <a:solidFill>
                <a:schemeClr val="tx1">
                  <a:lumMod val="75000"/>
                  <a:lumOff val="25000"/>
                </a:schemeClr>
              </a:solidFill>
              <a:latin typeface="微软雅黑" panose="020B0503020204020204" charset="-122"/>
              <a:ea typeface="微软雅黑" panose="020B0503020204020204" charset="-122"/>
              <a:cs typeface="Arial" panose="020B0604020202020204" pitchFamily="34" charset="0"/>
            </a:endParaRPr>
          </a:p>
        </p:txBody>
      </p:sp>
      <p:sp>
        <p:nvSpPr>
          <p:cNvPr id="100" name="TextBox 30"/>
          <p:cNvSpPr txBox="1"/>
          <p:nvPr/>
        </p:nvSpPr>
        <p:spPr>
          <a:xfrm flipH="1">
            <a:off x="8089899" y="4105391"/>
            <a:ext cx="2422852" cy="1295868"/>
          </a:xfrm>
          <a:prstGeom prst="rect">
            <a:avLst/>
          </a:prstGeom>
          <a:noFill/>
        </p:spPr>
        <p:txBody>
          <a:bodyPr wrap="square" rtlCol="0">
            <a:spAutoFit/>
          </a:bodyPr>
          <a:p>
            <a:pPr algn="r">
              <a:lnSpc>
                <a:spcPct val="150000"/>
              </a:lnSpc>
            </a:pPr>
            <a:r>
              <a:rPr lang="id-ID" sz="1200" b="1" dirty="0">
                <a:solidFill>
                  <a:schemeClr val="tx1">
                    <a:lumMod val="75000"/>
                    <a:lumOff val="25000"/>
                  </a:schemeClr>
                </a:solidFill>
                <a:latin typeface="微软雅黑" panose="020B0503020204020204" charset="-122"/>
                <a:ea typeface="微软雅黑" panose="020B0503020204020204" charset="-122"/>
                <a:cs typeface="Arial" panose="020B0604020202020204" pitchFamily="34" charset="0"/>
              </a:rPr>
              <a:t>Master direction</a:t>
            </a:r>
            <a:endParaRPr lang="id-ID" sz="1200" b="1" dirty="0">
              <a:solidFill>
                <a:schemeClr val="tx1">
                  <a:lumMod val="75000"/>
                  <a:lumOff val="25000"/>
                </a:schemeClr>
              </a:solidFill>
              <a:latin typeface="微软雅黑" panose="020B0503020204020204" charset="-122"/>
              <a:ea typeface="微软雅黑" panose="020B0503020204020204" charset="-122"/>
              <a:cs typeface="Arial" panose="020B0604020202020204" pitchFamily="34" charset="0"/>
            </a:endParaRPr>
          </a:p>
          <a:p>
            <a:pPr algn="r"/>
            <a:endParaRPr lang="id-ID" sz="535" dirty="0">
              <a:solidFill>
                <a:schemeClr val="tx1">
                  <a:lumMod val="75000"/>
                  <a:lumOff val="25000"/>
                </a:schemeClr>
              </a:solidFill>
              <a:latin typeface="微软雅黑" panose="020B0503020204020204" charset="-122"/>
              <a:ea typeface="微软雅黑" panose="020B0503020204020204" charset="-122"/>
            </a:endParaRPr>
          </a:p>
          <a:p>
            <a:pPr algn="r">
              <a:lnSpc>
                <a:spcPct val="150000"/>
              </a:lnSpc>
            </a:pPr>
            <a:r>
              <a:rPr lang="id-ID" sz="1200" dirty="0">
                <a:solidFill>
                  <a:schemeClr val="tx1">
                    <a:lumMod val="75000"/>
                    <a:lumOff val="25000"/>
                  </a:schemeClr>
                </a:solidFill>
                <a:latin typeface="微软雅黑" panose="020B0503020204020204" charset="-122"/>
                <a:ea typeface="微软雅黑" panose="020B0503020204020204" charset="-122"/>
                <a:cs typeface="Arial" panose="020B0604020202020204" pitchFamily="34" charset="0"/>
              </a:rPr>
              <a:t>Selama ini perusahaan hanya memasok barang ke negara asean saja karna itu tahun ini</a:t>
            </a:r>
            <a:endParaRPr lang="id-ID" sz="1200" dirty="0">
              <a:solidFill>
                <a:schemeClr val="tx1">
                  <a:lumMod val="75000"/>
                  <a:lumOff val="25000"/>
                </a:schemeClr>
              </a:solidFill>
              <a:latin typeface="微软雅黑" panose="020B0503020204020204" charset="-122"/>
              <a:ea typeface="微软雅黑" panose="020B0503020204020204" charset="-122"/>
              <a:cs typeface="Arial" panose="020B0604020202020204" pitchFamily="34" charset="0"/>
            </a:endParaRPr>
          </a:p>
        </p:txBody>
      </p:sp>
      <p:grpSp>
        <p:nvGrpSpPr>
          <p:cNvPr id="101" name="组合 100"/>
          <p:cNvGrpSpPr/>
          <p:nvPr/>
        </p:nvGrpSpPr>
        <p:grpSpPr>
          <a:xfrm>
            <a:off x="931132" y="2490592"/>
            <a:ext cx="672000" cy="672000"/>
            <a:chOff x="698349" y="2037303"/>
            <a:chExt cx="504000" cy="504000"/>
          </a:xfrm>
        </p:grpSpPr>
        <p:sp>
          <p:nvSpPr>
            <p:cNvPr id="102" name="Rounded Rectangle 35"/>
            <p:cNvSpPr/>
            <p:nvPr/>
          </p:nvSpPr>
          <p:spPr>
            <a:xfrm>
              <a:off x="698349" y="2037303"/>
              <a:ext cx="504000" cy="504000"/>
            </a:xfrm>
            <a:prstGeom prst="roundRect">
              <a:avLst>
                <a:gd name="adj" fmla="val 50000"/>
              </a:avLst>
            </a:prstGeom>
            <a:solidFill>
              <a:srgbClr val="219B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id-ID" sz="1600" dirty="0">
                <a:solidFill>
                  <a:schemeClr val="tx1">
                    <a:lumMod val="75000"/>
                    <a:lumOff val="25000"/>
                  </a:schemeClr>
                </a:solidFill>
                <a:latin typeface="微软雅黑" panose="020B0503020204020204" charset="-122"/>
                <a:ea typeface="微软雅黑" panose="020B0503020204020204" charset="-122"/>
              </a:endParaRPr>
            </a:p>
          </p:txBody>
        </p:sp>
        <p:sp>
          <p:nvSpPr>
            <p:cNvPr id="103" name="Freeform 16"/>
            <p:cNvSpPr>
              <a:spLocks noEditPoints="1"/>
            </p:cNvSpPr>
            <p:nvPr/>
          </p:nvSpPr>
          <p:spPr bwMode="auto">
            <a:xfrm>
              <a:off x="808038" y="2158218"/>
              <a:ext cx="268287" cy="252244"/>
            </a:xfrm>
            <a:custGeom>
              <a:avLst/>
              <a:gdLst>
                <a:gd name="T0" fmla="*/ 2905 w 3615"/>
                <a:gd name="T1" fmla="*/ 2070 h 3399"/>
                <a:gd name="T2" fmla="*/ 2965 w 3615"/>
                <a:gd name="T3" fmla="*/ 2296 h 3399"/>
                <a:gd name="T4" fmla="*/ 3180 w 3615"/>
                <a:gd name="T5" fmla="*/ 2296 h 3399"/>
                <a:gd name="T6" fmla="*/ 3247 w 3615"/>
                <a:gd name="T7" fmla="*/ 2090 h 3399"/>
                <a:gd name="T8" fmla="*/ 3072 w 3615"/>
                <a:gd name="T9" fmla="*/ 1962 h 3399"/>
                <a:gd name="T10" fmla="*/ 1323 w 3615"/>
                <a:gd name="T11" fmla="*/ 2409 h 3399"/>
                <a:gd name="T12" fmla="*/ 601 w 3615"/>
                <a:gd name="T13" fmla="*/ 3082 h 3399"/>
                <a:gd name="T14" fmla="*/ 270 w 3615"/>
                <a:gd name="T15" fmla="*/ 3326 h 3399"/>
                <a:gd name="T16" fmla="*/ 108 w 3615"/>
                <a:gd name="T17" fmla="*/ 3397 h 3399"/>
                <a:gd name="T18" fmla="*/ 70 w 3615"/>
                <a:gd name="T19" fmla="*/ 3395 h 3399"/>
                <a:gd name="T20" fmla="*/ 67 w 3615"/>
                <a:gd name="T21" fmla="*/ 3346 h 3399"/>
                <a:gd name="T22" fmla="*/ 141 w 3615"/>
                <a:gd name="T23" fmla="*/ 3177 h 3399"/>
                <a:gd name="T24" fmla="*/ 425 w 3615"/>
                <a:gd name="T25" fmla="*/ 2803 h 3399"/>
                <a:gd name="T26" fmla="*/ 1084 w 3615"/>
                <a:gd name="T27" fmla="*/ 2110 h 3399"/>
                <a:gd name="T28" fmla="*/ 3313 w 3615"/>
                <a:gd name="T29" fmla="*/ 1151 h 3399"/>
                <a:gd name="T30" fmla="*/ 3589 w 3615"/>
                <a:gd name="T31" fmla="*/ 1892 h 3399"/>
                <a:gd name="T32" fmla="*/ 3560 w 3615"/>
                <a:gd name="T33" fmla="*/ 2616 h 3399"/>
                <a:gd name="T34" fmla="*/ 3214 w 3615"/>
                <a:gd name="T35" fmla="*/ 3220 h 3399"/>
                <a:gd name="T36" fmla="*/ 2875 w 3615"/>
                <a:gd name="T37" fmla="*/ 3384 h 3399"/>
                <a:gd name="T38" fmla="*/ 2479 w 3615"/>
                <a:gd name="T39" fmla="*/ 3264 h 3399"/>
                <a:gd name="T40" fmla="*/ 1836 w 3615"/>
                <a:gd name="T41" fmla="*/ 2736 h 3399"/>
                <a:gd name="T42" fmla="*/ 1538 w 3615"/>
                <a:gd name="T43" fmla="*/ 2841 h 3399"/>
                <a:gd name="T44" fmla="*/ 1103 w 3615"/>
                <a:gd name="T45" fmla="*/ 3102 h 3399"/>
                <a:gd name="T46" fmla="*/ 1236 w 3615"/>
                <a:gd name="T47" fmla="*/ 2743 h 3399"/>
                <a:gd name="T48" fmla="*/ 1860 w 3615"/>
                <a:gd name="T49" fmla="*/ 2187 h 3399"/>
                <a:gd name="T50" fmla="*/ 1991 w 3615"/>
                <a:gd name="T51" fmla="*/ 2181 h 3399"/>
                <a:gd name="T52" fmla="*/ 3143 w 3615"/>
                <a:gd name="T53" fmla="*/ 1127 h 3399"/>
                <a:gd name="T54" fmla="*/ 699 w 3615"/>
                <a:gd name="T55" fmla="*/ 760 h 3399"/>
                <a:gd name="T56" fmla="*/ 485 w 3615"/>
                <a:gd name="T57" fmla="*/ 915 h 3399"/>
                <a:gd name="T58" fmla="*/ 568 w 3615"/>
                <a:gd name="T59" fmla="*/ 1166 h 3399"/>
                <a:gd name="T60" fmla="*/ 831 w 3615"/>
                <a:gd name="T61" fmla="*/ 1166 h 3399"/>
                <a:gd name="T62" fmla="*/ 912 w 3615"/>
                <a:gd name="T63" fmla="*/ 915 h 3399"/>
                <a:gd name="T64" fmla="*/ 699 w 3615"/>
                <a:gd name="T65" fmla="*/ 760 h 3399"/>
                <a:gd name="T66" fmla="*/ 1485 w 3615"/>
                <a:gd name="T67" fmla="*/ 531 h 3399"/>
                <a:gd name="T68" fmla="*/ 1519 w 3615"/>
                <a:gd name="T69" fmla="*/ 744 h 3399"/>
                <a:gd name="T70" fmla="*/ 1733 w 3615"/>
                <a:gd name="T71" fmla="*/ 778 h 3399"/>
                <a:gd name="T72" fmla="*/ 1832 w 3615"/>
                <a:gd name="T73" fmla="*/ 585 h 3399"/>
                <a:gd name="T74" fmla="*/ 1679 w 3615"/>
                <a:gd name="T75" fmla="*/ 433 h 3399"/>
                <a:gd name="T76" fmla="*/ 3410 w 3615"/>
                <a:gd name="T77" fmla="*/ 259 h 3399"/>
                <a:gd name="T78" fmla="*/ 3366 w 3615"/>
                <a:gd name="T79" fmla="*/ 663 h 3399"/>
                <a:gd name="T80" fmla="*/ 3075 w 3615"/>
                <a:gd name="T81" fmla="*/ 962 h 3399"/>
                <a:gd name="T82" fmla="*/ 2794 w 3615"/>
                <a:gd name="T83" fmla="*/ 1023 h 3399"/>
                <a:gd name="T84" fmla="*/ 2446 w 3615"/>
                <a:gd name="T85" fmla="*/ 497 h 3399"/>
                <a:gd name="T86" fmla="*/ 2598 w 3615"/>
                <a:gd name="T87" fmla="*/ 246 h 3399"/>
                <a:gd name="T88" fmla="*/ 2776 w 3615"/>
                <a:gd name="T89" fmla="*/ 198 h 3399"/>
                <a:gd name="T90" fmla="*/ 3103 w 3615"/>
                <a:gd name="T91" fmla="*/ 217 h 3399"/>
                <a:gd name="T92" fmla="*/ 3363 w 3615"/>
                <a:gd name="T93" fmla="*/ 15 h 3399"/>
                <a:gd name="T94" fmla="*/ 2054 w 3615"/>
                <a:gd name="T95" fmla="*/ 109 h 3399"/>
                <a:gd name="T96" fmla="*/ 2265 w 3615"/>
                <a:gd name="T97" fmla="*/ 494 h 3399"/>
                <a:gd name="T98" fmla="*/ 1254 w 3615"/>
                <a:gd name="T99" fmla="*/ 1517 h 3399"/>
                <a:gd name="T100" fmla="*/ 1293 w 3615"/>
                <a:gd name="T101" fmla="*/ 1649 h 3399"/>
                <a:gd name="T102" fmla="*/ 537 w 3615"/>
                <a:gd name="T103" fmla="*/ 2415 h 3399"/>
                <a:gd name="T104" fmla="*/ 109 w 3615"/>
                <a:gd name="T105" fmla="*/ 2056 h 3399"/>
                <a:gd name="T106" fmla="*/ 2 w 3615"/>
                <a:gd name="T107" fmla="*/ 1330 h 3399"/>
                <a:gd name="T108" fmla="*/ 191 w 3615"/>
                <a:gd name="T109" fmla="*/ 674 h 3399"/>
                <a:gd name="T110" fmla="*/ 667 w 3615"/>
                <a:gd name="T111" fmla="*/ 197 h 3399"/>
                <a:gd name="T112" fmla="*/ 1332 w 3615"/>
                <a:gd name="T113" fmla="*/ 2 h 33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615" h="3399">
                  <a:moveTo>
                    <a:pt x="3072" y="1962"/>
                  </a:moveTo>
                  <a:lnTo>
                    <a:pt x="3044" y="1964"/>
                  </a:lnTo>
                  <a:lnTo>
                    <a:pt x="3015" y="1971"/>
                  </a:lnTo>
                  <a:lnTo>
                    <a:pt x="2989" y="1982"/>
                  </a:lnTo>
                  <a:lnTo>
                    <a:pt x="2965" y="1997"/>
                  </a:lnTo>
                  <a:lnTo>
                    <a:pt x="2943" y="2016"/>
                  </a:lnTo>
                  <a:lnTo>
                    <a:pt x="2921" y="2041"/>
                  </a:lnTo>
                  <a:lnTo>
                    <a:pt x="2905" y="2070"/>
                  </a:lnTo>
                  <a:lnTo>
                    <a:pt x="2894" y="2100"/>
                  </a:lnTo>
                  <a:lnTo>
                    <a:pt x="2889" y="2131"/>
                  </a:lnTo>
                  <a:lnTo>
                    <a:pt x="2889" y="2162"/>
                  </a:lnTo>
                  <a:lnTo>
                    <a:pt x="2894" y="2193"/>
                  </a:lnTo>
                  <a:lnTo>
                    <a:pt x="2905" y="2223"/>
                  </a:lnTo>
                  <a:lnTo>
                    <a:pt x="2921" y="2252"/>
                  </a:lnTo>
                  <a:lnTo>
                    <a:pt x="2943" y="2277"/>
                  </a:lnTo>
                  <a:lnTo>
                    <a:pt x="2965" y="2296"/>
                  </a:lnTo>
                  <a:lnTo>
                    <a:pt x="2989" y="2311"/>
                  </a:lnTo>
                  <a:lnTo>
                    <a:pt x="3015" y="2322"/>
                  </a:lnTo>
                  <a:lnTo>
                    <a:pt x="3044" y="2329"/>
                  </a:lnTo>
                  <a:lnTo>
                    <a:pt x="3072" y="2331"/>
                  </a:lnTo>
                  <a:lnTo>
                    <a:pt x="3102" y="2329"/>
                  </a:lnTo>
                  <a:lnTo>
                    <a:pt x="3130" y="2322"/>
                  </a:lnTo>
                  <a:lnTo>
                    <a:pt x="3156" y="2311"/>
                  </a:lnTo>
                  <a:lnTo>
                    <a:pt x="3180" y="2296"/>
                  </a:lnTo>
                  <a:lnTo>
                    <a:pt x="3202" y="2277"/>
                  </a:lnTo>
                  <a:lnTo>
                    <a:pt x="3222" y="2255"/>
                  </a:lnTo>
                  <a:lnTo>
                    <a:pt x="3236" y="2230"/>
                  </a:lnTo>
                  <a:lnTo>
                    <a:pt x="3247" y="2203"/>
                  </a:lnTo>
                  <a:lnTo>
                    <a:pt x="3254" y="2176"/>
                  </a:lnTo>
                  <a:lnTo>
                    <a:pt x="3256" y="2147"/>
                  </a:lnTo>
                  <a:lnTo>
                    <a:pt x="3254" y="2117"/>
                  </a:lnTo>
                  <a:lnTo>
                    <a:pt x="3247" y="2090"/>
                  </a:lnTo>
                  <a:lnTo>
                    <a:pt x="3236" y="2063"/>
                  </a:lnTo>
                  <a:lnTo>
                    <a:pt x="3222" y="2038"/>
                  </a:lnTo>
                  <a:lnTo>
                    <a:pt x="3202" y="2016"/>
                  </a:lnTo>
                  <a:lnTo>
                    <a:pt x="3180" y="1997"/>
                  </a:lnTo>
                  <a:lnTo>
                    <a:pt x="3156" y="1982"/>
                  </a:lnTo>
                  <a:lnTo>
                    <a:pt x="3130" y="1971"/>
                  </a:lnTo>
                  <a:lnTo>
                    <a:pt x="3102" y="1964"/>
                  </a:lnTo>
                  <a:lnTo>
                    <a:pt x="3072" y="1962"/>
                  </a:lnTo>
                  <a:close/>
                  <a:moveTo>
                    <a:pt x="1433" y="1761"/>
                  </a:moveTo>
                  <a:lnTo>
                    <a:pt x="1703" y="2029"/>
                  </a:lnTo>
                  <a:lnTo>
                    <a:pt x="1695" y="2037"/>
                  </a:lnTo>
                  <a:lnTo>
                    <a:pt x="1687" y="2045"/>
                  </a:lnTo>
                  <a:lnTo>
                    <a:pt x="1621" y="2111"/>
                  </a:lnTo>
                  <a:lnTo>
                    <a:pt x="1525" y="2209"/>
                  </a:lnTo>
                  <a:lnTo>
                    <a:pt x="1425" y="2308"/>
                  </a:lnTo>
                  <a:lnTo>
                    <a:pt x="1323" y="2409"/>
                  </a:lnTo>
                  <a:lnTo>
                    <a:pt x="1220" y="2509"/>
                  </a:lnTo>
                  <a:lnTo>
                    <a:pt x="1118" y="2610"/>
                  </a:lnTo>
                  <a:lnTo>
                    <a:pt x="1015" y="2708"/>
                  </a:lnTo>
                  <a:lnTo>
                    <a:pt x="914" y="2803"/>
                  </a:lnTo>
                  <a:lnTo>
                    <a:pt x="814" y="2895"/>
                  </a:lnTo>
                  <a:lnTo>
                    <a:pt x="716" y="2982"/>
                  </a:lnTo>
                  <a:lnTo>
                    <a:pt x="657" y="3035"/>
                  </a:lnTo>
                  <a:lnTo>
                    <a:pt x="601" y="3082"/>
                  </a:lnTo>
                  <a:lnTo>
                    <a:pt x="548" y="3125"/>
                  </a:lnTo>
                  <a:lnTo>
                    <a:pt x="498" y="3164"/>
                  </a:lnTo>
                  <a:lnTo>
                    <a:pt x="452" y="3200"/>
                  </a:lnTo>
                  <a:lnTo>
                    <a:pt x="409" y="3232"/>
                  </a:lnTo>
                  <a:lnTo>
                    <a:pt x="371" y="3260"/>
                  </a:lnTo>
                  <a:lnTo>
                    <a:pt x="333" y="3286"/>
                  </a:lnTo>
                  <a:lnTo>
                    <a:pt x="300" y="3308"/>
                  </a:lnTo>
                  <a:lnTo>
                    <a:pt x="270" y="3326"/>
                  </a:lnTo>
                  <a:lnTo>
                    <a:pt x="241" y="3343"/>
                  </a:lnTo>
                  <a:lnTo>
                    <a:pt x="216" y="3356"/>
                  </a:lnTo>
                  <a:lnTo>
                    <a:pt x="191" y="3368"/>
                  </a:lnTo>
                  <a:lnTo>
                    <a:pt x="171" y="3377"/>
                  </a:lnTo>
                  <a:lnTo>
                    <a:pt x="152" y="3385"/>
                  </a:lnTo>
                  <a:lnTo>
                    <a:pt x="135" y="3390"/>
                  </a:lnTo>
                  <a:lnTo>
                    <a:pt x="121" y="3395"/>
                  </a:lnTo>
                  <a:lnTo>
                    <a:pt x="108" y="3397"/>
                  </a:lnTo>
                  <a:lnTo>
                    <a:pt x="97" y="3398"/>
                  </a:lnTo>
                  <a:lnTo>
                    <a:pt x="87" y="3399"/>
                  </a:lnTo>
                  <a:lnTo>
                    <a:pt x="84" y="3399"/>
                  </a:lnTo>
                  <a:lnTo>
                    <a:pt x="80" y="3398"/>
                  </a:lnTo>
                  <a:lnTo>
                    <a:pt x="77" y="3398"/>
                  </a:lnTo>
                  <a:lnTo>
                    <a:pt x="74" y="3397"/>
                  </a:lnTo>
                  <a:lnTo>
                    <a:pt x="70" y="3395"/>
                  </a:lnTo>
                  <a:lnTo>
                    <a:pt x="70" y="3395"/>
                  </a:lnTo>
                  <a:lnTo>
                    <a:pt x="69" y="3393"/>
                  </a:lnTo>
                  <a:lnTo>
                    <a:pt x="68" y="3390"/>
                  </a:lnTo>
                  <a:lnTo>
                    <a:pt x="67" y="3387"/>
                  </a:lnTo>
                  <a:lnTo>
                    <a:pt x="66" y="3381"/>
                  </a:lnTo>
                  <a:lnTo>
                    <a:pt x="65" y="3375"/>
                  </a:lnTo>
                  <a:lnTo>
                    <a:pt x="65" y="3367"/>
                  </a:lnTo>
                  <a:lnTo>
                    <a:pt x="65" y="3357"/>
                  </a:lnTo>
                  <a:lnTo>
                    <a:pt x="67" y="3346"/>
                  </a:lnTo>
                  <a:lnTo>
                    <a:pt x="69" y="3333"/>
                  </a:lnTo>
                  <a:lnTo>
                    <a:pt x="74" y="3318"/>
                  </a:lnTo>
                  <a:lnTo>
                    <a:pt x="79" y="3300"/>
                  </a:lnTo>
                  <a:lnTo>
                    <a:pt x="87" y="3280"/>
                  </a:lnTo>
                  <a:lnTo>
                    <a:pt x="97" y="3258"/>
                  </a:lnTo>
                  <a:lnTo>
                    <a:pt x="109" y="3234"/>
                  </a:lnTo>
                  <a:lnTo>
                    <a:pt x="123" y="3206"/>
                  </a:lnTo>
                  <a:lnTo>
                    <a:pt x="141" y="3177"/>
                  </a:lnTo>
                  <a:lnTo>
                    <a:pt x="161" y="3145"/>
                  </a:lnTo>
                  <a:lnTo>
                    <a:pt x="185" y="3108"/>
                  </a:lnTo>
                  <a:lnTo>
                    <a:pt x="211" y="3070"/>
                  </a:lnTo>
                  <a:lnTo>
                    <a:pt x="242" y="3028"/>
                  </a:lnTo>
                  <a:lnTo>
                    <a:pt x="276" y="2984"/>
                  </a:lnTo>
                  <a:lnTo>
                    <a:pt x="314" y="2935"/>
                  </a:lnTo>
                  <a:lnTo>
                    <a:pt x="356" y="2883"/>
                  </a:lnTo>
                  <a:lnTo>
                    <a:pt x="425" y="2803"/>
                  </a:lnTo>
                  <a:lnTo>
                    <a:pt x="497" y="2721"/>
                  </a:lnTo>
                  <a:lnTo>
                    <a:pt x="574" y="2636"/>
                  </a:lnTo>
                  <a:lnTo>
                    <a:pt x="655" y="2549"/>
                  </a:lnTo>
                  <a:lnTo>
                    <a:pt x="738" y="2462"/>
                  </a:lnTo>
                  <a:lnTo>
                    <a:pt x="823" y="2374"/>
                  </a:lnTo>
                  <a:lnTo>
                    <a:pt x="910" y="2285"/>
                  </a:lnTo>
                  <a:lnTo>
                    <a:pt x="997" y="2197"/>
                  </a:lnTo>
                  <a:lnTo>
                    <a:pt x="1084" y="2110"/>
                  </a:lnTo>
                  <a:lnTo>
                    <a:pt x="1170" y="2023"/>
                  </a:lnTo>
                  <a:lnTo>
                    <a:pt x="1256" y="1938"/>
                  </a:lnTo>
                  <a:lnTo>
                    <a:pt x="1338" y="1855"/>
                  </a:lnTo>
                  <a:lnTo>
                    <a:pt x="1419" y="1775"/>
                  </a:lnTo>
                  <a:lnTo>
                    <a:pt x="1427" y="1767"/>
                  </a:lnTo>
                  <a:lnTo>
                    <a:pt x="1433" y="1761"/>
                  </a:lnTo>
                  <a:close/>
                  <a:moveTo>
                    <a:pt x="3258" y="1061"/>
                  </a:moveTo>
                  <a:lnTo>
                    <a:pt x="3313" y="1151"/>
                  </a:lnTo>
                  <a:lnTo>
                    <a:pt x="3364" y="1241"/>
                  </a:lnTo>
                  <a:lnTo>
                    <a:pt x="3410" y="1331"/>
                  </a:lnTo>
                  <a:lnTo>
                    <a:pt x="3452" y="1424"/>
                  </a:lnTo>
                  <a:lnTo>
                    <a:pt x="3488" y="1517"/>
                  </a:lnTo>
                  <a:lnTo>
                    <a:pt x="3521" y="1610"/>
                  </a:lnTo>
                  <a:lnTo>
                    <a:pt x="3549" y="1703"/>
                  </a:lnTo>
                  <a:lnTo>
                    <a:pt x="3571" y="1798"/>
                  </a:lnTo>
                  <a:lnTo>
                    <a:pt x="3589" y="1892"/>
                  </a:lnTo>
                  <a:lnTo>
                    <a:pt x="3603" y="1985"/>
                  </a:lnTo>
                  <a:lnTo>
                    <a:pt x="3610" y="2079"/>
                  </a:lnTo>
                  <a:lnTo>
                    <a:pt x="3615" y="2171"/>
                  </a:lnTo>
                  <a:lnTo>
                    <a:pt x="3614" y="2263"/>
                  </a:lnTo>
                  <a:lnTo>
                    <a:pt x="3607" y="2353"/>
                  </a:lnTo>
                  <a:lnTo>
                    <a:pt x="3596" y="2442"/>
                  </a:lnTo>
                  <a:lnTo>
                    <a:pt x="3581" y="2530"/>
                  </a:lnTo>
                  <a:lnTo>
                    <a:pt x="3560" y="2616"/>
                  </a:lnTo>
                  <a:lnTo>
                    <a:pt x="3534" y="2701"/>
                  </a:lnTo>
                  <a:lnTo>
                    <a:pt x="3504" y="2782"/>
                  </a:lnTo>
                  <a:lnTo>
                    <a:pt x="3468" y="2862"/>
                  </a:lnTo>
                  <a:lnTo>
                    <a:pt x="3428" y="2940"/>
                  </a:lnTo>
                  <a:lnTo>
                    <a:pt x="3381" y="3014"/>
                  </a:lnTo>
                  <a:lnTo>
                    <a:pt x="3331" y="3085"/>
                  </a:lnTo>
                  <a:lnTo>
                    <a:pt x="3276" y="3155"/>
                  </a:lnTo>
                  <a:lnTo>
                    <a:pt x="3214" y="3220"/>
                  </a:lnTo>
                  <a:lnTo>
                    <a:pt x="3200" y="3234"/>
                  </a:lnTo>
                  <a:lnTo>
                    <a:pt x="3160" y="3269"/>
                  </a:lnTo>
                  <a:lnTo>
                    <a:pt x="3117" y="3299"/>
                  </a:lnTo>
                  <a:lnTo>
                    <a:pt x="3073" y="3325"/>
                  </a:lnTo>
                  <a:lnTo>
                    <a:pt x="3026" y="3347"/>
                  </a:lnTo>
                  <a:lnTo>
                    <a:pt x="2978" y="3364"/>
                  </a:lnTo>
                  <a:lnTo>
                    <a:pt x="2927" y="3377"/>
                  </a:lnTo>
                  <a:lnTo>
                    <a:pt x="2875" y="3384"/>
                  </a:lnTo>
                  <a:lnTo>
                    <a:pt x="2823" y="3387"/>
                  </a:lnTo>
                  <a:lnTo>
                    <a:pt x="2769" y="3384"/>
                  </a:lnTo>
                  <a:lnTo>
                    <a:pt x="2716" y="3376"/>
                  </a:lnTo>
                  <a:lnTo>
                    <a:pt x="2664" y="3364"/>
                  </a:lnTo>
                  <a:lnTo>
                    <a:pt x="2615" y="3345"/>
                  </a:lnTo>
                  <a:lnTo>
                    <a:pt x="2567" y="3323"/>
                  </a:lnTo>
                  <a:lnTo>
                    <a:pt x="2522" y="3295"/>
                  </a:lnTo>
                  <a:lnTo>
                    <a:pt x="2479" y="3264"/>
                  </a:lnTo>
                  <a:lnTo>
                    <a:pt x="2439" y="3227"/>
                  </a:lnTo>
                  <a:lnTo>
                    <a:pt x="2053" y="2841"/>
                  </a:lnTo>
                  <a:lnTo>
                    <a:pt x="2022" y="2813"/>
                  </a:lnTo>
                  <a:lnTo>
                    <a:pt x="1989" y="2789"/>
                  </a:lnTo>
                  <a:lnTo>
                    <a:pt x="1953" y="2769"/>
                  </a:lnTo>
                  <a:lnTo>
                    <a:pt x="1915" y="2754"/>
                  </a:lnTo>
                  <a:lnTo>
                    <a:pt x="1877" y="2743"/>
                  </a:lnTo>
                  <a:lnTo>
                    <a:pt x="1836" y="2736"/>
                  </a:lnTo>
                  <a:lnTo>
                    <a:pt x="1795" y="2734"/>
                  </a:lnTo>
                  <a:lnTo>
                    <a:pt x="1753" y="2736"/>
                  </a:lnTo>
                  <a:lnTo>
                    <a:pt x="1714" y="2743"/>
                  </a:lnTo>
                  <a:lnTo>
                    <a:pt x="1674" y="2754"/>
                  </a:lnTo>
                  <a:lnTo>
                    <a:pt x="1637" y="2769"/>
                  </a:lnTo>
                  <a:lnTo>
                    <a:pt x="1602" y="2789"/>
                  </a:lnTo>
                  <a:lnTo>
                    <a:pt x="1569" y="2813"/>
                  </a:lnTo>
                  <a:lnTo>
                    <a:pt x="1538" y="2841"/>
                  </a:lnTo>
                  <a:lnTo>
                    <a:pt x="1432" y="2946"/>
                  </a:lnTo>
                  <a:lnTo>
                    <a:pt x="1393" y="2983"/>
                  </a:lnTo>
                  <a:lnTo>
                    <a:pt x="1350" y="3014"/>
                  </a:lnTo>
                  <a:lnTo>
                    <a:pt x="1305" y="3041"/>
                  </a:lnTo>
                  <a:lnTo>
                    <a:pt x="1257" y="3064"/>
                  </a:lnTo>
                  <a:lnTo>
                    <a:pt x="1208" y="3082"/>
                  </a:lnTo>
                  <a:lnTo>
                    <a:pt x="1156" y="3094"/>
                  </a:lnTo>
                  <a:lnTo>
                    <a:pt x="1103" y="3102"/>
                  </a:lnTo>
                  <a:lnTo>
                    <a:pt x="1051" y="3105"/>
                  </a:lnTo>
                  <a:lnTo>
                    <a:pt x="991" y="3102"/>
                  </a:lnTo>
                  <a:lnTo>
                    <a:pt x="934" y="3092"/>
                  </a:lnTo>
                  <a:lnTo>
                    <a:pt x="879" y="3076"/>
                  </a:lnTo>
                  <a:lnTo>
                    <a:pt x="964" y="2999"/>
                  </a:lnTo>
                  <a:lnTo>
                    <a:pt x="1052" y="2918"/>
                  </a:lnTo>
                  <a:lnTo>
                    <a:pt x="1143" y="2832"/>
                  </a:lnTo>
                  <a:lnTo>
                    <a:pt x="1236" y="2743"/>
                  </a:lnTo>
                  <a:lnTo>
                    <a:pt x="1333" y="2648"/>
                  </a:lnTo>
                  <a:lnTo>
                    <a:pt x="1432" y="2551"/>
                  </a:lnTo>
                  <a:lnTo>
                    <a:pt x="1535" y="2450"/>
                  </a:lnTo>
                  <a:lnTo>
                    <a:pt x="1640" y="2345"/>
                  </a:lnTo>
                  <a:lnTo>
                    <a:pt x="1748" y="2237"/>
                  </a:lnTo>
                  <a:lnTo>
                    <a:pt x="1814" y="2171"/>
                  </a:lnTo>
                  <a:lnTo>
                    <a:pt x="1829" y="2156"/>
                  </a:lnTo>
                  <a:lnTo>
                    <a:pt x="1860" y="2187"/>
                  </a:lnTo>
                  <a:lnTo>
                    <a:pt x="1879" y="2201"/>
                  </a:lnTo>
                  <a:lnTo>
                    <a:pt x="1900" y="2210"/>
                  </a:lnTo>
                  <a:lnTo>
                    <a:pt x="1923" y="2213"/>
                  </a:lnTo>
                  <a:lnTo>
                    <a:pt x="1927" y="2213"/>
                  </a:lnTo>
                  <a:lnTo>
                    <a:pt x="1945" y="2210"/>
                  </a:lnTo>
                  <a:lnTo>
                    <a:pt x="1962" y="2203"/>
                  </a:lnTo>
                  <a:lnTo>
                    <a:pt x="1978" y="2193"/>
                  </a:lnTo>
                  <a:lnTo>
                    <a:pt x="1991" y="2181"/>
                  </a:lnTo>
                  <a:lnTo>
                    <a:pt x="2814" y="1201"/>
                  </a:lnTo>
                  <a:lnTo>
                    <a:pt x="2849" y="1200"/>
                  </a:lnTo>
                  <a:lnTo>
                    <a:pt x="2889" y="1197"/>
                  </a:lnTo>
                  <a:lnTo>
                    <a:pt x="2934" y="1191"/>
                  </a:lnTo>
                  <a:lnTo>
                    <a:pt x="2982" y="1183"/>
                  </a:lnTo>
                  <a:lnTo>
                    <a:pt x="3033" y="1168"/>
                  </a:lnTo>
                  <a:lnTo>
                    <a:pt x="3087" y="1151"/>
                  </a:lnTo>
                  <a:lnTo>
                    <a:pt x="3143" y="1127"/>
                  </a:lnTo>
                  <a:lnTo>
                    <a:pt x="3200" y="1098"/>
                  </a:lnTo>
                  <a:lnTo>
                    <a:pt x="3258" y="1061"/>
                  </a:lnTo>
                  <a:close/>
                  <a:moveTo>
                    <a:pt x="2330" y="824"/>
                  </a:moveTo>
                  <a:lnTo>
                    <a:pt x="2638" y="1133"/>
                  </a:lnTo>
                  <a:lnTo>
                    <a:pt x="1917" y="1992"/>
                  </a:lnTo>
                  <a:lnTo>
                    <a:pt x="1472" y="1546"/>
                  </a:lnTo>
                  <a:lnTo>
                    <a:pt x="2330" y="824"/>
                  </a:lnTo>
                  <a:close/>
                  <a:moveTo>
                    <a:pt x="699" y="760"/>
                  </a:moveTo>
                  <a:lnTo>
                    <a:pt x="663" y="763"/>
                  </a:lnTo>
                  <a:lnTo>
                    <a:pt x="629" y="771"/>
                  </a:lnTo>
                  <a:lnTo>
                    <a:pt x="597" y="784"/>
                  </a:lnTo>
                  <a:lnTo>
                    <a:pt x="568" y="803"/>
                  </a:lnTo>
                  <a:lnTo>
                    <a:pt x="540" y="826"/>
                  </a:lnTo>
                  <a:lnTo>
                    <a:pt x="517" y="852"/>
                  </a:lnTo>
                  <a:lnTo>
                    <a:pt x="499" y="882"/>
                  </a:lnTo>
                  <a:lnTo>
                    <a:pt x="485" y="915"/>
                  </a:lnTo>
                  <a:lnTo>
                    <a:pt x="477" y="949"/>
                  </a:lnTo>
                  <a:lnTo>
                    <a:pt x="474" y="984"/>
                  </a:lnTo>
                  <a:lnTo>
                    <a:pt x="477" y="1020"/>
                  </a:lnTo>
                  <a:lnTo>
                    <a:pt x="485" y="1054"/>
                  </a:lnTo>
                  <a:lnTo>
                    <a:pt x="499" y="1086"/>
                  </a:lnTo>
                  <a:lnTo>
                    <a:pt x="517" y="1116"/>
                  </a:lnTo>
                  <a:lnTo>
                    <a:pt x="540" y="1143"/>
                  </a:lnTo>
                  <a:lnTo>
                    <a:pt x="568" y="1166"/>
                  </a:lnTo>
                  <a:lnTo>
                    <a:pt x="597" y="1185"/>
                  </a:lnTo>
                  <a:lnTo>
                    <a:pt x="629" y="1198"/>
                  </a:lnTo>
                  <a:lnTo>
                    <a:pt x="663" y="1206"/>
                  </a:lnTo>
                  <a:lnTo>
                    <a:pt x="699" y="1209"/>
                  </a:lnTo>
                  <a:lnTo>
                    <a:pt x="734" y="1206"/>
                  </a:lnTo>
                  <a:lnTo>
                    <a:pt x="768" y="1198"/>
                  </a:lnTo>
                  <a:lnTo>
                    <a:pt x="801" y="1185"/>
                  </a:lnTo>
                  <a:lnTo>
                    <a:pt x="831" y="1166"/>
                  </a:lnTo>
                  <a:lnTo>
                    <a:pt x="857" y="1143"/>
                  </a:lnTo>
                  <a:lnTo>
                    <a:pt x="880" y="1116"/>
                  </a:lnTo>
                  <a:lnTo>
                    <a:pt x="899" y="1086"/>
                  </a:lnTo>
                  <a:lnTo>
                    <a:pt x="912" y="1054"/>
                  </a:lnTo>
                  <a:lnTo>
                    <a:pt x="921" y="1020"/>
                  </a:lnTo>
                  <a:lnTo>
                    <a:pt x="923" y="984"/>
                  </a:lnTo>
                  <a:lnTo>
                    <a:pt x="921" y="949"/>
                  </a:lnTo>
                  <a:lnTo>
                    <a:pt x="912" y="915"/>
                  </a:lnTo>
                  <a:lnTo>
                    <a:pt x="899" y="882"/>
                  </a:lnTo>
                  <a:lnTo>
                    <a:pt x="880" y="852"/>
                  </a:lnTo>
                  <a:lnTo>
                    <a:pt x="857" y="826"/>
                  </a:lnTo>
                  <a:lnTo>
                    <a:pt x="831" y="803"/>
                  </a:lnTo>
                  <a:lnTo>
                    <a:pt x="801" y="784"/>
                  </a:lnTo>
                  <a:lnTo>
                    <a:pt x="768" y="771"/>
                  </a:lnTo>
                  <a:lnTo>
                    <a:pt x="734" y="763"/>
                  </a:lnTo>
                  <a:lnTo>
                    <a:pt x="699" y="760"/>
                  </a:lnTo>
                  <a:close/>
                  <a:moveTo>
                    <a:pt x="1649" y="429"/>
                  </a:moveTo>
                  <a:lnTo>
                    <a:pt x="1620" y="433"/>
                  </a:lnTo>
                  <a:lnTo>
                    <a:pt x="1593" y="439"/>
                  </a:lnTo>
                  <a:lnTo>
                    <a:pt x="1566" y="450"/>
                  </a:lnTo>
                  <a:lnTo>
                    <a:pt x="1541" y="465"/>
                  </a:lnTo>
                  <a:lnTo>
                    <a:pt x="1519" y="483"/>
                  </a:lnTo>
                  <a:lnTo>
                    <a:pt x="1500" y="506"/>
                  </a:lnTo>
                  <a:lnTo>
                    <a:pt x="1485" y="531"/>
                  </a:lnTo>
                  <a:lnTo>
                    <a:pt x="1474" y="557"/>
                  </a:lnTo>
                  <a:lnTo>
                    <a:pt x="1467" y="585"/>
                  </a:lnTo>
                  <a:lnTo>
                    <a:pt x="1465" y="614"/>
                  </a:lnTo>
                  <a:lnTo>
                    <a:pt x="1467" y="643"/>
                  </a:lnTo>
                  <a:lnTo>
                    <a:pt x="1474" y="672"/>
                  </a:lnTo>
                  <a:lnTo>
                    <a:pt x="1485" y="698"/>
                  </a:lnTo>
                  <a:lnTo>
                    <a:pt x="1500" y="722"/>
                  </a:lnTo>
                  <a:lnTo>
                    <a:pt x="1519" y="744"/>
                  </a:lnTo>
                  <a:lnTo>
                    <a:pt x="1541" y="763"/>
                  </a:lnTo>
                  <a:lnTo>
                    <a:pt x="1566" y="778"/>
                  </a:lnTo>
                  <a:lnTo>
                    <a:pt x="1593" y="789"/>
                  </a:lnTo>
                  <a:lnTo>
                    <a:pt x="1620" y="796"/>
                  </a:lnTo>
                  <a:lnTo>
                    <a:pt x="1649" y="798"/>
                  </a:lnTo>
                  <a:lnTo>
                    <a:pt x="1679" y="796"/>
                  </a:lnTo>
                  <a:lnTo>
                    <a:pt x="1706" y="789"/>
                  </a:lnTo>
                  <a:lnTo>
                    <a:pt x="1733" y="778"/>
                  </a:lnTo>
                  <a:lnTo>
                    <a:pt x="1758" y="763"/>
                  </a:lnTo>
                  <a:lnTo>
                    <a:pt x="1780" y="744"/>
                  </a:lnTo>
                  <a:lnTo>
                    <a:pt x="1799" y="722"/>
                  </a:lnTo>
                  <a:lnTo>
                    <a:pt x="1814" y="698"/>
                  </a:lnTo>
                  <a:lnTo>
                    <a:pt x="1825" y="672"/>
                  </a:lnTo>
                  <a:lnTo>
                    <a:pt x="1832" y="643"/>
                  </a:lnTo>
                  <a:lnTo>
                    <a:pt x="1834" y="614"/>
                  </a:lnTo>
                  <a:lnTo>
                    <a:pt x="1832" y="585"/>
                  </a:lnTo>
                  <a:lnTo>
                    <a:pt x="1825" y="557"/>
                  </a:lnTo>
                  <a:lnTo>
                    <a:pt x="1814" y="531"/>
                  </a:lnTo>
                  <a:lnTo>
                    <a:pt x="1799" y="506"/>
                  </a:lnTo>
                  <a:lnTo>
                    <a:pt x="1780" y="483"/>
                  </a:lnTo>
                  <a:lnTo>
                    <a:pt x="1758" y="465"/>
                  </a:lnTo>
                  <a:lnTo>
                    <a:pt x="1733" y="450"/>
                  </a:lnTo>
                  <a:lnTo>
                    <a:pt x="1706" y="439"/>
                  </a:lnTo>
                  <a:lnTo>
                    <a:pt x="1679" y="433"/>
                  </a:lnTo>
                  <a:lnTo>
                    <a:pt x="1649" y="429"/>
                  </a:lnTo>
                  <a:close/>
                  <a:moveTo>
                    <a:pt x="3373" y="2"/>
                  </a:moveTo>
                  <a:lnTo>
                    <a:pt x="3378" y="26"/>
                  </a:lnTo>
                  <a:lnTo>
                    <a:pt x="3384" y="56"/>
                  </a:lnTo>
                  <a:lnTo>
                    <a:pt x="3391" y="106"/>
                  </a:lnTo>
                  <a:lnTo>
                    <a:pt x="3399" y="156"/>
                  </a:lnTo>
                  <a:lnTo>
                    <a:pt x="3405" y="207"/>
                  </a:lnTo>
                  <a:lnTo>
                    <a:pt x="3410" y="259"/>
                  </a:lnTo>
                  <a:lnTo>
                    <a:pt x="3413" y="312"/>
                  </a:lnTo>
                  <a:lnTo>
                    <a:pt x="3414" y="363"/>
                  </a:lnTo>
                  <a:lnTo>
                    <a:pt x="3413" y="416"/>
                  </a:lnTo>
                  <a:lnTo>
                    <a:pt x="3410" y="467"/>
                  </a:lnTo>
                  <a:lnTo>
                    <a:pt x="3405" y="519"/>
                  </a:lnTo>
                  <a:lnTo>
                    <a:pt x="3395" y="568"/>
                  </a:lnTo>
                  <a:lnTo>
                    <a:pt x="3383" y="617"/>
                  </a:lnTo>
                  <a:lnTo>
                    <a:pt x="3366" y="663"/>
                  </a:lnTo>
                  <a:lnTo>
                    <a:pt x="3346" y="708"/>
                  </a:lnTo>
                  <a:lnTo>
                    <a:pt x="3322" y="751"/>
                  </a:lnTo>
                  <a:lnTo>
                    <a:pt x="3293" y="792"/>
                  </a:lnTo>
                  <a:lnTo>
                    <a:pt x="3259" y="829"/>
                  </a:lnTo>
                  <a:lnTo>
                    <a:pt x="3213" y="872"/>
                  </a:lnTo>
                  <a:lnTo>
                    <a:pt x="3167" y="907"/>
                  </a:lnTo>
                  <a:lnTo>
                    <a:pt x="3121" y="938"/>
                  </a:lnTo>
                  <a:lnTo>
                    <a:pt x="3075" y="962"/>
                  </a:lnTo>
                  <a:lnTo>
                    <a:pt x="3031" y="981"/>
                  </a:lnTo>
                  <a:lnTo>
                    <a:pt x="2988" y="996"/>
                  </a:lnTo>
                  <a:lnTo>
                    <a:pt x="2946" y="1007"/>
                  </a:lnTo>
                  <a:lnTo>
                    <a:pt x="2908" y="1015"/>
                  </a:lnTo>
                  <a:lnTo>
                    <a:pt x="2872" y="1020"/>
                  </a:lnTo>
                  <a:lnTo>
                    <a:pt x="2840" y="1022"/>
                  </a:lnTo>
                  <a:lnTo>
                    <a:pt x="2813" y="1023"/>
                  </a:lnTo>
                  <a:lnTo>
                    <a:pt x="2794" y="1023"/>
                  </a:lnTo>
                  <a:lnTo>
                    <a:pt x="2779" y="1022"/>
                  </a:lnTo>
                  <a:lnTo>
                    <a:pt x="2429" y="672"/>
                  </a:lnTo>
                  <a:lnTo>
                    <a:pt x="2429" y="651"/>
                  </a:lnTo>
                  <a:lnTo>
                    <a:pt x="2430" y="625"/>
                  </a:lnTo>
                  <a:lnTo>
                    <a:pt x="2431" y="597"/>
                  </a:lnTo>
                  <a:lnTo>
                    <a:pt x="2434" y="566"/>
                  </a:lnTo>
                  <a:lnTo>
                    <a:pt x="2440" y="532"/>
                  </a:lnTo>
                  <a:lnTo>
                    <a:pt x="2446" y="497"/>
                  </a:lnTo>
                  <a:lnTo>
                    <a:pt x="2455" y="461"/>
                  </a:lnTo>
                  <a:lnTo>
                    <a:pt x="2466" y="425"/>
                  </a:lnTo>
                  <a:lnTo>
                    <a:pt x="2481" y="390"/>
                  </a:lnTo>
                  <a:lnTo>
                    <a:pt x="2498" y="355"/>
                  </a:lnTo>
                  <a:lnTo>
                    <a:pt x="2519" y="323"/>
                  </a:lnTo>
                  <a:lnTo>
                    <a:pt x="2543" y="293"/>
                  </a:lnTo>
                  <a:lnTo>
                    <a:pt x="2572" y="265"/>
                  </a:lnTo>
                  <a:lnTo>
                    <a:pt x="2598" y="246"/>
                  </a:lnTo>
                  <a:lnTo>
                    <a:pt x="2624" y="229"/>
                  </a:lnTo>
                  <a:lnTo>
                    <a:pt x="2648" y="217"/>
                  </a:lnTo>
                  <a:lnTo>
                    <a:pt x="2669" y="208"/>
                  </a:lnTo>
                  <a:lnTo>
                    <a:pt x="2690" y="203"/>
                  </a:lnTo>
                  <a:lnTo>
                    <a:pt x="2708" y="199"/>
                  </a:lnTo>
                  <a:lnTo>
                    <a:pt x="2726" y="197"/>
                  </a:lnTo>
                  <a:lnTo>
                    <a:pt x="2742" y="197"/>
                  </a:lnTo>
                  <a:lnTo>
                    <a:pt x="2776" y="198"/>
                  </a:lnTo>
                  <a:lnTo>
                    <a:pt x="2813" y="203"/>
                  </a:lnTo>
                  <a:lnTo>
                    <a:pt x="2850" y="209"/>
                  </a:lnTo>
                  <a:lnTo>
                    <a:pt x="2886" y="215"/>
                  </a:lnTo>
                  <a:lnTo>
                    <a:pt x="2925" y="220"/>
                  </a:lnTo>
                  <a:lnTo>
                    <a:pt x="2966" y="225"/>
                  </a:lnTo>
                  <a:lnTo>
                    <a:pt x="3010" y="226"/>
                  </a:lnTo>
                  <a:lnTo>
                    <a:pt x="3057" y="224"/>
                  </a:lnTo>
                  <a:lnTo>
                    <a:pt x="3103" y="217"/>
                  </a:lnTo>
                  <a:lnTo>
                    <a:pt x="3148" y="204"/>
                  </a:lnTo>
                  <a:lnTo>
                    <a:pt x="3191" y="185"/>
                  </a:lnTo>
                  <a:lnTo>
                    <a:pt x="3232" y="160"/>
                  </a:lnTo>
                  <a:lnTo>
                    <a:pt x="3269" y="129"/>
                  </a:lnTo>
                  <a:lnTo>
                    <a:pt x="3304" y="92"/>
                  </a:lnTo>
                  <a:lnTo>
                    <a:pt x="3337" y="51"/>
                  </a:lnTo>
                  <a:lnTo>
                    <a:pt x="3351" y="32"/>
                  </a:lnTo>
                  <a:lnTo>
                    <a:pt x="3363" y="15"/>
                  </a:lnTo>
                  <a:lnTo>
                    <a:pt x="3373" y="2"/>
                  </a:lnTo>
                  <a:close/>
                  <a:moveTo>
                    <a:pt x="1423" y="0"/>
                  </a:moveTo>
                  <a:lnTo>
                    <a:pt x="1529" y="3"/>
                  </a:lnTo>
                  <a:lnTo>
                    <a:pt x="1635" y="12"/>
                  </a:lnTo>
                  <a:lnTo>
                    <a:pt x="1740" y="28"/>
                  </a:lnTo>
                  <a:lnTo>
                    <a:pt x="1845" y="50"/>
                  </a:lnTo>
                  <a:lnTo>
                    <a:pt x="1950" y="77"/>
                  </a:lnTo>
                  <a:lnTo>
                    <a:pt x="2054" y="109"/>
                  </a:lnTo>
                  <a:lnTo>
                    <a:pt x="2156" y="149"/>
                  </a:lnTo>
                  <a:lnTo>
                    <a:pt x="2258" y="193"/>
                  </a:lnTo>
                  <a:lnTo>
                    <a:pt x="2358" y="242"/>
                  </a:lnTo>
                  <a:lnTo>
                    <a:pt x="2330" y="292"/>
                  </a:lnTo>
                  <a:lnTo>
                    <a:pt x="2307" y="342"/>
                  </a:lnTo>
                  <a:lnTo>
                    <a:pt x="2289" y="394"/>
                  </a:lnTo>
                  <a:lnTo>
                    <a:pt x="2275" y="445"/>
                  </a:lnTo>
                  <a:lnTo>
                    <a:pt x="2265" y="494"/>
                  </a:lnTo>
                  <a:lnTo>
                    <a:pt x="2258" y="542"/>
                  </a:lnTo>
                  <a:lnTo>
                    <a:pt x="2254" y="585"/>
                  </a:lnTo>
                  <a:lnTo>
                    <a:pt x="2252" y="624"/>
                  </a:lnTo>
                  <a:lnTo>
                    <a:pt x="2251" y="657"/>
                  </a:lnTo>
                  <a:lnTo>
                    <a:pt x="1283" y="1472"/>
                  </a:lnTo>
                  <a:lnTo>
                    <a:pt x="1269" y="1485"/>
                  </a:lnTo>
                  <a:lnTo>
                    <a:pt x="1260" y="1501"/>
                  </a:lnTo>
                  <a:lnTo>
                    <a:pt x="1254" y="1517"/>
                  </a:lnTo>
                  <a:lnTo>
                    <a:pt x="1251" y="1536"/>
                  </a:lnTo>
                  <a:lnTo>
                    <a:pt x="1252" y="1555"/>
                  </a:lnTo>
                  <a:lnTo>
                    <a:pt x="1257" y="1572"/>
                  </a:lnTo>
                  <a:lnTo>
                    <a:pt x="1265" y="1589"/>
                  </a:lnTo>
                  <a:lnTo>
                    <a:pt x="1277" y="1603"/>
                  </a:lnTo>
                  <a:lnTo>
                    <a:pt x="1308" y="1634"/>
                  </a:lnTo>
                  <a:lnTo>
                    <a:pt x="1300" y="1642"/>
                  </a:lnTo>
                  <a:lnTo>
                    <a:pt x="1293" y="1649"/>
                  </a:lnTo>
                  <a:lnTo>
                    <a:pt x="1212" y="1730"/>
                  </a:lnTo>
                  <a:lnTo>
                    <a:pt x="1130" y="1811"/>
                  </a:lnTo>
                  <a:lnTo>
                    <a:pt x="1021" y="1920"/>
                  </a:lnTo>
                  <a:lnTo>
                    <a:pt x="915" y="2026"/>
                  </a:lnTo>
                  <a:lnTo>
                    <a:pt x="814" y="2128"/>
                  </a:lnTo>
                  <a:lnTo>
                    <a:pt x="717" y="2226"/>
                  </a:lnTo>
                  <a:lnTo>
                    <a:pt x="625" y="2322"/>
                  </a:lnTo>
                  <a:lnTo>
                    <a:pt x="537" y="2415"/>
                  </a:lnTo>
                  <a:lnTo>
                    <a:pt x="454" y="2503"/>
                  </a:lnTo>
                  <a:lnTo>
                    <a:pt x="376" y="2589"/>
                  </a:lnTo>
                  <a:lnTo>
                    <a:pt x="321" y="2503"/>
                  </a:lnTo>
                  <a:lnTo>
                    <a:pt x="270" y="2416"/>
                  </a:lnTo>
                  <a:lnTo>
                    <a:pt x="223" y="2327"/>
                  </a:lnTo>
                  <a:lnTo>
                    <a:pt x="180" y="2237"/>
                  </a:lnTo>
                  <a:lnTo>
                    <a:pt x="143" y="2147"/>
                  </a:lnTo>
                  <a:lnTo>
                    <a:pt x="109" y="2056"/>
                  </a:lnTo>
                  <a:lnTo>
                    <a:pt x="80" y="1965"/>
                  </a:lnTo>
                  <a:lnTo>
                    <a:pt x="55" y="1873"/>
                  </a:lnTo>
                  <a:lnTo>
                    <a:pt x="35" y="1782"/>
                  </a:lnTo>
                  <a:lnTo>
                    <a:pt x="20" y="1690"/>
                  </a:lnTo>
                  <a:lnTo>
                    <a:pt x="9" y="1600"/>
                  </a:lnTo>
                  <a:lnTo>
                    <a:pt x="2" y="1508"/>
                  </a:lnTo>
                  <a:lnTo>
                    <a:pt x="0" y="1419"/>
                  </a:lnTo>
                  <a:lnTo>
                    <a:pt x="2" y="1330"/>
                  </a:lnTo>
                  <a:lnTo>
                    <a:pt x="10" y="1242"/>
                  </a:lnTo>
                  <a:lnTo>
                    <a:pt x="22" y="1156"/>
                  </a:lnTo>
                  <a:lnTo>
                    <a:pt x="39" y="1070"/>
                  </a:lnTo>
                  <a:lnTo>
                    <a:pt x="59" y="988"/>
                  </a:lnTo>
                  <a:lnTo>
                    <a:pt x="86" y="906"/>
                  </a:lnTo>
                  <a:lnTo>
                    <a:pt x="117" y="826"/>
                  </a:lnTo>
                  <a:lnTo>
                    <a:pt x="152" y="749"/>
                  </a:lnTo>
                  <a:lnTo>
                    <a:pt x="191" y="674"/>
                  </a:lnTo>
                  <a:lnTo>
                    <a:pt x="237" y="601"/>
                  </a:lnTo>
                  <a:lnTo>
                    <a:pt x="286" y="532"/>
                  </a:lnTo>
                  <a:lnTo>
                    <a:pt x="341" y="466"/>
                  </a:lnTo>
                  <a:lnTo>
                    <a:pt x="400" y="402"/>
                  </a:lnTo>
                  <a:lnTo>
                    <a:pt x="462" y="345"/>
                  </a:lnTo>
                  <a:lnTo>
                    <a:pt x="527" y="291"/>
                  </a:lnTo>
                  <a:lnTo>
                    <a:pt x="595" y="241"/>
                  </a:lnTo>
                  <a:lnTo>
                    <a:pt x="667" y="197"/>
                  </a:lnTo>
                  <a:lnTo>
                    <a:pt x="741" y="156"/>
                  </a:lnTo>
                  <a:lnTo>
                    <a:pt x="818" y="120"/>
                  </a:lnTo>
                  <a:lnTo>
                    <a:pt x="899" y="89"/>
                  </a:lnTo>
                  <a:lnTo>
                    <a:pt x="981" y="62"/>
                  </a:lnTo>
                  <a:lnTo>
                    <a:pt x="1066" y="40"/>
                  </a:lnTo>
                  <a:lnTo>
                    <a:pt x="1153" y="22"/>
                  </a:lnTo>
                  <a:lnTo>
                    <a:pt x="1242" y="10"/>
                  </a:lnTo>
                  <a:lnTo>
                    <a:pt x="1332" y="2"/>
                  </a:lnTo>
                  <a:lnTo>
                    <a:pt x="1423" y="0"/>
                  </a:lnTo>
                  <a:close/>
                </a:path>
              </a:pathLst>
            </a:custGeom>
            <a:solidFill>
              <a:schemeClr val="bg1"/>
            </a:solidFill>
            <a:ln w="0">
              <a:noFill/>
              <a:prstDash val="solid"/>
              <a:round/>
            </a:ln>
          </p:spPr>
          <p:txBody>
            <a:bodyPr vert="horz" wrap="square" lIns="121920" tIns="60960" rIns="121920" bIns="60960" numCol="1" anchor="t" anchorCtr="0" compatLnSpc="1"/>
            <a:p>
              <a:pPr defTabSz="1219200"/>
              <a:endParaRPr lang="en-IN" sz="1800" dirty="0">
                <a:solidFill>
                  <a:schemeClr val="tx1">
                    <a:lumMod val="75000"/>
                    <a:lumOff val="25000"/>
                  </a:schemeClr>
                </a:solidFill>
                <a:latin typeface="微软雅黑" panose="020B0503020204020204" charset="-122"/>
                <a:ea typeface="微软雅黑" panose="020B0503020204020204" charset="-122"/>
              </a:endParaRPr>
            </a:p>
          </p:txBody>
        </p:sp>
      </p:grpSp>
      <p:grpSp>
        <p:nvGrpSpPr>
          <p:cNvPr id="104" name="组合 103"/>
          <p:cNvGrpSpPr/>
          <p:nvPr/>
        </p:nvGrpSpPr>
        <p:grpSpPr>
          <a:xfrm>
            <a:off x="10611376" y="2490592"/>
            <a:ext cx="672000" cy="672000"/>
            <a:chOff x="7958532" y="2037303"/>
            <a:chExt cx="504000" cy="504000"/>
          </a:xfrm>
        </p:grpSpPr>
        <p:sp>
          <p:nvSpPr>
            <p:cNvPr id="105" name="Rounded Rectangle 31"/>
            <p:cNvSpPr/>
            <p:nvPr/>
          </p:nvSpPr>
          <p:spPr>
            <a:xfrm>
              <a:off x="7958532" y="2037303"/>
              <a:ext cx="504000" cy="504000"/>
            </a:xfrm>
            <a:prstGeom prst="roundRect">
              <a:avLst>
                <a:gd name="adj" fmla="val 50000"/>
              </a:avLst>
            </a:prstGeom>
            <a:solidFill>
              <a:srgbClr val="F1C9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id-ID" sz="1600" dirty="0">
                <a:solidFill>
                  <a:schemeClr val="tx1">
                    <a:lumMod val="75000"/>
                    <a:lumOff val="25000"/>
                  </a:schemeClr>
                </a:solidFill>
                <a:latin typeface="微软雅黑" panose="020B0503020204020204" charset="-122"/>
                <a:ea typeface="微软雅黑" panose="020B0503020204020204" charset="-122"/>
              </a:endParaRPr>
            </a:p>
          </p:txBody>
        </p:sp>
        <p:sp>
          <p:nvSpPr>
            <p:cNvPr id="106" name="Freeform 11"/>
            <p:cNvSpPr>
              <a:spLocks noEditPoints="1"/>
            </p:cNvSpPr>
            <p:nvPr/>
          </p:nvSpPr>
          <p:spPr bwMode="auto">
            <a:xfrm>
              <a:off x="8060860" y="2162658"/>
              <a:ext cx="283898" cy="255654"/>
            </a:xfrm>
            <a:custGeom>
              <a:avLst/>
              <a:gdLst>
                <a:gd name="T0" fmla="*/ 1681 w 3498"/>
                <a:gd name="T1" fmla="*/ 1222 h 3151"/>
                <a:gd name="T2" fmla="*/ 1514 w 3498"/>
                <a:gd name="T3" fmla="*/ 1465 h 3151"/>
                <a:gd name="T4" fmla="*/ 1551 w 3498"/>
                <a:gd name="T5" fmla="*/ 1765 h 3151"/>
                <a:gd name="T6" fmla="*/ 1771 w 3498"/>
                <a:gd name="T7" fmla="*/ 1960 h 3151"/>
                <a:gd name="T8" fmla="*/ 2073 w 3498"/>
                <a:gd name="T9" fmla="*/ 1960 h 3151"/>
                <a:gd name="T10" fmla="*/ 2293 w 3498"/>
                <a:gd name="T11" fmla="*/ 1765 h 3151"/>
                <a:gd name="T12" fmla="*/ 2329 w 3498"/>
                <a:gd name="T13" fmla="*/ 1465 h 3151"/>
                <a:gd name="T14" fmla="*/ 2163 w 3498"/>
                <a:gd name="T15" fmla="*/ 1222 h 3151"/>
                <a:gd name="T16" fmla="*/ 3187 w 3498"/>
                <a:gd name="T17" fmla="*/ 0 h 3151"/>
                <a:gd name="T18" fmla="*/ 3377 w 3498"/>
                <a:gd name="T19" fmla="*/ 65 h 3151"/>
                <a:gd name="T20" fmla="*/ 3495 w 3498"/>
                <a:gd name="T21" fmla="*/ 269 h 3151"/>
                <a:gd name="T22" fmla="*/ 3434 w 3498"/>
                <a:gd name="T23" fmla="*/ 502 h 3151"/>
                <a:gd name="T24" fmla="*/ 3230 w 3498"/>
                <a:gd name="T25" fmla="*/ 621 h 3151"/>
                <a:gd name="T26" fmla="*/ 2593 w 3498"/>
                <a:gd name="T27" fmla="*/ 1170 h 3151"/>
                <a:gd name="T28" fmla="*/ 2703 w 3498"/>
                <a:gd name="T29" fmla="*/ 1568 h 3151"/>
                <a:gd name="T30" fmla="*/ 2615 w 3498"/>
                <a:gd name="T31" fmla="*/ 1927 h 3151"/>
                <a:gd name="T32" fmla="*/ 2732 w 3498"/>
                <a:gd name="T33" fmla="*/ 2541 h 3151"/>
                <a:gd name="T34" fmla="*/ 2980 w 3498"/>
                <a:gd name="T35" fmla="*/ 2571 h 3151"/>
                <a:gd name="T36" fmla="*/ 3123 w 3498"/>
                <a:gd name="T37" fmla="*/ 2757 h 3151"/>
                <a:gd name="T38" fmla="*/ 3091 w 3498"/>
                <a:gd name="T39" fmla="*/ 2997 h 3151"/>
                <a:gd name="T40" fmla="*/ 2905 w 3498"/>
                <a:gd name="T41" fmla="*/ 3141 h 3151"/>
                <a:gd name="T42" fmla="*/ 2665 w 3498"/>
                <a:gd name="T43" fmla="*/ 3109 h 3151"/>
                <a:gd name="T44" fmla="*/ 2522 w 3498"/>
                <a:gd name="T45" fmla="*/ 2923 h 3151"/>
                <a:gd name="T46" fmla="*/ 2546 w 3498"/>
                <a:gd name="T47" fmla="*/ 2695 h 3151"/>
                <a:gd name="T48" fmla="*/ 1922 w 3498"/>
                <a:gd name="T49" fmla="*/ 2348 h 3151"/>
                <a:gd name="T50" fmla="*/ 1873 w 3498"/>
                <a:gd name="T51" fmla="*/ 2698 h 3151"/>
                <a:gd name="T52" fmla="*/ 1869 w 3498"/>
                <a:gd name="T53" fmla="*/ 2931 h 3151"/>
                <a:gd name="T54" fmla="*/ 1702 w 3498"/>
                <a:gd name="T55" fmla="*/ 3098 h 3151"/>
                <a:gd name="T56" fmla="*/ 1460 w 3498"/>
                <a:gd name="T57" fmla="*/ 3098 h 3151"/>
                <a:gd name="T58" fmla="*/ 1294 w 3498"/>
                <a:gd name="T59" fmla="*/ 2931 h 3151"/>
                <a:gd name="T60" fmla="*/ 1297 w 3498"/>
                <a:gd name="T61" fmla="*/ 2686 h 3151"/>
                <a:gd name="T62" fmla="*/ 1471 w 3498"/>
                <a:gd name="T63" fmla="*/ 2519 h 3151"/>
                <a:gd name="T64" fmla="*/ 1461 w 3498"/>
                <a:gd name="T65" fmla="*/ 2197 h 3151"/>
                <a:gd name="T66" fmla="*/ 622 w 3498"/>
                <a:gd name="T67" fmla="*/ 2525 h 3151"/>
                <a:gd name="T68" fmla="*/ 558 w 3498"/>
                <a:gd name="T69" fmla="*/ 2750 h 3151"/>
                <a:gd name="T70" fmla="*/ 354 w 3498"/>
                <a:gd name="T71" fmla="*/ 2868 h 3151"/>
                <a:gd name="T72" fmla="*/ 121 w 3498"/>
                <a:gd name="T73" fmla="*/ 2806 h 3151"/>
                <a:gd name="T74" fmla="*/ 3 w 3498"/>
                <a:gd name="T75" fmla="*/ 2602 h 3151"/>
                <a:gd name="T76" fmla="*/ 65 w 3498"/>
                <a:gd name="T77" fmla="*/ 2369 h 3151"/>
                <a:gd name="T78" fmla="*/ 270 w 3498"/>
                <a:gd name="T79" fmla="*/ 2250 h 3151"/>
                <a:gd name="T80" fmla="*/ 1175 w 3498"/>
                <a:gd name="T81" fmla="*/ 1796 h 3151"/>
                <a:gd name="T82" fmla="*/ 1152 w 3498"/>
                <a:gd name="T83" fmla="*/ 1440 h 3151"/>
                <a:gd name="T84" fmla="*/ 1300 w 3498"/>
                <a:gd name="T85" fmla="*/ 1097 h 3151"/>
                <a:gd name="T86" fmla="*/ 885 w 3498"/>
                <a:gd name="T87" fmla="*/ 694 h 3151"/>
                <a:gd name="T88" fmla="*/ 681 w 3498"/>
                <a:gd name="T89" fmla="*/ 576 h 3151"/>
                <a:gd name="T90" fmla="*/ 620 w 3498"/>
                <a:gd name="T91" fmla="*/ 343 h 3151"/>
                <a:gd name="T92" fmla="*/ 738 w 3498"/>
                <a:gd name="T93" fmla="*/ 139 h 3151"/>
                <a:gd name="T94" fmla="*/ 970 w 3498"/>
                <a:gd name="T95" fmla="*/ 77 h 3151"/>
                <a:gd name="T96" fmla="*/ 1174 w 3498"/>
                <a:gd name="T97" fmla="*/ 196 h 3151"/>
                <a:gd name="T98" fmla="*/ 1237 w 3498"/>
                <a:gd name="T99" fmla="*/ 422 h 3151"/>
                <a:gd name="T100" fmla="*/ 1653 w 3498"/>
                <a:gd name="T101" fmla="*/ 835 h 3151"/>
                <a:gd name="T102" fmla="*/ 2050 w 3498"/>
                <a:gd name="T103" fmla="*/ 798 h 3151"/>
                <a:gd name="T104" fmla="*/ 2387 w 3498"/>
                <a:gd name="T105" fmla="*/ 941 h 3151"/>
                <a:gd name="T106" fmla="*/ 2886 w 3498"/>
                <a:gd name="T107" fmla="*/ 229 h 3151"/>
                <a:gd name="T108" fmla="*/ 3030 w 3498"/>
                <a:gd name="T109" fmla="*/ 43 h 3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498" h="3151">
                  <a:moveTo>
                    <a:pt x="1922" y="1147"/>
                  </a:moveTo>
                  <a:lnTo>
                    <a:pt x="1869" y="1150"/>
                  </a:lnTo>
                  <a:lnTo>
                    <a:pt x="1818" y="1160"/>
                  </a:lnTo>
                  <a:lnTo>
                    <a:pt x="1771" y="1176"/>
                  </a:lnTo>
                  <a:lnTo>
                    <a:pt x="1725" y="1197"/>
                  </a:lnTo>
                  <a:lnTo>
                    <a:pt x="1681" y="1222"/>
                  </a:lnTo>
                  <a:lnTo>
                    <a:pt x="1643" y="1253"/>
                  </a:lnTo>
                  <a:lnTo>
                    <a:pt x="1608" y="1288"/>
                  </a:lnTo>
                  <a:lnTo>
                    <a:pt x="1577" y="1328"/>
                  </a:lnTo>
                  <a:lnTo>
                    <a:pt x="1551" y="1370"/>
                  </a:lnTo>
                  <a:lnTo>
                    <a:pt x="1529" y="1416"/>
                  </a:lnTo>
                  <a:lnTo>
                    <a:pt x="1514" y="1465"/>
                  </a:lnTo>
                  <a:lnTo>
                    <a:pt x="1505" y="1515"/>
                  </a:lnTo>
                  <a:lnTo>
                    <a:pt x="1502" y="1568"/>
                  </a:lnTo>
                  <a:lnTo>
                    <a:pt x="1505" y="1621"/>
                  </a:lnTo>
                  <a:lnTo>
                    <a:pt x="1514" y="1671"/>
                  </a:lnTo>
                  <a:lnTo>
                    <a:pt x="1529" y="1720"/>
                  </a:lnTo>
                  <a:lnTo>
                    <a:pt x="1551" y="1765"/>
                  </a:lnTo>
                  <a:lnTo>
                    <a:pt x="1577" y="1808"/>
                  </a:lnTo>
                  <a:lnTo>
                    <a:pt x="1608" y="1847"/>
                  </a:lnTo>
                  <a:lnTo>
                    <a:pt x="1643" y="1882"/>
                  </a:lnTo>
                  <a:lnTo>
                    <a:pt x="1681" y="1913"/>
                  </a:lnTo>
                  <a:lnTo>
                    <a:pt x="1725" y="1939"/>
                  </a:lnTo>
                  <a:lnTo>
                    <a:pt x="1771" y="1960"/>
                  </a:lnTo>
                  <a:lnTo>
                    <a:pt x="1818" y="1976"/>
                  </a:lnTo>
                  <a:lnTo>
                    <a:pt x="1869" y="1985"/>
                  </a:lnTo>
                  <a:lnTo>
                    <a:pt x="1922" y="1989"/>
                  </a:lnTo>
                  <a:lnTo>
                    <a:pt x="1975" y="1985"/>
                  </a:lnTo>
                  <a:lnTo>
                    <a:pt x="2026" y="1976"/>
                  </a:lnTo>
                  <a:lnTo>
                    <a:pt x="2073" y="1960"/>
                  </a:lnTo>
                  <a:lnTo>
                    <a:pt x="2120" y="1939"/>
                  </a:lnTo>
                  <a:lnTo>
                    <a:pt x="2163" y="1913"/>
                  </a:lnTo>
                  <a:lnTo>
                    <a:pt x="2201" y="1882"/>
                  </a:lnTo>
                  <a:lnTo>
                    <a:pt x="2236" y="1847"/>
                  </a:lnTo>
                  <a:lnTo>
                    <a:pt x="2267" y="1808"/>
                  </a:lnTo>
                  <a:lnTo>
                    <a:pt x="2293" y="1765"/>
                  </a:lnTo>
                  <a:lnTo>
                    <a:pt x="2315" y="1720"/>
                  </a:lnTo>
                  <a:lnTo>
                    <a:pt x="2329" y="1671"/>
                  </a:lnTo>
                  <a:lnTo>
                    <a:pt x="2339" y="1621"/>
                  </a:lnTo>
                  <a:lnTo>
                    <a:pt x="2342" y="1568"/>
                  </a:lnTo>
                  <a:lnTo>
                    <a:pt x="2339" y="1515"/>
                  </a:lnTo>
                  <a:lnTo>
                    <a:pt x="2329" y="1465"/>
                  </a:lnTo>
                  <a:lnTo>
                    <a:pt x="2315" y="1416"/>
                  </a:lnTo>
                  <a:lnTo>
                    <a:pt x="2293" y="1370"/>
                  </a:lnTo>
                  <a:lnTo>
                    <a:pt x="2267" y="1328"/>
                  </a:lnTo>
                  <a:lnTo>
                    <a:pt x="2236" y="1288"/>
                  </a:lnTo>
                  <a:lnTo>
                    <a:pt x="2201" y="1253"/>
                  </a:lnTo>
                  <a:lnTo>
                    <a:pt x="2163" y="1222"/>
                  </a:lnTo>
                  <a:lnTo>
                    <a:pt x="2120" y="1197"/>
                  </a:lnTo>
                  <a:lnTo>
                    <a:pt x="2073" y="1176"/>
                  </a:lnTo>
                  <a:lnTo>
                    <a:pt x="2026" y="1160"/>
                  </a:lnTo>
                  <a:lnTo>
                    <a:pt x="1975" y="1150"/>
                  </a:lnTo>
                  <a:lnTo>
                    <a:pt x="1922" y="1147"/>
                  </a:lnTo>
                  <a:close/>
                  <a:moveTo>
                    <a:pt x="3187" y="0"/>
                  </a:moveTo>
                  <a:lnTo>
                    <a:pt x="3187" y="0"/>
                  </a:lnTo>
                  <a:lnTo>
                    <a:pt x="3230" y="3"/>
                  </a:lnTo>
                  <a:lnTo>
                    <a:pt x="3270" y="11"/>
                  </a:lnTo>
                  <a:lnTo>
                    <a:pt x="3308" y="24"/>
                  </a:lnTo>
                  <a:lnTo>
                    <a:pt x="3344" y="43"/>
                  </a:lnTo>
                  <a:lnTo>
                    <a:pt x="3377" y="65"/>
                  </a:lnTo>
                  <a:lnTo>
                    <a:pt x="3407" y="91"/>
                  </a:lnTo>
                  <a:lnTo>
                    <a:pt x="3434" y="121"/>
                  </a:lnTo>
                  <a:lnTo>
                    <a:pt x="3456" y="154"/>
                  </a:lnTo>
                  <a:lnTo>
                    <a:pt x="3474" y="190"/>
                  </a:lnTo>
                  <a:lnTo>
                    <a:pt x="3488" y="229"/>
                  </a:lnTo>
                  <a:lnTo>
                    <a:pt x="3495" y="269"/>
                  </a:lnTo>
                  <a:lnTo>
                    <a:pt x="3498" y="311"/>
                  </a:lnTo>
                  <a:lnTo>
                    <a:pt x="3495" y="354"/>
                  </a:lnTo>
                  <a:lnTo>
                    <a:pt x="3488" y="394"/>
                  </a:lnTo>
                  <a:lnTo>
                    <a:pt x="3474" y="433"/>
                  </a:lnTo>
                  <a:lnTo>
                    <a:pt x="3456" y="469"/>
                  </a:lnTo>
                  <a:lnTo>
                    <a:pt x="3434" y="502"/>
                  </a:lnTo>
                  <a:lnTo>
                    <a:pt x="3407" y="531"/>
                  </a:lnTo>
                  <a:lnTo>
                    <a:pt x="3377" y="558"/>
                  </a:lnTo>
                  <a:lnTo>
                    <a:pt x="3344" y="580"/>
                  </a:lnTo>
                  <a:lnTo>
                    <a:pt x="3308" y="598"/>
                  </a:lnTo>
                  <a:lnTo>
                    <a:pt x="3270" y="612"/>
                  </a:lnTo>
                  <a:lnTo>
                    <a:pt x="3230" y="621"/>
                  </a:lnTo>
                  <a:lnTo>
                    <a:pt x="3187" y="623"/>
                  </a:lnTo>
                  <a:lnTo>
                    <a:pt x="3147" y="621"/>
                  </a:lnTo>
                  <a:lnTo>
                    <a:pt x="3107" y="613"/>
                  </a:lnTo>
                  <a:lnTo>
                    <a:pt x="3069" y="601"/>
                  </a:lnTo>
                  <a:lnTo>
                    <a:pt x="2556" y="1114"/>
                  </a:lnTo>
                  <a:lnTo>
                    <a:pt x="2593" y="1170"/>
                  </a:lnTo>
                  <a:lnTo>
                    <a:pt x="2625" y="1230"/>
                  </a:lnTo>
                  <a:lnTo>
                    <a:pt x="2653" y="1292"/>
                  </a:lnTo>
                  <a:lnTo>
                    <a:pt x="2674" y="1358"/>
                  </a:lnTo>
                  <a:lnTo>
                    <a:pt x="2690" y="1426"/>
                  </a:lnTo>
                  <a:lnTo>
                    <a:pt x="2699" y="1495"/>
                  </a:lnTo>
                  <a:lnTo>
                    <a:pt x="2703" y="1568"/>
                  </a:lnTo>
                  <a:lnTo>
                    <a:pt x="2699" y="1631"/>
                  </a:lnTo>
                  <a:lnTo>
                    <a:pt x="2692" y="1693"/>
                  </a:lnTo>
                  <a:lnTo>
                    <a:pt x="2680" y="1754"/>
                  </a:lnTo>
                  <a:lnTo>
                    <a:pt x="2663" y="1813"/>
                  </a:lnTo>
                  <a:lnTo>
                    <a:pt x="2642" y="1871"/>
                  </a:lnTo>
                  <a:lnTo>
                    <a:pt x="2615" y="1927"/>
                  </a:lnTo>
                  <a:lnTo>
                    <a:pt x="2585" y="1980"/>
                  </a:lnTo>
                  <a:lnTo>
                    <a:pt x="2551" y="2031"/>
                  </a:lnTo>
                  <a:lnTo>
                    <a:pt x="2511" y="2079"/>
                  </a:lnTo>
                  <a:lnTo>
                    <a:pt x="2469" y="2125"/>
                  </a:lnTo>
                  <a:lnTo>
                    <a:pt x="2421" y="2167"/>
                  </a:lnTo>
                  <a:lnTo>
                    <a:pt x="2732" y="2541"/>
                  </a:lnTo>
                  <a:lnTo>
                    <a:pt x="2777" y="2532"/>
                  </a:lnTo>
                  <a:lnTo>
                    <a:pt x="2823" y="2529"/>
                  </a:lnTo>
                  <a:lnTo>
                    <a:pt x="2865" y="2531"/>
                  </a:lnTo>
                  <a:lnTo>
                    <a:pt x="2905" y="2539"/>
                  </a:lnTo>
                  <a:lnTo>
                    <a:pt x="2944" y="2553"/>
                  </a:lnTo>
                  <a:lnTo>
                    <a:pt x="2980" y="2571"/>
                  </a:lnTo>
                  <a:lnTo>
                    <a:pt x="3013" y="2593"/>
                  </a:lnTo>
                  <a:lnTo>
                    <a:pt x="3043" y="2620"/>
                  </a:lnTo>
                  <a:lnTo>
                    <a:pt x="3069" y="2650"/>
                  </a:lnTo>
                  <a:lnTo>
                    <a:pt x="3091" y="2683"/>
                  </a:lnTo>
                  <a:lnTo>
                    <a:pt x="3110" y="2719"/>
                  </a:lnTo>
                  <a:lnTo>
                    <a:pt x="3123" y="2757"/>
                  </a:lnTo>
                  <a:lnTo>
                    <a:pt x="3132" y="2797"/>
                  </a:lnTo>
                  <a:lnTo>
                    <a:pt x="3134" y="2840"/>
                  </a:lnTo>
                  <a:lnTo>
                    <a:pt x="3132" y="2882"/>
                  </a:lnTo>
                  <a:lnTo>
                    <a:pt x="3123" y="2923"/>
                  </a:lnTo>
                  <a:lnTo>
                    <a:pt x="3110" y="2961"/>
                  </a:lnTo>
                  <a:lnTo>
                    <a:pt x="3091" y="2997"/>
                  </a:lnTo>
                  <a:lnTo>
                    <a:pt x="3069" y="3030"/>
                  </a:lnTo>
                  <a:lnTo>
                    <a:pt x="3043" y="3060"/>
                  </a:lnTo>
                  <a:lnTo>
                    <a:pt x="3013" y="3087"/>
                  </a:lnTo>
                  <a:lnTo>
                    <a:pt x="2980" y="3109"/>
                  </a:lnTo>
                  <a:lnTo>
                    <a:pt x="2944" y="3127"/>
                  </a:lnTo>
                  <a:lnTo>
                    <a:pt x="2905" y="3141"/>
                  </a:lnTo>
                  <a:lnTo>
                    <a:pt x="2865" y="3148"/>
                  </a:lnTo>
                  <a:lnTo>
                    <a:pt x="2823" y="3151"/>
                  </a:lnTo>
                  <a:lnTo>
                    <a:pt x="2780" y="3148"/>
                  </a:lnTo>
                  <a:lnTo>
                    <a:pt x="2740" y="3141"/>
                  </a:lnTo>
                  <a:lnTo>
                    <a:pt x="2701" y="3127"/>
                  </a:lnTo>
                  <a:lnTo>
                    <a:pt x="2665" y="3109"/>
                  </a:lnTo>
                  <a:lnTo>
                    <a:pt x="2632" y="3087"/>
                  </a:lnTo>
                  <a:lnTo>
                    <a:pt x="2603" y="3060"/>
                  </a:lnTo>
                  <a:lnTo>
                    <a:pt x="2576" y="3030"/>
                  </a:lnTo>
                  <a:lnTo>
                    <a:pt x="2554" y="2997"/>
                  </a:lnTo>
                  <a:lnTo>
                    <a:pt x="2536" y="2961"/>
                  </a:lnTo>
                  <a:lnTo>
                    <a:pt x="2522" y="2923"/>
                  </a:lnTo>
                  <a:lnTo>
                    <a:pt x="2513" y="2882"/>
                  </a:lnTo>
                  <a:lnTo>
                    <a:pt x="2511" y="2840"/>
                  </a:lnTo>
                  <a:lnTo>
                    <a:pt x="2513" y="2803"/>
                  </a:lnTo>
                  <a:lnTo>
                    <a:pt x="2520" y="2766"/>
                  </a:lnTo>
                  <a:lnTo>
                    <a:pt x="2531" y="2730"/>
                  </a:lnTo>
                  <a:lnTo>
                    <a:pt x="2546" y="2695"/>
                  </a:lnTo>
                  <a:lnTo>
                    <a:pt x="2212" y="2293"/>
                  </a:lnTo>
                  <a:lnTo>
                    <a:pt x="2155" y="2312"/>
                  </a:lnTo>
                  <a:lnTo>
                    <a:pt x="2099" y="2328"/>
                  </a:lnTo>
                  <a:lnTo>
                    <a:pt x="2040" y="2339"/>
                  </a:lnTo>
                  <a:lnTo>
                    <a:pt x="1982" y="2346"/>
                  </a:lnTo>
                  <a:lnTo>
                    <a:pt x="1922" y="2348"/>
                  </a:lnTo>
                  <a:lnTo>
                    <a:pt x="1864" y="2346"/>
                  </a:lnTo>
                  <a:lnTo>
                    <a:pt x="1783" y="2573"/>
                  </a:lnTo>
                  <a:lnTo>
                    <a:pt x="1812" y="2601"/>
                  </a:lnTo>
                  <a:lnTo>
                    <a:pt x="1835" y="2631"/>
                  </a:lnTo>
                  <a:lnTo>
                    <a:pt x="1856" y="2662"/>
                  </a:lnTo>
                  <a:lnTo>
                    <a:pt x="1873" y="2698"/>
                  </a:lnTo>
                  <a:lnTo>
                    <a:pt x="1884" y="2734"/>
                  </a:lnTo>
                  <a:lnTo>
                    <a:pt x="1891" y="2772"/>
                  </a:lnTo>
                  <a:lnTo>
                    <a:pt x="1894" y="2810"/>
                  </a:lnTo>
                  <a:lnTo>
                    <a:pt x="1891" y="2853"/>
                  </a:lnTo>
                  <a:lnTo>
                    <a:pt x="1882" y="2893"/>
                  </a:lnTo>
                  <a:lnTo>
                    <a:pt x="1869" y="2931"/>
                  </a:lnTo>
                  <a:lnTo>
                    <a:pt x="1851" y="2967"/>
                  </a:lnTo>
                  <a:lnTo>
                    <a:pt x="1828" y="3002"/>
                  </a:lnTo>
                  <a:lnTo>
                    <a:pt x="1802" y="3031"/>
                  </a:lnTo>
                  <a:lnTo>
                    <a:pt x="1772" y="3057"/>
                  </a:lnTo>
                  <a:lnTo>
                    <a:pt x="1739" y="3080"/>
                  </a:lnTo>
                  <a:lnTo>
                    <a:pt x="1702" y="3098"/>
                  </a:lnTo>
                  <a:lnTo>
                    <a:pt x="1664" y="3111"/>
                  </a:lnTo>
                  <a:lnTo>
                    <a:pt x="1624" y="3119"/>
                  </a:lnTo>
                  <a:lnTo>
                    <a:pt x="1581" y="3123"/>
                  </a:lnTo>
                  <a:lnTo>
                    <a:pt x="1540" y="3119"/>
                  </a:lnTo>
                  <a:lnTo>
                    <a:pt x="1498" y="3111"/>
                  </a:lnTo>
                  <a:lnTo>
                    <a:pt x="1460" y="3098"/>
                  </a:lnTo>
                  <a:lnTo>
                    <a:pt x="1424" y="3080"/>
                  </a:lnTo>
                  <a:lnTo>
                    <a:pt x="1391" y="3057"/>
                  </a:lnTo>
                  <a:lnTo>
                    <a:pt x="1361" y="3031"/>
                  </a:lnTo>
                  <a:lnTo>
                    <a:pt x="1335" y="3002"/>
                  </a:lnTo>
                  <a:lnTo>
                    <a:pt x="1312" y="2967"/>
                  </a:lnTo>
                  <a:lnTo>
                    <a:pt x="1294" y="2931"/>
                  </a:lnTo>
                  <a:lnTo>
                    <a:pt x="1282" y="2893"/>
                  </a:lnTo>
                  <a:lnTo>
                    <a:pt x="1273" y="2853"/>
                  </a:lnTo>
                  <a:lnTo>
                    <a:pt x="1270" y="2810"/>
                  </a:lnTo>
                  <a:lnTo>
                    <a:pt x="1273" y="2768"/>
                  </a:lnTo>
                  <a:lnTo>
                    <a:pt x="1282" y="2725"/>
                  </a:lnTo>
                  <a:lnTo>
                    <a:pt x="1297" y="2686"/>
                  </a:lnTo>
                  <a:lnTo>
                    <a:pt x="1316" y="2650"/>
                  </a:lnTo>
                  <a:lnTo>
                    <a:pt x="1339" y="2616"/>
                  </a:lnTo>
                  <a:lnTo>
                    <a:pt x="1367" y="2586"/>
                  </a:lnTo>
                  <a:lnTo>
                    <a:pt x="1399" y="2559"/>
                  </a:lnTo>
                  <a:lnTo>
                    <a:pt x="1433" y="2537"/>
                  </a:lnTo>
                  <a:lnTo>
                    <a:pt x="1471" y="2519"/>
                  </a:lnTo>
                  <a:lnTo>
                    <a:pt x="1511" y="2507"/>
                  </a:lnTo>
                  <a:lnTo>
                    <a:pt x="1554" y="2500"/>
                  </a:lnTo>
                  <a:lnTo>
                    <a:pt x="1628" y="2290"/>
                  </a:lnTo>
                  <a:lnTo>
                    <a:pt x="1570" y="2264"/>
                  </a:lnTo>
                  <a:lnTo>
                    <a:pt x="1514" y="2232"/>
                  </a:lnTo>
                  <a:lnTo>
                    <a:pt x="1461" y="2197"/>
                  </a:lnTo>
                  <a:lnTo>
                    <a:pt x="1411" y="2158"/>
                  </a:lnTo>
                  <a:lnTo>
                    <a:pt x="1366" y="2114"/>
                  </a:lnTo>
                  <a:lnTo>
                    <a:pt x="1323" y="2066"/>
                  </a:lnTo>
                  <a:lnTo>
                    <a:pt x="1284" y="2015"/>
                  </a:lnTo>
                  <a:lnTo>
                    <a:pt x="615" y="2491"/>
                  </a:lnTo>
                  <a:lnTo>
                    <a:pt x="622" y="2525"/>
                  </a:lnTo>
                  <a:lnTo>
                    <a:pt x="624" y="2559"/>
                  </a:lnTo>
                  <a:lnTo>
                    <a:pt x="621" y="2602"/>
                  </a:lnTo>
                  <a:lnTo>
                    <a:pt x="612" y="2642"/>
                  </a:lnTo>
                  <a:lnTo>
                    <a:pt x="598" y="2681"/>
                  </a:lnTo>
                  <a:lnTo>
                    <a:pt x="580" y="2717"/>
                  </a:lnTo>
                  <a:lnTo>
                    <a:pt x="558" y="2750"/>
                  </a:lnTo>
                  <a:lnTo>
                    <a:pt x="532" y="2779"/>
                  </a:lnTo>
                  <a:lnTo>
                    <a:pt x="502" y="2806"/>
                  </a:lnTo>
                  <a:lnTo>
                    <a:pt x="469" y="2828"/>
                  </a:lnTo>
                  <a:lnTo>
                    <a:pt x="433" y="2846"/>
                  </a:lnTo>
                  <a:lnTo>
                    <a:pt x="394" y="2860"/>
                  </a:lnTo>
                  <a:lnTo>
                    <a:pt x="354" y="2868"/>
                  </a:lnTo>
                  <a:lnTo>
                    <a:pt x="311" y="2871"/>
                  </a:lnTo>
                  <a:lnTo>
                    <a:pt x="270" y="2868"/>
                  </a:lnTo>
                  <a:lnTo>
                    <a:pt x="228" y="2860"/>
                  </a:lnTo>
                  <a:lnTo>
                    <a:pt x="190" y="2846"/>
                  </a:lnTo>
                  <a:lnTo>
                    <a:pt x="154" y="2828"/>
                  </a:lnTo>
                  <a:lnTo>
                    <a:pt x="121" y="2806"/>
                  </a:lnTo>
                  <a:lnTo>
                    <a:pt x="91" y="2779"/>
                  </a:lnTo>
                  <a:lnTo>
                    <a:pt x="65" y="2750"/>
                  </a:lnTo>
                  <a:lnTo>
                    <a:pt x="43" y="2717"/>
                  </a:lnTo>
                  <a:lnTo>
                    <a:pt x="24" y="2681"/>
                  </a:lnTo>
                  <a:lnTo>
                    <a:pt x="11" y="2642"/>
                  </a:lnTo>
                  <a:lnTo>
                    <a:pt x="3" y="2602"/>
                  </a:lnTo>
                  <a:lnTo>
                    <a:pt x="0" y="2559"/>
                  </a:lnTo>
                  <a:lnTo>
                    <a:pt x="3" y="2517"/>
                  </a:lnTo>
                  <a:lnTo>
                    <a:pt x="11" y="2476"/>
                  </a:lnTo>
                  <a:lnTo>
                    <a:pt x="24" y="2438"/>
                  </a:lnTo>
                  <a:lnTo>
                    <a:pt x="43" y="2402"/>
                  </a:lnTo>
                  <a:lnTo>
                    <a:pt x="65" y="2369"/>
                  </a:lnTo>
                  <a:lnTo>
                    <a:pt x="91" y="2339"/>
                  </a:lnTo>
                  <a:lnTo>
                    <a:pt x="121" y="2313"/>
                  </a:lnTo>
                  <a:lnTo>
                    <a:pt x="154" y="2290"/>
                  </a:lnTo>
                  <a:lnTo>
                    <a:pt x="190" y="2272"/>
                  </a:lnTo>
                  <a:lnTo>
                    <a:pt x="228" y="2259"/>
                  </a:lnTo>
                  <a:lnTo>
                    <a:pt x="270" y="2250"/>
                  </a:lnTo>
                  <a:lnTo>
                    <a:pt x="311" y="2248"/>
                  </a:lnTo>
                  <a:lnTo>
                    <a:pt x="355" y="2250"/>
                  </a:lnTo>
                  <a:lnTo>
                    <a:pt x="397" y="2260"/>
                  </a:lnTo>
                  <a:lnTo>
                    <a:pt x="438" y="2273"/>
                  </a:lnTo>
                  <a:lnTo>
                    <a:pt x="476" y="2295"/>
                  </a:lnTo>
                  <a:lnTo>
                    <a:pt x="1175" y="1796"/>
                  </a:lnTo>
                  <a:lnTo>
                    <a:pt x="1160" y="1740"/>
                  </a:lnTo>
                  <a:lnTo>
                    <a:pt x="1150" y="1683"/>
                  </a:lnTo>
                  <a:lnTo>
                    <a:pt x="1143" y="1625"/>
                  </a:lnTo>
                  <a:lnTo>
                    <a:pt x="1141" y="1568"/>
                  </a:lnTo>
                  <a:lnTo>
                    <a:pt x="1145" y="1504"/>
                  </a:lnTo>
                  <a:lnTo>
                    <a:pt x="1152" y="1440"/>
                  </a:lnTo>
                  <a:lnTo>
                    <a:pt x="1165" y="1379"/>
                  </a:lnTo>
                  <a:lnTo>
                    <a:pt x="1183" y="1319"/>
                  </a:lnTo>
                  <a:lnTo>
                    <a:pt x="1205" y="1259"/>
                  </a:lnTo>
                  <a:lnTo>
                    <a:pt x="1232" y="1203"/>
                  </a:lnTo>
                  <a:lnTo>
                    <a:pt x="1264" y="1149"/>
                  </a:lnTo>
                  <a:lnTo>
                    <a:pt x="1300" y="1097"/>
                  </a:lnTo>
                  <a:lnTo>
                    <a:pt x="1341" y="1048"/>
                  </a:lnTo>
                  <a:lnTo>
                    <a:pt x="1023" y="682"/>
                  </a:lnTo>
                  <a:lnTo>
                    <a:pt x="992" y="691"/>
                  </a:lnTo>
                  <a:lnTo>
                    <a:pt x="961" y="695"/>
                  </a:lnTo>
                  <a:lnTo>
                    <a:pt x="928" y="697"/>
                  </a:lnTo>
                  <a:lnTo>
                    <a:pt x="885" y="694"/>
                  </a:lnTo>
                  <a:lnTo>
                    <a:pt x="845" y="686"/>
                  </a:lnTo>
                  <a:lnTo>
                    <a:pt x="807" y="673"/>
                  </a:lnTo>
                  <a:lnTo>
                    <a:pt x="770" y="655"/>
                  </a:lnTo>
                  <a:lnTo>
                    <a:pt x="738" y="632"/>
                  </a:lnTo>
                  <a:lnTo>
                    <a:pt x="708" y="606"/>
                  </a:lnTo>
                  <a:lnTo>
                    <a:pt x="681" y="576"/>
                  </a:lnTo>
                  <a:lnTo>
                    <a:pt x="659" y="543"/>
                  </a:lnTo>
                  <a:lnTo>
                    <a:pt x="641" y="507"/>
                  </a:lnTo>
                  <a:lnTo>
                    <a:pt x="627" y="469"/>
                  </a:lnTo>
                  <a:lnTo>
                    <a:pt x="620" y="427"/>
                  </a:lnTo>
                  <a:lnTo>
                    <a:pt x="616" y="386"/>
                  </a:lnTo>
                  <a:lnTo>
                    <a:pt x="620" y="343"/>
                  </a:lnTo>
                  <a:lnTo>
                    <a:pt x="627" y="303"/>
                  </a:lnTo>
                  <a:lnTo>
                    <a:pt x="641" y="265"/>
                  </a:lnTo>
                  <a:lnTo>
                    <a:pt x="659" y="229"/>
                  </a:lnTo>
                  <a:lnTo>
                    <a:pt x="681" y="196"/>
                  </a:lnTo>
                  <a:lnTo>
                    <a:pt x="708" y="165"/>
                  </a:lnTo>
                  <a:lnTo>
                    <a:pt x="738" y="139"/>
                  </a:lnTo>
                  <a:lnTo>
                    <a:pt x="770" y="116"/>
                  </a:lnTo>
                  <a:lnTo>
                    <a:pt x="807" y="98"/>
                  </a:lnTo>
                  <a:lnTo>
                    <a:pt x="845" y="85"/>
                  </a:lnTo>
                  <a:lnTo>
                    <a:pt x="885" y="77"/>
                  </a:lnTo>
                  <a:lnTo>
                    <a:pt x="928" y="73"/>
                  </a:lnTo>
                  <a:lnTo>
                    <a:pt x="970" y="77"/>
                  </a:lnTo>
                  <a:lnTo>
                    <a:pt x="1011" y="85"/>
                  </a:lnTo>
                  <a:lnTo>
                    <a:pt x="1049" y="98"/>
                  </a:lnTo>
                  <a:lnTo>
                    <a:pt x="1085" y="116"/>
                  </a:lnTo>
                  <a:lnTo>
                    <a:pt x="1118" y="139"/>
                  </a:lnTo>
                  <a:lnTo>
                    <a:pt x="1148" y="165"/>
                  </a:lnTo>
                  <a:lnTo>
                    <a:pt x="1174" y="196"/>
                  </a:lnTo>
                  <a:lnTo>
                    <a:pt x="1197" y="229"/>
                  </a:lnTo>
                  <a:lnTo>
                    <a:pt x="1215" y="265"/>
                  </a:lnTo>
                  <a:lnTo>
                    <a:pt x="1229" y="303"/>
                  </a:lnTo>
                  <a:lnTo>
                    <a:pt x="1237" y="343"/>
                  </a:lnTo>
                  <a:lnTo>
                    <a:pt x="1239" y="386"/>
                  </a:lnTo>
                  <a:lnTo>
                    <a:pt x="1237" y="422"/>
                  </a:lnTo>
                  <a:lnTo>
                    <a:pt x="1232" y="457"/>
                  </a:lnTo>
                  <a:lnTo>
                    <a:pt x="1221" y="492"/>
                  </a:lnTo>
                  <a:lnTo>
                    <a:pt x="1206" y="525"/>
                  </a:lnTo>
                  <a:lnTo>
                    <a:pt x="1528" y="895"/>
                  </a:lnTo>
                  <a:lnTo>
                    <a:pt x="1589" y="862"/>
                  </a:lnTo>
                  <a:lnTo>
                    <a:pt x="1653" y="835"/>
                  </a:lnTo>
                  <a:lnTo>
                    <a:pt x="1717" y="814"/>
                  </a:lnTo>
                  <a:lnTo>
                    <a:pt x="1784" y="799"/>
                  </a:lnTo>
                  <a:lnTo>
                    <a:pt x="1853" y="791"/>
                  </a:lnTo>
                  <a:lnTo>
                    <a:pt x="1922" y="788"/>
                  </a:lnTo>
                  <a:lnTo>
                    <a:pt x="1986" y="790"/>
                  </a:lnTo>
                  <a:lnTo>
                    <a:pt x="2050" y="798"/>
                  </a:lnTo>
                  <a:lnTo>
                    <a:pt x="2112" y="811"/>
                  </a:lnTo>
                  <a:lnTo>
                    <a:pt x="2171" y="828"/>
                  </a:lnTo>
                  <a:lnTo>
                    <a:pt x="2229" y="850"/>
                  </a:lnTo>
                  <a:lnTo>
                    <a:pt x="2284" y="877"/>
                  </a:lnTo>
                  <a:lnTo>
                    <a:pt x="2337" y="907"/>
                  </a:lnTo>
                  <a:lnTo>
                    <a:pt x="2387" y="941"/>
                  </a:lnTo>
                  <a:lnTo>
                    <a:pt x="2898" y="429"/>
                  </a:lnTo>
                  <a:lnTo>
                    <a:pt x="2885" y="391"/>
                  </a:lnTo>
                  <a:lnTo>
                    <a:pt x="2878" y="352"/>
                  </a:lnTo>
                  <a:lnTo>
                    <a:pt x="2876" y="311"/>
                  </a:lnTo>
                  <a:lnTo>
                    <a:pt x="2878" y="269"/>
                  </a:lnTo>
                  <a:lnTo>
                    <a:pt x="2886" y="229"/>
                  </a:lnTo>
                  <a:lnTo>
                    <a:pt x="2900" y="190"/>
                  </a:lnTo>
                  <a:lnTo>
                    <a:pt x="2918" y="154"/>
                  </a:lnTo>
                  <a:lnTo>
                    <a:pt x="2941" y="121"/>
                  </a:lnTo>
                  <a:lnTo>
                    <a:pt x="2967" y="91"/>
                  </a:lnTo>
                  <a:lnTo>
                    <a:pt x="2997" y="65"/>
                  </a:lnTo>
                  <a:lnTo>
                    <a:pt x="3030" y="43"/>
                  </a:lnTo>
                  <a:lnTo>
                    <a:pt x="3066" y="24"/>
                  </a:lnTo>
                  <a:lnTo>
                    <a:pt x="3104" y="11"/>
                  </a:lnTo>
                  <a:lnTo>
                    <a:pt x="3145" y="3"/>
                  </a:lnTo>
                  <a:lnTo>
                    <a:pt x="3187" y="0"/>
                  </a:lnTo>
                  <a:close/>
                </a:path>
              </a:pathLst>
            </a:custGeom>
            <a:solidFill>
              <a:schemeClr val="bg1"/>
            </a:solidFill>
            <a:ln w="0">
              <a:noFill/>
              <a:prstDash val="solid"/>
              <a:round/>
            </a:ln>
          </p:spPr>
          <p:txBody>
            <a:bodyPr vert="horz" wrap="square" lIns="121920" tIns="60960" rIns="121920" bIns="60960" numCol="1" anchor="t" anchorCtr="0" compatLnSpc="1"/>
            <a:p>
              <a:pPr defTabSz="1219200"/>
              <a:endParaRPr lang="en-IN" sz="1800" dirty="0">
                <a:solidFill>
                  <a:schemeClr val="tx1">
                    <a:lumMod val="75000"/>
                    <a:lumOff val="25000"/>
                  </a:schemeClr>
                </a:solidFill>
                <a:latin typeface="微软雅黑" panose="020B0503020204020204" charset="-122"/>
                <a:ea typeface="微软雅黑" panose="020B0503020204020204" charset="-122"/>
              </a:endParaRPr>
            </a:p>
          </p:txBody>
        </p:sp>
      </p:grpSp>
      <p:grpSp>
        <p:nvGrpSpPr>
          <p:cNvPr id="107" name="组合 106"/>
          <p:cNvGrpSpPr/>
          <p:nvPr/>
        </p:nvGrpSpPr>
        <p:grpSpPr>
          <a:xfrm>
            <a:off x="923363" y="4439159"/>
            <a:ext cx="672000" cy="672000"/>
            <a:chOff x="692522" y="3498728"/>
            <a:chExt cx="504000" cy="504000"/>
          </a:xfrm>
        </p:grpSpPr>
        <p:sp>
          <p:nvSpPr>
            <p:cNvPr id="108" name="Rounded Rectangle 33"/>
            <p:cNvSpPr/>
            <p:nvPr/>
          </p:nvSpPr>
          <p:spPr>
            <a:xfrm>
              <a:off x="692522" y="3498728"/>
              <a:ext cx="504000" cy="504000"/>
            </a:xfrm>
            <a:prstGeom prst="roundRect">
              <a:avLst>
                <a:gd name="adj" fmla="val 50000"/>
              </a:avLst>
            </a:prstGeom>
            <a:solidFill>
              <a:srgbClr val="F1C9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id-ID" sz="1600" dirty="0">
                <a:solidFill>
                  <a:schemeClr val="tx1">
                    <a:lumMod val="75000"/>
                    <a:lumOff val="25000"/>
                  </a:schemeClr>
                </a:solidFill>
                <a:latin typeface="微软雅黑" panose="020B0503020204020204" charset="-122"/>
                <a:ea typeface="微软雅黑" panose="020B0503020204020204" charset="-122"/>
              </a:endParaRPr>
            </a:p>
          </p:txBody>
        </p:sp>
        <p:grpSp>
          <p:nvGrpSpPr>
            <p:cNvPr id="109" name="Group 33"/>
            <p:cNvGrpSpPr/>
            <p:nvPr/>
          </p:nvGrpSpPr>
          <p:grpSpPr>
            <a:xfrm>
              <a:off x="832511" y="3624061"/>
              <a:ext cx="239053" cy="228801"/>
              <a:chOff x="852488" y="809625"/>
              <a:chExt cx="814387" cy="779463"/>
            </a:xfrm>
            <a:solidFill>
              <a:schemeClr val="bg1"/>
            </a:solidFill>
          </p:grpSpPr>
          <p:sp>
            <p:nvSpPr>
              <p:cNvPr id="110" name="Freeform 6"/>
              <p:cNvSpPr/>
              <p:nvPr/>
            </p:nvSpPr>
            <p:spPr bwMode="auto">
              <a:xfrm>
                <a:off x="998538" y="809625"/>
                <a:ext cx="368300" cy="149225"/>
              </a:xfrm>
              <a:custGeom>
                <a:avLst/>
                <a:gdLst>
                  <a:gd name="T0" fmla="*/ 1373 w 1626"/>
                  <a:gd name="T1" fmla="*/ 0 h 655"/>
                  <a:gd name="T2" fmla="*/ 1404 w 1626"/>
                  <a:gd name="T3" fmla="*/ 3 h 655"/>
                  <a:gd name="T4" fmla="*/ 1434 w 1626"/>
                  <a:gd name="T5" fmla="*/ 11 h 655"/>
                  <a:gd name="T6" fmla="*/ 1463 w 1626"/>
                  <a:gd name="T7" fmla="*/ 23 h 655"/>
                  <a:gd name="T8" fmla="*/ 1489 w 1626"/>
                  <a:gd name="T9" fmla="*/ 39 h 655"/>
                  <a:gd name="T10" fmla="*/ 1513 w 1626"/>
                  <a:gd name="T11" fmla="*/ 60 h 655"/>
                  <a:gd name="T12" fmla="*/ 1533 w 1626"/>
                  <a:gd name="T13" fmla="*/ 85 h 655"/>
                  <a:gd name="T14" fmla="*/ 1550 w 1626"/>
                  <a:gd name="T15" fmla="*/ 112 h 655"/>
                  <a:gd name="T16" fmla="*/ 1626 w 1626"/>
                  <a:gd name="T17" fmla="*/ 265 h 655"/>
                  <a:gd name="T18" fmla="*/ 196 w 1626"/>
                  <a:gd name="T19" fmla="*/ 655 h 655"/>
                  <a:gd name="T20" fmla="*/ 0 w 1626"/>
                  <a:gd name="T21" fmla="*/ 655 h 655"/>
                  <a:gd name="T22" fmla="*/ 1280 w 1626"/>
                  <a:gd name="T23" fmla="*/ 22 h 655"/>
                  <a:gd name="T24" fmla="*/ 1310 w 1626"/>
                  <a:gd name="T25" fmla="*/ 10 h 655"/>
                  <a:gd name="T26" fmla="*/ 1342 w 1626"/>
                  <a:gd name="T27" fmla="*/ 2 h 655"/>
                  <a:gd name="T28" fmla="*/ 1373 w 1626"/>
                  <a:gd name="T29" fmla="*/ 0 h 6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626" h="655">
                    <a:moveTo>
                      <a:pt x="1373" y="0"/>
                    </a:moveTo>
                    <a:lnTo>
                      <a:pt x="1404" y="3"/>
                    </a:lnTo>
                    <a:lnTo>
                      <a:pt x="1434" y="11"/>
                    </a:lnTo>
                    <a:lnTo>
                      <a:pt x="1463" y="23"/>
                    </a:lnTo>
                    <a:lnTo>
                      <a:pt x="1489" y="39"/>
                    </a:lnTo>
                    <a:lnTo>
                      <a:pt x="1513" y="60"/>
                    </a:lnTo>
                    <a:lnTo>
                      <a:pt x="1533" y="85"/>
                    </a:lnTo>
                    <a:lnTo>
                      <a:pt x="1550" y="112"/>
                    </a:lnTo>
                    <a:lnTo>
                      <a:pt x="1626" y="265"/>
                    </a:lnTo>
                    <a:lnTo>
                      <a:pt x="196" y="655"/>
                    </a:lnTo>
                    <a:lnTo>
                      <a:pt x="0" y="655"/>
                    </a:lnTo>
                    <a:lnTo>
                      <a:pt x="1280" y="22"/>
                    </a:lnTo>
                    <a:lnTo>
                      <a:pt x="1310" y="10"/>
                    </a:lnTo>
                    <a:lnTo>
                      <a:pt x="1342" y="2"/>
                    </a:lnTo>
                    <a:lnTo>
                      <a:pt x="1373" y="0"/>
                    </a:lnTo>
                    <a:close/>
                  </a:path>
                </a:pathLst>
              </a:custGeom>
              <a:grpFill/>
              <a:ln w="0">
                <a:noFill/>
                <a:prstDash val="solid"/>
                <a:round/>
              </a:ln>
            </p:spPr>
            <p:txBody>
              <a:bodyPr vert="horz" wrap="square" lIns="121920" tIns="60960" rIns="121920" bIns="60960" numCol="1" anchor="t" anchorCtr="0" compatLnSpc="1"/>
              <a:p>
                <a:pPr defTabSz="1219200"/>
                <a:endParaRPr lang="en-IN" sz="1800" dirty="0">
                  <a:solidFill>
                    <a:schemeClr val="tx1">
                      <a:lumMod val="75000"/>
                      <a:lumOff val="25000"/>
                    </a:schemeClr>
                  </a:solidFill>
                  <a:latin typeface="微软雅黑" panose="020B0503020204020204" charset="-122"/>
                  <a:ea typeface="微软雅黑" panose="020B0503020204020204" charset="-122"/>
                </a:endParaRPr>
              </a:p>
            </p:txBody>
          </p:sp>
          <p:sp>
            <p:nvSpPr>
              <p:cNvPr id="111" name="Freeform 7"/>
              <p:cNvSpPr/>
              <p:nvPr/>
            </p:nvSpPr>
            <p:spPr bwMode="auto">
              <a:xfrm>
                <a:off x="1146175" y="873125"/>
                <a:ext cx="379412" cy="85725"/>
              </a:xfrm>
              <a:custGeom>
                <a:avLst/>
                <a:gdLst>
                  <a:gd name="T0" fmla="*/ 1416 w 1673"/>
                  <a:gd name="T1" fmla="*/ 0 h 378"/>
                  <a:gd name="T2" fmla="*/ 1448 w 1673"/>
                  <a:gd name="T3" fmla="*/ 2 h 378"/>
                  <a:gd name="T4" fmla="*/ 1480 w 1673"/>
                  <a:gd name="T5" fmla="*/ 10 h 378"/>
                  <a:gd name="T6" fmla="*/ 1509 w 1673"/>
                  <a:gd name="T7" fmla="*/ 23 h 378"/>
                  <a:gd name="T8" fmla="*/ 1537 w 1673"/>
                  <a:gd name="T9" fmla="*/ 40 h 378"/>
                  <a:gd name="T10" fmla="*/ 1562 w 1673"/>
                  <a:gd name="T11" fmla="*/ 62 h 378"/>
                  <a:gd name="T12" fmla="*/ 1582 w 1673"/>
                  <a:gd name="T13" fmla="*/ 87 h 378"/>
                  <a:gd name="T14" fmla="*/ 1599 w 1673"/>
                  <a:gd name="T15" fmla="*/ 116 h 378"/>
                  <a:gd name="T16" fmla="*/ 1610 w 1673"/>
                  <a:gd name="T17" fmla="*/ 148 h 378"/>
                  <a:gd name="T18" fmla="*/ 1673 w 1673"/>
                  <a:gd name="T19" fmla="*/ 378 h 378"/>
                  <a:gd name="T20" fmla="*/ 0 w 1673"/>
                  <a:gd name="T21" fmla="*/ 378 h 378"/>
                  <a:gd name="T22" fmla="*/ 1026 w 1673"/>
                  <a:gd name="T23" fmla="*/ 99 h 378"/>
                  <a:gd name="T24" fmla="*/ 1363 w 1673"/>
                  <a:gd name="T25" fmla="*/ 7 h 378"/>
                  <a:gd name="T26" fmla="*/ 1390 w 1673"/>
                  <a:gd name="T27" fmla="*/ 1 h 378"/>
                  <a:gd name="T28" fmla="*/ 1416 w 1673"/>
                  <a:gd name="T29" fmla="*/ 0 h 3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673" h="378">
                    <a:moveTo>
                      <a:pt x="1416" y="0"/>
                    </a:moveTo>
                    <a:lnTo>
                      <a:pt x="1448" y="2"/>
                    </a:lnTo>
                    <a:lnTo>
                      <a:pt x="1480" y="10"/>
                    </a:lnTo>
                    <a:lnTo>
                      <a:pt x="1509" y="23"/>
                    </a:lnTo>
                    <a:lnTo>
                      <a:pt x="1537" y="40"/>
                    </a:lnTo>
                    <a:lnTo>
                      <a:pt x="1562" y="62"/>
                    </a:lnTo>
                    <a:lnTo>
                      <a:pt x="1582" y="87"/>
                    </a:lnTo>
                    <a:lnTo>
                      <a:pt x="1599" y="116"/>
                    </a:lnTo>
                    <a:lnTo>
                      <a:pt x="1610" y="148"/>
                    </a:lnTo>
                    <a:lnTo>
                      <a:pt x="1673" y="378"/>
                    </a:lnTo>
                    <a:lnTo>
                      <a:pt x="0" y="378"/>
                    </a:lnTo>
                    <a:lnTo>
                      <a:pt x="1026" y="99"/>
                    </a:lnTo>
                    <a:lnTo>
                      <a:pt x="1363" y="7"/>
                    </a:lnTo>
                    <a:lnTo>
                      <a:pt x="1390" y="1"/>
                    </a:lnTo>
                    <a:lnTo>
                      <a:pt x="1416" y="0"/>
                    </a:lnTo>
                    <a:close/>
                  </a:path>
                </a:pathLst>
              </a:custGeom>
              <a:grpFill/>
              <a:ln w="0">
                <a:noFill/>
                <a:prstDash val="solid"/>
                <a:round/>
              </a:ln>
            </p:spPr>
            <p:txBody>
              <a:bodyPr vert="horz" wrap="square" lIns="121920" tIns="60960" rIns="121920" bIns="60960" numCol="1" anchor="t" anchorCtr="0" compatLnSpc="1"/>
              <a:p>
                <a:pPr defTabSz="1219200"/>
                <a:endParaRPr lang="en-IN" sz="1800" dirty="0">
                  <a:solidFill>
                    <a:schemeClr val="tx1">
                      <a:lumMod val="75000"/>
                      <a:lumOff val="25000"/>
                    </a:schemeClr>
                  </a:solidFill>
                  <a:latin typeface="微软雅黑" panose="020B0503020204020204" charset="-122"/>
                  <a:ea typeface="微软雅黑" panose="020B0503020204020204" charset="-122"/>
                </a:endParaRPr>
              </a:p>
            </p:txBody>
          </p:sp>
          <p:sp>
            <p:nvSpPr>
              <p:cNvPr id="112" name="Freeform 8"/>
              <p:cNvSpPr/>
              <p:nvPr/>
            </p:nvSpPr>
            <p:spPr bwMode="auto">
              <a:xfrm>
                <a:off x="852488" y="990600"/>
                <a:ext cx="766762" cy="598488"/>
              </a:xfrm>
              <a:custGeom>
                <a:avLst/>
                <a:gdLst>
                  <a:gd name="T0" fmla="*/ 3180 w 3381"/>
                  <a:gd name="T1" fmla="*/ 0 h 2644"/>
                  <a:gd name="T2" fmla="*/ 3250 w 3381"/>
                  <a:gd name="T3" fmla="*/ 12 h 2644"/>
                  <a:gd name="T4" fmla="*/ 3309 w 3381"/>
                  <a:gd name="T5" fmla="*/ 47 h 2644"/>
                  <a:gd name="T6" fmla="*/ 3354 w 3381"/>
                  <a:gd name="T7" fmla="*/ 99 h 2644"/>
                  <a:gd name="T8" fmla="*/ 3378 w 3381"/>
                  <a:gd name="T9" fmla="*/ 164 h 2644"/>
                  <a:gd name="T10" fmla="*/ 3381 w 3381"/>
                  <a:gd name="T11" fmla="*/ 750 h 2644"/>
                  <a:gd name="T12" fmla="*/ 2145 w 3381"/>
                  <a:gd name="T13" fmla="*/ 752 h 2644"/>
                  <a:gd name="T14" fmla="*/ 2053 w 3381"/>
                  <a:gd name="T15" fmla="*/ 776 h 2644"/>
                  <a:gd name="T16" fmla="*/ 1974 w 3381"/>
                  <a:gd name="T17" fmla="*/ 823 h 2644"/>
                  <a:gd name="T18" fmla="*/ 1912 w 3381"/>
                  <a:gd name="T19" fmla="*/ 886 h 2644"/>
                  <a:gd name="T20" fmla="*/ 1869 w 3381"/>
                  <a:gd name="T21" fmla="*/ 961 h 2644"/>
                  <a:gd name="T22" fmla="*/ 1846 w 3381"/>
                  <a:gd name="T23" fmla="*/ 1047 h 2644"/>
                  <a:gd name="T24" fmla="*/ 1843 w 3381"/>
                  <a:gd name="T25" fmla="*/ 1539 h 2644"/>
                  <a:gd name="T26" fmla="*/ 1855 w 3381"/>
                  <a:gd name="T27" fmla="*/ 1630 h 2644"/>
                  <a:gd name="T28" fmla="*/ 1890 w 3381"/>
                  <a:gd name="T29" fmla="*/ 1711 h 2644"/>
                  <a:gd name="T30" fmla="*/ 1943 w 3381"/>
                  <a:gd name="T31" fmla="*/ 1781 h 2644"/>
                  <a:gd name="T32" fmla="*/ 2013 w 3381"/>
                  <a:gd name="T33" fmla="*/ 1834 h 2644"/>
                  <a:gd name="T34" fmla="*/ 2095 w 3381"/>
                  <a:gd name="T35" fmla="*/ 1869 h 2644"/>
                  <a:gd name="T36" fmla="*/ 2185 w 3381"/>
                  <a:gd name="T37" fmla="*/ 1881 h 2644"/>
                  <a:gd name="T38" fmla="*/ 3381 w 3381"/>
                  <a:gd name="T39" fmla="*/ 2442 h 2644"/>
                  <a:gd name="T40" fmla="*/ 3368 w 3381"/>
                  <a:gd name="T41" fmla="*/ 2512 h 2644"/>
                  <a:gd name="T42" fmla="*/ 3333 w 3381"/>
                  <a:gd name="T43" fmla="*/ 2572 h 2644"/>
                  <a:gd name="T44" fmla="*/ 3281 w 3381"/>
                  <a:gd name="T45" fmla="*/ 2615 h 2644"/>
                  <a:gd name="T46" fmla="*/ 3216 w 3381"/>
                  <a:gd name="T47" fmla="*/ 2640 h 2644"/>
                  <a:gd name="T48" fmla="*/ 201 w 3381"/>
                  <a:gd name="T49" fmla="*/ 2644 h 2644"/>
                  <a:gd name="T50" fmla="*/ 132 w 3381"/>
                  <a:gd name="T51" fmla="*/ 2631 h 2644"/>
                  <a:gd name="T52" fmla="*/ 72 w 3381"/>
                  <a:gd name="T53" fmla="*/ 2596 h 2644"/>
                  <a:gd name="T54" fmla="*/ 27 w 3381"/>
                  <a:gd name="T55" fmla="*/ 2544 h 2644"/>
                  <a:gd name="T56" fmla="*/ 3 w 3381"/>
                  <a:gd name="T57" fmla="*/ 2479 h 2644"/>
                  <a:gd name="T58" fmla="*/ 0 w 3381"/>
                  <a:gd name="T59" fmla="*/ 201 h 2644"/>
                  <a:gd name="T60" fmla="*/ 8 w 3381"/>
                  <a:gd name="T61" fmla="*/ 148 h 2644"/>
                  <a:gd name="T62" fmla="*/ 28 w 3381"/>
                  <a:gd name="T63" fmla="*/ 98 h 2644"/>
                  <a:gd name="T64" fmla="*/ 64 w 3381"/>
                  <a:gd name="T65" fmla="*/ 54 h 2644"/>
                  <a:gd name="T66" fmla="*/ 113 w 3381"/>
                  <a:gd name="T67" fmla="*/ 20 h 2644"/>
                  <a:gd name="T68" fmla="*/ 171 w 3381"/>
                  <a:gd name="T69" fmla="*/ 3 h 26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381" h="2644">
                    <a:moveTo>
                      <a:pt x="201" y="0"/>
                    </a:moveTo>
                    <a:lnTo>
                      <a:pt x="3180" y="0"/>
                    </a:lnTo>
                    <a:lnTo>
                      <a:pt x="3216" y="4"/>
                    </a:lnTo>
                    <a:lnTo>
                      <a:pt x="3250" y="12"/>
                    </a:lnTo>
                    <a:lnTo>
                      <a:pt x="3282" y="28"/>
                    </a:lnTo>
                    <a:lnTo>
                      <a:pt x="3309" y="47"/>
                    </a:lnTo>
                    <a:lnTo>
                      <a:pt x="3334" y="71"/>
                    </a:lnTo>
                    <a:lnTo>
                      <a:pt x="3354" y="99"/>
                    </a:lnTo>
                    <a:lnTo>
                      <a:pt x="3369" y="131"/>
                    </a:lnTo>
                    <a:lnTo>
                      <a:pt x="3378" y="164"/>
                    </a:lnTo>
                    <a:lnTo>
                      <a:pt x="3381" y="201"/>
                    </a:lnTo>
                    <a:lnTo>
                      <a:pt x="3381" y="750"/>
                    </a:lnTo>
                    <a:lnTo>
                      <a:pt x="2185" y="750"/>
                    </a:lnTo>
                    <a:lnTo>
                      <a:pt x="2145" y="752"/>
                    </a:lnTo>
                    <a:lnTo>
                      <a:pt x="2098" y="761"/>
                    </a:lnTo>
                    <a:lnTo>
                      <a:pt x="2053" y="776"/>
                    </a:lnTo>
                    <a:lnTo>
                      <a:pt x="2012" y="797"/>
                    </a:lnTo>
                    <a:lnTo>
                      <a:pt x="1974" y="823"/>
                    </a:lnTo>
                    <a:lnTo>
                      <a:pt x="1940" y="853"/>
                    </a:lnTo>
                    <a:lnTo>
                      <a:pt x="1912" y="886"/>
                    </a:lnTo>
                    <a:lnTo>
                      <a:pt x="1888" y="922"/>
                    </a:lnTo>
                    <a:lnTo>
                      <a:pt x="1869" y="961"/>
                    </a:lnTo>
                    <a:lnTo>
                      <a:pt x="1854" y="1002"/>
                    </a:lnTo>
                    <a:lnTo>
                      <a:pt x="1846" y="1047"/>
                    </a:lnTo>
                    <a:lnTo>
                      <a:pt x="1843" y="1091"/>
                    </a:lnTo>
                    <a:lnTo>
                      <a:pt x="1843" y="1539"/>
                    </a:lnTo>
                    <a:lnTo>
                      <a:pt x="1846" y="1585"/>
                    </a:lnTo>
                    <a:lnTo>
                      <a:pt x="1855" y="1630"/>
                    </a:lnTo>
                    <a:lnTo>
                      <a:pt x="1869" y="1672"/>
                    </a:lnTo>
                    <a:lnTo>
                      <a:pt x="1890" y="1711"/>
                    </a:lnTo>
                    <a:lnTo>
                      <a:pt x="1914" y="1747"/>
                    </a:lnTo>
                    <a:lnTo>
                      <a:pt x="1943" y="1781"/>
                    </a:lnTo>
                    <a:lnTo>
                      <a:pt x="1976" y="1809"/>
                    </a:lnTo>
                    <a:lnTo>
                      <a:pt x="2013" y="1834"/>
                    </a:lnTo>
                    <a:lnTo>
                      <a:pt x="2052" y="1854"/>
                    </a:lnTo>
                    <a:lnTo>
                      <a:pt x="2095" y="1869"/>
                    </a:lnTo>
                    <a:lnTo>
                      <a:pt x="2139" y="1878"/>
                    </a:lnTo>
                    <a:lnTo>
                      <a:pt x="2185" y="1881"/>
                    </a:lnTo>
                    <a:lnTo>
                      <a:pt x="3381" y="1881"/>
                    </a:lnTo>
                    <a:lnTo>
                      <a:pt x="3381" y="2442"/>
                    </a:lnTo>
                    <a:lnTo>
                      <a:pt x="3378" y="2479"/>
                    </a:lnTo>
                    <a:lnTo>
                      <a:pt x="3368" y="2512"/>
                    </a:lnTo>
                    <a:lnTo>
                      <a:pt x="3354" y="2544"/>
                    </a:lnTo>
                    <a:lnTo>
                      <a:pt x="3333" y="2572"/>
                    </a:lnTo>
                    <a:lnTo>
                      <a:pt x="3309" y="2596"/>
                    </a:lnTo>
                    <a:lnTo>
                      <a:pt x="3281" y="2615"/>
                    </a:lnTo>
                    <a:lnTo>
                      <a:pt x="3249" y="2631"/>
                    </a:lnTo>
                    <a:lnTo>
                      <a:pt x="3216" y="2640"/>
                    </a:lnTo>
                    <a:lnTo>
                      <a:pt x="3180" y="2644"/>
                    </a:lnTo>
                    <a:lnTo>
                      <a:pt x="201" y="2644"/>
                    </a:lnTo>
                    <a:lnTo>
                      <a:pt x="165" y="2640"/>
                    </a:lnTo>
                    <a:lnTo>
                      <a:pt x="132" y="2631"/>
                    </a:lnTo>
                    <a:lnTo>
                      <a:pt x="100" y="2615"/>
                    </a:lnTo>
                    <a:lnTo>
                      <a:pt x="72" y="2596"/>
                    </a:lnTo>
                    <a:lnTo>
                      <a:pt x="48" y="2572"/>
                    </a:lnTo>
                    <a:lnTo>
                      <a:pt x="27" y="2544"/>
                    </a:lnTo>
                    <a:lnTo>
                      <a:pt x="13" y="2512"/>
                    </a:lnTo>
                    <a:lnTo>
                      <a:pt x="3" y="2479"/>
                    </a:lnTo>
                    <a:lnTo>
                      <a:pt x="0" y="2442"/>
                    </a:lnTo>
                    <a:lnTo>
                      <a:pt x="0" y="201"/>
                    </a:lnTo>
                    <a:lnTo>
                      <a:pt x="2" y="174"/>
                    </a:lnTo>
                    <a:lnTo>
                      <a:pt x="8" y="148"/>
                    </a:lnTo>
                    <a:lnTo>
                      <a:pt x="16" y="122"/>
                    </a:lnTo>
                    <a:lnTo>
                      <a:pt x="28" y="98"/>
                    </a:lnTo>
                    <a:lnTo>
                      <a:pt x="45" y="75"/>
                    </a:lnTo>
                    <a:lnTo>
                      <a:pt x="64" y="54"/>
                    </a:lnTo>
                    <a:lnTo>
                      <a:pt x="87" y="35"/>
                    </a:lnTo>
                    <a:lnTo>
                      <a:pt x="113" y="20"/>
                    </a:lnTo>
                    <a:lnTo>
                      <a:pt x="141" y="9"/>
                    </a:lnTo>
                    <a:lnTo>
                      <a:pt x="171" y="3"/>
                    </a:lnTo>
                    <a:lnTo>
                      <a:pt x="201" y="0"/>
                    </a:lnTo>
                    <a:close/>
                  </a:path>
                </a:pathLst>
              </a:custGeom>
              <a:grpFill/>
              <a:ln w="0">
                <a:noFill/>
                <a:prstDash val="solid"/>
                <a:round/>
              </a:ln>
            </p:spPr>
            <p:txBody>
              <a:bodyPr vert="horz" wrap="square" lIns="121920" tIns="60960" rIns="121920" bIns="60960" numCol="1" anchor="t" anchorCtr="0" compatLnSpc="1"/>
              <a:p>
                <a:pPr defTabSz="1219200"/>
                <a:endParaRPr lang="en-IN" sz="1800" dirty="0">
                  <a:solidFill>
                    <a:schemeClr val="tx1">
                      <a:lumMod val="75000"/>
                      <a:lumOff val="25000"/>
                    </a:schemeClr>
                  </a:solidFill>
                  <a:latin typeface="微软雅黑" panose="020B0503020204020204" charset="-122"/>
                  <a:ea typeface="微软雅黑" panose="020B0503020204020204" charset="-122"/>
                </a:endParaRPr>
              </a:p>
            </p:txBody>
          </p:sp>
          <p:sp>
            <p:nvSpPr>
              <p:cNvPr id="113" name="Freeform 9"/>
              <p:cNvSpPr>
                <a:spLocks noEditPoints="1"/>
              </p:cNvSpPr>
              <p:nvPr/>
            </p:nvSpPr>
            <p:spPr bwMode="auto">
              <a:xfrm>
                <a:off x="1301750" y="1192213"/>
                <a:ext cx="365125" cy="192088"/>
              </a:xfrm>
              <a:custGeom>
                <a:avLst/>
                <a:gdLst>
                  <a:gd name="T0" fmla="*/ 432 w 1604"/>
                  <a:gd name="T1" fmla="*/ 300 h 850"/>
                  <a:gd name="T2" fmla="*/ 393 w 1604"/>
                  <a:gd name="T3" fmla="*/ 320 h 850"/>
                  <a:gd name="T4" fmla="*/ 364 w 1604"/>
                  <a:gd name="T5" fmla="*/ 353 h 850"/>
                  <a:gd name="T6" fmla="*/ 353 w 1604"/>
                  <a:gd name="T7" fmla="*/ 398 h 850"/>
                  <a:gd name="T8" fmla="*/ 357 w 1604"/>
                  <a:gd name="T9" fmla="*/ 488 h 850"/>
                  <a:gd name="T10" fmla="*/ 376 w 1604"/>
                  <a:gd name="T11" fmla="*/ 528 h 850"/>
                  <a:gd name="T12" fmla="*/ 410 w 1604"/>
                  <a:gd name="T13" fmla="*/ 555 h 850"/>
                  <a:gd name="T14" fmla="*/ 455 w 1604"/>
                  <a:gd name="T15" fmla="*/ 565 h 850"/>
                  <a:gd name="T16" fmla="*/ 545 w 1604"/>
                  <a:gd name="T17" fmla="*/ 563 h 850"/>
                  <a:gd name="T18" fmla="*/ 584 w 1604"/>
                  <a:gd name="T19" fmla="*/ 543 h 850"/>
                  <a:gd name="T20" fmla="*/ 611 w 1604"/>
                  <a:gd name="T21" fmla="*/ 509 h 850"/>
                  <a:gd name="T22" fmla="*/ 622 w 1604"/>
                  <a:gd name="T23" fmla="*/ 465 h 850"/>
                  <a:gd name="T24" fmla="*/ 619 w 1604"/>
                  <a:gd name="T25" fmla="*/ 375 h 850"/>
                  <a:gd name="T26" fmla="*/ 600 w 1604"/>
                  <a:gd name="T27" fmla="*/ 335 h 850"/>
                  <a:gd name="T28" fmla="*/ 566 w 1604"/>
                  <a:gd name="T29" fmla="*/ 308 h 850"/>
                  <a:gd name="T30" fmla="*/ 521 w 1604"/>
                  <a:gd name="T31" fmla="*/ 298 h 850"/>
                  <a:gd name="T32" fmla="*/ 201 w 1604"/>
                  <a:gd name="T33" fmla="*/ 0 h 850"/>
                  <a:gd name="T34" fmla="*/ 1436 w 1604"/>
                  <a:gd name="T35" fmla="*/ 2 h 850"/>
                  <a:gd name="T36" fmla="*/ 1494 w 1604"/>
                  <a:gd name="T37" fmla="*/ 22 h 850"/>
                  <a:gd name="T38" fmla="*/ 1538 w 1604"/>
                  <a:gd name="T39" fmla="*/ 52 h 850"/>
                  <a:gd name="T40" fmla="*/ 1579 w 1604"/>
                  <a:gd name="T41" fmla="*/ 103 h 850"/>
                  <a:gd name="T42" fmla="*/ 1600 w 1604"/>
                  <a:gd name="T43" fmla="*/ 166 h 850"/>
                  <a:gd name="T44" fmla="*/ 1604 w 1604"/>
                  <a:gd name="T45" fmla="*/ 649 h 850"/>
                  <a:gd name="T46" fmla="*/ 1593 w 1604"/>
                  <a:gd name="T47" fmla="*/ 716 h 850"/>
                  <a:gd name="T48" fmla="*/ 1560 w 1604"/>
                  <a:gd name="T49" fmla="*/ 773 h 850"/>
                  <a:gd name="T50" fmla="*/ 1517 w 1604"/>
                  <a:gd name="T51" fmla="*/ 814 h 850"/>
                  <a:gd name="T52" fmla="*/ 1468 w 1604"/>
                  <a:gd name="T53" fmla="*/ 839 h 850"/>
                  <a:gd name="T54" fmla="*/ 1402 w 1604"/>
                  <a:gd name="T55" fmla="*/ 850 h 850"/>
                  <a:gd name="T56" fmla="*/ 165 w 1604"/>
                  <a:gd name="T57" fmla="*/ 846 h 850"/>
                  <a:gd name="T58" fmla="*/ 100 w 1604"/>
                  <a:gd name="T59" fmla="*/ 823 h 850"/>
                  <a:gd name="T60" fmla="*/ 48 w 1604"/>
                  <a:gd name="T61" fmla="*/ 778 h 850"/>
                  <a:gd name="T62" fmla="*/ 13 w 1604"/>
                  <a:gd name="T63" fmla="*/ 718 h 850"/>
                  <a:gd name="T64" fmla="*/ 0 w 1604"/>
                  <a:gd name="T65" fmla="*/ 649 h 850"/>
                  <a:gd name="T66" fmla="*/ 3 w 1604"/>
                  <a:gd name="T67" fmla="*/ 164 h 850"/>
                  <a:gd name="T68" fmla="*/ 27 w 1604"/>
                  <a:gd name="T69" fmla="*/ 99 h 850"/>
                  <a:gd name="T70" fmla="*/ 72 w 1604"/>
                  <a:gd name="T71" fmla="*/ 47 h 850"/>
                  <a:gd name="T72" fmla="*/ 131 w 1604"/>
                  <a:gd name="T73" fmla="*/ 12 h 850"/>
                  <a:gd name="T74" fmla="*/ 201 w 1604"/>
                  <a:gd name="T75" fmla="*/ 0 h 8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604" h="850">
                    <a:moveTo>
                      <a:pt x="455" y="298"/>
                    </a:moveTo>
                    <a:lnTo>
                      <a:pt x="432" y="300"/>
                    </a:lnTo>
                    <a:lnTo>
                      <a:pt x="411" y="308"/>
                    </a:lnTo>
                    <a:lnTo>
                      <a:pt x="393" y="320"/>
                    </a:lnTo>
                    <a:lnTo>
                      <a:pt x="376" y="335"/>
                    </a:lnTo>
                    <a:lnTo>
                      <a:pt x="364" y="353"/>
                    </a:lnTo>
                    <a:lnTo>
                      <a:pt x="357" y="375"/>
                    </a:lnTo>
                    <a:lnTo>
                      <a:pt x="353" y="398"/>
                    </a:lnTo>
                    <a:lnTo>
                      <a:pt x="353" y="465"/>
                    </a:lnTo>
                    <a:lnTo>
                      <a:pt x="357" y="488"/>
                    </a:lnTo>
                    <a:lnTo>
                      <a:pt x="364" y="509"/>
                    </a:lnTo>
                    <a:lnTo>
                      <a:pt x="376" y="528"/>
                    </a:lnTo>
                    <a:lnTo>
                      <a:pt x="392" y="543"/>
                    </a:lnTo>
                    <a:lnTo>
                      <a:pt x="410" y="555"/>
                    </a:lnTo>
                    <a:lnTo>
                      <a:pt x="432" y="563"/>
                    </a:lnTo>
                    <a:lnTo>
                      <a:pt x="455" y="565"/>
                    </a:lnTo>
                    <a:lnTo>
                      <a:pt x="521" y="565"/>
                    </a:lnTo>
                    <a:lnTo>
                      <a:pt x="545" y="563"/>
                    </a:lnTo>
                    <a:lnTo>
                      <a:pt x="566" y="555"/>
                    </a:lnTo>
                    <a:lnTo>
                      <a:pt x="584" y="543"/>
                    </a:lnTo>
                    <a:lnTo>
                      <a:pt x="600" y="528"/>
                    </a:lnTo>
                    <a:lnTo>
                      <a:pt x="611" y="509"/>
                    </a:lnTo>
                    <a:lnTo>
                      <a:pt x="619" y="488"/>
                    </a:lnTo>
                    <a:lnTo>
                      <a:pt x="622" y="465"/>
                    </a:lnTo>
                    <a:lnTo>
                      <a:pt x="622" y="398"/>
                    </a:lnTo>
                    <a:lnTo>
                      <a:pt x="619" y="375"/>
                    </a:lnTo>
                    <a:lnTo>
                      <a:pt x="611" y="353"/>
                    </a:lnTo>
                    <a:lnTo>
                      <a:pt x="600" y="335"/>
                    </a:lnTo>
                    <a:lnTo>
                      <a:pt x="584" y="320"/>
                    </a:lnTo>
                    <a:lnTo>
                      <a:pt x="566" y="308"/>
                    </a:lnTo>
                    <a:lnTo>
                      <a:pt x="545" y="300"/>
                    </a:lnTo>
                    <a:lnTo>
                      <a:pt x="521" y="298"/>
                    </a:lnTo>
                    <a:lnTo>
                      <a:pt x="455" y="298"/>
                    </a:lnTo>
                    <a:close/>
                    <a:moveTo>
                      <a:pt x="201" y="0"/>
                    </a:moveTo>
                    <a:lnTo>
                      <a:pt x="1402" y="0"/>
                    </a:lnTo>
                    <a:lnTo>
                      <a:pt x="1436" y="2"/>
                    </a:lnTo>
                    <a:lnTo>
                      <a:pt x="1468" y="11"/>
                    </a:lnTo>
                    <a:lnTo>
                      <a:pt x="1494" y="22"/>
                    </a:lnTo>
                    <a:lnTo>
                      <a:pt x="1517" y="35"/>
                    </a:lnTo>
                    <a:lnTo>
                      <a:pt x="1538" y="52"/>
                    </a:lnTo>
                    <a:lnTo>
                      <a:pt x="1560" y="76"/>
                    </a:lnTo>
                    <a:lnTo>
                      <a:pt x="1579" y="103"/>
                    </a:lnTo>
                    <a:lnTo>
                      <a:pt x="1593" y="134"/>
                    </a:lnTo>
                    <a:lnTo>
                      <a:pt x="1600" y="166"/>
                    </a:lnTo>
                    <a:lnTo>
                      <a:pt x="1604" y="201"/>
                    </a:lnTo>
                    <a:lnTo>
                      <a:pt x="1604" y="649"/>
                    </a:lnTo>
                    <a:lnTo>
                      <a:pt x="1600" y="684"/>
                    </a:lnTo>
                    <a:lnTo>
                      <a:pt x="1593" y="716"/>
                    </a:lnTo>
                    <a:lnTo>
                      <a:pt x="1579" y="745"/>
                    </a:lnTo>
                    <a:lnTo>
                      <a:pt x="1560" y="773"/>
                    </a:lnTo>
                    <a:lnTo>
                      <a:pt x="1538" y="797"/>
                    </a:lnTo>
                    <a:lnTo>
                      <a:pt x="1517" y="814"/>
                    </a:lnTo>
                    <a:lnTo>
                      <a:pt x="1494" y="828"/>
                    </a:lnTo>
                    <a:lnTo>
                      <a:pt x="1468" y="839"/>
                    </a:lnTo>
                    <a:lnTo>
                      <a:pt x="1436" y="846"/>
                    </a:lnTo>
                    <a:lnTo>
                      <a:pt x="1402" y="850"/>
                    </a:lnTo>
                    <a:lnTo>
                      <a:pt x="201" y="850"/>
                    </a:lnTo>
                    <a:lnTo>
                      <a:pt x="165" y="846"/>
                    </a:lnTo>
                    <a:lnTo>
                      <a:pt x="131" y="837"/>
                    </a:lnTo>
                    <a:lnTo>
                      <a:pt x="100" y="823"/>
                    </a:lnTo>
                    <a:lnTo>
                      <a:pt x="72" y="802"/>
                    </a:lnTo>
                    <a:lnTo>
                      <a:pt x="48" y="778"/>
                    </a:lnTo>
                    <a:lnTo>
                      <a:pt x="27" y="750"/>
                    </a:lnTo>
                    <a:lnTo>
                      <a:pt x="13" y="718"/>
                    </a:lnTo>
                    <a:lnTo>
                      <a:pt x="3" y="685"/>
                    </a:lnTo>
                    <a:lnTo>
                      <a:pt x="0" y="649"/>
                    </a:lnTo>
                    <a:lnTo>
                      <a:pt x="0" y="201"/>
                    </a:lnTo>
                    <a:lnTo>
                      <a:pt x="3" y="164"/>
                    </a:lnTo>
                    <a:lnTo>
                      <a:pt x="13" y="131"/>
                    </a:lnTo>
                    <a:lnTo>
                      <a:pt x="27" y="99"/>
                    </a:lnTo>
                    <a:lnTo>
                      <a:pt x="48" y="71"/>
                    </a:lnTo>
                    <a:lnTo>
                      <a:pt x="72" y="47"/>
                    </a:lnTo>
                    <a:lnTo>
                      <a:pt x="100" y="27"/>
                    </a:lnTo>
                    <a:lnTo>
                      <a:pt x="131" y="12"/>
                    </a:lnTo>
                    <a:lnTo>
                      <a:pt x="165" y="3"/>
                    </a:lnTo>
                    <a:lnTo>
                      <a:pt x="201" y="0"/>
                    </a:lnTo>
                    <a:close/>
                  </a:path>
                </a:pathLst>
              </a:custGeom>
              <a:grpFill/>
              <a:ln w="0">
                <a:noFill/>
                <a:prstDash val="solid"/>
                <a:round/>
              </a:ln>
            </p:spPr>
            <p:txBody>
              <a:bodyPr vert="horz" wrap="square" lIns="121920" tIns="60960" rIns="121920" bIns="60960" numCol="1" anchor="t" anchorCtr="0" compatLnSpc="1"/>
              <a:p>
                <a:pPr defTabSz="1219200"/>
                <a:endParaRPr lang="en-IN" sz="1800" dirty="0">
                  <a:solidFill>
                    <a:schemeClr val="tx1">
                      <a:lumMod val="75000"/>
                      <a:lumOff val="25000"/>
                    </a:schemeClr>
                  </a:solidFill>
                  <a:latin typeface="微软雅黑" panose="020B0503020204020204" charset="-122"/>
                  <a:ea typeface="微软雅黑" panose="020B0503020204020204" charset="-122"/>
                </a:endParaRPr>
              </a:p>
            </p:txBody>
          </p:sp>
        </p:grpSp>
      </p:grpSp>
      <p:grpSp>
        <p:nvGrpSpPr>
          <p:cNvPr id="114" name="组合 113"/>
          <p:cNvGrpSpPr/>
          <p:nvPr/>
        </p:nvGrpSpPr>
        <p:grpSpPr>
          <a:xfrm>
            <a:off x="10643910" y="4439159"/>
            <a:ext cx="672000" cy="672000"/>
            <a:chOff x="7982933" y="3498728"/>
            <a:chExt cx="504000" cy="504000"/>
          </a:xfrm>
        </p:grpSpPr>
        <p:sp>
          <p:nvSpPr>
            <p:cNvPr id="115" name="Rounded Rectangle 29"/>
            <p:cNvSpPr/>
            <p:nvPr/>
          </p:nvSpPr>
          <p:spPr>
            <a:xfrm>
              <a:off x="7982933" y="3498728"/>
              <a:ext cx="504000" cy="504000"/>
            </a:xfrm>
            <a:prstGeom prst="roundRect">
              <a:avLst>
                <a:gd name="adj" fmla="val 50000"/>
              </a:avLst>
            </a:prstGeom>
            <a:solidFill>
              <a:srgbClr val="219B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600" dirty="0">
                <a:solidFill>
                  <a:schemeClr val="tx1">
                    <a:lumMod val="75000"/>
                    <a:lumOff val="25000"/>
                  </a:schemeClr>
                </a:solidFill>
                <a:latin typeface="微软雅黑" panose="020B0503020204020204" charset="-122"/>
                <a:ea typeface="微软雅黑" panose="020B0503020204020204" charset="-122"/>
              </a:endParaRPr>
            </a:p>
          </p:txBody>
        </p:sp>
        <p:sp>
          <p:nvSpPr>
            <p:cNvPr id="116" name="Freeform 47"/>
            <p:cNvSpPr/>
            <p:nvPr/>
          </p:nvSpPr>
          <p:spPr bwMode="auto">
            <a:xfrm>
              <a:off x="8100075" y="3606263"/>
              <a:ext cx="269225" cy="270177"/>
            </a:xfrm>
            <a:custGeom>
              <a:avLst/>
              <a:gdLst>
                <a:gd name="connsiteX0" fmla="*/ 405475 w 898525"/>
                <a:gd name="connsiteY0" fmla="*/ 296862 h 901700"/>
                <a:gd name="connsiteX1" fmla="*/ 423671 w 898525"/>
                <a:gd name="connsiteY1" fmla="*/ 297916 h 901700"/>
                <a:gd name="connsiteX2" fmla="*/ 440812 w 898525"/>
                <a:gd name="connsiteY2" fmla="*/ 300288 h 901700"/>
                <a:gd name="connsiteX3" fmla="*/ 457689 w 898525"/>
                <a:gd name="connsiteY3" fmla="*/ 303977 h 901700"/>
                <a:gd name="connsiteX4" fmla="*/ 474039 w 898525"/>
                <a:gd name="connsiteY4" fmla="*/ 309248 h 901700"/>
                <a:gd name="connsiteX5" fmla="*/ 489598 w 898525"/>
                <a:gd name="connsiteY5" fmla="*/ 315836 h 901700"/>
                <a:gd name="connsiteX6" fmla="*/ 488015 w 898525"/>
                <a:gd name="connsiteY6" fmla="*/ 317418 h 901700"/>
                <a:gd name="connsiteX7" fmla="*/ 413386 w 898525"/>
                <a:gd name="connsiteY7" fmla="*/ 391998 h 901700"/>
                <a:gd name="connsiteX8" fmla="*/ 405475 w 898525"/>
                <a:gd name="connsiteY8" fmla="*/ 391734 h 901700"/>
                <a:gd name="connsiteX9" fmla="*/ 392553 w 898525"/>
                <a:gd name="connsiteY9" fmla="*/ 392525 h 901700"/>
                <a:gd name="connsiteX10" fmla="*/ 379895 w 898525"/>
                <a:gd name="connsiteY10" fmla="*/ 395160 h 901700"/>
                <a:gd name="connsiteX11" fmla="*/ 367764 w 898525"/>
                <a:gd name="connsiteY11" fmla="*/ 398850 h 901700"/>
                <a:gd name="connsiteX12" fmla="*/ 356425 w 898525"/>
                <a:gd name="connsiteY12" fmla="*/ 404120 h 901700"/>
                <a:gd name="connsiteX13" fmla="*/ 345876 w 898525"/>
                <a:gd name="connsiteY13" fmla="*/ 410445 h 901700"/>
                <a:gd name="connsiteX14" fmla="*/ 336119 w 898525"/>
                <a:gd name="connsiteY14" fmla="*/ 418088 h 901700"/>
                <a:gd name="connsiteX15" fmla="*/ 327417 w 898525"/>
                <a:gd name="connsiteY15" fmla="*/ 426784 h 901700"/>
                <a:gd name="connsiteX16" fmla="*/ 319769 w 898525"/>
                <a:gd name="connsiteY16" fmla="*/ 436535 h 901700"/>
                <a:gd name="connsiteX17" fmla="*/ 313177 w 898525"/>
                <a:gd name="connsiteY17" fmla="*/ 447076 h 901700"/>
                <a:gd name="connsiteX18" fmla="*/ 307903 w 898525"/>
                <a:gd name="connsiteY18" fmla="*/ 458408 h 901700"/>
                <a:gd name="connsiteX19" fmla="*/ 304211 w 898525"/>
                <a:gd name="connsiteY19" fmla="*/ 470531 h 901700"/>
                <a:gd name="connsiteX20" fmla="*/ 302101 w 898525"/>
                <a:gd name="connsiteY20" fmla="*/ 482917 h 901700"/>
                <a:gd name="connsiteX21" fmla="*/ 301310 w 898525"/>
                <a:gd name="connsiteY21" fmla="*/ 496094 h 901700"/>
                <a:gd name="connsiteX22" fmla="*/ 302101 w 898525"/>
                <a:gd name="connsiteY22" fmla="*/ 509270 h 901700"/>
                <a:gd name="connsiteX23" fmla="*/ 304211 w 898525"/>
                <a:gd name="connsiteY23" fmla="*/ 521656 h 901700"/>
                <a:gd name="connsiteX24" fmla="*/ 307903 w 898525"/>
                <a:gd name="connsiteY24" fmla="*/ 534042 h 901700"/>
                <a:gd name="connsiteX25" fmla="*/ 313177 w 898525"/>
                <a:gd name="connsiteY25" fmla="*/ 545374 h 901700"/>
                <a:gd name="connsiteX26" fmla="*/ 319769 w 898525"/>
                <a:gd name="connsiteY26" fmla="*/ 555916 h 901700"/>
                <a:gd name="connsiteX27" fmla="*/ 327417 w 898525"/>
                <a:gd name="connsiteY27" fmla="*/ 565403 h 901700"/>
                <a:gd name="connsiteX28" fmla="*/ 336119 w 898525"/>
                <a:gd name="connsiteY28" fmla="*/ 574100 h 901700"/>
                <a:gd name="connsiteX29" fmla="*/ 345613 w 898525"/>
                <a:gd name="connsiteY29" fmla="*/ 581742 h 901700"/>
                <a:gd name="connsiteX30" fmla="*/ 356425 w 898525"/>
                <a:gd name="connsiteY30" fmla="*/ 588330 h 901700"/>
                <a:gd name="connsiteX31" fmla="*/ 367501 w 898525"/>
                <a:gd name="connsiteY31" fmla="*/ 593601 h 901700"/>
                <a:gd name="connsiteX32" fmla="*/ 379895 w 898525"/>
                <a:gd name="connsiteY32" fmla="*/ 597291 h 901700"/>
                <a:gd name="connsiteX33" fmla="*/ 392553 w 898525"/>
                <a:gd name="connsiteY33" fmla="*/ 599926 h 901700"/>
                <a:gd name="connsiteX34" fmla="*/ 405475 w 898525"/>
                <a:gd name="connsiteY34" fmla="*/ 600716 h 901700"/>
                <a:gd name="connsiteX35" fmla="*/ 418660 w 898525"/>
                <a:gd name="connsiteY35" fmla="*/ 599926 h 901700"/>
                <a:gd name="connsiteX36" fmla="*/ 431318 w 898525"/>
                <a:gd name="connsiteY36" fmla="*/ 597291 h 901700"/>
                <a:gd name="connsiteX37" fmla="*/ 443185 w 898525"/>
                <a:gd name="connsiteY37" fmla="*/ 593601 h 901700"/>
                <a:gd name="connsiteX38" fmla="*/ 454788 w 898525"/>
                <a:gd name="connsiteY38" fmla="*/ 588330 h 901700"/>
                <a:gd name="connsiteX39" fmla="*/ 465073 w 898525"/>
                <a:gd name="connsiteY39" fmla="*/ 581742 h 901700"/>
                <a:gd name="connsiteX40" fmla="*/ 474830 w 898525"/>
                <a:gd name="connsiteY40" fmla="*/ 574100 h 901700"/>
                <a:gd name="connsiteX41" fmla="*/ 483796 w 898525"/>
                <a:gd name="connsiteY41" fmla="*/ 565403 h 901700"/>
                <a:gd name="connsiteX42" fmla="*/ 491444 w 898525"/>
                <a:gd name="connsiteY42" fmla="*/ 555916 h 901700"/>
                <a:gd name="connsiteX43" fmla="*/ 497773 w 898525"/>
                <a:gd name="connsiteY43" fmla="*/ 545374 h 901700"/>
                <a:gd name="connsiteX44" fmla="*/ 503047 w 898525"/>
                <a:gd name="connsiteY44" fmla="*/ 534042 h 901700"/>
                <a:gd name="connsiteX45" fmla="*/ 507003 w 898525"/>
                <a:gd name="connsiteY45" fmla="*/ 521656 h 901700"/>
                <a:gd name="connsiteX46" fmla="*/ 509112 w 898525"/>
                <a:gd name="connsiteY46" fmla="*/ 509270 h 901700"/>
                <a:gd name="connsiteX47" fmla="*/ 509903 w 898525"/>
                <a:gd name="connsiteY47" fmla="*/ 496094 h 901700"/>
                <a:gd name="connsiteX48" fmla="*/ 509640 w 898525"/>
                <a:gd name="connsiteY48" fmla="*/ 488188 h 901700"/>
                <a:gd name="connsiteX49" fmla="*/ 584533 w 898525"/>
                <a:gd name="connsiteY49" fmla="*/ 413608 h 901700"/>
                <a:gd name="connsiteX50" fmla="*/ 585851 w 898525"/>
                <a:gd name="connsiteY50" fmla="*/ 412026 h 901700"/>
                <a:gd name="connsiteX51" fmla="*/ 592444 w 898525"/>
                <a:gd name="connsiteY51" fmla="*/ 427838 h 901700"/>
                <a:gd name="connsiteX52" fmla="*/ 597982 w 898525"/>
                <a:gd name="connsiteY52" fmla="*/ 443914 h 901700"/>
                <a:gd name="connsiteX53" fmla="*/ 601410 w 898525"/>
                <a:gd name="connsiteY53" fmla="*/ 460780 h 901700"/>
                <a:gd name="connsiteX54" fmla="*/ 603783 w 898525"/>
                <a:gd name="connsiteY54" fmla="*/ 478437 h 901700"/>
                <a:gd name="connsiteX55" fmla="*/ 604838 w 898525"/>
                <a:gd name="connsiteY55" fmla="*/ 496094 h 901700"/>
                <a:gd name="connsiteX56" fmla="*/ 603783 w 898525"/>
                <a:gd name="connsiteY56" fmla="*/ 514277 h 901700"/>
                <a:gd name="connsiteX57" fmla="*/ 601410 w 898525"/>
                <a:gd name="connsiteY57" fmla="*/ 531934 h 901700"/>
                <a:gd name="connsiteX58" fmla="*/ 597718 w 898525"/>
                <a:gd name="connsiteY58" fmla="*/ 549064 h 901700"/>
                <a:gd name="connsiteX59" fmla="*/ 592180 w 898525"/>
                <a:gd name="connsiteY59" fmla="*/ 565666 h 901700"/>
                <a:gd name="connsiteX60" fmla="*/ 585588 w 898525"/>
                <a:gd name="connsiteY60" fmla="*/ 581479 h 901700"/>
                <a:gd name="connsiteX61" fmla="*/ 577413 w 898525"/>
                <a:gd name="connsiteY61" fmla="*/ 596500 h 901700"/>
                <a:gd name="connsiteX62" fmla="*/ 568447 w 898525"/>
                <a:gd name="connsiteY62" fmla="*/ 610994 h 901700"/>
                <a:gd name="connsiteX63" fmla="*/ 557898 w 898525"/>
                <a:gd name="connsiteY63" fmla="*/ 624435 h 901700"/>
                <a:gd name="connsiteX64" fmla="*/ 546295 w 898525"/>
                <a:gd name="connsiteY64" fmla="*/ 637084 h 901700"/>
                <a:gd name="connsiteX65" fmla="*/ 533901 w 898525"/>
                <a:gd name="connsiteY65" fmla="*/ 648416 h 901700"/>
                <a:gd name="connsiteX66" fmla="*/ 520188 w 898525"/>
                <a:gd name="connsiteY66" fmla="*/ 658957 h 901700"/>
                <a:gd name="connsiteX67" fmla="*/ 506211 w 898525"/>
                <a:gd name="connsiteY67" fmla="*/ 668181 h 901700"/>
                <a:gd name="connsiteX68" fmla="*/ 491180 w 898525"/>
                <a:gd name="connsiteY68" fmla="*/ 676087 h 901700"/>
                <a:gd name="connsiteX69" fmla="*/ 474830 w 898525"/>
                <a:gd name="connsiteY69" fmla="*/ 682939 h 901700"/>
                <a:gd name="connsiteX70" fmla="*/ 458480 w 898525"/>
                <a:gd name="connsiteY70" fmla="*/ 688210 h 901700"/>
                <a:gd name="connsiteX71" fmla="*/ 441339 w 898525"/>
                <a:gd name="connsiteY71" fmla="*/ 691899 h 901700"/>
                <a:gd name="connsiteX72" fmla="*/ 423671 w 898525"/>
                <a:gd name="connsiteY72" fmla="*/ 694271 h 901700"/>
                <a:gd name="connsiteX73" fmla="*/ 405475 w 898525"/>
                <a:gd name="connsiteY73" fmla="*/ 695325 h 901700"/>
                <a:gd name="connsiteX74" fmla="*/ 387542 w 898525"/>
                <a:gd name="connsiteY74" fmla="*/ 694271 h 901700"/>
                <a:gd name="connsiteX75" fmla="*/ 369874 w 898525"/>
                <a:gd name="connsiteY75" fmla="*/ 691899 h 901700"/>
                <a:gd name="connsiteX76" fmla="*/ 352469 w 898525"/>
                <a:gd name="connsiteY76" fmla="*/ 688210 h 901700"/>
                <a:gd name="connsiteX77" fmla="*/ 336119 w 898525"/>
                <a:gd name="connsiteY77" fmla="*/ 682675 h 901700"/>
                <a:gd name="connsiteX78" fmla="*/ 320297 w 898525"/>
                <a:gd name="connsiteY78" fmla="*/ 676087 h 901700"/>
                <a:gd name="connsiteX79" fmla="*/ 305002 w 898525"/>
                <a:gd name="connsiteY79" fmla="*/ 668181 h 901700"/>
                <a:gd name="connsiteX80" fmla="*/ 290761 w 898525"/>
                <a:gd name="connsiteY80" fmla="*/ 658957 h 901700"/>
                <a:gd name="connsiteX81" fmla="*/ 277312 w 898525"/>
                <a:gd name="connsiteY81" fmla="*/ 648416 h 901700"/>
                <a:gd name="connsiteX82" fmla="*/ 264918 w 898525"/>
                <a:gd name="connsiteY82" fmla="*/ 637084 h 901700"/>
                <a:gd name="connsiteX83" fmla="*/ 253315 w 898525"/>
                <a:gd name="connsiteY83" fmla="*/ 624435 h 901700"/>
                <a:gd name="connsiteX84" fmla="*/ 243030 w 898525"/>
                <a:gd name="connsiteY84" fmla="*/ 610731 h 901700"/>
                <a:gd name="connsiteX85" fmla="*/ 233801 w 898525"/>
                <a:gd name="connsiteY85" fmla="*/ 596500 h 901700"/>
                <a:gd name="connsiteX86" fmla="*/ 225889 w 898525"/>
                <a:gd name="connsiteY86" fmla="*/ 581479 h 901700"/>
                <a:gd name="connsiteX87" fmla="*/ 219033 w 898525"/>
                <a:gd name="connsiteY87" fmla="*/ 565403 h 901700"/>
                <a:gd name="connsiteX88" fmla="*/ 213495 w 898525"/>
                <a:gd name="connsiteY88" fmla="*/ 549064 h 901700"/>
                <a:gd name="connsiteX89" fmla="*/ 209539 w 898525"/>
                <a:gd name="connsiteY89" fmla="*/ 531934 h 901700"/>
                <a:gd name="connsiteX90" fmla="*/ 207166 w 898525"/>
                <a:gd name="connsiteY90" fmla="*/ 514014 h 901700"/>
                <a:gd name="connsiteX91" fmla="*/ 206375 w 898525"/>
                <a:gd name="connsiteY91" fmla="*/ 496094 h 901700"/>
                <a:gd name="connsiteX92" fmla="*/ 207166 w 898525"/>
                <a:gd name="connsiteY92" fmla="*/ 478173 h 901700"/>
                <a:gd name="connsiteX93" fmla="*/ 209539 w 898525"/>
                <a:gd name="connsiteY93" fmla="*/ 460253 h 901700"/>
                <a:gd name="connsiteX94" fmla="*/ 213495 w 898525"/>
                <a:gd name="connsiteY94" fmla="*/ 443123 h 901700"/>
                <a:gd name="connsiteX95" fmla="*/ 219033 w 898525"/>
                <a:gd name="connsiteY95" fmla="*/ 426784 h 901700"/>
                <a:gd name="connsiteX96" fmla="*/ 225889 w 898525"/>
                <a:gd name="connsiteY96" fmla="*/ 410972 h 901700"/>
                <a:gd name="connsiteX97" fmla="*/ 233801 w 898525"/>
                <a:gd name="connsiteY97" fmla="*/ 395687 h 901700"/>
                <a:gd name="connsiteX98" fmla="*/ 243030 w 898525"/>
                <a:gd name="connsiteY98" fmla="*/ 381456 h 901700"/>
                <a:gd name="connsiteX99" fmla="*/ 253315 w 898525"/>
                <a:gd name="connsiteY99" fmla="*/ 367753 h 901700"/>
                <a:gd name="connsiteX100" fmla="*/ 264918 w 898525"/>
                <a:gd name="connsiteY100" fmla="*/ 355367 h 901700"/>
                <a:gd name="connsiteX101" fmla="*/ 277312 w 898525"/>
                <a:gd name="connsiteY101" fmla="*/ 344035 h 901700"/>
                <a:gd name="connsiteX102" fmla="*/ 290761 w 898525"/>
                <a:gd name="connsiteY102" fmla="*/ 333493 h 901700"/>
                <a:gd name="connsiteX103" fmla="*/ 305002 w 898525"/>
                <a:gd name="connsiteY103" fmla="*/ 324270 h 901700"/>
                <a:gd name="connsiteX104" fmla="*/ 320297 w 898525"/>
                <a:gd name="connsiteY104" fmla="*/ 316100 h 901700"/>
                <a:gd name="connsiteX105" fmla="*/ 336119 w 898525"/>
                <a:gd name="connsiteY105" fmla="*/ 309512 h 901700"/>
                <a:gd name="connsiteX106" fmla="*/ 352469 w 898525"/>
                <a:gd name="connsiteY106" fmla="*/ 303977 h 901700"/>
                <a:gd name="connsiteX107" fmla="*/ 369874 w 898525"/>
                <a:gd name="connsiteY107" fmla="*/ 300288 h 901700"/>
                <a:gd name="connsiteX108" fmla="*/ 387542 w 898525"/>
                <a:gd name="connsiteY108" fmla="*/ 297916 h 901700"/>
                <a:gd name="connsiteX109" fmla="*/ 405474 w 898525"/>
                <a:gd name="connsiteY109" fmla="*/ 90487 h 901700"/>
                <a:gd name="connsiteX110" fmla="*/ 430602 w 898525"/>
                <a:gd name="connsiteY110" fmla="*/ 91280 h 901700"/>
                <a:gd name="connsiteX111" fmla="*/ 455200 w 898525"/>
                <a:gd name="connsiteY111" fmla="*/ 93659 h 901700"/>
                <a:gd name="connsiteX112" fmla="*/ 479269 w 898525"/>
                <a:gd name="connsiteY112" fmla="*/ 97095 h 901700"/>
                <a:gd name="connsiteX113" fmla="*/ 502809 w 898525"/>
                <a:gd name="connsiteY113" fmla="*/ 102382 h 901700"/>
                <a:gd name="connsiteX114" fmla="*/ 526085 w 898525"/>
                <a:gd name="connsiteY114" fmla="*/ 108990 h 901700"/>
                <a:gd name="connsiteX115" fmla="*/ 548567 w 898525"/>
                <a:gd name="connsiteY115" fmla="*/ 116655 h 901700"/>
                <a:gd name="connsiteX116" fmla="*/ 570521 w 898525"/>
                <a:gd name="connsiteY116" fmla="*/ 125642 h 901700"/>
                <a:gd name="connsiteX117" fmla="*/ 591945 w 898525"/>
                <a:gd name="connsiteY117" fmla="*/ 135687 h 901700"/>
                <a:gd name="connsiteX118" fmla="*/ 591416 w 898525"/>
                <a:gd name="connsiteY118" fmla="*/ 142823 h 901700"/>
                <a:gd name="connsiteX119" fmla="*/ 591681 w 898525"/>
                <a:gd name="connsiteY119" fmla="*/ 149960 h 901700"/>
                <a:gd name="connsiteX120" fmla="*/ 596177 w 898525"/>
                <a:gd name="connsiteY120" fmla="*/ 209169 h 901700"/>
                <a:gd name="connsiteX121" fmla="*/ 562586 w 898525"/>
                <a:gd name="connsiteY121" fmla="*/ 242474 h 901700"/>
                <a:gd name="connsiteX122" fmla="*/ 545129 w 898525"/>
                <a:gd name="connsiteY122" fmla="*/ 232694 h 901700"/>
                <a:gd name="connsiteX123" fmla="*/ 526879 w 898525"/>
                <a:gd name="connsiteY123" fmla="*/ 223707 h 901700"/>
                <a:gd name="connsiteX124" fmla="*/ 508099 w 898525"/>
                <a:gd name="connsiteY124" fmla="*/ 216041 h 901700"/>
                <a:gd name="connsiteX125" fmla="*/ 488527 w 898525"/>
                <a:gd name="connsiteY125" fmla="*/ 209698 h 901700"/>
                <a:gd name="connsiteX126" fmla="*/ 468689 w 898525"/>
                <a:gd name="connsiteY126" fmla="*/ 204675 h 901700"/>
                <a:gd name="connsiteX127" fmla="*/ 448058 w 898525"/>
                <a:gd name="connsiteY127" fmla="*/ 200975 h 901700"/>
                <a:gd name="connsiteX128" fmla="*/ 426899 w 898525"/>
                <a:gd name="connsiteY128" fmla="*/ 198860 h 901700"/>
                <a:gd name="connsiteX129" fmla="*/ 405474 w 898525"/>
                <a:gd name="connsiteY129" fmla="*/ 197803 h 901700"/>
                <a:gd name="connsiteX130" fmla="*/ 383256 w 898525"/>
                <a:gd name="connsiteY130" fmla="*/ 198860 h 901700"/>
                <a:gd name="connsiteX131" fmla="*/ 361303 w 898525"/>
                <a:gd name="connsiteY131" fmla="*/ 201239 h 901700"/>
                <a:gd name="connsiteX132" fmla="*/ 340408 w 898525"/>
                <a:gd name="connsiteY132" fmla="*/ 204940 h 901700"/>
                <a:gd name="connsiteX133" fmla="*/ 319513 w 898525"/>
                <a:gd name="connsiteY133" fmla="*/ 210491 h 901700"/>
                <a:gd name="connsiteX134" fmla="*/ 299146 w 898525"/>
                <a:gd name="connsiteY134" fmla="*/ 217363 h 901700"/>
                <a:gd name="connsiteX135" fmla="*/ 279838 w 898525"/>
                <a:gd name="connsiteY135" fmla="*/ 225557 h 901700"/>
                <a:gd name="connsiteX136" fmla="*/ 261059 w 898525"/>
                <a:gd name="connsiteY136" fmla="*/ 235073 h 901700"/>
                <a:gd name="connsiteX137" fmla="*/ 243337 w 898525"/>
                <a:gd name="connsiteY137" fmla="*/ 246174 h 901700"/>
                <a:gd name="connsiteX138" fmla="*/ 226145 w 898525"/>
                <a:gd name="connsiteY138" fmla="*/ 257805 h 901700"/>
                <a:gd name="connsiteX139" fmla="*/ 210011 w 898525"/>
                <a:gd name="connsiteY139" fmla="*/ 271021 h 901700"/>
                <a:gd name="connsiteX140" fmla="*/ 194934 w 898525"/>
                <a:gd name="connsiteY140" fmla="*/ 285294 h 901700"/>
                <a:gd name="connsiteX141" fmla="*/ 180651 w 898525"/>
                <a:gd name="connsiteY141" fmla="*/ 300361 h 901700"/>
                <a:gd name="connsiteX142" fmla="*/ 167427 w 898525"/>
                <a:gd name="connsiteY142" fmla="*/ 316749 h 901700"/>
                <a:gd name="connsiteX143" fmla="*/ 155260 w 898525"/>
                <a:gd name="connsiteY143" fmla="*/ 333666 h 901700"/>
                <a:gd name="connsiteX144" fmla="*/ 144680 w 898525"/>
                <a:gd name="connsiteY144" fmla="*/ 351640 h 901700"/>
                <a:gd name="connsiteX145" fmla="*/ 135158 w 898525"/>
                <a:gd name="connsiteY145" fmla="*/ 370407 h 901700"/>
                <a:gd name="connsiteX146" fmla="*/ 126959 w 898525"/>
                <a:gd name="connsiteY146" fmla="*/ 389967 h 901700"/>
                <a:gd name="connsiteX147" fmla="*/ 120082 w 898525"/>
                <a:gd name="connsiteY147" fmla="*/ 410056 h 901700"/>
                <a:gd name="connsiteX148" fmla="*/ 114527 w 898525"/>
                <a:gd name="connsiteY148" fmla="*/ 430673 h 901700"/>
                <a:gd name="connsiteX149" fmla="*/ 110824 w 898525"/>
                <a:gd name="connsiteY149" fmla="*/ 452083 h 901700"/>
                <a:gd name="connsiteX150" fmla="*/ 108179 w 898525"/>
                <a:gd name="connsiteY150" fmla="*/ 473758 h 901700"/>
                <a:gd name="connsiteX151" fmla="*/ 107386 w 898525"/>
                <a:gd name="connsiteY151" fmla="*/ 495961 h 901700"/>
                <a:gd name="connsiteX152" fmla="*/ 108179 w 898525"/>
                <a:gd name="connsiteY152" fmla="*/ 518429 h 901700"/>
                <a:gd name="connsiteX153" fmla="*/ 110824 w 898525"/>
                <a:gd name="connsiteY153" fmla="*/ 540104 h 901700"/>
                <a:gd name="connsiteX154" fmla="*/ 114527 w 898525"/>
                <a:gd name="connsiteY154" fmla="*/ 561514 h 901700"/>
                <a:gd name="connsiteX155" fmla="*/ 120082 w 898525"/>
                <a:gd name="connsiteY155" fmla="*/ 582131 h 901700"/>
                <a:gd name="connsiteX156" fmla="*/ 126959 w 898525"/>
                <a:gd name="connsiteY156" fmla="*/ 602220 h 901700"/>
                <a:gd name="connsiteX157" fmla="*/ 135158 w 898525"/>
                <a:gd name="connsiteY157" fmla="*/ 621780 h 901700"/>
                <a:gd name="connsiteX158" fmla="*/ 144680 w 898525"/>
                <a:gd name="connsiteY158" fmla="*/ 640283 h 901700"/>
                <a:gd name="connsiteX159" fmla="*/ 155260 w 898525"/>
                <a:gd name="connsiteY159" fmla="*/ 658521 h 901700"/>
                <a:gd name="connsiteX160" fmla="*/ 167427 w 898525"/>
                <a:gd name="connsiteY160" fmla="*/ 675438 h 901700"/>
                <a:gd name="connsiteX161" fmla="*/ 180651 w 898525"/>
                <a:gd name="connsiteY161" fmla="*/ 691562 h 901700"/>
                <a:gd name="connsiteX162" fmla="*/ 194934 w 898525"/>
                <a:gd name="connsiteY162" fmla="*/ 706893 h 901700"/>
                <a:gd name="connsiteX163" fmla="*/ 210011 w 898525"/>
                <a:gd name="connsiteY163" fmla="*/ 721166 h 901700"/>
                <a:gd name="connsiteX164" fmla="*/ 226409 w 898525"/>
                <a:gd name="connsiteY164" fmla="*/ 734118 h 901700"/>
                <a:gd name="connsiteX165" fmla="*/ 243337 w 898525"/>
                <a:gd name="connsiteY165" fmla="*/ 746013 h 901700"/>
                <a:gd name="connsiteX166" fmla="*/ 261059 w 898525"/>
                <a:gd name="connsiteY166" fmla="*/ 757114 h 901700"/>
                <a:gd name="connsiteX167" fmla="*/ 280102 w 898525"/>
                <a:gd name="connsiteY167" fmla="*/ 766366 h 901700"/>
                <a:gd name="connsiteX168" fmla="*/ 299411 w 898525"/>
                <a:gd name="connsiteY168" fmla="*/ 774560 h 901700"/>
                <a:gd name="connsiteX169" fmla="*/ 319513 w 898525"/>
                <a:gd name="connsiteY169" fmla="*/ 781432 h 901700"/>
                <a:gd name="connsiteX170" fmla="*/ 340408 w 898525"/>
                <a:gd name="connsiteY170" fmla="*/ 786983 h 901700"/>
                <a:gd name="connsiteX171" fmla="*/ 361832 w 898525"/>
                <a:gd name="connsiteY171" fmla="*/ 790948 h 901700"/>
                <a:gd name="connsiteX172" fmla="*/ 383256 w 898525"/>
                <a:gd name="connsiteY172" fmla="*/ 793327 h 901700"/>
                <a:gd name="connsiteX173" fmla="*/ 405474 w 898525"/>
                <a:gd name="connsiteY173" fmla="*/ 794120 h 901700"/>
                <a:gd name="connsiteX174" fmla="*/ 427957 w 898525"/>
                <a:gd name="connsiteY174" fmla="*/ 793327 h 901700"/>
                <a:gd name="connsiteX175" fmla="*/ 449645 w 898525"/>
                <a:gd name="connsiteY175" fmla="*/ 790948 h 901700"/>
                <a:gd name="connsiteX176" fmla="*/ 471070 w 898525"/>
                <a:gd name="connsiteY176" fmla="*/ 786983 h 901700"/>
                <a:gd name="connsiteX177" fmla="*/ 491965 w 898525"/>
                <a:gd name="connsiteY177" fmla="*/ 781432 h 901700"/>
                <a:gd name="connsiteX178" fmla="*/ 511802 w 898525"/>
                <a:gd name="connsiteY178" fmla="*/ 774560 h 901700"/>
                <a:gd name="connsiteX179" fmla="*/ 531375 w 898525"/>
                <a:gd name="connsiteY179" fmla="*/ 766366 h 901700"/>
                <a:gd name="connsiteX180" fmla="*/ 550154 w 898525"/>
                <a:gd name="connsiteY180" fmla="*/ 757114 h 901700"/>
                <a:gd name="connsiteX181" fmla="*/ 568140 w 898525"/>
                <a:gd name="connsiteY181" fmla="*/ 746013 h 901700"/>
                <a:gd name="connsiteX182" fmla="*/ 585068 w 898525"/>
                <a:gd name="connsiteY182" fmla="*/ 734118 h 901700"/>
                <a:gd name="connsiteX183" fmla="*/ 601202 w 898525"/>
                <a:gd name="connsiteY183" fmla="*/ 721166 h 901700"/>
                <a:gd name="connsiteX184" fmla="*/ 616543 w 898525"/>
                <a:gd name="connsiteY184" fmla="*/ 706893 h 901700"/>
                <a:gd name="connsiteX185" fmla="*/ 630826 w 898525"/>
                <a:gd name="connsiteY185" fmla="*/ 691562 h 901700"/>
                <a:gd name="connsiteX186" fmla="*/ 644051 w 898525"/>
                <a:gd name="connsiteY186" fmla="*/ 675438 h 901700"/>
                <a:gd name="connsiteX187" fmla="*/ 655689 w 898525"/>
                <a:gd name="connsiteY187" fmla="*/ 658521 h 901700"/>
                <a:gd name="connsiteX188" fmla="*/ 666798 w 898525"/>
                <a:gd name="connsiteY188" fmla="*/ 640283 h 901700"/>
                <a:gd name="connsiteX189" fmla="*/ 676055 w 898525"/>
                <a:gd name="connsiteY189" fmla="*/ 621780 h 901700"/>
                <a:gd name="connsiteX190" fmla="*/ 684255 w 898525"/>
                <a:gd name="connsiteY190" fmla="*/ 602220 h 901700"/>
                <a:gd name="connsiteX191" fmla="*/ 691396 w 898525"/>
                <a:gd name="connsiteY191" fmla="*/ 582131 h 901700"/>
                <a:gd name="connsiteX192" fmla="*/ 696686 w 898525"/>
                <a:gd name="connsiteY192" fmla="*/ 561514 h 901700"/>
                <a:gd name="connsiteX193" fmla="*/ 700653 w 898525"/>
                <a:gd name="connsiteY193" fmla="*/ 540104 h 901700"/>
                <a:gd name="connsiteX194" fmla="*/ 703034 w 898525"/>
                <a:gd name="connsiteY194" fmla="*/ 518429 h 901700"/>
                <a:gd name="connsiteX195" fmla="*/ 703827 w 898525"/>
                <a:gd name="connsiteY195" fmla="*/ 495961 h 901700"/>
                <a:gd name="connsiteX196" fmla="*/ 703034 w 898525"/>
                <a:gd name="connsiteY196" fmla="*/ 474551 h 901700"/>
                <a:gd name="connsiteX197" fmla="*/ 700918 w 898525"/>
                <a:gd name="connsiteY197" fmla="*/ 453669 h 901700"/>
                <a:gd name="connsiteX198" fmla="*/ 697215 w 898525"/>
                <a:gd name="connsiteY198" fmla="*/ 433316 h 901700"/>
                <a:gd name="connsiteX199" fmla="*/ 692189 w 898525"/>
                <a:gd name="connsiteY199" fmla="*/ 413228 h 901700"/>
                <a:gd name="connsiteX200" fmla="*/ 685842 w 898525"/>
                <a:gd name="connsiteY200" fmla="*/ 393403 h 901700"/>
                <a:gd name="connsiteX201" fmla="*/ 678171 w 898525"/>
                <a:gd name="connsiteY201" fmla="*/ 374901 h 901700"/>
                <a:gd name="connsiteX202" fmla="*/ 669178 w 898525"/>
                <a:gd name="connsiteY202" fmla="*/ 356398 h 901700"/>
                <a:gd name="connsiteX203" fmla="*/ 659392 w 898525"/>
                <a:gd name="connsiteY203" fmla="*/ 338952 h 901700"/>
                <a:gd name="connsiteX204" fmla="*/ 696157 w 898525"/>
                <a:gd name="connsiteY204" fmla="*/ 301947 h 901700"/>
                <a:gd name="connsiteX205" fmla="*/ 747734 w 898525"/>
                <a:gd name="connsiteY205" fmla="*/ 305912 h 901700"/>
                <a:gd name="connsiteX206" fmla="*/ 753817 w 898525"/>
                <a:gd name="connsiteY206" fmla="*/ 306176 h 901700"/>
                <a:gd name="connsiteX207" fmla="*/ 758843 w 898525"/>
                <a:gd name="connsiteY207" fmla="*/ 306176 h 901700"/>
                <a:gd name="connsiteX208" fmla="*/ 763604 w 898525"/>
                <a:gd name="connsiteY208" fmla="*/ 305648 h 901700"/>
                <a:gd name="connsiteX209" fmla="*/ 774713 w 898525"/>
                <a:gd name="connsiteY209" fmla="*/ 327322 h 901700"/>
                <a:gd name="connsiteX210" fmla="*/ 783970 w 898525"/>
                <a:gd name="connsiteY210" fmla="*/ 349790 h 901700"/>
                <a:gd name="connsiteX211" fmla="*/ 792169 w 898525"/>
                <a:gd name="connsiteY211" fmla="*/ 372786 h 901700"/>
                <a:gd name="connsiteX212" fmla="*/ 798782 w 898525"/>
                <a:gd name="connsiteY212" fmla="*/ 396311 h 901700"/>
                <a:gd name="connsiteX213" fmla="*/ 804336 w 898525"/>
                <a:gd name="connsiteY213" fmla="*/ 420365 h 901700"/>
                <a:gd name="connsiteX214" fmla="*/ 808039 w 898525"/>
                <a:gd name="connsiteY214" fmla="*/ 445211 h 901700"/>
                <a:gd name="connsiteX215" fmla="*/ 810420 w 898525"/>
                <a:gd name="connsiteY215" fmla="*/ 470586 h 901700"/>
                <a:gd name="connsiteX216" fmla="*/ 811213 w 898525"/>
                <a:gd name="connsiteY216" fmla="*/ 495961 h 901700"/>
                <a:gd name="connsiteX217" fmla="*/ 810155 w 898525"/>
                <a:gd name="connsiteY217" fmla="*/ 522923 h 901700"/>
                <a:gd name="connsiteX218" fmla="*/ 807775 w 898525"/>
                <a:gd name="connsiteY218" fmla="*/ 548826 h 901700"/>
                <a:gd name="connsiteX219" fmla="*/ 803807 w 898525"/>
                <a:gd name="connsiteY219" fmla="*/ 574466 h 901700"/>
                <a:gd name="connsiteX220" fmla="*/ 797988 w 898525"/>
                <a:gd name="connsiteY220" fmla="*/ 599841 h 901700"/>
                <a:gd name="connsiteX221" fmla="*/ 790582 w 898525"/>
                <a:gd name="connsiteY221" fmla="*/ 624159 h 901700"/>
                <a:gd name="connsiteX222" fmla="*/ 781854 w 898525"/>
                <a:gd name="connsiteY222" fmla="*/ 647948 h 901700"/>
                <a:gd name="connsiteX223" fmla="*/ 771539 w 898525"/>
                <a:gd name="connsiteY223" fmla="*/ 671209 h 901700"/>
                <a:gd name="connsiteX224" fmla="*/ 760165 w 898525"/>
                <a:gd name="connsiteY224" fmla="*/ 693412 h 901700"/>
                <a:gd name="connsiteX225" fmla="*/ 746940 w 898525"/>
                <a:gd name="connsiteY225" fmla="*/ 714822 h 901700"/>
                <a:gd name="connsiteX226" fmla="*/ 732922 w 898525"/>
                <a:gd name="connsiteY226" fmla="*/ 735704 h 901700"/>
                <a:gd name="connsiteX227" fmla="*/ 717581 w 898525"/>
                <a:gd name="connsiteY227" fmla="*/ 755000 h 901700"/>
                <a:gd name="connsiteX228" fmla="*/ 701182 w 898525"/>
                <a:gd name="connsiteY228" fmla="*/ 773767 h 901700"/>
                <a:gd name="connsiteX229" fmla="*/ 683461 w 898525"/>
                <a:gd name="connsiteY229" fmla="*/ 791477 h 901700"/>
                <a:gd name="connsiteX230" fmla="*/ 664682 w 898525"/>
                <a:gd name="connsiteY230" fmla="*/ 807865 h 901700"/>
                <a:gd name="connsiteX231" fmla="*/ 645109 w 898525"/>
                <a:gd name="connsiteY231" fmla="*/ 823196 h 901700"/>
                <a:gd name="connsiteX232" fmla="*/ 624478 w 898525"/>
                <a:gd name="connsiteY232" fmla="*/ 837469 h 901700"/>
                <a:gd name="connsiteX233" fmla="*/ 603054 w 898525"/>
                <a:gd name="connsiteY233" fmla="*/ 850421 h 901700"/>
                <a:gd name="connsiteX234" fmla="*/ 580572 w 898525"/>
                <a:gd name="connsiteY234" fmla="*/ 862051 h 901700"/>
                <a:gd name="connsiteX235" fmla="*/ 557560 w 898525"/>
                <a:gd name="connsiteY235" fmla="*/ 872096 h 901700"/>
                <a:gd name="connsiteX236" fmla="*/ 533756 w 898525"/>
                <a:gd name="connsiteY236" fmla="*/ 880818 h 901700"/>
                <a:gd name="connsiteX237" fmla="*/ 509422 w 898525"/>
                <a:gd name="connsiteY237" fmla="*/ 888220 h 901700"/>
                <a:gd name="connsiteX238" fmla="*/ 484295 w 898525"/>
                <a:gd name="connsiteY238" fmla="*/ 894035 h 901700"/>
                <a:gd name="connsiteX239" fmla="*/ 458374 w 898525"/>
                <a:gd name="connsiteY239" fmla="*/ 898000 h 901700"/>
                <a:gd name="connsiteX240" fmla="*/ 432189 w 898525"/>
                <a:gd name="connsiteY240" fmla="*/ 900907 h 901700"/>
                <a:gd name="connsiteX241" fmla="*/ 405474 w 898525"/>
                <a:gd name="connsiteY241" fmla="*/ 901700 h 901700"/>
                <a:gd name="connsiteX242" fmla="*/ 379024 w 898525"/>
                <a:gd name="connsiteY242" fmla="*/ 900907 h 901700"/>
                <a:gd name="connsiteX243" fmla="*/ 352575 w 898525"/>
                <a:gd name="connsiteY243" fmla="*/ 898000 h 901700"/>
                <a:gd name="connsiteX244" fmla="*/ 326918 w 898525"/>
                <a:gd name="connsiteY244" fmla="*/ 894035 h 901700"/>
                <a:gd name="connsiteX245" fmla="*/ 302056 w 898525"/>
                <a:gd name="connsiteY245" fmla="*/ 888220 h 901700"/>
                <a:gd name="connsiteX246" fmla="*/ 277193 w 898525"/>
                <a:gd name="connsiteY246" fmla="*/ 880818 h 901700"/>
                <a:gd name="connsiteX247" fmla="*/ 253388 w 898525"/>
                <a:gd name="connsiteY247" fmla="*/ 872096 h 901700"/>
                <a:gd name="connsiteX248" fmla="*/ 230377 w 898525"/>
                <a:gd name="connsiteY248" fmla="*/ 862051 h 901700"/>
                <a:gd name="connsiteX249" fmla="*/ 207895 w 898525"/>
                <a:gd name="connsiteY249" fmla="*/ 850421 h 901700"/>
                <a:gd name="connsiteX250" fmla="*/ 186735 w 898525"/>
                <a:gd name="connsiteY250" fmla="*/ 837469 h 901700"/>
                <a:gd name="connsiteX251" fmla="*/ 166104 w 898525"/>
                <a:gd name="connsiteY251" fmla="*/ 823196 h 901700"/>
                <a:gd name="connsiteX252" fmla="*/ 146267 w 898525"/>
                <a:gd name="connsiteY252" fmla="*/ 807865 h 901700"/>
                <a:gd name="connsiteX253" fmla="*/ 127752 w 898525"/>
                <a:gd name="connsiteY253" fmla="*/ 791477 h 901700"/>
                <a:gd name="connsiteX254" fmla="*/ 110031 w 898525"/>
                <a:gd name="connsiteY254" fmla="*/ 773767 h 901700"/>
                <a:gd name="connsiteX255" fmla="*/ 93367 w 898525"/>
                <a:gd name="connsiteY255" fmla="*/ 755000 h 901700"/>
                <a:gd name="connsiteX256" fmla="*/ 78027 w 898525"/>
                <a:gd name="connsiteY256" fmla="*/ 735704 h 901700"/>
                <a:gd name="connsiteX257" fmla="*/ 64008 w 898525"/>
                <a:gd name="connsiteY257" fmla="*/ 714822 h 901700"/>
                <a:gd name="connsiteX258" fmla="*/ 51312 w 898525"/>
                <a:gd name="connsiteY258" fmla="*/ 693412 h 901700"/>
                <a:gd name="connsiteX259" fmla="*/ 39674 w 898525"/>
                <a:gd name="connsiteY259" fmla="*/ 671209 h 901700"/>
                <a:gd name="connsiteX260" fmla="*/ 29359 w 898525"/>
                <a:gd name="connsiteY260" fmla="*/ 647948 h 901700"/>
                <a:gd name="connsiteX261" fmla="*/ 20631 w 898525"/>
                <a:gd name="connsiteY261" fmla="*/ 624159 h 901700"/>
                <a:gd name="connsiteX262" fmla="*/ 13489 w 898525"/>
                <a:gd name="connsiteY262" fmla="*/ 599841 h 901700"/>
                <a:gd name="connsiteX263" fmla="*/ 7670 w 898525"/>
                <a:gd name="connsiteY263" fmla="*/ 574466 h 901700"/>
                <a:gd name="connsiteX264" fmla="*/ 3174 w 898525"/>
                <a:gd name="connsiteY264" fmla="*/ 548826 h 901700"/>
                <a:gd name="connsiteX265" fmla="*/ 793 w 898525"/>
                <a:gd name="connsiteY265" fmla="*/ 522923 h 901700"/>
                <a:gd name="connsiteX266" fmla="*/ 0 w 898525"/>
                <a:gd name="connsiteY266" fmla="*/ 495961 h 901700"/>
                <a:gd name="connsiteX267" fmla="*/ 793 w 898525"/>
                <a:gd name="connsiteY267" fmla="*/ 469265 h 901700"/>
                <a:gd name="connsiteX268" fmla="*/ 3174 w 898525"/>
                <a:gd name="connsiteY268" fmla="*/ 443096 h 901700"/>
                <a:gd name="connsiteX269" fmla="*/ 7670 w 898525"/>
                <a:gd name="connsiteY269" fmla="*/ 417721 h 901700"/>
                <a:gd name="connsiteX270" fmla="*/ 13489 w 898525"/>
                <a:gd name="connsiteY270" fmla="*/ 392346 h 901700"/>
                <a:gd name="connsiteX271" fmla="*/ 20631 w 898525"/>
                <a:gd name="connsiteY271" fmla="*/ 367764 h 901700"/>
                <a:gd name="connsiteX272" fmla="*/ 29359 w 898525"/>
                <a:gd name="connsiteY272" fmla="*/ 343975 h 901700"/>
                <a:gd name="connsiteX273" fmla="*/ 39674 w 898525"/>
                <a:gd name="connsiteY273" fmla="*/ 320978 h 901700"/>
                <a:gd name="connsiteX274" fmla="*/ 51312 w 898525"/>
                <a:gd name="connsiteY274" fmla="*/ 298775 h 901700"/>
                <a:gd name="connsiteX275" fmla="*/ 64008 w 898525"/>
                <a:gd name="connsiteY275" fmla="*/ 277100 h 901700"/>
                <a:gd name="connsiteX276" fmla="*/ 78027 w 898525"/>
                <a:gd name="connsiteY276" fmla="*/ 256483 h 901700"/>
                <a:gd name="connsiteX277" fmla="*/ 93367 w 898525"/>
                <a:gd name="connsiteY277" fmla="*/ 236923 h 901700"/>
                <a:gd name="connsiteX278" fmla="*/ 110031 w 898525"/>
                <a:gd name="connsiteY278" fmla="*/ 218156 h 901700"/>
                <a:gd name="connsiteX279" fmla="*/ 127752 w 898525"/>
                <a:gd name="connsiteY279" fmla="*/ 200711 h 901700"/>
                <a:gd name="connsiteX280" fmla="*/ 146267 w 898525"/>
                <a:gd name="connsiteY280" fmla="*/ 184322 h 901700"/>
                <a:gd name="connsiteX281" fmla="*/ 166104 w 898525"/>
                <a:gd name="connsiteY281" fmla="*/ 168992 h 901700"/>
                <a:gd name="connsiteX282" fmla="*/ 186735 w 898525"/>
                <a:gd name="connsiteY282" fmla="*/ 154718 h 901700"/>
                <a:gd name="connsiteX283" fmla="*/ 207895 w 898525"/>
                <a:gd name="connsiteY283" fmla="*/ 141766 h 901700"/>
                <a:gd name="connsiteX284" fmla="*/ 230377 w 898525"/>
                <a:gd name="connsiteY284" fmla="*/ 130136 h 901700"/>
                <a:gd name="connsiteX285" fmla="*/ 253388 w 898525"/>
                <a:gd name="connsiteY285" fmla="*/ 120091 h 901700"/>
                <a:gd name="connsiteX286" fmla="*/ 277193 w 898525"/>
                <a:gd name="connsiteY286" fmla="*/ 111104 h 901700"/>
                <a:gd name="connsiteX287" fmla="*/ 301791 w 898525"/>
                <a:gd name="connsiteY287" fmla="*/ 103968 h 901700"/>
                <a:gd name="connsiteX288" fmla="*/ 326918 w 898525"/>
                <a:gd name="connsiteY288" fmla="*/ 98152 h 901700"/>
                <a:gd name="connsiteX289" fmla="*/ 352575 w 898525"/>
                <a:gd name="connsiteY289" fmla="*/ 93923 h 901700"/>
                <a:gd name="connsiteX290" fmla="*/ 378760 w 898525"/>
                <a:gd name="connsiteY290" fmla="*/ 91280 h 901700"/>
                <a:gd name="connsiteX291" fmla="*/ 748610 w 898525"/>
                <a:gd name="connsiteY291" fmla="*/ 0 h 901700"/>
                <a:gd name="connsiteX292" fmla="*/ 751523 w 898525"/>
                <a:gd name="connsiteY292" fmla="*/ 264 h 901700"/>
                <a:gd name="connsiteX293" fmla="*/ 753907 w 898525"/>
                <a:gd name="connsiteY293" fmla="*/ 1320 h 901700"/>
                <a:gd name="connsiteX294" fmla="*/ 756026 w 898525"/>
                <a:gd name="connsiteY294" fmla="*/ 3432 h 901700"/>
                <a:gd name="connsiteX295" fmla="*/ 757351 w 898525"/>
                <a:gd name="connsiteY295" fmla="*/ 5808 h 901700"/>
                <a:gd name="connsiteX296" fmla="*/ 758410 w 898525"/>
                <a:gd name="connsiteY296" fmla="*/ 8449 h 901700"/>
                <a:gd name="connsiteX297" fmla="*/ 763972 w 898525"/>
                <a:gd name="connsiteY297" fmla="*/ 81846 h 901700"/>
                <a:gd name="connsiteX298" fmla="*/ 791519 w 898525"/>
                <a:gd name="connsiteY298" fmla="*/ 54388 h 901700"/>
                <a:gd name="connsiteX299" fmla="*/ 796021 w 898525"/>
                <a:gd name="connsiteY299" fmla="*/ 50691 h 901700"/>
                <a:gd name="connsiteX300" fmla="*/ 800789 w 898525"/>
                <a:gd name="connsiteY300" fmla="*/ 48315 h 901700"/>
                <a:gd name="connsiteX301" fmla="*/ 806086 w 898525"/>
                <a:gd name="connsiteY301" fmla="*/ 46467 h 901700"/>
                <a:gd name="connsiteX302" fmla="*/ 811384 w 898525"/>
                <a:gd name="connsiteY302" fmla="*/ 46203 h 901700"/>
                <a:gd name="connsiteX303" fmla="*/ 816681 w 898525"/>
                <a:gd name="connsiteY303" fmla="*/ 46467 h 901700"/>
                <a:gd name="connsiteX304" fmla="*/ 821978 w 898525"/>
                <a:gd name="connsiteY304" fmla="*/ 48315 h 901700"/>
                <a:gd name="connsiteX305" fmla="*/ 827011 w 898525"/>
                <a:gd name="connsiteY305" fmla="*/ 50691 h 901700"/>
                <a:gd name="connsiteX306" fmla="*/ 831249 w 898525"/>
                <a:gd name="connsiteY306" fmla="*/ 54388 h 901700"/>
                <a:gd name="connsiteX307" fmla="*/ 847671 w 898525"/>
                <a:gd name="connsiteY307" fmla="*/ 71285 h 901700"/>
                <a:gd name="connsiteX308" fmla="*/ 851908 w 898525"/>
                <a:gd name="connsiteY308" fmla="*/ 76037 h 901700"/>
                <a:gd name="connsiteX309" fmla="*/ 854557 w 898525"/>
                <a:gd name="connsiteY309" fmla="*/ 81846 h 901700"/>
                <a:gd name="connsiteX310" fmla="*/ 855881 w 898525"/>
                <a:gd name="connsiteY310" fmla="*/ 87918 h 901700"/>
                <a:gd name="connsiteX311" fmla="*/ 855881 w 898525"/>
                <a:gd name="connsiteY311" fmla="*/ 93990 h 901700"/>
                <a:gd name="connsiteX312" fmla="*/ 854557 w 898525"/>
                <a:gd name="connsiteY312" fmla="*/ 99799 h 901700"/>
                <a:gd name="connsiteX313" fmla="*/ 851908 w 898525"/>
                <a:gd name="connsiteY313" fmla="*/ 105607 h 901700"/>
                <a:gd name="connsiteX314" fmla="*/ 847671 w 898525"/>
                <a:gd name="connsiteY314" fmla="*/ 110887 h 901700"/>
                <a:gd name="connsiteX315" fmla="*/ 823832 w 898525"/>
                <a:gd name="connsiteY315" fmla="*/ 134649 h 901700"/>
                <a:gd name="connsiteX316" fmla="*/ 889785 w 898525"/>
                <a:gd name="connsiteY316" fmla="*/ 139929 h 901700"/>
                <a:gd name="connsiteX317" fmla="*/ 892698 w 898525"/>
                <a:gd name="connsiteY317" fmla="*/ 140721 h 901700"/>
                <a:gd name="connsiteX318" fmla="*/ 895612 w 898525"/>
                <a:gd name="connsiteY318" fmla="*/ 142306 h 901700"/>
                <a:gd name="connsiteX319" fmla="*/ 897201 w 898525"/>
                <a:gd name="connsiteY319" fmla="*/ 144418 h 901700"/>
                <a:gd name="connsiteX320" fmla="*/ 898260 w 898525"/>
                <a:gd name="connsiteY320" fmla="*/ 147586 h 901700"/>
                <a:gd name="connsiteX321" fmla="*/ 898525 w 898525"/>
                <a:gd name="connsiteY321" fmla="*/ 150226 h 901700"/>
                <a:gd name="connsiteX322" fmla="*/ 897731 w 898525"/>
                <a:gd name="connsiteY322" fmla="*/ 153130 h 901700"/>
                <a:gd name="connsiteX323" fmla="*/ 895877 w 898525"/>
                <a:gd name="connsiteY323" fmla="*/ 156034 h 901700"/>
                <a:gd name="connsiteX324" fmla="*/ 787016 w 898525"/>
                <a:gd name="connsiteY324" fmla="*/ 264018 h 901700"/>
                <a:gd name="connsiteX325" fmla="*/ 781454 w 898525"/>
                <a:gd name="connsiteY325" fmla="*/ 269034 h 901700"/>
                <a:gd name="connsiteX326" fmla="*/ 775097 w 898525"/>
                <a:gd name="connsiteY326" fmla="*/ 272730 h 901700"/>
                <a:gd name="connsiteX327" fmla="*/ 768210 w 898525"/>
                <a:gd name="connsiteY327" fmla="*/ 275635 h 901700"/>
                <a:gd name="connsiteX328" fmla="*/ 761059 w 898525"/>
                <a:gd name="connsiteY328" fmla="*/ 277219 h 901700"/>
                <a:gd name="connsiteX329" fmla="*/ 753642 w 898525"/>
                <a:gd name="connsiteY329" fmla="*/ 278011 h 901700"/>
                <a:gd name="connsiteX330" fmla="*/ 752053 w 898525"/>
                <a:gd name="connsiteY330" fmla="*/ 277747 h 901700"/>
                <a:gd name="connsiteX331" fmla="*/ 750199 w 898525"/>
                <a:gd name="connsiteY331" fmla="*/ 277747 h 901700"/>
                <a:gd name="connsiteX332" fmla="*/ 747286 w 898525"/>
                <a:gd name="connsiteY332" fmla="*/ 277483 h 901700"/>
                <a:gd name="connsiteX333" fmla="*/ 685306 w 898525"/>
                <a:gd name="connsiteY333" fmla="*/ 272730 h 901700"/>
                <a:gd name="connsiteX334" fmla="*/ 471823 w 898525"/>
                <a:gd name="connsiteY334" fmla="*/ 485793 h 901700"/>
                <a:gd name="connsiteX335" fmla="*/ 467320 w 898525"/>
                <a:gd name="connsiteY335" fmla="*/ 489225 h 901700"/>
                <a:gd name="connsiteX336" fmla="*/ 462287 w 898525"/>
                <a:gd name="connsiteY336" fmla="*/ 491337 h 901700"/>
                <a:gd name="connsiteX337" fmla="*/ 456460 w 898525"/>
                <a:gd name="connsiteY337" fmla="*/ 492657 h 901700"/>
                <a:gd name="connsiteX338" fmla="*/ 431298 w 898525"/>
                <a:gd name="connsiteY338" fmla="*/ 493713 h 901700"/>
                <a:gd name="connsiteX339" fmla="*/ 430238 w 898525"/>
                <a:gd name="connsiteY339" fmla="*/ 493713 h 901700"/>
                <a:gd name="connsiteX340" fmla="*/ 424411 w 898525"/>
                <a:gd name="connsiteY340" fmla="*/ 493185 h 901700"/>
                <a:gd name="connsiteX341" fmla="*/ 419114 w 898525"/>
                <a:gd name="connsiteY341" fmla="*/ 491073 h 901700"/>
                <a:gd name="connsiteX342" fmla="*/ 414611 w 898525"/>
                <a:gd name="connsiteY342" fmla="*/ 488169 h 901700"/>
                <a:gd name="connsiteX343" fmla="*/ 410903 w 898525"/>
                <a:gd name="connsiteY343" fmla="*/ 483944 h 901700"/>
                <a:gd name="connsiteX344" fmla="*/ 408254 w 898525"/>
                <a:gd name="connsiteY344" fmla="*/ 479456 h 901700"/>
                <a:gd name="connsiteX345" fmla="*/ 406400 w 898525"/>
                <a:gd name="connsiteY345" fmla="*/ 473912 h 901700"/>
                <a:gd name="connsiteX346" fmla="*/ 406400 w 898525"/>
                <a:gd name="connsiteY346" fmla="*/ 468103 h 901700"/>
                <a:gd name="connsiteX347" fmla="*/ 408519 w 898525"/>
                <a:gd name="connsiteY347" fmla="*/ 444342 h 901700"/>
                <a:gd name="connsiteX348" fmla="*/ 409314 w 898525"/>
                <a:gd name="connsiteY348" fmla="*/ 438797 h 901700"/>
                <a:gd name="connsiteX349" fmla="*/ 411697 w 898525"/>
                <a:gd name="connsiteY349" fmla="*/ 434045 h 901700"/>
                <a:gd name="connsiteX350" fmla="*/ 415141 w 898525"/>
                <a:gd name="connsiteY350" fmla="*/ 429557 h 901700"/>
                <a:gd name="connsiteX351" fmla="*/ 445601 w 898525"/>
                <a:gd name="connsiteY351" fmla="*/ 399459 h 901700"/>
                <a:gd name="connsiteX352" fmla="*/ 513937 w 898525"/>
                <a:gd name="connsiteY352" fmla="*/ 331078 h 901700"/>
                <a:gd name="connsiteX353" fmla="*/ 515526 w 898525"/>
                <a:gd name="connsiteY353" fmla="*/ 329758 h 901700"/>
                <a:gd name="connsiteX354" fmla="*/ 585981 w 898525"/>
                <a:gd name="connsiteY354" fmla="*/ 259265 h 901700"/>
                <a:gd name="connsiteX355" fmla="*/ 625181 w 898525"/>
                <a:gd name="connsiteY355" fmla="*/ 219927 h 901700"/>
                <a:gd name="connsiteX356" fmla="*/ 619884 w 898525"/>
                <a:gd name="connsiteY356" fmla="*/ 152074 h 901700"/>
                <a:gd name="connsiteX357" fmla="*/ 619619 w 898525"/>
                <a:gd name="connsiteY357" fmla="*/ 148114 h 901700"/>
                <a:gd name="connsiteX358" fmla="*/ 619884 w 898525"/>
                <a:gd name="connsiteY358" fmla="*/ 139929 h 901700"/>
                <a:gd name="connsiteX359" fmla="*/ 621473 w 898525"/>
                <a:gd name="connsiteY359" fmla="*/ 132009 h 901700"/>
                <a:gd name="connsiteX360" fmla="*/ 624122 w 898525"/>
                <a:gd name="connsiteY360" fmla="*/ 124352 h 901700"/>
                <a:gd name="connsiteX361" fmla="*/ 628360 w 898525"/>
                <a:gd name="connsiteY361" fmla="*/ 117224 h 901700"/>
                <a:gd name="connsiteX362" fmla="*/ 633657 w 898525"/>
                <a:gd name="connsiteY362" fmla="*/ 110887 h 901700"/>
                <a:gd name="connsiteX363" fmla="*/ 741988 w 898525"/>
                <a:gd name="connsiteY363" fmla="*/ 2640 h 901700"/>
                <a:gd name="connsiteX364" fmla="*/ 744372 w 898525"/>
                <a:gd name="connsiteY364" fmla="*/ 1056 h 901700"/>
                <a:gd name="connsiteX365" fmla="*/ 746491 w 898525"/>
                <a:gd name="connsiteY365" fmla="*/ 264 h 901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Lst>
              <a:rect l="l" t="t" r="r" b="b"/>
              <a:pathLst>
                <a:path w="898525" h="901700">
                  <a:moveTo>
                    <a:pt x="405475" y="296862"/>
                  </a:moveTo>
                  <a:lnTo>
                    <a:pt x="423671" y="297916"/>
                  </a:lnTo>
                  <a:lnTo>
                    <a:pt x="440812" y="300288"/>
                  </a:lnTo>
                  <a:lnTo>
                    <a:pt x="457689" y="303977"/>
                  </a:lnTo>
                  <a:lnTo>
                    <a:pt x="474039" y="309248"/>
                  </a:lnTo>
                  <a:lnTo>
                    <a:pt x="489598" y="315836"/>
                  </a:lnTo>
                  <a:lnTo>
                    <a:pt x="488015" y="317418"/>
                  </a:lnTo>
                  <a:lnTo>
                    <a:pt x="413386" y="391998"/>
                  </a:lnTo>
                  <a:lnTo>
                    <a:pt x="405475" y="391734"/>
                  </a:lnTo>
                  <a:lnTo>
                    <a:pt x="392553" y="392525"/>
                  </a:lnTo>
                  <a:lnTo>
                    <a:pt x="379895" y="395160"/>
                  </a:lnTo>
                  <a:lnTo>
                    <a:pt x="367764" y="398850"/>
                  </a:lnTo>
                  <a:lnTo>
                    <a:pt x="356425" y="404120"/>
                  </a:lnTo>
                  <a:lnTo>
                    <a:pt x="345876" y="410445"/>
                  </a:lnTo>
                  <a:lnTo>
                    <a:pt x="336119" y="418088"/>
                  </a:lnTo>
                  <a:lnTo>
                    <a:pt x="327417" y="426784"/>
                  </a:lnTo>
                  <a:lnTo>
                    <a:pt x="319769" y="436535"/>
                  </a:lnTo>
                  <a:lnTo>
                    <a:pt x="313177" y="447076"/>
                  </a:lnTo>
                  <a:lnTo>
                    <a:pt x="307903" y="458408"/>
                  </a:lnTo>
                  <a:lnTo>
                    <a:pt x="304211" y="470531"/>
                  </a:lnTo>
                  <a:lnTo>
                    <a:pt x="302101" y="482917"/>
                  </a:lnTo>
                  <a:lnTo>
                    <a:pt x="301310" y="496094"/>
                  </a:lnTo>
                  <a:lnTo>
                    <a:pt x="302101" y="509270"/>
                  </a:lnTo>
                  <a:lnTo>
                    <a:pt x="304211" y="521656"/>
                  </a:lnTo>
                  <a:lnTo>
                    <a:pt x="307903" y="534042"/>
                  </a:lnTo>
                  <a:lnTo>
                    <a:pt x="313177" y="545374"/>
                  </a:lnTo>
                  <a:lnTo>
                    <a:pt x="319769" y="555916"/>
                  </a:lnTo>
                  <a:lnTo>
                    <a:pt x="327417" y="565403"/>
                  </a:lnTo>
                  <a:lnTo>
                    <a:pt x="336119" y="574100"/>
                  </a:lnTo>
                  <a:lnTo>
                    <a:pt x="345613" y="581742"/>
                  </a:lnTo>
                  <a:lnTo>
                    <a:pt x="356425" y="588330"/>
                  </a:lnTo>
                  <a:lnTo>
                    <a:pt x="367501" y="593601"/>
                  </a:lnTo>
                  <a:lnTo>
                    <a:pt x="379895" y="597291"/>
                  </a:lnTo>
                  <a:lnTo>
                    <a:pt x="392553" y="599926"/>
                  </a:lnTo>
                  <a:lnTo>
                    <a:pt x="405475" y="600716"/>
                  </a:lnTo>
                  <a:lnTo>
                    <a:pt x="418660" y="599926"/>
                  </a:lnTo>
                  <a:lnTo>
                    <a:pt x="431318" y="597291"/>
                  </a:lnTo>
                  <a:lnTo>
                    <a:pt x="443185" y="593601"/>
                  </a:lnTo>
                  <a:lnTo>
                    <a:pt x="454788" y="588330"/>
                  </a:lnTo>
                  <a:lnTo>
                    <a:pt x="465073" y="581742"/>
                  </a:lnTo>
                  <a:lnTo>
                    <a:pt x="474830" y="574100"/>
                  </a:lnTo>
                  <a:lnTo>
                    <a:pt x="483796" y="565403"/>
                  </a:lnTo>
                  <a:lnTo>
                    <a:pt x="491444" y="555916"/>
                  </a:lnTo>
                  <a:lnTo>
                    <a:pt x="497773" y="545374"/>
                  </a:lnTo>
                  <a:lnTo>
                    <a:pt x="503047" y="534042"/>
                  </a:lnTo>
                  <a:lnTo>
                    <a:pt x="507003" y="521656"/>
                  </a:lnTo>
                  <a:lnTo>
                    <a:pt x="509112" y="509270"/>
                  </a:lnTo>
                  <a:lnTo>
                    <a:pt x="509903" y="496094"/>
                  </a:lnTo>
                  <a:lnTo>
                    <a:pt x="509640" y="488188"/>
                  </a:lnTo>
                  <a:lnTo>
                    <a:pt x="584533" y="413608"/>
                  </a:lnTo>
                  <a:lnTo>
                    <a:pt x="585851" y="412026"/>
                  </a:lnTo>
                  <a:lnTo>
                    <a:pt x="592444" y="427838"/>
                  </a:lnTo>
                  <a:lnTo>
                    <a:pt x="597982" y="443914"/>
                  </a:lnTo>
                  <a:lnTo>
                    <a:pt x="601410" y="460780"/>
                  </a:lnTo>
                  <a:lnTo>
                    <a:pt x="603783" y="478437"/>
                  </a:lnTo>
                  <a:lnTo>
                    <a:pt x="604838" y="496094"/>
                  </a:lnTo>
                  <a:lnTo>
                    <a:pt x="603783" y="514277"/>
                  </a:lnTo>
                  <a:lnTo>
                    <a:pt x="601410" y="531934"/>
                  </a:lnTo>
                  <a:lnTo>
                    <a:pt x="597718" y="549064"/>
                  </a:lnTo>
                  <a:lnTo>
                    <a:pt x="592180" y="565666"/>
                  </a:lnTo>
                  <a:lnTo>
                    <a:pt x="585588" y="581479"/>
                  </a:lnTo>
                  <a:lnTo>
                    <a:pt x="577413" y="596500"/>
                  </a:lnTo>
                  <a:lnTo>
                    <a:pt x="568447" y="610994"/>
                  </a:lnTo>
                  <a:lnTo>
                    <a:pt x="557898" y="624435"/>
                  </a:lnTo>
                  <a:lnTo>
                    <a:pt x="546295" y="637084"/>
                  </a:lnTo>
                  <a:lnTo>
                    <a:pt x="533901" y="648416"/>
                  </a:lnTo>
                  <a:lnTo>
                    <a:pt x="520188" y="658957"/>
                  </a:lnTo>
                  <a:lnTo>
                    <a:pt x="506211" y="668181"/>
                  </a:lnTo>
                  <a:lnTo>
                    <a:pt x="491180" y="676087"/>
                  </a:lnTo>
                  <a:lnTo>
                    <a:pt x="474830" y="682939"/>
                  </a:lnTo>
                  <a:lnTo>
                    <a:pt x="458480" y="688210"/>
                  </a:lnTo>
                  <a:lnTo>
                    <a:pt x="441339" y="691899"/>
                  </a:lnTo>
                  <a:lnTo>
                    <a:pt x="423671" y="694271"/>
                  </a:lnTo>
                  <a:lnTo>
                    <a:pt x="405475" y="695325"/>
                  </a:lnTo>
                  <a:lnTo>
                    <a:pt x="387542" y="694271"/>
                  </a:lnTo>
                  <a:lnTo>
                    <a:pt x="369874" y="691899"/>
                  </a:lnTo>
                  <a:lnTo>
                    <a:pt x="352469" y="688210"/>
                  </a:lnTo>
                  <a:lnTo>
                    <a:pt x="336119" y="682675"/>
                  </a:lnTo>
                  <a:lnTo>
                    <a:pt x="320297" y="676087"/>
                  </a:lnTo>
                  <a:lnTo>
                    <a:pt x="305002" y="668181"/>
                  </a:lnTo>
                  <a:lnTo>
                    <a:pt x="290761" y="658957"/>
                  </a:lnTo>
                  <a:lnTo>
                    <a:pt x="277312" y="648416"/>
                  </a:lnTo>
                  <a:lnTo>
                    <a:pt x="264918" y="637084"/>
                  </a:lnTo>
                  <a:lnTo>
                    <a:pt x="253315" y="624435"/>
                  </a:lnTo>
                  <a:lnTo>
                    <a:pt x="243030" y="610731"/>
                  </a:lnTo>
                  <a:lnTo>
                    <a:pt x="233801" y="596500"/>
                  </a:lnTo>
                  <a:lnTo>
                    <a:pt x="225889" y="581479"/>
                  </a:lnTo>
                  <a:lnTo>
                    <a:pt x="219033" y="565403"/>
                  </a:lnTo>
                  <a:lnTo>
                    <a:pt x="213495" y="549064"/>
                  </a:lnTo>
                  <a:lnTo>
                    <a:pt x="209539" y="531934"/>
                  </a:lnTo>
                  <a:lnTo>
                    <a:pt x="207166" y="514014"/>
                  </a:lnTo>
                  <a:lnTo>
                    <a:pt x="206375" y="496094"/>
                  </a:lnTo>
                  <a:lnTo>
                    <a:pt x="207166" y="478173"/>
                  </a:lnTo>
                  <a:lnTo>
                    <a:pt x="209539" y="460253"/>
                  </a:lnTo>
                  <a:lnTo>
                    <a:pt x="213495" y="443123"/>
                  </a:lnTo>
                  <a:lnTo>
                    <a:pt x="219033" y="426784"/>
                  </a:lnTo>
                  <a:lnTo>
                    <a:pt x="225889" y="410972"/>
                  </a:lnTo>
                  <a:lnTo>
                    <a:pt x="233801" y="395687"/>
                  </a:lnTo>
                  <a:lnTo>
                    <a:pt x="243030" y="381456"/>
                  </a:lnTo>
                  <a:lnTo>
                    <a:pt x="253315" y="367753"/>
                  </a:lnTo>
                  <a:lnTo>
                    <a:pt x="264918" y="355367"/>
                  </a:lnTo>
                  <a:lnTo>
                    <a:pt x="277312" y="344035"/>
                  </a:lnTo>
                  <a:lnTo>
                    <a:pt x="290761" y="333493"/>
                  </a:lnTo>
                  <a:lnTo>
                    <a:pt x="305002" y="324270"/>
                  </a:lnTo>
                  <a:lnTo>
                    <a:pt x="320297" y="316100"/>
                  </a:lnTo>
                  <a:lnTo>
                    <a:pt x="336119" y="309512"/>
                  </a:lnTo>
                  <a:lnTo>
                    <a:pt x="352469" y="303977"/>
                  </a:lnTo>
                  <a:lnTo>
                    <a:pt x="369874" y="300288"/>
                  </a:lnTo>
                  <a:lnTo>
                    <a:pt x="387542" y="297916"/>
                  </a:lnTo>
                  <a:close/>
                  <a:moveTo>
                    <a:pt x="405474" y="90487"/>
                  </a:moveTo>
                  <a:lnTo>
                    <a:pt x="430602" y="91280"/>
                  </a:lnTo>
                  <a:lnTo>
                    <a:pt x="455200" y="93659"/>
                  </a:lnTo>
                  <a:lnTo>
                    <a:pt x="479269" y="97095"/>
                  </a:lnTo>
                  <a:lnTo>
                    <a:pt x="502809" y="102382"/>
                  </a:lnTo>
                  <a:lnTo>
                    <a:pt x="526085" y="108990"/>
                  </a:lnTo>
                  <a:lnTo>
                    <a:pt x="548567" y="116655"/>
                  </a:lnTo>
                  <a:lnTo>
                    <a:pt x="570521" y="125642"/>
                  </a:lnTo>
                  <a:lnTo>
                    <a:pt x="591945" y="135687"/>
                  </a:lnTo>
                  <a:lnTo>
                    <a:pt x="591416" y="142823"/>
                  </a:lnTo>
                  <a:lnTo>
                    <a:pt x="591681" y="149960"/>
                  </a:lnTo>
                  <a:lnTo>
                    <a:pt x="596177" y="209169"/>
                  </a:lnTo>
                  <a:lnTo>
                    <a:pt x="562586" y="242474"/>
                  </a:lnTo>
                  <a:lnTo>
                    <a:pt x="545129" y="232694"/>
                  </a:lnTo>
                  <a:lnTo>
                    <a:pt x="526879" y="223707"/>
                  </a:lnTo>
                  <a:lnTo>
                    <a:pt x="508099" y="216041"/>
                  </a:lnTo>
                  <a:lnTo>
                    <a:pt x="488527" y="209698"/>
                  </a:lnTo>
                  <a:lnTo>
                    <a:pt x="468689" y="204675"/>
                  </a:lnTo>
                  <a:lnTo>
                    <a:pt x="448058" y="200975"/>
                  </a:lnTo>
                  <a:lnTo>
                    <a:pt x="426899" y="198860"/>
                  </a:lnTo>
                  <a:lnTo>
                    <a:pt x="405474" y="197803"/>
                  </a:lnTo>
                  <a:lnTo>
                    <a:pt x="383256" y="198860"/>
                  </a:lnTo>
                  <a:lnTo>
                    <a:pt x="361303" y="201239"/>
                  </a:lnTo>
                  <a:lnTo>
                    <a:pt x="340408" y="204940"/>
                  </a:lnTo>
                  <a:lnTo>
                    <a:pt x="319513" y="210491"/>
                  </a:lnTo>
                  <a:lnTo>
                    <a:pt x="299146" y="217363"/>
                  </a:lnTo>
                  <a:lnTo>
                    <a:pt x="279838" y="225557"/>
                  </a:lnTo>
                  <a:lnTo>
                    <a:pt x="261059" y="235073"/>
                  </a:lnTo>
                  <a:lnTo>
                    <a:pt x="243337" y="246174"/>
                  </a:lnTo>
                  <a:lnTo>
                    <a:pt x="226145" y="257805"/>
                  </a:lnTo>
                  <a:lnTo>
                    <a:pt x="210011" y="271021"/>
                  </a:lnTo>
                  <a:lnTo>
                    <a:pt x="194934" y="285294"/>
                  </a:lnTo>
                  <a:lnTo>
                    <a:pt x="180651" y="300361"/>
                  </a:lnTo>
                  <a:lnTo>
                    <a:pt x="167427" y="316749"/>
                  </a:lnTo>
                  <a:lnTo>
                    <a:pt x="155260" y="333666"/>
                  </a:lnTo>
                  <a:lnTo>
                    <a:pt x="144680" y="351640"/>
                  </a:lnTo>
                  <a:lnTo>
                    <a:pt x="135158" y="370407"/>
                  </a:lnTo>
                  <a:lnTo>
                    <a:pt x="126959" y="389967"/>
                  </a:lnTo>
                  <a:lnTo>
                    <a:pt x="120082" y="410056"/>
                  </a:lnTo>
                  <a:lnTo>
                    <a:pt x="114527" y="430673"/>
                  </a:lnTo>
                  <a:lnTo>
                    <a:pt x="110824" y="452083"/>
                  </a:lnTo>
                  <a:lnTo>
                    <a:pt x="108179" y="473758"/>
                  </a:lnTo>
                  <a:lnTo>
                    <a:pt x="107386" y="495961"/>
                  </a:lnTo>
                  <a:lnTo>
                    <a:pt x="108179" y="518429"/>
                  </a:lnTo>
                  <a:lnTo>
                    <a:pt x="110824" y="540104"/>
                  </a:lnTo>
                  <a:lnTo>
                    <a:pt x="114527" y="561514"/>
                  </a:lnTo>
                  <a:lnTo>
                    <a:pt x="120082" y="582131"/>
                  </a:lnTo>
                  <a:lnTo>
                    <a:pt x="126959" y="602220"/>
                  </a:lnTo>
                  <a:lnTo>
                    <a:pt x="135158" y="621780"/>
                  </a:lnTo>
                  <a:lnTo>
                    <a:pt x="144680" y="640283"/>
                  </a:lnTo>
                  <a:lnTo>
                    <a:pt x="155260" y="658521"/>
                  </a:lnTo>
                  <a:lnTo>
                    <a:pt x="167427" y="675438"/>
                  </a:lnTo>
                  <a:lnTo>
                    <a:pt x="180651" y="691562"/>
                  </a:lnTo>
                  <a:lnTo>
                    <a:pt x="194934" y="706893"/>
                  </a:lnTo>
                  <a:lnTo>
                    <a:pt x="210011" y="721166"/>
                  </a:lnTo>
                  <a:lnTo>
                    <a:pt x="226409" y="734118"/>
                  </a:lnTo>
                  <a:lnTo>
                    <a:pt x="243337" y="746013"/>
                  </a:lnTo>
                  <a:lnTo>
                    <a:pt x="261059" y="757114"/>
                  </a:lnTo>
                  <a:lnTo>
                    <a:pt x="280102" y="766366"/>
                  </a:lnTo>
                  <a:lnTo>
                    <a:pt x="299411" y="774560"/>
                  </a:lnTo>
                  <a:lnTo>
                    <a:pt x="319513" y="781432"/>
                  </a:lnTo>
                  <a:lnTo>
                    <a:pt x="340408" y="786983"/>
                  </a:lnTo>
                  <a:lnTo>
                    <a:pt x="361832" y="790948"/>
                  </a:lnTo>
                  <a:lnTo>
                    <a:pt x="383256" y="793327"/>
                  </a:lnTo>
                  <a:lnTo>
                    <a:pt x="405474" y="794120"/>
                  </a:lnTo>
                  <a:lnTo>
                    <a:pt x="427957" y="793327"/>
                  </a:lnTo>
                  <a:lnTo>
                    <a:pt x="449645" y="790948"/>
                  </a:lnTo>
                  <a:lnTo>
                    <a:pt x="471070" y="786983"/>
                  </a:lnTo>
                  <a:lnTo>
                    <a:pt x="491965" y="781432"/>
                  </a:lnTo>
                  <a:lnTo>
                    <a:pt x="511802" y="774560"/>
                  </a:lnTo>
                  <a:lnTo>
                    <a:pt x="531375" y="766366"/>
                  </a:lnTo>
                  <a:lnTo>
                    <a:pt x="550154" y="757114"/>
                  </a:lnTo>
                  <a:lnTo>
                    <a:pt x="568140" y="746013"/>
                  </a:lnTo>
                  <a:lnTo>
                    <a:pt x="585068" y="734118"/>
                  </a:lnTo>
                  <a:lnTo>
                    <a:pt x="601202" y="721166"/>
                  </a:lnTo>
                  <a:lnTo>
                    <a:pt x="616543" y="706893"/>
                  </a:lnTo>
                  <a:lnTo>
                    <a:pt x="630826" y="691562"/>
                  </a:lnTo>
                  <a:lnTo>
                    <a:pt x="644051" y="675438"/>
                  </a:lnTo>
                  <a:lnTo>
                    <a:pt x="655689" y="658521"/>
                  </a:lnTo>
                  <a:lnTo>
                    <a:pt x="666798" y="640283"/>
                  </a:lnTo>
                  <a:lnTo>
                    <a:pt x="676055" y="621780"/>
                  </a:lnTo>
                  <a:lnTo>
                    <a:pt x="684255" y="602220"/>
                  </a:lnTo>
                  <a:lnTo>
                    <a:pt x="691396" y="582131"/>
                  </a:lnTo>
                  <a:lnTo>
                    <a:pt x="696686" y="561514"/>
                  </a:lnTo>
                  <a:lnTo>
                    <a:pt x="700653" y="540104"/>
                  </a:lnTo>
                  <a:lnTo>
                    <a:pt x="703034" y="518429"/>
                  </a:lnTo>
                  <a:lnTo>
                    <a:pt x="703827" y="495961"/>
                  </a:lnTo>
                  <a:lnTo>
                    <a:pt x="703034" y="474551"/>
                  </a:lnTo>
                  <a:lnTo>
                    <a:pt x="700918" y="453669"/>
                  </a:lnTo>
                  <a:lnTo>
                    <a:pt x="697215" y="433316"/>
                  </a:lnTo>
                  <a:lnTo>
                    <a:pt x="692189" y="413228"/>
                  </a:lnTo>
                  <a:lnTo>
                    <a:pt x="685842" y="393403"/>
                  </a:lnTo>
                  <a:lnTo>
                    <a:pt x="678171" y="374901"/>
                  </a:lnTo>
                  <a:lnTo>
                    <a:pt x="669178" y="356398"/>
                  </a:lnTo>
                  <a:lnTo>
                    <a:pt x="659392" y="338952"/>
                  </a:lnTo>
                  <a:lnTo>
                    <a:pt x="696157" y="301947"/>
                  </a:lnTo>
                  <a:lnTo>
                    <a:pt x="747734" y="305912"/>
                  </a:lnTo>
                  <a:lnTo>
                    <a:pt x="753817" y="306176"/>
                  </a:lnTo>
                  <a:lnTo>
                    <a:pt x="758843" y="306176"/>
                  </a:lnTo>
                  <a:lnTo>
                    <a:pt x="763604" y="305648"/>
                  </a:lnTo>
                  <a:lnTo>
                    <a:pt x="774713" y="327322"/>
                  </a:lnTo>
                  <a:lnTo>
                    <a:pt x="783970" y="349790"/>
                  </a:lnTo>
                  <a:lnTo>
                    <a:pt x="792169" y="372786"/>
                  </a:lnTo>
                  <a:lnTo>
                    <a:pt x="798782" y="396311"/>
                  </a:lnTo>
                  <a:lnTo>
                    <a:pt x="804336" y="420365"/>
                  </a:lnTo>
                  <a:lnTo>
                    <a:pt x="808039" y="445211"/>
                  </a:lnTo>
                  <a:lnTo>
                    <a:pt x="810420" y="470586"/>
                  </a:lnTo>
                  <a:lnTo>
                    <a:pt x="811213" y="495961"/>
                  </a:lnTo>
                  <a:lnTo>
                    <a:pt x="810155" y="522923"/>
                  </a:lnTo>
                  <a:lnTo>
                    <a:pt x="807775" y="548826"/>
                  </a:lnTo>
                  <a:lnTo>
                    <a:pt x="803807" y="574466"/>
                  </a:lnTo>
                  <a:lnTo>
                    <a:pt x="797988" y="599841"/>
                  </a:lnTo>
                  <a:lnTo>
                    <a:pt x="790582" y="624159"/>
                  </a:lnTo>
                  <a:lnTo>
                    <a:pt x="781854" y="647948"/>
                  </a:lnTo>
                  <a:lnTo>
                    <a:pt x="771539" y="671209"/>
                  </a:lnTo>
                  <a:lnTo>
                    <a:pt x="760165" y="693412"/>
                  </a:lnTo>
                  <a:lnTo>
                    <a:pt x="746940" y="714822"/>
                  </a:lnTo>
                  <a:lnTo>
                    <a:pt x="732922" y="735704"/>
                  </a:lnTo>
                  <a:lnTo>
                    <a:pt x="717581" y="755000"/>
                  </a:lnTo>
                  <a:lnTo>
                    <a:pt x="701182" y="773767"/>
                  </a:lnTo>
                  <a:lnTo>
                    <a:pt x="683461" y="791477"/>
                  </a:lnTo>
                  <a:lnTo>
                    <a:pt x="664682" y="807865"/>
                  </a:lnTo>
                  <a:lnTo>
                    <a:pt x="645109" y="823196"/>
                  </a:lnTo>
                  <a:lnTo>
                    <a:pt x="624478" y="837469"/>
                  </a:lnTo>
                  <a:lnTo>
                    <a:pt x="603054" y="850421"/>
                  </a:lnTo>
                  <a:lnTo>
                    <a:pt x="580572" y="862051"/>
                  </a:lnTo>
                  <a:lnTo>
                    <a:pt x="557560" y="872096"/>
                  </a:lnTo>
                  <a:lnTo>
                    <a:pt x="533756" y="880818"/>
                  </a:lnTo>
                  <a:lnTo>
                    <a:pt x="509422" y="888220"/>
                  </a:lnTo>
                  <a:lnTo>
                    <a:pt x="484295" y="894035"/>
                  </a:lnTo>
                  <a:lnTo>
                    <a:pt x="458374" y="898000"/>
                  </a:lnTo>
                  <a:lnTo>
                    <a:pt x="432189" y="900907"/>
                  </a:lnTo>
                  <a:lnTo>
                    <a:pt x="405474" y="901700"/>
                  </a:lnTo>
                  <a:lnTo>
                    <a:pt x="379024" y="900907"/>
                  </a:lnTo>
                  <a:lnTo>
                    <a:pt x="352575" y="898000"/>
                  </a:lnTo>
                  <a:lnTo>
                    <a:pt x="326918" y="894035"/>
                  </a:lnTo>
                  <a:lnTo>
                    <a:pt x="302056" y="888220"/>
                  </a:lnTo>
                  <a:lnTo>
                    <a:pt x="277193" y="880818"/>
                  </a:lnTo>
                  <a:lnTo>
                    <a:pt x="253388" y="872096"/>
                  </a:lnTo>
                  <a:lnTo>
                    <a:pt x="230377" y="862051"/>
                  </a:lnTo>
                  <a:lnTo>
                    <a:pt x="207895" y="850421"/>
                  </a:lnTo>
                  <a:lnTo>
                    <a:pt x="186735" y="837469"/>
                  </a:lnTo>
                  <a:lnTo>
                    <a:pt x="166104" y="823196"/>
                  </a:lnTo>
                  <a:lnTo>
                    <a:pt x="146267" y="807865"/>
                  </a:lnTo>
                  <a:lnTo>
                    <a:pt x="127752" y="791477"/>
                  </a:lnTo>
                  <a:lnTo>
                    <a:pt x="110031" y="773767"/>
                  </a:lnTo>
                  <a:lnTo>
                    <a:pt x="93367" y="755000"/>
                  </a:lnTo>
                  <a:lnTo>
                    <a:pt x="78027" y="735704"/>
                  </a:lnTo>
                  <a:lnTo>
                    <a:pt x="64008" y="714822"/>
                  </a:lnTo>
                  <a:lnTo>
                    <a:pt x="51312" y="693412"/>
                  </a:lnTo>
                  <a:lnTo>
                    <a:pt x="39674" y="671209"/>
                  </a:lnTo>
                  <a:lnTo>
                    <a:pt x="29359" y="647948"/>
                  </a:lnTo>
                  <a:lnTo>
                    <a:pt x="20631" y="624159"/>
                  </a:lnTo>
                  <a:lnTo>
                    <a:pt x="13489" y="599841"/>
                  </a:lnTo>
                  <a:lnTo>
                    <a:pt x="7670" y="574466"/>
                  </a:lnTo>
                  <a:lnTo>
                    <a:pt x="3174" y="548826"/>
                  </a:lnTo>
                  <a:lnTo>
                    <a:pt x="793" y="522923"/>
                  </a:lnTo>
                  <a:lnTo>
                    <a:pt x="0" y="495961"/>
                  </a:lnTo>
                  <a:lnTo>
                    <a:pt x="793" y="469265"/>
                  </a:lnTo>
                  <a:lnTo>
                    <a:pt x="3174" y="443096"/>
                  </a:lnTo>
                  <a:lnTo>
                    <a:pt x="7670" y="417721"/>
                  </a:lnTo>
                  <a:lnTo>
                    <a:pt x="13489" y="392346"/>
                  </a:lnTo>
                  <a:lnTo>
                    <a:pt x="20631" y="367764"/>
                  </a:lnTo>
                  <a:lnTo>
                    <a:pt x="29359" y="343975"/>
                  </a:lnTo>
                  <a:lnTo>
                    <a:pt x="39674" y="320978"/>
                  </a:lnTo>
                  <a:lnTo>
                    <a:pt x="51312" y="298775"/>
                  </a:lnTo>
                  <a:lnTo>
                    <a:pt x="64008" y="277100"/>
                  </a:lnTo>
                  <a:lnTo>
                    <a:pt x="78027" y="256483"/>
                  </a:lnTo>
                  <a:lnTo>
                    <a:pt x="93367" y="236923"/>
                  </a:lnTo>
                  <a:lnTo>
                    <a:pt x="110031" y="218156"/>
                  </a:lnTo>
                  <a:lnTo>
                    <a:pt x="127752" y="200711"/>
                  </a:lnTo>
                  <a:lnTo>
                    <a:pt x="146267" y="184322"/>
                  </a:lnTo>
                  <a:lnTo>
                    <a:pt x="166104" y="168992"/>
                  </a:lnTo>
                  <a:lnTo>
                    <a:pt x="186735" y="154718"/>
                  </a:lnTo>
                  <a:lnTo>
                    <a:pt x="207895" y="141766"/>
                  </a:lnTo>
                  <a:lnTo>
                    <a:pt x="230377" y="130136"/>
                  </a:lnTo>
                  <a:lnTo>
                    <a:pt x="253388" y="120091"/>
                  </a:lnTo>
                  <a:lnTo>
                    <a:pt x="277193" y="111104"/>
                  </a:lnTo>
                  <a:lnTo>
                    <a:pt x="301791" y="103968"/>
                  </a:lnTo>
                  <a:lnTo>
                    <a:pt x="326918" y="98152"/>
                  </a:lnTo>
                  <a:lnTo>
                    <a:pt x="352575" y="93923"/>
                  </a:lnTo>
                  <a:lnTo>
                    <a:pt x="378760" y="91280"/>
                  </a:lnTo>
                  <a:close/>
                  <a:moveTo>
                    <a:pt x="748610" y="0"/>
                  </a:moveTo>
                  <a:lnTo>
                    <a:pt x="751523" y="264"/>
                  </a:lnTo>
                  <a:lnTo>
                    <a:pt x="753907" y="1320"/>
                  </a:lnTo>
                  <a:lnTo>
                    <a:pt x="756026" y="3432"/>
                  </a:lnTo>
                  <a:lnTo>
                    <a:pt x="757351" y="5808"/>
                  </a:lnTo>
                  <a:lnTo>
                    <a:pt x="758410" y="8449"/>
                  </a:lnTo>
                  <a:lnTo>
                    <a:pt x="763972" y="81846"/>
                  </a:lnTo>
                  <a:lnTo>
                    <a:pt x="791519" y="54388"/>
                  </a:lnTo>
                  <a:lnTo>
                    <a:pt x="796021" y="50691"/>
                  </a:lnTo>
                  <a:lnTo>
                    <a:pt x="800789" y="48315"/>
                  </a:lnTo>
                  <a:lnTo>
                    <a:pt x="806086" y="46467"/>
                  </a:lnTo>
                  <a:lnTo>
                    <a:pt x="811384" y="46203"/>
                  </a:lnTo>
                  <a:lnTo>
                    <a:pt x="816681" y="46467"/>
                  </a:lnTo>
                  <a:lnTo>
                    <a:pt x="821978" y="48315"/>
                  </a:lnTo>
                  <a:lnTo>
                    <a:pt x="827011" y="50691"/>
                  </a:lnTo>
                  <a:lnTo>
                    <a:pt x="831249" y="54388"/>
                  </a:lnTo>
                  <a:lnTo>
                    <a:pt x="847671" y="71285"/>
                  </a:lnTo>
                  <a:lnTo>
                    <a:pt x="851908" y="76037"/>
                  </a:lnTo>
                  <a:lnTo>
                    <a:pt x="854557" y="81846"/>
                  </a:lnTo>
                  <a:lnTo>
                    <a:pt x="855881" y="87918"/>
                  </a:lnTo>
                  <a:lnTo>
                    <a:pt x="855881" y="93990"/>
                  </a:lnTo>
                  <a:lnTo>
                    <a:pt x="854557" y="99799"/>
                  </a:lnTo>
                  <a:lnTo>
                    <a:pt x="851908" y="105607"/>
                  </a:lnTo>
                  <a:lnTo>
                    <a:pt x="847671" y="110887"/>
                  </a:lnTo>
                  <a:lnTo>
                    <a:pt x="823832" y="134649"/>
                  </a:lnTo>
                  <a:lnTo>
                    <a:pt x="889785" y="139929"/>
                  </a:lnTo>
                  <a:lnTo>
                    <a:pt x="892698" y="140721"/>
                  </a:lnTo>
                  <a:lnTo>
                    <a:pt x="895612" y="142306"/>
                  </a:lnTo>
                  <a:lnTo>
                    <a:pt x="897201" y="144418"/>
                  </a:lnTo>
                  <a:lnTo>
                    <a:pt x="898260" y="147586"/>
                  </a:lnTo>
                  <a:lnTo>
                    <a:pt x="898525" y="150226"/>
                  </a:lnTo>
                  <a:lnTo>
                    <a:pt x="897731" y="153130"/>
                  </a:lnTo>
                  <a:lnTo>
                    <a:pt x="895877" y="156034"/>
                  </a:lnTo>
                  <a:lnTo>
                    <a:pt x="787016" y="264018"/>
                  </a:lnTo>
                  <a:lnTo>
                    <a:pt x="781454" y="269034"/>
                  </a:lnTo>
                  <a:lnTo>
                    <a:pt x="775097" y="272730"/>
                  </a:lnTo>
                  <a:lnTo>
                    <a:pt x="768210" y="275635"/>
                  </a:lnTo>
                  <a:lnTo>
                    <a:pt x="761059" y="277219"/>
                  </a:lnTo>
                  <a:lnTo>
                    <a:pt x="753642" y="278011"/>
                  </a:lnTo>
                  <a:lnTo>
                    <a:pt x="752053" y="277747"/>
                  </a:lnTo>
                  <a:lnTo>
                    <a:pt x="750199" y="277747"/>
                  </a:lnTo>
                  <a:lnTo>
                    <a:pt x="747286" y="277483"/>
                  </a:lnTo>
                  <a:lnTo>
                    <a:pt x="685306" y="272730"/>
                  </a:lnTo>
                  <a:lnTo>
                    <a:pt x="471823" y="485793"/>
                  </a:lnTo>
                  <a:lnTo>
                    <a:pt x="467320" y="489225"/>
                  </a:lnTo>
                  <a:lnTo>
                    <a:pt x="462287" y="491337"/>
                  </a:lnTo>
                  <a:lnTo>
                    <a:pt x="456460" y="492657"/>
                  </a:lnTo>
                  <a:lnTo>
                    <a:pt x="431298" y="493713"/>
                  </a:lnTo>
                  <a:lnTo>
                    <a:pt x="430238" y="493713"/>
                  </a:lnTo>
                  <a:lnTo>
                    <a:pt x="424411" y="493185"/>
                  </a:lnTo>
                  <a:lnTo>
                    <a:pt x="419114" y="491073"/>
                  </a:lnTo>
                  <a:lnTo>
                    <a:pt x="414611" y="488169"/>
                  </a:lnTo>
                  <a:lnTo>
                    <a:pt x="410903" y="483944"/>
                  </a:lnTo>
                  <a:lnTo>
                    <a:pt x="408254" y="479456"/>
                  </a:lnTo>
                  <a:lnTo>
                    <a:pt x="406400" y="473912"/>
                  </a:lnTo>
                  <a:lnTo>
                    <a:pt x="406400" y="468103"/>
                  </a:lnTo>
                  <a:lnTo>
                    <a:pt x="408519" y="444342"/>
                  </a:lnTo>
                  <a:lnTo>
                    <a:pt x="409314" y="438797"/>
                  </a:lnTo>
                  <a:lnTo>
                    <a:pt x="411697" y="434045"/>
                  </a:lnTo>
                  <a:lnTo>
                    <a:pt x="415141" y="429557"/>
                  </a:lnTo>
                  <a:lnTo>
                    <a:pt x="445601" y="399459"/>
                  </a:lnTo>
                  <a:lnTo>
                    <a:pt x="513937" y="331078"/>
                  </a:lnTo>
                  <a:lnTo>
                    <a:pt x="515526" y="329758"/>
                  </a:lnTo>
                  <a:lnTo>
                    <a:pt x="585981" y="259265"/>
                  </a:lnTo>
                  <a:lnTo>
                    <a:pt x="625181" y="219927"/>
                  </a:lnTo>
                  <a:lnTo>
                    <a:pt x="619884" y="152074"/>
                  </a:lnTo>
                  <a:lnTo>
                    <a:pt x="619619" y="148114"/>
                  </a:lnTo>
                  <a:lnTo>
                    <a:pt x="619884" y="139929"/>
                  </a:lnTo>
                  <a:lnTo>
                    <a:pt x="621473" y="132009"/>
                  </a:lnTo>
                  <a:lnTo>
                    <a:pt x="624122" y="124352"/>
                  </a:lnTo>
                  <a:lnTo>
                    <a:pt x="628360" y="117224"/>
                  </a:lnTo>
                  <a:lnTo>
                    <a:pt x="633657" y="110887"/>
                  </a:lnTo>
                  <a:lnTo>
                    <a:pt x="741988" y="2640"/>
                  </a:lnTo>
                  <a:lnTo>
                    <a:pt x="744372" y="1056"/>
                  </a:lnTo>
                  <a:lnTo>
                    <a:pt x="746491" y="264"/>
                  </a:lnTo>
                  <a:close/>
                </a:path>
              </a:pathLst>
            </a:custGeom>
            <a:solidFill>
              <a:schemeClr val="bg1"/>
            </a:solidFill>
            <a:ln w="0">
              <a:noFill/>
              <a:prstDash val="solid"/>
              <a:round/>
            </a:ln>
          </p:spPr>
          <p:txBody>
            <a:bodyPr vert="horz" wrap="square" lIns="121920" tIns="60960" rIns="121920" bIns="60960" numCol="1" anchor="t" anchorCtr="0" compatLnSpc="1">
              <a:noAutofit/>
            </a:bodyPr>
            <a:p>
              <a:pPr defTabSz="1219200"/>
              <a:endParaRPr lang="en-IN" sz="1800" dirty="0">
                <a:solidFill>
                  <a:schemeClr val="tx1">
                    <a:lumMod val="75000"/>
                    <a:lumOff val="25000"/>
                  </a:schemeClr>
                </a:solidFill>
                <a:latin typeface="微软雅黑" panose="020B0503020204020204" charset="-122"/>
                <a:ea typeface="微软雅黑" panose="020B050302020402020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1851660"/>
            <a:ext cx="5808980" cy="3585845"/>
            <a:chOff x="0" y="2936"/>
            <a:chExt cx="7568" cy="4672"/>
          </a:xfrm>
        </p:grpSpPr>
        <p:pic>
          <p:nvPicPr>
            <p:cNvPr id="3" name="图片 2" descr="D:\图图图\商务类图\图片2.png图片2"/>
            <p:cNvPicPr>
              <a:picLocks noChangeAspect="1"/>
            </p:cNvPicPr>
            <p:nvPr/>
          </p:nvPicPr>
          <p:blipFill rotWithShape="1">
            <a:blip r:embed="rId1"/>
            <a:srcRect/>
            <a:stretch>
              <a:fillRect/>
            </a:stretch>
          </p:blipFill>
          <p:spPr>
            <a:xfrm>
              <a:off x="0" y="2936"/>
              <a:ext cx="7008" cy="4672"/>
            </a:xfrm>
            <a:prstGeom prst="rect">
              <a:avLst/>
            </a:prstGeom>
          </p:spPr>
        </p:pic>
        <p:sp>
          <p:nvSpPr>
            <p:cNvPr id="7" name="菱形 6"/>
            <p:cNvSpPr/>
            <p:nvPr/>
          </p:nvSpPr>
          <p:spPr>
            <a:xfrm>
              <a:off x="6480" y="3920"/>
              <a:ext cx="1088" cy="1088"/>
            </a:xfrm>
            <a:prstGeom prst="diamond">
              <a:avLst/>
            </a:prstGeom>
            <a:solidFill>
              <a:srgbClr val="219BA1"/>
            </a:solidFill>
            <a:ln w="38100">
              <a:solidFill>
                <a:srgbClr val="E8E7E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useBgFill="1">
          <p:nvSpPr>
            <p:cNvPr id="6" name="iconfont-11253-5327492"/>
            <p:cNvSpPr>
              <a:spLocks noChangeAspect="1"/>
            </p:cNvSpPr>
            <p:nvPr/>
          </p:nvSpPr>
          <p:spPr bwMode="auto">
            <a:xfrm>
              <a:off x="6770" y="4242"/>
              <a:ext cx="476" cy="476"/>
            </a:xfrm>
            <a:custGeom>
              <a:avLst/>
              <a:gdLst>
                <a:gd name="T0" fmla="*/ 9824 w 10061"/>
                <a:gd name="T1" fmla="*/ 239 h 10055"/>
                <a:gd name="T2" fmla="*/ 9910 w 10061"/>
                <a:gd name="T3" fmla="*/ 1295 h 10055"/>
                <a:gd name="T4" fmla="*/ 9139 w 10061"/>
                <a:gd name="T5" fmla="*/ 2522 h 10055"/>
                <a:gd name="T6" fmla="*/ 7989 w 10061"/>
                <a:gd name="T7" fmla="*/ 3671 h 10055"/>
                <a:gd name="T8" fmla="*/ 9133 w 10061"/>
                <a:gd name="T9" fmla="*/ 8635 h 10055"/>
                <a:gd name="T10" fmla="*/ 9046 w 10061"/>
                <a:gd name="T11" fmla="*/ 8870 h 10055"/>
                <a:gd name="T12" fmla="*/ 8133 w 10061"/>
                <a:gd name="T13" fmla="*/ 9554 h 10055"/>
                <a:gd name="T14" fmla="*/ 7998 w 10061"/>
                <a:gd name="T15" fmla="*/ 9596 h 10055"/>
                <a:gd name="T16" fmla="*/ 7949 w 10061"/>
                <a:gd name="T17" fmla="*/ 9589 h 10055"/>
                <a:gd name="T18" fmla="*/ 7799 w 10061"/>
                <a:gd name="T19" fmla="*/ 9475 h 10055"/>
                <a:gd name="T20" fmla="*/ 5806 w 10061"/>
                <a:gd name="T21" fmla="*/ 5853 h 10055"/>
                <a:gd name="T22" fmla="*/ 3960 w 10061"/>
                <a:gd name="T23" fmla="*/ 7700 h 10055"/>
                <a:gd name="T24" fmla="*/ 4338 w 10061"/>
                <a:gd name="T25" fmla="*/ 9082 h 10055"/>
                <a:gd name="T26" fmla="*/ 4280 w 10061"/>
                <a:gd name="T27" fmla="*/ 9302 h 10055"/>
                <a:gd name="T28" fmla="*/ 3595 w 10061"/>
                <a:gd name="T29" fmla="*/ 9990 h 10055"/>
                <a:gd name="T30" fmla="*/ 3432 w 10061"/>
                <a:gd name="T31" fmla="*/ 10055 h 10055"/>
                <a:gd name="T32" fmla="*/ 3418 w 10061"/>
                <a:gd name="T33" fmla="*/ 10055 h 10055"/>
                <a:gd name="T34" fmla="*/ 3246 w 10061"/>
                <a:gd name="T35" fmla="*/ 9961 h 10055"/>
                <a:gd name="T36" fmla="*/ 1896 w 10061"/>
                <a:gd name="T37" fmla="*/ 8164 h 10055"/>
                <a:gd name="T38" fmla="*/ 99 w 10061"/>
                <a:gd name="T39" fmla="*/ 6817 h 10055"/>
                <a:gd name="T40" fmla="*/ 5 w 10061"/>
                <a:gd name="T41" fmla="*/ 6655 h 10055"/>
                <a:gd name="T42" fmla="*/ 70 w 10061"/>
                <a:gd name="T43" fmla="*/ 6476 h 10055"/>
                <a:gd name="T44" fmla="*/ 754 w 10061"/>
                <a:gd name="T45" fmla="*/ 5785 h 10055"/>
                <a:gd name="T46" fmla="*/ 916 w 10061"/>
                <a:gd name="T47" fmla="*/ 5720 h 10055"/>
                <a:gd name="T48" fmla="*/ 974 w 10061"/>
                <a:gd name="T49" fmla="*/ 5727 h 10055"/>
                <a:gd name="T50" fmla="*/ 2356 w 10061"/>
                <a:gd name="T51" fmla="*/ 6105 h 10055"/>
                <a:gd name="T52" fmla="*/ 4203 w 10061"/>
                <a:gd name="T53" fmla="*/ 4259 h 10055"/>
                <a:gd name="T54" fmla="*/ 585 w 10061"/>
                <a:gd name="T55" fmla="*/ 2264 h 10055"/>
                <a:gd name="T56" fmla="*/ 464 w 10061"/>
                <a:gd name="T57" fmla="*/ 2092 h 10055"/>
                <a:gd name="T58" fmla="*/ 529 w 10061"/>
                <a:gd name="T59" fmla="*/ 1900 h 10055"/>
                <a:gd name="T60" fmla="*/ 1443 w 10061"/>
                <a:gd name="T61" fmla="*/ 986 h 10055"/>
                <a:gd name="T62" fmla="*/ 1658 w 10061"/>
                <a:gd name="T63" fmla="*/ 929 h 10055"/>
                <a:gd name="T64" fmla="*/ 6401 w 10061"/>
                <a:gd name="T65" fmla="*/ 2062 h 10055"/>
                <a:gd name="T66" fmla="*/ 7543 w 10061"/>
                <a:gd name="T67" fmla="*/ 921 h 10055"/>
                <a:gd name="T68" fmla="*/ 8770 w 10061"/>
                <a:gd name="T69" fmla="*/ 150 h 10055"/>
                <a:gd name="T70" fmla="*/ 9824 w 10061"/>
                <a:gd name="T71" fmla="*/ 239 h 100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061" h="10055">
                  <a:moveTo>
                    <a:pt x="9824" y="239"/>
                  </a:moveTo>
                  <a:cubicBezTo>
                    <a:pt x="10033" y="486"/>
                    <a:pt x="10061" y="837"/>
                    <a:pt x="9910" y="1295"/>
                  </a:cubicBezTo>
                  <a:cubicBezTo>
                    <a:pt x="9759" y="1751"/>
                    <a:pt x="9500" y="2161"/>
                    <a:pt x="9139" y="2522"/>
                  </a:cubicBezTo>
                  <a:lnTo>
                    <a:pt x="7989" y="3671"/>
                  </a:lnTo>
                  <a:lnTo>
                    <a:pt x="9133" y="8635"/>
                  </a:lnTo>
                  <a:cubicBezTo>
                    <a:pt x="9156" y="8725"/>
                    <a:pt x="9128" y="8805"/>
                    <a:pt x="9046" y="8870"/>
                  </a:cubicBezTo>
                  <a:lnTo>
                    <a:pt x="8133" y="9554"/>
                  </a:lnTo>
                  <a:cubicBezTo>
                    <a:pt x="8100" y="9582"/>
                    <a:pt x="8054" y="9596"/>
                    <a:pt x="7998" y="9596"/>
                  </a:cubicBezTo>
                  <a:cubicBezTo>
                    <a:pt x="7979" y="9596"/>
                    <a:pt x="7963" y="9594"/>
                    <a:pt x="7949" y="9589"/>
                  </a:cubicBezTo>
                  <a:cubicBezTo>
                    <a:pt x="7876" y="9574"/>
                    <a:pt x="7828" y="9536"/>
                    <a:pt x="7799" y="9475"/>
                  </a:cubicBezTo>
                  <a:lnTo>
                    <a:pt x="5806" y="5853"/>
                  </a:lnTo>
                  <a:lnTo>
                    <a:pt x="3960" y="7700"/>
                  </a:lnTo>
                  <a:lnTo>
                    <a:pt x="4338" y="9082"/>
                  </a:lnTo>
                  <a:cubicBezTo>
                    <a:pt x="4361" y="9164"/>
                    <a:pt x="4342" y="9236"/>
                    <a:pt x="4280" y="9302"/>
                  </a:cubicBezTo>
                  <a:lnTo>
                    <a:pt x="3595" y="9990"/>
                  </a:lnTo>
                  <a:cubicBezTo>
                    <a:pt x="3552" y="10032"/>
                    <a:pt x="3497" y="10055"/>
                    <a:pt x="3432" y="10055"/>
                  </a:cubicBezTo>
                  <a:lnTo>
                    <a:pt x="3418" y="10055"/>
                  </a:lnTo>
                  <a:cubicBezTo>
                    <a:pt x="3345" y="10046"/>
                    <a:pt x="3289" y="10015"/>
                    <a:pt x="3246" y="9961"/>
                  </a:cubicBezTo>
                  <a:lnTo>
                    <a:pt x="1896" y="8164"/>
                  </a:lnTo>
                  <a:lnTo>
                    <a:pt x="99" y="6817"/>
                  </a:lnTo>
                  <a:cubicBezTo>
                    <a:pt x="46" y="6785"/>
                    <a:pt x="16" y="6729"/>
                    <a:pt x="5" y="6655"/>
                  </a:cubicBezTo>
                  <a:cubicBezTo>
                    <a:pt x="0" y="6592"/>
                    <a:pt x="21" y="6534"/>
                    <a:pt x="70" y="6476"/>
                  </a:cubicBezTo>
                  <a:lnTo>
                    <a:pt x="754" y="5785"/>
                  </a:lnTo>
                  <a:cubicBezTo>
                    <a:pt x="796" y="5742"/>
                    <a:pt x="851" y="5720"/>
                    <a:pt x="916" y="5720"/>
                  </a:cubicBezTo>
                  <a:cubicBezTo>
                    <a:pt x="945" y="5720"/>
                    <a:pt x="964" y="5722"/>
                    <a:pt x="974" y="5727"/>
                  </a:cubicBezTo>
                  <a:lnTo>
                    <a:pt x="2356" y="6105"/>
                  </a:lnTo>
                  <a:lnTo>
                    <a:pt x="4203" y="4259"/>
                  </a:lnTo>
                  <a:lnTo>
                    <a:pt x="585" y="2264"/>
                  </a:lnTo>
                  <a:cubicBezTo>
                    <a:pt x="519" y="2226"/>
                    <a:pt x="479" y="2169"/>
                    <a:pt x="464" y="2092"/>
                  </a:cubicBezTo>
                  <a:cubicBezTo>
                    <a:pt x="455" y="2015"/>
                    <a:pt x="475" y="1954"/>
                    <a:pt x="529" y="1900"/>
                  </a:cubicBezTo>
                  <a:lnTo>
                    <a:pt x="1443" y="986"/>
                  </a:lnTo>
                  <a:cubicBezTo>
                    <a:pt x="1509" y="924"/>
                    <a:pt x="1580" y="905"/>
                    <a:pt x="1658" y="929"/>
                  </a:cubicBezTo>
                  <a:lnTo>
                    <a:pt x="6401" y="2062"/>
                  </a:lnTo>
                  <a:lnTo>
                    <a:pt x="7543" y="921"/>
                  </a:lnTo>
                  <a:cubicBezTo>
                    <a:pt x="7904" y="560"/>
                    <a:pt x="8314" y="304"/>
                    <a:pt x="8770" y="150"/>
                  </a:cubicBezTo>
                  <a:cubicBezTo>
                    <a:pt x="9223" y="0"/>
                    <a:pt x="9576" y="30"/>
                    <a:pt x="9824" y="239"/>
                  </a:cubicBezTo>
                  <a:close/>
                </a:path>
              </a:pathLst>
            </a:custGeom>
            <a:ln>
              <a:noFill/>
            </a:ln>
          </p:spPr>
        </p:sp>
        <p:sp>
          <p:nvSpPr>
            <p:cNvPr id="8" name="菱形 7"/>
            <p:cNvSpPr/>
            <p:nvPr/>
          </p:nvSpPr>
          <p:spPr>
            <a:xfrm>
              <a:off x="6464" y="6020"/>
              <a:ext cx="1088" cy="1088"/>
            </a:xfrm>
            <a:prstGeom prst="diamond">
              <a:avLst/>
            </a:prstGeom>
            <a:solidFill>
              <a:srgbClr val="F1C9D2"/>
            </a:solidFill>
            <a:ln w="38100">
              <a:solidFill>
                <a:srgbClr val="E8E7E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useBgFill="1">
          <p:nvSpPr>
            <p:cNvPr id="5" name="iconfont-11253-5330865"/>
            <p:cNvSpPr>
              <a:spLocks noChangeAspect="1"/>
            </p:cNvSpPr>
            <p:nvPr/>
          </p:nvSpPr>
          <p:spPr bwMode="auto">
            <a:xfrm>
              <a:off x="6723" y="6336"/>
              <a:ext cx="477" cy="476"/>
            </a:xfrm>
            <a:custGeom>
              <a:avLst/>
              <a:gdLst>
                <a:gd name="T0" fmla="*/ 9853 w 10026"/>
                <a:gd name="T1" fmla="*/ 63 h 10000"/>
                <a:gd name="T2" fmla="*/ 10003 w 10026"/>
                <a:gd name="T3" fmla="*/ 419 h 10000"/>
                <a:gd name="T4" fmla="*/ 8574 w 10026"/>
                <a:gd name="T5" fmla="*/ 8990 h 10000"/>
                <a:gd name="T6" fmla="*/ 8396 w 10026"/>
                <a:gd name="T7" fmla="*/ 9241 h 10000"/>
                <a:gd name="T8" fmla="*/ 8223 w 10026"/>
                <a:gd name="T9" fmla="*/ 9286 h 10000"/>
                <a:gd name="T10" fmla="*/ 8089 w 10026"/>
                <a:gd name="T11" fmla="*/ 9258 h 10000"/>
                <a:gd name="T12" fmla="*/ 5562 w 10026"/>
                <a:gd name="T13" fmla="*/ 8225 h 10000"/>
                <a:gd name="T14" fmla="*/ 4211 w 10026"/>
                <a:gd name="T15" fmla="*/ 9873 h 10000"/>
                <a:gd name="T16" fmla="*/ 3937 w 10026"/>
                <a:gd name="T17" fmla="*/ 10000 h 10000"/>
                <a:gd name="T18" fmla="*/ 3813 w 10026"/>
                <a:gd name="T19" fmla="*/ 9978 h 10000"/>
                <a:gd name="T20" fmla="*/ 3643 w 10026"/>
                <a:gd name="T21" fmla="*/ 9846 h 10000"/>
                <a:gd name="T22" fmla="*/ 3578 w 10026"/>
                <a:gd name="T23" fmla="*/ 9643 h 10000"/>
                <a:gd name="T24" fmla="*/ 3578 w 10026"/>
                <a:gd name="T25" fmla="*/ 7696 h 10000"/>
                <a:gd name="T26" fmla="*/ 8399 w 10026"/>
                <a:gd name="T27" fmla="*/ 1786 h 10000"/>
                <a:gd name="T28" fmla="*/ 2434 w 10026"/>
                <a:gd name="T29" fmla="*/ 6949 h 10000"/>
                <a:gd name="T30" fmla="*/ 230 w 10026"/>
                <a:gd name="T31" fmla="*/ 6045 h 10000"/>
                <a:gd name="T32" fmla="*/ 8 w 10026"/>
                <a:gd name="T33" fmla="*/ 5738 h 10000"/>
                <a:gd name="T34" fmla="*/ 187 w 10026"/>
                <a:gd name="T35" fmla="*/ 5408 h 10000"/>
                <a:gd name="T36" fmla="*/ 9472 w 10026"/>
                <a:gd name="T37" fmla="*/ 50 h 10000"/>
                <a:gd name="T38" fmla="*/ 9651 w 10026"/>
                <a:gd name="T39" fmla="*/ 0 h 10000"/>
                <a:gd name="T40" fmla="*/ 9853 w 10026"/>
                <a:gd name="T41" fmla="*/ 63 h 100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026" h="10000">
                  <a:moveTo>
                    <a:pt x="9853" y="63"/>
                  </a:moveTo>
                  <a:cubicBezTo>
                    <a:pt x="9977" y="151"/>
                    <a:pt x="10026" y="271"/>
                    <a:pt x="10003" y="419"/>
                  </a:cubicBezTo>
                  <a:lnTo>
                    <a:pt x="8574" y="8990"/>
                  </a:lnTo>
                  <a:cubicBezTo>
                    <a:pt x="8556" y="9098"/>
                    <a:pt x="8496" y="9181"/>
                    <a:pt x="8396" y="9241"/>
                  </a:cubicBezTo>
                  <a:cubicBezTo>
                    <a:pt x="8344" y="9270"/>
                    <a:pt x="8286" y="9286"/>
                    <a:pt x="8223" y="9286"/>
                  </a:cubicBezTo>
                  <a:cubicBezTo>
                    <a:pt x="8182" y="9286"/>
                    <a:pt x="8137" y="9276"/>
                    <a:pt x="8089" y="9258"/>
                  </a:cubicBezTo>
                  <a:lnTo>
                    <a:pt x="5562" y="8225"/>
                  </a:lnTo>
                  <a:lnTo>
                    <a:pt x="4211" y="9873"/>
                  </a:lnTo>
                  <a:cubicBezTo>
                    <a:pt x="4143" y="9959"/>
                    <a:pt x="4052" y="10000"/>
                    <a:pt x="3937" y="10000"/>
                  </a:cubicBezTo>
                  <a:cubicBezTo>
                    <a:pt x="3889" y="10000"/>
                    <a:pt x="3848" y="9993"/>
                    <a:pt x="3813" y="9978"/>
                  </a:cubicBezTo>
                  <a:cubicBezTo>
                    <a:pt x="3743" y="9951"/>
                    <a:pt x="3686" y="9909"/>
                    <a:pt x="3643" y="9846"/>
                  </a:cubicBezTo>
                  <a:cubicBezTo>
                    <a:pt x="3601" y="9785"/>
                    <a:pt x="3578" y="9718"/>
                    <a:pt x="3578" y="9643"/>
                  </a:cubicBezTo>
                  <a:lnTo>
                    <a:pt x="3578" y="7696"/>
                  </a:lnTo>
                  <a:lnTo>
                    <a:pt x="8399" y="1786"/>
                  </a:lnTo>
                  <a:lnTo>
                    <a:pt x="2434" y="6949"/>
                  </a:lnTo>
                  <a:lnTo>
                    <a:pt x="230" y="6045"/>
                  </a:lnTo>
                  <a:cubicBezTo>
                    <a:pt x="93" y="5994"/>
                    <a:pt x="18" y="5891"/>
                    <a:pt x="8" y="5738"/>
                  </a:cubicBezTo>
                  <a:cubicBezTo>
                    <a:pt x="0" y="5589"/>
                    <a:pt x="59" y="5479"/>
                    <a:pt x="187" y="5408"/>
                  </a:cubicBezTo>
                  <a:lnTo>
                    <a:pt x="9472" y="50"/>
                  </a:lnTo>
                  <a:cubicBezTo>
                    <a:pt x="9528" y="16"/>
                    <a:pt x="9587" y="0"/>
                    <a:pt x="9651" y="0"/>
                  </a:cubicBezTo>
                  <a:cubicBezTo>
                    <a:pt x="9726" y="0"/>
                    <a:pt x="9793" y="21"/>
                    <a:pt x="9853" y="63"/>
                  </a:cubicBezTo>
                  <a:close/>
                </a:path>
              </a:pathLst>
            </a:custGeom>
            <a:ln>
              <a:noFill/>
            </a:ln>
          </p:spPr>
        </p:sp>
      </p:grpSp>
      <p:sp>
        <p:nvSpPr>
          <p:cNvPr id="9" name="文本框 8"/>
          <p:cNvSpPr txBox="1"/>
          <p:nvPr/>
        </p:nvSpPr>
        <p:spPr>
          <a:xfrm>
            <a:off x="6318297" y="1411589"/>
            <a:ext cx="4359183" cy="810260"/>
          </a:xfrm>
          <a:prstGeom prst="rect">
            <a:avLst/>
          </a:prstGeom>
          <a:noFill/>
        </p:spPr>
        <p:txBody>
          <a:bodyPr wrap="square" rtlCol="0">
            <a:spAutoFit/>
          </a:bodyPr>
          <a:lstStyle/>
          <a:p>
            <a:pPr>
              <a:lnSpc>
                <a:spcPct val="130000"/>
              </a:lnSpc>
            </a:pPr>
            <a:r>
              <a:rPr lang="zh-CN" altLang="en-US" dirty="0">
                <a:solidFill>
                  <a:srgbClr val="232616"/>
                </a:solidFill>
                <a:latin typeface="微软雅黑" panose="020B0503020204020204" charset="-122"/>
                <a:ea typeface="微软雅黑" panose="020B0503020204020204" charset="-122"/>
              </a:rPr>
              <a:t>点击此处可以添加你需要的内容，点击此处可以添加你需要的内容</a:t>
            </a:r>
            <a:endParaRPr lang="zh-CN" altLang="en-US" dirty="0">
              <a:solidFill>
                <a:srgbClr val="232616"/>
              </a:solidFill>
              <a:latin typeface="微软雅黑" panose="020B0503020204020204" charset="-122"/>
              <a:ea typeface="微软雅黑" panose="020B0503020204020204" charset="-122"/>
            </a:endParaRPr>
          </a:p>
        </p:txBody>
      </p:sp>
      <p:sp>
        <p:nvSpPr>
          <p:cNvPr id="10" name="文本框 9"/>
          <p:cNvSpPr txBox="1"/>
          <p:nvPr/>
        </p:nvSpPr>
        <p:spPr>
          <a:xfrm>
            <a:off x="6318298" y="4404380"/>
            <a:ext cx="4359183" cy="782971"/>
          </a:xfrm>
          <a:prstGeom prst="rect">
            <a:avLst/>
          </a:prstGeom>
          <a:noFill/>
        </p:spPr>
        <p:txBody>
          <a:bodyPr wrap="square" rtlCol="0">
            <a:spAutoFit/>
          </a:bodyPr>
          <a:lstStyle/>
          <a:p>
            <a:pPr>
              <a:lnSpc>
                <a:spcPct val="130000"/>
              </a:lnSpc>
            </a:pPr>
            <a:r>
              <a:rPr lang="zh-CN" altLang="en-US" dirty="0">
                <a:solidFill>
                  <a:srgbClr val="232616"/>
                </a:solidFill>
                <a:latin typeface="微软雅黑" panose="020B0503020204020204" charset="-122"/>
                <a:ea typeface="微软雅黑" panose="020B0503020204020204" charset="-122"/>
              </a:rPr>
              <a:t>点击此处可以添加你需要的内容，点击此处可以添加你需要的内容</a:t>
            </a:r>
            <a:endParaRPr lang="zh-CN" altLang="en-US" dirty="0">
              <a:solidFill>
                <a:srgbClr val="232616"/>
              </a:solidFill>
              <a:latin typeface="微软雅黑" panose="020B0503020204020204" charset="-122"/>
              <a:ea typeface="微软雅黑" panose="020B0503020204020204" charset="-122"/>
            </a:endParaRPr>
          </a:p>
        </p:txBody>
      </p:sp>
      <p:sp>
        <p:nvSpPr>
          <p:cNvPr id="12" name="文本框 11"/>
          <p:cNvSpPr txBox="1"/>
          <p:nvPr/>
        </p:nvSpPr>
        <p:spPr>
          <a:xfrm>
            <a:off x="6318297" y="2184420"/>
            <a:ext cx="4175081" cy="523220"/>
          </a:xfrm>
          <a:prstGeom prst="rect">
            <a:avLst/>
          </a:prstGeom>
          <a:noFill/>
        </p:spPr>
        <p:txBody>
          <a:bodyPr wrap="square" rtlCol="0">
            <a:spAutoFit/>
          </a:bodyPr>
          <a:lstStyle/>
          <a:p>
            <a:r>
              <a:rPr lang="en-US" altLang="zh-CN" sz="1400" dirty="0">
                <a:solidFill>
                  <a:schemeClr val="tx1">
                    <a:lumMod val="65000"/>
                    <a:lumOff val="35000"/>
                  </a:schemeClr>
                </a:solidFill>
                <a:latin typeface="微软雅黑" panose="020B0503020204020204" charset="-122"/>
                <a:ea typeface="微软雅黑" panose="020B0503020204020204" charset="-122"/>
              </a:rPr>
              <a:t>Click here to add what you need, Click here to add what you need</a:t>
            </a:r>
            <a:endParaRPr lang="en-US" altLang="zh-CN" sz="1400" dirty="0">
              <a:solidFill>
                <a:schemeClr val="tx1">
                  <a:lumMod val="65000"/>
                  <a:lumOff val="35000"/>
                </a:schemeClr>
              </a:solidFill>
              <a:latin typeface="微软雅黑" panose="020B0503020204020204" charset="-122"/>
              <a:ea typeface="微软雅黑" panose="020B0503020204020204" charset="-122"/>
            </a:endParaRPr>
          </a:p>
        </p:txBody>
      </p:sp>
      <p:sp>
        <p:nvSpPr>
          <p:cNvPr id="13" name="文本框 12"/>
          <p:cNvSpPr txBox="1"/>
          <p:nvPr/>
        </p:nvSpPr>
        <p:spPr>
          <a:xfrm>
            <a:off x="6318297" y="5227991"/>
            <a:ext cx="4175081" cy="523220"/>
          </a:xfrm>
          <a:prstGeom prst="rect">
            <a:avLst/>
          </a:prstGeom>
          <a:noFill/>
        </p:spPr>
        <p:txBody>
          <a:bodyPr wrap="square" rtlCol="0">
            <a:spAutoFit/>
          </a:bodyPr>
          <a:lstStyle/>
          <a:p>
            <a:r>
              <a:rPr lang="en-US" altLang="zh-CN" sz="1400" dirty="0">
                <a:solidFill>
                  <a:schemeClr val="tx1">
                    <a:lumMod val="65000"/>
                    <a:lumOff val="35000"/>
                  </a:schemeClr>
                </a:solidFill>
                <a:latin typeface="微软雅黑" panose="020B0503020204020204" charset="-122"/>
                <a:ea typeface="微软雅黑" panose="020B0503020204020204" charset="-122"/>
              </a:rPr>
              <a:t>Click here to add what you need, Click here to add what you need</a:t>
            </a:r>
            <a:endParaRPr lang="en-US" altLang="zh-CN" sz="1400" dirty="0">
              <a:solidFill>
                <a:schemeClr val="tx1">
                  <a:lumMod val="65000"/>
                  <a:lumOff val="35000"/>
                </a:schemeClr>
              </a:solidFill>
              <a:latin typeface="微软雅黑" panose="020B0503020204020204" charset="-122"/>
              <a:ea typeface="微软雅黑" panose="020B0503020204020204" charset="-122"/>
            </a:endParaRPr>
          </a:p>
        </p:txBody>
      </p:sp>
      <p:grpSp>
        <p:nvGrpSpPr>
          <p:cNvPr id="14" name="组合 13"/>
          <p:cNvGrpSpPr/>
          <p:nvPr/>
        </p:nvGrpSpPr>
        <p:grpSpPr>
          <a:xfrm>
            <a:off x="-165100" y="-242570"/>
            <a:ext cx="3102610" cy="1320800"/>
            <a:chOff x="-526" y="-602"/>
            <a:chExt cx="4886" cy="2080"/>
          </a:xfrm>
        </p:grpSpPr>
        <p:pic>
          <p:nvPicPr>
            <p:cNvPr id="4" name="图片 3" descr="预览图_千图网_编号28361611"/>
            <p:cNvPicPr>
              <a:picLocks noChangeAspect="1"/>
            </p:cNvPicPr>
            <p:nvPr>
              <p:custDataLst>
                <p:tags r:id="rId2"/>
              </p:custDataLst>
            </p:nvPr>
          </p:nvPicPr>
          <p:blipFill>
            <a:blip r:embed="rId3"/>
            <a:srcRect l="-6839" t="69945" r="75708" b="-11994"/>
            <a:stretch>
              <a:fillRect/>
            </a:stretch>
          </p:blipFill>
          <p:spPr>
            <a:xfrm rot="10800000" flipH="1">
              <a:off x="-526" y="-602"/>
              <a:ext cx="2080" cy="2080"/>
            </a:xfrm>
            <a:prstGeom prst="sun">
              <a:avLst/>
            </a:prstGeom>
          </p:spPr>
        </p:pic>
        <p:sp>
          <p:nvSpPr>
            <p:cNvPr id="11" name="文本框 10"/>
            <p:cNvSpPr txBox="1"/>
            <p:nvPr/>
          </p:nvSpPr>
          <p:spPr>
            <a:xfrm>
              <a:off x="1506" y="26"/>
              <a:ext cx="2854" cy="824"/>
            </a:xfrm>
            <a:prstGeom prst="rect">
              <a:avLst/>
            </a:prstGeom>
            <a:noFill/>
          </p:spPr>
          <p:txBody>
            <a:bodyPr wrap="square" rtlCol="0">
              <a:spAutoFit/>
            </a:bodyPr>
            <a:p>
              <a:r>
                <a:rPr lang="zh-CN" altLang="en-US" sz="2800" dirty="0">
                  <a:latin typeface="+mj-ea"/>
                  <a:ea typeface="+mj-ea"/>
                </a:rPr>
                <a:t>添加标题</a:t>
              </a:r>
              <a:endParaRPr lang="zh-CN" altLang="en-US" sz="2800" dirty="0">
                <a:latin typeface="+mj-ea"/>
                <a:ea typeface="+mj-ea"/>
              </a:endParaRPr>
            </a:p>
          </p:txBody>
        </p:sp>
        <p:sp>
          <p:nvSpPr>
            <p:cNvPr id="15" name="文本框 14"/>
            <p:cNvSpPr txBox="1"/>
            <p:nvPr/>
          </p:nvSpPr>
          <p:spPr>
            <a:xfrm>
              <a:off x="1554" y="673"/>
              <a:ext cx="2512" cy="630"/>
            </a:xfrm>
            <a:prstGeom prst="rect">
              <a:avLst/>
            </a:prstGeom>
            <a:noFill/>
          </p:spPr>
          <p:txBody>
            <a:bodyPr wrap="square" rtlCol="0">
              <a:spAutoFit/>
            </a:bodyPr>
            <a:p>
              <a:r>
                <a:rPr lang="en-US" altLang="zh-CN" sz="2000" dirty="0">
                  <a:solidFill>
                    <a:schemeClr val="tx1">
                      <a:lumMod val="65000"/>
                      <a:lumOff val="35000"/>
                    </a:schemeClr>
                  </a:solidFill>
                  <a:latin typeface="+mj-lt"/>
                </a:rPr>
                <a:t>Add a title</a:t>
              </a:r>
              <a:endParaRPr lang="zh-CN" altLang="en-US" sz="2000" dirty="0">
                <a:solidFill>
                  <a:schemeClr val="tx1">
                    <a:lumMod val="65000"/>
                    <a:lumOff val="35000"/>
                  </a:schemeClr>
                </a:solidFill>
                <a:latin typeface="+mj-lt"/>
              </a:endParaRPr>
            </a:p>
          </p:txBody>
        </p:sp>
      </p:grpSp>
    </p:spTree>
    <p:custDataLst>
      <p:tags r:id="rId4"/>
    </p:custData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预览图_千图网_编号28361611"/>
          <p:cNvPicPr>
            <a:picLocks noChangeAspect="1"/>
          </p:cNvPicPr>
          <p:nvPr/>
        </p:nvPicPr>
        <p:blipFill>
          <a:blip r:embed="rId1"/>
          <a:srcRect t="43934" r="58100"/>
          <a:stretch>
            <a:fillRect/>
          </a:stretch>
        </p:blipFill>
        <p:spPr>
          <a:xfrm>
            <a:off x="-17780" y="635"/>
            <a:ext cx="6922135" cy="6857365"/>
          </a:xfrm>
          <a:prstGeom prst="rect">
            <a:avLst/>
          </a:prstGeom>
        </p:spPr>
      </p:pic>
      <p:sp>
        <p:nvSpPr>
          <p:cNvPr id="2" name="文本框 1"/>
          <p:cNvSpPr txBox="1"/>
          <p:nvPr/>
        </p:nvSpPr>
        <p:spPr>
          <a:xfrm>
            <a:off x="4430848" y="2930955"/>
            <a:ext cx="699698" cy="645160"/>
          </a:xfrm>
          <a:prstGeom prst="rect">
            <a:avLst/>
          </a:prstGeom>
          <a:noFill/>
        </p:spPr>
        <p:txBody>
          <a:bodyPr wrap="square" rtlCol="0">
            <a:spAutoFit/>
          </a:bodyPr>
          <a:lstStyle/>
          <a:p>
            <a:r>
              <a:rPr lang="en-US" altLang="zh-CN" sz="3600" dirty="0">
                <a:solidFill>
                  <a:schemeClr val="tx1">
                    <a:lumMod val="75000"/>
                    <a:lumOff val="25000"/>
                  </a:schemeClr>
                </a:solidFill>
                <a:latin typeface="+mj-ea"/>
                <a:ea typeface="+mj-ea"/>
              </a:rPr>
              <a:t>02</a:t>
            </a:r>
            <a:endParaRPr lang="en-US" altLang="zh-CN" sz="3600" dirty="0">
              <a:solidFill>
                <a:schemeClr val="tx1">
                  <a:lumMod val="75000"/>
                  <a:lumOff val="25000"/>
                </a:schemeClr>
              </a:solidFill>
              <a:latin typeface="+mj-ea"/>
              <a:ea typeface="+mj-ea"/>
            </a:endParaRPr>
          </a:p>
        </p:txBody>
      </p:sp>
      <p:sp>
        <p:nvSpPr>
          <p:cNvPr id="3" name="文本框 2"/>
          <p:cNvSpPr txBox="1"/>
          <p:nvPr/>
        </p:nvSpPr>
        <p:spPr>
          <a:xfrm>
            <a:off x="5223327" y="2890855"/>
            <a:ext cx="4902201" cy="707886"/>
          </a:xfrm>
          <a:prstGeom prst="rect">
            <a:avLst/>
          </a:prstGeom>
          <a:noFill/>
        </p:spPr>
        <p:txBody>
          <a:bodyPr wrap="square" rtlCol="0">
            <a:spAutoFit/>
          </a:bodyPr>
          <a:lstStyle/>
          <a:p>
            <a:r>
              <a:rPr lang="zh-CN" altLang="en-US" sz="4000" spc="300" dirty="0">
                <a:solidFill>
                  <a:schemeClr val="tx1">
                    <a:lumMod val="75000"/>
                    <a:lumOff val="25000"/>
                  </a:schemeClr>
                </a:solidFill>
                <a:latin typeface="+mj-ea"/>
                <a:ea typeface="+mj-ea"/>
              </a:rPr>
              <a:t>点击此处添加标题</a:t>
            </a:r>
            <a:endParaRPr lang="zh-CN" altLang="en-US" sz="4000" spc="300" dirty="0">
              <a:solidFill>
                <a:schemeClr val="tx1">
                  <a:lumMod val="75000"/>
                  <a:lumOff val="25000"/>
                </a:schemeClr>
              </a:solidFill>
              <a:latin typeface="+mj-ea"/>
              <a:ea typeface="+mj-ea"/>
            </a:endParaRPr>
          </a:p>
        </p:txBody>
      </p:sp>
      <p:pic>
        <p:nvPicPr>
          <p:cNvPr id="10" name="图片 9"/>
          <p:cNvPicPr>
            <a:picLocks noChangeAspect="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37308" t="138" r="32656"/>
          <a:stretch>
            <a:fillRect/>
          </a:stretch>
        </p:blipFill>
        <p:spPr>
          <a:xfrm>
            <a:off x="11082000" y="5085379"/>
            <a:ext cx="754602" cy="1773160"/>
          </a:xfrm>
          <a:custGeom>
            <a:avLst/>
            <a:gdLst>
              <a:gd name="connsiteX0" fmla="*/ 204379 w 1741126"/>
              <a:gd name="connsiteY0" fmla="*/ 2277302 h 4130415"/>
              <a:gd name="connsiteX1" fmla="*/ 206440 w 1741126"/>
              <a:gd name="connsiteY1" fmla="*/ 2282539 h 4130415"/>
              <a:gd name="connsiteX2" fmla="*/ 210943 w 1741126"/>
              <a:gd name="connsiteY2" fmla="*/ 2297786 h 4130415"/>
              <a:gd name="connsiteX3" fmla="*/ 211867 w 1741126"/>
              <a:gd name="connsiteY3" fmla="*/ 2302567 h 4130415"/>
              <a:gd name="connsiteX4" fmla="*/ 204379 w 1741126"/>
              <a:gd name="connsiteY4" fmla="*/ 2277302 h 4130415"/>
              <a:gd name="connsiteX5" fmla="*/ 1103902 w 1741126"/>
              <a:gd name="connsiteY5" fmla="*/ 59 h 4130415"/>
              <a:gd name="connsiteX6" fmla="*/ 1155200 w 1741126"/>
              <a:gd name="connsiteY6" fmla="*/ 44897 h 4130415"/>
              <a:gd name="connsiteX7" fmla="*/ 1217344 w 1741126"/>
              <a:gd name="connsiteY7" fmla="*/ 98163 h 4130415"/>
              <a:gd name="connsiteX8" fmla="*/ 1314998 w 1741126"/>
              <a:gd name="connsiteY8" fmla="*/ 80407 h 4130415"/>
              <a:gd name="connsiteX9" fmla="*/ 1368264 w 1741126"/>
              <a:gd name="connsiteY9" fmla="*/ 107040 h 4130415"/>
              <a:gd name="connsiteX10" fmla="*/ 1386019 w 1741126"/>
              <a:gd name="connsiteY10" fmla="*/ 133673 h 4130415"/>
              <a:gd name="connsiteX11" fmla="*/ 1403775 w 1741126"/>
              <a:gd name="connsiteY11" fmla="*/ 151429 h 4130415"/>
              <a:gd name="connsiteX12" fmla="*/ 1430408 w 1741126"/>
              <a:gd name="connsiteY12" fmla="*/ 169184 h 4130415"/>
              <a:gd name="connsiteX13" fmla="*/ 1439285 w 1741126"/>
              <a:gd name="connsiteY13" fmla="*/ 195817 h 4130415"/>
              <a:gd name="connsiteX14" fmla="*/ 1448163 w 1741126"/>
              <a:gd name="connsiteY14" fmla="*/ 284594 h 4130415"/>
              <a:gd name="connsiteX15" fmla="*/ 1439285 w 1741126"/>
              <a:gd name="connsiteY15" fmla="*/ 320104 h 4130415"/>
              <a:gd name="connsiteX16" fmla="*/ 1421530 w 1741126"/>
              <a:gd name="connsiteY16" fmla="*/ 373370 h 4130415"/>
              <a:gd name="connsiteX17" fmla="*/ 1412652 w 1741126"/>
              <a:gd name="connsiteY17" fmla="*/ 462147 h 4130415"/>
              <a:gd name="connsiteX18" fmla="*/ 1439285 w 1741126"/>
              <a:gd name="connsiteY18" fmla="*/ 479902 h 4130415"/>
              <a:gd name="connsiteX19" fmla="*/ 1474796 w 1741126"/>
              <a:gd name="connsiteY19" fmla="*/ 524291 h 4130415"/>
              <a:gd name="connsiteX20" fmla="*/ 1501429 w 1741126"/>
              <a:gd name="connsiteY20" fmla="*/ 542046 h 4130415"/>
              <a:gd name="connsiteX21" fmla="*/ 1528062 w 1741126"/>
              <a:gd name="connsiteY21" fmla="*/ 781743 h 4130415"/>
              <a:gd name="connsiteX22" fmla="*/ 1510307 w 1741126"/>
              <a:gd name="connsiteY22" fmla="*/ 861642 h 4130415"/>
              <a:gd name="connsiteX23" fmla="*/ 1500813 w 1741126"/>
              <a:gd name="connsiteY23" fmla="*/ 891212 h 4130415"/>
              <a:gd name="connsiteX24" fmla="*/ 1502223 w 1741126"/>
              <a:gd name="connsiteY24" fmla="*/ 884796 h 4130415"/>
              <a:gd name="connsiteX25" fmla="*/ 1503452 w 1741126"/>
              <a:gd name="connsiteY25" fmla="*/ 879779 h 4130415"/>
              <a:gd name="connsiteX26" fmla="*/ 1502285 w 1741126"/>
              <a:gd name="connsiteY26" fmla="*/ 884516 h 4130415"/>
              <a:gd name="connsiteX27" fmla="*/ 1502223 w 1741126"/>
              <a:gd name="connsiteY27" fmla="*/ 884796 h 4130415"/>
              <a:gd name="connsiteX28" fmla="*/ 1500238 w 1741126"/>
              <a:gd name="connsiteY28" fmla="*/ 892899 h 4130415"/>
              <a:gd name="connsiteX29" fmla="*/ 1492551 w 1741126"/>
              <a:gd name="connsiteY29" fmla="*/ 923786 h 4130415"/>
              <a:gd name="connsiteX30" fmla="*/ 1474796 w 1741126"/>
              <a:gd name="connsiteY30" fmla="*/ 950419 h 4130415"/>
              <a:gd name="connsiteX31" fmla="*/ 1448163 w 1741126"/>
              <a:gd name="connsiteY31" fmla="*/ 1154605 h 4130415"/>
              <a:gd name="connsiteX32" fmla="*/ 1474796 w 1741126"/>
              <a:gd name="connsiteY32" fmla="*/ 1190116 h 4130415"/>
              <a:gd name="connsiteX33" fmla="*/ 1492551 w 1741126"/>
              <a:gd name="connsiteY33" fmla="*/ 1216749 h 4130415"/>
              <a:gd name="connsiteX34" fmla="*/ 1536940 w 1741126"/>
              <a:gd name="connsiteY34" fmla="*/ 1261137 h 4130415"/>
              <a:gd name="connsiteX35" fmla="*/ 1590206 w 1741126"/>
              <a:gd name="connsiteY35" fmla="*/ 1314403 h 4130415"/>
              <a:gd name="connsiteX36" fmla="*/ 1625717 w 1741126"/>
              <a:gd name="connsiteY36" fmla="*/ 1376547 h 4130415"/>
              <a:gd name="connsiteX37" fmla="*/ 1643472 w 1741126"/>
              <a:gd name="connsiteY37" fmla="*/ 1403180 h 4130415"/>
              <a:gd name="connsiteX38" fmla="*/ 1652350 w 1741126"/>
              <a:gd name="connsiteY38" fmla="*/ 1536345 h 4130415"/>
              <a:gd name="connsiteX39" fmla="*/ 1634594 w 1741126"/>
              <a:gd name="connsiteY39" fmla="*/ 1678388 h 4130415"/>
              <a:gd name="connsiteX40" fmla="*/ 1616839 w 1741126"/>
              <a:gd name="connsiteY40" fmla="*/ 1731654 h 4130415"/>
              <a:gd name="connsiteX41" fmla="*/ 1607961 w 1741126"/>
              <a:gd name="connsiteY41" fmla="*/ 1767164 h 4130415"/>
              <a:gd name="connsiteX42" fmla="*/ 1598468 w 1741126"/>
              <a:gd name="connsiteY42" fmla="*/ 1796733 h 4130415"/>
              <a:gd name="connsiteX43" fmla="*/ 1599877 w 1741126"/>
              <a:gd name="connsiteY43" fmla="*/ 1790322 h 4130415"/>
              <a:gd name="connsiteX44" fmla="*/ 1601106 w 1741126"/>
              <a:gd name="connsiteY44" fmla="*/ 1785306 h 4130415"/>
              <a:gd name="connsiteX45" fmla="*/ 1599939 w 1741126"/>
              <a:gd name="connsiteY45" fmla="*/ 1790039 h 4130415"/>
              <a:gd name="connsiteX46" fmla="*/ 1599877 w 1741126"/>
              <a:gd name="connsiteY46" fmla="*/ 1790322 h 4130415"/>
              <a:gd name="connsiteX47" fmla="*/ 1597892 w 1741126"/>
              <a:gd name="connsiteY47" fmla="*/ 1798425 h 4130415"/>
              <a:gd name="connsiteX48" fmla="*/ 1590206 w 1741126"/>
              <a:gd name="connsiteY48" fmla="*/ 1829308 h 4130415"/>
              <a:gd name="connsiteX49" fmla="*/ 1563573 w 1741126"/>
              <a:gd name="connsiteY49" fmla="*/ 1873697 h 4130415"/>
              <a:gd name="connsiteX50" fmla="*/ 1543127 w 1741126"/>
              <a:gd name="connsiteY50" fmla="*/ 1901268 h 4130415"/>
              <a:gd name="connsiteX51" fmla="*/ 1540996 w 1741126"/>
              <a:gd name="connsiteY51" fmla="*/ 1899073 h 4130415"/>
              <a:gd name="connsiteX52" fmla="*/ 1540952 w 1741126"/>
              <a:gd name="connsiteY52" fmla="*/ 1898121 h 4130415"/>
              <a:gd name="connsiteX53" fmla="*/ 1540104 w 1741126"/>
              <a:gd name="connsiteY53" fmla="*/ 1898156 h 4130415"/>
              <a:gd name="connsiteX54" fmla="*/ 1540996 w 1741126"/>
              <a:gd name="connsiteY54" fmla="*/ 1899073 h 4130415"/>
              <a:gd name="connsiteX55" fmla="*/ 1541821 w 1741126"/>
              <a:gd name="connsiteY55" fmla="*/ 1917191 h 4130415"/>
              <a:gd name="connsiteX56" fmla="*/ 1536940 w 1741126"/>
              <a:gd name="connsiteY56" fmla="*/ 2033495 h 4130415"/>
              <a:gd name="connsiteX57" fmla="*/ 1510307 w 1741126"/>
              <a:gd name="connsiteY57" fmla="*/ 2282069 h 4130415"/>
              <a:gd name="connsiteX58" fmla="*/ 1501429 w 1741126"/>
              <a:gd name="connsiteY58" fmla="*/ 2308702 h 4130415"/>
              <a:gd name="connsiteX59" fmla="*/ 1483674 w 1741126"/>
              <a:gd name="connsiteY59" fmla="*/ 2361968 h 4130415"/>
              <a:gd name="connsiteX60" fmla="*/ 1457041 w 1741126"/>
              <a:gd name="connsiteY60" fmla="*/ 2379724 h 4130415"/>
              <a:gd name="connsiteX61" fmla="*/ 1403775 w 1741126"/>
              <a:gd name="connsiteY61" fmla="*/ 2450745 h 4130415"/>
              <a:gd name="connsiteX62" fmla="*/ 1368264 w 1741126"/>
              <a:gd name="connsiteY62" fmla="*/ 2495133 h 4130415"/>
              <a:gd name="connsiteX63" fmla="*/ 1359386 w 1741126"/>
              <a:gd name="connsiteY63" fmla="*/ 2619421 h 4130415"/>
              <a:gd name="connsiteX64" fmla="*/ 1403775 w 1741126"/>
              <a:gd name="connsiteY64" fmla="*/ 2654931 h 4130415"/>
              <a:gd name="connsiteX65" fmla="*/ 1421530 w 1741126"/>
              <a:gd name="connsiteY65" fmla="*/ 2681564 h 4130415"/>
              <a:gd name="connsiteX66" fmla="*/ 1474796 w 1741126"/>
              <a:gd name="connsiteY66" fmla="*/ 2708197 h 4130415"/>
              <a:gd name="connsiteX67" fmla="*/ 1501429 w 1741126"/>
              <a:gd name="connsiteY67" fmla="*/ 2717075 h 4130415"/>
              <a:gd name="connsiteX68" fmla="*/ 1554695 w 1741126"/>
              <a:gd name="connsiteY68" fmla="*/ 2734830 h 4130415"/>
              <a:gd name="connsiteX69" fmla="*/ 1687860 w 1741126"/>
              <a:gd name="connsiteY69" fmla="*/ 2743708 h 4130415"/>
              <a:gd name="connsiteX70" fmla="*/ 1732249 w 1741126"/>
              <a:gd name="connsiteY70" fmla="*/ 2770341 h 4130415"/>
              <a:gd name="connsiteX71" fmla="*/ 1741126 w 1741126"/>
              <a:gd name="connsiteY71" fmla="*/ 2939017 h 4130415"/>
              <a:gd name="connsiteX72" fmla="*/ 1732249 w 1741126"/>
              <a:gd name="connsiteY72" fmla="*/ 3107693 h 4130415"/>
              <a:gd name="connsiteX73" fmla="*/ 1714493 w 1741126"/>
              <a:gd name="connsiteY73" fmla="*/ 3160959 h 4130415"/>
              <a:gd name="connsiteX74" fmla="*/ 1687860 w 1741126"/>
              <a:gd name="connsiteY74" fmla="*/ 3178714 h 4130415"/>
              <a:gd name="connsiteX75" fmla="*/ 1678983 w 1741126"/>
              <a:gd name="connsiteY75" fmla="*/ 3205347 h 4130415"/>
              <a:gd name="connsiteX76" fmla="*/ 1625717 w 1741126"/>
              <a:gd name="connsiteY76" fmla="*/ 3276368 h 4130415"/>
              <a:gd name="connsiteX77" fmla="*/ 1616839 w 1741126"/>
              <a:gd name="connsiteY77" fmla="*/ 3303001 h 4130415"/>
              <a:gd name="connsiteX78" fmla="*/ 1572451 w 1741126"/>
              <a:gd name="connsiteY78" fmla="*/ 3356267 h 4130415"/>
              <a:gd name="connsiteX79" fmla="*/ 1554695 w 1741126"/>
              <a:gd name="connsiteY79" fmla="*/ 3374023 h 4130415"/>
              <a:gd name="connsiteX80" fmla="*/ 1545818 w 1741126"/>
              <a:gd name="connsiteY80" fmla="*/ 3400656 h 4130415"/>
              <a:gd name="connsiteX81" fmla="*/ 1519185 w 1741126"/>
              <a:gd name="connsiteY81" fmla="*/ 3418411 h 4130415"/>
              <a:gd name="connsiteX82" fmla="*/ 1501429 w 1741126"/>
              <a:gd name="connsiteY82" fmla="*/ 3445044 h 4130415"/>
              <a:gd name="connsiteX83" fmla="*/ 1474796 w 1741126"/>
              <a:gd name="connsiteY83" fmla="*/ 3471677 h 4130415"/>
              <a:gd name="connsiteX84" fmla="*/ 1430408 w 1741126"/>
              <a:gd name="connsiteY84" fmla="*/ 3524943 h 4130415"/>
              <a:gd name="connsiteX85" fmla="*/ 1403775 w 1741126"/>
              <a:gd name="connsiteY85" fmla="*/ 3542698 h 4130415"/>
              <a:gd name="connsiteX86" fmla="*/ 1359386 w 1741126"/>
              <a:gd name="connsiteY86" fmla="*/ 3578209 h 4130415"/>
              <a:gd name="connsiteX87" fmla="*/ 1297243 w 1741126"/>
              <a:gd name="connsiteY87" fmla="*/ 3604842 h 4130415"/>
              <a:gd name="connsiteX88" fmla="*/ 1243977 w 1741126"/>
              <a:gd name="connsiteY88" fmla="*/ 3631475 h 4130415"/>
              <a:gd name="connsiteX89" fmla="*/ 1217344 w 1741126"/>
              <a:gd name="connsiteY89" fmla="*/ 3658108 h 4130415"/>
              <a:gd name="connsiteX90" fmla="*/ 1172955 w 1741126"/>
              <a:gd name="connsiteY90" fmla="*/ 3702497 h 4130415"/>
              <a:gd name="connsiteX91" fmla="*/ 1155200 w 1741126"/>
              <a:gd name="connsiteY91" fmla="*/ 3729130 h 4130415"/>
              <a:gd name="connsiteX92" fmla="*/ 1110812 w 1741126"/>
              <a:gd name="connsiteY92" fmla="*/ 3791273 h 4130415"/>
              <a:gd name="connsiteX93" fmla="*/ 1101934 w 1741126"/>
              <a:gd name="connsiteY93" fmla="*/ 3862295 h 4130415"/>
              <a:gd name="connsiteX94" fmla="*/ 1084179 w 1741126"/>
              <a:gd name="connsiteY94" fmla="*/ 4004337 h 4130415"/>
              <a:gd name="connsiteX95" fmla="*/ 1066423 w 1741126"/>
              <a:gd name="connsiteY95" fmla="*/ 4057603 h 4130415"/>
              <a:gd name="connsiteX96" fmla="*/ 1030913 w 1741126"/>
              <a:gd name="connsiteY96" fmla="*/ 4101992 h 4130415"/>
              <a:gd name="connsiteX97" fmla="*/ 1004280 w 1741126"/>
              <a:gd name="connsiteY97" fmla="*/ 4110869 h 4130415"/>
              <a:gd name="connsiteX98" fmla="*/ 977647 w 1741126"/>
              <a:gd name="connsiteY98" fmla="*/ 4128625 h 4130415"/>
              <a:gd name="connsiteX99" fmla="*/ 965994 w 1741126"/>
              <a:gd name="connsiteY99" fmla="*/ 4130415 h 4130415"/>
              <a:gd name="connsiteX100" fmla="*/ 833356 w 1741126"/>
              <a:gd name="connsiteY100" fmla="*/ 4130415 h 4130415"/>
              <a:gd name="connsiteX101" fmla="*/ 826726 w 1741126"/>
              <a:gd name="connsiteY101" fmla="*/ 4128625 h 4130415"/>
              <a:gd name="connsiteX102" fmla="*/ 808971 w 1741126"/>
              <a:gd name="connsiteY102" fmla="*/ 4110869 h 4130415"/>
              <a:gd name="connsiteX103" fmla="*/ 755705 w 1741126"/>
              <a:gd name="connsiteY103" fmla="*/ 4093114 h 4130415"/>
              <a:gd name="connsiteX104" fmla="*/ 729072 w 1741126"/>
              <a:gd name="connsiteY104" fmla="*/ 4066481 h 4130415"/>
              <a:gd name="connsiteX105" fmla="*/ 675806 w 1741126"/>
              <a:gd name="connsiteY105" fmla="*/ 4048726 h 4130415"/>
              <a:gd name="connsiteX106" fmla="*/ 649173 w 1741126"/>
              <a:gd name="connsiteY106" fmla="*/ 4030970 h 4130415"/>
              <a:gd name="connsiteX107" fmla="*/ 569274 w 1741126"/>
              <a:gd name="connsiteY107" fmla="*/ 3986582 h 4130415"/>
              <a:gd name="connsiteX108" fmla="*/ 533763 w 1741126"/>
              <a:gd name="connsiteY108" fmla="*/ 3951071 h 4130415"/>
              <a:gd name="connsiteX109" fmla="*/ 489375 w 1741126"/>
              <a:gd name="connsiteY109" fmla="*/ 3915561 h 4130415"/>
              <a:gd name="connsiteX110" fmla="*/ 462742 w 1741126"/>
              <a:gd name="connsiteY110" fmla="*/ 3906683 h 4130415"/>
              <a:gd name="connsiteX111" fmla="*/ 391720 w 1741126"/>
              <a:gd name="connsiteY111" fmla="*/ 3853417 h 4130415"/>
              <a:gd name="connsiteX112" fmla="*/ 373965 w 1741126"/>
              <a:gd name="connsiteY112" fmla="*/ 3826784 h 4130415"/>
              <a:gd name="connsiteX113" fmla="*/ 347332 w 1741126"/>
              <a:gd name="connsiteY113" fmla="*/ 3809029 h 4130415"/>
              <a:gd name="connsiteX114" fmla="*/ 285188 w 1741126"/>
              <a:gd name="connsiteY114" fmla="*/ 3729130 h 4130415"/>
              <a:gd name="connsiteX115" fmla="*/ 267433 w 1741126"/>
              <a:gd name="connsiteY115" fmla="*/ 3711374 h 4130415"/>
              <a:gd name="connsiteX116" fmla="*/ 240800 w 1741126"/>
              <a:gd name="connsiteY116" fmla="*/ 3658108 h 4130415"/>
              <a:gd name="connsiteX117" fmla="*/ 205289 w 1741126"/>
              <a:gd name="connsiteY117" fmla="*/ 3604842 h 4130415"/>
              <a:gd name="connsiteX118" fmla="*/ 196412 w 1741126"/>
              <a:gd name="connsiteY118" fmla="*/ 3560454 h 4130415"/>
              <a:gd name="connsiteX119" fmla="*/ 178656 w 1741126"/>
              <a:gd name="connsiteY119" fmla="*/ 3507188 h 4130415"/>
              <a:gd name="connsiteX120" fmla="*/ 169779 w 1741126"/>
              <a:gd name="connsiteY120" fmla="*/ 3471677 h 4130415"/>
              <a:gd name="connsiteX121" fmla="*/ 152023 w 1741126"/>
              <a:gd name="connsiteY121" fmla="*/ 3453922 h 4130415"/>
              <a:gd name="connsiteX122" fmla="*/ 125390 w 1741126"/>
              <a:gd name="connsiteY122" fmla="*/ 3365145 h 4130415"/>
              <a:gd name="connsiteX123" fmla="*/ 98757 w 1741126"/>
              <a:gd name="connsiteY123" fmla="*/ 3338512 h 4130415"/>
              <a:gd name="connsiteX124" fmla="*/ 81002 w 1741126"/>
              <a:gd name="connsiteY124" fmla="*/ 3276368 h 4130415"/>
              <a:gd name="connsiteX125" fmla="*/ 63247 w 1741126"/>
              <a:gd name="connsiteY125" fmla="*/ 3249735 h 4130415"/>
              <a:gd name="connsiteX126" fmla="*/ 27736 w 1741126"/>
              <a:gd name="connsiteY126" fmla="*/ 3196469 h 4130415"/>
              <a:gd name="connsiteX127" fmla="*/ 27736 w 1741126"/>
              <a:gd name="connsiteY127" fmla="*/ 3018916 h 4130415"/>
              <a:gd name="connsiteX128" fmla="*/ 45491 w 1741126"/>
              <a:gd name="connsiteY128" fmla="*/ 2992283 h 4130415"/>
              <a:gd name="connsiteX129" fmla="*/ 143146 w 1741126"/>
              <a:gd name="connsiteY129" fmla="*/ 2965650 h 4130415"/>
              <a:gd name="connsiteX130" fmla="*/ 196412 w 1741126"/>
              <a:gd name="connsiteY130" fmla="*/ 2947895 h 4130415"/>
              <a:gd name="connsiteX131" fmla="*/ 231922 w 1741126"/>
              <a:gd name="connsiteY131" fmla="*/ 2939017 h 4130415"/>
              <a:gd name="connsiteX132" fmla="*/ 258555 w 1741126"/>
              <a:gd name="connsiteY132" fmla="*/ 2930139 h 4130415"/>
              <a:gd name="connsiteX133" fmla="*/ 267433 w 1741126"/>
              <a:gd name="connsiteY133" fmla="*/ 2495133 h 4130415"/>
              <a:gd name="connsiteX134" fmla="*/ 249678 w 1741126"/>
              <a:gd name="connsiteY134" fmla="*/ 2424112 h 4130415"/>
              <a:gd name="connsiteX135" fmla="*/ 240800 w 1741126"/>
              <a:gd name="connsiteY135" fmla="*/ 2397479 h 4130415"/>
              <a:gd name="connsiteX136" fmla="*/ 223045 w 1741126"/>
              <a:gd name="connsiteY136" fmla="*/ 2344213 h 4130415"/>
              <a:gd name="connsiteX137" fmla="*/ 214167 w 1741126"/>
              <a:gd name="connsiteY137" fmla="*/ 2308702 h 4130415"/>
              <a:gd name="connsiteX138" fmla="*/ 210943 w 1741126"/>
              <a:gd name="connsiteY138" fmla="*/ 2297786 h 4130415"/>
              <a:gd name="connsiteX139" fmla="*/ 207444 w 1741126"/>
              <a:gd name="connsiteY139" fmla="*/ 2279678 h 4130415"/>
              <a:gd name="connsiteX140" fmla="*/ 196412 w 1741126"/>
              <a:gd name="connsiteY140" fmla="*/ 2228803 h 4130415"/>
              <a:gd name="connsiteX141" fmla="*/ 187534 w 1741126"/>
              <a:gd name="connsiteY141" fmla="*/ 2202170 h 4130415"/>
              <a:gd name="connsiteX142" fmla="*/ 178656 w 1741126"/>
              <a:gd name="connsiteY142" fmla="*/ 1882574 h 4130415"/>
              <a:gd name="connsiteX143" fmla="*/ 160901 w 1741126"/>
              <a:gd name="connsiteY143" fmla="*/ 1811553 h 4130415"/>
              <a:gd name="connsiteX144" fmla="*/ 152023 w 1741126"/>
              <a:gd name="connsiteY144" fmla="*/ 1784920 h 4130415"/>
              <a:gd name="connsiteX145" fmla="*/ 134268 w 1741126"/>
              <a:gd name="connsiteY145" fmla="*/ 1731654 h 4130415"/>
              <a:gd name="connsiteX146" fmla="*/ 81002 w 1741126"/>
              <a:gd name="connsiteY146" fmla="*/ 1678388 h 4130415"/>
              <a:gd name="connsiteX147" fmla="*/ 63247 w 1741126"/>
              <a:gd name="connsiteY147" fmla="*/ 1651755 h 4130415"/>
              <a:gd name="connsiteX148" fmla="*/ 36614 w 1741126"/>
              <a:gd name="connsiteY148" fmla="*/ 1607366 h 4130415"/>
              <a:gd name="connsiteX149" fmla="*/ 9981 w 1741126"/>
              <a:gd name="connsiteY149" fmla="*/ 1554100 h 4130415"/>
              <a:gd name="connsiteX150" fmla="*/ 1103 w 1741126"/>
              <a:gd name="connsiteY150" fmla="*/ 1483079 h 4130415"/>
              <a:gd name="connsiteX151" fmla="*/ 27736 w 1741126"/>
              <a:gd name="connsiteY151" fmla="*/ 1456446 h 4130415"/>
              <a:gd name="connsiteX152" fmla="*/ 178656 w 1741126"/>
              <a:gd name="connsiteY152" fmla="*/ 1447568 h 4130415"/>
              <a:gd name="connsiteX153" fmla="*/ 258555 w 1741126"/>
              <a:gd name="connsiteY153" fmla="*/ 1474201 h 4130415"/>
              <a:gd name="connsiteX154" fmla="*/ 311821 w 1741126"/>
              <a:gd name="connsiteY154" fmla="*/ 1509712 h 4130415"/>
              <a:gd name="connsiteX155" fmla="*/ 338454 w 1741126"/>
              <a:gd name="connsiteY155" fmla="*/ 1500834 h 4130415"/>
              <a:gd name="connsiteX156" fmla="*/ 365087 w 1741126"/>
              <a:gd name="connsiteY156" fmla="*/ 1447568 h 4130415"/>
              <a:gd name="connsiteX157" fmla="*/ 382843 w 1741126"/>
              <a:gd name="connsiteY157" fmla="*/ 1243382 h 4130415"/>
              <a:gd name="connsiteX158" fmla="*/ 400598 w 1741126"/>
              <a:gd name="connsiteY158" fmla="*/ 1190116 h 4130415"/>
              <a:gd name="connsiteX159" fmla="*/ 418353 w 1741126"/>
              <a:gd name="connsiteY159" fmla="*/ 1163483 h 4130415"/>
              <a:gd name="connsiteX160" fmla="*/ 444986 w 1741126"/>
              <a:gd name="connsiteY160" fmla="*/ 1154605 h 4130415"/>
              <a:gd name="connsiteX161" fmla="*/ 498252 w 1741126"/>
              <a:gd name="connsiteY161" fmla="*/ 1136850 h 4130415"/>
              <a:gd name="connsiteX162" fmla="*/ 551518 w 1741126"/>
              <a:gd name="connsiteY162" fmla="*/ 1083584 h 4130415"/>
              <a:gd name="connsiteX163" fmla="*/ 578151 w 1741126"/>
              <a:gd name="connsiteY163" fmla="*/ 1065829 h 4130415"/>
              <a:gd name="connsiteX164" fmla="*/ 587029 w 1741126"/>
              <a:gd name="connsiteY164" fmla="*/ 1039196 h 4130415"/>
              <a:gd name="connsiteX165" fmla="*/ 595907 w 1741126"/>
              <a:gd name="connsiteY165" fmla="*/ 737355 h 4130415"/>
              <a:gd name="connsiteX166" fmla="*/ 542641 w 1741126"/>
              <a:gd name="connsiteY166" fmla="*/ 666333 h 4130415"/>
              <a:gd name="connsiteX167" fmla="*/ 480497 w 1741126"/>
              <a:gd name="connsiteY167" fmla="*/ 613067 h 4130415"/>
              <a:gd name="connsiteX168" fmla="*/ 453864 w 1741126"/>
              <a:gd name="connsiteY168" fmla="*/ 595312 h 4130415"/>
              <a:gd name="connsiteX169" fmla="*/ 427231 w 1741126"/>
              <a:gd name="connsiteY169" fmla="*/ 586434 h 4130415"/>
              <a:gd name="connsiteX170" fmla="*/ 409476 w 1741126"/>
              <a:gd name="connsiteY170" fmla="*/ 559801 h 4130415"/>
              <a:gd name="connsiteX171" fmla="*/ 356210 w 1741126"/>
              <a:gd name="connsiteY171" fmla="*/ 524291 h 4130415"/>
              <a:gd name="connsiteX172" fmla="*/ 338454 w 1741126"/>
              <a:gd name="connsiteY172" fmla="*/ 506535 h 4130415"/>
              <a:gd name="connsiteX173" fmla="*/ 311821 w 1741126"/>
              <a:gd name="connsiteY173" fmla="*/ 488780 h 4130415"/>
              <a:gd name="connsiteX174" fmla="*/ 294066 w 1741126"/>
              <a:gd name="connsiteY174" fmla="*/ 462147 h 4130415"/>
              <a:gd name="connsiteX175" fmla="*/ 267433 w 1741126"/>
              <a:gd name="connsiteY175" fmla="*/ 435514 h 4130415"/>
              <a:gd name="connsiteX176" fmla="*/ 258555 w 1741126"/>
              <a:gd name="connsiteY176" fmla="*/ 222450 h 4130415"/>
              <a:gd name="connsiteX177" fmla="*/ 267433 w 1741126"/>
              <a:gd name="connsiteY177" fmla="*/ 195817 h 4130415"/>
              <a:gd name="connsiteX178" fmla="*/ 365087 w 1741126"/>
              <a:gd name="connsiteY178" fmla="*/ 160306 h 4130415"/>
              <a:gd name="connsiteX179" fmla="*/ 391720 w 1741126"/>
              <a:gd name="connsiteY179" fmla="*/ 169184 h 4130415"/>
              <a:gd name="connsiteX180" fmla="*/ 444986 w 1741126"/>
              <a:gd name="connsiteY180" fmla="*/ 186939 h 4130415"/>
              <a:gd name="connsiteX181" fmla="*/ 507130 w 1741126"/>
              <a:gd name="connsiteY181" fmla="*/ 257961 h 4130415"/>
              <a:gd name="connsiteX182" fmla="*/ 560396 w 1741126"/>
              <a:gd name="connsiteY182" fmla="*/ 302349 h 4130415"/>
              <a:gd name="connsiteX183" fmla="*/ 604785 w 1741126"/>
              <a:gd name="connsiteY183" fmla="*/ 337860 h 4130415"/>
              <a:gd name="connsiteX184" fmla="*/ 737950 w 1741126"/>
              <a:gd name="connsiteY184" fmla="*/ 346737 h 4130415"/>
              <a:gd name="connsiteX185" fmla="*/ 764583 w 1741126"/>
              <a:gd name="connsiteY185" fmla="*/ 337860 h 4130415"/>
              <a:gd name="connsiteX186" fmla="*/ 773460 w 1741126"/>
              <a:gd name="connsiteY186" fmla="*/ 284594 h 4130415"/>
              <a:gd name="connsiteX187" fmla="*/ 755705 w 1741126"/>
              <a:gd name="connsiteY187" fmla="*/ 231328 h 4130415"/>
              <a:gd name="connsiteX188" fmla="*/ 746827 w 1741126"/>
              <a:gd name="connsiteY188" fmla="*/ 142551 h 4130415"/>
              <a:gd name="connsiteX189" fmla="*/ 755705 w 1741126"/>
              <a:gd name="connsiteY189" fmla="*/ 115918 h 4130415"/>
              <a:gd name="connsiteX190" fmla="*/ 773460 w 1741126"/>
              <a:gd name="connsiteY190" fmla="*/ 62652 h 4130415"/>
              <a:gd name="connsiteX191" fmla="*/ 808971 w 1741126"/>
              <a:gd name="connsiteY191" fmla="*/ 27141 h 4130415"/>
              <a:gd name="connsiteX192" fmla="*/ 835604 w 1741126"/>
              <a:gd name="connsiteY192" fmla="*/ 9386 h 4130415"/>
              <a:gd name="connsiteX193" fmla="*/ 968769 w 1741126"/>
              <a:gd name="connsiteY193" fmla="*/ 508 h 4130415"/>
              <a:gd name="connsiteX194" fmla="*/ 1103902 w 1741126"/>
              <a:gd name="connsiteY194" fmla="*/ 59 h 4130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Lst>
            <a:rect l="l" t="t" r="r" b="b"/>
            <a:pathLst>
              <a:path w="1741126" h="4130415">
                <a:moveTo>
                  <a:pt x="204379" y="2277302"/>
                </a:moveTo>
                <a:cubicBezTo>
                  <a:pt x="204349" y="2276466"/>
                  <a:pt x="204923" y="2277759"/>
                  <a:pt x="206440" y="2282539"/>
                </a:cubicBezTo>
                <a:lnTo>
                  <a:pt x="210943" y="2297786"/>
                </a:lnTo>
                <a:lnTo>
                  <a:pt x="211867" y="2302567"/>
                </a:lnTo>
                <a:cubicBezTo>
                  <a:pt x="214267" y="2318051"/>
                  <a:pt x="204497" y="2280645"/>
                  <a:pt x="204379" y="2277302"/>
                </a:cubicBezTo>
                <a:close/>
                <a:moveTo>
                  <a:pt x="1103902" y="59"/>
                </a:moveTo>
                <a:cubicBezTo>
                  <a:pt x="1116849" y="806"/>
                  <a:pt x="1115824" y="9101"/>
                  <a:pt x="1155200" y="44897"/>
                </a:cubicBezTo>
                <a:cubicBezTo>
                  <a:pt x="1175388" y="63249"/>
                  <a:pt x="1196629" y="80408"/>
                  <a:pt x="1217344" y="98163"/>
                </a:cubicBezTo>
                <a:cubicBezTo>
                  <a:pt x="1233620" y="95204"/>
                  <a:pt x="1276603" y="78007"/>
                  <a:pt x="1314998" y="80407"/>
                </a:cubicBezTo>
                <a:cubicBezTo>
                  <a:pt x="1330401" y="81370"/>
                  <a:pt x="1358190" y="96966"/>
                  <a:pt x="1368264" y="107040"/>
                </a:cubicBezTo>
                <a:cubicBezTo>
                  <a:pt x="1375809" y="114585"/>
                  <a:pt x="1379354" y="125341"/>
                  <a:pt x="1386019" y="133673"/>
                </a:cubicBezTo>
                <a:cubicBezTo>
                  <a:pt x="1391248" y="140209"/>
                  <a:pt x="1397239" y="146200"/>
                  <a:pt x="1403775" y="151429"/>
                </a:cubicBezTo>
                <a:cubicBezTo>
                  <a:pt x="1412107" y="158094"/>
                  <a:pt x="1423743" y="160852"/>
                  <a:pt x="1430408" y="169184"/>
                </a:cubicBezTo>
                <a:cubicBezTo>
                  <a:pt x="1436254" y="176491"/>
                  <a:pt x="1437862" y="186568"/>
                  <a:pt x="1439285" y="195817"/>
                </a:cubicBezTo>
                <a:cubicBezTo>
                  <a:pt x="1443807" y="225211"/>
                  <a:pt x="1445204" y="255002"/>
                  <a:pt x="1448163" y="284594"/>
                </a:cubicBezTo>
                <a:lnTo>
                  <a:pt x="1439285" y="320104"/>
                </a:lnTo>
                <a:cubicBezTo>
                  <a:pt x="1434746" y="338261"/>
                  <a:pt x="1424979" y="354975"/>
                  <a:pt x="1421530" y="373370"/>
                </a:cubicBezTo>
                <a:cubicBezTo>
                  <a:pt x="1416049" y="402601"/>
                  <a:pt x="1415611" y="432555"/>
                  <a:pt x="1412652" y="462147"/>
                </a:cubicBezTo>
                <a:cubicBezTo>
                  <a:pt x="1421530" y="468065"/>
                  <a:pt x="1430953" y="473237"/>
                  <a:pt x="1439285" y="479902"/>
                </a:cubicBezTo>
                <a:cubicBezTo>
                  <a:pt x="1457357" y="494359"/>
                  <a:pt x="1461612" y="504515"/>
                  <a:pt x="1474796" y="524291"/>
                </a:cubicBezTo>
                <a:cubicBezTo>
                  <a:pt x="1483674" y="530209"/>
                  <a:pt x="1493884" y="534502"/>
                  <a:pt x="1501429" y="542046"/>
                </a:cubicBezTo>
                <a:cubicBezTo>
                  <a:pt x="1557373" y="597988"/>
                  <a:pt x="1527022" y="756778"/>
                  <a:pt x="1528062" y="781743"/>
                </a:cubicBezTo>
                <a:cubicBezTo>
                  <a:pt x="1521959" y="812260"/>
                  <a:pt x="1518667" y="832384"/>
                  <a:pt x="1510307" y="861642"/>
                </a:cubicBezTo>
                <a:cubicBezTo>
                  <a:pt x="1500755" y="895075"/>
                  <a:pt x="1499773" y="896560"/>
                  <a:pt x="1500813" y="891212"/>
                </a:cubicBezTo>
                <a:lnTo>
                  <a:pt x="1502223" y="884796"/>
                </a:lnTo>
                <a:lnTo>
                  <a:pt x="1503452" y="879779"/>
                </a:lnTo>
                <a:cubicBezTo>
                  <a:pt x="1504428" y="875715"/>
                  <a:pt x="1503392" y="879774"/>
                  <a:pt x="1502285" y="884516"/>
                </a:cubicBezTo>
                <a:lnTo>
                  <a:pt x="1502223" y="884796"/>
                </a:lnTo>
                <a:lnTo>
                  <a:pt x="1500238" y="892899"/>
                </a:lnTo>
                <a:cubicBezTo>
                  <a:pt x="1498502" y="899924"/>
                  <a:pt x="1496020" y="909909"/>
                  <a:pt x="1492551" y="923786"/>
                </a:cubicBezTo>
                <a:lnTo>
                  <a:pt x="1474796" y="950419"/>
                </a:lnTo>
                <a:cubicBezTo>
                  <a:pt x="1445385" y="994536"/>
                  <a:pt x="1446616" y="1138362"/>
                  <a:pt x="1448163" y="1154605"/>
                </a:cubicBezTo>
                <a:cubicBezTo>
                  <a:pt x="1449566" y="1169335"/>
                  <a:pt x="1466196" y="1178076"/>
                  <a:pt x="1474796" y="1190116"/>
                </a:cubicBezTo>
                <a:cubicBezTo>
                  <a:pt x="1480998" y="1198798"/>
                  <a:pt x="1486633" y="1207871"/>
                  <a:pt x="1492551" y="1216749"/>
                </a:cubicBezTo>
                <a:cubicBezTo>
                  <a:pt x="1528063" y="1240422"/>
                  <a:pt x="1513267" y="1225626"/>
                  <a:pt x="1536940" y="1261137"/>
                </a:cubicBezTo>
                <a:cubicBezTo>
                  <a:pt x="1550868" y="1282030"/>
                  <a:pt x="1573524" y="1295636"/>
                  <a:pt x="1590206" y="1314403"/>
                </a:cubicBezTo>
                <a:cubicBezTo>
                  <a:pt x="1607507" y="1333866"/>
                  <a:pt x="1612858" y="1354044"/>
                  <a:pt x="1625717" y="1376547"/>
                </a:cubicBezTo>
                <a:cubicBezTo>
                  <a:pt x="1631011" y="1385811"/>
                  <a:pt x="1641718" y="1392656"/>
                  <a:pt x="1643472" y="1403180"/>
                </a:cubicBezTo>
                <a:cubicBezTo>
                  <a:pt x="1650786" y="1447062"/>
                  <a:pt x="1649391" y="1491957"/>
                  <a:pt x="1652350" y="1536345"/>
                </a:cubicBezTo>
                <a:cubicBezTo>
                  <a:pt x="1641681" y="1643033"/>
                  <a:pt x="1648361" y="1595787"/>
                  <a:pt x="1634594" y="1678388"/>
                </a:cubicBezTo>
                <a:cubicBezTo>
                  <a:pt x="1631517" y="1696849"/>
                  <a:pt x="1622217" y="1713728"/>
                  <a:pt x="1616839" y="1731654"/>
                </a:cubicBezTo>
                <a:cubicBezTo>
                  <a:pt x="1613333" y="1743340"/>
                  <a:pt x="1611313" y="1755432"/>
                  <a:pt x="1607961" y="1767164"/>
                </a:cubicBezTo>
                <a:cubicBezTo>
                  <a:pt x="1598410" y="1800592"/>
                  <a:pt x="1597428" y="1802079"/>
                  <a:pt x="1598468" y="1796733"/>
                </a:cubicBezTo>
                <a:lnTo>
                  <a:pt x="1599877" y="1790322"/>
                </a:lnTo>
                <a:lnTo>
                  <a:pt x="1601106" y="1785306"/>
                </a:lnTo>
                <a:cubicBezTo>
                  <a:pt x="1602082" y="1781241"/>
                  <a:pt x="1601046" y="1785299"/>
                  <a:pt x="1599939" y="1790039"/>
                </a:cubicBezTo>
                <a:lnTo>
                  <a:pt x="1599877" y="1790322"/>
                </a:lnTo>
                <a:lnTo>
                  <a:pt x="1597892" y="1798425"/>
                </a:lnTo>
                <a:cubicBezTo>
                  <a:pt x="1596156" y="1805449"/>
                  <a:pt x="1593675" y="1815433"/>
                  <a:pt x="1590206" y="1829308"/>
                </a:cubicBezTo>
                <a:cubicBezTo>
                  <a:pt x="1555526" y="1863989"/>
                  <a:pt x="1586622" y="1827599"/>
                  <a:pt x="1563573" y="1873697"/>
                </a:cubicBezTo>
                <a:cubicBezTo>
                  <a:pt x="1552557" y="1895729"/>
                  <a:pt x="1546409" y="1901365"/>
                  <a:pt x="1543127" y="1901268"/>
                </a:cubicBezTo>
                <a:lnTo>
                  <a:pt x="1540996" y="1899073"/>
                </a:lnTo>
                <a:lnTo>
                  <a:pt x="1540952" y="1898121"/>
                </a:lnTo>
                <a:cubicBezTo>
                  <a:pt x="1540138" y="1891426"/>
                  <a:pt x="1539189" y="1894992"/>
                  <a:pt x="1540104" y="1898156"/>
                </a:cubicBezTo>
                <a:lnTo>
                  <a:pt x="1540996" y="1899073"/>
                </a:lnTo>
                <a:lnTo>
                  <a:pt x="1541821" y="1917191"/>
                </a:lnTo>
                <a:cubicBezTo>
                  <a:pt x="1541998" y="1936813"/>
                  <a:pt x="1541038" y="1972027"/>
                  <a:pt x="1536940" y="2033495"/>
                </a:cubicBezTo>
                <a:cubicBezTo>
                  <a:pt x="1531187" y="2119783"/>
                  <a:pt x="1520796" y="2198157"/>
                  <a:pt x="1510307" y="2282069"/>
                </a:cubicBezTo>
                <a:lnTo>
                  <a:pt x="1501429" y="2308702"/>
                </a:lnTo>
                <a:lnTo>
                  <a:pt x="1483674" y="2361968"/>
                </a:lnTo>
                <a:cubicBezTo>
                  <a:pt x="1474796" y="2367887"/>
                  <a:pt x="1465373" y="2373059"/>
                  <a:pt x="1457041" y="2379724"/>
                </a:cubicBezTo>
                <a:cubicBezTo>
                  <a:pt x="1431587" y="2400087"/>
                  <a:pt x="1425084" y="2422333"/>
                  <a:pt x="1403775" y="2450745"/>
                </a:cubicBezTo>
                <a:cubicBezTo>
                  <a:pt x="1393422" y="2464548"/>
                  <a:pt x="1371607" y="2476190"/>
                  <a:pt x="1368264" y="2495133"/>
                </a:cubicBezTo>
                <a:cubicBezTo>
                  <a:pt x="1361046" y="2536036"/>
                  <a:pt x="1362345" y="2577992"/>
                  <a:pt x="1359386" y="2619421"/>
                </a:cubicBezTo>
                <a:cubicBezTo>
                  <a:pt x="1379159" y="2632603"/>
                  <a:pt x="1389319" y="2636861"/>
                  <a:pt x="1403775" y="2654931"/>
                </a:cubicBezTo>
                <a:cubicBezTo>
                  <a:pt x="1410440" y="2663262"/>
                  <a:pt x="1415612" y="2672686"/>
                  <a:pt x="1421530" y="2681564"/>
                </a:cubicBezTo>
                <a:cubicBezTo>
                  <a:pt x="1458285" y="2693816"/>
                  <a:pt x="1440377" y="2685251"/>
                  <a:pt x="1474796" y="2708197"/>
                </a:cubicBezTo>
                <a:cubicBezTo>
                  <a:pt x="1482582" y="2713388"/>
                  <a:pt x="1492551" y="2714116"/>
                  <a:pt x="1501429" y="2717075"/>
                </a:cubicBezTo>
                <a:lnTo>
                  <a:pt x="1554695" y="2734830"/>
                </a:lnTo>
                <a:cubicBezTo>
                  <a:pt x="1599083" y="2737789"/>
                  <a:pt x="1643645" y="2738795"/>
                  <a:pt x="1687860" y="2743708"/>
                </a:cubicBezTo>
                <a:cubicBezTo>
                  <a:pt x="1697584" y="2744788"/>
                  <a:pt x="1730102" y="2755311"/>
                  <a:pt x="1732249" y="2770341"/>
                </a:cubicBezTo>
                <a:cubicBezTo>
                  <a:pt x="1740211" y="2826078"/>
                  <a:pt x="1741126" y="2882714"/>
                  <a:pt x="1741126" y="2939017"/>
                </a:cubicBezTo>
                <a:cubicBezTo>
                  <a:pt x="1741126" y="2995320"/>
                  <a:pt x="1735208" y="3051468"/>
                  <a:pt x="1732249" y="3107693"/>
                </a:cubicBezTo>
                <a:cubicBezTo>
                  <a:pt x="1732249" y="3107693"/>
                  <a:pt x="1724413" y="3145088"/>
                  <a:pt x="1714493" y="3160959"/>
                </a:cubicBezTo>
                <a:cubicBezTo>
                  <a:pt x="1708838" y="3170007"/>
                  <a:pt x="1694525" y="3170382"/>
                  <a:pt x="1687860" y="3178714"/>
                </a:cubicBezTo>
                <a:cubicBezTo>
                  <a:pt x="1682014" y="3186021"/>
                  <a:pt x="1681942" y="3196469"/>
                  <a:pt x="1678983" y="3205347"/>
                </a:cubicBezTo>
                <a:cubicBezTo>
                  <a:pt x="1652043" y="3232286"/>
                  <a:pt x="1650815" y="3231192"/>
                  <a:pt x="1625717" y="3276368"/>
                </a:cubicBezTo>
                <a:cubicBezTo>
                  <a:pt x="1621172" y="3284548"/>
                  <a:pt x="1619798" y="3294123"/>
                  <a:pt x="1616839" y="3303001"/>
                </a:cubicBezTo>
                <a:cubicBezTo>
                  <a:pt x="1553573" y="3366267"/>
                  <a:pt x="1621891" y="3294467"/>
                  <a:pt x="1572451" y="3356267"/>
                </a:cubicBezTo>
                <a:cubicBezTo>
                  <a:pt x="1567222" y="3362803"/>
                  <a:pt x="1559001" y="3366846"/>
                  <a:pt x="1554695" y="3374023"/>
                </a:cubicBezTo>
                <a:cubicBezTo>
                  <a:pt x="1549880" y="3382047"/>
                  <a:pt x="1548777" y="3391778"/>
                  <a:pt x="1545818" y="3400656"/>
                </a:cubicBezTo>
                <a:cubicBezTo>
                  <a:pt x="1536940" y="3406574"/>
                  <a:pt x="1526730" y="3410867"/>
                  <a:pt x="1519185" y="3418411"/>
                </a:cubicBezTo>
                <a:cubicBezTo>
                  <a:pt x="1511640" y="3425956"/>
                  <a:pt x="1508260" y="3436847"/>
                  <a:pt x="1501429" y="3445044"/>
                </a:cubicBezTo>
                <a:cubicBezTo>
                  <a:pt x="1493391" y="3454689"/>
                  <a:pt x="1482833" y="3462032"/>
                  <a:pt x="1474796" y="3471677"/>
                </a:cubicBezTo>
                <a:cubicBezTo>
                  <a:pt x="1443054" y="3509768"/>
                  <a:pt x="1472849" y="3489575"/>
                  <a:pt x="1430408" y="3524943"/>
                </a:cubicBezTo>
                <a:cubicBezTo>
                  <a:pt x="1422211" y="3531773"/>
                  <a:pt x="1412107" y="3536033"/>
                  <a:pt x="1403775" y="3542698"/>
                </a:cubicBezTo>
                <a:cubicBezTo>
                  <a:pt x="1376249" y="3564719"/>
                  <a:pt x="1395821" y="3559992"/>
                  <a:pt x="1359386" y="3578209"/>
                </a:cubicBezTo>
                <a:cubicBezTo>
                  <a:pt x="1259790" y="3628007"/>
                  <a:pt x="1426551" y="3530952"/>
                  <a:pt x="1297243" y="3604842"/>
                </a:cubicBezTo>
                <a:cubicBezTo>
                  <a:pt x="1249056" y="3632377"/>
                  <a:pt x="1292807" y="3615198"/>
                  <a:pt x="1243977" y="3631475"/>
                </a:cubicBezTo>
                <a:cubicBezTo>
                  <a:pt x="1232066" y="3635445"/>
                  <a:pt x="1226222" y="3649230"/>
                  <a:pt x="1217344" y="3658108"/>
                </a:cubicBezTo>
                <a:cubicBezTo>
                  <a:pt x="1202548" y="3672904"/>
                  <a:pt x="1186734" y="3686749"/>
                  <a:pt x="1172955" y="3702497"/>
                </a:cubicBezTo>
                <a:cubicBezTo>
                  <a:pt x="1165929" y="3710527"/>
                  <a:pt x="1161402" y="3720448"/>
                  <a:pt x="1155200" y="3729130"/>
                </a:cubicBezTo>
                <a:cubicBezTo>
                  <a:pt x="1100142" y="3806210"/>
                  <a:pt x="1152655" y="3728507"/>
                  <a:pt x="1110812" y="3791273"/>
                </a:cubicBezTo>
                <a:cubicBezTo>
                  <a:pt x="1097578" y="3811124"/>
                  <a:pt x="1104893" y="3838621"/>
                  <a:pt x="1101934" y="3862295"/>
                </a:cubicBezTo>
                <a:lnTo>
                  <a:pt x="1084179" y="4004337"/>
                </a:lnTo>
                <a:cubicBezTo>
                  <a:pt x="1084179" y="4004337"/>
                  <a:pt x="1074024" y="4040500"/>
                  <a:pt x="1066423" y="4057603"/>
                </a:cubicBezTo>
                <a:cubicBezTo>
                  <a:pt x="1062025" y="4067499"/>
                  <a:pt x="1042092" y="4095285"/>
                  <a:pt x="1030913" y="4101992"/>
                </a:cubicBezTo>
                <a:cubicBezTo>
                  <a:pt x="1022889" y="4106807"/>
                  <a:pt x="1012650" y="4106684"/>
                  <a:pt x="1004280" y="4110869"/>
                </a:cubicBezTo>
                <a:cubicBezTo>
                  <a:pt x="994737" y="4115641"/>
                  <a:pt x="986525" y="4122706"/>
                  <a:pt x="977647" y="4128625"/>
                </a:cubicBezTo>
                <a:lnTo>
                  <a:pt x="965994" y="4130415"/>
                </a:lnTo>
                <a:lnTo>
                  <a:pt x="833356" y="4130415"/>
                </a:lnTo>
                <a:lnTo>
                  <a:pt x="826726" y="4128625"/>
                </a:lnTo>
                <a:cubicBezTo>
                  <a:pt x="819549" y="4124319"/>
                  <a:pt x="814889" y="4116788"/>
                  <a:pt x="808971" y="4110869"/>
                </a:cubicBezTo>
                <a:cubicBezTo>
                  <a:pt x="808971" y="4110869"/>
                  <a:pt x="772066" y="4102203"/>
                  <a:pt x="755705" y="4093114"/>
                </a:cubicBezTo>
                <a:cubicBezTo>
                  <a:pt x="744730" y="4087017"/>
                  <a:pt x="737950" y="4075359"/>
                  <a:pt x="729072" y="4066481"/>
                </a:cubicBezTo>
                <a:cubicBezTo>
                  <a:pt x="729072" y="4066481"/>
                  <a:pt x="692909" y="4056327"/>
                  <a:pt x="675806" y="4048726"/>
                </a:cubicBezTo>
                <a:cubicBezTo>
                  <a:pt x="666056" y="4044393"/>
                  <a:pt x="658051" y="4036889"/>
                  <a:pt x="649173" y="4030970"/>
                </a:cubicBezTo>
                <a:cubicBezTo>
                  <a:pt x="602296" y="4015345"/>
                  <a:pt x="630326" y="4027284"/>
                  <a:pt x="569274" y="3986582"/>
                </a:cubicBezTo>
                <a:cubicBezTo>
                  <a:pt x="555345" y="3977296"/>
                  <a:pt x="547385" y="3960801"/>
                  <a:pt x="533763" y="3951071"/>
                </a:cubicBezTo>
                <a:cubicBezTo>
                  <a:pt x="479187" y="3912089"/>
                  <a:pt x="532639" y="3980459"/>
                  <a:pt x="489375" y="3915561"/>
                </a:cubicBezTo>
                <a:lnTo>
                  <a:pt x="462742" y="3906683"/>
                </a:lnTo>
                <a:cubicBezTo>
                  <a:pt x="447256" y="3901521"/>
                  <a:pt x="407015" y="3872536"/>
                  <a:pt x="391720" y="3853417"/>
                </a:cubicBezTo>
                <a:cubicBezTo>
                  <a:pt x="385055" y="3845086"/>
                  <a:pt x="379883" y="3835662"/>
                  <a:pt x="373965" y="3826784"/>
                </a:cubicBezTo>
                <a:cubicBezTo>
                  <a:pt x="365087" y="3820866"/>
                  <a:pt x="355529" y="3815859"/>
                  <a:pt x="347332" y="3809029"/>
                </a:cubicBezTo>
                <a:cubicBezTo>
                  <a:pt x="311189" y="3778910"/>
                  <a:pt x="318181" y="3773121"/>
                  <a:pt x="285188" y="3729130"/>
                </a:cubicBezTo>
                <a:cubicBezTo>
                  <a:pt x="280166" y="3722434"/>
                  <a:pt x="272662" y="3717910"/>
                  <a:pt x="267433" y="3711374"/>
                </a:cubicBezTo>
                <a:cubicBezTo>
                  <a:pt x="247765" y="3686789"/>
                  <a:pt x="250177" y="3686238"/>
                  <a:pt x="240800" y="3658108"/>
                </a:cubicBezTo>
                <a:cubicBezTo>
                  <a:pt x="234052" y="3637864"/>
                  <a:pt x="214119" y="3624269"/>
                  <a:pt x="205289" y="3604842"/>
                </a:cubicBezTo>
                <a:cubicBezTo>
                  <a:pt x="199045" y="3591105"/>
                  <a:pt x="199371" y="3575250"/>
                  <a:pt x="196412" y="3560454"/>
                </a:cubicBezTo>
                <a:cubicBezTo>
                  <a:pt x="192742" y="3542102"/>
                  <a:pt x="184034" y="3525115"/>
                  <a:pt x="178656" y="3507188"/>
                </a:cubicBezTo>
                <a:cubicBezTo>
                  <a:pt x="175150" y="3495501"/>
                  <a:pt x="172738" y="3483514"/>
                  <a:pt x="169779" y="3471677"/>
                </a:cubicBezTo>
                <a:lnTo>
                  <a:pt x="152023" y="3453922"/>
                </a:lnTo>
                <a:cubicBezTo>
                  <a:pt x="144820" y="3446719"/>
                  <a:pt x="129413" y="3381237"/>
                  <a:pt x="125390" y="3365145"/>
                </a:cubicBezTo>
                <a:cubicBezTo>
                  <a:pt x="116512" y="3356267"/>
                  <a:pt x="105721" y="3348958"/>
                  <a:pt x="98757" y="3338512"/>
                </a:cubicBezTo>
                <a:cubicBezTo>
                  <a:pt x="93664" y="3330873"/>
                  <a:pt x="82185" y="3281099"/>
                  <a:pt x="81002" y="3276368"/>
                </a:cubicBezTo>
                <a:lnTo>
                  <a:pt x="63247" y="3249735"/>
                </a:lnTo>
                <a:cubicBezTo>
                  <a:pt x="51410" y="3231980"/>
                  <a:pt x="32269" y="3217321"/>
                  <a:pt x="27736" y="3196469"/>
                </a:cubicBezTo>
                <a:cubicBezTo>
                  <a:pt x="20842" y="3164755"/>
                  <a:pt x="2451" y="3069486"/>
                  <a:pt x="27736" y="3018916"/>
                </a:cubicBezTo>
                <a:cubicBezTo>
                  <a:pt x="32508" y="3009373"/>
                  <a:pt x="39573" y="3001161"/>
                  <a:pt x="45491" y="2992283"/>
                </a:cubicBezTo>
                <a:cubicBezTo>
                  <a:pt x="95274" y="2975688"/>
                  <a:pt x="63045" y="2985675"/>
                  <a:pt x="143146" y="2965650"/>
                </a:cubicBezTo>
                <a:cubicBezTo>
                  <a:pt x="161303" y="2961111"/>
                  <a:pt x="178486" y="2953273"/>
                  <a:pt x="196412" y="2947895"/>
                </a:cubicBezTo>
                <a:cubicBezTo>
                  <a:pt x="208098" y="2944389"/>
                  <a:pt x="220190" y="2942369"/>
                  <a:pt x="231922" y="2939017"/>
                </a:cubicBezTo>
                <a:cubicBezTo>
                  <a:pt x="240920" y="2936446"/>
                  <a:pt x="257809" y="2939467"/>
                  <a:pt x="258555" y="2930139"/>
                </a:cubicBezTo>
                <a:cubicBezTo>
                  <a:pt x="270121" y="2785569"/>
                  <a:pt x="264474" y="2640135"/>
                  <a:pt x="267433" y="2495133"/>
                </a:cubicBezTo>
                <a:cubicBezTo>
                  <a:pt x="253783" y="2454185"/>
                  <a:pt x="260390" y="2477676"/>
                  <a:pt x="249678" y="2424112"/>
                </a:cubicBezTo>
                <a:cubicBezTo>
                  <a:pt x="247843" y="2414936"/>
                  <a:pt x="243759" y="2406357"/>
                  <a:pt x="240800" y="2397479"/>
                </a:cubicBezTo>
                <a:cubicBezTo>
                  <a:pt x="234882" y="2379724"/>
                  <a:pt x="228423" y="2362139"/>
                  <a:pt x="223045" y="2344213"/>
                </a:cubicBezTo>
                <a:cubicBezTo>
                  <a:pt x="219539" y="2332526"/>
                  <a:pt x="217519" y="2320434"/>
                  <a:pt x="214167" y="2308702"/>
                </a:cubicBezTo>
                <a:lnTo>
                  <a:pt x="210943" y="2297786"/>
                </a:lnTo>
                <a:lnTo>
                  <a:pt x="207444" y="2279678"/>
                </a:lnTo>
                <a:cubicBezTo>
                  <a:pt x="204982" y="2267837"/>
                  <a:pt x="201419" y="2251331"/>
                  <a:pt x="196412" y="2228803"/>
                </a:cubicBezTo>
                <a:cubicBezTo>
                  <a:pt x="194382" y="2219668"/>
                  <a:pt x="188013" y="2211516"/>
                  <a:pt x="187534" y="2202170"/>
                </a:cubicBezTo>
                <a:cubicBezTo>
                  <a:pt x="182076" y="2095737"/>
                  <a:pt x="181615" y="1989106"/>
                  <a:pt x="178656" y="1882574"/>
                </a:cubicBezTo>
                <a:lnTo>
                  <a:pt x="160901" y="1811553"/>
                </a:lnTo>
                <a:cubicBezTo>
                  <a:pt x="158631" y="1802474"/>
                  <a:pt x="154982" y="1793798"/>
                  <a:pt x="152023" y="1784920"/>
                </a:cubicBezTo>
                <a:lnTo>
                  <a:pt x="134268" y="1731654"/>
                </a:lnTo>
                <a:cubicBezTo>
                  <a:pt x="134268" y="1731654"/>
                  <a:pt x="97684" y="1697155"/>
                  <a:pt x="81002" y="1678388"/>
                </a:cubicBezTo>
                <a:cubicBezTo>
                  <a:pt x="73914" y="1670413"/>
                  <a:pt x="69912" y="1660087"/>
                  <a:pt x="63247" y="1651755"/>
                </a:cubicBezTo>
                <a:cubicBezTo>
                  <a:pt x="35393" y="1616937"/>
                  <a:pt x="52030" y="1653617"/>
                  <a:pt x="36614" y="1607366"/>
                </a:cubicBezTo>
                <a:cubicBezTo>
                  <a:pt x="13223" y="1583976"/>
                  <a:pt x="16526" y="1593369"/>
                  <a:pt x="9981" y="1554100"/>
                </a:cubicBezTo>
                <a:cubicBezTo>
                  <a:pt x="6059" y="1530567"/>
                  <a:pt x="-3165" y="1506552"/>
                  <a:pt x="1103" y="1483079"/>
                </a:cubicBezTo>
                <a:cubicBezTo>
                  <a:pt x="3349" y="1470727"/>
                  <a:pt x="15425" y="1458908"/>
                  <a:pt x="27736" y="1456446"/>
                </a:cubicBezTo>
                <a:cubicBezTo>
                  <a:pt x="77151" y="1446563"/>
                  <a:pt x="128349" y="1450527"/>
                  <a:pt x="178656" y="1447568"/>
                </a:cubicBezTo>
                <a:cubicBezTo>
                  <a:pt x="212739" y="1454385"/>
                  <a:pt x="229968" y="1453782"/>
                  <a:pt x="258555" y="1474201"/>
                </a:cubicBezTo>
                <a:cubicBezTo>
                  <a:pt x="316743" y="1515764"/>
                  <a:pt x="254690" y="1490667"/>
                  <a:pt x="311821" y="1509712"/>
                </a:cubicBezTo>
                <a:cubicBezTo>
                  <a:pt x="320699" y="1506753"/>
                  <a:pt x="331147" y="1506680"/>
                  <a:pt x="338454" y="1500834"/>
                </a:cubicBezTo>
                <a:cubicBezTo>
                  <a:pt x="354101" y="1488317"/>
                  <a:pt x="359239" y="1465115"/>
                  <a:pt x="365087" y="1447568"/>
                </a:cubicBezTo>
                <a:cubicBezTo>
                  <a:pt x="386690" y="1382755"/>
                  <a:pt x="376924" y="1311444"/>
                  <a:pt x="382843" y="1243382"/>
                </a:cubicBezTo>
                <a:cubicBezTo>
                  <a:pt x="382843" y="1243382"/>
                  <a:pt x="392997" y="1207219"/>
                  <a:pt x="400598" y="1190116"/>
                </a:cubicBezTo>
                <a:cubicBezTo>
                  <a:pt x="404931" y="1180366"/>
                  <a:pt x="412435" y="1172361"/>
                  <a:pt x="418353" y="1163483"/>
                </a:cubicBezTo>
                <a:lnTo>
                  <a:pt x="444986" y="1154605"/>
                </a:lnTo>
                <a:cubicBezTo>
                  <a:pt x="462741" y="1148687"/>
                  <a:pt x="481512" y="1145220"/>
                  <a:pt x="498252" y="1136850"/>
                </a:cubicBezTo>
                <a:cubicBezTo>
                  <a:pt x="531287" y="1120332"/>
                  <a:pt x="533496" y="1110618"/>
                  <a:pt x="551518" y="1083584"/>
                </a:cubicBezTo>
                <a:cubicBezTo>
                  <a:pt x="560396" y="1077666"/>
                  <a:pt x="571486" y="1074160"/>
                  <a:pt x="578151" y="1065829"/>
                </a:cubicBezTo>
                <a:cubicBezTo>
                  <a:pt x="583997" y="1058522"/>
                  <a:pt x="586524" y="1048540"/>
                  <a:pt x="587029" y="1039196"/>
                </a:cubicBezTo>
                <a:cubicBezTo>
                  <a:pt x="592462" y="938686"/>
                  <a:pt x="592948" y="837969"/>
                  <a:pt x="595907" y="737355"/>
                </a:cubicBezTo>
                <a:cubicBezTo>
                  <a:pt x="563062" y="704510"/>
                  <a:pt x="582794" y="726564"/>
                  <a:pt x="542641" y="666333"/>
                </a:cubicBezTo>
                <a:cubicBezTo>
                  <a:pt x="481498" y="625572"/>
                  <a:pt x="555844" y="677650"/>
                  <a:pt x="480497" y="613067"/>
                </a:cubicBezTo>
                <a:cubicBezTo>
                  <a:pt x="472396" y="606123"/>
                  <a:pt x="463407" y="600084"/>
                  <a:pt x="453864" y="595312"/>
                </a:cubicBezTo>
                <a:cubicBezTo>
                  <a:pt x="445494" y="591127"/>
                  <a:pt x="434538" y="592280"/>
                  <a:pt x="427231" y="586434"/>
                </a:cubicBezTo>
                <a:cubicBezTo>
                  <a:pt x="418900" y="579769"/>
                  <a:pt x="415394" y="568679"/>
                  <a:pt x="409476" y="559801"/>
                </a:cubicBezTo>
                <a:cubicBezTo>
                  <a:pt x="409476" y="559801"/>
                  <a:pt x="373281" y="537094"/>
                  <a:pt x="356210" y="524291"/>
                </a:cubicBezTo>
                <a:cubicBezTo>
                  <a:pt x="349514" y="519269"/>
                  <a:pt x="344990" y="511764"/>
                  <a:pt x="338454" y="506535"/>
                </a:cubicBezTo>
                <a:cubicBezTo>
                  <a:pt x="330122" y="499870"/>
                  <a:pt x="319366" y="496325"/>
                  <a:pt x="311821" y="488780"/>
                </a:cubicBezTo>
                <a:cubicBezTo>
                  <a:pt x="304276" y="481235"/>
                  <a:pt x="300896" y="470344"/>
                  <a:pt x="294066" y="462147"/>
                </a:cubicBezTo>
                <a:cubicBezTo>
                  <a:pt x="286029" y="452502"/>
                  <a:pt x="269273" y="447933"/>
                  <a:pt x="267433" y="435514"/>
                </a:cubicBezTo>
                <a:cubicBezTo>
                  <a:pt x="257016" y="365199"/>
                  <a:pt x="261514" y="293471"/>
                  <a:pt x="258555" y="222450"/>
                </a:cubicBezTo>
                <a:cubicBezTo>
                  <a:pt x="261514" y="213572"/>
                  <a:pt x="263248" y="204187"/>
                  <a:pt x="267433" y="195817"/>
                </a:cubicBezTo>
                <a:cubicBezTo>
                  <a:pt x="291418" y="147847"/>
                  <a:pt x="296268" y="167953"/>
                  <a:pt x="365087" y="160306"/>
                </a:cubicBezTo>
                <a:lnTo>
                  <a:pt x="391720" y="169184"/>
                </a:lnTo>
                <a:lnTo>
                  <a:pt x="444986" y="186939"/>
                </a:lnTo>
                <a:cubicBezTo>
                  <a:pt x="467244" y="194358"/>
                  <a:pt x="492899" y="236615"/>
                  <a:pt x="507130" y="257961"/>
                </a:cubicBezTo>
                <a:cubicBezTo>
                  <a:pt x="573255" y="302043"/>
                  <a:pt x="492041" y="245387"/>
                  <a:pt x="560396" y="302349"/>
                </a:cubicBezTo>
                <a:cubicBezTo>
                  <a:pt x="627591" y="358344"/>
                  <a:pt x="553127" y="286202"/>
                  <a:pt x="604785" y="337860"/>
                </a:cubicBezTo>
                <a:cubicBezTo>
                  <a:pt x="649173" y="340819"/>
                  <a:pt x="693463" y="346737"/>
                  <a:pt x="737950" y="346737"/>
                </a:cubicBezTo>
                <a:cubicBezTo>
                  <a:pt x="747308" y="346737"/>
                  <a:pt x="759940" y="345985"/>
                  <a:pt x="764583" y="337860"/>
                </a:cubicBezTo>
                <a:cubicBezTo>
                  <a:pt x="773514" y="322231"/>
                  <a:pt x="770501" y="302349"/>
                  <a:pt x="773460" y="284594"/>
                </a:cubicBezTo>
                <a:cubicBezTo>
                  <a:pt x="773460" y="284594"/>
                  <a:pt x="759154" y="249723"/>
                  <a:pt x="755705" y="231328"/>
                </a:cubicBezTo>
                <a:cubicBezTo>
                  <a:pt x="750224" y="202097"/>
                  <a:pt x="749786" y="172143"/>
                  <a:pt x="746827" y="142551"/>
                </a:cubicBezTo>
                <a:lnTo>
                  <a:pt x="755705" y="115918"/>
                </a:lnTo>
                <a:lnTo>
                  <a:pt x="773460" y="62652"/>
                </a:lnTo>
                <a:cubicBezTo>
                  <a:pt x="773460" y="62652"/>
                  <a:pt x="796261" y="38035"/>
                  <a:pt x="808971" y="27141"/>
                </a:cubicBezTo>
                <a:cubicBezTo>
                  <a:pt x="817072" y="20197"/>
                  <a:pt x="825080" y="11140"/>
                  <a:pt x="835604" y="9386"/>
                </a:cubicBezTo>
                <a:cubicBezTo>
                  <a:pt x="879486" y="2072"/>
                  <a:pt x="924381" y="3467"/>
                  <a:pt x="968769" y="508"/>
                </a:cubicBezTo>
                <a:cubicBezTo>
                  <a:pt x="1064035" y="6112"/>
                  <a:pt x="1090955" y="-689"/>
                  <a:pt x="1103902" y="59"/>
                </a:cubicBezTo>
                <a:close/>
              </a:path>
            </a:pathLst>
          </a:custGeom>
        </p:spPr>
      </p:pic>
      <p:sp>
        <p:nvSpPr>
          <p:cNvPr id="13" name="文本框 12"/>
          <p:cNvSpPr txBox="1"/>
          <p:nvPr/>
        </p:nvSpPr>
        <p:spPr>
          <a:xfrm>
            <a:off x="5266872" y="3577286"/>
            <a:ext cx="3368040" cy="400110"/>
          </a:xfrm>
          <a:prstGeom prst="rect">
            <a:avLst/>
          </a:prstGeom>
          <a:noFill/>
        </p:spPr>
        <p:txBody>
          <a:bodyPr wrap="square" rtlCol="0">
            <a:spAutoFit/>
          </a:bodyPr>
          <a:lstStyle/>
          <a:p>
            <a:pPr algn="dist"/>
            <a:r>
              <a:rPr lang="en-US" altLang="zh-CN" sz="2000" dirty="0">
                <a:solidFill>
                  <a:schemeClr val="tx1">
                    <a:lumMod val="75000"/>
                    <a:lumOff val="25000"/>
                  </a:schemeClr>
                </a:solidFill>
                <a:latin typeface="+mj-lt"/>
              </a:rPr>
              <a:t>Click Here To Add A Title</a:t>
            </a:r>
            <a:endParaRPr lang="en-US" altLang="zh-CN" sz="2000" dirty="0">
              <a:solidFill>
                <a:schemeClr val="tx1">
                  <a:lumMod val="75000"/>
                  <a:lumOff val="25000"/>
                </a:schemeClr>
              </a:solidFill>
              <a:latin typeface="+mj-lt"/>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椭圆 15"/>
          <p:cNvSpPr/>
          <p:nvPr/>
        </p:nvSpPr>
        <p:spPr>
          <a:xfrm>
            <a:off x="5703107" y="3065953"/>
            <a:ext cx="785786" cy="785786"/>
          </a:xfrm>
          <a:prstGeom prst="ellipse">
            <a:avLst/>
          </a:prstGeom>
          <a:solidFill>
            <a:srgbClr val="D9D0C7">
              <a:alpha val="4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4" name="任意多边形: 形状 3"/>
          <p:cNvSpPr/>
          <p:nvPr/>
        </p:nvSpPr>
        <p:spPr>
          <a:xfrm rot="8545627">
            <a:off x="5689208" y="2085342"/>
            <a:ext cx="1061721" cy="1300480"/>
          </a:xfrm>
          <a:custGeom>
            <a:avLst/>
            <a:gdLst>
              <a:gd name="connsiteX0" fmla="*/ 650240 w 1061721"/>
              <a:gd name="connsiteY0" fmla="*/ 0 h 1300480"/>
              <a:gd name="connsiteX1" fmla="*/ 1013796 w 1061721"/>
              <a:gd name="connsiteY1" fmla="*/ 111051 h 1300480"/>
              <a:gd name="connsiteX2" fmla="*/ 1061721 w 1061721"/>
              <a:gd name="connsiteY2" fmla="*/ 150593 h 1300480"/>
              <a:gd name="connsiteX3" fmla="*/ 1013413 w 1061721"/>
              <a:gd name="connsiteY3" fmla="*/ 190451 h 1300480"/>
              <a:gd name="connsiteX4" fmla="*/ 822962 w 1061721"/>
              <a:gd name="connsiteY4" fmla="*/ 650240 h 1300480"/>
              <a:gd name="connsiteX5" fmla="*/ 1013413 w 1061721"/>
              <a:gd name="connsiteY5" fmla="*/ 1110029 h 1300480"/>
              <a:gd name="connsiteX6" fmla="*/ 1061721 w 1061721"/>
              <a:gd name="connsiteY6" fmla="*/ 1149887 h 1300480"/>
              <a:gd name="connsiteX7" fmla="*/ 1013796 w 1061721"/>
              <a:gd name="connsiteY7" fmla="*/ 1189429 h 1300480"/>
              <a:gd name="connsiteX8" fmla="*/ 650240 w 1061721"/>
              <a:gd name="connsiteY8" fmla="*/ 1300480 h 1300480"/>
              <a:gd name="connsiteX9" fmla="*/ 0 w 1061721"/>
              <a:gd name="connsiteY9" fmla="*/ 650240 h 1300480"/>
              <a:gd name="connsiteX10" fmla="*/ 650240 w 1061721"/>
              <a:gd name="connsiteY10" fmla="*/ 0 h 1300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61721" h="1300480">
                <a:moveTo>
                  <a:pt x="650240" y="0"/>
                </a:moveTo>
                <a:cubicBezTo>
                  <a:pt x="784910" y="0"/>
                  <a:pt x="910017" y="40939"/>
                  <a:pt x="1013796" y="111051"/>
                </a:cubicBezTo>
                <a:lnTo>
                  <a:pt x="1061721" y="150593"/>
                </a:lnTo>
                <a:lnTo>
                  <a:pt x="1013413" y="190451"/>
                </a:lnTo>
                <a:cubicBezTo>
                  <a:pt x="895743" y="308121"/>
                  <a:pt x="822962" y="470681"/>
                  <a:pt x="822962" y="650240"/>
                </a:cubicBezTo>
                <a:cubicBezTo>
                  <a:pt x="822962" y="829799"/>
                  <a:pt x="895743" y="992359"/>
                  <a:pt x="1013413" y="1110029"/>
                </a:cubicBezTo>
                <a:lnTo>
                  <a:pt x="1061721" y="1149887"/>
                </a:lnTo>
                <a:lnTo>
                  <a:pt x="1013796" y="1189429"/>
                </a:lnTo>
                <a:cubicBezTo>
                  <a:pt x="910017" y="1259541"/>
                  <a:pt x="784910" y="1300480"/>
                  <a:pt x="650240" y="1300480"/>
                </a:cubicBezTo>
                <a:cubicBezTo>
                  <a:pt x="291122" y="1300480"/>
                  <a:pt x="0" y="1009358"/>
                  <a:pt x="0" y="650240"/>
                </a:cubicBezTo>
                <a:cubicBezTo>
                  <a:pt x="0" y="291122"/>
                  <a:pt x="291122" y="0"/>
                  <a:pt x="650240" y="0"/>
                </a:cubicBezTo>
                <a:close/>
              </a:path>
            </a:pathLst>
          </a:custGeom>
          <a:solidFill>
            <a:srgbClr val="F1C9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5" name="任意多边形: 形状 4"/>
          <p:cNvSpPr/>
          <p:nvPr/>
        </p:nvSpPr>
        <p:spPr>
          <a:xfrm rot="15803662">
            <a:off x="6142228" y="3257598"/>
            <a:ext cx="1061721" cy="1300480"/>
          </a:xfrm>
          <a:custGeom>
            <a:avLst/>
            <a:gdLst>
              <a:gd name="connsiteX0" fmla="*/ 650240 w 1061721"/>
              <a:gd name="connsiteY0" fmla="*/ 0 h 1300480"/>
              <a:gd name="connsiteX1" fmla="*/ 1013796 w 1061721"/>
              <a:gd name="connsiteY1" fmla="*/ 111051 h 1300480"/>
              <a:gd name="connsiteX2" fmla="*/ 1061721 w 1061721"/>
              <a:gd name="connsiteY2" fmla="*/ 150593 h 1300480"/>
              <a:gd name="connsiteX3" fmla="*/ 1013413 w 1061721"/>
              <a:gd name="connsiteY3" fmla="*/ 190451 h 1300480"/>
              <a:gd name="connsiteX4" fmla="*/ 822962 w 1061721"/>
              <a:gd name="connsiteY4" fmla="*/ 650240 h 1300480"/>
              <a:gd name="connsiteX5" fmla="*/ 1013413 w 1061721"/>
              <a:gd name="connsiteY5" fmla="*/ 1110029 h 1300480"/>
              <a:gd name="connsiteX6" fmla="*/ 1061721 w 1061721"/>
              <a:gd name="connsiteY6" fmla="*/ 1149887 h 1300480"/>
              <a:gd name="connsiteX7" fmla="*/ 1013796 w 1061721"/>
              <a:gd name="connsiteY7" fmla="*/ 1189429 h 1300480"/>
              <a:gd name="connsiteX8" fmla="*/ 650240 w 1061721"/>
              <a:gd name="connsiteY8" fmla="*/ 1300480 h 1300480"/>
              <a:gd name="connsiteX9" fmla="*/ 0 w 1061721"/>
              <a:gd name="connsiteY9" fmla="*/ 650240 h 1300480"/>
              <a:gd name="connsiteX10" fmla="*/ 650240 w 1061721"/>
              <a:gd name="connsiteY10" fmla="*/ 0 h 1300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61721" h="1300480">
                <a:moveTo>
                  <a:pt x="650240" y="0"/>
                </a:moveTo>
                <a:cubicBezTo>
                  <a:pt x="784910" y="0"/>
                  <a:pt x="910017" y="40939"/>
                  <a:pt x="1013796" y="111051"/>
                </a:cubicBezTo>
                <a:lnTo>
                  <a:pt x="1061721" y="150593"/>
                </a:lnTo>
                <a:lnTo>
                  <a:pt x="1013413" y="190451"/>
                </a:lnTo>
                <a:cubicBezTo>
                  <a:pt x="895743" y="308121"/>
                  <a:pt x="822962" y="470681"/>
                  <a:pt x="822962" y="650240"/>
                </a:cubicBezTo>
                <a:cubicBezTo>
                  <a:pt x="822962" y="829799"/>
                  <a:pt x="895743" y="992359"/>
                  <a:pt x="1013413" y="1110029"/>
                </a:cubicBezTo>
                <a:lnTo>
                  <a:pt x="1061721" y="1149887"/>
                </a:lnTo>
                <a:lnTo>
                  <a:pt x="1013796" y="1189429"/>
                </a:lnTo>
                <a:cubicBezTo>
                  <a:pt x="910017" y="1259541"/>
                  <a:pt x="784910" y="1300480"/>
                  <a:pt x="650240" y="1300480"/>
                </a:cubicBezTo>
                <a:cubicBezTo>
                  <a:pt x="291122" y="1300480"/>
                  <a:pt x="0" y="1009358"/>
                  <a:pt x="0" y="650240"/>
                </a:cubicBezTo>
                <a:cubicBezTo>
                  <a:pt x="0" y="291122"/>
                  <a:pt x="291122" y="0"/>
                  <a:pt x="650240" y="0"/>
                </a:cubicBezTo>
                <a:close/>
              </a:path>
            </a:pathLst>
          </a:custGeom>
          <a:solidFill>
            <a:srgbClr val="A7D8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6" name="任意多边形: 形状 5"/>
          <p:cNvSpPr/>
          <p:nvPr/>
        </p:nvSpPr>
        <p:spPr>
          <a:xfrm rot="1404795">
            <a:off x="4892282" y="3062251"/>
            <a:ext cx="1061721" cy="1300480"/>
          </a:xfrm>
          <a:custGeom>
            <a:avLst/>
            <a:gdLst>
              <a:gd name="connsiteX0" fmla="*/ 650240 w 1061721"/>
              <a:gd name="connsiteY0" fmla="*/ 0 h 1300480"/>
              <a:gd name="connsiteX1" fmla="*/ 1013796 w 1061721"/>
              <a:gd name="connsiteY1" fmla="*/ 111051 h 1300480"/>
              <a:gd name="connsiteX2" fmla="*/ 1061721 w 1061721"/>
              <a:gd name="connsiteY2" fmla="*/ 150593 h 1300480"/>
              <a:gd name="connsiteX3" fmla="*/ 1013413 w 1061721"/>
              <a:gd name="connsiteY3" fmla="*/ 190451 h 1300480"/>
              <a:gd name="connsiteX4" fmla="*/ 822962 w 1061721"/>
              <a:gd name="connsiteY4" fmla="*/ 650240 h 1300480"/>
              <a:gd name="connsiteX5" fmla="*/ 1013413 w 1061721"/>
              <a:gd name="connsiteY5" fmla="*/ 1110029 h 1300480"/>
              <a:gd name="connsiteX6" fmla="*/ 1061721 w 1061721"/>
              <a:gd name="connsiteY6" fmla="*/ 1149887 h 1300480"/>
              <a:gd name="connsiteX7" fmla="*/ 1013796 w 1061721"/>
              <a:gd name="connsiteY7" fmla="*/ 1189429 h 1300480"/>
              <a:gd name="connsiteX8" fmla="*/ 650240 w 1061721"/>
              <a:gd name="connsiteY8" fmla="*/ 1300480 h 1300480"/>
              <a:gd name="connsiteX9" fmla="*/ 0 w 1061721"/>
              <a:gd name="connsiteY9" fmla="*/ 650240 h 1300480"/>
              <a:gd name="connsiteX10" fmla="*/ 650240 w 1061721"/>
              <a:gd name="connsiteY10" fmla="*/ 0 h 1300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61721" h="1300480">
                <a:moveTo>
                  <a:pt x="650240" y="0"/>
                </a:moveTo>
                <a:cubicBezTo>
                  <a:pt x="784910" y="0"/>
                  <a:pt x="910017" y="40939"/>
                  <a:pt x="1013796" y="111051"/>
                </a:cubicBezTo>
                <a:lnTo>
                  <a:pt x="1061721" y="150593"/>
                </a:lnTo>
                <a:lnTo>
                  <a:pt x="1013413" y="190451"/>
                </a:lnTo>
                <a:cubicBezTo>
                  <a:pt x="895743" y="308121"/>
                  <a:pt x="822962" y="470681"/>
                  <a:pt x="822962" y="650240"/>
                </a:cubicBezTo>
                <a:cubicBezTo>
                  <a:pt x="822962" y="829799"/>
                  <a:pt x="895743" y="992359"/>
                  <a:pt x="1013413" y="1110029"/>
                </a:cubicBezTo>
                <a:lnTo>
                  <a:pt x="1061721" y="1149887"/>
                </a:lnTo>
                <a:lnTo>
                  <a:pt x="1013796" y="1189429"/>
                </a:lnTo>
                <a:cubicBezTo>
                  <a:pt x="910017" y="1259541"/>
                  <a:pt x="784910" y="1300480"/>
                  <a:pt x="650240" y="1300480"/>
                </a:cubicBezTo>
                <a:cubicBezTo>
                  <a:pt x="291122" y="1300480"/>
                  <a:pt x="0" y="1009358"/>
                  <a:pt x="0" y="650240"/>
                </a:cubicBezTo>
                <a:cubicBezTo>
                  <a:pt x="0" y="291122"/>
                  <a:pt x="291122" y="0"/>
                  <a:pt x="650240" y="0"/>
                </a:cubicBezTo>
                <a:close/>
              </a:path>
            </a:pathLst>
          </a:custGeom>
          <a:solidFill>
            <a:srgbClr val="219B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7" name="文本框 6"/>
          <p:cNvSpPr txBox="1"/>
          <p:nvPr/>
        </p:nvSpPr>
        <p:spPr>
          <a:xfrm>
            <a:off x="537257" y="2646029"/>
            <a:ext cx="4359183" cy="782971"/>
          </a:xfrm>
          <a:prstGeom prst="rect">
            <a:avLst/>
          </a:prstGeom>
          <a:noFill/>
        </p:spPr>
        <p:txBody>
          <a:bodyPr wrap="square" rtlCol="0">
            <a:spAutoFit/>
          </a:bodyPr>
          <a:lstStyle/>
          <a:p>
            <a:pPr>
              <a:lnSpc>
                <a:spcPct val="130000"/>
              </a:lnSpc>
            </a:pPr>
            <a:r>
              <a:rPr lang="zh-CN" altLang="en-US" dirty="0">
                <a:solidFill>
                  <a:schemeClr val="tx1">
                    <a:lumMod val="75000"/>
                    <a:lumOff val="25000"/>
                  </a:schemeClr>
                </a:solidFill>
                <a:latin typeface="微软雅黑" panose="020B0503020204020204" charset="-122"/>
                <a:ea typeface="微软雅黑" panose="020B0503020204020204" charset="-122"/>
              </a:rPr>
              <a:t>点击此处可以添加你需要的内容，点击此处可以添加你需要的内容</a:t>
            </a:r>
            <a:endParaRPr lang="zh-CN" altLang="en-US" dirty="0">
              <a:solidFill>
                <a:schemeClr val="tx1">
                  <a:lumMod val="75000"/>
                  <a:lumOff val="25000"/>
                </a:schemeClr>
              </a:solidFill>
              <a:latin typeface="微软雅黑" panose="020B0503020204020204" charset="-122"/>
              <a:ea typeface="微软雅黑" panose="020B0503020204020204" charset="-122"/>
            </a:endParaRPr>
          </a:p>
        </p:txBody>
      </p:sp>
      <p:sp>
        <p:nvSpPr>
          <p:cNvPr id="8" name="文本框 7"/>
          <p:cNvSpPr txBox="1"/>
          <p:nvPr/>
        </p:nvSpPr>
        <p:spPr>
          <a:xfrm>
            <a:off x="537257" y="3418860"/>
            <a:ext cx="4175081" cy="523220"/>
          </a:xfrm>
          <a:prstGeom prst="rect">
            <a:avLst/>
          </a:prstGeom>
          <a:noFill/>
        </p:spPr>
        <p:txBody>
          <a:bodyPr wrap="square" rtlCol="0">
            <a:spAutoFit/>
          </a:bodyPr>
          <a:lstStyle/>
          <a:p>
            <a:r>
              <a:rPr lang="en-US" altLang="zh-CN" sz="1400" dirty="0">
                <a:solidFill>
                  <a:schemeClr val="tx1">
                    <a:lumMod val="75000"/>
                    <a:lumOff val="25000"/>
                  </a:schemeClr>
                </a:solidFill>
                <a:latin typeface="微软雅黑" panose="020B0503020204020204" charset="-122"/>
                <a:ea typeface="微软雅黑" panose="020B0503020204020204" charset="-122"/>
              </a:rPr>
              <a:t>Click here to add what you need, Click here to add what you need</a:t>
            </a:r>
            <a:endParaRPr lang="en-US" altLang="zh-CN" sz="1400" dirty="0">
              <a:solidFill>
                <a:schemeClr val="tx1">
                  <a:lumMod val="75000"/>
                  <a:lumOff val="25000"/>
                </a:schemeClr>
              </a:solidFill>
              <a:latin typeface="微软雅黑" panose="020B0503020204020204" charset="-122"/>
              <a:ea typeface="微软雅黑" panose="020B0503020204020204" charset="-122"/>
            </a:endParaRPr>
          </a:p>
        </p:txBody>
      </p:sp>
      <p:sp>
        <p:nvSpPr>
          <p:cNvPr id="9" name="文本框 8"/>
          <p:cNvSpPr txBox="1"/>
          <p:nvPr/>
        </p:nvSpPr>
        <p:spPr>
          <a:xfrm>
            <a:off x="7545342" y="2646029"/>
            <a:ext cx="4359183" cy="782971"/>
          </a:xfrm>
          <a:prstGeom prst="rect">
            <a:avLst/>
          </a:prstGeom>
          <a:noFill/>
        </p:spPr>
        <p:txBody>
          <a:bodyPr wrap="square" rtlCol="0">
            <a:spAutoFit/>
          </a:bodyPr>
          <a:lstStyle/>
          <a:p>
            <a:pPr>
              <a:lnSpc>
                <a:spcPct val="130000"/>
              </a:lnSpc>
            </a:pPr>
            <a:r>
              <a:rPr lang="zh-CN" altLang="en-US" dirty="0">
                <a:solidFill>
                  <a:schemeClr val="tx1">
                    <a:lumMod val="75000"/>
                    <a:lumOff val="25000"/>
                  </a:schemeClr>
                </a:solidFill>
                <a:latin typeface="微软雅黑" panose="020B0503020204020204" charset="-122"/>
                <a:ea typeface="微软雅黑" panose="020B0503020204020204" charset="-122"/>
              </a:rPr>
              <a:t>点击此处可以添加你需要的内容，点击此处可以添加你需要的内容</a:t>
            </a:r>
            <a:endParaRPr lang="zh-CN" altLang="en-US" dirty="0">
              <a:solidFill>
                <a:schemeClr val="tx1">
                  <a:lumMod val="75000"/>
                  <a:lumOff val="25000"/>
                </a:schemeClr>
              </a:solidFill>
              <a:latin typeface="微软雅黑" panose="020B0503020204020204" charset="-122"/>
              <a:ea typeface="微软雅黑" panose="020B0503020204020204" charset="-122"/>
            </a:endParaRPr>
          </a:p>
        </p:txBody>
      </p:sp>
      <p:sp>
        <p:nvSpPr>
          <p:cNvPr id="10" name="文本框 9"/>
          <p:cNvSpPr txBox="1"/>
          <p:nvPr/>
        </p:nvSpPr>
        <p:spPr>
          <a:xfrm>
            <a:off x="7545342" y="3418860"/>
            <a:ext cx="4175081" cy="523220"/>
          </a:xfrm>
          <a:prstGeom prst="rect">
            <a:avLst/>
          </a:prstGeom>
          <a:noFill/>
        </p:spPr>
        <p:txBody>
          <a:bodyPr wrap="square" rtlCol="0">
            <a:spAutoFit/>
          </a:bodyPr>
          <a:lstStyle/>
          <a:p>
            <a:r>
              <a:rPr lang="en-US" altLang="zh-CN" sz="1400" dirty="0">
                <a:solidFill>
                  <a:schemeClr val="tx1">
                    <a:lumMod val="75000"/>
                    <a:lumOff val="25000"/>
                  </a:schemeClr>
                </a:solidFill>
                <a:latin typeface="微软雅黑" panose="020B0503020204020204" charset="-122"/>
                <a:ea typeface="微软雅黑" panose="020B0503020204020204" charset="-122"/>
              </a:rPr>
              <a:t>Click here to add what you need, Click here to add what you need</a:t>
            </a:r>
            <a:endParaRPr lang="en-US" altLang="zh-CN" sz="1400" dirty="0">
              <a:solidFill>
                <a:schemeClr val="tx1">
                  <a:lumMod val="75000"/>
                  <a:lumOff val="25000"/>
                </a:schemeClr>
              </a:solidFill>
              <a:latin typeface="微软雅黑" panose="020B0503020204020204" charset="-122"/>
              <a:ea typeface="微软雅黑" panose="020B0503020204020204" charset="-122"/>
            </a:endParaRPr>
          </a:p>
        </p:txBody>
      </p:sp>
      <p:sp>
        <p:nvSpPr>
          <p:cNvPr id="11" name="文本框 10"/>
          <p:cNvSpPr txBox="1"/>
          <p:nvPr/>
        </p:nvSpPr>
        <p:spPr>
          <a:xfrm>
            <a:off x="2937557" y="5301295"/>
            <a:ext cx="7580583" cy="422873"/>
          </a:xfrm>
          <a:prstGeom prst="rect">
            <a:avLst/>
          </a:prstGeom>
          <a:noFill/>
        </p:spPr>
        <p:txBody>
          <a:bodyPr wrap="square" rtlCol="0">
            <a:spAutoFit/>
          </a:bodyPr>
          <a:lstStyle/>
          <a:p>
            <a:pPr>
              <a:lnSpc>
                <a:spcPct val="130000"/>
              </a:lnSpc>
            </a:pPr>
            <a:r>
              <a:rPr lang="zh-CN" altLang="en-US" dirty="0">
                <a:solidFill>
                  <a:schemeClr val="tx1">
                    <a:lumMod val="75000"/>
                    <a:lumOff val="25000"/>
                  </a:schemeClr>
                </a:solidFill>
                <a:latin typeface="微软雅黑" panose="020B0503020204020204" charset="-122"/>
                <a:ea typeface="微软雅黑" panose="020B0503020204020204" charset="-122"/>
              </a:rPr>
              <a:t>点击此处可以添加你需要的内容，点击此处可以添加你需要的内容</a:t>
            </a:r>
            <a:endParaRPr lang="zh-CN" altLang="en-US" dirty="0">
              <a:solidFill>
                <a:schemeClr val="tx1">
                  <a:lumMod val="75000"/>
                  <a:lumOff val="25000"/>
                </a:schemeClr>
              </a:solidFill>
              <a:latin typeface="微软雅黑" panose="020B0503020204020204" charset="-122"/>
              <a:ea typeface="微软雅黑" panose="020B0503020204020204" charset="-122"/>
            </a:endParaRPr>
          </a:p>
        </p:txBody>
      </p:sp>
      <p:sp>
        <p:nvSpPr>
          <p:cNvPr id="12" name="iconfont-11253-5330824"/>
          <p:cNvSpPr>
            <a:spLocks noChangeAspect="1"/>
          </p:cNvSpPr>
          <p:nvPr/>
        </p:nvSpPr>
        <p:spPr bwMode="auto">
          <a:xfrm>
            <a:off x="2237699" y="5365989"/>
            <a:ext cx="447082" cy="327699"/>
          </a:xfrm>
          <a:custGeom>
            <a:avLst/>
            <a:gdLst>
              <a:gd name="T0" fmla="*/ 10000 w 10000"/>
              <a:gd name="T1" fmla="*/ 5332 h 7331"/>
              <a:gd name="T2" fmla="*/ 9414 w 10000"/>
              <a:gd name="T3" fmla="*/ 6746 h 7331"/>
              <a:gd name="T4" fmla="*/ 8000 w 10000"/>
              <a:gd name="T5" fmla="*/ 7331 h 7331"/>
              <a:gd name="T6" fmla="*/ 2334 w 10000"/>
              <a:gd name="T7" fmla="*/ 7331 h 7331"/>
              <a:gd name="T8" fmla="*/ 685 w 10000"/>
              <a:gd name="T9" fmla="*/ 6646 h 7331"/>
              <a:gd name="T10" fmla="*/ 0 w 10000"/>
              <a:gd name="T11" fmla="*/ 4999 h 7331"/>
              <a:gd name="T12" fmla="*/ 370 w 10000"/>
              <a:gd name="T13" fmla="*/ 3741 h 7331"/>
              <a:gd name="T14" fmla="*/ 1344 w 10000"/>
              <a:gd name="T15" fmla="*/ 2890 h 7331"/>
              <a:gd name="T16" fmla="*/ 1333 w 10000"/>
              <a:gd name="T17" fmla="*/ 2666 h 7331"/>
              <a:gd name="T18" fmla="*/ 2114 w 10000"/>
              <a:gd name="T19" fmla="*/ 781 h 7331"/>
              <a:gd name="T20" fmla="*/ 3999 w 10000"/>
              <a:gd name="T21" fmla="*/ 0 h 7331"/>
              <a:gd name="T22" fmla="*/ 5490 w 10000"/>
              <a:gd name="T23" fmla="*/ 457 h 7331"/>
              <a:gd name="T24" fmla="*/ 6468 w 10000"/>
              <a:gd name="T25" fmla="*/ 1656 h 7331"/>
              <a:gd name="T26" fmla="*/ 7331 w 10000"/>
              <a:gd name="T27" fmla="*/ 1333 h 7331"/>
              <a:gd name="T28" fmla="*/ 8274 w 10000"/>
              <a:gd name="T29" fmla="*/ 1725 h 7331"/>
              <a:gd name="T30" fmla="*/ 8665 w 10000"/>
              <a:gd name="T31" fmla="*/ 2667 h 7331"/>
              <a:gd name="T32" fmla="*/ 8451 w 10000"/>
              <a:gd name="T33" fmla="*/ 3386 h 7331"/>
              <a:gd name="T34" fmla="*/ 9561 w 10000"/>
              <a:gd name="T35" fmla="*/ 4087 h 7331"/>
              <a:gd name="T36" fmla="*/ 10000 w 10000"/>
              <a:gd name="T37" fmla="*/ 5332 h 73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000" h="7331">
                <a:moveTo>
                  <a:pt x="10000" y="5332"/>
                </a:moveTo>
                <a:cubicBezTo>
                  <a:pt x="10000" y="5885"/>
                  <a:pt x="9805" y="6355"/>
                  <a:pt x="9414" y="6746"/>
                </a:cubicBezTo>
                <a:cubicBezTo>
                  <a:pt x="9023" y="7137"/>
                  <a:pt x="8551" y="7331"/>
                  <a:pt x="8000" y="7331"/>
                </a:cubicBezTo>
                <a:lnTo>
                  <a:pt x="2334" y="7331"/>
                </a:lnTo>
                <a:cubicBezTo>
                  <a:pt x="1692" y="7331"/>
                  <a:pt x="1142" y="7103"/>
                  <a:pt x="685" y="6646"/>
                </a:cubicBezTo>
                <a:cubicBezTo>
                  <a:pt x="229" y="6190"/>
                  <a:pt x="0" y="5641"/>
                  <a:pt x="0" y="4999"/>
                </a:cubicBezTo>
                <a:cubicBezTo>
                  <a:pt x="0" y="4541"/>
                  <a:pt x="123" y="4121"/>
                  <a:pt x="370" y="3741"/>
                </a:cubicBezTo>
                <a:cubicBezTo>
                  <a:pt x="616" y="3361"/>
                  <a:pt x="941" y="3077"/>
                  <a:pt x="1344" y="2890"/>
                </a:cubicBezTo>
                <a:cubicBezTo>
                  <a:pt x="1338" y="2792"/>
                  <a:pt x="1333" y="2717"/>
                  <a:pt x="1333" y="2666"/>
                </a:cubicBezTo>
                <a:cubicBezTo>
                  <a:pt x="1333" y="1930"/>
                  <a:pt x="1594" y="1301"/>
                  <a:pt x="2114" y="781"/>
                </a:cubicBezTo>
                <a:cubicBezTo>
                  <a:pt x="2634" y="261"/>
                  <a:pt x="3263" y="0"/>
                  <a:pt x="3999" y="0"/>
                </a:cubicBezTo>
                <a:cubicBezTo>
                  <a:pt x="4548" y="0"/>
                  <a:pt x="5045" y="154"/>
                  <a:pt x="5490" y="457"/>
                </a:cubicBezTo>
                <a:cubicBezTo>
                  <a:pt x="5936" y="762"/>
                  <a:pt x="6261" y="1162"/>
                  <a:pt x="6468" y="1656"/>
                </a:cubicBezTo>
                <a:cubicBezTo>
                  <a:pt x="6711" y="1440"/>
                  <a:pt x="6999" y="1333"/>
                  <a:pt x="7331" y="1333"/>
                </a:cubicBezTo>
                <a:cubicBezTo>
                  <a:pt x="7699" y="1333"/>
                  <a:pt x="8014" y="1463"/>
                  <a:pt x="8274" y="1725"/>
                </a:cubicBezTo>
                <a:cubicBezTo>
                  <a:pt x="8534" y="1986"/>
                  <a:pt x="8665" y="2300"/>
                  <a:pt x="8665" y="2667"/>
                </a:cubicBezTo>
                <a:cubicBezTo>
                  <a:pt x="8665" y="2929"/>
                  <a:pt x="8594" y="3167"/>
                  <a:pt x="8451" y="3386"/>
                </a:cubicBezTo>
                <a:cubicBezTo>
                  <a:pt x="8899" y="3490"/>
                  <a:pt x="9269" y="3724"/>
                  <a:pt x="9561" y="4087"/>
                </a:cubicBezTo>
                <a:cubicBezTo>
                  <a:pt x="9854" y="4447"/>
                  <a:pt x="10000" y="4864"/>
                  <a:pt x="10000" y="5332"/>
                </a:cubicBezTo>
                <a:close/>
              </a:path>
            </a:pathLst>
          </a:custGeom>
          <a:solidFill>
            <a:srgbClr val="D9D0C7"/>
          </a:solidFill>
          <a:ln>
            <a:noFill/>
          </a:ln>
        </p:spPr>
      </p:sp>
      <p:grpSp>
        <p:nvGrpSpPr>
          <p:cNvPr id="2" name="组合 1"/>
          <p:cNvGrpSpPr/>
          <p:nvPr/>
        </p:nvGrpSpPr>
        <p:grpSpPr>
          <a:xfrm>
            <a:off x="-165100" y="-242570"/>
            <a:ext cx="3102610" cy="1320800"/>
            <a:chOff x="-526" y="-602"/>
            <a:chExt cx="4886" cy="2080"/>
          </a:xfrm>
        </p:grpSpPr>
        <p:pic>
          <p:nvPicPr>
            <p:cNvPr id="3" name="图片 2" descr="预览图_千图网_编号28361611"/>
            <p:cNvPicPr>
              <a:picLocks noChangeAspect="1"/>
            </p:cNvPicPr>
            <p:nvPr>
              <p:custDataLst>
                <p:tags r:id="rId1"/>
              </p:custDataLst>
            </p:nvPr>
          </p:nvPicPr>
          <p:blipFill>
            <a:blip r:embed="rId2"/>
            <a:srcRect l="-6839" t="69945" r="75708" b="-11994"/>
            <a:stretch>
              <a:fillRect/>
            </a:stretch>
          </p:blipFill>
          <p:spPr>
            <a:xfrm rot="10800000" flipH="1">
              <a:off x="-526" y="-602"/>
              <a:ext cx="2080" cy="2080"/>
            </a:xfrm>
            <a:prstGeom prst="sun">
              <a:avLst/>
            </a:prstGeom>
          </p:spPr>
        </p:pic>
        <p:sp>
          <p:nvSpPr>
            <p:cNvPr id="17" name="文本框 16"/>
            <p:cNvSpPr txBox="1"/>
            <p:nvPr/>
          </p:nvSpPr>
          <p:spPr>
            <a:xfrm>
              <a:off x="1506" y="26"/>
              <a:ext cx="2854" cy="824"/>
            </a:xfrm>
            <a:prstGeom prst="rect">
              <a:avLst/>
            </a:prstGeom>
            <a:noFill/>
          </p:spPr>
          <p:txBody>
            <a:bodyPr wrap="square" rtlCol="0">
              <a:spAutoFit/>
            </a:bodyPr>
            <a:p>
              <a:r>
                <a:rPr lang="zh-CN" altLang="en-US" sz="2800" dirty="0">
                  <a:latin typeface="+mj-ea"/>
                  <a:ea typeface="+mj-ea"/>
                </a:rPr>
                <a:t>添加标题</a:t>
              </a:r>
              <a:endParaRPr lang="zh-CN" altLang="en-US" sz="2800" dirty="0">
                <a:latin typeface="+mj-ea"/>
                <a:ea typeface="+mj-ea"/>
              </a:endParaRPr>
            </a:p>
          </p:txBody>
        </p:sp>
        <p:sp>
          <p:nvSpPr>
            <p:cNvPr id="18" name="文本框 17"/>
            <p:cNvSpPr txBox="1"/>
            <p:nvPr/>
          </p:nvSpPr>
          <p:spPr>
            <a:xfrm>
              <a:off x="1554" y="673"/>
              <a:ext cx="2512" cy="630"/>
            </a:xfrm>
            <a:prstGeom prst="rect">
              <a:avLst/>
            </a:prstGeom>
            <a:noFill/>
          </p:spPr>
          <p:txBody>
            <a:bodyPr wrap="square" rtlCol="0">
              <a:spAutoFit/>
            </a:bodyPr>
            <a:p>
              <a:r>
                <a:rPr lang="en-US" altLang="zh-CN" sz="2000" dirty="0">
                  <a:solidFill>
                    <a:schemeClr val="tx1">
                      <a:lumMod val="65000"/>
                      <a:lumOff val="35000"/>
                    </a:schemeClr>
                  </a:solidFill>
                  <a:latin typeface="+mj-lt"/>
                </a:rPr>
                <a:t>Add a title</a:t>
              </a:r>
              <a:endParaRPr lang="zh-CN" altLang="en-US" sz="2000" dirty="0">
                <a:solidFill>
                  <a:schemeClr val="tx1">
                    <a:lumMod val="65000"/>
                    <a:lumOff val="35000"/>
                  </a:schemeClr>
                </a:solidFill>
                <a:latin typeface="+mj-lt"/>
              </a:endParaRPr>
            </a:p>
          </p:txBody>
        </p:sp>
      </p:grpSp>
    </p:spTree>
    <p:custDataLst>
      <p:tags r:id="rId3"/>
    </p:custData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65100" y="-242570"/>
            <a:ext cx="3102610" cy="1320800"/>
            <a:chOff x="-526" y="-602"/>
            <a:chExt cx="4886" cy="2080"/>
          </a:xfrm>
        </p:grpSpPr>
        <p:pic>
          <p:nvPicPr>
            <p:cNvPr id="3" name="图片 2" descr="预览图_千图网_编号28361611"/>
            <p:cNvPicPr>
              <a:picLocks noChangeAspect="1"/>
            </p:cNvPicPr>
            <p:nvPr>
              <p:custDataLst>
                <p:tags r:id="rId1"/>
              </p:custDataLst>
            </p:nvPr>
          </p:nvPicPr>
          <p:blipFill>
            <a:blip r:embed="rId2"/>
            <a:srcRect l="-6839" t="69945" r="75708" b="-11994"/>
            <a:stretch>
              <a:fillRect/>
            </a:stretch>
          </p:blipFill>
          <p:spPr>
            <a:xfrm rot="10800000" flipH="1">
              <a:off x="-526" y="-602"/>
              <a:ext cx="2080" cy="2080"/>
            </a:xfrm>
            <a:prstGeom prst="sun">
              <a:avLst/>
            </a:prstGeom>
          </p:spPr>
        </p:pic>
        <p:sp>
          <p:nvSpPr>
            <p:cNvPr id="17" name="文本框 16"/>
            <p:cNvSpPr txBox="1"/>
            <p:nvPr/>
          </p:nvSpPr>
          <p:spPr>
            <a:xfrm>
              <a:off x="1506" y="26"/>
              <a:ext cx="2854" cy="824"/>
            </a:xfrm>
            <a:prstGeom prst="rect">
              <a:avLst/>
            </a:prstGeom>
            <a:noFill/>
          </p:spPr>
          <p:txBody>
            <a:bodyPr wrap="square" rtlCol="0">
              <a:spAutoFit/>
            </a:bodyPr>
            <a:p>
              <a:r>
                <a:rPr lang="zh-CN" altLang="en-US" sz="2800" dirty="0">
                  <a:latin typeface="+mj-ea"/>
                  <a:ea typeface="+mj-ea"/>
                </a:rPr>
                <a:t>添加标题</a:t>
              </a:r>
              <a:endParaRPr lang="zh-CN" altLang="en-US" sz="2800" dirty="0">
                <a:latin typeface="+mj-ea"/>
                <a:ea typeface="+mj-ea"/>
              </a:endParaRPr>
            </a:p>
          </p:txBody>
        </p:sp>
        <p:sp>
          <p:nvSpPr>
            <p:cNvPr id="18" name="文本框 17"/>
            <p:cNvSpPr txBox="1"/>
            <p:nvPr/>
          </p:nvSpPr>
          <p:spPr>
            <a:xfrm>
              <a:off x="1554" y="673"/>
              <a:ext cx="2512" cy="630"/>
            </a:xfrm>
            <a:prstGeom prst="rect">
              <a:avLst/>
            </a:prstGeom>
            <a:noFill/>
          </p:spPr>
          <p:txBody>
            <a:bodyPr wrap="square" rtlCol="0">
              <a:spAutoFit/>
            </a:bodyPr>
            <a:p>
              <a:r>
                <a:rPr lang="en-US" altLang="zh-CN" sz="2000" dirty="0">
                  <a:solidFill>
                    <a:schemeClr val="tx1">
                      <a:lumMod val="65000"/>
                      <a:lumOff val="35000"/>
                    </a:schemeClr>
                  </a:solidFill>
                  <a:latin typeface="+mj-lt"/>
                </a:rPr>
                <a:t>Add a title</a:t>
              </a:r>
              <a:endParaRPr lang="zh-CN" altLang="en-US" sz="2000" dirty="0">
                <a:solidFill>
                  <a:schemeClr val="tx1">
                    <a:lumMod val="65000"/>
                    <a:lumOff val="35000"/>
                  </a:schemeClr>
                </a:solidFill>
                <a:latin typeface="+mj-lt"/>
              </a:endParaRPr>
            </a:p>
          </p:txBody>
        </p:sp>
      </p:grpSp>
      <p:sp>
        <p:nvSpPr>
          <p:cNvPr id="13" name="íṧḷiḋé"/>
          <p:cNvSpPr/>
          <p:nvPr/>
        </p:nvSpPr>
        <p:spPr>
          <a:xfrm>
            <a:off x="7944131" y="2923072"/>
            <a:ext cx="2676424" cy="2676424"/>
          </a:xfrm>
          <a:prstGeom prst="ellipse">
            <a:avLst/>
          </a:prstGeom>
          <a:solidFill>
            <a:srgbClr val="F1C9D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p>
            <a:pPr algn="ctr"/>
            <a:endParaRPr dirty="0">
              <a:solidFill>
                <a:schemeClr val="tx1">
                  <a:lumMod val="75000"/>
                  <a:lumOff val="25000"/>
                </a:schemeClr>
              </a:solidFill>
              <a:latin typeface="微软雅黑" panose="020B0503020204020204" charset="-122"/>
              <a:ea typeface="微软雅黑" panose="020B0503020204020204" charset="-122"/>
            </a:endParaRPr>
          </a:p>
        </p:txBody>
      </p:sp>
      <p:sp>
        <p:nvSpPr>
          <p:cNvPr id="14" name="îṩľîḋé"/>
          <p:cNvSpPr/>
          <p:nvPr/>
        </p:nvSpPr>
        <p:spPr>
          <a:xfrm>
            <a:off x="8049894" y="3021456"/>
            <a:ext cx="2479659" cy="2479659"/>
          </a:xfrm>
          <a:prstGeom prst="ellipse">
            <a:avLst/>
          </a:prstGeom>
          <a:solidFill>
            <a:srgbClr val="F1C9D2"/>
          </a:solidFill>
          <a:ln w="19050">
            <a:solidFill>
              <a:schemeClr val="accent4">
                <a:lumMod val="40000"/>
                <a:lumOff val="6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0000" tIns="46800" rIns="90000" bIns="46800" anchor="b" anchorCtr="1" forceAA="0" compatLnSpc="1">
            <a:normAutofit lnSpcReduction="20000"/>
          </a:bodyPr>
          <a:p>
            <a:pPr algn="ctr">
              <a:lnSpc>
                <a:spcPct val="130000"/>
              </a:lnSpc>
            </a:pPr>
            <a:endParaRPr lang="en-US" altLang="zh-CN" sz="10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a:p>
            <a:pPr algn="ctr">
              <a:lnSpc>
                <a:spcPct val="130000"/>
              </a:lnSpc>
            </a:pPr>
            <a:endParaRPr lang="en-US" altLang="zh-CN" sz="10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a:p>
            <a:pPr algn="ctr">
              <a:lnSpc>
                <a:spcPct val="130000"/>
              </a:lnSpc>
            </a:pPr>
            <a:endParaRPr lang="en-US" altLang="zh-CN" sz="10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a:p>
            <a:pPr algn="ctr">
              <a:lnSpc>
                <a:spcPct val="130000"/>
              </a:lnSpc>
            </a:pPr>
            <a:endParaRPr lang="en-US" altLang="zh-CN" sz="10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a:p>
            <a:pPr algn="ctr">
              <a:lnSpc>
                <a:spcPct val="130000"/>
              </a:lnSpc>
            </a:pPr>
            <a:endParaRPr lang="en-US" altLang="zh-CN" sz="10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a:p>
            <a:pPr algn="ctr">
              <a:lnSpc>
                <a:spcPct val="130000"/>
              </a:lnSpc>
            </a:pPr>
            <a:endParaRPr lang="en-US" altLang="zh-CN" sz="10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a:p>
            <a:pPr algn="ctr">
              <a:lnSpc>
                <a:spcPct val="130000"/>
              </a:lnSpc>
            </a:pPr>
            <a:endParaRPr lang="en-US" altLang="zh-CN" sz="10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a:p>
            <a:pPr algn="ctr">
              <a:lnSpc>
                <a:spcPct val="130000"/>
              </a:lnSpc>
            </a:pPr>
            <a:r>
              <a:rPr lang="zh-CN" altLang="en-US" sz="10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支持文本。当你复制粘贴时，选择“只保留文本”选项。</a:t>
            </a:r>
            <a:endParaRPr lang="zh-CN" altLang="en-US" sz="10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p:txBody>
      </p:sp>
      <p:sp>
        <p:nvSpPr>
          <p:cNvPr id="15" name="ïśḷiḓé"/>
          <p:cNvSpPr txBox="1"/>
          <p:nvPr/>
        </p:nvSpPr>
        <p:spPr bwMode="auto">
          <a:xfrm>
            <a:off x="8049894" y="4141069"/>
            <a:ext cx="2479659" cy="276999"/>
          </a:xfrm>
          <a:prstGeom prst="rect">
            <a:avLst/>
          </a:prstGeom>
          <a:noFill/>
          <a:scene3d>
            <a:camera prst="orthographicFront">
              <a:rot lat="0" lon="0" rev="0"/>
            </a:camera>
            <a:lightRig rig="threePt" dir="t"/>
          </a:scene3d>
          <a:sp3d prstMaterial="matte">
            <a:bevelT w="1270" h="1270"/>
          </a:sp3d>
        </p:spPr>
        <p:txBody>
          <a:bodyPr wrap="none" lIns="90000" tIns="46800" rIns="90000" bIns="46800">
            <a:normAutofit fontScale="65000" lnSpcReduction="20000"/>
            <a:sp3d extrusionH="57150">
              <a:bevelT w="1270" h="1270"/>
            </a:sp3d>
          </a:bodyPr>
          <a:p>
            <a:pPr marL="0" lvl="1" algn="ctr" fontAlgn="auto">
              <a:defRPr/>
            </a:pPr>
            <a:r>
              <a:rPr lang="en-US" altLang="zh-CN" dirty="0">
                <a:solidFill>
                  <a:schemeClr val="tx1">
                    <a:lumMod val="75000"/>
                    <a:lumOff val="25000"/>
                  </a:schemeClr>
                </a:solidFill>
                <a:latin typeface="微软雅黑" panose="020B0503020204020204" charset="-122"/>
                <a:ea typeface="微软雅黑" panose="020B0503020204020204" charset="-122"/>
              </a:rPr>
              <a:t>Text here</a:t>
            </a:r>
            <a:endParaRPr lang="en-US" altLang="zh-CN" dirty="0">
              <a:solidFill>
                <a:schemeClr val="tx1">
                  <a:lumMod val="75000"/>
                  <a:lumOff val="25000"/>
                </a:schemeClr>
              </a:solidFill>
              <a:latin typeface="微软雅黑" panose="020B0503020204020204" charset="-122"/>
              <a:ea typeface="微软雅黑" panose="020B0503020204020204" charset="-122"/>
            </a:endParaRPr>
          </a:p>
        </p:txBody>
      </p:sp>
      <p:cxnSp>
        <p:nvCxnSpPr>
          <p:cNvPr id="19" name="直接连接符 18"/>
          <p:cNvCxnSpPr/>
          <p:nvPr/>
        </p:nvCxnSpPr>
        <p:spPr>
          <a:xfrm>
            <a:off x="8678735" y="4479814"/>
            <a:ext cx="1207220" cy="0"/>
          </a:xfrm>
          <a:prstGeom prst="line">
            <a:avLst/>
          </a:prstGeom>
          <a:ln w="3175">
            <a:solidFill>
              <a:schemeClr val="bg1"/>
            </a:solidFill>
            <a:tailEnd type="none"/>
          </a:ln>
        </p:spPr>
        <p:style>
          <a:lnRef idx="1">
            <a:schemeClr val="accent1"/>
          </a:lnRef>
          <a:fillRef idx="0">
            <a:schemeClr val="accent1"/>
          </a:fillRef>
          <a:effectRef idx="0">
            <a:schemeClr val="accent1"/>
          </a:effectRef>
          <a:fontRef idx="minor">
            <a:schemeClr val="tx1"/>
          </a:fontRef>
        </p:style>
      </p:cxnSp>
      <p:grpSp>
        <p:nvGrpSpPr>
          <p:cNvPr id="20" name="îṧḷïḓê"/>
          <p:cNvGrpSpPr/>
          <p:nvPr/>
        </p:nvGrpSpPr>
        <p:grpSpPr>
          <a:xfrm rot="16200000">
            <a:off x="6283562" y="3555165"/>
            <a:ext cx="1270453" cy="1419188"/>
            <a:chOff x="21179" y="4518367"/>
            <a:chExt cx="5151018" cy="1419188"/>
          </a:xfrm>
        </p:grpSpPr>
        <p:cxnSp>
          <p:nvCxnSpPr>
            <p:cNvPr id="26" name="直接连接符 25"/>
            <p:cNvCxnSpPr/>
            <p:nvPr/>
          </p:nvCxnSpPr>
          <p:spPr>
            <a:xfrm rot="5400000" flipV="1">
              <a:off x="62600" y="4755731"/>
              <a:ext cx="0" cy="82841"/>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a:off x="21179" y="4518367"/>
              <a:ext cx="0" cy="278787"/>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rot="5400000">
              <a:off x="-507600" y="5367356"/>
              <a:ext cx="1140399" cy="0"/>
            </a:xfrm>
            <a:prstGeom prst="line">
              <a:avLst/>
            </a:prstGeom>
            <a:ln>
              <a:solidFill>
                <a:schemeClr val="bg2"/>
              </a:solidFill>
              <a:tailEnd type="triangle"/>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a:off x="5172197" y="4518368"/>
              <a:ext cx="0" cy="278787"/>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grpSp>
      <p:cxnSp>
        <p:nvCxnSpPr>
          <p:cNvPr id="21" name="直接连接符 20"/>
          <p:cNvCxnSpPr/>
          <p:nvPr/>
        </p:nvCxnSpPr>
        <p:spPr>
          <a:xfrm>
            <a:off x="2535183" y="4273811"/>
            <a:ext cx="635333" cy="0"/>
          </a:xfrm>
          <a:prstGeom prst="line">
            <a:avLst/>
          </a:prstGeom>
          <a:ln>
            <a:solidFill>
              <a:schemeClr val="bg2"/>
            </a:solidFill>
            <a:tailEnd type="triangle"/>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4460309" y="4273811"/>
            <a:ext cx="676640" cy="0"/>
          </a:xfrm>
          <a:prstGeom prst="line">
            <a:avLst/>
          </a:prstGeom>
          <a:ln>
            <a:solidFill>
              <a:schemeClr val="bg2"/>
            </a:solidFill>
            <a:tailEnd type="triangle"/>
          </a:ln>
        </p:spPr>
        <p:style>
          <a:lnRef idx="1">
            <a:schemeClr val="accent1"/>
          </a:lnRef>
          <a:fillRef idx="0">
            <a:schemeClr val="accent1"/>
          </a:fillRef>
          <a:effectRef idx="0">
            <a:schemeClr val="accent1"/>
          </a:effectRef>
          <a:fontRef idx="minor">
            <a:schemeClr val="tx1"/>
          </a:fontRef>
        </p:style>
      </p:cxnSp>
      <p:sp>
        <p:nvSpPr>
          <p:cNvPr id="23" name="îsľîḓe"/>
          <p:cNvSpPr/>
          <p:nvPr/>
        </p:nvSpPr>
        <p:spPr>
          <a:xfrm>
            <a:off x="5129450" y="2948125"/>
            <a:ext cx="1428412" cy="2651372"/>
          </a:xfrm>
          <a:prstGeom prst="roundRect">
            <a:avLst>
              <a:gd name="adj" fmla="val 50000"/>
            </a:avLst>
          </a:prstGeom>
          <a:solidFill>
            <a:srgbClr val="219BA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a:endParaRPr dirty="0">
              <a:solidFill>
                <a:schemeClr val="tx1">
                  <a:lumMod val="75000"/>
                  <a:lumOff val="25000"/>
                </a:schemeClr>
              </a:solidFill>
              <a:latin typeface="微软雅黑" panose="020B0503020204020204" charset="-122"/>
              <a:ea typeface="微软雅黑" panose="020B0503020204020204" charset="-122"/>
            </a:endParaRPr>
          </a:p>
        </p:txBody>
      </p:sp>
      <p:sp>
        <p:nvSpPr>
          <p:cNvPr id="24" name="iṡľidé"/>
          <p:cNvSpPr/>
          <p:nvPr/>
        </p:nvSpPr>
        <p:spPr>
          <a:xfrm>
            <a:off x="5274510" y="4351027"/>
            <a:ext cx="1138292" cy="1138292"/>
          </a:xfrm>
          <a:prstGeom prst="ellipse">
            <a:avLst/>
          </a:prstGeom>
          <a:noFill/>
          <a:ln w="19050">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p>
            <a:pPr algn="ctr"/>
            <a:endParaRPr dirty="0">
              <a:solidFill>
                <a:schemeClr val="tx1">
                  <a:lumMod val="75000"/>
                  <a:lumOff val="25000"/>
                </a:schemeClr>
              </a:solidFill>
              <a:latin typeface="微软雅黑" panose="020B0503020204020204" charset="-122"/>
              <a:ea typeface="微软雅黑" panose="020B0503020204020204" charset="-122"/>
            </a:endParaRPr>
          </a:p>
        </p:txBody>
      </p:sp>
      <p:sp>
        <p:nvSpPr>
          <p:cNvPr id="25" name="işḻîḓé"/>
          <p:cNvSpPr/>
          <p:nvPr/>
        </p:nvSpPr>
        <p:spPr>
          <a:xfrm>
            <a:off x="5281889" y="3064831"/>
            <a:ext cx="1138292" cy="1138292"/>
          </a:xfrm>
          <a:prstGeom prst="ellipse">
            <a:avLst/>
          </a:prstGeom>
          <a:solidFill>
            <a:schemeClr val="bg1"/>
          </a:solidFill>
          <a:ln w="12700">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none" lIns="90000" tIns="46800" rIns="90000" bIns="46800" anchor="ctr" anchorCtr="1" forceAA="0" compatLnSpc="1">
            <a:normAutofit/>
          </a:bodyPr>
          <a:p>
            <a:pPr marL="0" lvl="1" algn="ctr">
              <a:defRPr/>
            </a:pPr>
            <a:r>
              <a:rPr lang="en-US" altLang="zh-CN" sz="1400" dirty="0">
                <a:solidFill>
                  <a:schemeClr val="tx1">
                    <a:lumMod val="75000"/>
                    <a:lumOff val="25000"/>
                  </a:schemeClr>
                </a:solidFill>
                <a:latin typeface="微软雅黑" panose="020B0503020204020204" charset="-122"/>
                <a:ea typeface="微软雅黑" panose="020B0503020204020204" charset="-122"/>
              </a:rPr>
              <a:t>Text here</a:t>
            </a:r>
            <a:endParaRPr lang="en-US" altLang="zh-CN" sz="1400" dirty="0">
              <a:solidFill>
                <a:schemeClr val="tx1">
                  <a:lumMod val="75000"/>
                  <a:lumOff val="25000"/>
                </a:schemeClr>
              </a:solidFill>
              <a:latin typeface="微软雅黑" panose="020B0503020204020204" charset="-122"/>
              <a:ea typeface="微软雅黑" panose="020B0503020204020204" charset="-122"/>
            </a:endParaRPr>
          </a:p>
        </p:txBody>
      </p:sp>
      <p:sp>
        <p:nvSpPr>
          <p:cNvPr id="30" name="îṡļíďè"/>
          <p:cNvSpPr/>
          <p:nvPr/>
        </p:nvSpPr>
        <p:spPr>
          <a:xfrm>
            <a:off x="3160665" y="2948125"/>
            <a:ext cx="1428412" cy="2651372"/>
          </a:xfrm>
          <a:prstGeom prst="roundRect">
            <a:avLst>
              <a:gd name="adj" fmla="val 50000"/>
            </a:avLst>
          </a:prstGeom>
          <a:solidFill>
            <a:srgbClr val="F1C9D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a:endParaRPr dirty="0">
              <a:solidFill>
                <a:schemeClr val="tx1">
                  <a:lumMod val="75000"/>
                  <a:lumOff val="25000"/>
                </a:schemeClr>
              </a:solidFill>
              <a:latin typeface="微软雅黑" panose="020B0503020204020204" charset="-122"/>
              <a:ea typeface="微软雅黑" panose="020B0503020204020204" charset="-122"/>
            </a:endParaRPr>
          </a:p>
        </p:txBody>
      </p:sp>
      <p:sp>
        <p:nvSpPr>
          <p:cNvPr id="31" name="íŝľïḍê"/>
          <p:cNvSpPr/>
          <p:nvPr/>
        </p:nvSpPr>
        <p:spPr>
          <a:xfrm>
            <a:off x="3313104" y="4351027"/>
            <a:ext cx="1138292" cy="1138292"/>
          </a:xfrm>
          <a:prstGeom prst="ellipse">
            <a:avLst/>
          </a:prstGeom>
          <a:solidFill>
            <a:srgbClr val="A7D8DD"/>
          </a:solidFill>
          <a:ln w="12700">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none" lIns="90000" tIns="46800" rIns="90000" bIns="46800" anchor="ctr" anchorCtr="0" forceAA="0" compatLnSpc="1">
            <a:normAutofit/>
          </a:bodyPr>
          <a:p>
            <a:pPr marL="0" lvl="1" algn="ctr">
              <a:defRPr/>
            </a:pPr>
            <a:r>
              <a:rPr lang="en-US" altLang="zh-CN" sz="1400" dirty="0">
                <a:solidFill>
                  <a:schemeClr val="bg1"/>
                </a:solidFill>
                <a:latin typeface="微软雅黑" panose="020B0503020204020204" charset="-122"/>
                <a:ea typeface="微软雅黑" panose="020B0503020204020204" charset="-122"/>
              </a:rPr>
              <a:t>Text here</a:t>
            </a:r>
            <a:endParaRPr lang="en-US" altLang="zh-CN" sz="1400" dirty="0">
              <a:solidFill>
                <a:schemeClr val="bg1"/>
              </a:solidFill>
              <a:latin typeface="微软雅黑" panose="020B0503020204020204" charset="-122"/>
              <a:ea typeface="微软雅黑" panose="020B0503020204020204" charset="-122"/>
            </a:endParaRPr>
          </a:p>
        </p:txBody>
      </p:sp>
      <p:sp>
        <p:nvSpPr>
          <p:cNvPr id="32" name="íşļîḍê"/>
          <p:cNvSpPr/>
          <p:nvPr/>
        </p:nvSpPr>
        <p:spPr>
          <a:xfrm>
            <a:off x="3305725" y="3064831"/>
            <a:ext cx="1138292" cy="1138292"/>
          </a:xfrm>
          <a:prstGeom prst="ellipse">
            <a:avLst/>
          </a:prstGeom>
          <a:solidFill>
            <a:srgbClr val="D87F98"/>
          </a:solidFill>
          <a:ln w="19050">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p>
            <a:pPr algn="ctr"/>
            <a:endParaRPr dirty="0">
              <a:solidFill>
                <a:schemeClr val="tx1">
                  <a:lumMod val="75000"/>
                  <a:lumOff val="25000"/>
                </a:schemeClr>
              </a:solidFill>
              <a:latin typeface="微软雅黑" panose="020B0503020204020204" charset="-122"/>
              <a:ea typeface="微软雅黑" panose="020B0503020204020204" charset="-122"/>
            </a:endParaRPr>
          </a:p>
        </p:txBody>
      </p:sp>
      <p:sp>
        <p:nvSpPr>
          <p:cNvPr id="33" name="îṧḻíďê"/>
          <p:cNvSpPr/>
          <p:nvPr/>
        </p:nvSpPr>
        <p:spPr>
          <a:xfrm>
            <a:off x="1191881" y="2948125"/>
            <a:ext cx="1428412" cy="2651372"/>
          </a:xfrm>
          <a:prstGeom prst="roundRect">
            <a:avLst>
              <a:gd name="adj" fmla="val 50000"/>
            </a:avLst>
          </a:prstGeom>
          <a:solidFill>
            <a:srgbClr val="219BA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a:endParaRPr dirty="0">
              <a:solidFill>
                <a:schemeClr val="tx1">
                  <a:lumMod val="75000"/>
                  <a:lumOff val="25000"/>
                </a:schemeClr>
              </a:solidFill>
              <a:latin typeface="微软雅黑" panose="020B0503020204020204" charset="-122"/>
              <a:ea typeface="微软雅黑" panose="020B0503020204020204" charset="-122"/>
            </a:endParaRPr>
          </a:p>
        </p:txBody>
      </p:sp>
      <p:sp>
        <p:nvSpPr>
          <p:cNvPr id="34" name="iṣľîḑè"/>
          <p:cNvSpPr/>
          <p:nvPr/>
        </p:nvSpPr>
        <p:spPr>
          <a:xfrm>
            <a:off x="1336941" y="4336481"/>
            <a:ext cx="1138292" cy="1138292"/>
          </a:xfrm>
          <a:prstGeom prst="ellipse">
            <a:avLst/>
          </a:prstGeom>
          <a:noFill/>
          <a:ln w="19050">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p>
            <a:pPr algn="ctr"/>
            <a:endParaRPr dirty="0">
              <a:solidFill>
                <a:schemeClr val="tx1">
                  <a:lumMod val="75000"/>
                  <a:lumOff val="25000"/>
                </a:schemeClr>
              </a:solidFill>
              <a:latin typeface="微软雅黑" panose="020B0503020204020204" charset="-122"/>
              <a:ea typeface="微软雅黑" panose="020B0503020204020204" charset="-122"/>
            </a:endParaRPr>
          </a:p>
        </p:txBody>
      </p:sp>
      <p:sp>
        <p:nvSpPr>
          <p:cNvPr id="35" name="îśļiḓè"/>
          <p:cNvSpPr/>
          <p:nvPr/>
        </p:nvSpPr>
        <p:spPr>
          <a:xfrm>
            <a:off x="1344320" y="3050283"/>
            <a:ext cx="1138292" cy="1138292"/>
          </a:xfrm>
          <a:prstGeom prst="ellipse">
            <a:avLst/>
          </a:prstGeom>
          <a:solidFill>
            <a:schemeClr val="bg1"/>
          </a:solidFill>
          <a:ln w="12700">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none" lIns="90000" tIns="46800" rIns="90000" bIns="46800" anchor="ctr" anchorCtr="0" forceAA="0" compatLnSpc="1">
            <a:normAutofit/>
          </a:bodyPr>
          <a:p>
            <a:pPr marL="0" lvl="1" algn="ctr">
              <a:defRPr/>
            </a:pPr>
            <a:r>
              <a:rPr lang="en-US" altLang="zh-CN" sz="1400" dirty="0">
                <a:solidFill>
                  <a:schemeClr val="tx1">
                    <a:lumMod val="75000"/>
                    <a:lumOff val="25000"/>
                  </a:schemeClr>
                </a:solidFill>
                <a:latin typeface="微软雅黑" panose="020B0503020204020204" charset="-122"/>
                <a:ea typeface="微软雅黑" panose="020B0503020204020204" charset="-122"/>
              </a:rPr>
              <a:t>Text here</a:t>
            </a:r>
            <a:endParaRPr lang="en-US" altLang="zh-CN" sz="1400" dirty="0">
              <a:solidFill>
                <a:schemeClr val="tx1">
                  <a:lumMod val="75000"/>
                  <a:lumOff val="25000"/>
                </a:schemeClr>
              </a:solidFill>
              <a:latin typeface="微软雅黑" panose="020B0503020204020204" charset="-122"/>
              <a:ea typeface="微软雅黑" panose="020B0503020204020204" charset="-122"/>
            </a:endParaRPr>
          </a:p>
        </p:txBody>
      </p:sp>
      <p:sp>
        <p:nvSpPr>
          <p:cNvPr id="36" name="iślïde"/>
          <p:cNvSpPr/>
          <p:nvPr/>
        </p:nvSpPr>
        <p:spPr bwMode="auto">
          <a:xfrm>
            <a:off x="5568999" y="4574627"/>
            <a:ext cx="633204" cy="633204"/>
          </a:xfrm>
          <a:custGeom>
            <a:avLst/>
            <a:gdLst>
              <a:gd name="T0" fmla="*/ 184 w 260"/>
              <a:gd name="T1" fmla="*/ 106 h 260"/>
              <a:gd name="T2" fmla="*/ 193 w 260"/>
              <a:gd name="T3" fmla="*/ 143 h 260"/>
              <a:gd name="T4" fmla="*/ 117 w 260"/>
              <a:gd name="T5" fmla="*/ 219 h 260"/>
              <a:gd name="T6" fmla="*/ 42 w 260"/>
              <a:gd name="T7" fmla="*/ 143 h 260"/>
              <a:gd name="T8" fmla="*/ 117 w 260"/>
              <a:gd name="T9" fmla="*/ 66 h 260"/>
              <a:gd name="T10" fmla="*/ 154 w 260"/>
              <a:gd name="T11" fmla="*/ 76 h 260"/>
              <a:gd name="T12" fmla="*/ 183 w 260"/>
              <a:gd name="T13" fmla="*/ 46 h 260"/>
              <a:gd name="T14" fmla="*/ 117 w 260"/>
              <a:gd name="T15" fmla="*/ 25 h 260"/>
              <a:gd name="T16" fmla="*/ 0 w 260"/>
              <a:gd name="T17" fmla="*/ 143 h 260"/>
              <a:gd name="T18" fmla="*/ 117 w 260"/>
              <a:gd name="T19" fmla="*/ 260 h 260"/>
              <a:gd name="T20" fmla="*/ 233 w 260"/>
              <a:gd name="T21" fmla="*/ 143 h 260"/>
              <a:gd name="T22" fmla="*/ 213 w 260"/>
              <a:gd name="T23" fmla="*/ 77 h 260"/>
              <a:gd name="T24" fmla="*/ 184 w 260"/>
              <a:gd name="T25" fmla="*/ 106 h 260"/>
              <a:gd name="T26" fmla="*/ 225 w 260"/>
              <a:gd name="T27" fmla="*/ 35 h 260"/>
              <a:gd name="T28" fmla="*/ 225 w 260"/>
              <a:gd name="T29" fmla="*/ 35 h 260"/>
              <a:gd name="T30" fmla="*/ 225 w 260"/>
              <a:gd name="T31" fmla="*/ 0 h 260"/>
              <a:gd name="T32" fmla="*/ 203 w 260"/>
              <a:gd name="T33" fmla="*/ 23 h 260"/>
              <a:gd name="T34" fmla="*/ 203 w 260"/>
              <a:gd name="T35" fmla="*/ 46 h 260"/>
              <a:gd name="T36" fmla="*/ 139 w 260"/>
              <a:gd name="T37" fmla="*/ 111 h 260"/>
              <a:gd name="T38" fmla="*/ 117 w 260"/>
              <a:gd name="T39" fmla="*/ 104 h 260"/>
              <a:gd name="T40" fmla="*/ 79 w 260"/>
              <a:gd name="T41" fmla="*/ 143 h 260"/>
              <a:gd name="T42" fmla="*/ 117 w 260"/>
              <a:gd name="T43" fmla="*/ 181 h 260"/>
              <a:gd name="T44" fmla="*/ 155 w 260"/>
              <a:gd name="T45" fmla="*/ 143 h 260"/>
              <a:gd name="T46" fmla="*/ 150 w 260"/>
              <a:gd name="T47" fmla="*/ 123 h 260"/>
              <a:gd name="T48" fmla="*/ 215 w 260"/>
              <a:gd name="T49" fmla="*/ 58 h 260"/>
              <a:gd name="T50" fmla="*/ 237 w 260"/>
              <a:gd name="T51" fmla="*/ 58 h 260"/>
              <a:gd name="T52" fmla="*/ 260 w 260"/>
              <a:gd name="T53" fmla="*/ 35 h 260"/>
              <a:gd name="T54" fmla="*/ 225 w 260"/>
              <a:gd name="T55" fmla="*/ 35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60" h="260">
                <a:moveTo>
                  <a:pt x="184" y="106"/>
                </a:moveTo>
                <a:cubicBezTo>
                  <a:pt x="190" y="117"/>
                  <a:pt x="193" y="129"/>
                  <a:pt x="193" y="143"/>
                </a:cubicBezTo>
                <a:cubicBezTo>
                  <a:pt x="193" y="185"/>
                  <a:pt x="159" y="219"/>
                  <a:pt x="117" y="219"/>
                </a:cubicBezTo>
                <a:cubicBezTo>
                  <a:pt x="76" y="219"/>
                  <a:pt x="42" y="185"/>
                  <a:pt x="42" y="143"/>
                </a:cubicBezTo>
                <a:cubicBezTo>
                  <a:pt x="42" y="100"/>
                  <a:pt x="76" y="66"/>
                  <a:pt x="117" y="66"/>
                </a:cubicBezTo>
                <a:cubicBezTo>
                  <a:pt x="131" y="66"/>
                  <a:pt x="143" y="70"/>
                  <a:pt x="154" y="76"/>
                </a:cubicBezTo>
                <a:cubicBezTo>
                  <a:pt x="183" y="46"/>
                  <a:pt x="183" y="46"/>
                  <a:pt x="183" y="46"/>
                </a:cubicBezTo>
                <a:cubicBezTo>
                  <a:pt x="165" y="33"/>
                  <a:pt x="141" y="25"/>
                  <a:pt x="117" y="25"/>
                </a:cubicBezTo>
                <a:cubicBezTo>
                  <a:pt x="52" y="25"/>
                  <a:pt x="0" y="78"/>
                  <a:pt x="0" y="143"/>
                </a:cubicBezTo>
                <a:cubicBezTo>
                  <a:pt x="0" y="207"/>
                  <a:pt x="52" y="260"/>
                  <a:pt x="117" y="260"/>
                </a:cubicBezTo>
                <a:cubicBezTo>
                  <a:pt x="181" y="260"/>
                  <a:pt x="233" y="207"/>
                  <a:pt x="233" y="143"/>
                </a:cubicBezTo>
                <a:cubicBezTo>
                  <a:pt x="233" y="118"/>
                  <a:pt x="226" y="96"/>
                  <a:pt x="213" y="77"/>
                </a:cubicBezTo>
                <a:cubicBezTo>
                  <a:pt x="184" y="106"/>
                  <a:pt x="184" y="106"/>
                  <a:pt x="184" y="106"/>
                </a:cubicBezTo>
                <a:close/>
                <a:moveTo>
                  <a:pt x="225" y="35"/>
                </a:moveTo>
                <a:cubicBezTo>
                  <a:pt x="225" y="35"/>
                  <a:pt x="225" y="35"/>
                  <a:pt x="225" y="35"/>
                </a:cubicBezTo>
                <a:cubicBezTo>
                  <a:pt x="225" y="0"/>
                  <a:pt x="225" y="0"/>
                  <a:pt x="225" y="0"/>
                </a:cubicBezTo>
                <a:cubicBezTo>
                  <a:pt x="203" y="23"/>
                  <a:pt x="203" y="23"/>
                  <a:pt x="203" y="23"/>
                </a:cubicBezTo>
                <a:cubicBezTo>
                  <a:pt x="203" y="46"/>
                  <a:pt x="203" y="46"/>
                  <a:pt x="203" y="46"/>
                </a:cubicBezTo>
                <a:cubicBezTo>
                  <a:pt x="139" y="111"/>
                  <a:pt x="139" y="111"/>
                  <a:pt x="139" y="111"/>
                </a:cubicBezTo>
                <a:cubicBezTo>
                  <a:pt x="133" y="106"/>
                  <a:pt x="125" y="104"/>
                  <a:pt x="117" y="104"/>
                </a:cubicBezTo>
                <a:cubicBezTo>
                  <a:pt x="96" y="104"/>
                  <a:pt x="79" y="121"/>
                  <a:pt x="79" y="143"/>
                </a:cubicBezTo>
                <a:cubicBezTo>
                  <a:pt x="79" y="164"/>
                  <a:pt x="96" y="181"/>
                  <a:pt x="117" y="181"/>
                </a:cubicBezTo>
                <a:cubicBezTo>
                  <a:pt x="138" y="181"/>
                  <a:pt x="155" y="164"/>
                  <a:pt x="155" y="143"/>
                </a:cubicBezTo>
                <a:cubicBezTo>
                  <a:pt x="155" y="136"/>
                  <a:pt x="154" y="129"/>
                  <a:pt x="150" y="123"/>
                </a:cubicBezTo>
                <a:cubicBezTo>
                  <a:pt x="215" y="58"/>
                  <a:pt x="215" y="58"/>
                  <a:pt x="215" y="58"/>
                </a:cubicBezTo>
                <a:cubicBezTo>
                  <a:pt x="237" y="58"/>
                  <a:pt x="237" y="58"/>
                  <a:pt x="237" y="58"/>
                </a:cubicBezTo>
                <a:cubicBezTo>
                  <a:pt x="260" y="35"/>
                  <a:pt x="260" y="35"/>
                  <a:pt x="260" y="35"/>
                </a:cubicBezTo>
                <a:cubicBezTo>
                  <a:pt x="225" y="35"/>
                  <a:pt x="225" y="35"/>
                  <a:pt x="225" y="35"/>
                </a:cubicBezTo>
                <a:close/>
              </a:path>
            </a:pathLst>
          </a:custGeom>
          <a:solidFill>
            <a:schemeClr val="bg1"/>
          </a:solidFill>
          <a:ln>
            <a:noFill/>
          </a:ln>
        </p:spPr>
        <p:txBody>
          <a:bodyPr anchor="ctr"/>
          <a:p>
            <a:pPr algn="ctr"/>
            <a:endParaRPr dirty="0">
              <a:solidFill>
                <a:schemeClr val="tx1">
                  <a:lumMod val="75000"/>
                  <a:lumOff val="25000"/>
                </a:schemeClr>
              </a:solidFill>
              <a:latin typeface="微软雅黑" panose="020B0503020204020204" charset="-122"/>
              <a:ea typeface="微软雅黑" panose="020B0503020204020204" charset="-122"/>
            </a:endParaRPr>
          </a:p>
        </p:txBody>
      </p:sp>
      <p:sp>
        <p:nvSpPr>
          <p:cNvPr id="37" name="ï$1îḓe"/>
          <p:cNvSpPr/>
          <p:nvPr/>
        </p:nvSpPr>
        <p:spPr bwMode="auto">
          <a:xfrm>
            <a:off x="8965739" y="3367523"/>
            <a:ext cx="633204" cy="633204"/>
          </a:xfrm>
          <a:custGeom>
            <a:avLst/>
            <a:gdLst>
              <a:gd name="T0" fmla="*/ 0 w 236"/>
              <a:gd name="T1" fmla="*/ 118 h 236"/>
              <a:gd name="T2" fmla="*/ 236 w 236"/>
              <a:gd name="T3" fmla="*/ 118 h 236"/>
              <a:gd name="T4" fmla="*/ 150 w 236"/>
              <a:gd name="T5" fmla="*/ 168 h 236"/>
              <a:gd name="T6" fmla="*/ 128 w 236"/>
              <a:gd name="T7" fmla="*/ 196 h 236"/>
              <a:gd name="T8" fmla="*/ 125 w 236"/>
              <a:gd name="T9" fmla="*/ 199 h 236"/>
              <a:gd name="T10" fmla="*/ 111 w 236"/>
              <a:gd name="T11" fmla="*/ 198 h 236"/>
              <a:gd name="T12" fmla="*/ 110 w 236"/>
              <a:gd name="T13" fmla="*/ 180 h 236"/>
              <a:gd name="T14" fmla="*/ 90 w 236"/>
              <a:gd name="T15" fmla="*/ 173 h 236"/>
              <a:gd name="T16" fmla="*/ 79 w 236"/>
              <a:gd name="T17" fmla="*/ 166 h 236"/>
              <a:gd name="T18" fmla="*/ 78 w 236"/>
              <a:gd name="T19" fmla="*/ 160 h 236"/>
              <a:gd name="T20" fmla="*/ 89 w 236"/>
              <a:gd name="T21" fmla="*/ 147 h 236"/>
              <a:gd name="T22" fmla="*/ 91 w 236"/>
              <a:gd name="T23" fmla="*/ 148 h 236"/>
              <a:gd name="T24" fmla="*/ 119 w 236"/>
              <a:gd name="T25" fmla="*/ 160 h 236"/>
              <a:gd name="T26" fmla="*/ 137 w 236"/>
              <a:gd name="T27" fmla="*/ 145 h 236"/>
              <a:gd name="T28" fmla="*/ 133 w 236"/>
              <a:gd name="T29" fmla="*/ 137 h 236"/>
              <a:gd name="T30" fmla="*/ 122 w 236"/>
              <a:gd name="T31" fmla="*/ 130 h 236"/>
              <a:gd name="T32" fmla="*/ 109 w 236"/>
              <a:gd name="T33" fmla="*/ 125 h 236"/>
              <a:gd name="T34" fmla="*/ 98 w 236"/>
              <a:gd name="T35" fmla="*/ 120 h 236"/>
              <a:gd name="T36" fmla="*/ 89 w 236"/>
              <a:gd name="T37" fmla="*/ 113 h 236"/>
              <a:gd name="T38" fmla="*/ 82 w 236"/>
              <a:gd name="T39" fmla="*/ 103 h 236"/>
              <a:gd name="T40" fmla="*/ 79 w 236"/>
              <a:gd name="T41" fmla="*/ 90 h 236"/>
              <a:gd name="T42" fmla="*/ 110 w 236"/>
              <a:gd name="T43" fmla="*/ 57 h 236"/>
              <a:gd name="T44" fmla="*/ 111 w 236"/>
              <a:gd name="T45" fmla="*/ 38 h 236"/>
              <a:gd name="T46" fmla="*/ 125 w 236"/>
              <a:gd name="T47" fmla="*/ 37 h 236"/>
              <a:gd name="T48" fmla="*/ 128 w 236"/>
              <a:gd name="T49" fmla="*/ 40 h 236"/>
              <a:gd name="T50" fmla="*/ 137 w 236"/>
              <a:gd name="T51" fmla="*/ 58 h 236"/>
              <a:gd name="T52" fmla="*/ 151 w 236"/>
              <a:gd name="T53" fmla="*/ 65 h 236"/>
              <a:gd name="T54" fmla="*/ 155 w 236"/>
              <a:gd name="T55" fmla="*/ 69 h 236"/>
              <a:gd name="T56" fmla="*/ 149 w 236"/>
              <a:gd name="T57" fmla="*/ 85 h 236"/>
              <a:gd name="T58" fmla="*/ 144 w 236"/>
              <a:gd name="T59" fmla="*/ 86 h 236"/>
              <a:gd name="T60" fmla="*/ 140 w 236"/>
              <a:gd name="T61" fmla="*/ 82 h 236"/>
              <a:gd name="T62" fmla="*/ 128 w 236"/>
              <a:gd name="T63" fmla="*/ 77 h 236"/>
              <a:gd name="T64" fmla="*/ 107 w 236"/>
              <a:gd name="T65" fmla="*/ 80 h 236"/>
              <a:gd name="T66" fmla="*/ 102 w 236"/>
              <a:gd name="T67" fmla="*/ 94 h 236"/>
              <a:gd name="T68" fmla="*/ 108 w 236"/>
              <a:gd name="T69" fmla="*/ 101 h 236"/>
              <a:gd name="T70" fmla="*/ 118 w 236"/>
              <a:gd name="T71" fmla="*/ 106 h 236"/>
              <a:gd name="T72" fmla="*/ 132 w 236"/>
              <a:gd name="T73" fmla="*/ 112 h 236"/>
              <a:gd name="T74" fmla="*/ 145 w 236"/>
              <a:gd name="T75" fmla="*/ 119 h 236"/>
              <a:gd name="T76" fmla="*/ 155 w 236"/>
              <a:gd name="T77" fmla="*/ 129 h 236"/>
              <a:gd name="T78" fmla="*/ 159 w 236"/>
              <a:gd name="T79" fmla="*/ 144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36" h="236">
                <a:moveTo>
                  <a:pt x="118" y="0"/>
                </a:moveTo>
                <a:cubicBezTo>
                  <a:pt x="53" y="0"/>
                  <a:pt x="0" y="53"/>
                  <a:pt x="0" y="118"/>
                </a:cubicBezTo>
                <a:cubicBezTo>
                  <a:pt x="0" y="183"/>
                  <a:pt x="53" y="236"/>
                  <a:pt x="118" y="236"/>
                </a:cubicBezTo>
                <a:cubicBezTo>
                  <a:pt x="183" y="236"/>
                  <a:pt x="236" y="183"/>
                  <a:pt x="236" y="118"/>
                </a:cubicBezTo>
                <a:cubicBezTo>
                  <a:pt x="236" y="53"/>
                  <a:pt x="183" y="0"/>
                  <a:pt x="118" y="0"/>
                </a:cubicBezTo>
                <a:moveTo>
                  <a:pt x="150" y="168"/>
                </a:moveTo>
                <a:cubicBezTo>
                  <a:pt x="145" y="175"/>
                  <a:pt x="137" y="179"/>
                  <a:pt x="128" y="180"/>
                </a:cubicBezTo>
                <a:cubicBezTo>
                  <a:pt x="128" y="196"/>
                  <a:pt x="128" y="196"/>
                  <a:pt x="128" y="196"/>
                </a:cubicBezTo>
                <a:cubicBezTo>
                  <a:pt x="128" y="197"/>
                  <a:pt x="127" y="198"/>
                  <a:pt x="127" y="198"/>
                </a:cubicBezTo>
                <a:cubicBezTo>
                  <a:pt x="126" y="199"/>
                  <a:pt x="126" y="199"/>
                  <a:pt x="125" y="199"/>
                </a:cubicBezTo>
                <a:cubicBezTo>
                  <a:pt x="113" y="199"/>
                  <a:pt x="113" y="199"/>
                  <a:pt x="113" y="199"/>
                </a:cubicBezTo>
                <a:cubicBezTo>
                  <a:pt x="112" y="199"/>
                  <a:pt x="111" y="199"/>
                  <a:pt x="111" y="198"/>
                </a:cubicBezTo>
                <a:cubicBezTo>
                  <a:pt x="110" y="197"/>
                  <a:pt x="110" y="197"/>
                  <a:pt x="110" y="196"/>
                </a:cubicBezTo>
                <a:cubicBezTo>
                  <a:pt x="110" y="180"/>
                  <a:pt x="110" y="180"/>
                  <a:pt x="110" y="180"/>
                </a:cubicBezTo>
                <a:cubicBezTo>
                  <a:pt x="106" y="180"/>
                  <a:pt x="102" y="179"/>
                  <a:pt x="99" y="177"/>
                </a:cubicBezTo>
                <a:cubicBezTo>
                  <a:pt x="95" y="176"/>
                  <a:pt x="92" y="175"/>
                  <a:pt x="90" y="173"/>
                </a:cubicBezTo>
                <a:cubicBezTo>
                  <a:pt x="88" y="172"/>
                  <a:pt x="85" y="171"/>
                  <a:pt x="83" y="169"/>
                </a:cubicBezTo>
                <a:cubicBezTo>
                  <a:pt x="81" y="168"/>
                  <a:pt x="80" y="166"/>
                  <a:pt x="79" y="166"/>
                </a:cubicBezTo>
                <a:cubicBezTo>
                  <a:pt x="79" y="165"/>
                  <a:pt x="78" y="164"/>
                  <a:pt x="78" y="164"/>
                </a:cubicBezTo>
                <a:cubicBezTo>
                  <a:pt x="77" y="163"/>
                  <a:pt x="77" y="162"/>
                  <a:pt x="78" y="160"/>
                </a:cubicBezTo>
                <a:cubicBezTo>
                  <a:pt x="87" y="148"/>
                  <a:pt x="87" y="148"/>
                  <a:pt x="87" y="148"/>
                </a:cubicBezTo>
                <a:cubicBezTo>
                  <a:pt x="87" y="148"/>
                  <a:pt x="88" y="147"/>
                  <a:pt x="89" y="147"/>
                </a:cubicBezTo>
                <a:cubicBezTo>
                  <a:pt x="90" y="147"/>
                  <a:pt x="90" y="147"/>
                  <a:pt x="91" y="148"/>
                </a:cubicBezTo>
                <a:cubicBezTo>
                  <a:pt x="91" y="148"/>
                  <a:pt x="91" y="148"/>
                  <a:pt x="91" y="148"/>
                </a:cubicBezTo>
                <a:cubicBezTo>
                  <a:pt x="98" y="154"/>
                  <a:pt x="105" y="158"/>
                  <a:pt x="112" y="159"/>
                </a:cubicBezTo>
                <a:cubicBezTo>
                  <a:pt x="115" y="160"/>
                  <a:pt x="117" y="160"/>
                  <a:pt x="119" y="160"/>
                </a:cubicBezTo>
                <a:cubicBezTo>
                  <a:pt x="124" y="160"/>
                  <a:pt x="128" y="159"/>
                  <a:pt x="131" y="156"/>
                </a:cubicBezTo>
                <a:cubicBezTo>
                  <a:pt x="135" y="154"/>
                  <a:pt x="137" y="150"/>
                  <a:pt x="137" y="145"/>
                </a:cubicBezTo>
                <a:cubicBezTo>
                  <a:pt x="137" y="144"/>
                  <a:pt x="136" y="142"/>
                  <a:pt x="136" y="140"/>
                </a:cubicBezTo>
                <a:cubicBezTo>
                  <a:pt x="135" y="139"/>
                  <a:pt x="134" y="138"/>
                  <a:pt x="133" y="137"/>
                </a:cubicBezTo>
                <a:cubicBezTo>
                  <a:pt x="132" y="136"/>
                  <a:pt x="130" y="135"/>
                  <a:pt x="127" y="133"/>
                </a:cubicBezTo>
                <a:cubicBezTo>
                  <a:pt x="125" y="132"/>
                  <a:pt x="123" y="131"/>
                  <a:pt x="122" y="130"/>
                </a:cubicBezTo>
                <a:cubicBezTo>
                  <a:pt x="120" y="130"/>
                  <a:pt x="118" y="129"/>
                  <a:pt x="115" y="128"/>
                </a:cubicBezTo>
                <a:cubicBezTo>
                  <a:pt x="112" y="127"/>
                  <a:pt x="110" y="126"/>
                  <a:pt x="109" y="125"/>
                </a:cubicBezTo>
                <a:cubicBezTo>
                  <a:pt x="108" y="125"/>
                  <a:pt x="106" y="124"/>
                  <a:pt x="104" y="123"/>
                </a:cubicBezTo>
                <a:cubicBezTo>
                  <a:pt x="101" y="122"/>
                  <a:pt x="100" y="121"/>
                  <a:pt x="98" y="120"/>
                </a:cubicBezTo>
                <a:cubicBezTo>
                  <a:pt x="97" y="119"/>
                  <a:pt x="95" y="118"/>
                  <a:pt x="93" y="117"/>
                </a:cubicBezTo>
                <a:cubicBezTo>
                  <a:pt x="91" y="116"/>
                  <a:pt x="90" y="114"/>
                  <a:pt x="89" y="113"/>
                </a:cubicBezTo>
                <a:cubicBezTo>
                  <a:pt x="87" y="112"/>
                  <a:pt x="86" y="110"/>
                  <a:pt x="85" y="109"/>
                </a:cubicBezTo>
                <a:cubicBezTo>
                  <a:pt x="83" y="107"/>
                  <a:pt x="82" y="105"/>
                  <a:pt x="82" y="103"/>
                </a:cubicBezTo>
                <a:cubicBezTo>
                  <a:pt x="81" y="102"/>
                  <a:pt x="80" y="100"/>
                  <a:pt x="80" y="97"/>
                </a:cubicBezTo>
                <a:cubicBezTo>
                  <a:pt x="79" y="95"/>
                  <a:pt x="79" y="93"/>
                  <a:pt x="79" y="90"/>
                </a:cubicBezTo>
                <a:cubicBezTo>
                  <a:pt x="79" y="82"/>
                  <a:pt x="82" y="75"/>
                  <a:pt x="88" y="69"/>
                </a:cubicBezTo>
                <a:cubicBezTo>
                  <a:pt x="93" y="62"/>
                  <a:pt x="101" y="58"/>
                  <a:pt x="110" y="57"/>
                </a:cubicBezTo>
                <a:cubicBezTo>
                  <a:pt x="110" y="40"/>
                  <a:pt x="110" y="40"/>
                  <a:pt x="110" y="40"/>
                </a:cubicBezTo>
                <a:cubicBezTo>
                  <a:pt x="110" y="40"/>
                  <a:pt x="110" y="39"/>
                  <a:pt x="111" y="38"/>
                </a:cubicBezTo>
                <a:cubicBezTo>
                  <a:pt x="111" y="38"/>
                  <a:pt x="112" y="37"/>
                  <a:pt x="113" y="37"/>
                </a:cubicBezTo>
                <a:cubicBezTo>
                  <a:pt x="125" y="37"/>
                  <a:pt x="125" y="37"/>
                  <a:pt x="125" y="37"/>
                </a:cubicBezTo>
                <a:cubicBezTo>
                  <a:pt x="126" y="37"/>
                  <a:pt x="126" y="38"/>
                  <a:pt x="127" y="38"/>
                </a:cubicBezTo>
                <a:cubicBezTo>
                  <a:pt x="127" y="39"/>
                  <a:pt x="128" y="39"/>
                  <a:pt x="128" y="40"/>
                </a:cubicBezTo>
                <a:cubicBezTo>
                  <a:pt x="128" y="56"/>
                  <a:pt x="128" y="56"/>
                  <a:pt x="128" y="56"/>
                </a:cubicBezTo>
                <a:cubicBezTo>
                  <a:pt x="131" y="57"/>
                  <a:pt x="134" y="57"/>
                  <a:pt x="137" y="58"/>
                </a:cubicBezTo>
                <a:cubicBezTo>
                  <a:pt x="140" y="59"/>
                  <a:pt x="143" y="60"/>
                  <a:pt x="145" y="61"/>
                </a:cubicBezTo>
                <a:cubicBezTo>
                  <a:pt x="147" y="62"/>
                  <a:pt x="149" y="63"/>
                  <a:pt x="151" y="65"/>
                </a:cubicBezTo>
                <a:cubicBezTo>
                  <a:pt x="152" y="66"/>
                  <a:pt x="153" y="67"/>
                  <a:pt x="154" y="67"/>
                </a:cubicBezTo>
                <a:cubicBezTo>
                  <a:pt x="155" y="68"/>
                  <a:pt x="155" y="68"/>
                  <a:pt x="155" y="69"/>
                </a:cubicBezTo>
                <a:cubicBezTo>
                  <a:pt x="156" y="70"/>
                  <a:pt x="156" y="71"/>
                  <a:pt x="156" y="72"/>
                </a:cubicBezTo>
                <a:cubicBezTo>
                  <a:pt x="149" y="85"/>
                  <a:pt x="149" y="85"/>
                  <a:pt x="149" y="85"/>
                </a:cubicBezTo>
                <a:cubicBezTo>
                  <a:pt x="148" y="86"/>
                  <a:pt x="148" y="86"/>
                  <a:pt x="147" y="87"/>
                </a:cubicBezTo>
                <a:cubicBezTo>
                  <a:pt x="146" y="87"/>
                  <a:pt x="145" y="86"/>
                  <a:pt x="144" y="86"/>
                </a:cubicBezTo>
                <a:cubicBezTo>
                  <a:pt x="144" y="86"/>
                  <a:pt x="144" y="85"/>
                  <a:pt x="143" y="85"/>
                </a:cubicBezTo>
                <a:cubicBezTo>
                  <a:pt x="142" y="84"/>
                  <a:pt x="141" y="83"/>
                  <a:pt x="140" y="82"/>
                </a:cubicBezTo>
                <a:cubicBezTo>
                  <a:pt x="138" y="81"/>
                  <a:pt x="136" y="80"/>
                  <a:pt x="134" y="80"/>
                </a:cubicBezTo>
                <a:cubicBezTo>
                  <a:pt x="133" y="79"/>
                  <a:pt x="130" y="78"/>
                  <a:pt x="128" y="77"/>
                </a:cubicBezTo>
                <a:cubicBezTo>
                  <a:pt x="125" y="77"/>
                  <a:pt x="123" y="76"/>
                  <a:pt x="120" y="76"/>
                </a:cubicBezTo>
                <a:cubicBezTo>
                  <a:pt x="115" y="76"/>
                  <a:pt x="110" y="77"/>
                  <a:pt x="107" y="80"/>
                </a:cubicBezTo>
                <a:cubicBezTo>
                  <a:pt x="103" y="83"/>
                  <a:pt x="101" y="86"/>
                  <a:pt x="101" y="90"/>
                </a:cubicBezTo>
                <a:cubicBezTo>
                  <a:pt x="101" y="92"/>
                  <a:pt x="102" y="93"/>
                  <a:pt x="102" y="94"/>
                </a:cubicBezTo>
                <a:cubicBezTo>
                  <a:pt x="103" y="96"/>
                  <a:pt x="103" y="97"/>
                  <a:pt x="105" y="98"/>
                </a:cubicBezTo>
                <a:cubicBezTo>
                  <a:pt x="106" y="99"/>
                  <a:pt x="107" y="100"/>
                  <a:pt x="108" y="101"/>
                </a:cubicBezTo>
                <a:cubicBezTo>
                  <a:pt x="109" y="102"/>
                  <a:pt x="111" y="103"/>
                  <a:pt x="113" y="104"/>
                </a:cubicBezTo>
                <a:cubicBezTo>
                  <a:pt x="115" y="105"/>
                  <a:pt x="117" y="106"/>
                  <a:pt x="118" y="106"/>
                </a:cubicBezTo>
                <a:cubicBezTo>
                  <a:pt x="120" y="107"/>
                  <a:pt x="122" y="108"/>
                  <a:pt x="125" y="109"/>
                </a:cubicBezTo>
                <a:cubicBezTo>
                  <a:pt x="128" y="110"/>
                  <a:pt x="130" y="111"/>
                  <a:pt x="132" y="112"/>
                </a:cubicBezTo>
                <a:cubicBezTo>
                  <a:pt x="133" y="112"/>
                  <a:pt x="136" y="113"/>
                  <a:pt x="138" y="115"/>
                </a:cubicBezTo>
                <a:cubicBezTo>
                  <a:pt x="141" y="116"/>
                  <a:pt x="143" y="117"/>
                  <a:pt x="145" y="119"/>
                </a:cubicBezTo>
                <a:cubicBezTo>
                  <a:pt x="147" y="120"/>
                  <a:pt x="149" y="121"/>
                  <a:pt x="151" y="123"/>
                </a:cubicBezTo>
                <a:cubicBezTo>
                  <a:pt x="153" y="125"/>
                  <a:pt x="154" y="127"/>
                  <a:pt x="155" y="129"/>
                </a:cubicBezTo>
                <a:cubicBezTo>
                  <a:pt x="156" y="131"/>
                  <a:pt x="157" y="133"/>
                  <a:pt x="158" y="136"/>
                </a:cubicBezTo>
                <a:cubicBezTo>
                  <a:pt x="159" y="138"/>
                  <a:pt x="159" y="141"/>
                  <a:pt x="159" y="144"/>
                </a:cubicBezTo>
                <a:cubicBezTo>
                  <a:pt x="159" y="153"/>
                  <a:pt x="156" y="161"/>
                  <a:pt x="150" y="168"/>
                </a:cubicBezTo>
              </a:path>
            </a:pathLst>
          </a:custGeom>
          <a:solidFill>
            <a:schemeClr val="bg1"/>
          </a:solidFill>
          <a:ln>
            <a:noFill/>
          </a:ln>
        </p:spPr>
        <p:txBody>
          <a:bodyPr anchor="ctr"/>
          <a:p>
            <a:pPr algn="ctr"/>
            <a:endParaRPr dirty="0">
              <a:solidFill>
                <a:schemeClr val="tx1">
                  <a:lumMod val="75000"/>
                  <a:lumOff val="25000"/>
                </a:schemeClr>
              </a:solidFill>
              <a:latin typeface="微软雅黑" panose="020B0503020204020204" charset="-122"/>
              <a:ea typeface="微软雅黑" panose="020B0503020204020204" charset="-122"/>
            </a:endParaRPr>
          </a:p>
        </p:txBody>
      </p:sp>
      <p:sp>
        <p:nvSpPr>
          <p:cNvPr id="38" name="iṩļiďê"/>
          <p:cNvSpPr/>
          <p:nvPr/>
        </p:nvSpPr>
        <p:spPr bwMode="auto">
          <a:xfrm>
            <a:off x="1589485" y="4577839"/>
            <a:ext cx="633204" cy="633204"/>
          </a:xfrm>
          <a:custGeom>
            <a:avLst/>
            <a:gdLst>
              <a:gd name="T0" fmla="*/ 116 w 232"/>
              <a:gd name="T1" fmla="*/ 0 h 232"/>
              <a:gd name="T2" fmla="*/ 0 w 232"/>
              <a:gd name="T3" fmla="*/ 116 h 232"/>
              <a:gd name="T4" fmla="*/ 116 w 232"/>
              <a:gd name="T5" fmla="*/ 232 h 232"/>
              <a:gd name="T6" fmla="*/ 232 w 232"/>
              <a:gd name="T7" fmla="*/ 116 h 232"/>
              <a:gd name="T8" fmla="*/ 116 w 232"/>
              <a:gd name="T9" fmla="*/ 0 h 232"/>
              <a:gd name="T10" fmla="*/ 129 w 232"/>
              <a:gd name="T11" fmla="*/ 208 h 232"/>
              <a:gd name="T12" fmla="*/ 129 w 232"/>
              <a:gd name="T13" fmla="*/ 190 h 232"/>
              <a:gd name="T14" fmla="*/ 117 w 232"/>
              <a:gd name="T15" fmla="*/ 178 h 232"/>
              <a:gd name="T16" fmla="*/ 105 w 232"/>
              <a:gd name="T17" fmla="*/ 190 h 232"/>
              <a:gd name="T18" fmla="*/ 105 w 232"/>
              <a:gd name="T19" fmla="*/ 208 h 232"/>
              <a:gd name="T20" fmla="*/ 25 w 232"/>
              <a:gd name="T21" fmla="*/ 129 h 232"/>
              <a:gd name="T22" fmla="*/ 42 w 232"/>
              <a:gd name="T23" fmla="*/ 129 h 232"/>
              <a:gd name="T24" fmla="*/ 53 w 232"/>
              <a:gd name="T25" fmla="*/ 117 h 232"/>
              <a:gd name="T26" fmla="*/ 42 w 232"/>
              <a:gd name="T27" fmla="*/ 105 h 232"/>
              <a:gd name="T28" fmla="*/ 24 w 232"/>
              <a:gd name="T29" fmla="*/ 105 h 232"/>
              <a:gd name="T30" fmla="*/ 104 w 232"/>
              <a:gd name="T31" fmla="*/ 25 h 232"/>
              <a:gd name="T32" fmla="*/ 104 w 232"/>
              <a:gd name="T33" fmla="*/ 41 h 232"/>
              <a:gd name="T34" fmla="*/ 116 w 232"/>
              <a:gd name="T35" fmla="*/ 53 h 232"/>
              <a:gd name="T36" fmla="*/ 128 w 232"/>
              <a:gd name="T37" fmla="*/ 41 h 232"/>
              <a:gd name="T38" fmla="*/ 128 w 232"/>
              <a:gd name="T39" fmla="*/ 25 h 232"/>
              <a:gd name="T40" fmla="*/ 208 w 232"/>
              <a:gd name="T41" fmla="*/ 104 h 232"/>
              <a:gd name="T42" fmla="*/ 190 w 232"/>
              <a:gd name="T43" fmla="*/ 104 h 232"/>
              <a:gd name="T44" fmla="*/ 179 w 232"/>
              <a:gd name="T45" fmla="*/ 116 h 232"/>
              <a:gd name="T46" fmla="*/ 190 w 232"/>
              <a:gd name="T47" fmla="*/ 128 h 232"/>
              <a:gd name="T48" fmla="*/ 208 w 232"/>
              <a:gd name="T49" fmla="*/ 128 h 232"/>
              <a:gd name="T50" fmla="*/ 129 w 232"/>
              <a:gd name="T51" fmla="*/ 208 h 232"/>
              <a:gd name="T52" fmla="*/ 124 w 232"/>
              <a:gd name="T53" fmla="*/ 94 h 232"/>
              <a:gd name="T54" fmla="*/ 70 w 232"/>
              <a:gd name="T55" fmla="*/ 69 h 232"/>
              <a:gd name="T56" fmla="*/ 94 w 232"/>
              <a:gd name="T57" fmla="*/ 124 h 232"/>
              <a:gd name="T58" fmla="*/ 109 w 232"/>
              <a:gd name="T59" fmla="*/ 138 h 232"/>
              <a:gd name="T60" fmla="*/ 163 w 232"/>
              <a:gd name="T61" fmla="*/ 163 h 232"/>
              <a:gd name="T62" fmla="*/ 138 w 232"/>
              <a:gd name="T63" fmla="*/ 108 h 232"/>
              <a:gd name="T64" fmla="*/ 124 w 232"/>
              <a:gd name="T65" fmla="*/ 94 h 232"/>
              <a:gd name="T66" fmla="*/ 123 w 232"/>
              <a:gd name="T67" fmla="*/ 123 h 232"/>
              <a:gd name="T68" fmla="*/ 110 w 232"/>
              <a:gd name="T69" fmla="*/ 123 h 232"/>
              <a:gd name="T70" fmla="*/ 110 w 232"/>
              <a:gd name="T71" fmla="*/ 109 h 232"/>
              <a:gd name="T72" fmla="*/ 123 w 232"/>
              <a:gd name="T73" fmla="*/ 109 h 232"/>
              <a:gd name="T74" fmla="*/ 123 w 232"/>
              <a:gd name="T75" fmla="*/ 123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32" h="232">
                <a:moveTo>
                  <a:pt x="116" y="0"/>
                </a:moveTo>
                <a:cubicBezTo>
                  <a:pt x="52" y="0"/>
                  <a:pt x="0" y="52"/>
                  <a:pt x="0" y="116"/>
                </a:cubicBezTo>
                <a:cubicBezTo>
                  <a:pt x="0" y="180"/>
                  <a:pt x="52" y="232"/>
                  <a:pt x="116" y="232"/>
                </a:cubicBezTo>
                <a:cubicBezTo>
                  <a:pt x="180" y="232"/>
                  <a:pt x="232" y="180"/>
                  <a:pt x="232" y="116"/>
                </a:cubicBezTo>
                <a:cubicBezTo>
                  <a:pt x="232" y="52"/>
                  <a:pt x="180" y="0"/>
                  <a:pt x="116" y="0"/>
                </a:cubicBezTo>
                <a:close/>
                <a:moveTo>
                  <a:pt x="129" y="208"/>
                </a:moveTo>
                <a:cubicBezTo>
                  <a:pt x="129" y="190"/>
                  <a:pt x="129" y="190"/>
                  <a:pt x="129" y="190"/>
                </a:cubicBezTo>
                <a:cubicBezTo>
                  <a:pt x="129" y="183"/>
                  <a:pt x="123" y="178"/>
                  <a:pt x="117" y="178"/>
                </a:cubicBezTo>
                <a:cubicBezTo>
                  <a:pt x="110" y="178"/>
                  <a:pt x="105" y="183"/>
                  <a:pt x="105" y="190"/>
                </a:cubicBezTo>
                <a:cubicBezTo>
                  <a:pt x="105" y="208"/>
                  <a:pt x="105" y="208"/>
                  <a:pt x="105" y="208"/>
                </a:cubicBezTo>
                <a:cubicBezTo>
                  <a:pt x="63" y="203"/>
                  <a:pt x="30" y="170"/>
                  <a:pt x="25" y="129"/>
                </a:cubicBezTo>
                <a:cubicBezTo>
                  <a:pt x="42" y="129"/>
                  <a:pt x="42" y="129"/>
                  <a:pt x="42" y="129"/>
                </a:cubicBezTo>
                <a:cubicBezTo>
                  <a:pt x="48" y="129"/>
                  <a:pt x="53" y="123"/>
                  <a:pt x="53" y="117"/>
                </a:cubicBezTo>
                <a:cubicBezTo>
                  <a:pt x="53" y="110"/>
                  <a:pt x="48" y="105"/>
                  <a:pt x="42" y="105"/>
                </a:cubicBezTo>
                <a:cubicBezTo>
                  <a:pt x="24" y="105"/>
                  <a:pt x="24" y="105"/>
                  <a:pt x="24" y="105"/>
                </a:cubicBezTo>
                <a:cubicBezTo>
                  <a:pt x="29" y="63"/>
                  <a:pt x="63" y="30"/>
                  <a:pt x="104" y="25"/>
                </a:cubicBezTo>
                <a:cubicBezTo>
                  <a:pt x="104" y="41"/>
                  <a:pt x="104" y="41"/>
                  <a:pt x="104" y="41"/>
                </a:cubicBezTo>
                <a:cubicBezTo>
                  <a:pt x="104" y="47"/>
                  <a:pt x="109" y="53"/>
                  <a:pt x="116" y="53"/>
                </a:cubicBezTo>
                <a:cubicBezTo>
                  <a:pt x="122" y="53"/>
                  <a:pt x="128" y="47"/>
                  <a:pt x="128" y="41"/>
                </a:cubicBezTo>
                <a:cubicBezTo>
                  <a:pt x="128" y="25"/>
                  <a:pt x="128" y="25"/>
                  <a:pt x="128" y="25"/>
                </a:cubicBezTo>
                <a:cubicBezTo>
                  <a:pt x="169" y="30"/>
                  <a:pt x="202" y="63"/>
                  <a:pt x="208" y="104"/>
                </a:cubicBezTo>
                <a:cubicBezTo>
                  <a:pt x="190" y="104"/>
                  <a:pt x="190" y="104"/>
                  <a:pt x="190" y="104"/>
                </a:cubicBezTo>
                <a:cubicBezTo>
                  <a:pt x="184" y="104"/>
                  <a:pt x="179" y="109"/>
                  <a:pt x="179" y="116"/>
                </a:cubicBezTo>
                <a:cubicBezTo>
                  <a:pt x="179" y="122"/>
                  <a:pt x="184" y="128"/>
                  <a:pt x="190" y="128"/>
                </a:cubicBezTo>
                <a:cubicBezTo>
                  <a:pt x="208" y="128"/>
                  <a:pt x="208" y="128"/>
                  <a:pt x="208" y="128"/>
                </a:cubicBezTo>
                <a:cubicBezTo>
                  <a:pt x="203" y="169"/>
                  <a:pt x="170" y="202"/>
                  <a:pt x="129" y="208"/>
                </a:cubicBezTo>
                <a:close/>
                <a:moveTo>
                  <a:pt x="124" y="94"/>
                </a:moveTo>
                <a:cubicBezTo>
                  <a:pt x="70" y="69"/>
                  <a:pt x="70" y="69"/>
                  <a:pt x="70" y="69"/>
                </a:cubicBezTo>
                <a:cubicBezTo>
                  <a:pt x="94" y="124"/>
                  <a:pt x="94" y="124"/>
                  <a:pt x="94" y="124"/>
                </a:cubicBezTo>
                <a:cubicBezTo>
                  <a:pt x="97" y="129"/>
                  <a:pt x="103" y="136"/>
                  <a:pt x="109" y="138"/>
                </a:cubicBezTo>
                <a:cubicBezTo>
                  <a:pt x="163" y="163"/>
                  <a:pt x="163" y="163"/>
                  <a:pt x="163" y="163"/>
                </a:cubicBezTo>
                <a:cubicBezTo>
                  <a:pt x="138" y="108"/>
                  <a:pt x="138" y="108"/>
                  <a:pt x="138" y="108"/>
                </a:cubicBezTo>
                <a:cubicBezTo>
                  <a:pt x="136" y="103"/>
                  <a:pt x="130" y="96"/>
                  <a:pt x="124" y="94"/>
                </a:cubicBezTo>
                <a:close/>
                <a:moveTo>
                  <a:pt x="123" y="123"/>
                </a:moveTo>
                <a:cubicBezTo>
                  <a:pt x="119" y="126"/>
                  <a:pt x="113" y="126"/>
                  <a:pt x="110" y="123"/>
                </a:cubicBezTo>
                <a:cubicBezTo>
                  <a:pt x="106" y="119"/>
                  <a:pt x="106" y="113"/>
                  <a:pt x="110" y="109"/>
                </a:cubicBezTo>
                <a:cubicBezTo>
                  <a:pt x="113" y="106"/>
                  <a:pt x="119" y="106"/>
                  <a:pt x="123" y="109"/>
                </a:cubicBezTo>
                <a:cubicBezTo>
                  <a:pt x="127" y="113"/>
                  <a:pt x="127" y="119"/>
                  <a:pt x="123" y="123"/>
                </a:cubicBezTo>
                <a:close/>
              </a:path>
            </a:pathLst>
          </a:custGeom>
          <a:solidFill>
            <a:schemeClr val="bg1"/>
          </a:solidFill>
          <a:ln>
            <a:noFill/>
          </a:ln>
        </p:spPr>
        <p:txBody>
          <a:bodyPr anchor="ctr"/>
          <a:p>
            <a:pPr algn="ctr"/>
            <a:endParaRPr dirty="0">
              <a:solidFill>
                <a:schemeClr val="tx1">
                  <a:lumMod val="75000"/>
                  <a:lumOff val="25000"/>
                </a:schemeClr>
              </a:solidFill>
              <a:latin typeface="微软雅黑" panose="020B0503020204020204" charset="-122"/>
              <a:ea typeface="微软雅黑" panose="020B0503020204020204" charset="-122"/>
            </a:endParaRPr>
          </a:p>
        </p:txBody>
      </p:sp>
      <p:sp>
        <p:nvSpPr>
          <p:cNvPr id="39" name="ïSľîḋè"/>
          <p:cNvSpPr/>
          <p:nvPr/>
        </p:nvSpPr>
        <p:spPr bwMode="auto">
          <a:xfrm>
            <a:off x="3565391" y="3302827"/>
            <a:ext cx="633204" cy="633204"/>
          </a:xfrm>
          <a:custGeom>
            <a:avLst/>
            <a:gdLst>
              <a:gd name="T0" fmla="*/ 182 w 236"/>
              <a:gd name="T1" fmla="*/ 109 h 236"/>
              <a:gd name="T2" fmla="*/ 157 w 236"/>
              <a:gd name="T3" fmla="*/ 103 h 236"/>
              <a:gd name="T4" fmla="*/ 134 w 236"/>
              <a:gd name="T5" fmla="*/ 102 h 236"/>
              <a:gd name="T6" fmla="*/ 120 w 236"/>
              <a:gd name="T7" fmla="*/ 114 h 236"/>
              <a:gd name="T8" fmla="*/ 118 w 236"/>
              <a:gd name="T9" fmla="*/ 129 h 236"/>
              <a:gd name="T10" fmla="*/ 122 w 236"/>
              <a:gd name="T11" fmla="*/ 141 h 236"/>
              <a:gd name="T12" fmla="*/ 135 w 236"/>
              <a:gd name="T13" fmla="*/ 156 h 236"/>
              <a:gd name="T14" fmla="*/ 139 w 236"/>
              <a:gd name="T15" fmla="*/ 185 h 236"/>
              <a:gd name="T16" fmla="*/ 152 w 236"/>
              <a:gd name="T17" fmla="*/ 198 h 236"/>
              <a:gd name="T18" fmla="*/ 169 w 236"/>
              <a:gd name="T19" fmla="*/ 180 h 236"/>
              <a:gd name="T20" fmla="*/ 187 w 236"/>
              <a:gd name="T21" fmla="*/ 150 h 236"/>
              <a:gd name="T22" fmla="*/ 200 w 236"/>
              <a:gd name="T23" fmla="*/ 122 h 236"/>
              <a:gd name="T24" fmla="*/ 182 w 236"/>
              <a:gd name="T25" fmla="*/ 109 h 236"/>
              <a:gd name="T26" fmla="*/ 118 w 236"/>
              <a:gd name="T27" fmla="*/ 0 h 236"/>
              <a:gd name="T28" fmla="*/ 0 w 236"/>
              <a:gd name="T29" fmla="*/ 118 h 236"/>
              <a:gd name="T30" fmla="*/ 118 w 236"/>
              <a:gd name="T31" fmla="*/ 236 h 236"/>
              <a:gd name="T32" fmla="*/ 236 w 236"/>
              <a:gd name="T33" fmla="*/ 118 h 236"/>
              <a:gd name="T34" fmla="*/ 118 w 236"/>
              <a:gd name="T35" fmla="*/ 0 h 236"/>
              <a:gd name="T36" fmla="*/ 126 w 236"/>
              <a:gd name="T37" fmla="*/ 212 h 236"/>
              <a:gd name="T38" fmla="*/ 128 w 236"/>
              <a:gd name="T39" fmla="*/ 208 h 236"/>
              <a:gd name="T40" fmla="*/ 125 w 236"/>
              <a:gd name="T41" fmla="*/ 186 h 236"/>
              <a:gd name="T42" fmla="*/ 105 w 236"/>
              <a:gd name="T43" fmla="*/ 186 h 236"/>
              <a:gd name="T44" fmla="*/ 98 w 236"/>
              <a:gd name="T45" fmla="*/ 207 h 236"/>
              <a:gd name="T46" fmla="*/ 102 w 236"/>
              <a:gd name="T47" fmla="*/ 211 h 236"/>
              <a:gd name="T48" fmla="*/ 34 w 236"/>
              <a:gd name="T49" fmla="*/ 161 h 236"/>
              <a:gd name="T50" fmla="*/ 44 w 236"/>
              <a:gd name="T51" fmla="*/ 157 h 236"/>
              <a:gd name="T52" fmla="*/ 44 w 236"/>
              <a:gd name="T53" fmla="*/ 157 h 236"/>
              <a:gd name="T54" fmla="*/ 81 w 236"/>
              <a:gd name="T55" fmla="*/ 142 h 236"/>
              <a:gd name="T56" fmla="*/ 81 w 236"/>
              <a:gd name="T57" fmla="*/ 118 h 236"/>
              <a:gd name="T58" fmla="*/ 55 w 236"/>
              <a:gd name="T59" fmla="*/ 94 h 236"/>
              <a:gd name="T60" fmla="*/ 28 w 236"/>
              <a:gd name="T61" fmla="*/ 90 h 236"/>
              <a:gd name="T62" fmla="*/ 84 w 236"/>
              <a:gd name="T63" fmla="*/ 30 h 236"/>
              <a:gd name="T64" fmla="*/ 84 w 236"/>
              <a:gd name="T65" fmla="*/ 31 h 236"/>
              <a:gd name="T66" fmla="*/ 102 w 236"/>
              <a:gd name="T67" fmla="*/ 56 h 236"/>
              <a:gd name="T68" fmla="*/ 120 w 236"/>
              <a:gd name="T69" fmla="*/ 79 h 236"/>
              <a:gd name="T70" fmla="*/ 131 w 236"/>
              <a:gd name="T71" fmla="*/ 97 h 236"/>
              <a:gd name="T72" fmla="*/ 146 w 236"/>
              <a:gd name="T73" fmla="*/ 88 h 236"/>
              <a:gd name="T74" fmla="*/ 177 w 236"/>
              <a:gd name="T75" fmla="*/ 66 h 236"/>
              <a:gd name="T76" fmla="*/ 190 w 236"/>
              <a:gd name="T77" fmla="*/ 57 h 236"/>
              <a:gd name="T78" fmla="*/ 212 w 236"/>
              <a:gd name="T79" fmla="*/ 118 h 236"/>
              <a:gd name="T80" fmla="*/ 126 w 236"/>
              <a:gd name="T81" fmla="*/ 212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36" h="236">
                <a:moveTo>
                  <a:pt x="182" y="109"/>
                </a:moveTo>
                <a:cubicBezTo>
                  <a:pt x="172" y="107"/>
                  <a:pt x="161" y="105"/>
                  <a:pt x="157" y="103"/>
                </a:cubicBezTo>
                <a:cubicBezTo>
                  <a:pt x="153" y="102"/>
                  <a:pt x="143" y="101"/>
                  <a:pt x="134" y="102"/>
                </a:cubicBezTo>
                <a:cubicBezTo>
                  <a:pt x="125" y="103"/>
                  <a:pt x="119" y="109"/>
                  <a:pt x="120" y="114"/>
                </a:cubicBezTo>
                <a:cubicBezTo>
                  <a:pt x="121" y="119"/>
                  <a:pt x="120" y="126"/>
                  <a:pt x="118" y="129"/>
                </a:cubicBezTo>
                <a:cubicBezTo>
                  <a:pt x="117" y="132"/>
                  <a:pt x="118" y="138"/>
                  <a:pt x="122" y="141"/>
                </a:cubicBezTo>
                <a:cubicBezTo>
                  <a:pt x="127" y="144"/>
                  <a:pt x="132" y="151"/>
                  <a:pt x="135" y="156"/>
                </a:cubicBezTo>
                <a:cubicBezTo>
                  <a:pt x="138" y="162"/>
                  <a:pt x="140" y="175"/>
                  <a:pt x="139" y="185"/>
                </a:cubicBezTo>
                <a:cubicBezTo>
                  <a:pt x="139" y="195"/>
                  <a:pt x="145" y="201"/>
                  <a:pt x="152" y="198"/>
                </a:cubicBezTo>
                <a:cubicBezTo>
                  <a:pt x="160" y="195"/>
                  <a:pt x="167" y="187"/>
                  <a:pt x="169" y="180"/>
                </a:cubicBezTo>
                <a:cubicBezTo>
                  <a:pt x="171" y="174"/>
                  <a:pt x="179" y="160"/>
                  <a:pt x="187" y="150"/>
                </a:cubicBezTo>
                <a:cubicBezTo>
                  <a:pt x="195" y="140"/>
                  <a:pt x="201" y="127"/>
                  <a:pt x="200" y="122"/>
                </a:cubicBezTo>
                <a:cubicBezTo>
                  <a:pt x="200" y="116"/>
                  <a:pt x="191" y="111"/>
                  <a:pt x="182" y="109"/>
                </a:cubicBezTo>
                <a:close/>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26" y="212"/>
                </a:moveTo>
                <a:cubicBezTo>
                  <a:pt x="127" y="211"/>
                  <a:pt x="128" y="209"/>
                  <a:pt x="128" y="208"/>
                </a:cubicBezTo>
                <a:cubicBezTo>
                  <a:pt x="130" y="201"/>
                  <a:pt x="128" y="191"/>
                  <a:pt x="125" y="186"/>
                </a:cubicBezTo>
                <a:cubicBezTo>
                  <a:pt x="121" y="181"/>
                  <a:pt x="112" y="181"/>
                  <a:pt x="105" y="186"/>
                </a:cubicBezTo>
                <a:cubicBezTo>
                  <a:pt x="97" y="191"/>
                  <a:pt x="94" y="200"/>
                  <a:pt x="98" y="207"/>
                </a:cubicBezTo>
                <a:cubicBezTo>
                  <a:pt x="99" y="208"/>
                  <a:pt x="100" y="210"/>
                  <a:pt x="102" y="211"/>
                </a:cubicBezTo>
                <a:cubicBezTo>
                  <a:pt x="72" y="206"/>
                  <a:pt x="47" y="187"/>
                  <a:pt x="34" y="161"/>
                </a:cubicBezTo>
                <a:cubicBezTo>
                  <a:pt x="37" y="161"/>
                  <a:pt x="40" y="159"/>
                  <a:pt x="44" y="157"/>
                </a:cubicBezTo>
                <a:cubicBezTo>
                  <a:pt x="44" y="157"/>
                  <a:pt x="44" y="157"/>
                  <a:pt x="44" y="157"/>
                </a:cubicBezTo>
                <a:cubicBezTo>
                  <a:pt x="57" y="148"/>
                  <a:pt x="74" y="141"/>
                  <a:pt x="81" y="142"/>
                </a:cubicBezTo>
                <a:cubicBezTo>
                  <a:pt x="89" y="142"/>
                  <a:pt x="89" y="131"/>
                  <a:pt x="81" y="118"/>
                </a:cubicBezTo>
                <a:cubicBezTo>
                  <a:pt x="74" y="105"/>
                  <a:pt x="62" y="94"/>
                  <a:pt x="55" y="94"/>
                </a:cubicBezTo>
                <a:cubicBezTo>
                  <a:pt x="48" y="94"/>
                  <a:pt x="36" y="92"/>
                  <a:pt x="28" y="90"/>
                </a:cubicBezTo>
                <a:cubicBezTo>
                  <a:pt x="37" y="62"/>
                  <a:pt x="58" y="41"/>
                  <a:pt x="84" y="30"/>
                </a:cubicBezTo>
                <a:cubicBezTo>
                  <a:pt x="84" y="31"/>
                  <a:pt x="84" y="31"/>
                  <a:pt x="84" y="31"/>
                </a:cubicBezTo>
                <a:cubicBezTo>
                  <a:pt x="86" y="39"/>
                  <a:pt x="95" y="50"/>
                  <a:pt x="102" y="56"/>
                </a:cubicBezTo>
                <a:cubicBezTo>
                  <a:pt x="110" y="62"/>
                  <a:pt x="118" y="72"/>
                  <a:pt x="120" y="79"/>
                </a:cubicBezTo>
                <a:cubicBezTo>
                  <a:pt x="122" y="85"/>
                  <a:pt x="127" y="93"/>
                  <a:pt x="131" y="97"/>
                </a:cubicBezTo>
                <a:cubicBezTo>
                  <a:pt x="136" y="100"/>
                  <a:pt x="142" y="96"/>
                  <a:pt x="146" y="88"/>
                </a:cubicBezTo>
                <a:cubicBezTo>
                  <a:pt x="150" y="80"/>
                  <a:pt x="164" y="70"/>
                  <a:pt x="177" y="66"/>
                </a:cubicBezTo>
                <a:cubicBezTo>
                  <a:pt x="183" y="64"/>
                  <a:pt x="187" y="61"/>
                  <a:pt x="190" y="57"/>
                </a:cubicBezTo>
                <a:cubicBezTo>
                  <a:pt x="204" y="74"/>
                  <a:pt x="212" y="95"/>
                  <a:pt x="212" y="118"/>
                </a:cubicBezTo>
                <a:cubicBezTo>
                  <a:pt x="212" y="168"/>
                  <a:pt x="174" y="208"/>
                  <a:pt x="126" y="212"/>
                </a:cubicBezTo>
                <a:close/>
              </a:path>
            </a:pathLst>
          </a:custGeom>
          <a:solidFill>
            <a:schemeClr val="bg1"/>
          </a:solidFill>
          <a:ln>
            <a:noFill/>
          </a:ln>
        </p:spPr>
        <p:txBody>
          <a:bodyPr anchor="ctr"/>
          <a:p>
            <a:pPr algn="ctr"/>
            <a:endParaRPr dirty="0">
              <a:solidFill>
                <a:schemeClr val="tx1">
                  <a:lumMod val="75000"/>
                  <a:lumOff val="25000"/>
                </a:schemeClr>
              </a:solidFill>
              <a:latin typeface="微软雅黑" panose="020B0503020204020204" charset="-122"/>
              <a:ea typeface="微软雅黑" panose="020B0503020204020204" charset="-122"/>
            </a:endParaRPr>
          </a:p>
        </p:txBody>
      </p:sp>
      <p:sp>
        <p:nvSpPr>
          <p:cNvPr id="40" name="iŝ1iḍe"/>
          <p:cNvSpPr txBox="1"/>
          <p:nvPr/>
        </p:nvSpPr>
        <p:spPr bwMode="auto">
          <a:xfrm>
            <a:off x="1191881" y="1572549"/>
            <a:ext cx="6537919" cy="538481"/>
          </a:xfrm>
          <a:prstGeom prst="rect">
            <a:avLst/>
          </a:prstGeom>
        </p:spPr>
        <p:txBody>
          <a:bodyPr wrap="none" lIns="90000" tIns="46800" rIns="90000" bIns="46800" anchor="ctr" anchorCtr="0">
            <a:normAutofit fontScale="75000" lnSpcReduction="20000"/>
          </a:bodyPr>
          <a:p>
            <a:pPr marL="0" indent="0">
              <a:defRPr/>
            </a:pPr>
            <a:r>
              <a:rPr lang="en-US" altLang="zh-CN" sz="4265" dirty="0">
                <a:solidFill>
                  <a:schemeClr val="tx1">
                    <a:lumMod val="75000"/>
                    <a:lumOff val="25000"/>
                  </a:schemeClr>
                </a:solidFill>
                <a:latin typeface="微软雅黑" panose="020B0503020204020204" charset="-122"/>
                <a:ea typeface="微软雅黑" panose="020B0503020204020204" charset="-122"/>
              </a:rPr>
              <a:t>Text here</a:t>
            </a:r>
            <a:endParaRPr lang="en-US" altLang="zh-CN" sz="4265" dirty="0">
              <a:solidFill>
                <a:schemeClr val="tx1">
                  <a:lumMod val="75000"/>
                  <a:lumOff val="25000"/>
                </a:schemeClr>
              </a:solidFill>
              <a:latin typeface="微软雅黑" panose="020B0503020204020204" charset="-122"/>
              <a:ea typeface="微软雅黑" panose="020B0503020204020204" charset="-122"/>
            </a:endParaRPr>
          </a:p>
        </p:txBody>
      </p:sp>
      <p:sp>
        <p:nvSpPr>
          <p:cNvPr id="41" name="iślíḑe"/>
          <p:cNvSpPr txBox="1"/>
          <p:nvPr/>
        </p:nvSpPr>
        <p:spPr bwMode="auto">
          <a:xfrm>
            <a:off x="1191881" y="2111029"/>
            <a:ext cx="5365981" cy="608059"/>
          </a:xfrm>
          <a:prstGeom prst="rect">
            <a:avLst/>
          </a:prstGeom>
        </p:spPr>
        <p:txBody>
          <a:bodyPr wrap="square" lIns="90000" tIns="46800" rIns="90000" bIns="46800" anchor="ctr" anchorCtr="0">
            <a:normAutofit/>
            <a:scene3d>
              <a:camera prst="orthographicFront"/>
              <a:lightRig rig="threePt" dir="t"/>
            </a:scene3d>
          </a:bodyPr>
          <a:p>
            <a:r>
              <a:rPr lang="zh-CN" altLang="en-US" sz="1200" dirty="0">
                <a:solidFill>
                  <a:schemeClr val="tx1">
                    <a:lumMod val="75000"/>
                    <a:lumOff val="25000"/>
                  </a:schemeClr>
                </a:solidFill>
                <a:latin typeface="微软雅黑" panose="020B0503020204020204" charset="-122"/>
                <a:ea typeface="微软雅黑" panose="020B0503020204020204" charset="-122"/>
              </a:rPr>
              <a:t>此部分内容作为文字排版占位显示（建议使用主题字体）如需更改请在（设置形状格式）菜单下（文本选项）中调整</a:t>
            </a:r>
            <a:endParaRPr lang="zh-CN" altLang="en-US" sz="1200" dirty="0">
              <a:solidFill>
                <a:schemeClr val="tx1">
                  <a:lumMod val="75000"/>
                  <a:lumOff val="25000"/>
                </a:schemeClr>
              </a:solidFill>
              <a:latin typeface="微软雅黑" panose="020B0503020204020204" charset="-122"/>
              <a:ea typeface="微软雅黑" panose="020B0503020204020204" charset="-122"/>
            </a:endParaRPr>
          </a:p>
        </p:txBody>
      </p:sp>
    </p:spTree>
    <p:custDataLst>
      <p:tags r:id="rId3"/>
    </p:custData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65100" y="-242570"/>
            <a:ext cx="3102610" cy="1320800"/>
            <a:chOff x="-526" y="-602"/>
            <a:chExt cx="4886" cy="2080"/>
          </a:xfrm>
        </p:grpSpPr>
        <p:pic>
          <p:nvPicPr>
            <p:cNvPr id="3" name="图片 2" descr="预览图_千图网_编号28361611"/>
            <p:cNvPicPr>
              <a:picLocks noChangeAspect="1"/>
            </p:cNvPicPr>
            <p:nvPr>
              <p:custDataLst>
                <p:tags r:id="rId1"/>
              </p:custDataLst>
            </p:nvPr>
          </p:nvPicPr>
          <p:blipFill>
            <a:blip r:embed="rId2"/>
            <a:srcRect l="-6839" t="69945" r="75708" b="-11994"/>
            <a:stretch>
              <a:fillRect/>
            </a:stretch>
          </p:blipFill>
          <p:spPr>
            <a:xfrm rot="10800000" flipH="1">
              <a:off x="-526" y="-602"/>
              <a:ext cx="2080" cy="2080"/>
            </a:xfrm>
            <a:prstGeom prst="sun">
              <a:avLst/>
            </a:prstGeom>
          </p:spPr>
        </p:pic>
        <p:sp>
          <p:nvSpPr>
            <p:cNvPr id="17" name="文本框 16"/>
            <p:cNvSpPr txBox="1"/>
            <p:nvPr/>
          </p:nvSpPr>
          <p:spPr>
            <a:xfrm>
              <a:off x="1506" y="26"/>
              <a:ext cx="2854" cy="824"/>
            </a:xfrm>
            <a:prstGeom prst="rect">
              <a:avLst/>
            </a:prstGeom>
            <a:noFill/>
          </p:spPr>
          <p:txBody>
            <a:bodyPr wrap="square" rtlCol="0">
              <a:spAutoFit/>
            </a:bodyPr>
            <a:p>
              <a:r>
                <a:rPr lang="zh-CN" altLang="en-US" sz="2800" dirty="0">
                  <a:latin typeface="+mj-ea"/>
                  <a:ea typeface="+mj-ea"/>
                </a:rPr>
                <a:t>添加标题</a:t>
              </a:r>
              <a:endParaRPr lang="zh-CN" altLang="en-US" sz="2800" dirty="0">
                <a:latin typeface="+mj-ea"/>
                <a:ea typeface="+mj-ea"/>
              </a:endParaRPr>
            </a:p>
          </p:txBody>
        </p:sp>
        <p:sp>
          <p:nvSpPr>
            <p:cNvPr id="18" name="文本框 17"/>
            <p:cNvSpPr txBox="1"/>
            <p:nvPr/>
          </p:nvSpPr>
          <p:spPr>
            <a:xfrm>
              <a:off x="1554" y="673"/>
              <a:ext cx="2512" cy="630"/>
            </a:xfrm>
            <a:prstGeom prst="rect">
              <a:avLst/>
            </a:prstGeom>
            <a:noFill/>
          </p:spPr>
          <p:txBody>
            <a:bodyPr wrap="square" rtlCol="0">
              <a:spAutoFit/>
            </a:bodyPr>
            <a:p>
              <a:r>
                <a:rPr lang="en-US" altLang="zh-CN" sz="2000" dirty="0">
                  <a:solidFill>
                    <a:schemeClr val="tx1">
                      <a:lumMod val="65000"/>
                      <a:lumOff val="35000"/>
                    </a:schemeClr>
                  </a:solidFill>
                  <a:latin typeface="+mj-lt"/>
                </a:rPr>
                <a:t>Add a title</a:t>
              </a:r>
              <a:endParaRPr lang="zh-CN" altLang="en-US" sz="2000" dirty="0">
                <a:solidFill>
                  <a:schemeClr val="tx1">
                    <a:lumMod val="65000"/>
                    <a:lumOff val="35000"/>
                  </a:schemeClr>
                </a:solidFill>
                <a:latin typeface="+mj-lt"/>
              </a:endParaRPr>
            </a:p>
          </p:txBody>
        </p:sp>
      </p:grpSp>
      <p:sp>
        <p:nvSpPr>
          <p:cNvPr id="135169" name="Rectangle 1"/>
          <p:cNvSpPr/>
          <p:nvPr/>
        </p:nvSpPr>
        <p:spPr bwMode="auto">
          <a:xfrm>
            <a:off x="3733231" y="4765675"/>
            <a:ext cx="8563548" cy="984251"/>
          </a:xfrm>
          <a:prstGeom prst="rect">
            <a:avLst/>
          </a:prstGeom>
          <a:solidFill>
            <a:srgbClr val="D87F98"/>
          </a:solidFill>
          <a:ln>
            <a:noFill/>
          </a:ln>
        </p:spPr>
        <p:txBody>
          <a:bodyPr lIns="0" tIns="0" rIns="0" bIns="0"/>
          <a:p>
            <a:endParaRPr lang="en-US" sz="2000" dirty="0">
              <a:latin typeface="微软雅黑" panose="020B0503020204020204" charset="-122"/>
              <a:ea typeface="微软雅黑" panose="020B0503020204020204" charset="-122"/>
            </a:endParaRPr>
          </a:p>
        </p:txBody>
      </p:sp>
      <p:sp>
        <p:nvSpPr>
          <p:cNvPr id="135170" name="Rectangle 2"/>
          <p:cNvSpPr/>
          <p:nvPr/>
        </p:nvSpPr>
        <p:spPr bwMode="auto">
          <a:xfrm>
            <a:off x="3733231" y="2873375"/>
            <a:ext cx="8563548" cy="984251"/>
          </a:xfrm>
          <a:prstGeom prst="rect">
            <a:avLst/>
          </a:prstGeom>
          <a:solidFill>
            <a:srgbClr val="219BA1"/>
          </a:solidFill>
          <a:ln>
            <a:noFill/>
          </a:ln>
        </p:spPr>
        <p:txBody>
          <a:bodyPr lIns="0" tIns="0" rIns="0" bIns="0"/>
          <a:p>
            <a:endParaRPr lang="en-US" sz="2000" dirty="0">
              <a:latin typeface="微软雅黑" panose="020B0503020204020204" charset="-122"/>
              <a:ea typeface="微软雅黑" panose="020B0503020204020204" charset="-122"/>
            </a:endParaRPr>
          </a:p>
        </p:txBody>
      </p:sp>
      <p:sp>
        <p:nvSpPr>
          <p:cNvPr id="135191" name="Rectangle 23"/>
          <p:cNvSpPr/>
          <p:nvPr/>
        </p:nvSpPr>
        <p:spPr bwMode="auto">
          <a:xfrm>
            <a:off x="4112626" y="2209009"/>
            <a:ext cx="679451" cy="44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p>
            <a:pPr algn="l"/>
            <a:r>
              <a:rPr lang="en-US" sz="2400" dirty="0">
                <a:solidFill>
                  <a:srgbClr val="141E28"/>
                </a:solidFill>
                <a:latin typeface="微软雅黑" panose="020B0503020204020204" charset="-122"/>
                <a:ea typeface="微软雅黑" panose="020B0503020204020204" charset="-122"/>
                <a:cs typeface="Bebas Neue" charset="0"/>
                <a:sym typeface="Bebas Neue" charset="0"/>
              </a:rPr>
              <a:t>18%</a:t>
            </a:r>
            <a:endParaRPr lang="en-US" sz="2400" dirty="0">
              <a:solidFill>
                <a:srgbClr val="141E28"/>
              </a:solidFill>
              <a:latin typeface="微软雅黑" panose="020B0503020204020204" charset="-122"/>
              <a:ea typeface="微软雅黑" panose="020B0503020204020204" charset="-122"/>
              <a:cs typeface="Bebas Neue" charset="0"/>
              <a:sym typeface="Bebas Neue" charset="0"/>
            </a:endParaRPr>
          </a:p>
        </p:txBody>
      </p:sp>
      <p:sp>
        <p:nvSpPr>
          <p:cNvPr id="135192" name="Rectangle 24"/>
          <p:cNvSpPr/>
          <p:nvPr/>
        </p:nvSpPr>
        <p:spPr bwMode="auto">
          <a:xfrm>
            <a:off x="7741461" y="2114553"/>
            <a:ext cx="3459939"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p>
            <a:pPr algn="l">
              <a:lnSpc>
                <a:spcPct val="120000"/>
              </a:lnSpc>
            </a:pPr>
            <a:r>
              <a:rPr lang="zh-CN" altLang="en-US" sz="1000" dirty="0">
                <a:solidFill>
                  <a:schemeClr val="tx1">
                    <a:lumMod val="75000"/>
                    <a:lumOff val="25000"/>
                  </a:schemeClr>
                </a:solidFill>
                <a:latin typeface="微软雅黑" panose="020B0503020204020204" charset="-122"/>
                <a:ea typeface="微软雅黑" panose="020B0503020204020204" charset="-122"/>
                <a:sym typeface="+mn-ea"/>
              </a:rPr>
              <a:t>此部分内容作为文字排版占位显示（建议使用主题字体）如需更改请在（设置形状格式）菜单下（文本选项）中调整</a:t>
            </a:r>
            <a:endParaRPr lang="en-US" sz="1000" dirty="0">
              <a:solidFill>
                <a:schemeClr val="tx1">
                  <a:lumMod val="85000"/>
                  <a:lumOff val="15000"/>
                </a:schemeClr>
              </a:solidFill>
              <a:latin typeface="微软雅黑" panose="020B0503020204020204" charset="-122"/>
              <a:ea typeface="微软雅黑" panose="020B0503020204020204" charset="-122"/>
              <a:cs typeface="Lato Regular" charset="0"/>
              <a:sym typeface="Lato Regular" charset="0"/>
            </a:endParaRPr>
          </a:p>
        </p:txBody>
      </p:sp>
      <p:sp>
        <p:nvSpPr>
          <p:cNvPr id="135193" name="Line 25"/>
          <p:cNvSpPr>
            <a:spLocks noChangeShapeType="1"/>
          </p:cNvSpPr>
          <p:nvPr/>
        </p:nvSpPr>
        <p:spPr bwMode="auto">
          <a:xfrm>
            <a:off x="7296963" y="2152650"/>
            <a:ext cx="0" cy="444500"/>
          </a:xfrm>
          <a:prstGeom prst="line">
            <a:avLst/>
          </a:prstGeom>
          <a:noFill/>
          <a:ln w="12700" cap="rnd">
            <a:solidFill>
              <a:srgbClr val="A0AAB4"/>
            </a:solidFill>
            <a:prstDash val="sysDot"/>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p>
            <a:endParaRPr lang="en-US" sz="2400" dirty="0">
              <a:solidFill>
                <a:schemeClr val="tx1">
                  <a:lumMod val="85000"/>
                  <a:lumOff val="15000"/>
                </a:schemeClr>
              </a:solidFill>
              <a:latin typeface="字魂130号-快乐俏黑体" panose="00000500000000000000" pitchFamily="2" charset="-122"/>
            </a:endParaRPr>
          </a:p>
        </p:txBody>
      </p:sp>
      <p:sp>
        <p:nvSpPr>
          <p:cNvPr id="135194" name="Rectangle 26"/>
          <p:cNvSpPr/>
          <p:nvPr/>
        </p:nvSpPr>
        <p:spPr bwMode="auto">
          <a:xfrm>
            <a:off x="4112626" y="3161509"/>
            <a:ext cx="679451" cy="44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p>
            <a:pPr algn="l"/>
            <a:r>
              <a:rPr lang="en-US" sz="2400" dirty="0">
                <a:solidFill>
                  <a:schemeClr val="bg1"/>
                </a:solidFill>
                <a:latin typeface="微软雅黑" panose="020B0503020204020204" charset="-122"/>
                <a:ea typeface="微软雅黑" panose="020B0503020204020204" charset="-122"/>
                <a:cs typeface="Bebas Neue" charset="0"/>
                <a:sym typeface="Bebas Neue" charset="0"/>
              </a:rPr>
              <a:t>35%</a:t>
            </a:r>
            <a:endParaRPr lang="en-US" sz="2400" dirty="0">
              <a:solidFill>
                <a:schemeClr val="bg1"/>
              </a:solidFill>
              <a:latin typeface="微软雅黑" panose="020B0503020204020204" charset="-122"/>
              <a:ea typeface="微软雅黑" panose="020B0503020204020204" charset="-122"/>
              <a:cs typeface="Bebas Neue" charset="0"/>
              <a:sym typeface="Bebas Neue" charset="0"/>
            </a:endParaRPr>
          </a:p>
        </p:txBody>
      </p:sp>
      <p:sp>
        <p:nvSpPr>
          <p:cNvPr id="135195" name="Rectangle 27"/>
          <p:cNvSpPr/>
          <p:nvPr/>
        </p:nvSpPr>
        <p:spPr bwMode="auto">
          <a:xfrm>
            <a:off x="7741461" y="3067053"/>
            <a:ext cx="3459938"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p>
            <a:pPr algn="l">
              <a:lnSpc>
                <a:spcPct val="120000"/>
              </a:lnSpc>
            </a:pPr>
            <a:r>
              <a:rPr lang="zh-CN" altLang="en-US" sz="1000" dirty="0">
                <a:solidFill>
                  <a:schemeClr val="bg1"/>
                </a:solidFill>
                <a:latin typeface="微软雅黑" panose="020B0503020204020204" charset="-122"/>
                <a:ea typeface="微软雅黑" panose="020B0503020204020204" charset="-122"/>
                <a:sym typeface="+mn-ea"/>
              </a:rPr>
              <a:t>此部分内容作为文字排版占位显示（建议使用主题字体）如需更改请在（设置形状格式）菜单下（文本选项）中调整</a:t>
            </a:r>
            <a:endParaRPr lang="zh-CN" altLang="en-US" sz="1000" dirty="0">
              <a:solidFill>
                <a:schemeClr val="bg1"/>
              </a:solidFill>
              <a:latin typeface="微软雅黑" panose="020B0503020204020204" charset="-122"/>
              <a:ea typeface="微软雅黑" panose="020B0503020204020204" charset="-122"/>
              <a:cs typeface="Lato Regular" charset="0"/>
              <a:sym typeface="+mn-ea"/>
            </a:endParaRPr>
          </a:p>
        </p:txBody>
      </p:sp>
      <p:sp>
        <p:nvSpPr>
          <p:cNvPr id="135196" name="Line 28"/>
          <p:cNvSpPr>
            <a:spLocks noChangeShapeType="1"/>
          </p:cNvSpPr>
          <p:nvPr/>
        </p:nvSpPr>
        <p:spPr bwMode="auto">
          <a:xfrm>
            <a:off x="7296963" y="3105153"/>
            <a:ext cx="0" cy="444500"/>
          </a:xfrm>
          <a:prstGeom prst="line">
            <a:avLst/>
          </a:prstGeom>
          <a:noFill/>
          <a:ln w="12700" cap="rnd">
            <a:solidFill>
              <a:srgbClr val="A0AAB4"/>
            </a:solidFill>
            <a:prstDash val="sysDot"/>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p>
            <a:endParaRPr lang="en-US" sz="2400" dirty="0">
              <a:solidFill>
                <a:schemeClr val="tx1">
                  <a:lumMod val="85000"/>
                  <a:lumOff val="15000"/>
                </a:schemeClr>
              </a:solidFill>
              <a:latin typeface="字魂130号-快乐俏黑体" panose="00000500000000000000" pitchFamily="2" charset="-122"/>
            </a:endParaRPr>
          </a:p>
        </p:txBody>
      </p:sp>
      <p:sp>
        <p:nvSpPr>
          <p:cNvPr id="135197" name="Rectangle 29"/>
          <p:cNvSpPr/>
          <p:nvPr/>
        </p:nvSpPr>
        <p:spPr bwMode="auto">
          <a:xfrm>
            <a:off x="4112626" y="4114009"/>
            <a:ext cx="679451" cy="44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p>
            <a:pPr algn="l"/>
            <a:r>
              <a:rPr lang="en-US" sz="2400" dirty="0">
                <a:solidFill>
                  <a:srgbClr val="141E28"/>
                </a:solidFill>
                <a:latin typeface="微软雅黑" panose="020B0503020204020204" charset="-122"/>
                <a:ea typeface="微软雅黑" panose="020B0503020204020204" charset="-122"/>
                <a:cs typeface="Bebas Neue" charset="0"/>
                <a:sym typeface="Bebas Neue" charset="0"/>
              </a:rPr>
              <a:t>26%</a:t>
            </a:r>
            <a:endParaRPr lang="en-US" sz="2400" dirty="0">
              <a:solidFill>
                <a:srgbClr val="141E28"/>
              </a:solidFill>
              <a:latin typeface="微软雅黑" panose="020B0503020204020204" charset="-122"/>
              <a:ea typeface="微软雅黑" panose="020B0503020204020204" charset="-122"/>
              <a:cs typeface="Bebas Neue" charset="0"/>
              <a:sym typeface="Bebas Neue" charset="0"/>
            </a:endParaRPr>
          </a:p>
        </p:txBody>
      </p:sp>
      <p:sp>
        <p:nvSpPr>
          <p:cNvPr id="135198" name="Rectangle 30"/>
          <p:cNvSpPr/>
          <p:nvPr/>
        </p:nvSpPr>
        <p:spPr bwMode="auto">
          <a:xfrm>
            <a:off x="7741461" y="4019553"/>
            <a:ext cx="3459938"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p>
            <a:pPr algn="l">
              <a:lnSpc>
                <a:spcPct val="120000"/>
              </a:lnSpc>
            </a:pPr>
            <a:r>
              <a:rPr lang="zh-CN" altLang="en-US" sz="1000" dirty="0">
                <a:solidFill>
                  <a:schemeClr val="tx1">
                    <a:lumMod val="75000"/>
                    <a:lumOff val="25000"/>
                  </a:schemeClr>
                </a:solidFill>
                <a:latin typeface="微软雅黑" panose="020B0503020204020204" charset="-122"/>
                <a:ea typeface="微软雅黑" panose="020B0503020204020204" charset="-122"/>
                <a:sym typeface="+mn-ea"/>
              </a:rPr>
              <a:t>此部分内容作为文字排版占位显示（建议使用主题字体）如需更改请在（设置形状格式）菜单下（文本选项）中调整</a:t>
            </a:r>
            <a:endParaRPr lang="en-US" sz="1000" dirty="0">
              <a:solidFill>
                <a:schemeClr val="tx1">
                  <a:lumMod val="85000"/>
                  <a:lumOff val="15000"/>
                </a:schemeClr>
              </a:solidFill>
              <a:latin typeface="微软雅黑" panose="020B0503020204020204" charset="-122"/>
              <a:ea typeface="微软雅黑" panose="020B0503020204020204" charset="-122"/>
              <a:cs typeface="Lato Regular" charset="0"/>
              <a:sym typeface="Lato Regular" charset="0"/>
            </a:endParaRPr>
          </a:p>
        </p:txBody>
      </p:sp>
      <p:sp>
        <p:nvSpPr>
          <p:cNvPr id="135199" name="Line 31"/>
          <p:cNvSpPr>
            <a:spLocks noChangeShapeType="1"/>
          </p:cNvSpPr>
          <p:nvPr/>
        </p:nvSpPr>
        <p:spPr bwMode="auto">
          <a:xfrm>
            <a:off x="7296963" y="4057653"/>
            <a:ext cx="0" cy="444500"/>
          </a:xfrm>
          <a:prstGeom prst="line">
            <a:avLst/>
          </a:prstGeom>
          <a:noFill/>
          <a:ln w="12700" cap="rnd">
            <a:solidFill>
              <a:srgbClr val="A0AAB4"/>
            </a:solidFill>
            <a:prstDash val="sysDot"/>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p>
            <a:endParaRPr lang="en-US" sz="2400" dirty="0">
              <a:solidFill>
                <a:schemeClr val="tx1">
                  <a:lumMod val="85000"/>
                  <a:lumOff val="15000"/>
                </a:schemeClr>
              </a:solidFill>
              <a:latin typeface="字魂130号-快乐俏黑体" panose="00000500000000000000" pitchFamily="2" charset="-122"/>
            </a:endParaRPr>
          </a:p>
        </p:txBody>
      </p:sp>
      <p:sp>
        <p:nvSpPr>
          <p:cNvPr id="135202" name="Rectangle 34"/>
          <p:cNvSpPr/>
          <p:nvPr/>
        </p:nvSpPr>
        <p:spPr bwMode="auto">
          <a:xfrm>
            <a:off x="5810477" y="2209801"/>
            <a:ext cx="1086437" cy="44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p>
            <a:pPr algn="l">
              <a:lnSpc>
                <a:spcPct val="70000"/>
              </a:lnSpc>
            </a:pPr>
            <a:r>
              <a:rPr lang="en-US" sz="1400" dirty="0">
                <a:solidFill>
                  <a:schemeClr val="tx1">
                    <a:lumMod val="85000"/>
                    <a:lumOff val="15000"/>
                  </a:schemeClr>
                </a:solidFill>
                <a:latin typeface="微软雅黑" panose="020B0503020204020204" charset="-122"/>
                <a:ea typeface="微软雅黑" panose="020B0503020204020204" charset="-122"/>
                <a:cs typeface="Bebas Neue" charset="0"/>
                <a:sym typeface="Bebas Neue" charset="0"/>
              </a:rPr>
              <a:t>Statistics</a:t>
            </a:r>
            <a:endParaRPr lang="en-US" sz="1400" dirty="0">
              <a:solidFill>
                <a:schemeClr val="tx1">
                  <a:lumMod val="85000"/>
                  <a:lumOff val="15000"/>
                </a:schemeClr>
              </a:solidFill>
              <a:latin typeface="微软雅黑" panose="020B0503020204020204" charset="-122"/>
              <a:ea typeface="微软雅黑" panose="020B0503020204020204" charset="-122"/>
              <a:cs typeface="Bebas Neue" charset="0"/>
              <a:sym typeface="Bebas Neue" charset="0"/>
            </a:endParaRPr>
          </a:p>
          <a:p>
            <a:pPr algn="l">
              <a:lnSpc>
                <a:spcPct val="70000"/>
              </a:lnSpc>
            </a:pPr>
            <a:r>
              <a:rPr lang="en-US" sz="1400" dirty="0">
                <a:solidFill>
                  <a:schemeClr val="tx1">
                    <a:lumMod val="85000"/>
                    <a:lumOff val="15000"/>
                  </a:schemeClr>
                </a:solidFill>
                <a:latin typeface="微软雅黑" panose="020B0503020204020204" charset="-122"/>
                <a:ea typeface="微软雅黑" panose="020B0503020204020204" charset="-122"/>
                <a:cs typeface="Bebas Neue" charset="0"/>
                <a:sym typeface="Bebas Neue" charset="0"/>
              </a:rPr>
              <a:t>For Application</a:t>
            </a:r>
            <a:endParaRPr lang="en-US" sz="1400" dirty="0">
              <a:solidFill>
                <a:schemeClr val="tx1">
                  <a:lumMod val="85000"/>
                  <a:lumOff val="15000"/>
                </a:schemeClr>
              </a:solidFill>
              <a:latin typeface="微软雅黑" panose="020B0503020204020204" charset="-122"/>
              <a:ea typeface="微软雅黑" panose="020B0503020204020204" charset="-122"/>
              <a:cs typeface="Bebas Neue" charset="0"/>
              <a:sym typeface="Bebas Neue" charset="0"/>
            </a:endParaRPr>
          </a:p>
        </p:txBody>
      </p:sp>
      <p:sp>
        <p:nvSpPr>
          <p:cNvPr id="135205" name="Rectangle 37"/>
          <p:cNvSpPr/>
          <p:nvPr/>
        </p:nvSpPr>
        <p:spPr bwMode="auto">
          <a:xfrm>
            <a:off x="5810485" y="3162301"/>
            <a:ext cx="1086427" cy="44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p>
            <a:pPr algn="l">
              <a:lnSpc>
                <a:spcPct val="70000"/>
              </a:lnSpc>
            </a:pPr>
            <a:r>
              <a:rPr lang="en-US" sz="1400" dirty="0">
                <a:solidFill>
                  <a:schemeClr val="bg1"/>
                </a:solidFill>
                <a:latin typeface="微软雅黑" panose="020B0503020204020204" charset="-122"/>
                <a:ea typeface="微软雅黑" panose="020B0503020204020204" charset="-122"/>
                <a:cs typeface="Bebas Neue" charset="0"/>
                <a:sym typeface="Bebas Neue" charset="0"/>
              </a:rPr>
              <a:t>Statistics</a:t>
            </a:r>
            <a:endParaRPr lang="en-US" sz="1400" dirty="0">
              <a:solidFill>
                <a:schemeClr val="bg1"/>
              </a:solidFill>
              <a:latin typeface="微软雅黑" panose="020B0503020204020204" charset="-122"/>
              <a:ea typeface="微软雅黑" panose="020B0503020204020204" charset="-122"/>
              <a:cs typeface="Bebas Neue" charset="0"/>
              <a:sym typeface="Bebas Neue" charset="0"/>
            </a:endParaRPr>
          </a:p>
          <a:p>
            <a:pPr algn="l">
              <a:lnSpc>
                <a:spcPct val="70000"/>
              </a:lnSpc>
            </a:pPr>
            <a:r>
              <a:rPr lang="en-US" sz="1400" dirty="0">
                <a:solidFill>
                  <a:schemeClr val="bg1"/>
                </a:solidFill>
                <a:latin typeface="微软雅黑" panose="020B0503020204020204" charset="-122"/>
                <a:ea typeface="微软雅黑" panose="020B0503020204020204" charset="-122"/>
                <a:cs typeface="Bebas Neue" charset="0"/>
                <a:sym typeface="Bebas Neue" charset="0"/>
              </a:rPr>
              <a:t>For Data</a:t>
            </a:r>
            <a:endParaRPr lang="en-US" sz="1400" dirty="0">
              <a:solidFill>
                <a:schemeClr val="bg1"/>
              </a:solidFill>
              <a:latin typeface="微软雅黑" panose="020B0503020204020204" charset="-122"/>
              <a:ea typeface="微软雅黑" panose="020B0503020204020204" charset="-122"/>
              <a:cs typeface="Bebas Neue" charset="0"/>
              <a:sym typeface="Bebas Neue" charset="0"/>
            </a:endParaRPr>
          </a:p>
        </p:txBody>
      </p:sp>
      <p:sp>
        <p:nvSpPr>
          <p:cNvPr id="135208" name="Rectangle 40"/>
          <p:cNvSpPr/>
          <p:nvPr/>
        </p:nvSpPr>
        <p:spPr bwMode="auto">
          <a:xfrm>
            <a:off x="5811063" y="4114801"/>
            <a:ext cx="1085851" cy="44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p>
            <a:pPr algn="l">
              <a:lnSpc>
                <a:spcPct val="70000"/>
              </a:lnSpc>
            </a:pPr>
            <a:r>
              <a:rPr lang="en-US" sz="1400" dirty="0">
                <a:solidFill>
                  <a:schemeClr val="tx1">
                    <a:lumMod val="85000"/>
                    <a:lumOff val="15000"/>
                  </a:schemeClr>
                </a:solidFill>
                <a:latin typeface="微软雅黑" panose="020B0503020204020204" charset="-122"/>
                <a:ea typeface="微软雅黑" panose="020B0503020204020204" charset="-122"/>
                <a:cs typeface="Bebas Neue" charset="0"/>
                <a:sym typeface="Bebas Neue" charset="0"/>
              </a:rPr>
              <a:t>Statistics</a:t>
            </a:r>
            <a:endParaRPr lang="en-US" sz="1400" dirty="0">
              <a:solidFill>
                <a:schemeClr val="tx1">
                  <a:lumMod val="85000"/>
                  <a:lumOff val="15000"/>
                </a:schemeClr>
              </a:solidFill>
              <a:latin typeface="微软雅黑" panose="020B0503020204020204" charset="-122"/>
              <a:ea typeface="微软雅黑" panose="020B0503020204020204" charset="-122"/>
              <a:cs typeface="Bebas Neue" charset="0"/>
              <a:sym typeface="Bebas Neue" charset="0"/>
            </a:endParaRPr>
          </a:p>
          <a:p>
            <a:pPr algn="l">
              <a:lnSpc>
                <a:spcPct val="70000"/>
              </a:lnSpc>
            </a:pPr>
            <a:r>
              <a:rPr lang="en-US" sz="1400" dirty="0">
                <a:solidFill>
                  <a:schemeClr val="tx1">
                    <a:lumMod val="85000"/>
                    <a:lumOff val="15000"/>
                  </a:schemeClr>
                </a:solidFill>
                <a:latin typeface="微软雅黑" panose="020B0503020204020204" charset="-122"/>
                <a:ea typeface="微软雅黑" panose="020B0503020204020204" charset="-122"/>
                <a:cs typeface="Bebas Neue" charset="0"/>
                <a:sym typeface="Bebas Neue" charset="0"/>
              </a:rPr>
              <a:t>For Image</a:t>
            </a:r>
            <a:endParaRPr lang="en-US" sz="1400" dirty="0">
              <a:solidFill>
                <a:schemeClr val="tx1">
                  <a:lumMod val="85000"/>
                  <a:lumOff val="15000"/>
                </a:schemeClr>
              </a:solidFill>
              <a:latin typeface="微软雅黑" panose="020B0503020204020204" charset="-122"/>
              <a:ea typeface="微软雅黑" panose="020B0503020204020204" charset="-122"/>
              <a:cs typeface="Bebas Neue" charset="0"/>
              <a:sym typeface="Bebas Neue" charset="0"/>
            </a:endParaRPr>
          </a:p>
        </p:txBody>
      </p:sp>
      <p:sp>
        <p:nvSpPr>
          <p:cNvPr id="135211" name="Rectangle 43"/>
          <p:cNvSpPr/>
          <p:nvPr/>
        </p:nvSpPr>
        <p:spPr bwMode="auto">
          <a:xfrm>
            <a:off x="5810504" y="5067301"/>
            <a:ext cx="1086408" cy="44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p>
            <a:pPr algn="l">
              <a:lnSpc>
                <a:spcPct val="70000"/>
              </a:lnSpc>
            </a:pPr>
            <a:r>
              <a:rPr lang="en-US" sz="1400" dirty="0">
                <a:solidFill>
                  <a:schemeClr val="bg1"/>
                </a:solidFill>
                <a:latin typeface="微软雅黑" panose="020B0503020204020204" charset="-122"/>
                <a:ea typeface="微软雅黑" panose="020B0503020204020204" charset="-122"/>
                <a:cs typeface="Bebas Neue" charset="0"/>
                <a:sym typeface="Bebas Neue" charset="0"/>
              </a:rPr>
              <a:t>Statistics</a:t>
            </a:r>
            <a:endParaRPr lang="en-US" sz="1400" dirty="0">
              <a:solidFill>
                <a:schemeClr val="bg1"/>
              </a:solidFill>
              <a:latin typeface="微软雅黑" panose="020B0503020204020204" charset="-122"/>
              <a:ea typeface="微软雅黑" panose="020B0503020204020204" charset="-122"/>
              <a:cs typeface="Bebas Neue" charset="0"/>
              <a:sym typeface="Bebas Neue" charset="0"/>
            </a:endParaRPr>
          </a:p>
          <a:p>
            <a:pPr algn="l">
              <a:lnSpc>
                <a:spcPct val="70000"/>
              </a:lnSpc>
            </a:pPr>
            <a:r>
              <a:rPr lang="en-US" sz="1400" dirty="0">
                <a:solidFill>
                  <a:schemeClr val="bg1"/>
                </a:solidFill>
                <a:latin typeface="微软雅黑" panose="020B0503020204020204" charset="-122"/>
                <a:ea typeface="微软雅黑" panose="020B0503020204020204" charset="-122"/>
                <a:cs typeface="Bebas Neue" charset="0"/>
                <a:sym typeface="Bebas Neue" charset="0"/>
              </a:rPr>
              <a:t>For </a:t>
            </a:r>
            <a:r>
              <a:rPr lang="en-US" sz="1400" dirty="0" err="1">
                <a:solidFill>
                  <a:schemeClr val="bg1"/>
                </a:solidFill>
                <a:latin typeface="微软雅黑" panose="020B0503020204020204" charset="-122"/>
                <a:ea typeface="微软雅黑" panose="020B0503020204020204" charset="-122"/>
                <a:cs typeface="Bebas Neue" charset="0"/>
                <a:sym typeface="Bebas Neue" charset="0"/>
              </a:rPr>
              <a:t>Mulitmedia</a:t>
            </a:r>
            <a:endParaRPr lang="en-US" sz="1400" dirty="0" err="1">
              <a:solidFill>
                <a:schemeClr val="bg1"/>
              </a:solidFill>
              <a:latin typeface="微软雅黑" panose="020B0503020204020204" charset="-122"/>
              <a:ea typeface="微软雅黑" panose="020B0503020204020204" charset="-122"/>
              <a:cs typeface="Bebas Neue" charset="0"/>
              <a:sym typeface="Bebas Neue" charset="0"/>
            </a:endParaRPr>
          </a:p>
        </p:txBody>
      </p:sp>
      <p:sp>
        <p:nvSpPr>
          <p:cNvPr id="135212" name="Rectangle 44"/>
          <p:cNvSpPr/>
          <p:nvPr/>
        </p:nvSpPr>
        <p:spPr bwMode="auto">
          <a:xfrm>
            <a:off x="4112626" y="5066509"/>
            <a:ext cx="679451" cy="44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p>
            <a:pPr algn="l"/>
            <a:r>
              <a:rPr lang="en-US" sz="2400" dirty="0">
                <a:solidFill>
                  <a:schemeClr val="bg1"/>
                </a:solidFill>
                <a:latin typeface="微软雅黑" panose="020B0503020204020204" charset="-122"/>
                <a:ea typeface="微软雅黑" panose="020B0503020204020204" charset="-122"/>
                <a:cs typeface="Bebas Neue" charset="0"/>
                <a:sym typeface="Bebas Neue" charset="0"/>
              </a:rPr>
              <a:t>48%</a:t>
            </a:r>
            <a:endParaRPr lang="en-US" sz="2400" dirty="0">
              <a:solidFill>
                <a:schemeClr val="bg1"/>
              </a:solidFill>
              <a:latin typeface="微软雅黑" panose="020B0503020204020204" charset="-122"/>
              <a:ea typeface="微软雅黑" panose="020B0503020204020204" charset="-122"/>
              <a:cs typeface="Bebas Neue" charset="0"/>
              <a:sym typeface="Bebas Neue" charset="0"/>
            </a:endParaRPr>
          </a:p>
        </p:txBody>
      </p:sp>
      <p:sp>
        <p:nvSpPr>
          <p:cNvPr id="135213" name="Rectangle 45"/>
          <p:cNvSpPr/>
          <p:nvPr/>
        </p:nvSpPr>
        <p:spPr bwMode="auto">
          <a:xfrm>
            <a:off x="7741461" y="4972053"/>
            <a:ext cx="3459938"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p>
            <a:pPr algn="l">
              <a:lnSpc>
                <a:spcPct val="120000"/>
              </a:lnSpc>
            </a:pPr>
            <a:r>
              <a:rPr lang="zh-CN" altLang="en-US" sz="1000" dirty="0">
                <a:solidFill>
                  <a:schemeClr val="bg1"/>
                </a:solidFill>
                <a:latin typeface="微软雅黑" panose="020B0503020204020204" charset="-122"/>
                <a:ea typeface="微软雅黑" panose="020B0503020204020204" charset="-122"/>
                <a:sym typeface="+mn-ea"/>
              </a:rPr>
              <a:t>此部分内容作为文字排版占位显示（建议使用主题字体）如需更改请在（设置形状格式）菜单下（文本选项）中调整</a:t>
            </a:r>
            <a:endParaRPr lang="zh-CN" altLang="en-US" sz="1000" dirty="0">
              <a:solidFill>
                <a:schemeClr val="bg1"/>
              </a:solidFill>
              <a:latin typeface="微软雅黑" panose="020B0503020204020204" charset="-122"/>
              <a:ea typeface="微软雅黑" panose="020B0503020204020204" charset="-122"/>
              <a:cs typeface="Lato Regular" charset="0"/>
              <a:sym typeface="+mn-ea"/>
            </a:endParaRPr>
          </a:p>
        </p:txBody>
      </p:sp>
      <p:sp>
        <p:nvSpPr>
          <p:cNvPr id="135214" name="Line 46"/>
          <p:cNvSpPr>
            <a:spLocks noChangeShapeType="1"/>
          </p:cNvSpPr>
          <p:nvPr/>
        </p:nvSpPr>
        <p:spPr bwMode="auto">
          <a:xfrm>
            <a:off x="7296963" y="5010153"/>
            <a:ext cx="0" cy="444500"/>
          </a:xfrm>
          <a:prstGeom prst="line">
            <a:avLst/>
          </a:prstGeom>
          <a:noFill/>
          <a:ln w="12700" cap="rnd">
            <a:solidFill>
              <a:srgbClr val="A0AAB4"/>
            </a:solidFill>
            <a:prstDash val="sysDot"/>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p>
            <a:endParaRPr lang="en-US" sz="2400" dirty="0">
              <a:solidFill>
                <a:schemeClr val="tx1">
                  <a:lumMod val="85000"/>
                  <a:lumOff val="15000"/>
                </a:schemeClr>
              </a:solidFill>
              <a:latin typeface="字魂130号-快乐俏黑体" panose="00000500000000000000" pitchFamily="2" charset="-122"/>
            </a:endParaRPr>
          </a:p>
        </p:txBody>
      </p:sp>
      <p:sp>
        <p:nvSpPr>
          <p:cNvPr id="135216" name="Freeform 48"/>
          <p:cNvSpPr/>
          <p:nvPr/>
        </p:nvSpPr>
        <p:spPr bwMode="auto">
          <a:xfrm flipH="1">
            <a:off x="2714831" y="2096295"/>
            <a:ext cx="1041400" cy="844551"/>
          </a:xfrm>
          <a:custGeom>
            <a:avLst/>
            <a:gdLst>
              <a:gd name="T0" fmla="*/ 0 w 21600"/>
              <a:gd name="T1" fmla="*/ 21600 h 21600"/>
              <a:gd name="T2" fmla="*/ 0 w 21600"/>
              <a:gd name="T3" fmla="*/ 3915 h 21600"/>
              <a:gd name="T4" fmla="*/ 1411 w 21600"/>
              <a:gd name="T5" fmla="*/ 2495 h 21600"/>
              <a:gd name="T6" fmla="*/ 13387 w 21600"/>
              <a:gd name="T7" fmla="*/ 2495 h 21600"/>
              <a:gd name="T8" fmla="*/ 14122 w 21600"/>
              <a:gd name="T9" fmla="*/ 962 h 21600"/>
              <a:gd name="T10" fmla="*/ 15729 w 21600"/>
              <a:gd name="T11" fmla="*/ 0 h 21600"/>
              <a:gd name="T12" fmla="*/ 19528 w 21600"/>
              <a:gd name="T13" fmla="*/ 0 h 21600"/>
              <a:gd name="T14" fmla="*/ 21600 w 21600"/>
              <a:gd name="T15" fmla="*/ 3717 h 21600"/>
              <a:gd name="T16" fmla="*/ 21600 w 21600"/>
              <a:gd name="T17" fmla="*/ 17588 h 21600"/>
              <a:gd name="T18" fmla="*/ 20006 w 21600"/>
              <a:gd name="T19" fmla="*/ 17588 h 21600"/>
              <a:gd name="T20" fmla="*/ 20006 w 21600"/>
              <a:gd name="T21" fmla="*/ 5561 h 21600"/>
              <a:gd name="T22" fmla="*/ 19458 w 21600"/>
              <a:gd name="T23" fmla="*/ 4716 h 21600"/>
              <a:gd name="T24" fmla="*/ 2271 w 21600"/>
              <a:gd name="T25" fmla="*/ 4716 h 21600"/>
              <a:gd name="T26" fmla="*/ 1739 w 21600"/>
              <a:gd name="T27" fmla="*/ 5627 h 21600"/>
              <a:gd name="T28" fmla="*/ 1739 w 21600"/>
              <a:gd name="T29" fmla="*/ 21593 h 21600"/>
              <a:gd name="T30" fmla="*/ 0 w 21600"/>
              <a:gd name="T31" fmla="*/ 21600 h 21600"/>
              <a:gd name="T32" fmla="*/ 0 w 21600"/>
              <a:gd name="T33" fmla="*/ 21600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1600" h="21600">
                <a:moveTo>
                  <a:pt x="0" y="21600"/>
                </a:moveTo>
                <a:lnTo>
                  <a:pt x="0" y="3915"/>
                </a:lnTo>
                <a:cubicBezTo>
                  <a:pt x="0" y="3220"/>
                  <a:pt x="139" y="2495"/>
                  <a:pt x="1411" y="2495"/>
                </a:cubicBezTo>
                <a:lnTo>
                  <a:pt x="13387" y="2495"/>
                </a:lnTo>
                <a:lnTo>
                  <a:pt x="14122" y="962"/>
                </a:lnTo>
                <a:cubicBezTo>
                  <a:pt x="14473" y="269"/>
                  <a:pt x="14949" y="0"/>
                  <a:pt x="15729" y="0"/>
                </a:cubicBezTo>
                <a:lnTo>
                  <a:pt x="19528" y="0"/>
                </a:lnTo>
                <a:cubicBezTo>
                  <a:pt x="20259" y="0"/>
                  <a:pt x="20965" y="348"/>
                  <a:pt x="21600" y="3717"/>
                </a:cubicBezTo>
                <a:lnTo>
                  <a:pt x="21600" y="17588"/>
                </a:lnTo>
                <a:lnTo>
                  <a:pt x="20006" y="17588"/>
                </a:lnTo>
                <a:lnTo>
                  <a:pt x="20006" y="5561"/>
                </a:lnTo>
                <a:cubicBezTo>
                  <a:pt x="20006" y="4930"/>
                  <a:pt x="19954" y="4716"/>
                  <a:pt x="19458" y="4716"/>
                </a:cubicBezTo>
                <a:lnTo>
                  <a:pt x="2271" y="4716"/>
                </a:lnTo>
                <a:cubicBezTo>
                  <a:pt x="1894" y="4716"/>
                  <a:pt x="1739" y="4662"/>
                  <a:pt x="1739" y="5627"/>
                </a:cubicBezTo>
                <a:lnTo>
                  <a:pt x="1739" y="21593"/>
                </a:lnTo>
                <a:lnTo>
                  <a:pt x="0" y="21600"/>
                </a:lnTo>
                <a:close/>
                <a:moveTo>
                  <a:pt x="0" y="21600"/>
                </a:moveTo>
              </a:path>
            </a:pathLst>
          </a:custGeom>
          <a:solidFill>
            <a:srgbClr val="A7D8DD"/>
          </a:solidFill>
          <a:ln>
            <a:noFill/>
          </a:ln>
        </p:spPr>
        <p:txBody>
          <a:bodyPr lIns="0" tIns="0" rIns="0" bIns="0"/>
          <a:p>
            <a:endParaRPr lang="en-US" sz="2000" dirty="0">
              <a:latin typeface="微软雅黑" panose="020B0503020204020204" charset="-122"/>
              <a:ea typeface="微软雅黑" panose="020B0503020204020204" charset="-122"/>
            </a:endParaRPr>
          </a:p>
        </p:txBody>
      </p:sp>
      <p:sp>
        <p:nvSpPr>
          <p:cNvPr id="135220" name="Freeform 52"/>
          <p:cNvSpPr/>
          <p:nvPr/>
        </p:nvSpPr>
        <p:spPr bwMode="auto">
          <a:xfrm>
            <a:off x="2440194" y="2751933"/>
            <a:ext cx="1330325" cy="1021556"/>
          </a:xfrm>
          <a:custGeom>
            <a:avLst/>
            <a:gdLst>
              <a:gd name="T0" fmla="*/ 0 w 21600"/>
              <a:gd name="T1" fmla="*/ 21600 h 21600"/>
              <a:gd name="T2" fmla="*/ 0 w 21600"/>
              <a:gd name="T3" fmla="*/ 3915 h 21600"/>
              <a:gd name="T4" fmla="*/ 1411 w 21600"/>
              <a:gd name="T5" fmla="*/ 2495 h 21600"/>
              <a:gd name="T6" fmla="*/ 13387 w 21600"/>
              <a:gd name="T7" fmla="*/ 2495 h 21600"/>
              <a:gd name="T8" fmla="*/ 14122 w 21600"/>
              <a:gd name="T9" fmla="*/ 962 h 21600"/>
              <a:gd name="T10" fmla="*/ 15729 w 21600"/>
              <a:gd name="T11" fmla="*/ 0 h 21600"/>
              <a:gd name="T12" fmla="*/ 19528 w 21600"/>
              <a:gd name="T13" fmla="*/ 0 h 21600"/>
              <a:gd name="T14" fmla="*/ 21600 w 21600"/>
              <a:gd name="T15" fmla="*/ 3717 h 21600"/>
              <a:gd name="T16" fmla="*/ 21600 w 21600"/>
              <a:gd name="T17" fmla="*/ 17565 h 21600"/>
              <a:gd name="T18" fmla="*/ 20006 w 21600"/>
              <a:gd name="T19" fmla="*/ 17565 h 21600"/>
              <a:gd name="T20" fmla="*/ 20006 w 21600"/>
              <a:gd name="T21" fmla="*/ 5561 h 21600"/>
              <a:gd name="T22" fmla="*/ 19458 w 21600"/>
              <a:gd name="T23" fmla="*/ 4716 h 21600"/>
              <a:gd name="T24" fmla="*/ 2271 w 21600"/>
              <a:gd name="T25" fmla="*/ 4716 h 21600"/>
              <a:gd name="T26" fmla="*/ 1739 w 21600"/>
              <a:gd name="T27" fmla="*/ 5627 h 21600"/>
              <a:gd name="T28" fmla="*/ 1739 w 21600"/>
              <a:gd name="T29" fmla="*/ 21593 h 21600"/>
              <a:gd name="T30" fmla="*/ 0 w 21600"/>
              <a:gd name="T31" fmla="*/ 21600 h 21600"/>
              <a:gd name="T32" fmla="*/ 0 w 21600"/>
              <a:gd name="T33" fmla="*/ 21600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1600" h="21600">
                <a:moveTo>
                  <a:pt x="0" y="21600"/>
                </a:moveTo>
                <a:lnTo>
                  <a:pt x="0" y="3915"/>
                </a:lnTo>
                <a:cubicBezTo>
                  <a:pt x="0" y="3220"/>
                  <a:pt x="139" y="2495"/>
                  <a:pt x="1411" y="2495"/>
                </a:cubicBezTo>
                <a:lnTo>
                  <a:pt x="13387" y="2495"/>
                </a:lnTo>
                <a:lnTo>
                  <a:pt x="14122" y="962"/>
                </a:lnTo>
                <a:cubicBezTo>
                  <a:pt x="14473" y="269"/>
                  <a:pt x="14949" y="0"/>
                  <a:pt x="15729" y="0"/>
                </a:cubicBezTo>
                <a:lnTo>
                  <a:pt x="19528" y="0"/>
                </a:lnTo>
                <a:cubicBezTo>
                  <a:pt x="20259" y="0"/>
                  <a:pt x="20965" y="348"/>
                  <a:pt x="21600" y="3717"/>
                </a:cubicBezTo>
                <a:lnTo>
                  <a:pt x="21600" y="17565"/>
                </a:lnTo>
                <a:lnTo>
                  <a:pt x="20006" y="17565"/>
                </a:lnTo>
                <a:lnTo>
                  <a:pt x="20006" y="5561"/>
                </a:lnTo>
                <a:cubicBezTo>
                  <a:pt x="20006" y="4930"/>
                  <a:pt x="19954" y="4716"/>
                  <a:pt x="19458" y="4716"/>
                </a:cubicBezTo>
                <a:lnTo>
                  <a:pt x="2271" y="4716"/>
                </a:lnTo>
                <a:cubicBezTo>
                  <a:pt x="1894" y="4716"/>
                  <a:pt x="1739" y="4662"/>
                  <a:pt x="1739" y="5627"/>
                </a:cubicBezTo>
                <a:lnTo>
                  <a:pt x="1739" y="21593"/>
                </a:lnTo>
                <a:lnTo>
                  <a:pt x="0" y="21600"/>
                </a:lnTo>
                <a:close/>
                <a:moveTo>
                  <a:pt x="0" y="21600"/>
                </a:moveTo>
              </a:path>
            </a:pathLst>
          </a:custGeom>
          <a:solidFill>
            <a:srgbClr val="219BA1"/>
          </a:solidFill>
          <a:ln>
            <a:noFill/>
          </a:ln>
        </p:spPr>
        <p:txBody>
          <a:bodyPr lIns="0" tIns="0" rIns="0" bIns="0"/>
          <a:p>
            <a:endParaRPr lang="en-US" sz="2000" dirty="0">
              <a:latin typeface="微软雅黑" panose="020B0503020204020204" charset="-122"/>
              <a:ea typeface="微软雅黑" panose="020B0503020204020204" charset="-122"/>
            </a:endParaRPr>
          </a:p>
        </p:txBody>
      </p:sp>
      <p:sp>
        <p:nvSpPr>
          <p:cNvPr id="135224" name="Freeform 56"/>
          <p:cNvSpPr/>
          <p:nvPr/>
        </p:nvSpPr>
        <p:spPr bwMode="auto">
          <a:xfrm flipH="1">
            <a:off x="2260807" y="3538540"/>
            <a:ext cx="1509712" cy="1158081"/>
          </a:xfrm>
          <a:custGeom>
            <a:avLst/>
            <a:gdLst>
              <a:gd name="T0" fmla="*/ 0 w 21600"/>
              <a:gd name="T1" fmla="*/ 21600 h 21600"/>
              <a:gd name="T2" fmla="*/ 0 w 21600"/>
              <a:gd name="T3" fmla="*/ 3915 h 21600"/>
              <a:gd name="T4" fmla="*/ 1411 w 21600"/>
              <a:gd name="T5" fmla="*/ 2495 h 21600"/>
              <a:gd name="T6" fmla="*/ 13387 w 21600"/>
              <a:gd name="T7" fmla="*/ 2495 h 21600"/>
              <a:gd name="T8" fmla="*/ 14122 w 21600"/>
              <a:gd name="T9" fmla="*/ 962 h 21600"/>
              <a:gd name="T10" fmla="*/ 15729 w 21600"/>
              <a:gd name="T11" fmla="*/ 0 h 21600"/>
              <a:gd name="T12" fmla="*/ 19528 w 21600"/>
              <a:gd name="T13" fmla="*/ 0 h 21600"/>
              <a:gd name="T14" fmla="*/ 21600 w 21600"/>
              <a:gd name="T15" fmla="*/ 3717 h 21600"/>
              <a:gd name="T16" fmla="*/ 21600 w 21600"/>
              <a:gd name="T17" fmla="*/ 18600 h 21600"/>
              <a:gd name="T18" fmla="*/ 20006 w 21600"/>
              <a:gd name="T19" fmla="*/ 18600 h 21600"/>
              <a:gd name="T20" fmla="*/ 20006 w 21600"/>
              <a:gd name="T21" fmla="*/ 5561 h 21600"/>
              <a:gd name="T22" fmla="*/ 19458 w 21600"/>
              <a:gd name="T23" fmla="*/ 4716 h 21600"/>
              <a:gd name="T24" fmla="*/ 2271 w 21600"/>
              <a:gd name="T25" fmla="*/ 4716 h 21600"/>
              <a:gd name="T26" fmla="*/ 1739 w 21600"/>
              <a:gd name="T27" fmla="*/ 5627 h 21600"/>
              <a:gd name="T28" fmla="*/ 1739 w 21600"/>
              <a:gd name="T29" fmla="*/ 21593 h 21600"/>
              <a:gd name="T30" fmla="*/ 0 w 21600"/>
              <a:gd name="T31" fmla="*/ 21600 h 21600"/>
              <a:gd name="T32" fmla="*/ 0 w 21600"/>
              <a:gd name="T33" fmla="*/ 21600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1600" h="21600">
                <a:moveTo>
                  <a:pt x="0" y="21600"/>
                </a:moveTo>
                <a:lnTo>
                  <a:pt x="0" y="3915"/>
                </a:lnTo>
                <a:cubicBezTo>
                  <a:pt x="0" y="3220"/>
                  <a:pt x="139" y="2495"/>
                  <a:pt x="1411" y="2495"/>
                </a:cubicBezTo>
                <a:lnTo>
                  <a:pt x="13387" y="2495"/>
                </a:lnTo>
                <a:lnTo>
                  <a:pt x="14122" y="962"/>
                </a:lnTo>
                <a:cubicBezTo>
                  <a:pt x="14473" y="269"/>
                  <a:pt x="14949" y="0"/>
                  <a:pt x="15729" y="0"/>
                </a:cubicBezTo>
                <a:lnTo>
                  <a:pt x="19528" y="0"/>
                </a:lnTo>
                <a:cubicBezTo>
                  <a:pt x="20259" y="0"/>
                  <a:pt x="20965" y="348"/>
                  <a:pt x="21600" y="3717"/>
                </a:cubicBezTo>
                <a:lnTo>
                  <a:pt x="21600" y="18600"/>
                </a:lnTo>
                <a:lnTo>
                  <a:pt x="20006" y="18600"/>
                </a:lnTo>
                <a:lnTo>
                  <a:pt x="20006" y="5561"/>
                </a:lnTo>
                <a:cubicBezTo>
                  <a:pt x="20006" y="4930"/>
                  <a:pt x="19954" y="4716"/>
                  <a:pt x="19458" y="4716"/>
                </a:cubicBezTo>
                <a:lnTo>
                  <a:pt x="2271" y="4716"/>
                </a:lnTo>
                <a:cubicBezTo>
                  <a:pt x="1894" y="4716"/>
                  <a:pt x="1739" y="4662"/>
                  <a:pt x="1739" y="5627"/>
                </a:cubicBezTo>
                <a:lnTo>
                  <a:pt x="1739" y="21593"/>
                </a:lnTo>
                <a:lnTo>
                  <a:pt x="0" y="21600"/>
                </a:lnTo>
                <a:close/>
                <a:moveTo>
                  <a:pt x="0" y="21600"/>
                </a:moveTo>
              </a:path>
            </a:pathLst>
          </a:custGeom>
          <a:solidFill>
            <a:srgbClr val="F1C9D2"/>
          </a:solidFill>
          <a:ln>
            <a:noFill/>
          </a:ln>
        </p:spPr>
        <p:txBody>
          <a:bodyPr lIns="0" tIns="0" rIns="0" bIns="0"/>
          <a:p>
            <a:endParaRPr lang="en-US" sz="2000" dirty="0">
              <a:latin typeface="微软雅黑" panose="020B0503020204020204" charset="-122"/>
              <a:ea typeface="微软雅黑" panose="020B0503020204020204" charset="-122"/>
            </a:endParaRPr>
          </a:p>
        </p:txBody>
      </p:sp>
      <p:grpSp>
        <p:nvGrpSpPr>
          <p:cNvPr id="135228" name="Group 60"/>
          <p:cNvGrpSpPr/>
          <p:nvPr/>
        </p:nvGrpSpPr>
        <p:grpSpPr bwMode="auto">
          <a:xfrm>
            <a:off x="1804400" y="4461669"/>
            <a:ext cx="2108200" cy="1426368"/>
            <a:chOff x="0" y="0"/>
            <a:chExt cx="2655" cy="1797"/>
          </a:xfrm>
          <a:solidFill>
            <a:srgbClr val="D87F98"/>
          </a:solidFill>
        </p:grpSpPr>
        <p:sp>
          <p:nvSpPr>
            <p:cNvPr id="135229" name="Freeform 61"/>
            <p:cNvSpPr/>
            <p:nvPr/>
          </p:nvSpPr>
          <p:spPr bwMode="auto">
            <a:xfrm>
              <a:off x="345" y="0"/>
              <a:ext cx="2131" cy="1637"/>
            </a:xfrm>
            <a:custGeom>
              <a:avLst/>
              <a:gdLst>
                <a:gd name="T0" fmla="*/ 0 w 21600"/>
                <a:gd name="T1" fmla="*/ 21600 h 21600"/>
                <a:gd name="T2" fmla="*/ 0 w 21600"/>
                <a:gd name="T3" fmla="*/ 3915 h 21600"/>
                <a:gd name="T4" fmla="*/ 1411 w 21600"/>
                <a:gd name="T5" fmla="*/ 2495 h 21600"/>
                <a:gd name="T6" fmla="*/ 13387 w 21600"/>
                <a:gd name="T7" fmla="*/ 2495 h 21600"/>
                <a:gd name="T8" fmla="*/ 14122 w 21600"/>
                <a:gd name="T9" fmla="*/ 962 h 21600"/>
                <a:gd name="T10" fmla="*/ 15729 w 21600"/>
                <a:gd name="T11" fmla="*/ 0 h 21600"/>
                <a:gd name="T12" fmla="*/ 19528 w 21600"/>
                <a:gd name="T13" fmla="*/ 0 h 21600"/>
                <a:gd name="T14" fmla="*/ 21600 w 21600"/>
                <a:gd name="T15" fmla="*/ 3717 h 21600"/>
                <a:gd name="T16" fmla="*/ 21600 w 21600"/>
                <a:gd name="T17" fmla="*/ 21324 h 21600"/>
                <a:gd name="T18" fmla="*/ 20006 w 21600"/>
                <a:gd name="T19" fmla="*/ 21324 h 21600"/>
                <a:gd name="T20" fmla="*/ 20006 w 21600"/>
                <a:gd name="T21" fmla="*/ 5561 h 21600"/>
                <a:gd name="T22" fmla="*/ 19458 w 21600"/>
                <a:gd name="T23" fmla="*/ 4716 h 21600"/>
                <a:gd name="T24" fmla="*/ 2271 w 21600"/>
                <a:gd name="T25" fmla="*/ 4716 h 21600"/>
                <a:gd name="T26" fmla="*/ 1739 w 21600"/>
                <a:gd name="T27" fmla="*/ 5627 h 21600"/>
                <a:gd name="T28" fmla="*/ 1739 w 21600"/>
                <a:gd name="T29" fmla="*/ 21593 h 21600"/>
                <a:gd name="T30" fmla="*/ 0 w 21600"/>
                <a:gd name="T31" fmla="*/ 21600 h 21600"/>
                <a:gd name="T32" fmla="*/ 0 w 21600"/>
                <a:gd name="T33" fmla="*/ 21600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1600" h="21600">
                  <a:moveTo>
                    <a:pt x="0" y="21600"/>
                  </a:moveTo>
                  <a:lnTo>
                    <a:pt x="0" y="3915"/>
                  </a:lnTo>
                  <a:cubicBezTo>
                    <a:pt x="0" y="3220"/>
                    <a:pt x="139" y="2495"/>
                    <a:pt x="1411" y="2495"/>
                  </a:cubicBezTo>
                  <a:lnTo>
                    <a:pt x="13387" y="2495"/>
                  </a:lnTo>
                  <a:lnTo>
                    <a:pt x="14122" y="962"/>
                  </a:lnTo>
                  <a:cubicBezTo>
                    <a:pt x="14473" y="269"/>
                    <a:pt x="14949" y="0"/>
                    <a:pt x="15729" y="0"/>
                  </a:cubicBezTo>
                  <a:lnTo>
                    <a:pt x="19528" y="0"/>
                  </a:lnTo>
                  <a:cubicBezTo>
                    <a:pt x="20259" y="0"/>
                    <a:pt x="20965" y="348"/>
                    <a:pt x="21600" y="3717"/>
                  </a:cubicBezTo>
                  <a:lnTo>
                    <a:pt x="21600" y="21324"/>
                  </a:lnTo>
                  <a:lnTo>
                    <a:pt x="20006" y="21324"/>
                  </a:lnTo>
                  <a:lnTo>
                    <a:pt x="20006" y="5561"/>
                  </a:lnTo>
                  <a:cubicBezTo>
                    <a:pt x="20006" y="4930"/>
                    <a:pt x="19954" y="4716"/>
                    <a:pt x="19458" y="4716"/>
                  </a:cubicBezTo>
                  <a:lnTo>
                    <a:pt x="2271" y="4716"/>
                  </a:lnTo>
                  <a:cubicBezTo>
                    <a:pt x="1894" y="4716"/>
                    <a:pt x="1739" y="4662"/>
                    <a:pt x="1739" y="5627"/>
                  </a:cubicBezTo>
                  <a:lnTo>
                    <a:pt x="1739" y="21593"/>
                  </a:lnTo>
                  <a:lnTo>
                    <a:pt x="0" y="21600"/>
                  </a:lnTo>
                  <a:close/>
                  <a:moveTo>
                    <a:pt x="0" y="21600"/>
                  </a:moveTo>
                </a:path>
              </a:pathLst>
            </a:custGeom>
            <a:grp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p>
              <a:endParaRPr lang="en-US" sz="2000" dirty="0">
                <a:latin typeface="微软雅黑" panose="020B0503020204020204" charset="-122"/>
                <a:ea typeface="微软雅黑" panose="020B0503020204020204" charset="-122"/>
              </a:endParaRPr>
            </a:p>
          </p:txBody>
        </p:sp>
        <p:sp>
          <p:nvSpPr>
            <p:cNvPr id="135230" name="Freeform 62"/>
            <p:cNvSpPr/>
            <p:nvPr/>
          </p:nvSpPr>
          <p:spPr bwMode="auto">
            <a:xfrm>
              <a:off x="0" y="1596"/>
              <a:ext cx="2655" cy="201"/>
            </a:xfrm>
            <a:custGeom>
              <a:avLst/>
              <a:gdLst>
                <a:gd name="T0" fmla="+- 0 1145 901"/>
                <a:gd name="T1" fmla="*/ T0 w 19811"/>
                <a:gd name="T2" fmla="*/ 0 h 21600"/>
                <a:gd name="T3" fmla="+- 0 20438 901"/>
                <a:gd name="T4" fmla="*/ T3 w 19811"/>
                <a:gd name="T5" fmla="*/ 0 h 21600"/>
                <a:gd name="T6" fmla="+- 0 17141 901"/>
                <a:gd name="T7" fmla="*/ T6 w 19811"/>
                <a:gd name="T8" fmla="*/ 21600 h 21600"/>
                <a:gd name="T9" fmla="+- 0 4815 901"/>
                <a:gd name="T10" fmla="*/ T9 w 19811"/>
                <a:gd name="T11" fmla="*/ 21600 h 21600"/>
                <a:gd name="T12" fmla="+- 0 1145 901"/>
                <a:gd name="T13" fmla="*/ T12 w 19811"/>
                <a:gd name="T14" fmla="*/ 0 h 21600"/>
                <a:gd name="T15" fmla="+- 0 1145 901"/>
                <a:gd name="T16" fmla="*/ T15 w 19811"/>
                <a:gd name="T17" fmla="*/ 0 h 21600"/>
              </a:gdLst>
              <a:ahLst/>
              <a:cxnLst>
                <a:cxn ang="0">
                  <a:pos x="T1" y="T2"/>
                </a:cxn>
                <a:cxn ang="0">
                  <a:pos x="T4" y="T5"/>
                </a:cxn>
                <a:cxn ang="0">
                  <a:pos x="T7" y="T8"/>
                </a:cxn>
                <a:cxn ang="0">
                  <a:pos x="T10" y="T11"/>
                </a:cxn>
                <a:cxn ang="0">
                  <a:pos x="T13" y="T14"/>
                </a:cxn>
                <a:cxn ang="0">
                  <a:pos x="T16" y="T17"/>
                </a:cxn>
              </a:cxnLst>
              <a:rect l="0" t="0" r="r" b="b"/>
              <a:pathLst>
                <a:path w="19811" h="21600">
                  <a:moveTo>
                    <a:pt x="244" y="0"/>
                  </a:moveTo>
                  <a:lnTo>
                    <a:pt x="19537" y="0"/>
                  </a:lnTo>
                  <a:cubicBezTo>
                    <a:pt x="20699" y="0"/>
                    <a:pt x="17897" y="21600"/>
                    <a:pt x="16240" y="21600"/>
                  </a:cubicBezTo>
                  <a:cubicBezTo>
                    <a:pt x="16240" y="21600"/>
                    <a:pt x="3897" y="21362"/>
                    <a:pt x="3914" y="21600"/>
                  </a:cubicBezTo>
                  <a:cubicBezTo>
                    <a:pt x="2274" y="21600"/>
                    <a:pt x="-901" y="0"/>
                    <a:pt x="244" y="0"/>
                  </a:cubicBezTo>
                  <a:close/>
                  <a:moveTo>
                    <a:pt x="244" y="0"/>
                  </a:moveTo>
                </a:path>
              </a:pathLst>
            </a:custGeom>
            <a:grp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p>
              <a:endParaRPr lang="en-US" sz="2000" dirty="0">
                <a:latin typeface="微软雅黑" panose="020B0503020204020204" charset="-122"/>
                <a:ea typeface="微软雅黑" panose="020B0503020204020204" charset="-122"/>
              </a:endParaRPr>
            </a:p>
          </p:txBody>
        </p:sp>
      </p:grpSp>
      <p:sp>
        <p:nvSpPr>
          <p:cNvPr id="70" name="形状 34"/>
          <p:cNvSpPr/>
          <p:nvPr/>
        </p:nvSpPr>
        <p:spPr>
          <a:xfrm>
            <a:off x="5242943" y="4045623"/>
            <a:ext cx="430972" cy="468560"/>
          </a:xfrm>
          <a:custGeom>
            <a:avLst/>
            <a:gdLst>
              <a:gd name="TX0" fmla="*/ 59 w 60"/>
              <a:gd name="TY0" fmla="*/ 59 h 65"/>
              <a:gd name="TX1" fmla="*/ 55 w 60"/>
              <a:gd name="TY1" fmla="*/ 64 h 65"/>
              <a:gd name="TX2" fmla="*/ 4 w 60"/>
              <a:gd name="TY2" fmla="*/ 64 h 65"/>
              <a:gd name="TX3" fmla="*/ 0 w 60"/>
              <a:gd name="TY3" fmla="*/ 59 h 65"/>
              <a:gd name="TX4" fmla="*/ 0 w 60"/>
              <a:gd name="TY4" fmla="*/ 13 h 65"/>
              <a:gd name="TX5" fmla="*/ 4 w 60"/>
              <a:gd name="TY5" fmla="*/ 9 h 65"/>
              <a:gd name="TX6" fmla="*/ 9 w 60"/>
              <a:gd name="TY6" fmla="*/ 9 h 65"/>
              <a:gd name="TX7" fmla="*/ 9 w 60"/>
              <a:gd name="TY7" fmla="*/ 5 h 65"/>
              <a:gd name="TX8" fmla="*/ 15 w 60"/>
              <a:gd name="TY8" fmla="*/ 0 h 65"/>
              <a:gd name="TX9" fmla="*/ 17 w 60"/>
              <a:gd name="TY9" fmla="*/ 0 h 65"/>
              <a:gd name="TX10" fmla="*/ 23 w 60"/>
              <a:gd name="TY10" fmla="*/ 5 h 65"/>
              <a:gd name="TX11" fmla="*/ 23 w 60"/>
              <a:gd name="TY11" fmla="*/ 9 h 65"/>
              <a:gd name="TX12" fmla="*/ 36 w 60"/>
              <a:gd name="TY12" fmla="*/ 9 h 65"/>
              <a:gd name="TX13" fmla="*/ 36 w 60"/>
              <a:gd name="TY13" fmla="*/ 5 h 65"/>
              <a:gd name="TX14" fmla="*/ 42 w 60"/>
              <a:gd name="TY14" fmla="*/ 0 h 65"/>
              <a:gd name="TX15" fmla="*/ 44 w 60"/>
              <a:gd name="TY15" fmla="*/ 0 h 65"/>
              <a:gd name="TX16" fmla="*/ 50 w 60"/>
              <a:gd name="TY16" fmla="*/ 5 h 65"/>
              <a:gd name="TX17" fmla="*/ 50 w 60"/>
              <a:gd name="TY17" fmla="*/ 9 h 65"/>
              <a:gd name="TX18" fmla="*/ 55 w 60"/>
              <a:gd name="TY18" fmla="*/ 9 h 65"/>
              <a:gd name="TX19" fmla="*/ 59 w 60"/>
              <a:gd name="TY19" fmla="*/ 13 h 65"/>
              <a:gd name="TX20" fmla="*/ 59 w 60"/>
              <a:gd name="TY20" fmla="*/ 59 h 65"/>
              <a:gd name="TX22" fmla="*/ 15 w 60"/>
              <a:gd name="TY22" fmla="*/ 33 h 65"/>
              <a:gd name="TX23" fmla="*/ 15 w 60"/>
              <a:gd name="TY23" fmla="*/ 23 h 65"/>
              <a:gd name="TX24" fmla="*/ 4 w 60"/>
              <a:gd name="TY24" fmla="*/ 23 h 65"/>
              <a:gd name="TX25" fmla="*/ 4 w 60"/>
              <a:gd name="TY25" fmla="*/ 33 h 65"/>
              <a:gd name="TX26" fmla="*/ 15 w 60"/>
              <a:gd name="TY26" fmla="*/ 33 h 65"/>
              <a:gd name="TX28" fmla="*/ 15 w 60"/>
              <a:gd name="TY28" fmla="*/ 47 h 65"/>
              <a:gd name="TX29" fmla="*/ 15 w 60"/>
              <a:gd name="TY29" fmla="*/ 35 h 65"/>
              <a:gd name="TX30" fmla="*/ 4 w 60"/>
              <a:gd name="TY30" fmla="*/ 35 h 65"/>
              <a:gd name="TX31" fmla="*/ 4 w 60"/>
              <a:gd name="TY31" fmla="*/ 47 h 65"/>
              <a:gd name="TX32" fmla="*/ 15 w 60"/>
              <a:gd name="TY32" fmla="*/ 47 h 65"/>
              <a:gd name="TX34" fmla="*/ 15 w 60"/>
              <a:gd name="TY34" fmla="*/ 59 h 65"/>
              <a:gd name="TX35" fmla="*/ 15 w 60"/>
              <a:gd name="TY35" fmla="*/ 49 h 65"/>
              <a:gd name="TX36" fmla="*/ 4 w 60"/>
              <a:gd name="TY36" fmla="*/ 49 h 65"/>
              <a:gd name="TX37" fmla="*/ 4 w 60"/>
              <a:gd name="TY37" fmla="*/ 59 h 65"/>
              <a:gd name="TX38" fmla="*/ 15 w 60"/>
              <a:gd name="TY38" fmla="*/ 59 h 65"/>
              <a:gd name="TX40" fmla="*/ 18 w 60"/>
              <a:gd name="TY40" fmla="*/ 5 h 65"/>
              <a:gd name="TX41" fmla="*/ 17 w 60"/>
              <a:gd name="TY41" fmla="*/ 4 h 65"/>
              <a:gd name="TX42" fmla="*/ 15 w 60"/>
              <a:gd name="TY42" fmla="*/ 4 h 65"/>
              <a:gd name="TX43" fmla="*/ 13 w 60"/>
              <a:gd name="TY43" fmla="*/ 5 h 65"/>
              <a:gd name="TX44" fmla="*/ 13 w 60"/>
              <a:gd name="TY44" fmla="*/ 16 h 65"/>
              <a:gd name="TX45" fmla="*/ 15 w 60"/>
              <a:gd name="TY45" fmla="*/ 17 h 65"/>
              <a:gd name="TX46" fmla="*/ 17 w 60"/>
              <a:gd name="TY46" fmla="*/ 17 h 65"/>
              <a:gd name="TX47" fmla="*/ 18 w 60"/>
              <a:gd name="TY47" fmla="*/ 16 h 65"/>
              <a:gd name="TX48" fmla="*/ 18 w 60"/>
              <a:gd name="TY48" fmla="*/ 5 h 65"/>
              <a:gd name="TX50" fmla="*/ 28 w 60"/>
              <a:gd name="TY50" fmla="*/ 33 h 65"/>
              <a:gd name="TX51" fmla="*/ 28 w 60"/>
              <a:gd name="TY51" fmla="*/ 23 h 65"/>
              <a:gd name="TX52" fmla="*/ 17 w 60"/>
              <a:gd name="TY52" fmla="*/ 23 h 65"/>
              <a:gd name="TX53" fmla="*/ 17 w 60"/>
              <a:gd name="TY53" fmla="*/ 33 h 65"/>
              <a:gd name="TX54" fmla="*/ 28 w 60"/>
              <a:gd name="TY54" fmla="*/ 33 h 65"/>
              <a:gd name="TX56" fmla="*/ 28 w 60"/>
              <a:gd name="TY56" fmla="*/ 47 h 65"/>
              <a:gd name="TX57" fmla="*/ 28 w 60"/>
              <a:gd name="TY57" fmla="*/ 35 h 65"/>
              <a:gd name="TX58" fmla="*/ 17 w 60"/>
              <a:gd name="TY58" fmla="*/ 35 h 65"/>
              <a:gd name="TX59" fmla="*/ 17 w 60"/>
              <a:gd name="TY59" fmla="*/ 47 h 65"/>
              <a:gd name="TX60" fmla="*/ 28 w 60"/>
              <a:gd name="TY60" fmla="*/ 47 h 65"/>
              <a:gd name="TX62" fmla="*/ 28 w 60"/>
              <a:gd name="TY62" fmla="*/ 59 h 65"/>
              <a:gd name="TX63" fmla="*/ 28 w 60"/>
              <a:gd name="TY63" fmla="*/ 49 h 65"/>
              <a:gd name="TX64" fmla="*/ 17 w 60"/>
              <a:gd name="TY64" fmla="*/ 49 h 65"/>
              <a:gd name="TX65" fmla="*/ 17 w 60"/>
              <a:gd name="TY65" fmla="*/ 59 h 65"/>
              <a:gd name="TX66" fmla="*/ 28 w 60"/>
              <a:gd name="TY66" fmla="*/ 59 h 65"/>
              <a:gd name="TX68" fmla="*/ 42 w 60"/>
              <a:gd name="TY68" fmla="*/ 33 h 65"/>
              <a:gd name="TX69" fmla="*/ 42 w 60"/>
              <a:gd name="TY69" fmla="*/ 23 h 65"/>
              <a:gd name="TX70" fmla="*/ 31 w 60"/>
              <a:gd name="TY70" fmla="*/ 23 h 65"/>
              <a:gd name="TX71" fmla="*/ 31 w 60"/>
              <a:gd name="TY71" fmla="*/ 33 h 65"/>
              <a:gd name="TX72" fmla="*/ 42 w 60"/>
              <a:gd name="TY72" fmla="*/ 33 h 65"/>
              <a:gd name="TX74" fmla="*/ 42 w 60"/>
              <a:gd name="TY74" fmla="*/ 47 h 65"/>
              <a:gd name="TX75" fmla="*/ 42 w 60"/>
              <a:gd name="TY75" fmla="*/ 35 h 65"/>
              <a:gd name="TX76" fmla="*/ 31 w 60"/>
              <a:gd name="TY76" fmla="*/ 35 h 65"/>
              <a:gd name="TX77" fmla="*/ 31 w 60"/>
              <a:gd name="TY77" fmla="*/ 47 h 65"/>
              <a:gd name="TX78" fmla="*/ 42 w 60"/>
              <a:gd name="TY78" fmla="*/ 47 h 65"/>
              <a:gd name="TX80" fmla="*/ 42 w 60"/>
              <a:gd name="TY80" fmla="*/ 59 h 65"/>
              <a:gd name="TX81" fmla="*/ 42 w 60"/>
              <a:gd name="TY81" fmla="*/ 49 h 65"/>
              <a:gd name="TX82" fmla="*/ 31 w 60"/>
              <a:gd name="TY82" fmla="*/ 49 h 65"/>
              <a:gd name="TX83" fmla="*/ 31 w 60"/>
              <a:gd name="TY83" fmla="*/ 59 h 65"/>
              <a:gd name="TX84" fmla="*/ 42 w 60"/>
              <a:gd name="TY84" fmla="*/ 59 h 65"/>
              <a:gd name="TX86" fmla="*/ 45 w 60"/>
              <a:gd name="TY86" fmla="*/ 5 h 65"/>
              <a:gd name="TX87" fmla="*/ 44 w 60"/>
              <a:gd name="TY87" fmla="*/ 4 h 65"/>
              <a:gd name="TX88" fmla="*/ 42 w 60"/>
              <a:gd name="TY88" fmla="*/ 4 h 65"/>
              <a:gd name="TX89" fmla="*/ 41 w 60"/>
              <a:gd name="TY89" fmla="*/ 5 h 65"/>
              <a:gd name="TX90" fmla="*/ 41 w 60"/>
              <a:gd name="TY90" fmla="*/ 16 h 65"/>
              <a:gd name="TX91" fmla="*/ 42 w 60"/>
              <a:gd name="TY91" fmla="*/ 17 h 65"/>
              <a:gd name="TX92" fmla="*/ 44 w 60"/>
              <a:gd name="TY92" fmla="*/ 17 h 65"/>
              <a:gd name="TX93" fmla="*/ 45 w 60"/>
              <a:gd name="TY93" fmla="*/ 16 h 65"/>
              <a:gd name="TX94" fmla="*/ 45 w 60"/>
              <a:gd name="TY94" fmla="*/ 5 h 65"/>
              <a:gd name="TX96" fmla="*/ 55 w 60"/>
              <a:gd name="TY96" fmla="*/ 33 h 65"/>
              <a:gd name="TX97" fmla="*/ 55 w 60"/>
              <a:gd name="TY97" fmla="*/ 23 h 65"/>
              <a:gd name="TX98" fmla="*/ 44 w 60"/>
              <a:gd name="TY98" fmla="*/ 23 h 65"/>
              <a:gd name="TX99" fmla="*/ 44 w 60"/>
              <a:gd name="TY99" fmla="*/ 33 h 65"/>
              <a:gd name="TX100" fmla="*/ 55 w 60"/>
              <a:gd name="TY100" fmla="*/ 33 h 65"/>
              <a:gd name="TX102" fmla="*/ 55 w 60"/>
              <a:gd name="TY102" fmla="*/ 47 h 65"/>
              <a:gd name="TX103" fmla="*/ 55 w 60"/>
              <a:gd name="TY103" fmla="*/ 35 h 65"/>
              <a:gd name="TX104" fmla="*/ 44 w 60"/>
              <a:gd name="TY104" fmla="*/ 35 h 65"/>
              <a:gd name="TX105" fmla="*/ 44 w 60"/>
              <a:gd name="TY105" fmla="*/ 47 h 65"/>
              <a:gd name="TX106" fmla="*/ 55 w 60"/>
              <a:gd name="TY106" fmla="*/ 47 h 65"/>
              <a:gd name="TX108" fmla="*/ 55 w 60"/>
              <a:gd name="TY108" fmla="*/ 59 h 65"/>
              <a:gd name="TX109" fmla="*/ 55 w 60"/>
              <a:gd name="TY109" fmla="*/ 49 h 65"/>
              <a:gd name="TX110" fmla="*/ 44 w 60"/>
              <a:gd name="TY110" fmla="*/ 49 h 65"/>
              <a:gd name="TX111" fmla="*/ 44 w 60"/>
              <a:gd name="TY111" fmla="*/ 59 h 65"/>
              <a:gd name="TX112" fmla="*/ 55 w 60"/>
              <a:gd name="TY112" fmla="*/ 59 h 65"/>
            </a:gdLst>
            <a:ahLst/>
            <a:cxnLst>
              <a:cxn ang="0">
                <a:pos x="TX0" y="TY0"/>
              </a:cxn>
              <a:cxn ang="0">
                <a:pos x="TX1" y="TY1"/>
              </a:cxn>
              <a:cxn ang="0">
                <a:pos x="TX2" y="TY2"/>
              </a:cxn>
              <a:cxn ang="0">
                <a:pos x="TX3" y="TY3"/>
              </a:cxn>
              <a:cxn ang="0">
                <a:pos x="TX4" y="TY4"/>
              </a:cxn>
              <a:cxn ang="0">
                <a:pos x="TX5" y="TY5"/>
              </a:cxn>
              <a:cxn ang="0">
                <a:pos x="TX6" y="TY6"/>
              </a:cxn>
              <a:cxn ang="0">
                <a:pos x="TX7" y="TY7"/>
              </a:cxn>
              <a:cxn ang="0">
                <a:pos x="TX8" y="TY8"/>
              </a:cxn>
              <a:cxn ang="0">
                <a:pos x="TX9" y="TY9"/>
              </a:cxn>
              <a:cxn ang="0">
                <a:pos x="TX10" y="TY10"/>
              </a:cxn>
              <a:cxn ang="0">
                <a:pos x="TX11" y="TY11"/>
              </a:cxn>
              <a:cxn ang="0">
                <a:pos x="TX12" y="TY12"/>
              </a:cxn>
              <a:cxn ang="0">
                <a:pos x="TX13" y="TY13"/>
              </a:cxn>
              <a:cxn ang="0">
                <a:pos x="TX14" y="TY14"/>
              </a:cxn>
              <a:cxn ang="0">
                <a:pos x="TX15" y="TY15"/>
              </a:cxn>
              <a:cxn ang="0">
                <a:pos x="TX16" y="TY16"/>
              </a:cxn>
              <a:cxn ang="0">
                <a:pos x="TX17" y="TY17"/>
              </a:cxn>
              <a:cxn ang="0">
                <a:pos x="TX18" y="TY18"/>
              </a:cxn>
              <a:cxn ang="0">
                <a:pos x="TX19" y="TY19"/>
              </a:cxn>
              <a:cxn ang="0">
                <a:pos x="TX20" y="TY20"/>
              </a:cxn>
              <a:cxn ang="0">
                <a:pos x="TX22" y="TY22"/>
              </a:cxn>
              <a:cxn ang="0">
                <a:pos x="TX23" y="TY23"/>
              </a:cxn>
              <a:cxn ang="0">
                <a:pos x="TX24" y="TY24"/>
              </a:cxn>
              <a:cxn ang="0">
                <a:pos x="TX25" y="TY25"/>
              </a:cxn>
              <a:cxn ang="0">
                <a:pos x="TX26" y="TY26"/>
              </a:cxn>
              <a:cxn ang="0">
                <a:pos x="TX28" y="TY28"/>
              </a:cxn>
              <a:cxn ang="0">
                <a:pos x="TX29" y="TY29"/>
              </a:cxn>
              <a:cxn ang="0">
                <a:pos x="TX30" y="TY30"/>
              </a:cxn>
              <a:cxn ang="0">
                <a:pos x="TX31" y="TY31"/>
              </a:cxn>
              <a:cxn ang="0">
                <a:pos x="TX32" y="TY32"/>
              </a:cxn>
              <a:cxn ang="0">
                <a:pos x="TX34" y="TY34"/>
              </a:cxn>
              <a:cxn ang="0">
                <a:pos x="TX35" y="TY35"/>
              </a:cxn>
              <a:cxn ang="0">
                <a:pos x="TX36" y="TY36"/>
              </a:cxn>
              <a:cxn ang="0">
                <a:pos x="TX37" y="TY37"/>
              </a:cxn>
              <a:cxn ang="0">
                <a:pos x="TX38" y="TY38"/>
              </a:cxn>
              <a:cxn ang="0">
                <a:pos x="TX40" y="TY40"/>
              </a:cxn>
              <a:cxn ang="0">
                <a:pos x="TX41" y="TY41"/>
              </a:cxn>
              <a:cxn ang="0">
                <a:pos x="TX42" y="TY42"/>
              </a:cxn>
              <a:cxn ang="0">
                <a:pos x="TX43" y="TY43"/>
              </a:cxn>
              <a:cxn ang="0">
                <a:pos x="TX44" y="TY44"/>
              </a:cxn>
              <a:cxn ang="0">
                <a:pos x="TX45" y="TY45"/>
              </a:cxn>
              <a:cxn ang="0">
                <a:pos x="TX46" y="TY46"/>
              </a:cxn>
              <a:cxn ang="0">
                <a:pos x="TX47" y="TY47"/>
              </a:cxn>
              <a:cxn ang="0">
                <a:pos x="TX48" y="TY48"/>
              </a:cxn>
              <a:cxn ang="0">
                <a:pos x="TX50" y="TY50"/>
              </a:cxn>
              <a:cxn ang="0">
                <a:pos x="TX51" y="TY51"/>
              </a:cxn>
              <a:cxn ang="0">
                <a:pos x="TX52" y="TY52"/>
              </a:cxn>
              <a:cxn ang="0">
                <a:pos x="TX53" y="TY53"/>
              </a:cxn>
              <a:cxn ang="0">
                <a:pos x="TX54" y="TY54"/>
              </a:cxn>
              <a:cxn ang="0">
                <a:pos x="TX56" y="TY56"/>
              </a:cxn>
              <a:cxn ang="0">
                <a:pos x="TX57" y="TY57"/>
              </a:cxn>
              <a:cxn ang="0">
                <a:pos x="TX58" y="TY58"/>
              </a:cxn>
              <a:cxn ang="0">
                <a:pos x="TX59" y="TY59"/>
              </a:cxn>
              <a:cxn ang="0">
                <a:pos x="TX60" y="TY60"/>
              </a:cxn>
              <a:cxn ang="0">
                <a:pos x="TX62" y="TY62"/>
              </a:cxn>
              <a:cxn ang="0">
                <a:pos x="TX63" y="TY63"/>
              </a:cxn>
              <a:cxn ang="0">
                <a:pos x="TX64" y="TY64"/>
              </a:cxn>
              <a:cxn ang="0">
                <a:pos x="TX65" y="TY65"/>
              </a:cxn>
              <a:cxn ang="0">
                <a:pos x="TX66" y="TY66"/>
              </a:cxn>
              <a:cxn ang="0">
                <a:pos x="TX68" y="TY68"/>
              </a:cxn>
              <a:cxn ang="0">
                <a:pos x="TX69" y="TY69"/>
              </a:cxn>
              <a:cxn ang="0">
                <a:pos x="TX70" y="TY70"/>
              </a:cxn>
              <a:cxn ang="0">
                <a:pos x="TX71" y="TY71"/>
              </a:cxn>
              <a:cxn ang="0">
                <a:pos x="TX72" y="TY72"/>
              </a:cxn>
              <a:cxn ang="0">
                <a:pos x="TX74" y="TY74"/>
              </a:cxn>
              <a:cxn ang="0">
                <a:pos x="TX75" y="TY75"/>
              </a:cxn>
              <a:cxn ang="0">
                <a:pos x="TX76" y="TY76"/>
              </a:cxn>
              <a:cxn ang="0">
                <a:pos x="TX77" y="TY77"/>
              </a:cxn>
              <a:cxn ang="0">
                <a:pos x="TX78" y="TY78"/>
              </a:cxn>
              <a:cxn ang="0">
                <a:pos x="TX80" y="TY80"/>
              </a:cxn>
              <a:cxn ang="0">
                <a:pos x="TX81" y="TY81"/>
              </a:cxn>
              <a:cxn ang="0">
                <a:pos x="TX82" y="TY82"/>
              </a:cxn>
              <a:cxn ang="0">
                <a:pos x="TX83" y="TY83"/>
              </a:cxn>
              <a:cxn ang="0">
                <a:pos x="TX84" y="TY84"/>
              </a:cxn>
              <a:cxn ang="0">
                <a:pos x="TX86" y="TY86"/>
              </a:cxn>
              <a:cxn ang="0">
                <a:pos x="TX87" y="TY87"/>
              </a:cxn>
              <a:cxn ang="0">
                <a:pos x="TX88" y="TY88"/>
              </a:cxn>
              <a:cxn ang="0">
                <a:pos x="TX89" y="TY89"/>
              </a:cxn>
              <a:cxn ang="0">
                <a:pos x="TX90" y="TY90"/>
              </a:cxn>
              <a:cxn ang="0">
                <a:pos x="TX91" y="TY91"/>
              </a:cxn>
              <a:cxn ang="0">
                <a:pos x="TX92" y="TY92"/>
              </a:cxn>
              <a:cxn ang="0">
                <a:pos x="TX93" y="TY93"/>
              </a:cxn>
              <a:cxn ang="0">
                <a:pos x="TX94" y="TY94"/>
              </a:cxn>
              <a:cxn ang="0">
                <a:pos x="TX96" y="TY96"/>
              </a:cxn>
              <a:cxn ang="0">
                <a:pos x="TX97" y="TY97"/>
              </a:cxn>
              <a:cxn ang="0">
                <a:pos x="TX98" y="TY98"/>
              </a:cxn>
              <a:cxn ang="0">
                <a:pos x="TX99" y="TY99"/>
              </a:cxn>
              <a:cxn ang="0">
                <a:pos x="TX100" y="TY100"/>
              </a:cxn>
              <a:cxn ang="0">
                <a:pos x="TX102" y="TY102"/>
              </a:cxn>
              <a:cxn ang="0">
                <a:pos x="TX103" y="TY103"/>
              </a:cxn>
              <a:cxn ang="0">
                <a:pos x="TX104" y="TY104"/>
              </a:cxn>
              <a:cxn ang="0">
                <a:pos x="TX105" y="TY105"/>
              </a:cxn>
              <a:cxn ang="0">
                <a:pos x="TX106" y="TY106"/>
              </a:cxn>
              <a:cxn ang="0">
                <a:pos x="TX108" y="TY108"/>
              </a:cxn>
              <a:cxn ang="0">
                <a:pos x="TX109" y="TY109"/>
              </a:cxn>
              <a:cxn ang="0">
                <a:pos x="TX110" y="TY110"/>
              </a:cxn>
              <a:cxn ang="0">
                <a:pos x="TX111" y="TY111"/>
              </a:cxn>
              <a:cxn ang="0">
                <a:pos x="TX112" y="TY112"/>
              </a:cxn>
            </a:cxnLst>
            <a:rect l="l" t="t" r="r" b="b"/>
            <a:pathLst>
              <a:path w="60" h="65">
                <a:moveTo>
                  <a:pt x="59" y="59"/>
                </a:moveTo>
                <a:cubicBezTo>
                  <a:pt x="59" y="62"/>
                  <a:pt x="57" y="64"/>
                  <a:pt x="55" y="64"/>
                </a:cubicBezTo>
                <a:cubicBezTo>
                  <a:pt x="4" y="64"/>
                  <a:pt x="4" y="64"/>
                  <a:pt x="4" y="64"/>
                </a:cubicBezTo>
                <a:cubicBezTo>
                  <a:pt x="2" y="64"/>
                  <a:pt x="0" y="62"/>
                  <a:pt x="0" y="59"/>
                </a:cubicBezTo>
                <a:cubicBezTo>
                  <a:pt x="0" y="13"/>
                  <a:pt x="0" y="13"/>
                  <a:pt x="0" y="13"/>
                </a:cubicBezTo>
                <a:cubicBezTo>
                  <a:pt x="0" y="11"/>
                  <a:pt x="2" y="9"/>
                  <a:pt x="4" y="9"/>
                </a:cubicBezTo>
                <a:cubicBezTo>
                  <a:pt x="9" y="9"/>
                  <a:pt x="9" y="9"/>
                  <a:pt x="9" y="9"/>
                </a:cubicBezTo>
                <a:cubicBezTo>
                  <a:pt x="9" y="5"/>
                  <a:pt x="9" y="5"/>
                  <a:pt x="9" y="5"/>
                </a:cubicBezTo>
                <a:cubicBezTo>
                  <a:pt x="9" y="2"/>
                  <a:pt x="11" y="0"/>
                  <a:pt x="15" y="0"/>
                </a:cubicBezTo>
                <a:cubicBezTo>
                  <a:pt x="17" y="0"/>
                  <a:pt x="17" y="0"/>
                  <a:pt x="17" y="0"/>
                </a:cubicBezTo>
                <a:cubicBezTo>
                  <a:pt x="20" y="0"/>
                  <a:pt x="23" y="2"/>
                  <a:pt x="23" y="5"/>
                </a:cubicBezTo>
                <a:cubicBezTo>
                  <a:pt x="23" y="9"/>
                  <a:pt x="23" y="9"/>
                  <a:pt x="23" y="9"/>
                </a:cubicBezTo>
                <a:cubicBezTo>
                  <a:pt x="36" y="9"/>
                  <a:pt x="36" y="9"/>
                  <a:pt x="36" y="9"/>
                </a:cubicBezTo>
                <a:cubicBezTo>
                  <a:pt x="36" y="5"/>
                  <a:pt x="36" y="5"/>
                  <a:pt x="36" y="5"/>
                </a:cubicBezTo>
                <a:cubicBezTo>
                  <a:pt x="36" y="2"/>
                  <a:pt x="39" y="0"/>
                  <a:pt x="42" y="0"/>
                </a:cubicBezTo>
                <a:cubicBezTo>
                  <a:pt x="44" y="0"/>
                  <a:pt x="44" y="0"/>
                  <a:pt x="44" y="0"/>
                </a:cubicBezTo>
                <a:cubicBezTo>
                  <a:pt x="47" y="0"/>
                  <a:pt x="50" y="2"/>
                  <a:pt x="50" y="5"/>
                </a:cubicBezTo>
                <a:cubicBezTo>
                  <a:pt x="50" y="9"/>
                  <a:pt x="50" y="9"/>
                  <a:pt x="50" y="9"/>
                </a:cubicBezTo>
                <a:cubicBezTo>
                  <a:pt x="55" y="9"/>
                  <a:pt x="55" y="9"/>
                  <a:pt x="55" y="9"/>
                </a:cubicBezTo>
                <a:cubicBezTo>
                  <a:pt x="57" y="9"/>
                  <a:pt x="59" y="11"/>
                  <a:pt x="59" y="13"/>
                </a:cubicBezTo>
                <a:lnTo>
                  <a:pt x="59" y="59"/>
                </a:lnTo>
                <a:close/>
                <a:moveTo>
                  <a:pt x="15" y="33"/>
                </a:moveTo>
                <a:cubicBezTo>
                  <a:pt x="15" y="23"/>
                  <a:pt x="15" y="23"/>
                  <a:pt x="15" y="23"/>
                </a:cubicBezTo>
                <a:cubicBezTo>
                  <a:pt x="4" y="23"/>
                  <a:pt x="4" y="23"/>
                  <a:pt x="4" y="23"/>
                </a:cubicBezTo>
                <a:cubicBezTo>
                  <a:pt x="4" y="33"/>
                  <a:pt x="4" y="33"/>
                  <a:pt x="4" y="33"/>
                </a:cubicBezTo>
                <a:lnTo>
                  <a:pt x="15" y="33"/>
                </a:lnTo>
                <a:close/>
                <a:moveTo>
                  <a:pt x="15" y="47"/>
                </a:moveTo>
                <a:cubicBezTo>
                  <a:pt x="15" y="35"/>
                  <a:pt x="15" y="35"/>
                  <a:pt x="15" y="35"/>
                </a:cubicBezTo>
                <a:cubicBezTo>
                  <a:pt x="4" y="35"/>
                  <a:pt x="4" y="35"/>
                  <a:pt x="4" y="35"/>
                </a:cubicBezTo>
                <a:cubicBezTo>
                  <a:pt x="4" y="47"/>
                  <a:pt x="4" y="47"/>
                  <a:pt x="4" y="47"/>
                </a:cubicBezTo>
                <a:lnTo>
                  <a:pt x="15" y="47"/>
                </a:lnTo>
                <a:close/>
                <a:moveTo>
                  <a:pt x="15" y="59"/>
                </a:moveTo>
                <a:cubicBezTo>
                  <a:pt x="15" y="49"/>
                  <a:pt x="15" y="49"/>
                  <a:pt x="15" y="49"/>
                </a:cubicBezTo>
                <a:cubicBezTo>
                  <a:pt x="4" y="49"/>
                  <a:pt x="4" y="49"/>
                  <a:pt x="4" y="49"/>
                </a:cubicBezTo>
                <a:cubicBezTo>
                  <a:pt x="4" y="59"/>
                  <a:pt x="4" y="59"/>
                  <a:pt x="4" y="59"/>
                </a:cubicBezTo>
                <a:lnTo>
                  <a:pt x="15" y="59"/>
                </a:lnTo>
                <a:close/>
                <a:moveTo>
                  <a:pt x="18" y="5"/>
                </a:moveTo>
                <a:cubicBezTo>
                  <a:pt x="18" y="5"/>
                  <a:pt x="18" y="4"/>
                  <a:pt x="17" y="4"/>
                </a:cubicBezTo>
                <a:cubicBezTo>
                  <a:pt x="15" y="4"/>
                  <a:pt x="15" y="4"/>
                  <a:pt x="15" y="4"/>
                </a:cubicBezTo>
                <a:cubicBezTo>
                  <a:pt x="14" y="4"/>
                  <a:pt x="13" y="5"/>
                  <a:pt x="13" y="5"/>
                </a:cubicBezTo>
                <a:cubicBezTo>
                  <a:pt x="13" y="16"/>
                  <a:pt x="13" y="16"/>
                  <a:pt x="13" y="16"/>
                </a:cubicBezTo>
                <a:cubicBezTo>
                  <a:pt x="13" y="16"/>
                  <a:pt x="14" y="17"/>
                  <a:pt x="15" y="17"/>
                </a:cubicBezTo>
                <a:cubicBezTo>
                  <a:pt x="17" y="17"/>
                  <a:pt x="17" y="17"/>
                  <a:pt x="17" y="17"/>
                </a:cubicBezTo>
                <a:cubicBezTo>
                  <a:pt x="18" y="17"/>
                  <a:pt x="18" y="16"/>
                  <a:pt x="18" y="16"/>
                </a:cubicBezTo>
                <a:lnTo>
                  <a:pt x="18" y="5"/>
                </a:lnTo>
                <a:close/>
                <a:moveTo>
                  <a:pt x="28" y="33"/>
                </a:moveTo>
                <a:cubicBezTo>
                  <a:pt x="28" y="23"/>
                  <a:pt x="28" y="23"/>
                  <a:pt x="28" y="23"/>
                </a:cubicBezTo>
                <a:cubicBezTo>
                  <a:pt x="17" y="23"/>
                  <a:pt x="17" y="23"/>
                  <a:pt x="17" y="23"/>
                </a:cubicBezTo>
                <a:cubicBezTo>
                  <a:pt x="17" y="33"/>
                  <a:pt x="17" y="33"/>
                  <a:pt x="17" y="33"/>
                </a:cubicBezTo>
                <a:lnTo>
                  <a:pt x="28" y="33"/>
                </a:lnTo>
                <a:close/>
                <a:moveTo>
                  <a:pt x="28" y="47"/>
                </a:moveTo>
                <a:cubicBezTo>
                  <a:pt x="28" y="35"/>
                  <a:pt x="28" y="35"/>
                  <a:pt x="28" y="35"/>
                </a:cubicBezTo>
                <a:cubicBezTo>
                  <a:pt x="17" y="35"/>
                  <a:pt x="17" y="35"/>
                  <a:pt x="17" y="35"/>
                </a:cubicBezTo>
                <a:cubicBezTo>
                  <a:pt x="17" y="47"/>
                  <a:pt x="17" y="47"/>
                  <a:pt x="17" y="47"/>
                </a:cubicBezTo>
                <a:lnTo>
                  <a:pt x="28" y="47"/>
                </a:lnTo>
                <a:close/>
                <a:moveTo>
                  <a:pt x="28" y="59"/>
                </a:moveTo>
                <a:cubicBezTo>
                  <a:pt x="28" y="49"/>
                  <a:pt x="28" y="49"/>
                  <a:pt x="28" y="49"/>
                </a:cubicBezTo>
                <a:cubicBezTo>
                  <a:pt x="17" y="49"/>
                  <a:pt x="17" y="49"/>
                  <a:pt x="17" y="49"/>
                </a:cubicBezTo>
                <a:cubicBezTo>
                  <a:pt x="17" y="59"/>
                  <a:pt x="17" y="59"/>
                  <a:pt x="17" y="59"/>
                </a:cubicBezTo>
                <a:lnTo>
                  <a:pt x="28" y="59"/>
                </a:lnTo>
                <a:close/>
                <a:moveTo>
                  <a:pt x="42" y="33"/>
                </a:moveTo>
                <a:cubicBezTo>
                  <a:pt x="42" y="23"/>
                  <a:pt x="42" y="23"/>
                  <a:pt x="42" y="23"/>
                </a:cubicBezTo>
                <a:cubicBezTo>
                  <a:pt x="31" y="23"/>
                  <a:pt x="31" y="23"/>
                  <a:pt x="31" y="23"/>
                </a:cubicBezTo>
                <a:cubicBezTo>
                  <a:pt x="31" y="33"/>
                  <a:pt x="31" y="33"/>
                  <a:pt x="31" y="33"/>
                </a:cubicBezTo>
                <a:lnTo>
                  <a:pt x="42" y="33"/>
                </a:lnTo>
                <a:close/>
                <a:moveTo>
                  <a:pt x="42" y="47"/>
                </a:moveTo>
                <a:cubicBezTo>
                  <a:pt x="42" y="35"/>
                  <a:pt x="42" y="35"/>
                  <a:pt x="42" y="35"/>
                </a:cubicBezTo>
                <a:cubicBezTo>
                  <a:pt x="31" y="35"/>
                  <a:pt x="31" y="35"/>
                  <a:pt x="31" y="35"/>
                </a:cubicBezTo>
                <a:cubicBezTo>
                  <a:pt x="31" y="47"/>
                  <a:pt x="31" y="47"/>
                  <a:pt x="31" y="47"/>
                </a:cubicBezTo>
                <a:lnTo>
                  <a:pt x="42" y="47"/>
                </a:lnTo>
                <a:close/>
                <a:moveTo>
                  <a:pt x="42" y="59"/>
                </a:moveTo>
                <a:cubicBezTo>
                  <a:pt x="42" y="49"/>
                  <a:pt x="42" y="49"/>
                  <a:pt x="42" y="49"/>
                </a:cubicBezTo>
                <a:cubicBezTo>
                  <a:pt x="31" y="49"/>
                  <a:pt x="31" y="49"/>
                  <a:pt x="31" y="49"/>
                </a:cubicBezTo>
                <a:cubicBezTo>
                  <a:pt x="31" y="59"/>
                  <a:pt x="31" y="59"/>
                  <a:pt x="31" y="59"/>
                </a:cubicBezTo>
                <a:lnTo>
                  <a:pt x="42" y="59"/>
                </a:lnTo>
                <a:close/>
                <a:moveTo>
                  <a:pt x="45" y="5"/>
                </a:moveTo>
                <a:cubicBezTo>
                  <a:pt x="45" y="5"/>
                  <a:pt x="45" y="4"/>
                  <a:pt x="44" y="4"/>
                </a:cubicBezTo>
                <a:cubicBezTo>
                  <a:pt x="42" y="4"/>
                  <a:pt x="42" y="4"/>
                  <a:pt x="42" y="4"/>
                </a:cubicBezTo>
                <a:cubicBezTo>
                  <a:pt x="41" y="4"/>
                  <a:pt x="41" y="5"/>
                  <a:pt x="41" y="5"/>
                </a:cubicBezTo>
                <a:cubicBezTo>
                  <a:pt x="41" y="16"/>
                  <a:pt x="41" y="16"/>
                  <a:pt x="41" y="16"/>
                </a:cubicBezTo>
                <a:cubicBezTo>
                  <a:pt x="41" y="16"/>
                  <a:pt x="41" y="17"/>
                  <a:pt x="42" y="17"/>
                </a:cubicBezTo>
                <a:cubicBezTo>
                  <a:pt x="44" y="17"/>
                  <a:pt x="44" y="17"/>
                  <a:pt x="44" y="17"/>
                </a:cubicBezTo>
                <a:cubicBezTo>
                  <a:pt x="45" y="17"/>
                  <a:pt x="45" y="16"/>
                  <a:pt x="45" y="16"/>
                </a:cubicBezTo>
                <a:lnTo>
                  <a:pt x="45" y="5"/>
                </a:lnTo>
                <a:close/>
                <a:moveTo>
                  <a:pt x="55" y="33"/>
                </a:moveTo>
                <a:cubicBezTo>
                  <a:pt x="55" y="23"/>
                  <a:pt x="55" y="23"/>
                  <a:pt x="55" y="23"/>
                </a:cubicBezTo>
                <a:cubicBezTo>
                  <a:pt x="44" y="23"/>
                  <a:pt x="44" y="23"/>
                  <a:pt x="44" y="23"/>
                </a:cubicBezTo>
                <a:cubicBezTo>
                  <a:pt x="44" y="33"/>
                  <a:pt x="44" y="33"/>
                  <a:pt x="44" y="33"/>
                </a:cubicBezTo>
                <a:lnTo>
                  <a:pt x="55" y="33"/>
                </a:lnTo>
                <a:close/>
                <a:moveTo>
                  <a:pt x="55" y="47"/>
                </a:moveTo>
                <a:cubicBezTo>
                  <a:pt x="55" y="35"/>
                  <a:pt x="55" y="35"/>
                  <a:pt x="55" y="35"/>
                </a:cubicBezTo>
                <a:cubicBezTo>
                  <a:pt x="44" y="35"/>
                  <a:pt x="44" y="35"/>
                  <a:pt x="44" y="35"/>
                </a:cubicBezTo>
                <a:cubicBezTo>
                  <a:pt x="44" y="47"/>
                  <a:pt x="44" y="47"/>
                  <a:pt x="44" y="47"/>
                </a:cubicBezTo>
                <a:lnTo>
                  <a:pt x="55" y="47"/>
                </a:lnTo>
                <a:close/>
                <a:moveTo>
                  <a:pt x="55" y="59"/>
                </a:moveTo>
                <a:cubicBezTo>
                  <a:pt x="55" y="49"/>
                  <a:pt x="55" y="49"/>
                  <a:pt x="55" y="49"/>
                </a:cubicBezTo>
                <a:cubicBezTo>
                  <a:pt x="44" y="49"/>
                  <a:pt x="44" y="49"/>
                  <a:pt x="44" y="49"/>
                </a:cubicBezTo>
                <a:cubicBezTo>
                  <a:pt x="44" y="59"/>
                  <a:pt x="44" y="59"/>
                  <a:pt x="44" y="59"/>
                </a:cubicBezTo>
                <a:lnTo>
                  <a:pt x="55" y="59"/>
                </a:lnTo>
                <a:close/>
              </a:path>
            </a:pathLst>
          </a:custGeom>
          <a:solidFill>
            <a:srgbClr val="F1C9D2"/>
          </a:solidFill>
          <a:ln w="0">
            <a:noFill/>
          </a:ln>
        </p:spPr>
        <p:txBody>
          <a:bodyPr vert="horz" wrap="square" lIns="91440" tIns="45720" rIns="91440" bIns="45720" anchor="t">
            <a:noAutofit/>
          </a:bodyPr>
          <a:p>
            <a:pPr marL="0" indent="0" algn="l" defTabSz="914400" eaLnBrk="0" fontAlgn="auto">
              <a:lnSpc>
                <a:spcPct val="100000"/>
              </a:lnSpc>
              <a:spcBef>
                <a:spcPts val="0"/>
              </a:spcBef>
              <a:spcAft>
                <a:spcPts val="0"/>
              </a:spcAft>
              <a:buFontTx/>
              <a:buNone/>
            </a:pPr>
            <a:endParaRPr lang="ko-KR" altLang="en-US" sz="1600" cap="none" dirty="0">
              <a:solidFill>
                <a:srgbClr val="000000"/>
              </a:solidFill>
              <a:latin typeface="微软雅黑" panose="020B0503020204020204" charset="-122"/>
              <a:ea typeface="微软雅黑" panose="020B0503020204020204" charset="-122"/>
            </a:endParaRPr>
          </a:p>
        </p:txBody>
      </p:sp>
      <p:sp>
        <p:nvSpPr>
          <p:cNvPr id="71" name="形状 56"/>
          <p:cNvSpPr/>
          <p:nvPr/>
        </p:nvSpPr>
        <p:spPr>
          <a:xfrm>
            <a:off x="5242943" y="5057085"/>
            <a:ext cx="428286" cy="401430"/>
          </a:xfrm>
          <a:custGeom>
            <a:avLst/>
            <a:gdLst>
              <a:gd name="TX0" fmla="*/ 59 w 60"/>
              <a:gd name="TY0" fmla="*/ 49 h 56"/>
              <a:gd name="TX1" fmla="*/ 53 w 60"/>
              <a:gd name="TY1" fmla="*/ 55 h 56"/>
              <a:gd name="TX2" fmla="*/ 5 w 60"/>
              <a:gd name="TY2" fmla="*/ 55 h 56"/>
              <a:gd name="TX3" fmla="*/ 0 w 60"/>
              <a:gd name="TY3" fmla="*/ 49 h 56"/>
              <a:gd name="TX4" fmla="*/ 0 w 60"/>
              <a:gd name="TY4" fmla="*/ 6 h 56"/>
              <a:gd name="TX5" fmla="*/ 5 w 60"/>
              <a:gd name="TY5" fmla="*/ 0 h 56"/>
              <a:gd name="TX6" fmla="*/ 53 w 60"/>
              <a:gd name="TY6" fmla="*/ 0 h 56"/>
              <a:gd name="TX7" fmla="*/ 59 w 60"/>
              <a:gd name="TY7" fmla="*/ 6 h 56"/>
              <a:gd name="TX8" fmla="*/ 59 w 60"/>
              <a:gd name="TY8" fmla="*/ 49 h 56"/>
              <a:gd name="TX10" fmla="*/ 27 w 60"/>
              <a:gd name="TY10" fmla="*/ 50 h 56"/>
              <a:gd name="TX11" fmla="*/ 27 w 60"/>
              <a:gd name="TY11" fmla="*/ 9 h 56"/>
              <a:gd name="TX12" fmla="*/ 4 w 60"/>
              <a:gd name="TY12" fmla="*/ 9 h 56"/>
              <a:gd name="TX13" fmla="*/ 4 w 60"/>
              <a:gd name="TY13" fmla="*/ 49 h 56"/>
              <a:gd name="TX14" fmla="*/ 5 w 60"/>
              <a:gd name="TY14" fmla="*/ 50 h 56"/>
              <a:gd name="TX15" fmla="*/ 27 w 60"/>
              <a:gd name="TY15" fmla="*/ 50 h 56"/>
              <a:gd name="TX17" fmla="*/ 55 w 60"/>
              <a:gd name="TY17" fmla="*/ 9 h 56"/>
              <a:gd name="TX18" fmla="*/ 32 w 60"/>
              <a:gd name="TY18" fmla="*/ 9 h 56"/>
              <a:gd name="TX19" fmla="*/ 32 w 60"/>
              <a:gd name="TY19" fmla="*/ 50 h 56"/>
              <a:gd name="TX20" fmla="*/ 53 w 60"/>
              <a:gd name="TY20" fmla="*/ 50 h 56"/>
              <a:gd name="TX21" fmla="*/ 55 w 60"/>
              <a:gd name="TY21" fmla="*/ 49 h 56"/>
              <a:gd name="TX22" fmla="*/ 55 w 60"/>
              <a:gd name="TY22" fmla="*/ 9 h 56"/>
            </a:gdLst>
            <a:ahLst/>
            <a:cxnLst>
              <a:cxn ang="0">
                <a:pos x="TX0" y="TY0"/>
              </a:cxn>
              <a:cxn ang="0">
                <a:pos x="TX1" y="TY1"/>
              </a:cxn>
              <a:cxn ang="0">
                <a:pos x="TX2" y="TY2"/>
              </a:cxn>
              <a:cxn ang="0">
                <a:pos x="TX3" y="TY3"/>
              </a:cxn>
              <a:cxn ang="0">
                <a:pos x="TX4" y="TY4"/>
              </a:cxn>
              <a:cxn ang="0">
                <a:pos x="TX5" y="TY5"/>
              </a:cxn>
              <a:cxn ang="0">
                <a:pos x="TX6" y="TY6"/>
              </a:cxn>
              <a:cxn ang="0">
                <a:pos x="TX7" y="TY7"/>
              </a:cxn>
              <a:cxn ang="0">
                <a:pos x="TX8" y="TY8"/>
              </a:cxn>
              <a:cxn ang="0">
                <a:pos x="TX10" y="TY10"/>
              </a:cxn>
              <a:cxn ang="0">
                <a:pos x="TX11" y="TY11"/>
              </a:cxn>
              <a:cxn ang="0">
                <a:pos x="TX12" y="TY12"/>
              </a:cxn>
              <a:cxn ang="0">
                <a:pos x="TX13" y="TY13"/>
              </a:cxn>
              <a:cxn ang="0">
                <a:pos x="TX14" y="TY14"/>
              </a:cxn>
              <a:cxn ang="0">
                <a:pos x="TX15" y="TY15"/>
              </a:cxn>
              <a:cxn ang="0">
                <a:pos x="TX17" y="TY17"/>
              </a:cxn>
              <a:cxn ang="0">
                <a:pos x="TX18" y="TY18"/>
              </a:cxn>
              <a:cxn ang="0">
                <a:pos x="TX19" y="TY19"/>
              </a:cxn>
              <a:cxn ang="0">
                <a:pos x="TX20" y="TY20"/>
              </a:cxn>
              <a:cxn ang="0">
                <a:pos x="TX21" y="TY21"/>
              </a:cxn>
              <a:cxn ang="0">
                <a:pos x="TX22" y="TY22"/>
              </a:cxn>
            </a:cxnLst>
            <a:rect l="l" t="t" r="r" b="b"/>
            <a:pathLst>
              <a:path w="60" h="56">
                <a:moveTo>
                  <a:pt x="59" y="49"/>
                </a:moveTo>
                <a:cubicBezTo>
                  <a:pt x="59" y="52"/>
                  <a:pt x="57" y="55"/>
                  <a:pt x="53" y="55"/>
                </a:cubicBezTo>
                <a:cubicBezTo>
                  <a:pt x="5" y="55"/>
                  <a:pt x="5" y="55"/>
                  <a:pt x="5" y="55"/>
                </a:cubicBezTo>
                <a:cubicBezTo>
                  <a:pt x="2" y="55"/>
                  <a:pt x="0" y="52"/>
                  <a:pt x="0" y="49"/>
                </a:cubicBezTo>
                <a:cubicBezTo>
                  <a:pt x="0" y="6"/>
                  <a:pt x="0" y="6"/>
                  <a:pt x="0" y="6"/>
                </a:cubicBezTo>
                <a:cubicBezTo>
                  <a:pt x="0" y="2"/>
                  <a:pt x="2" y="0"/>
                  <a:pt x="5" y="0"/>
                </a:cubicBezTo>
                <a:cubicBezTo>
                  <a:pt x="53" y="0"/>
                  <a:pt x="53" y="0"/>
                  <a:pt x="53" y="0"/>
                </a:cubicBezTo>
                <a:cubicBezTo>
                  <a:pt x="57" y="0"/>
                  <a:pt x="59" y="2"/>
                  <a:pt x="59" y="6"/>
                </a:cubicBezTo>
                <a:lnTo>
                  <a:pt x="59" y="49"/>
                </a:lnTo>
                <a:close/>
                <a:moveTo>
                  <a:pt x="27" y="50"/>
                </a:moveTo>
                <a:cubicBezTo>
                  <a:pt x="27" y="9"/>
                  <a:pt x="27" y="9"/>
                  <a:pt x="27" y="9"/>
                </a:cubicBezTo>
                <a:cubicBezTo>
                  <a:pt x="4" y="9"/>
                  <a:pt x="4" y="9"/>
                  <a:pt x="4" y="9"/>
                </a:cubicBezTo>
                <a:cubicBezTo>
                  <a:pt x="4" y="49"/>
                  <a:pt x="4" y="49"/>
                  <a:pt x="4" y="49"/>
                </a:cubicBezTo>
                <a:cubicBezTo>
                  <a:pt x="4" y="50"/>
                  <a:pt x="5" y="50"/>
                  <a:pt x="5" y="50"/>
                </a:cubicBezTo>
                <a:lnTo>
                  <a:pt x="27" y="50"/>
                </a:lnTo>
                <a:close/>
                <a:moveTo>
                  <a:pt x="55" y="9"/>
                </a:moveTo>
                <a:cubicBezTo>
                  <a:pt x="32" y="9"/>
                  <a:pt x="32" y="9"/>
                  <a:pt x="32" y="9"/>
                </a:cubicBezTo>
                <a:cubicBezTo>
                  <a:pt x="32" y="50"/>
                  <a:pt x="32" y="50"/>
                  <a:pt x="32" y="50"/>
                </a:cubicBezTo>
                <a:cubicBezTo>
                  <a:pt x="53" y="50"/>
                  <a:pt x="53" y="50"/>
                  <a:pt x="53" y="50"/>
                </a:cubicBezTo>
                <a:cubicBezTo>
                  <a:pt x="54" y="50"/>
                  <a:pt x="55" y="50"/>
                  <a:pt x="55" y="49"/>
                </a:cubicBezTo>
                <a:lnTo>
                  <a:pt x="55" y="9"/>
                </a:lnTo>
                <a:close/>
              </a:path>
            </a:pathLst>
          </a:custGeom>
          <a:solidFill>
            <a:schemeClr val="bg1"/>
          </a:solidFill>
          <a:ln w="0">
            <a:noFill/>
          </a:ln>
        </p:spPr>
        <p:txBody>
          <a:bodyPr vert="horz" wrap="square" lIns="91440" tIns="45720" rIns="91440" bIns="45720" anchor="t">
            <a:noAutofit/>
          </a:bodyPr>
          <a:p>
            <a:pPr marL="0" indent="0" algn="l" defTabSz="914400" eaLnBrk="0" fontAlgn="auto">
              <a:lnSpc>
                <a:spcPct val="100000"/>
              </a:lnSpc>
              <a:spcBef>
                <a:spcPts val="0"/>
              </a:spcBef>
              <a:spcAft>
                <a:spcPts val="0"/>
              </a:spcAft>
              <a:buFontTx/>
              <a:buNone/>
            </a:pPr>
            <a:endParaRPr lang="ko-KR" altLang="en-US" sz="1600" cap="none" dirty="0">
              <a:solidFill>
                <a:srgbClr val="000000"/>
              </a:solidFill>
              <a:latin typeface="微软雅黑" panose="020B0503020204020204" charset="-122"/>
              <a:ea typeface="微软雅黑" panose="020B0503020204020204" charset="-122"/>
            </a:endParaRPr>
          </a:p>
        </p:txBody>
      </p:sp>
      <p:sp>
        <p:nvSpPr>
          <p:cNvPr id="72" name="形状 106"/>
          <p:cNvSpPr/>
          <p:nvPr/>
        </p:nvSpPr>
        <p:spPr>
          <a:xfrm>
            <a:off x="5210437" y="2221116"/>
            <a:ext cx="495418" cy="401434"/>
          </a:xfrm>
          <a:custGeom>
            <a:avLst/>
            <a:gdLst>
              <a:gd name="TX0" fmla="*/ 68 w 69"/>
              <a:gd name="TY0" fmla="*/ 49 h 56"/>
              <a:gd name="TX1" fmla="*/ 63 w 69"/>
              <a:gd name="TY1" fmla="*/ 55 h 56"/>
              <a:gd name="TX2" fmla="*/ 5 w 69"/>
              <a:gd name="TY2" fmla="*/ 55 h 56"/>
              <a:gd name="TX3" fmla="*/ 0 w 69"/>
              <a:gd name="TY3" fmla="*/ 49 h 56"/>
              <a:gd name="TX4" fmla="*/ 0 w 69"/>
              <a:gd name="TY4" fmla="*/ 5 h 56"/>
              <a:gd name="TX5" fmla="*/ 5 w 69"/>
              <a:gd name="TY5" fmla="*/ 0 h 56"/>
              <a:gd name="TX6" fmla="*/ 63 w 69"/>
              <a:gd name="TY6" fmla="*/ 0 h 56"/>
              <a:gd name="TX7" fmla="*/ 68 w 69"/>
              <a:gd name="TY7" fmla="*/ 5 h 56"/>
              <a:gd name="TX8" fmla="*/ 68 w 69"/>
              <a:gd name="TY8" fmla="*/ 49 h 56"/>
              <a:gd name="TX10" fmla="*/ 5 w 69"/>
              <a:gd name="TY10" fmla="*/ 4 h 56"/>
              <a:gd name="TX11" fmla="*/ 4 w 69"/>
              <a:gd name="TY11" fmla="*/ 5 h 56"/>
              <a:gd name="TX12" fmla="*/ 4 w 69"/>
              <a:gd name="TY12" fmla="*/ 49 h 56"/>
              <a:gd name="TX13" fmla="*/ 5 w 69"/>
              <a:gd name="TY13" fmla="*/ 50 h 56"/>
              <a:gd name="TX14" fmla="*/ 63 w 69"/>
              <a:gd name="TY14" fmla="*/ 50 h 56"/>
              <a:gd name="TX15" fmla="*/ 64 w 69"/>
              <a:gd name="TY15" fmla="*/ 49 h 56"/>
              <a:gd name="TX16" fmla="*/ 64 w 69"/>
              <a:gd name="TY16" fmla="*/ 5 h 56"/>
              <a:gd name="TX17" fmla="*/ 63 w 69"/>
              <a:gd name="TY17" fmla="*/ 4 h 56"/>
              <a:gd name="TX18" fmla="*/ 5 w 69"/>
              <a:gd name="TY18" fmla="*/ 4 h 56"/>
              <a:gd name="TX20" fmla="*/ 16 w 69"/>
              <a:gd name="TY20" fmla="*/ 23 h 56"/>
              <a:gd name="TX21" fmla="*/ 9 w 69"/>
              <a:gd name="TY21" fmla="*/ 16 h 56"/>
              <a:gd name="TX22" fmla="*/ 16 w 69"/>
              <a:gd name="TY22" fmla="*/ 9 h 56"/>
              <a:gd name="TX23" fmla="*/ 23 w 69"/>
              <a:gd name="TY23" fmla="*/ 16 h 56"/>
              <a:gd name="TX24" fmla="*/ 16 w 69"/>
              <a:gd name="TY24" fmla="*/ 23 h 56"/>
              <a:gd name="TX26" fmla="*/ 59 w 69"/>
              <a:gd name="TY26" fmla="*/ 45 h 56"/>
              <a:gd name="TX27" fmla="*/ 9 w 69"/>
              <a:gd name="TY27" fmla="*/ 45 h 56"/>
              <a:gd name="TX28" fmla="*/ 9 w 69"/>
              <a:gd name="TY28" fmla="*/ 39 h 56"/>
              <a:gd name="TX29" fmla="*/ 20 w 69"/>
              <a:gd name="TY29" fmla="*/ 27 h 56"/>
              <a:gd name="TX30" fmla="*/ 26 w 69"/>
              <a:gd name="TY30" fmla="*/ 33 h 56"/>
              <a:gd name="TX31" fmla="*/ 44 w 69"/>
              <a:gd name="TY31" fmla="*/ 15 h 56"/>
              <a:gd name="TX32" fmla="*/ 59 w 69"/>
              <a:gd name="TY32" fmla="*/ 29 h 56"/>
              <a:gd name="TX33" fmla="*/ 59 w 69"/>
              <a:gd name="TY33" fmla="*/ 45 h 56"/>
            </a:gdLst>
            <a:ahLst/>
            <a:cxnLst>
              <a:cxn ang="0">
                <a:pos x="TX0" y="TY0"/>
              </a:cxn>
              <a:cxn ang="0">
                <a:pos x="TX1" y="TY1"/>
              </a:cxn>
              <a:cxn ang="0">
                <a:pos x="TX2" y="TY2"/>
              </a:cxn>
              <a:cxn ang="0">
                <a:pos x="TX3" y="TY3"/>
              </a:cxn>
              <a:cxn ang="0">
                <a:pos x="TX4" y="TY4"/>
              </a:cxn>
              <a:cxn ang="0">
                <a:pos x="TX5" y="TY5"/>
              </a:cxn>
              <a:cxn ang="0">
                <a:pos x="TX6" y="TY6"/>
              </a:cxn>
              <a:cxn ang="0">
                <a:pos x="TX7" y="TY7"/>
              </a:cxn>
              <a:cxn ang="0">
                <a:pos x="TX8" y="TY8"/>
              </a:cxn>
              <a:cxn ang="0">
                <a:pos x="TX10" y="TY10"/>
              </a:cxn>
              <a:cxn ang="0">
                <a:pos x="TX11" y="TY11"/>
              </a:cxn>
              <a:cxn ang="0">
                <a:pos x="TX12" y="TY12"/>
              </a:cxn>
              <a:cxn ang="0">
                <a:pos x="TX13" y="TY13"/>
              </a:cxn>
              <a:cxn ang="0">
                <a:pos x="TX14" y="TY14"/>
              </a:cxn>
              <a:cxn ang="0">
                <a:pos x="TX15" y="TY15"/>
              </a:cxn>
              <a:cxn ang="0">
                <a:pos x="TX16" y="TY16"/>
              </a:cxn>
              <a:cxn ang="0">
                <a:pos x="TX17" y="TY17"/>
              </a:cxn>
              <a:cxn ang="0">
                <a:pos x="TX18" y="TY18"/>
              </a:cxn>
              <a:cxn ang="0">
                <a:pos x="TX20" y="TY20"/>
              </a:cxn>
              <a:cxn ang="0">
                <a:pos x="TX21" y="TY21"/>
              </a:cxn>
              <a:cxn ang="0">
                <a:pos x="TX22" y="TY22"/>
              </a:cxn>
              <a:cxn ang="0">
                <a:pos x="TX23" y="TY23"/>
              </a:cxn>
              <a:cxn ang="0">
                <a:pos x="TX24" y="TY24"/>
              </a:cxn>
              <a:cxn ang="0">
                <a:pos x="TX26" y="TY26"/>
              </a:cxn>
              <a:cxn ang="0">
                <a:pos x="TX27" y="TY27"/>
              </a:cxn>
              <a:cxn ang="0">
                <a:pos x="TX28" y="TY28"/>
              </a:cxn>
              <a:cxn ang="0">
                <a:pos x="TX29" y="TY29"/>
              </a:cxn>
              <a:cxn ang="0">
                <a:pos x="TX30" y="TY30"/>
              </a:cxn>
              <a:cxn ang="0">
                <a:pos x="TX31" y="TY31"/>
              </a:cxn>
              <a:cxn ang="0">
                <a:pos x="TX32" y="TY32"/>
              </a:cxn>
              <a:cxn ang="0">
                <a:pos x="TX33" y="TY33"/>
              </a:cxn>
            </a:cxnLst>
            <a:rect l="l" t="t" r="r" b="b"/>
            <a:pathLst>
              <a:path w="69" h="56">
                <a:moveTo>
                  <a:pt x="68" y="49"/>
                </a:moveTo>
                <a:cubicBezTo>
                  <a:pt x="68" y="52"/>
                  <a:pt x="66" y="55"/>
                  <a:pt x="63" y="55"/>
                </a:cubicBezTo>
                <a:cubicBezTo>
                  <a:pt x="5" y="55"/>
                  <a:pt x="5" y="55"/>
                  <a:pt x="5" y="55"/>
                </a:cubicBezTo>
                <a:cubicBezTo>
                  <a:pt x="2" y="55"/>
                  <a:pt x="0" y="52"/>
                  <a:pt x="0" y="49"/>
                </a:cubicBezTo>
                <a:cubicBezTo>
                  <a:pt x="0" y="5"/>
                  <a:pt x="0" y="5"/>
                  <a:pt x="0" y="5"/>
                </a:cubicBezTo>
                <a:cubicBezTo>
                  <a:pt x="0" y="2"/>
                  <a:pt x="2" y="0"/>
                  <a:pt x="5" y="0"/>
                </a:cubicBezTo>
                <a:cubicBezTo>
                  <a:pt x="63" y="0"/>
                  <a:pt x="63" y="0"/>
                  <a:pt x="63" y="0"/>
                </a:cubicBezTo>
                <a:cubicBezTo>
                  <a:pt x="66" y="0"/>
                  <a:pt x="68" y="2"/>
                  <a:pt x="68" y="5"/>
                </a:cubicBezTo>
                <a:lnTo>
                  <a:pt x="68" y="49"/>
                </a:lnTo>
                <a:close/>
                <a:moveTo>
                  <a:pt x="5" y="4"/>
                </a:moveTo>
                <a:cubicBezTo>
                  <a:pt x="5" y="4"/>
                  <a:pt x="4" y="5"/>
                  <a:pt x="4" y="5"/>
                </a:cubicBezTo>
                <a:cubicBezTo>
                  <a:pt x="4" y="49"/>
                  <a:pt x="4" y="49"/>
                  <a:pt x="4" y="49"/>
                </a:cubicBezTo>
                <a:cubicBezTo>
                  <a:pt x="4" y="49"/>
                  <a:pt x="5" y="50"/>
                  <a:pt x="5" y="50"/>
                </a:cubicBezTo>
                <a:cubicBezTo>
                  <a:pt x="63" y="50"/>
                  <a:pt x="63" y="50"/>
                  <a:pt x="63" y="50"/>
                </a:cubicBezTo>
                <a:cubicBezTo>
                  <a:pt x="63" y="50"/>
                  <a:pt x="64" y="49"/>
                  <a:pt x="64" y="49"/>
                </a:cubicBezTo>
                <a:cubicBezTo>
                  <a:pt x="64" y="5"/>
                  <a:pt x="64" y="5"/>
                  <a:pt x="64" y="5"/>
                </a:cubicBezTo>
                <a:cubicBezTo>
                  <a:pt x="64" y="5"/>
                  <a:pt x="63" y="4"/>
                  <a:pt x="63" y="4"/>
                </a:cubicBezTo>
                <a:lnTo>
                  <a:pt x="5" y="4"/>
                </a:lnTo>
                <a:close/>
                <a:moveTo>
                  <a:pt x="16" y="23"/>
                </a:moveTo>
                <a:cubicBezTo>
                  <a:pt x="12" y="23"/>
                  <a:pt x="9" y="20"/>
                  <a:pt x="9" y="16"/>
                </a:cubicBezTo>
                <a:cubicBezTo>
                  <a:pt x="9" y="12"/>
                  <a:pt x="12" y="9"/>
                  <a:pt x="16" y="9"/>
                </a:cubicBezTo>
                <a:cubicBezTo>
                  <a:pt x="20" y="9"/>
                  <a:pt x="23" y="12"/>
                  <a:pt x="23" y="16"/>
                </a:cubicBezTo>
                <a:cubicBezTo>
                  <a:pt x="23" y="20"/>
                  <a:pt x="20" y="23"/>
                  <a:pt x="16" y="23"/>
                </a:cubicBezTo>
                <a:close/>
                <a:moveTo>
                  <a:pt x="59" y="45"/>
                </a:moveTo>
                <a:cubicBezTo>
                  <a:pt x="9" y="45"/>
                  <a:pt x="9" y="45"/>
                  <a:pt x="9" y="45"/>
                </a:cubicBezTo>
                <a:cubicBezTo>
                  <a:pt x="9" y="39"/>
                  <a:pt x="9" y="39"/>
                  <a:pt x="9" y="39"/>
                </a:cubicBezTo>
                <a:cubicBezTo>
                  <a:pt x="20" y="27"/>
                  <a:pt x="20" y="27"/>
                  <a:pt x="20" y="27"/>
                </a:cubicBezTo>
                <a:cubicBezTo>
                  <a:pt x="26" y="33"/>
                  <a:pt x="26" y="33"/>
                  <a:pt x="26" y="33"/>
                </a:cubicBezTo>
                <a:cubicBezTo>
                  <a:pt x="44" y="15"/>
                  <a:pt x="44" y="15"/>
                  <a:pt x="44" y="15"/>
                </a:cubicBezTo>
                <a:cubicBezTo>
                  <a:pt x="59" y="29"/>
                  <a:pt x="59" y="29"/>
                  <a:pt x="59" y="29"/>
                </a:cubicBezTo>
                <a:lnTo>
                  <a:pt x="59" y="45"/>
                </a:lnTo>
                <a:close/>
              </a:path>
            </a:pathLst>
          </a:custGeom>
          <a:solidFill>
            <a:srgbClr val="A7D8DD"/>
          </a:solidFill>
          <a:ln w="0">
            <a:noFill/>
          </a:ln>
        </p:spPr>
        <p:txBody>
          <a:bodyPr vert="horz" wrap="square" lIns="91440" tIns="45720" rIns="91440" bIns="45720" anchor="t">
            <a:noAutofit/>
          </a:bodyPr>
          <a:p>
            <a:pPr marL="0" indent="0" algn="l" defTabSz="914400" eaLnBrk="0" fontAlgn="auto">
              <a:lnSpc>
                <a:spcPct val="100000"/>
              </a:lnSpc>
              <a:spcBef>
                <a:spcPts val="0"/>
              </a:spcBef>
              <a:spcAft>
                <a:spcPts val="0"/>
              </a:spcAft>
              <a:buFontTx/>
              <a:buNone/>
            </a:pPr>
            <a:endParaRPr lang="ko-KR" altLang="en-US" sz="1600" b="0" cap="none" dirty="0">
              <a:solidFill>
                <a:srgbClr val="000000"/>
              </a:solidFill>
              <a:latin typeface="微软雅黑" panose="020B0503020204020204" charset="-122"/>
              <a:ea typeface="微软雅黑" panose="020B0503020204020204" charset="-122"/>
            </a:endParaRPr>
          </a:p>
        </p:txBody>
      </p:sp>
      <p:sp>
        <p:nvSpPr>
          <p:cNvPr id="73" name="形状 140"/>
          <p:cNvSpPr/>
          <p:nvPr/>
        </p:nvSpPr>
        <p:spPr>
          <a:xfrm>
            <a:off x="5242943" y="3087765"/>
            <a:ext cx="428286" cy="401430"/>
          </a:xfrm>
          <a:custGeom>
            <a:avLst/>
            <a:gdLst>
              <a:gd name="TX0" fmla="*/ 50 w 60"/>
              <a:gd name="TY0" fmla="*/ 45 h 56"/>
              <a:gd name="TX1" fmla="*/ 40 w 60"/>
              <a:gd name="TY1" fmla="*/ 55 h 56"/>
              <a:gd name="TX2" fmla="*/ 10 w 60"/>
              <a:gd name="TY2" fmla="*/ 55 h 56"/>
              <a:gd name="TX3" fmla="*/ 0 w 60"/>
              <a:gd name="TY3" fmla="*/ 45 h 56"/>
              <a:gd name="TX4" fmla="*/ 0 w 60"/>
              <a:gd name="TY4" fmla="*/ 15 h 56"/>
              <a:gd name="TX5" fmla="*/ 10 w 60"/>
              <a:gd name="TY5" fmla="*/ 5 h 56"/>
              <a:gd name="TX6" fmla="*/ 19 w 60"/>
              <a:gd name="TY6" fmla="*/ 5 h 56"/>
              <a:gd name="TX7" fmla="*/ 20 w 60"/>
              <a:gd name="TY7" fmla="*/ 6 h 56"/>
              <a:gd name="TX8" fmla="*/ 19 w 60"/>
              <a:gd name="TY8" fmla="*/ 7 h 56"/>
              <a:gd name="TX9" fmla="*/ 15 w 60"/>
              <a:gd name="TY9" fmla="*/ 9 h 56"/>
              <a:gd name="TX10" fmla="*/ 14 w 60"/>
              <a:gd name="TY10" fmla="*/ 9 h 56"/>
              <a:gd name="TX11" fmla="*/ 10 w 60"/>
              <a:gd name="TY11" fmla="*/ 9 h 56"/>
              <a:gd name="TX12" fmla="*/ 4 w 60"/>
              <a:gd name="TY12" fmla="*/ 15 h 56"/>
              <a:gd name="TX13" fmla="*/ 4 w 60"/>
              <a:gd name="TY13" fmla="*/ 45 h 56"/>
              <a:gd name="TX14" fmla="*/ 10 w 60"/>
              <a:gd name="TY14" fmla="*/ 51 h 56"/>
              <a:gd name="TX15" fmla="*/ 40 w 60"/>
              <a:gd name="TY15" fmla="*/ 51 h 56"/>
              <a:gd name="TX16" fmla="*/ 45 w 60"/>
              <a:gd name="TY16" fmla="*/ 45 h 56"/>
              <a:gd name="TX17" fmla="*/ 45 w 60"/>
              <a:gd name="TY17" fmla="*/ 37 h 56"/>
              <a:gd name="TX18" fmla="*/ 46 w 60"/>
              <a:gd name="TY18" fmla="*/ 36 h 56"/>
              <a:gd name="TX19" fmla="*/ 48 w 60"/>
              <a:gd name="TY19" fmla="*/ 35 h 56"/>
              <a:gd name="TX20" fmla="*/ 49 w 60"/>
              <a:gd name="TY20" fmla="*/ 35 h 56"/>
              <a:gd name="TX21" fmla="*/ 50 w 60"/>
              <a:gd name="TY21" fmla="*/ 36 h 56"/>
              <a:gd name="TX22" fmla="*/ 50 w 60"/>
              <a:gd name="TY22" fmla="*/ 45 h 56"/>
              <a:gd name="TX24" fmla="*/ 45 w 60"/>
              <a:gd name="TY24" fmla="*/ 32 h 56"/>
              <a:gd name="TX25" fmla="*/ 43 w 60"/>
              <a:gd name="TY25" fmla="*/ 32 h 56"/>
              <a:gd name="TX26" fmla="*/ 42 w 60"/>
              <a:gd name="TY26" fmla="*/ 32 h 56"/>
              <a:gd name="TX27" fmla="*/ 41 w 60"/>
              <a:gd name="TY27" fmla="*/ 30 h 56"/>
              <a:gd name="TX28" fmla="*/ 41 w 60"/>
              <a:gd name="TY28" fmla="*/ 23 h 56"/>
              <a:gd name="TX29" fmla="*/ 35 w 60"/>
              <a:gd name="TY29" fmla="*/ 23 h 56"/>
              <a:gd name="TX30" fmla="*/ 20 w 60"/>
              <a:gd name="TY30" fmla="*/ 28 h 56"/>
              <a:gd name="TX31" fmla="*/ 17 w 60"/>
              <a:gd name="TY31" fmla="*/ 45 h 56"/>
              <a:gd name="TX32" fmla="*/ 16 w 60"/>
              <a:gd name="TY32" fmla="*/ 46 h 56"/>
              <a:gd name="TX33" fmla="*/ 16 w 60"/>
              <a:gd name="TY33" fmla="*/ 46 h 56"/>
              <a:gd name="TX34" fmla="*/ 15 w 60"/>
              <a:gd name="TY34" fmla="*/ 46 h 56"/>
              <a:gd name="TX35" fmla="*/ 9 w 60"/>
              <a:gd name="TY35" fmla="*/ 30 h 56"/>
              <a:gd name="TX36" fmla="*/ 35 w 60"/>
              <a:gd name="TY36" fmla="*/ 9 h 56"/>
              <a:gd name="TX37" fmla="*/ 41 w 60"/>
              <a:gd name="TY37" fmla="*/ 9 h 56"/>
              <a:gd name="TX38" fmla="*/ 41 w 60"/>
              <a:gd name="TY38" fmla="*/ 3 h 56"/>
              <a:gd name="TX39" fmla="*/ 42 w 60"/>
              <a:gd name="TY39" fmla="*/ 1 h 56"/>
              <a:gd name="TX40" fmla="*/ 43 w 60"/>
              <a:gd name="TY40" fmla="*/ 0 h 56"/>
              <a:gd name="TX41" fmla="*/ 45 w 60"/>
              <a:gd name="TY41" fmla="*/ 1 h 56"/>
              <a:gd name="TX42" fmla="*/ 58 w 60"/>
              <a:gd name="TY42" fmla="*/ 15 h 56"/>
              <a:gd name="TX43" fmla="*/ 58 w 60"/>
              <a:gd name="TY43" fmla="*/ 18 h 56"/>
              <a:gd name="TX44" fmla="*/ 45 w 60"/>
              <a:gd name="TY44" fmla="*/ 32 h 56"/>
            </a:gdLst>
            <a:ahLst/>
            <a:cxnLst>
              <a:cxn ang="0">
                <a:pos x="TX0" y="TY0"/>
              </a:cxn>
              <a:cxn ang="0">
                <a:pos x="TX1" y="TY1"/>
              </a:cxn>
              <a:cxn ang="0">
                <a:pos x="TX2" y="TY2"/>
              </a:cxn>
              <a:cxn ang="0">
                <a:pos x="TX3" y="TY3"/>
              </a:cxn>
              <a:cxn ang="0">
                <a:pos x="TX4" y="TY4"/>
              </a:cxn>
              <a:cxn ang="0">
                <a:pos x="TX5" y="TY5"/>
              </a:cxn>
              <a:cxn ang="0">
                <a:pos x="TX6" y="TY6"/>
              </a:cxn>
              <a:cxn ang="0">
                <a:pos x="TX7" y="TY7"/>
              </a:cxn>
              <a:cxn ang="0">
                <a:pos x="TX8" y="TY8"/>
              </a:cxn>
              <a:cxn ang="0">
                <a:pos x="TX9" y="TY9"/>
              </a:cxn>
              <a:cxn ang="0">
                <a:pos x="TX10" y="TY10"/>
              </a:cxn>
              <a:cxn ang="0">
                <a:pos x="TX11" y="TY11"/>
              </a:cxn>
              <a:cxn ang="0">
                <a:pos x="TX12" y="TY12"/>
              </a:cxn>
              <a:cxn ang="0">
                <a:pos x="TX13" y="TY13"/>
              </a:cxn>
              <a:cxn ang="0">
                <a:pos x="TX14" y="TY14"/>
              </a:cxn>
              <a:cxn ang="0">
                <a:pos x="TX15" y="TY15"/>
              </a:cxn>
              <a:cxn ang="0">
                <a:pos x="TX16" y="TY16"/>
              </a:cxn>
              <a:cxn ang="0">
                <a:pos x="TX17" y="TY17"/>
              </a:cxn>
              <a:cxn ang="0">
                <a:pos x="TX18" y="TY18"/>
              </a:cxn>
              <a:cxn ang="0">
                <a:pos x="TX19" y="TY19"/>
              </a:cxn>
              <a:cxn ang="0">
                <a:pos x="TX20" y="TY20"/>
              </a:cxn>
              <a:cxn ang="0">
                <a:pos x="TX21" y="TY21"/>
              </a:cxn>
              <a:cxn ang="0">
                <a:pos x="TX22" y="TY22"/>
              </a:cxn>
              <a:cxn ang="0">
                <a:pos x="TX24" y="TY24"/>
              </a:cxn>
              <a:cxn ang="0">
                <a:pos x="TX25" y="TY25"/>
              </a:cxn>
              <a:cxn ang="0">
                <a:pos x="TX26" y="TY26"/>
              </a:cxn>
              <a:cxn ang="0">
                <a:pos x="TX27" y="TY27"/>
              </a:cxn>
              <a:cxn ang="0">
                <a:pos x="TX28" y="TY28"/>
              </a:cxn>
              <a:cxn ang="0">
                <a:pos x="TX29" y="TY29"/>
              </a:cxn>
              <a:cxn ang="0">
                <a:pos x="TX30" y="TY30"/>
              </a:cxn>
              <a:cxn ang="0">
                <a:pos x="TX31" y="TY31"/>
              </a:cxn>
              <a:cxn ang="0">
                <a:pos x="TX32" y="TY32"/>
              </a:cxn>
              <a:cxn ang="0">
                <a:pos x="TX33" y="TY33"/>
              </a:cxn>
              <a:cxn ang="0">
                <a:pos x="TX34" y="TY34"/>
              </a:cxn>
              <a:cxn ang="0">
                <a:pos x="TX35" y="TY35"/>
              </a:cxn>
              <a:cxn ang="0">
                <a:pos x="TX36" y="TY36"/>
              </a:cxn>
              <a:cxn ang="0">
                <a:pos x="TX37" y="TY37"/>
              </a:cxn>
              <a:cxn ang="0">
                <a:pos x="TX38" y="TY38"/>
              </a:cxn>
              <a:cxn ang="0">
                <a:pos x="TX39" y="TY39"/>
              </a:cxn>
              <a:cxn ang="0">
                <a:pos x="TX40" y="TY40"/>
              </a:cxn>
              <a:cxn ang="0">
                <a:pos x="TX41" y="TY41"/>
              </a:cxn>
              <a:cxn ang="0">
                <a:pos x="TX42" y="TY42"/>
              </a:cxn>
              <a:cxn ang="0">
                <a:pos x="TX43" y="TY43"/>
              </a:cxn>
              <a:cxn ang="0">
                <a:pos x="TX44" y="TY44"/>
              </a:cxn>
            </a:cxnLst>
            <a:rect l="l" t="t" r="r" b="b"/>
            <a:pathLst>
              <a:path w="60" h="56">
                <a:moveTo>
                  <a:pt x="50" y="45"/>
                </a:moveTo>
                <a:cubicBezTo>
                  <a:pt x="50" y="51"/>
                  <a:pt x="45" y="55"/>
                  <a:pt x="40" y="55"/>
                </a:cubicBezTo>
                <a:cubicBezTo>
                  <a:pt x="10" y="55"/>
                  <a:pt x="10" y="55"/>
                  <a:pt x="10" y="55"/>
                </a:cubicBezTo>
                <a:cubicBezTo>
                  <a:pt x="4" y="55"/>
                  <a:pt x="0" y="51"/>
                  <a:pt x="0" y="45"/>
                </a:cubicBezTo>
                <a:cubicBezTo>
                  <a:pt x="0" y="15"/>
                  <a:pt x="0" y="15"/>
                  <a:pt x="0" y="15"/>
                </a:cubicBezTo>
                <a:cubicBezTo>
                  <a:pt x="0" y="10"/>
                  <a:pt x="4" y="5"/>
                  <a:pt x="10" y="5"/>
                </a:cubicBezTo>
                <a:cubicBezTo>
                  <a:pt x="19" y="5"/>
                  <a:pt x="19" y="5"/>
                  <a:pt x="19" y="5"/>
                </a:cubicBezTo>
                <a:cubicBezTo>
                  <a:pt x="20" y="5"/>
                  <a:pt x="20" y="5"/>
                  <a:pt x="20" y="6"/>
                </a:cubicBezTo>
                <a:cubicBezTo>
                  <a:pt x="20" y="7"/>
                  <a:pt x="20" y="7"/>
                  <a:pt x="19" y="7"/>
                </a:cubicBezTo>
                <a:cubicBezTo>
                  <a:pt x="18" y="8"/>
                  <a:pt x="16" y="9"/>
                  <a:pt x="15" y="9"/>
                </a:cubicBezTo>
                <a:cubicBezTo>
                  <a:pt x="14" y="9"/>
                  <a:pt x="14" y="9"/>
                  <a:pt x="14" y="9"/>
                </a:cubicBezTo>
                <a:cubicBezTo>
                  <a:pt x="10" y="9"/>
                  <a:pt x="10" y="9"/>
                  <a:pt x="10" y="9"/>
                </a:cubicBezTo>
                <a:cubicBezTo>
                  <a:pt x="7" y="9"/>
                  <a:pt x="4" y="12"/>
                  <a:pt x="4" y="15"/>
                </a:cubicBezTo>
                <a:cubicBezTo>
                  <a:pt x="4" y="45"/>
                  <a:pt x="4" y="45"/>
                  <a:pt x="4" y="45"/>
                </a:cubicBezTo>
                <a:cubicBezTo>
                  <a:pt x="4" y="48"/>
                  <a:pt x="7" y="51"/>
                  <a:pt x="10" y="51"/>
                </a:cubicBezTo>
                <a:cubicBezTo>
                  <a:pt x="40" y="51"/>
                  <a:pt x="40" y="51"/>
                  <a:pt x="40" y="51"/>
                </a:cubicBezTo>
                <a:cubicBezTo>
                  <a:pt x="43" y="51"/>
                  <a:pt x="45" y="48"/>
                  <a:pt x="45" y="45"/>
                </a:cubicBezTo>
                <a:cubicBezTo>
                  <a:pt x="45" y="37"/>
                  <a:pt x="45" y="37"/>
                  <a:pt x="45" y="37"/>
                </a:cubicBezTo>
                <a:cubicBezTo>
                  <a:pt x="45" y="37"/>
                  <a:pt x="46" y="36"/>
                  <a:pt x="46" y="36"/>
                </a:cubicBezTo>
                <a:cubicBezTo>
                  <a:pt x="47" y="36"/>
                  <a:pt x="47" y="35"/>
                  <a:pt x="48" y="35"/>
                </a:cubicBezTo>
                <a:cubicBezTo>
                  <a:pt x="48" y="35"/>
                  <a:pt x="49" y="34"/>
                  <a:pt x="49" y="35"/>
                </a:cubicBezTo>
                <a:cubicBezTo>
                  <a:pt x="50" y="35"/>
                  <a:pt x="50" y="35"/>
                  <a:pt x="50" y="36"/>
                </a:cubicBezTo>
                <a:lnTo>
                  <a:pt x="50" y="45"/>
                </a:lnTo>
                <a:close/>
                <a:moveTo>
                  <a:pt x="45" y="32"/>
                </a:moveTo>
                <a:cubicBezTo>
                  <a:pt x="44" y="32"/>
                  <a:pt x="44" y="32"/>
                  <a:pt x="43" y="32"/>
                </a:cubicBezTo>
                <a:cubicBezTo>
                  <a:pt x="43" y="32"/>
                  <a:pt x="43" y="32"/>
                  <a:pt x="42" y="32"/>
                </a:cubicBezTo>
                <a:cubicBezTo>
                  <a:pt x="41" y="32"/>
                  <a:pt x="41" y="31"/>
                  <a:pt x="41" y="30"/>
                </a:cubicBezTo>
                <a:cubicBezTo>
                  <a:pt x="41" y="23"/>
                  <a:pt x="41" y="23"/>
                  <a:pt x="41" y="23"/>
                </a:cubicBezTo>
                <a:cubicBezTo>
                  <a:pt x="35" y="23"/>
                  <a:pt x="35" y="23"/>
                  <a:pt x="35" y="23"/>
                </a:cubicBezTo>
                <a:cubicBezTo>
                  <a:pt x="27" y="23"/>
                  <a:pt x="22" y="25"/>
                  <a:pt x="20" y="28"/>
                </a:cubicBezTo>
                <a:cubicBezTo>
                  <a:pt x="17" y="31"/>
                  <a:pt x="16" y="37"/>
                  <a:pt x="17" y="45"/>
                </a:cubicBezTo>
                <a:cubicBezTo>
                  <a:pt x="17" y="45"/>
                  <a:pt x="17" y="46"/>
                  <a:pt x="16" y="46"/>
                </a:cubicBezTo>
                <a:cubicBezTo>
                  <a:pt x="16" y="46"/>
                  <a:pt x="16" y="46"/>
                  <a:pt x="16" y="46"/>
                </a:cubicBezTo>
                <a:cubicBezTo>
                  <a:pt x="15" y="46"/>
                  <a:pt x="15" y="46"/>
                  <a:pt x="15" y="46"/>
                </a:cubicBezTo>
                <a:cubicBezTo>
                  <a:pt x="15" y="45"/>
                  <a:pt x="9" y="37"/>
                  <a:pt x="9" y="30"/>
                </a:cubicBezTo>
                <a:cubicBezTo>
                  <a:pt x="9" y="20"/>
                  <a:pt x="12" y="9"/>
                  <a:pt x="35" y="9"/>
                </a:cubicBezTo>
                <a:cubicBezTo>
                  <a:pt x="41" y="9"/>
                  <a:pt x="41" y="9"/>
                  <a:pt x="41" y="9"/>
                </a:cubicBezTo>
                <a:cubicBezTo>
                  <a:pt x="41" y="3"/>
                  <a:pt x="41" y="3"/>
                  <a:pt x="41" y="3"/>
                </a:cubicBezTo>
                <a:cubicBezTo>
                  <a:pt x="41" y="2"/>
                  <a:pt x="41" y="1"/>
                  <a:pt x="42" y="1"/>
                </a:cubicBezTo>
                <a:cubicBezTo>
                  <a:pt x="43" y="0"/>
                  <a:pt x="43" y="0"/>
                  <a:pt x="43" y="0"/>
                </a:cubicBezTo>
                <a:cubicBezTo>
                  <a:pt x="44" y="0"/>
                  <a:pt x="44" y="1"/>
                  <a:pt x="45" y="1"/>
                </a:cubicBezTo>
                <a:cubicBezTo>
                  <a:pt x="58" y="15"/>
                  <a:pt x="58" y="15"/>
                  <a:pt x="58" y="15"/>
                </a:cubicBezTo>
                <a:cubicBezTo>
                  <a:pt x="59" y="16"/>
                  <a:pt x="59" y="17"/>
                  <a:pt x="58" y="18"/>
                </a:cubicBezTo>
                <a:lnTo>
                  <a:pt x="45" y="32"/>
                </a:lnTo>
                <a:close/>
              </a:path>
            </a:pathLst>
          </a:custGeom>
          <a:solidFill>
            <a:schemeClr val="bg1"/>
          </a:solidFill>
          <a:ln w="0">
            <a:noFill/>
          </a:ln>
        </p:spPr>
        <p:txBody>
          <a:bodyPr vert="horz" wrap="square" lIns="91440" tIns="45720" rIns="91440" bIns="45720" anchor="t">
            <a:noAutofit/>
          </a:bodyPr>
          <a:p>
            <a:pPr marL="0" indent="0" algn="l" defTabSz="914400" eaLnBrk="0" fontAlgn="auto">
              <a:lnSpc>
                <a:spcPct val="100000"/>
              </a:lnSpc>
              <a:spcBef>
                <a:spcPts val="0"/>
              </a:spcBef>
              <a:spcAft>
                <a:spcPts val="0"/>
              </a:spcAft>
              <a:buFontTx/>
              <a:buNone/>
            </a:pPr>
            <a:endParaRPr lang="ko-KR" altLang="en-US" sz="1600" b="0" cap="none" dirty="0">
              <a:solidFill>
                <a:srgbClr val="000000"/>
              </a:solidFill>
              <a:latin typeface="微软雅黑" panose="020B0503020204020204" charset="-122"/>
              <a:ea typeface="微软雅黑" panose="020B0503020204020204" charset="-122"/>
            </a:endParaRPr>
          </a:p>
        </p:txBody>
      </p:sp>
    </p:spTree>
    <p:custDataLst>
      <p:tags r:id="rId3"/>
    </p:custData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预览图_千图网_编号28361611"/>
          <p:cNvPicPr>
            <a:picLocks noChangeAspect="1"/>
          </p:cNvPicPr>
          <p:nvPr/>
        </p:nvPicPr>
        <p:blipFill>
          <a:blip r:embed="rId1"/>
          <a:srcRect t="43934" r="58100"/>
          <a:stretch>
            <a:fillRect/>
          </a:stretch>
        </p:blipFill>
        <p:spPr>
          <a:xfrm>
            <a:off x="-17780" y="635"/>
            <a:ext cx="6922135" cy="6857365"/>
          </a:xfrm>
          <a:prstGeom prst="rect">
            <a:avLst/>
          </a:prstGeom>
        </p:spPr>
      </p:pic>
      <p:sp>
        <p:nvSpPr>
          <p:cNvPr id="2" name="文本框 1"/>
          <p:cNvSpPr txBox="1"/>
          <p:nvPr/>
        </p:nvSpPr>
        <p:spPr>
          <a:xfrm>
            <a:off x="4430848" y="2930955"/>
            <a:ext cx="699698" cy="645160"/>
          </a:xfrm>
          <a:prstGeom prst="rect">
            <a:avLst/>
          </a:prstGeom>
          <a:noFill/>
        </p:spPr>
        <p:txBody>
          <a:bodyPr wrap="square" rtlCol="0">
            <a:spAutoFit/>
          </a:bodyPr>
          <a:lstStyle/>
          <a:p>
            <a:r>
              <a:rPr lang="en-US" altLang="zh-CN" sz="3600" dirty="0">
                <a:solidFill>
                  <a:schemeClr val="tx1">
                    <a:lumMod val="75000"/>
                    <a:lumOff val="25000"/>
                  </a:schemeClr>
                </a:solidFill>
                <a:latin typeface="+mj-ea"/>
                <a:ea typeface="+mj-ea"/>
              </a:rPr>
              <a:t>03</a:t>
            </a:r>
            <a:endParaRPr lang="en-US" altLang="zh-CN" sz="3600" dirty="0">
              <a:solidFill>
                <a:schemeClr val="tx1">
                  <a:lumMod val="75000"/>
                  <a:lumOff val="25000"/>
                </a:schemeClr>
              </a:solidFill>
              <a:latin typeface="+mj-ea"/>
              <a:ea typeface="+mj-ea"/>
            </a:endParaRPr>
          </a:p>
        </p:txBody>
      </p:sp>
      <p:sp>
        <p:nvSpPr>
          <p:cNvPr id="3" name="文本框 2"/>
          <p:cNvSpPr txBox="1"/>
          <p:nvPr/>
        </p:nvSpPr>
        <p:spPr>
          <a:xfrm>
            <a:off x="5223327" y="2890855"/>
            <a:ext cx="4902201" cy="707886"/>
          </a:xfrm>
          <a:prstGeom prst="rect">
            <a:avLst/>
          </a:prstGeom>
          <a:noFill/>
        </p:spPr>
        <p:txBody>
          <a:bodyPr wrap="square" rtlCol="0">
            <a:spAutoFit/>
          </a:bodyPr>
          <a:lstStyle/>
          <a:p>
            <a:r>
              <a:rPr lang="zh-CN" altLang="en-US" sz="4000" spc="300" dirty="0">
                <a:solidFill>
                  <a:schemeClr val="tx1">
                    <a:lumMod val="75000"/>
                    <a:lumOff val="25000"/>
                  </a:schemeClr>
                </a:solidFill>
                <a:latin typeface="+mj-ea"/>
                <a:ea typeface="+mj-ea"/>
              </a:rPr>
              <a:t>点击此处添加标题</a:t>
            </a:r>
            <a:endParaRPr lang="zh-CN" altLang="en-US" sz="4000" spc="300" dirty="0">
              <a:solidFill>
                <a:schemeClr val="tx1">
                  <a:lumMod val="75000"/>
                  <a:lumOff val="25000"/>
                </a:schemeClr>
              </a:solidFill>
              <a:latin typeface="+mj-ea"/>
              <a:ea typeface="+mj-ea"/>
            </a:endParaRPr>
          </a:p>
        </p:txBody>
      </p:sp>
      <p:pic>
        <p:nvPicPr>
          <p:cNvPr id="10" name="图片 9"/>
          <p:cNvPicPr>
            <a:picLocks noChangeAspect="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37308" t="138" r="32656"/>
          <a:stretch>
            <a:fillRect/>
          </a:stretch>
        </p:blipFill>
        <p:spPr>
          <a:xfrm>
            <a:off x="11082000" y="5085379"/>
            <a:ext cx="754602" cy="1773160"/>
          </a:xfrm>
          <a:custGeom>
            <a:avLst/>
            <a:gdLst>
              <a:gd name="connsiteX0" fmla="*/ 204379 w 1741126"/>
              <a:gd name="connsiteY0" fmla="*/ 2277302 h 4130415"/>
              <a:gd name="connsiteX1" fmla="*/ 206440 w 1741126"/>
              <a:gd name="connsiteY1" fmla="*/ 2282539 h 4130415"/>
              <a:gd name="connsiteX2" fmla="*/ 210943 w 1741126"/>
              <a:gd name="connsiteY2" fmla="*/ 2297786 h 4130415"/>
              <a:gd name="connsiteX3" fmla="*/ 211867 w 1741126"/>
              <a:gd name="connsiteY3" fmla="*/ 2302567 h 4130415"/>
              <a:gd name="connsiteX4" fmla="*/ 204379 w 1741126"/>
              <a:gd name="connsiteY4" fmla="*/ 2277302 h 4130415"/>
              <a:gd name="connsiteX5" fmla="*/ 1103902 w 1741126"/>
              <a:gd name="connsiteY5" fmla="*/ 59 h 4130415"/>
              <a:gd name="connsiteX6" fmla="*/ 1155200 w 1741126"/>
              <a:gd name="connsiteY6" fmla="*/ 44897 h 4130415"/>
              <a:gd name="connsiteX7" fmla="*/ 1217344 w 1741126"/>
              <a:gd name="connsiteY7" fmla="*/ 98163 h 4130415"/>
              <a:gd name="connsiteX8" fmla="*/ 1314998 w 1741126"/>
              <a:gd name="connsiteY8" fmla="*/ 80407 h 4130415"/>
              <a:gd name="connsiteX9" fmla="*/ 1368264 w 1741126"/>
              <a:gd name="connsiteY9" fmla="*/ 107040 h 4130415"/>
              <a:gd name="connsiteX10" fmla="*/ 1386019 w 1741126"/>
              <a:gd name="connsiteY10" fmla="*/ 133673 h 4130415"/>
              <a:gd name="connsiteX11" fmla="*/ 1403775 w 1741126"/>
              <a:gd name="connsiteY11" fmla="*/ 151429 h 4130415"/>
              <a:gd name="connsiteX12" fmla="*/ 1430408 w 1741126"/>
              <a:gd name="connsiteY12" fmla="*/ 169184 h 4130415"/>
              <a:gd name="connsiteX13" fmla="*/ 1439285 w 1741126"/>
              <a:gd name="connsiteY13" fmla="*/ 195817 h 4130415"/>
              <a:gd name="connsiteX14" fmla="*/ 1448163 w 1741126"/>
              <a:gd name="connsiteY14" fmla="*/ 284594 h 4130415"/>
              <a:gd name="connsiteX15" fmla="*/ 1439285 w 1741126"/>
              <a:gd name="connsiteY15" fmla="*/ 320104 h 4130415"/>
              <a:gd name="connsiteX16" fmla="*/ 1421530 w 1741126"/>
              <a:gd name="connsiteY16" fmla="*/ 373370 h 4130415"/>
              <a:gd name="connsiteX17" fmla="*/ 1412652 w 1741126"/>
              <a:gd name="connsiteY17" fmla="*/ 462147 h 4130415"/>
              <a:gd name="connsiteX18" fmla="*/ 1439285 w 1741126"/>
              <a:gd name="connsiteY18" fmla="*/ 479902 h 4130415"/>
              <a:gd name="connsiteX19" fmla="*/ 1474796 w 1741126"/>
              <a:gd name="connsiteY19" fmla="*/ 524291 h 4130415"/>
              <a:gd name="connsiteX20" fmla="*/ 1501429 w 1741126"/>
              <a:gd name="connsiteY20" fmla="*/ 542046 h 4130415"/>
              <a:gd name="connsiteX21" fmla="*/ 1528062 w 1741126"/>
              <a:gd name="connsiteY21" fmla="*/ 781743 h 4130415"/>
              <a:gd name="connsiteX22" fmla="*/ 1510307 w 1741126"/>
              <a:gd name="connsiteY22" fmla="*/ 861642 h 4130415"/>
              <a:gd name="connsiteX23" fmla="*/ 1500813 w 1741126"/>
              <a:gd name="connsiteY23" fmla="*/ 891212 h 4130415"/>
              <a:gd name="connsiteX24" fmla="*/ 1502223 w 1741126"/>
              <a:gd name="connsiteY24" fmla="*/ 884796 h 4130415"/>
              <a:gd name="connsiteX25" fmla="*/ 1503452 w 1741126"/>
              <a:gd name="connsiteY25" fmla="*/ 879779 h 4130415"/>
              <a:gd name="connsiteX26" fmla="*/ 1502285 w 1741126"/>
              <a:gd name="connsiteY26" fmla="*/ 884516 h 4130415"/>
              <a:gd name="connsiteX27" fmla="*/ 1502223 w 1741126"/>
              <a:gd name="connsiteY27" fmla="*/ 884796 h 4130415"/>
              <a:gd name="connsiteX28" fmla="*/ 1500238 w 1741126"/>
              <a:gd name="connsiteY28" fmla="*/ 892899 h 4130415"/>
              <a:gd name="connsiteX29" fmla="*/ 1492551 w 1741126"/>
              <a:gd name="connsiteY29" fmla="*/ 923786 h 4130415"/>
              <a:gd name="connsiteX30" fmla="*/ 1474796 w 1741126"/>
              <a:gd name="connsiteY30" fmla="*/ 950419 h 4130415"/>
              <a:gd name="connsiteX31" fmla="*/ 1448163 w 1741126"/>
              <a:gd name="connsiteY31" fmla="*/ 1154605 h 4130415"/>
              <a:gd name="connsiteX32" fmla="*/ 1474796 w 1741126"/>
              <a:gd name="connsiteY32" fmla="*/ 1190116 h 4130415"/>
              <a:gd name="connsiteX33" fmla="*/ 1492551 w 1741126"/>
              <a:gd name="connsiteY33" fmla="*/ 1216749 h 4130415"/>
              <a:gd name="connsiteX34" fmla="*/ 1536940 w 1741126"/>
              <a:gd name="connsiteY34" fmla="*/ 1261137 h 4130415"/>
              <a:gd name="connsiteX35" fmla="*/ 1590206 w 1741126"/>
              <a:gd name="connsiteY35" fmla="*/ 1314403 h 4130415"/>
              <a:gd name="connsiteX36" fmla="*/ 1625717 w 1741126"/>
              <a:gd name="connsiteY36" fmla="*/ 1376547 h 4130415"/>
              <a:gd name="connsiteX37" fmla="*/ 1643472 w 1741126"/>
              <a:gd name="connsiteY37" fmla="*/ 1403180 h 4130415"/>
              <a:gd name="connsiteX38" fmla="*/ 1652350 w 1741126"/>
              <a:gd name="connsiteY38" fmla="*/ 1536345 h 4130415"/>
              <a:gd name="connsiteX39" fmla="*/ 1634594 w 1741126"/>
              <a:gd name="connsiteY39" fmla="*/ 1678388 h 4130415"/>
              <a:gd name="connsiteX40" fmla="*/ 1616839 w 1741126"/>
              <a:gd name="connsiteY40" fmla="*/ 1731654 h 4130415"/>
              <a:gd name="connsiteX41" fmla="*/ 1607961 w 1741126"/>
              <a:gd name="connsiteY41" fmla="*/ 1767164 h 4130415"/>
              <a:gd name="connsiteX42" fmla="*/ 1598468 w 1741126"/>
              <a:gd name="connsiteY42" fmla="*/ 1796733 h 4130415"/>
              <a:gd name="connsiteX43" fmla="*/ 1599877 w 1741126"/>
              <a:gd name="connsiteY43" fmla="*/ 1790322 h 4130415"/>
              <a:gd name="connsiteX44" fmla="*/ 1601106 w 1741126"/>
              <a:gd name="connsiteY44" fmla="*/ 1785306 h 4130415"/>
              <a:gd name="connsiteX45" fmla="*/ 1599939 w 1741126"/>
              <a:gd name="connsiteY45" fmla="*/ 1790039 h 4130415"/>
              <a:gd name="connsiteX46" fmla="*/ 1599877 w 1741126"/>
              <a:gd name="connsiteY46" fmla="*/ 1790322 h 4130415"/>
              <a:gd name="connsiteX47" fmla="*/ 1597892 w 1741126"/>
              <a:gd name="connsiteY47" fmla="*/ 1798425 h 4130415"/>
              <a:gd name="connsiteX48" fmla="*/ 1590206 w 1741126"/>
              <a:gd name="connsiteY48" fmla="*/ 1829308 h 4130415"/>
              <a:gd name="connsiteX49" fmla="*/ 1563573 w 1741126"/>
              <a:gd name="connsiteY49" fmla="*/ 1873697 h 4130415"/>
              <a:gd name="connsiteX50" fmla="*/ 1543127 w 1741126"/>
              <a:gd name="connsiteY50" fmla="*/ 1901268 h 4130415"/>
              <a:gd name="connsiteX51" fmla="*/ 1540996 w 1741126"/>
              <a:gd name="connsiteY51" fmla="*/ 1899073 h 4130415"/>
              <a:gd name="connsiteX52" fmla="*/ 1540952 w 1741126"/>
              <a:gd name="connsiteY52" fmla="*/ 1898121 h 4130415"/>
              <a:gd name="connsiteX53" fmla="*/ 1540104 w 1741126"/>
              <a:gd name="connsiteY53" fmla="*/ 1898156 h 4130415"/>
              <a:gd name="connsiteX54" fmla="*/ 1540996 w 1741126"/>
              <a:gd name="connsiteY54" fmla="*/ 1899073 h 4130415"/>
              <a:gd name="connsiteX55" fmla="*/ 1541821 w 1741126"/>
              <a:gd name="connsiteY55" fmla="*/ 1917191 h 4130415"/>
              <a:gd name="connsiteX56" fmla="*/ 1536940 w 1741126"/>
              <a:gd name="connsiteY56" fmla="*/ 2033495 h 4130415"/>
              <a:gd name="connsiteX57" fmla="*/ 1510307 w 1741126"/>
              <a:gd name="connsiteY57" fmla="*/ 2282069 h 4130415"/>
              <a:gd name="connsiteX58" fmla="*/ 1501429 w 1741126"/>
              <a:gd name="connsiteY58" fmla="*/ 2308702 h 4130415"/>
              <a:gd name="connsiteX59" fmla="*/ 1483674 w 1741126"/>
              <a:gd name="connsiteY59" fmla="*/ 2361968 h 4130415"/>
              <a:gd name="connsiteX60" fmla="*/ 1457041 w 1741126"/>
              <a:gd name="connsiteY60" fmla="*/ 2379724 h 4130415"/>
              <a:gd name="connsiteX61" fmla="*/ 1403775 w 1741126"/>
              <a:gd name="connsiteY61" fmla="*/ 2450745 h 4130415"/>
              <a:gd name="connsiteX62" fmla="*/ 1368264 w 1741126"/>
              <a:gd name="connsiteY62" fmla="*/ 2495133 h 4130415"/>
              <a:gd name="connsiteX63" fmla="*/ 1359386 w 1741126"/>
              <a:gd name="connsiteY63" fmla="*/ 2619421 h 4130415"/>
              <a:gd name="connsiteX64" fmla="*/ 1403775 w 1741126"/>
              <a:gd name="connsiteY64" fmla="*/ 2654931 h 4130415"/>
              <a:gd name="connsiteX65" fmla="*/ 1421530 w 1741126"/>
              <a:gd name="connsiteY65" fmla="*/ 2681564 h 4130415"/>
              <a:gd name="connsiteX66" fmla="*/ 1474796 w 1741126"/>
              <a:gd name="connsiteY66" fmla="*/ 2708197 h 4130415"/>
              <a:gd name="connsiteX67" fmla="*/ 1501429 w 1741126"/>
              <a:gd name="connsiteY67" fmla="*/ 2717075 h 4130415"/>
              <a:gd name="connsiteX68" fmla="*/ 1554695 w 1741126"/>
              <a:gd name="connsiteY68" fmla="*/ 2734830 h 4130415"/>
              <a:gd name="connsiteX69" fmla="*/ 1687860 w 1741126"/>
              <a:gd name="connsiteY69" fmla="*/ 2743708 h 4130415"/>
              <a:gd name="connsiteX70" fmla="*/ 1732249 w 1741126"/>
              <a:gd name="connsiteY70" fmla="*/ 2770341 h 4130415"/>
              <a:gd name="connsiteX71" fmla="*/ 1741126 w 1741126"/>
              <a:gd name="connsiteY71" fmla="*/ 2939017 h 4130415"/>
              <a:gd name="connsiteX72" fmla="*/ 1732249 w 1741126"/>
              <a:gd name="connsiteY72" fmla="*/ 3107693 h 4130415"/>
              <a:gd name="connsiteX73" fmla="*/ 1714493 w 1741126"/>
              <a:gd name="connsiteY73" fmla="*/ 3160959 h 4130415"/>
              <a:gd name="connsiteX74" fmla="*/ 1687860 w 1741126"/>
              <a:gd name="connsiteY74" fmla="*/ 3178714 h 4130415"/>
              <a:gd name="connsiteX75" fmla="*/ 1678983 w 1741126"/>
              <a:gd name="connsiteY75" fmla="*/ 3205347 h 4130415"/>
              <a:gd name="connsiteX76" fmla="*/ 1625717 w 1741126"/>
              <a:gd name="connsiteY76" fmla="*/ 3276368 h 4130415"/>
              <a:gd name="connsiteX77" fmla="*/ 1616839 w 1741126"/>
              <a:gd name="connsiteY77" fmla="*/ 3303001 h 4130415"/>
              <a:gd name="connsiteX78" fmla="*/ 1572451 w 1741126"/>
              <a:gd name="connsiteY78" fmla="*/ 3356267 h 4130415"/>
              <a:gd name="connsiteX79" fmla="*/ 1554695 w 1741126"/>
              <a:gd name="connsiteY79" fmla="*/ 3374023 h 4130415"/>
              <a:gd name="connsiteX80" fmla="*/ 1545818 w 1741126"/>
              <a:gd name="connsiteY80" fmla="*/ 3400656 h 4130415"/>
              <a:gd name="connsiteX81" fmla="*/ 1519185 w 1741126"/>
              <a:gd name="connsiteY81" fmla="*/ 3418411 h 4130415"/>
              <a:gd name="connsiteX82" fmla="*/ 1501429 w 1741126"/>
              <a:gd name="connsiteY82" fmla="*/ 3445044 h 4130415"/>
              <a:gd name="connsiteX83" fmla="*/ 1474796 w 1741126"/>
              <a:gd name="connsiteY83" fmla="*/ 3471677 h 4130415"/>
              <a:gd name="connsiteX84" fmla="*/ 1430408 w 1741126"/>
              <a:gd name="connsiteY84" fmla="*/ 3524943 h 4130415"/>
              <a:gd name="connsiteX85" fmla="*/ 1403775 w 1741126"/>
              <a:gd name="connsiteY85" fmla="*/ 3542698 h 4130415"/>
              <a:gd name="connsiteX86" fmla="*/ 1359386 w 1741126"/>
              <a:gd name="connsiteY86" fmla="*/ 3578209 h 4130415"/>
              <a:gd name="connsiteX87" fmla="*/ 1297243 w 1741126"/>
              <a:gd name="connsiteY87" fmla="*/ 3604842 h 4130415"/>
              <a:gd name="connsiteX88" fmla="*/ 1243977 w 1741126"/>
              <a:gd name="connsiteY88" fmla="*/ 3631475 h 4130415"/>
              <a:gd name="connsiteX89" fmla="*/ 1217344 w 1741126"/>
              <a:gd name="connsiteY89" fmla="*/ 3658108 h 4130415"/>
              <a:gd name="connsiteX90" fmla="*/ 1172955 w 1741126"/>
              <a:gd name="connsiteY90" fmla="*/ 3702497 h 4130415"/>
              <a:gd name="connsiteX91" fmla="*/ 1155200 w 1741126"/>
              <a:gd name="connsiteY91" fmla="*/ 3729130 h 4130415"/>
              <a:gd name="connsiteX92" fmla="*/ 1110812 w 1741126"/>
              <a:gd name="connsiteY92" fmla="*/ 3791273 h 4130415"/>
              <a:gd name="connsiteX93" fmla="*/ 1101934 w 1741126"/>
              <a:gd name="connsiteY93" fmla="*/ 3862295 h 4130415"/>
              <a:gd name="connsiteX94" fmla="*/ 1084179 w 1741126"/>
              <a:gd name="connsiteY94" fmla="*/ 4004337 h 4130415"/>
              <a:gd name="connsiteX95" fmla="*/ 1066423 w 1741126"/>
              <a:gd name="connsiteY95" fmla="*/ 4057603 h 4130415"/>
              <a:gd name="connsiteX96" fmla="*/ 1030913 w 1741126"/>
              <a:gd name="connsiteY96" fmla="*/ 4101992 h 4130415"/>
              <a:gd name="connsiteX97" fmla="*/ 1004280 w 1741126"/>
              <a:gd name="connsiteY97" fmla="*/ 4110869 h 4130415"/>
              <a:gd name="connsiteX98" fmla="*/ 977647 w 1741126"/>
              <a:gd name="connsiteY98" fmla="*/ 4128625 h 4130415"/>
              <a:gd name="connsiteX99" fmla="*/ 965994 w 1741126"/>
              <a:gd name="connsiteY99" fmla="*/ 4130415 h 4130415"/>
              <a:gd name="connsiteX100" fmla="*/ 833356 w 1741126"/>
              <a:gd name="connsiteY100" fmla="*/ 4130415 h 4130415"/>
              <a:gd name="connsiteX101" fmla="*/ 826726 w 1741126"/>
              <a:gd name="connsiteY101" fmla="*/ 4128625 h 4130415"/>
              <a:gd name="connsiteX102" fmla="*/ 808971 w 1741126"/>
              <a:gd name="connsiteY102" fmla="*/ 4110869 h 4130415"/>
              <a:gd name="connsiteX103" fmla="*/ 755705 w 1741126"/>
              <a:gd name="connsiteY103" fmla="*/ 4093114 h 4130415"/>
              <a:gd name="connsiteX104" fmla="*/ 729072 w 1741126"/>
              <a:gd name="connsiteY104" fmla="*/ 4066481 h 4130415"/>
              <a:gd name="connsiteX105" fmla="*/ 675806 w 1741126"/>
              <a:gd name="connsiteY105" fmla="*/ 4048726 h 4130415"/>
              <a:gd name="connsiteX106" fmla="*/ 649173 w 1741126"/>
              <a:gd name="connsiteY106" fmla="*/ 4030970 h 4130415"/>
              <a:gd name="connsiteX107" fmla="*/ 569274 w 1741126"/>
              <a:gd name="connsiteY107" fmla="*/ 3986582 h 4130415"/>
              <a:gd name="connsiteX108" fmla="*/ 533763 w 1741126"/>
              <a:gd name="connsiteY108" fmla="*/ 3951071 h 4130415"/>
              <a:gd name="connsiteX109" fmla="*/ 489375 w 1741126"/>
              <a:gd name="connsiteY109" fmla="*/ 3915561 h 4130415"/>
              <a:gd name="connsiteX110" fmla="*/ 462742 w 1741126"/>
              <a:gd name="connsiteY110" fmla="*/ 3906683 h 4130415"/>
              <a:gd name="connsiteX111" fmla="*/ 391720 w 1741126"/>
              <a:gd name="connsiteY111" fmla="*/ 3853417 h 4130415"/>
              <a:gd name="connsiteX112" fmla="*/ 373965 w 1741126"/>
              <a:gd name="connsiteY112" fmla="*/ 3826784 h 4130415"/>
              <a:gd name="connsiteX113" fmla="*/ 347332 w 1741126"/>
              <a:gd name="connsiteY113" fmla="*/ 3809029 h 4130415"/>
              <a:gd name="connsiteX114" fmla="*/ 285188 w 1741126"/>
              <a:gd name="connsiteY114" fmla="*/ 3729130 h 4130415"/>
              <a:gd name="connsiteX115" fmla="*/ 267433 w 1741126"/>
              <a:gd name="connsiteY115" fmla="*/ 3711374 h 4130415"/>
              <a:gd name="connsiteX116" fmla="*/ 240800 w 1741126"/>
              <a:gd name="connsiteY116" fmla="*/ 3658108 h 4130415"/>
              <a:gd name="connsiteX117" fmla="*/ 205289 w 1741126"/>
              <a:gd name="connsiteY117" fmla="*/ 3604842 h 4130415"/>
              <a:gd name="connsiteX118" fmla="*/ 196412 w 1741126"/>
              <a:gd name="connsiteY118" fmla="*/ 3560454 h 4130415"/>
              <a:gd name="connsiteX119" fmla="*/ 178656 w 1741126"/>
              <a:gd name="connsiteY119" fmla="*/ 3507188 h 4130415"/>
              <a:gd name="connsiteX120" fmla="*/ 169779 w 1741126"/>
              <a:gd name="connsiteY120" fmla="*/ 3471677 h 4130415"/>
              <a:gd name="connsiteX121" fmla="*/ 152023 w 1741126"/>
              <a:gd name="connsiteY121" fmla="*/ 3453922 h 4130415"/>
              <a:gd name="connsiteX122" fmla="*/ 125390 w 1741126"/>
              <a:gd name="connsiteY122" fmla="*/ 3365145 h 4130415"/>
              <a:gd name="connsiteX123" fmla="*/ 98757 w 1741126"/>
              <a:gd name="connsiteY123" fmla="*/ 3338512 h 4130415"/>
              <a:gd name="connsiteX124" fmla="*/ 81002 w 1741126"/>
              <a:gd name="connsiteY124" fmla="*/ 3276368 h 4130415"/>
              <a:gd name="connsiteX125" fmla="*/ 63247 w 1741126"/>
              <a:gd name="connsiteY125" fmla="*/ 3249735 h 4130415"/>
              <a:gd name="connsiteX126" fmla="*/ 27736 w 1741126"/>
              <a:gd name="connsiteY126" fmla="*/ 3196469 h 4130415"/>
              <a:gd name="connsiteX127" fmla="*/ 27736 w 1741126"/>
              <a:gd name="connsiteY127" fmla="*/ 3018916 h 4130415"/>
              <a:gd name="connsiteX128" fmla="*/ 45491 w 1741126"/>
              <a:gd name="connsiteY128" fmla="*/ 2992283 h 4130415"/>
              <a:gd name="connsiteX129" fmla="*/ 143146 w 1741126"/>
              <a:gd name="connsiteY129" fmla="*/ 2965650 h 4130415"/>
              <a:gd name="connsiteX130" fmla="*/ 196412 w 1741126"/>
              <a:gd name="connsiteY130" fmla="*/ 2947895 h 4130415"/>
              <a:gd name="connsiteX131" fmla="*/ 231922 w 1741126"/>
              <a:gd name="connsiteY131" fmla="*/ 2939017 h 4130415"/>
              <a:gd name="connsiteX132" fmla="*/ 258555 w 1741126"/>
              <a:gd name="connsiteY132" fmla="*/ 2930139 h 4130415"/>
              <a:gd name="connsiteX133" fmla="*/ 267433 w 1741126"/>
              <a:gd name="connsiteY133" fmla="*/ 2495133 h 4130415"/>
              <a:gd name="connsiteX134" fmla="*/ 249678 w 1741126"/>
              <a:gd name="connsiteY134" fmla="*/ 2424112 h 4130415"/>
              <a:gd name="connsiteX135" fmla="*/ 240800 w 1741126"/>
              <a:gd name="connsiteY135" fmla="*/ 2397479 h 4130415"/>
              <a:gd name="connsiteX136" fmla="*/ 223045 w 1741126"/>
              <a:gd name="connsiteY136" fmla="*/ 2344213 h 4130415"/>
              <a:gd name="connsiteX137" fmla="*/ 214167 w 1741126"/>
              <a:gd name="connsiteY137" fmla="*/ 2308702 h 4130415"/>
              <a:gd name="connsiteX138" fmla="*/ 210943 w 1741126"/>
              <a:gd name="connsiteY138" fmla="*/ 2297786 h 4130415"/>
              <a:gd name="connsiteX139" fmla="*/ 207444 w 1741126"/>
              <a:gd name="connsiteY139" fmla="*/ 2279678 h 4130415"/>
              <a:gd name="connsiteX140" fmla="*/ 196412 w 1741126"/>
              <a:gd name="connsiteY140" fmla="*/ 2228803 h 4130415"/>
              <a:gd name="connsiteX141" fmla="*/ 187534 w 1741126"/>
              <a:gd name="connsiteY141" fmla="*/ 2202170 h 4130415"/>
              <a:gd name="connsiteX142" fmla="*/ 178656 w 1741126"/>
              <a:gd name="connsiteY142" fmla="*/ 1882574 h 4130415"/>
              <a:gd name="connsiteX143" fmla="*/ 160901 w 1741126"/>
              <a:gd name="connsiteY143" fmla="*/ 1811553 h 4130415"/>
              <a:gd name="connsiteX144" fmla="*/ 152023 w 1741126"/>
              <a:gd name="connsiteY144" fmla="*/ 1784920 h 4130415"/>
              <a:gd name="connsiteX145" fmla="*/ 134268 w 1741126"/>
              <a:gd name="connsiteY145" fmla="*/ 1731654 h 4130415"/>
              <a:gd name="connsiteX146" fmla="*/ 81002 w 1741126"/>
              <a:gd name="connsiteY146" fmla="*/ 1678388 h 4130415"/>
              <a:gd name="connsiteX147" fmla="*/ 63247 w 1741126"/>
              <a:gd name="connsiteY147" fmla="*/ 1651755 h 4130415"/>
              <a:gd name="connsiteX148" fmla="*/ 36614 w 1741126"/>
              <a:gd name="connsiteY148" fmla="*/ 1607366 h 4130415"/>
              <a:gd name="connsiteX149" fmla="*/ 9981 w 1741126"/>
              <a:gd name="connsiteY149" fmla="*/ 1554100 h 4130415"/>
              <a:gd name="connsiteX150" fmla="*/ 1103 w 1741126"/>
              <a:gd name="connsiteY150" fmla="*/ 1483079 h 4130415"/>
              <a:gd name="connsiteX151" fmla="*/ 27736 w 1741126"/>
              <a:gd name="connsiteY151" fmla="*/ 1456446 h 4130415"/>
              <a:gd name="connsiteX152" fmla="*/ 178656 w 1741126"/>
              <a:gd name="connsiteY152" fmla="*/ 1447568 h 4130415"/>
              <a:gd name="connsiteX153" fmla="*/ 258555 w 1741126"/>
              <a:gd name="connsiteY153" fmla="*/ 1474201 h 4130415"/>
              <a:gd name="connsiteX154" fmla="*/ 311821 w 1741126"/>
              <a:gd name="connsiteY154" fmla="*/ 1509712 h 4130415"/>
              <a:gd name="connsiteX155" fmla="*/ 338454 w 1741126"/>
              <a:gd name="connsiteY155" fmla="*/ 1500834 h 4130415"/>
              <a:gd name="connsiteX156" fmla="*/ 365087 w 1741126"/>
              <a:gd name="connsiteY156" fmla="*/ 1447568 h 4130415"/>
              <a:gd name="connsiteX157" fmla="*/ 382843 w 1741126"/>
              <a:gd name="connsiteY157" fmla="*/ 1243382 h 4130415"/>
              <a:gd name="connsiteX158" fmla="*/ 400598 w 1741126"/>
              <a:gd name="connsiteY158" fmla="*/ 1190116 h 4130415"/>
              <a:gd name="connsiteX159" fmla="*/ 418353 w 1741126"/>
              <a:gd name="connsiteY159" fmla="*/ 1163483 h 4130415"/>
              <a:gd name="connsiteX160" fmla="*/ 444986 w 1741126"/>
              <a:gd name="connsiteY160" fmla="*/ 1154605 h 4130415"/>
              <a:gd name="connsiteX161" fmla="*/ 498252 w 1741126"/>
              <a:gd name="connsiteY161" fmla="*/ 1136850 h 4130415"/>
              <a:gd name="connsiteX162" fmla="*/ 551518 w 1741126"/>
              <a:gd name="connsiteY162" fmla="*/ 1083584 h 4130415"/>
              <a:gd name="connsiteX163" fmla="*/ 578151 w 1741126"/>
              <a:gd name="connsiteY163" fmla="*/ 1065829 h 4130415"/>
              <a:gd name="connsiteX164" fmla="*/ 587029 w 1741126"/>
              <a:gd name="connsiteY164" fmla="*/ 1039196 h 4130415"/>
              <a:gd name="connsiteX165" fmla="*/ 595907 w 1741126"/>
              <a:gd name="connsiteY165" fmla="*/ 737355 h 4130415"/>
              <a:gd name="connsiteX166" fmla="*/ 542641 w 1741126"/>
              <a:gd name="connsiteY166" fmla="*/ 666333 h 4130415"/>
              <a:gd name="connsiteX167" fmla="*/ 480497 w 1741126"/>
              <a:gd name="connsiteY167" fmla="*/ 613067 h 4130415"/>
              <a:gd name="connsiteX168" fmla="*/ 453864 w 1741126"/>
              <a:gd name="connsiteY168" fmla="*/ 595312 h 4130415"/>
              <a:gd name="connsiteX169" fmla="*/ 427231 w 1741126"/>
              <a:gd name="connsiteY169" fmla="*/ 586434 h 4130415"/>
              <a:gd name="connsiteX170" fmla="*/ 409476 w 1741126"/>
              <a:gd name="connsiteY170" fmla="*/ 559801 h 4130415"/>
              <a:gd name="connsiteX171" fmla="*/ 356210 w 1741126"/>
              <a:gd name="connsiteY171" fmla="*/ 524291 h 4130415"/>
              <a:gd name="connsiteX172" fmla="*/ 338454 w 1741126"/>
              <a:gd name="connsiteY172" fmla="*/ 506535 h 4130415"/>
              <a:gd name="connsiteX173" fmla="*/ 311821 w 1741126"/>
              <a:gd name="connsiteY173" fmla="*/ 488780 h 4130415"/>
              <a:gd name="connsiteX174" fmla="*/ 294066 w 1741126"/>
              <a:gd name="connsiteY174" fmla="*/ 462147 h 4130415"/>
              <a:gd name="connsiteX175" fmla="*/ 267433 w 1741126"/>
              <a:gd name="connsiteY175" fmla="*/ 435514 h 4130415"/>
              <a:gd name="connsiteX176" fmla="*/ 258555 w 1741126"/>
              <a:gd name="connsiteY176" fmla="*/ 222450 h 4130415"/>
              <a:gd name="connsiteX177" fmla="*/ 267433 w 1741126"/>
              <a:gd name="connsiteY177" fmla="*/ 195817 h 4130415"/>
              <a:gd name="connsiteX178" fmla="*/ 365087 w 1741126"/>
              <a:gd name="connsiteY178" fmla="*/ 160306 h 4130415"/>
              <a:gd name="connsiteX179" fmla="*/ 391720 w 1741126"/>
              <a:gd name="connsiteY179" fmla="*/ 169184 h 4130415"/>
              <a:gd name="connsiteX180" fmla="*/ 444986 w 1741126"/>
              <a:gd name="connsiteY180" fmla="*/ 186939 h 4130415"/>
              <a:gd name="connsiteX181" fmla="*/ 507130 w 1741126"/>
              <a:gd name="connsiteY181" fmla="*/ 257961 h 4130415"/>
              <a:gd name="connsiteX182" fmla="*/ 560396 w 1741126"/>
              <a:gd name="connsiteY182" fmla="*/ 302349 h 4130415"/>
              <a:gd name="connsiteX183" fmla="*/ 604785 w 1741126"/>
              <a:gd name="connsiteY183" fmla="*/ 337860 h 4130415"/>
              <a:gd name="connsiteX184" fmla="*/ 737950 w 1741126"/>
              <a:gd name="connsiteY184" fmla="*/ 346737 h 4130415"/>
              <a:gd name="connsiteX185" fmla="*/ 764583 w 1741126"/>
              <a:gd name="connsiteY185" fmla="*/ 337860 h 4130415"/>
              <a:gd name="connsiteX186" fmla="*/ 773460 w 1741126"/>
              <a:gd name="connsiteY186" fmla="*/ 284594 h 4130415"/>
              <a:gd name="connsiteX187" fmla="*/ 755705 w 1741126"/>
              <a:gd name="connsiteY187" fmla="*/ 231328 h 4130415"/>
              <a:gd name="connsiteX188" fmla="*/ 746827 w 1741126"/>
              <a:gd name="connsiteY188" fmla="*/ 142551 h 4130415"/>
              <a:gd name="connsiteX189" fmla="*/ 755705 w 1741126"/>
              <a:gd name="connsiteY189" fmla="*/ 115918 h 4130415"/>
              <a:gd name="connsiteX190" fmla="*/ 773460 w 1741126"/>
              <a:gd name="connsiteY190" fmla="*/ 62652 h 4130415"/>
              <a:gd name="connsiteX191" fmla="*/ 808971 w 1741126"/>
              <a:gd name="connsiteY191" fmla="*/ 27141 h 4130415"/>
              <a:gd name="connsiteX192" fmla="*/ 835604 w 1741126"/>
              <a:gd name="connsiteY192" fmla="*/ 9386 h 4130415"/>
              <a:gd name="connsiteX193" fmla="*/ 968769 w 1741126"/>
              <a:gd name="connsiteY193" fmla="*/ 508 h 4130415"/>
              <a:gd name="connsiteX194" fmla="*/ 1103902 w 1741126"/>
              <a:gd name="connsiteY194" fmla="*/ 59 h 4130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Lst>
            <a:rect l="l" t="t" r="r" b="b"/>
            <a:pathLst>
              <a:path w="1741126" h="4130415">
                <a:moveTo>
                  <a:pt x="204379" y="2277302"/>
                </a:moveTo>
                <a:cubicBezTo>
                  <a:pt x="204349" y="2276466"/>
                  <a:pt x="204923" y="2277759"/>
                  <a:pt x="206440" y="2282539"/>
                </a:cubicBezTo>
                <a:lnTo>
                  <a:pt x="210943" y="2297786"/>
                </a:lnTo>
                <a:lnTo>
                  <a:pt x="211867" y="2302567"/>
                </a:lnTo>
                <a:cubicBezTo>
                  <a:pt x="214267" y="2318051"/>
                  <a:pt x="204497" y="2280645"/>
                  <a:pt x="204379" y="2277302"/>
                </a:cubicBezTo>
                <a:close/>
                <a:moveTo>
                  <a:pt x="1103902" y="59"/>
                </a:moveTo>
                <a:cubicBezTo>
                  <a:pt x="1116849" y="806"/>
                  <a:pt x="1115824" y="9101"/>
                  <a:pt x="1155200" y="44897"/>
                </a:cubicBezTo>
                <a:cubicBezTo>
                  <a:pt x="1175388" y="63249"/>
                  <a:pt x="1196629" y="80408"/>
                  <a:pt x="1217344" y="98163"/>
                </a:cubicBezTo>
                <a:cubicBezTo>
                  <a:pt x="1233620" y="95204"/>
                  <a:pt x="1276603" y="78007"/>
                  <a:pt x="1314998" y="80407"/>
                </a:cubicBezTo>
                <a:cubicBezTo>
                  <a:pt x="1330401" y="81370"/>
                  <a:pt x="1358190" y="96966"/>
                  <a:pt x="1368264" y="107040"/>
                </a:cubicBezTo>
                <a:cubicBezTo>
                  <a:pt x="1375809" y="114585"/>
                  <a:pt x="1379354" y="125341"/>
                  <a:pt x="1386019" y="133673"/>
                </a:cubicBezTo>
                <a:cubicBezTo>
                  <a:pt x="1391248" y="140209"/>
                  <a:pt x="1397239" y="146200"/>
                  <a:pt x="1403775" y="151429"/>
                </a:cubicBezTo>
                <a:cubicBezTo>
                  <a:pt x="1412107" y="158094"/>
                  <a:pt x="1423743" y="160852"/>
                  <a:pt x="1430408" y="169184"/>
                </a:cubicBezTo>
                <a:cubicBezTo>
                  <a:pt x="1436254" y="176491"/>
                  <a:pt x="1437862" y="186568"/>
                  <a:pt x="1439285" y="195817"/>
                </a:cubicBezTo>
                <a:cubicBezTo>
                  <a:pt x="1443807" y="225211"/>
                  <a:pt x="1445204" y="255002"/>
                  <a:pt x="1448163" y="284594"/>
                </a:cubicBezTo>
                <a:lnTo>
                  <a:pt x="1439285" y="320104"/>
                </a:lnTo>
                <a:cubicBezTo>
                  <a:pt x="1434746" y="338261"/>
                  <a:pt x="1424979" y="354975"/>
                  <a:pt x="1421530" y="373370"/>
                </a:cubicBezTo>
                <a:cubicBezTo>
                  <a:pt x="1416049" y="402601"/>
                  <a:pt x="1415611" y="432555"/>
                  <a:pt x="1412652" y="462147"/>
                </a:cubicBezTo>
                <a:cubicBezTo>
                  <a:pt x="1421530" y="468065"/>
                  <a:pt x="1430953" y="473237"/>
                  <a:pt x="1439285" y="479902"/>
                </a:cubicBezTo>
                <a:cubicBezTo>
                  <a:pt x="1457357" y="494359"/>
                  <a:pt x="1461612" y="504515"/>
                  <a:pt x="1474796" y="524291"/>
                </a:cubicBezTo>
                <a:cubicBezTo>
                  <a:pt x="1483674" y="530209"/>
                  <a:pt x="1493884" y="534502"/>
                  <a:pt x="1501429" y="542046"/>
                </a:cubicBezTo>
                <a:cubicBezTo>
                  <a:pt x="1557373" y="597988"/>
                  <a:pt x="1527022" y="756778"/>
                  <a:pt x="1528062" y="781743"/>
                </a:cubicBezTo>
                <a:cubicBezTo>
                  <a:pt x="1521959" y="812260"/>
                  <a:pt x="1518667" y="832384"/>
                  <a:pt x="1510307" y="861642"/>
                </a:cubicBezTo>
                <a:cubicBezTo>
                  <a:pt x="1500755" y="895075"/>
                  <a:pt x="1499773" y="896560"/>
                  <a:pt x="1500813" y="891212"/>
                </a:cubicBezTo>
                <a:lnTo>
                  <a:pt x="1502223" y="884796"/>
                </a:lnTo>
                <a:lnTo>
                  <a:pt x="1503452" y="879779"/>
                </a:lnTo>
                <a:cubicBezTo>
                  <a:pt x="1504428" y="875715"/>
                  <a:pt x="1503392" y="879774"/>
                  <a:pt x="1502285" y="884516"/>
                </a:cubicBezTo>
                <a:lnTo>
                  <a:pt x="1502223" y="884796"/>
                </a:lnTo>
                <a:lnTo>
                  <a:pt x="1500238" y="892899"/>
                </a:lnTo>
                <a:cubicBezTo>
                  <a:pt x="1498502" y="899924"/>
                  <a:pt x="1496020" y="909909"/>
                  <a:pt x="1492551" y="923786"/>
                </a:cubicBezTo>
                <a:lnTo>
                  <a:pt x="1474796" y="950419"/>
                </a:lnTo>
                <a:cubicBezTo>
                  <a:pt x="1445385" y="994536"/>
                  <a:pt x="1446616" y="1138362"/>
                  <a:pt x="1448163" y="1154605"/>
                </a:cubicBezTo>
                <a:cubicBezTo>
                  <a:pt x="1449566" y="1169335"/>
                  <a:pt x="1466196" y="1178076"/>
                  <a:pt x="1474796" y="1190116"/>
                </a:cubicBezTo>
                <a:cubicBezTo>
                  <a:pt x="1480998" y="1198798"/>
                  <a:pt x="1486633" y="1207871"/>
                  <a:pt x="1492551" y="1216749"/>
                </a:cubicBezTo>
                <a:cubicBezTo>
                  <a:pt x="1528063" y="1240422"/>
                  <a:pt x="1513267" y="1225626"/>
                  <a:pt x="1536940" y="1261137"/>
                </a:cubicBezTo>
                <a:cubicBezTo>
                  <a:pt x="1550868" y="1282030"/>
                  <a:pt x="1573524" y="1295636"/>
                  <a:pt x="1590206" y="1314403"/>
                </a:cubicBezTo>
                <a:cubicBezTo>
                  <a:pt x="1607507" y="1333866"/>
                  <a:pt x="1612858" y="1354044"/>
                  <a:pt x="1625717" y="1376547"/>
                </a:cubicBezTo>
                <a:cubicBezTo>
                  <a:pt x="1631011" y="1385811"/>
                  <a:pt x="1641718" y="1392656"/>
                  <a:pt x="1643472" y="1403180"/>
                </a:cubicBezTo>
                <a:cubicBezTo>
                  <a:pt x="1650786" y="1447062"/>
                  <a:pt x="1649391" y="1491957"/>
                  <a:pt x="1652350" y="1536345"/>
                </a:cubicBezTo>
                <a:cubicBezTo>
                  <a:pt x="1641681" y="1643033"/>
                  <a:pt x="1648361" y="1595787"/>
                  <a:pt x="1634594" y="1678388"/>
                </a:cubicBezTo>
                <a:cubicBezTo>
                  <a:pt x="1631517" y="1696849"/>
                  <a:pt x="1622217" y="1713728"/>
                  <a:pt x="1616839" y="1731654"/>
                </a:cubicBezTo>
                <a:cubicBezTo>
                  <a:pt x="1613333" y="1743340"/>
                  <a:pt x="1611313" y="1755432"/>
                  <a:pt x="1607961" y="1767164"/>
                </a:cubicBezTo>
                <a:cubicBezTo>
                  <a:pt x="1598410" y="1800592"/>
                  <a:pt x="1597428" y="1802079"/>
                  <a:pt x="1598468" y="1796733"/>
                </a:cubicBezTo>
                <a:lnTo>
                  <a:pt x="1599877" y="1790322"/>
                </a:lnTo>
                <a:lnTo>
                  <a:pt x="1601106" y="1785306"/>
                </a:lnTo>
                <a:cubicBezTo>
                  <a:pt x="1602082" y="1781241"/>
                  <a:pt x="1601046" y="1785299"/>
                  <a:pt x="1599939" y="1790039"/>
                </a:cubicBezTo>
                <a:lnTo>
                  <a:pt x="1599877" y="1790322"/>
                </a:lnTo>
                <a:lnTo>
                  <a:pt x="1597892" y="1798425"/>
                </a:lnTo>
                <a:cubicBezTo>
                  <a:pt x="1596156" y="1805449"/>
                  <a:pt x="1593675" y="1815433"/>
                  <a:pt x="1590206" y="1829308"/>
                </a:cubicBezTo>
                <a:cubicBezTo>
                  <a:pt x="1555526" y="1863989"/>
                  <a:pt x="1586622" y="1827599"/>
                  <a:pt x="1563573" y="1873697"/>
                </a:cubicBezTo>
                <a:cubicBezTo>
                  <a:pt x="1552557" y="1895729"/>
                  <a:pt x="1546409" y="1901365"/>
                  <a:pt x="1543127" y="1901268"/>
                </a:cubicBezTo>
                <a:lnTo>
                  <a:pt x="1540996" y="1899073"/>
                </a:lnTo>
                <a:lnTo>
                  <a:pt x="1540952" y="1898121"/>
                </a:lnTo>
                <a:cubicBezTo>
                  <a:pt x="1540138" y="1891426"/>
                  <a:pt x="1539189" y="1894992"/>
                  <a:pt x="1540104" y="1898156"/>
                </a:cubicBezTo>
                <a:lnTo>
                  <a:pt x="1540996" y="1899073"/>
                </a:lnTo>
                <a:lnTo>
                  <a:pt x="1541821" y="1917191"/>
                </a:lnTo>
                <a:cubicBezTo>
                  <a:pt x="1541998" y="1936813"/>
                  <a:pt x="1541038" y="1972027"/>
                  <a:pt x="1536940" y="2033495"/>
                </a:cubicBezTo>
                <a:cubicBezTo>
                  <a:pt x="1531187" y="2119783"/>
                  <a:pt x="1520796" y="2198157"/>
                  <a:pt x="1510307" y="2282069"/>
                </a:cubicBezTo>
                <a:lnTo>
                  <a:pt x="1501429" y="2308702"/>
                </a:lnTo>
                <a:lnTo>
                  <a:pt x="1483674" y="2361968"/>
                </a:lnTo>
                <a:cubicBezTo>
                  <a:pt x="1474796" y="2367887"/>
                  <a:pt x="1465373" y="2373059"/>
                  <a:pt x="1457041" y="2379724"/>
                </a:cubicBezTo>
                <a:cubicBezTo>
                  <a:pt x="1431587" y="2400087"/>
                  <a:pt x="1425084" y="2422333"/>
                  <a:pt x="1403775" y="2450745"/>
                </a:cubicBezTo>
                <a:cubicBezTo>
                  <a:pt x="1393422" y="2464548"/>
                  <a:pt x="1371607" y="2476190"/>
                  <a:pt x="1368264" y="2495133"/>
                </a:cubicBezTo>
                <a:cubicBezTo>
                  <a:pt x="1361046" y="2536036"/>
                  <a:pt x="1362345" y="2577992"/>
                  <a:pt x="1359386" y="2619421"/>
                </a:cubicBezTo>
                <a:cubicBezTo>
                  <a:pt x="1379159" y="2632603"/>
                  <a:pt x="1389319" y="2636861"/>
                  <a:pt x="1403775" y="2654931"/>
                </a:cubicBezTo>
                <a:cubicBezTo>
                  <a:pt x="1410440" y="2663262"/>
                  <a:pt x="1415612" y="2672686"/>
                  <a:pt x="1421530" y="2681564"/>
                </a:cubicBezTo>
                <a:cubicBezTo>
                  <a:pt x="1458285" y="2693816"/>
                  <a:pt x="1440377" y="2685251"/>
                  <a:pt x="1474796" y="2708197"/>
                </a:cubicBezTo>
                <a:cubicBezTo>
                  <a:pt x="1482582" y="2713388"/>
                  <a:pt x="1492551" y="2714116"/>
                  <a:pt x="1501429" y="2717075"/>
                </a:cubicBezTo>
                <a:lnTo>
                  <a:pt x="1554695" y="2734830"/>
                </a:lnTo>
                <a:cubicBezTo>
                  <a:pt x="1599083" y="2737789"/>
                  <a:pt x="1643645" y="2738795"/>
                  <a:pt x="1687860" y="2743708"/>
                </a:cubicBezTo>
                <a:cubicBezTo>
                  <a:pt x="1697584" y="2744788"/>
                  <a:pt x="1730102" y="2755311"/>
                  <a:pt x="1732249" y="2770341"/>
                </a:cubicBezTo>
                <a:cubicBezTo>
                  <a:pt x="1740211" y="2826078"/>
                  <a:pt x="1741126" y="2882714"/>
                  <a:pt x="1741126" y="2939017"/>
                </a:cubicBezTo>
                <a:cubicBezTo>
                  <a:pt x="1741126" y="2995320"/>
                  <a:pt x="1735208" y="3051468"/>
                  <a:pt x="1732249" y="3107693"/>
                </a:cubicBezTo>
                <a:cubicBezTo>
                  <a:pt x="1732249" y="3107693"/>
                  <a:pt x="1724413" y="3145088"/>
                  <a:pt x="1714493" y="3160959"/>
                </a:cubicBezTo>
                <a:cubicBezTo>
                  <a:pt x="1708838" y="3170007"/>
                  <a:pt x="1694525" y="3170382"/>
                  <a:pt x="1687860" y="3178714"/>
                </a:cubicBezTo>
                <a:cubicBezTo>
                  <a:pt x="1682014" y="3186021"/>
                  <a:pt x="1681942" y="3196469"/>
                  <a:pt x="1678983" y="3205347"/>
                </a:cubicBezTo>
                <a:cubicBezTo>
                  <a:pt x="1652043" y="3232286"/>
                  <a:pt x="1650815" y="3231192"/>
                  <a:pt x="1625717" y="3276368"/>
                </a:cubicBezTo>
                <a:cubicBezTo>
                  <a:pt x="1621172" y="3284548"/>
                  <a:pt x="1619798" y="3294123"/>
                  <a:pt x="1616839" y="3303001"/>
                </a:cubicBezTo>
                <a:cubicBezTo>
                  <a:pt x="1553573" y="3366267"/>
                  <a:pt x="1621891" y="3294467"/>
                  <a:pt x="1572451" y="3356267"/>
                </a:cubicBezTo>
                <a:cubicBezTo>
                  <a:pt x="1567222" y="3362803"/>
                  <a:pt x="1559001" y="3366846"/>
                  <a:pt x="1554695" y="3374023"/>
                </a:cubicBezTo>
                <a:cubicBezTo>
                  <a:pt x="1549880" y="3382047"/>
                  <a:pt x="1548777" y="3391778"/>
                  <a:pt x="1545818" y="3400656"/>
                </a:cubicBezTo>
                <a:cubicBezTo>
                  <a:pt x="1536940" y="3406574"/>
                  <a:pt x="1526730" y="3410867"/>
                  <a:pt x="1519185" y="3418411"/>
                </a:cubicBezTo>
                <a:cubicBezTo>
                  <a:pt x="1511640" y="3425956"/>
                  <a:pt x="1508260" y="3436847"/>
                  <a:pt x="1501429" y="3445044"/>
                </a:cubicBezTo>
                <a:cubicBezTo>
                  <a:pt x="1493391" y="3454689"/>
                  <a:pt x="1482833" y="3462032"/>
                  <a:pt x="1474796" y="3471677"/>
                </a:cubicBezTo>
                <a:cubicBezTo>
                  <a:pt x="1443054" y="3509768"/>
                  <a:pt x="1472849" y="3489575"/>
                  <a:pt x="1430408" y="3524943"/>
                </a:cubicBezTo>
                <a:cubicBezTo>
                  <a:pt x="1422211" y="3531773"/>
                  <a:pt x="1412107" y="3536033"/>
                  <a:pt x="1403775" y="3542698"/>
                </a:cubicBezTo>
                <a:cubicBezTo>
                  <a:pt x="1376249" y="3564719"/>
                  <a:pt x="1395821" y="3559992"/>
                  <a:pt x="1359386" y="3578209"/>
                </a:cubicBezTo>
                <a:cubicBezTo>
                  <a:pt x="1259790" y="3628007"/>
                  <a:pt x="1426551" y="3530952"/>
                  <a:pt x="1297243" y="3604842"/>
                </a:cubicBezTo>
                <a:cubicBezTo>
                  <a:pt x="1249056" y="3632377"/>
                  <a:pt x="1292807" y="3615198"/>
                  <a:pt x="1243977" y="3631475"/>
                </a:cubicBezTo>
                <a:cubicBezTo>
                  <a:pt x="1232066" y="3635445"/>
                  <a:pt x="1226222" y="3649230"/>
                  <a:pt x="1217344" y="3658108"/>
                </a:cubicBezTo>
                <a:cubicBezTo>
                  <a:pt x="1202548" y="3672904"/>
                  <a:pt x="1186734" y="3686749"/>
                  <a:pt x="1172955" y="3702497"/>
                </a:cubicBezTo>
                <a:cubicBezTo>
                  <a:pt x="1165929" y="3710527"/>
                  <a:pt x="1161402" y="3720448"/>
                  <a:pt x="1155200" y="3729130"/>
                </a:cubicBezTo>
                <a:cubicBezTo>
                  <a:pt x="1100142" y="3806210"/>
                  <a:pt x="1152655" y="3728507"/>
                  <a:pt x="1110812" y="3791273"/>
                </a:cubicBezTo>
                <a:cubicBezTo>
                  <a:pt x="1097578" y="3811124"/>
                  <a:pt x="1104893" y="3838621"/>
                  <a:pt x="1101934" y="3862295"/>
                </a:cubicBezTo>
                <a:lnTo>
                  <a:pt x="1084179" y="4004337"/>
                </a:lnTo>
                <a:cubicBezTo>
                  <a:pt x="1084179" y="4004337"/>
                  <a:pt x="1074024" y="4040500"/>
                  <a:pt x="1066423" y="4057603"/>
                </a:cubicBezTo>
                <a:cubicBezTo>
                  <a:pt x="1062025" y="4067499"/>
                  <a:pt x="1042092" y="4095285"/>
                  <a:pt x="1030913" y="4101992"/>
                </a:cubicBezTo>
                <a:cubicBezTo>
                  <a:pt x="1022889" y="4106807"/>
                  <a:pt x="1012650" y="4106684"/>
                  <a:pt x="1004280" y="4110869"/>
                </a:cubicBezTo>
                <a:cubicBezTo>
                  <a:pt x="994737" y="4115641"/>
                  <a:pt x="986525" y="4122706"/>
                  <a:pt x="977647" y="4128625"/>
                </a:cubicBezTo>
                <a:lnTo>
                  <a:pt x="965994" y="4130415"/>
                </a:lnTo>
                <a:lnTo>
                  <a:pt x="833356" y="4130415"/>
                </a:lnTo>
                <a:lnTo>
                  <a:pt x="826726" y="4128625"/>
                </a:lnTo>
                <a:cubicBezTo>
                  <a:pt x="819549" y="4124319"/>
                  <a:pt x="814889" y="4116788"/>
                  <a:pt x="808971" y="4110869"/>
                </a:cubicBezTo>
                <a:cubicBezTo>
                  <a:pt x="808971" y="4110869"/>
                  <a:pt x="772066" y="4102203"/>
                  <a:pt x="755705" y="4093114"/>
                </a:cubicBezTo>
                <a:cubicBezTo>
                  <a:pt x="744730" y="4087017"/>
                  <a:pt x="737950" y="4075359"/>
                  <a:pt x="729072" y="4066481"/>
                </a:cubicBezTo>
                <a:cubicBezTo>
                  <a:pt x="729072" y="4066481"/>
                  <a:pt x="692909" y="4056327"/>
                  <a:pt x="675806" y="4048726"/>
                </a:cubicBezTo>
                <a:cubicBezTo>
                  <a:pt x="666056" y="4044393"/>
                  <a:pt x="658051" y="4036889"/>
                  <a:pt x="649173" y="4030970"/>
                </a:cubicBezTo>
                <a:cubicBezTo>
                  <a:pt x="602296" y="4015345"/>
                  <a:pt x="630326" y="4027284"/>
                  <a:pt x="569274" y="3986582"/>
                </a:cubicBezTo>
                <a:cubicBezTo>
                  <a:pt x="555345" y="3977296"/>
                  <a:pt x="547385" y="3960801"/>
                  <a:pt x="533763" y="3951071"/>
                </a:cubicBezTo>
                <a:cubicBezTo>
                  <a:pt x="479187" y="3912089"/>
                  <a:pt x="532639" y="3980459"/>
                  <a:pt x="489375" y="3915561"/>
                </a:cubicBezTo>
                <a:lnTo>
                  <a:pt x="462742" y="3906683"/>
                </a:lnTo>
                <a:cubicBezTo>
                  <a:pt x="447256" y="3901521"/>
                  <a:pt x="407015" y="3872536"/>
                  <a:pt x="391720" y="3853417"/>
                </a:cubicBezTo>
                <a:cubicBezTo>
                  <a:pt x="385055" y="3845086"/>
                  <a:pt x="379883" y="3835662"/>
                  <a:pt x="373965" y="3826784"/>
                </a:cubicBezTo>
                <a:cubicBezTo>
                  <a:pt x="365087" y="3820866"/>
                  <a:pt x="355529" y="3815859"/>
                  <a:pt x="347332" y="3809029"/>
                </a:cubicBezTo>
                <a:cubicBezTo>
                  <a:pt x="311189" y="3778910"/>
                  <a:pt x="318181" y="3773121"/>
                  <a:pt x="285188" y="3729130"/>
                </a:cubicBezTo>
                <a:cubicBezTo>
                  <a:pt x="280166" y="3722434"/>
                  <a:pt x="272662" y="3717910"/>
                  <a:pt x="267433" y="3711374"/>
                </a:cubicBezTo>
                <a:cubicBezTo>
                  <a:pt x="247765" y="3686789"/>
                  <a:pt x="250177" y="3686238"/>
                  <a:pt x="240800" y="3658108"/>
                </a:cubicBezTo>
                <a:cubicBezTo>
                  <a:pt x="234052" y="3637864"/>
                  <a:pt x="214119" y="3624269"/>
                  <a:pt x="205289" y="3604842"/>
                </a:cubicBezTo>
                <a:cubicBezTo>
                  <a:pt x="199045" y="3591105"/>
                  <a:pt x="199371" y="3575250"/>
                  <a:pt x="196412" y="3560454"/>
                </a:cubicBezTo>
                <a:cubicBezTo>
                  <a:pt x="192742" y="3542102"/>
                  <a:pt x="184034" y="3525115"/>
                  <a:pt x="178656" y="3507188"/>
                </a:cubicBezTo>
                <a:cubicBezTo>
                  <a:pt x="175150" y="3495501"/>
                  <a:pt x="172738" y="3483514"/>
                  <a:pt x="169779" y="3471677"/>
                </a:cubicBezTo>
                <a:lnTo>
                  <a:pt x="152023" y="3453922"/>
                </a:lnTo>
                <a:cubicBezTo>
                  <a:pt x="144820" y="3446719"/>
                  <a:pt x="129413" y="3381237"/>
                  <a:pt x="125390" y="3365145"/>
                </a:cubicBezTo>
                <a:cubicBezTo>
                  <a:pt x="116512" y="3356267"/>
                  <a:pt x="105721" y="3348958"/>
                  <a:pt x="98757" y="3338512"/>
                </a:cubicBezTo>
                <a:cubicBezTo>
                  <a:pt x="93664" y="3330873"/>
                  <a:pt x="82185" y="3281099"/>
                  <a:pt x="81002" y="3276368"/>
                </a:cubicBezTo>
                <a:lnTo>
                  <a:pt x="63247" y="3249735"/>
                </a:lnTo>
                <a:cubicBezTo>
                  <a:pt x="51410" y="3231980"/>
                  <a:pt x="32269" y="3217321"/>
                  <a:pt x="27736" y="3196469"/>
                </a:cubicBezTo>
                <a:cubicBezTo>
                  <a:pt x="20842" y="3164755"/>
                  <a:pt x="2451" y="3069486"/>
                  <a:pt x="27736" y="3018916"/>
                </a:cubicBezTo>
                <a:cubicBezTo>
                  <a:pt x="32508" y="3009373"/>
                  <a:pt x="39573" y="3001161"/>
                  <a:pt x="45491" y="2992283"/>
                </a:cubicBezTo>
                <a:cubicBezTo>
                  <a:pt x="95274" y="2975688"/>
                  <a:pt x="63045" y="2985675"/>
                  <a:pt x="143146" y="2965650"/>
                </a:cubicBezTo>
                <a:cubicBezTo>
                  <a:pt x="161303" y="2961111"/>
                  <a:pt x="178486" y="2953273"/>
                  <a:pt x="196412" y="2947895"/>
                </a:cubicBezTo>
                <a:cubicBezTo>
                  <a:pt x="208098" y="2944389"/>
                  <a:pt x="220190" y="2942369"/>
                  <a:pt x="231922" y="2939017"/>
                </a:cubicBezTo>
                <a:cubicBezTo>
                  <a:pt x="240920" y="2936446"/>
                  <a:pt x="257809" y="2939467"/>
                  <a:pt x="258555" y="2930139"/>
                </a:cubicBezTo>
                <a:cubicBezTo>
                  <a:pt x="270121" y="2785569"/>
                  <a:pt x="264474" y="2640135"/>
                  <a:pt x="267433" y="2495133"/>
                </a:cubicBezTo>
                <a:cubicBezTo>
                  <a:pt x="253783" y="2454185"/>
                  <a:pt x="260390" y="2477676"/>
                  <a:pt x="249678" y="2424112"/>
                </a:cubicBezTo>
                <a:cubicBezTo>
                  <a:pt x="247843" y="2414936"/>
                  <a:pt x="243759" y="2406357"/>
                  <a:pt x="240800" y="2397479"/>
                </a:cubicBezTo>
                <a:cubicBezTo>
                  <a:pt x="234882" y="2379724"/>
                  <a:pt x="228423" y="2362139"/>
                  <a:pt x="223045" y="2344213"/>
                </a:cubicBezTo>
                <a:cubicBezTo>
                  <a:pt x="219539" y="2332526"/>
                  <a:pt x="217519" y="2320434"/>
                  <a:pt x="214167" y="2308702"/>
                </a:cubicBezTo>
                <a:lnTo>
                  <a:pt x="210943" y="2297786"/>
                </a:lnTo>
                <a:lnTo>
                  <a:pt x="207444" y="2279678"/>
                </a:lnTo>
                <a:cubicBezTo>
                  <a:pt x="204982" y="2267837"/>
                  <a:pt x="201419" y="2251331"/>
                  <a:pt x="196412" y="2228803"/>
                </a:cubicBezTo>
                <a:cubicBezTo>
                  <a:pt x="194382" y="2219668"/>
                  <a:pt x="188013" y="2211516"/>
                  <a:pt x="187534" y="2202170"/>
                </a:cubicBezTo>
                <a:cubicBezTo>
                  <a:pt x="182076" y="2095737"/>
                  <a:pt x="181615" y="1989106"/>
                  <a:pt x="178656" y="1882574"/>
                </a:cubicBezTo>
                <a:lnTo>
                  <a:pt x="160901" y="1811553"/>
                </a:lnTo>
                <a:cubicBezTo>
                  <a:pt x="158631" y="1802474"/>
                  <a:pt x="154982" y="1793798"/>
                  <a:pt x="152023" y="1784920"/>
                </a:cubicBezTo>
                <a:lnTo>
                  <a:pt x="134268" y="1731654"/>
                </a:lnTo>
                <a:cubicBezTo>
                  <a:pt x="134268" y="1731654"/>
                  <a:pt x="97684" y="1697155"/>
                  <a:pt x="81002" y="1678388"/>
                </a:cubicBezTo>
                <a:cubicBezTo>
                  <a:pt x="73914" y="1670413"/>
                  <a:pt x="69912" y="1660087"/>
                  <a:pt x="63247" y="1651755"/>
                </a:cubicBezTo>
                <a:cubicBezTo>
                  <a:pt x="35393" y="1616937"/>
                  <a:pt x="52030" y="1653617"/>
                  <a:pt x="36614" y="1607366"/>
                </a:cubicBezTo>
                <a:cubicBezTo>
                  <a:pt x="13223" y="1583976"/>
                  <a:pt x="16526" y="1593369"/>
                  <a:pt x="9981" y="1554100"/>
                </a:cubicBezTo>
                <a:cubicBezTo>
                  <a:pt x="6059" y="1530567"/>
                  <a:pt x="-3165" y="1506552"/>
                  <a:pt x="1103" y="1483079"/>
                </a:cubicBezTo>
                <a:cubicBezTo>
                  <a:pt x="3349" y="1470727"/>
                  <a:pt x="15425" y="1458908"/>
                  <a:pt x="27736" y="1456446"/>
                </a:cubicBezTo>
                <a:cubicBezTo>
                  <a:pt x="77151" y="1446563"/>
                  <a:pt x="128349" y="1450527"/>
                  <a:pt x="178656" y="1447568"/>
                </a:cubicBezTo>
                <a:cubicBezTo>
                  <a:pt x="212739" y="1454385"/>
                  <a:pt x="229968" y="1453782"/>
                  <a:pt x="258555" y="1474201"/>
                </a:cubicBezTo>
                <a:cubicBezTo>
                  <a:pt x="316743" y="1515764"/>
                  <a:pt x="254690" y="1490667"/>
                  <a:pt x="311821" y="1509712"/>
                </a:cubicBezTo>
                <a:cubicBezTo>
                  <a:pt x="320699" y="1506753"/>
                  <a:pt x="331147" y="1506680"/>
                  <a:pt x="338454" y="1500834"/>
                </a:cubicBezTo>
                <a:cubicBezTo>
                  <a:pt x="354101" y="1488317"/>
                  <a:pt x="359239" y="1465115"/>
                  <a:pt x="365087" y="1447568"/>
                </a:cubicBezTo>
                <a:cubicBezTo>
                  <a:pt x="386690" y="1382755"/>
                  <a:pt x="376924" y="1311444"/>
                  <a:pt x="382843" y="1243382"/>
                </a:cubicBezTo>
                <a:cubicBezTo>
                  <a:pt x="382843" y="1243382"/>
                  <a:pt x="392997" y="1207219"/>
                  <a:pt x="400598" y="1190116"/>
                </a:cubicBezTo>
                <a:cubicBezTo>
                  <a:pt x="404931" y="1180366"/>
                  <a:pt x="412435" y="1172361"/>
                  <a:pt x="418353" y="1163483"/>
                </a:cubicBezTo>
                <a:lnTo>
                  <a:pt x="444986" y="1154605"/>
                </a:lnTo>
                <a:cubicBezTo>
                  <a:pt x="462741" y="1148687"/>
                  <a:pt x="481512" y="1145220"/>
                  <a:pt x="498252" y="1136850"/>
                </a:cubicBezTo>
                <a:cubicBezTo>
                  <a:pt x="531287" y="1120332"/>
                  <a:pt x="533496" y="1110618"/>
                  <a:pt x="551518" y="1083584"/>
                </a:cubicBezTo>
                <a:cubicBezTo>
                  <a:pt x="560396" y="1077666"/>
                  <a:pt x="571486" y="1074160"/>
                  <a:pt x="578151" y="1065829"/>
                </a:cubicBezTo>
                <a:cubicBezTo>
                  <a:pt x="583997" y="1058522"/>
                  <a:pt x="586524" y="1048540"/>
                  <a:pt x="587029" y="1039196"/>
                </a:cubicBezTo>
                <a:cubicBezTo>
                  <a:pt x="592462" y="938686"/>
                  <a:pt x="592948" y="837969"/>
                  <a:pt x="595907" y="737355"/>
                </a:cubicBezTo>
                <a:cubicBezTo>
                  <a:pt x="563062" y="704510"/>
                  <a:pt x="582794" y="726564"/>
                  <a:pt x="542641" y="666333"/>
                </a:cubicBezTo>
                <a:cubicBezTo>
                  <a:pt x="481498" y="625572"/>
                  <a:pt x="555844" y="677650"/>
                  <a:pt x="480497" y="613067"/>
                </a:cubicBezTo>
                <a:cubicBezTo>
                  <a:pt x="472396" y="606123"/>
                  <a:pt x="463407" y="600084"/>
                  <a:pt x="453864" y="595312"/>
                </a:cubicBezTo>
                <a:cubicBezTo>
                  <a:pt x="445494" y="591127"/>
                  <a:pt x="434538" y="592280"/>
                  <a:pt x="427231" y="586434"/>
                </a:cubicBezTo>
                <a:cubicBezTo>
                  <a:pt x="418900" y="579769"/>
                  <a:pt x="415394" y="568679"/>
                  <a:pt x="409476" y="559801"/>
                </a:cubicBezTo>
                <a:cubicBezTo>
                  <a:pt x="409476" y="559801"/>
                  <a:pt x="373281" y="537094"/>
                  <a:pt x="356210" y="524291"/>
                </a:cubicBezTo>
                <a:cubicBezTo>
                  <a:pt x="349514" y="519269"/>
                  <a:pt x="344990" y="511764"/>
                  <a:pt x="338454" y="506535"/>
                </a:cubicBezTo>
                <a:cubicBezTo>
                  <a:pt x="330122" y="499870"/>
                  <a:pt x="319366" y="496325"/>
                  <a:pt x="311821" y="488780"/>
                </a:cubicBezTo>
                <a:cubicBezTo>
                  <a:pt x="304276" y="481235"/>
                  <a:pt x="300896" y="470344"/>
                  <a:pt x="294066" y="462147"/>
                </a:cubicBezTo>
                <a:cubicBezTo>
                  <a:pt x="286029" y="452502"/>
                  <a:pt x="269273" y="447933"/>
                  <a:pt x="267433" y="435514"/>
                </a:cubicBezTo>
                <a:cubicBezTo>
                  <a:pt x="257016" y="365199"/>
                  <a:pt x="261514" y="293471"/>
                  <a:pt x="258555" y="222450"/>
                </a:cubicBezTo>
                <a:cubicBezTo>
                  <a:pt x="261514" y="213572"/>
                  <a:pt x="263248" y="204187"/>
                  <a:pt x="267433" y="195817"/>
                </a:cubicBezTo>
                <a:cubicBezTo>
                  <a:pt x="291418" y="147847"/>
                  <a:pt x="296268" y="167953"/>
                  <a:pt x="365087" y="160306"/>
                </a:cubicBezTo>
                <a:lnTo>
                  <a:pt x="391720" y="169184"/>
                </a:lnTo>
                <a:lnTo>
                  <a:pt x="444986" y="186939"/>
                </a:lnTo>
                <a:cubicBezTo>
                  <a:pt x="467244" y="194358"/>
                  <a:pt x="492899" y="236615"/>
                  <a:pt x="507130" y="257961"/>
                </a:cubicBezTo>
                <a:cubicBezTo>
                  <a:pt x="573255" y="302043"/>
                  <a:pt x="492041" y="245387"/>
                  <a:pt x="560396" y="302349"/>
                </a:cubicBezTo>
                <a:cubicBezTo>
                  <a:pt x="627591" y="358344"/>
                  <a:pt x="553127" y="286202"/>
                  <a:pt x="604785" y="337860"/>
                </a:cubicBezTo>
                <a:cubicBezTo>
                  <a:pt x="649173" y="340819"/>
                  <a:pt x="693463" y="346737"/>
                  <a:pt x="737950" y="346737"/>
                </a:cubicBezTo>
                <a:cubicBezTo>
                  <a:pt x="747308" y="346737"/>
                  <a:pt x="759940" y="345985"/>
                  <a:pt x="764583" y="337860"/>
                </a:cubicBezTo>
                <a:cubicBezTo>
                  <a:pt x="773514" y="322231"/>
                  <a:pt x="770501" y="302349"/>
                  <a:pt x="773460" y="284594"/>
                </a:cubicBezTo>
                <a:cubicBezTo>
                  <a:pt x="773460" y="284594"/>
                  <a:pt x="759154" y="249723"/>
                  <a:pt x="755705" y="231328"/>
                </a:cubicBezTo>
                <a:cubicBezTo>
                  <a:pt x="750224" y="202097"/>
                  <a:pt x="749786" y="172143"/>
                  <a:pt x="746827" y="142551"/>
                </a:cubicBezTo>
                <a:lnTo>
                  <a:pt x="755705" y="115918"/>
                </a:lnTo>
                <a:lnTo>
                  <a:pt x="773460" y="62652"/>
                </a:lnTo>
                <a:cubicBezTo>
                  <a:pt x="773460" y="62652"/>
                  <a:pt x="796261" y="38035"/>
                  <a:pt x="808971" y="27141"/>
                </a:cubicBezTo>
                <a:cubicBezTo>
                  <a:pt x="817072" y="20197"/>
                  <a:pt x="825080" y="11140"/>
                  <a:pt x="835604" y="9386"/>
                </a:cubicBezTo>
                <a:cubicBezTo>
                  <a:pt x="879486" y="2072"/>
                  <a:pt x="924381" y="3467"/>
                  <a:pt x="968769" y="508"/>
                </a:cubicBezTo>
                <a:cubicBezTo>
                  <a:pt x="1064035" y="6112"/>
                  <a:pt x="1090955" y="-689"/>
                  <a:pt x="1103902" y="59"/>
                </a:cubicBezTo>
                <a:close/>
              </a:path>
            </a:pathLst>
          </a:custGeom>
        </p:spPr>
      </p:pic>
      <p:sp>
        <p:nvSpPr>
          <p:cNvPr id="13" name="文本框 12"/>
          <p:cNvSpPr txBox="1"/>
          <p:nvPr/>
        </p:nvSpPr>
        <p:spPr>
          <a:xfrm>
            <a:off x="5266872" y="3577286"/>
            <a:ext cx="3368040" cy="400110"/>
          </a:xfrm>
          <a:prstGeom prst="rect">
            <a:avLst/>
          </a:prstGeom>
          <a:noFill/>
        </p:spPr>
        <p:txBody>
          <a:bodyPr wrap="square" rtlCol="0">
            <a:spAutoFit/>
          </a:bodyPr>
          <a:lstStyle/>
          <a:p>
            <a:pPr algn="dist"/>
            <a:r>
              <a:rPr lang="en-US" altLang="zh-CN" sz="2000" dirty="0">
                <a:solidFill>
                  <a:schemeClr val="tx1">
                    <a:lumMod val="75000"/>
                    <a:lumOff val="25000"/>
                  </a:schemeClr>
                </a:solidFill>
                <a:latin typeface="+mj-lt"/>
              </a:rPr>
              <a:t>Click Here To Add A Title</a:t>
            </a:r>
            <a:endParaRPr lang="en-US" altLang="zh-CN" sz="2000" dirty="0">
              <a:solidFill>
                <a:schemeClr val="tx1">
                  <a:lumMod val="75000"/>
                  <a:lumOff val="25000"/>
                </a:schemeClr>
              </a:solidFill>
              <a:latin typeface="+mj-lt"/>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descr="D:\图图图\商务类图\08f446d32bbf51f3f722fc3de5bf995194ffd61c5b735-HIcgKb_fw658.jpg08f446d32bbf51f3f722fc3de5bf995194ffd61c5b735-HIcgKb_fw658"/>
          <p:cNvPicPr>
            <a:picLocks noChangeAspect="1"/>
          </p:cNvPicPr>
          <p:nvPr/>
        </p:nvPicPr>
        <p:blipFill>
          <a:blip r:embed="rId1"/>
          <a:srcRect b="9632"/>
          <a:stretch>
            <a:fillRect/>
          </a:stretch>
        </p:blipFill>
        <p:spPr>
          <a:xfrm>
            <a:off x="0" y="3213100"/>
            <a:ext cx="6126480" cy="3693795"/>
          </a:xfrm>
          <a:custGeom>
            <a:avLst/>
            <a:gdLst>
              <a:gd name="connsiteX0" fmla="*/ 0 w 4958080"/>
              <a:gd name="connsiteY0" fmla="*/ 0 h 3982720"/>
              <a:gd name="connsiteX1" fmla="*/ 4958080 w 4958080"/>
              <a:gd name="connsiteY1" fmla="*/ 3982720 h 3982720"/>
              <a:gd name="connsiteX2" fmla="*/ 0 w 4958080"/>
              <a:gd name="connsiteY2" fmla="*/ 3982720 h 3982720"/>
            </a:gdLst>
            <a:ahLst/>
            <a:cxnLst>
              <a:cxn ang="0">
                <a:pos x="connsiteX0" y="connsiteY0"/>
              </a:cxn>
              <a:cxn ang="0">
                <a:pos x="connsiteX1" y="connsiteY1"/>
              </a:cxn>
              <a:cxn ang="0">
                <a:pos x="connsiteX2" y="connsiteY2"/>
              </a:cxn>
            </a:cxnLst>
            <a:rect l="l" t="t" r="r" b="b"/>
            <a:pathLst>
              <a:path w="4958080" h="3982720">
                <a:moveTo>
                  <a:pt x="0" y="0"/>
                </a:moveTo>
                <a:lnTo>
                  <a:pt x="4958080" y="3982720"/>
                </a:lnTo>
                <a:lnTo>
                  <a:pt x="0" y="3982720"/>
                </a:lnTo>
                <a:close/>
              </a:path>
            </a:pathLst>
          </a:custGeom>
        </p:spPr>
      </p:pic>
      <p:sp>
        <p:nvSpPr>
          <p:cNvPr id="6" name="文本框 5"/>
          <p:cNvSpPr txBox="1"/>
          <p:nvPr/>
        </p:nvSpPr>
        <p:spPr>
          <a:xfrm>
            <a:off x="2175557" y="1640189"/>
            <a:ext cx="5386023" cy="645160"/>
          </a:xfrm>
          <a:prstGeom prst="rect">
            <a:avLst/>
          </a:prstGeom>
          <a:noFill/>
        </p:spPr>
        <p:txBody>
          <a:bodyPr wrap="square" rtlCol="0">
            <a:spAutoFit/>
          </a:bodyPr>
          <a:lstStyle/>
          <a:p>
            <a:r>
              <a:rPr lang="zh-CN" altLang="en-US" dirty="0">
                <a:solidFill>
                  <a:schemeClr val="tx1">
                    <a:lumMod val="75000"/>
                    <a:lumOff val="25000"/>
                  </a:schemeClr>
                </a:solidFill>
                <a:latin typeface="微软雅黑" panose="020B0503020204020204" charset="-122"/>
                <a:ea typeface="微软雅黑" panose="020B0503020204020204" charset="-122"/>
              </a:rPr>
              <a:t>点击此处可以添加你需要的内容，点击此处可以添加你需要的内容</a:t>
            </a:r>
            <a:endParaRPr lang="zh-CN" altLang="en-US" dirty="0">
              <a:solidFill>
                <a:schemeClr val="tx1">
                  <a:lumMod val="75000"/>
                  <a:lumOff val="25000"/>
                </a:schemeClr>
              </a:solidFill>
              <a:latin typeface="微软雅黑" panose="020B0503020204020204" charset="-122"/>
              <a:ea typeface="微软雅黑" panose="020B0503020204020204" charset="-122"/>
            </a:endParaRPr>
          </a:p>
        </p:txBody>
      </p:sp>
      <p:sp>
        <p:nvSpPr>
          <p:cNvPr id="7" name="文本框 6"/>
          <p:cNvSpPr txBox="1"/>
          <p:nvPr/>
        </p:nvSpPr>
        <p:spPr>
          <a:xfrm>
            <a:off x="4818380" y="3281680"/>
            <a:ext cx="5303520" cy="646331"/>
          </a:xfrm>
          <a:prstGeom prst="rect">
            <a:avLst/>
          </a:prstGeom>
          <a:noFill/>
        </p:spPr>
        <p:txBody>
          <a:bodyPr wrap="square" rtlCol="0">
            <a:spAutoFit/>
          </a:bodyPr>
          <a:lstStyle/>
          <a:p>
            <a:r>
              <a:rPr lang="zh-CN" altLang="en-US" dirty="0">
                <a:solidFill>
                  <a:schemeClr val="tx1">
                    <a:lumMod val="75000"/>
                    <a:lumOff val="25000"/>
                  </a:schemeClr>
                </a:solidFill>
                <a:latin typeface="微软雅黑" panose="020B0503020204020204" charset="-122"/>
                <a:ea typeface="微软雅黑" panose="020B0503020204020204" charset="-122"/>
              </a:rPr>
              <a:t>点击此处可以添加你需要的内容，点击此处可以添加你需要的内容</a:t>
            </a:r>
            <a:endParaRPr lang="zh-CN" altLang="en-US" dirty="0">
              <a:solidFill>
                <a:schemeClr val="tx1">
                  <a:lumMod val="75000"/>
                  <a:lumOff val="25000"/>
                </a:schemeClr>
              </a:solidFill>
              <a:latin typeface="微软雅黑" panose="020B0503020204020204" charset="-122"/>
              <a:ea typeface="微软雅黑" panose="020B0503020204020204" charset="-122"/>
            </a:endParaRPr>
          </a:p>
        </p:txBody>
      </p:sp>
      <p:sp>
        <p:nvSpPr>
          <p:cNvPr id="8" name="文本框 7"/>
          <p:cNvSpPr txBox="1"/>
          <p:nvPr/>
        </p:nvSpPr>
        <p:spPr>
          <a:xfrm>
            <a:off x="6534740" y="5247640"/>
            <a:ext cx="5303520" cy="646331"/>
          </a:xfrm>
          <a:prstGeom prst="rect">
            <a:avLst/>
          </a:prstGeom>
          <a:noFill/>
        </p:spPr>
        <p:txBody>
          <a:bodyPr wrap="square" rtlCol="0">
            <a:spAutoFit/>
          </a:bodyPr>
          <a:lstStyle/>
          <a:p>
            <a:r>
              <a:rPr lang="zh-CN" altLang="en-US" dirty="0">
                <a:solidFill>
                  <a:schemeClr val="tx1">
                    <a:lumMod val="75000"/>
                    <a:lumOff val="25000"/>
                  </a:schemeClr>
                </a:solidFill>
                <a:latin typeface="微软雅黑" panose="020B0503020204020204" charset="-122"/>
                <a:ea typeface="微软雅黑" panose="020B0503020204020204" charset="-122"/>
              </a:rPr>
              <a:t>点击此处可以添加你需要的内容，点击此处可以添加你需要的内容</a:t>
            </a:r>
            <a:endParaRPr lang="zh-CN" altLang="en-US" dirty="0">
              <a:solidFill>
                <a:schemeClr val="tx1">
                  <a:lumMod val="75000"/>
                  <a:lumOff val="25000"/>
                </a:schemeClr>
              </a:solidFill>
              <a:latin typeface="微软雅黑" panose="020B0503020204020204" charset="-122"/>
              <a:ea typeface="微软雅黑" panose="020B0503020204020204" charset="-122"/>
            </a:endParaRPr>
          </a:p>
        </p:txBody>
      </p:sp>
      <p:sp>
        <p:nvSpPr>
          <p:cNvPr id="9" name="文本框 8"/>
          <p:cNvSpPr txBox="1"/>
          <p:nvPr/>
        </p:nvSpPr>
        <p:spPr>
          <a:xfrm>
            <a:off x="2175557" y="2202144"/>
            <a:ext cx="5172663" cy="307777"/>
          </a:xfrm>
          <a:prstGeom prst="rect">
            <a:avLst/>
          </a:prstGeom>
          <a:noFill/>
        </p:spPr>
        <p:txBody>
          <a:bodyPr wrap="square" rtlCol="0">
            <a:spAutoFit/>
          </a:bodyPr>
          <a:lstStyle/>
          <a:p>
            <a:r>
              <a:rPr lang="en-US" altLang="zh-CN" sz="1400" dirty="0">
                <a:solidFill>
                  <a:schemeClr val="tx1">
                    <a:lumMod val="75000"/>
                    <a:lumOff val="25000"/>
                  </a:schemeClr>
                </a:solidFill>
                <a:latin typeface="微软雅黑" panose="020B0503020204020204" charset="-122"/>
                <a:ea typeface="微软雅黑" panose="020B0503020204020204" charset="-122"/>
              </a:rPr>
              <a:t>Click here to add what you need, Click here to add what you need</a:t>
            </a:r>
            <a:endParaRPr lang="en-US" altLang="zh-CN" sz="1400" dirty="0">
              <a:solidFill>
                <a:schemeClr val="tx1">
                  <a:lumMod val="75000"/>
                  <a:lumOff val="25000"/>
                </a:schemeClr>
              </a:solidFill>
              <a:latin typeface="微软雅黑" panose="020B0503020204020204" charset="-122"/>
              <a:ea typeface="微软雅黑" panose="020B0503020204020204" charset="-122"/>
            </a:endParaRPr>
          </a:p>
        </p:txBody>
      </p:sp>
      <p:sp>
        <p:nvSpPr>
          <p:cNvPr id="10" name="文本框 9"/>
          <p:cNvSpPr txBox="1"/>
          <p:nvPr/>
        </p:nvSpPr>
        <p:spPr>
          <a:xfrm>
            <a:off x="4818380" y="3876428"/>
            <a:ext cx="5303520" cy="307777"/>
          </a:xfrm>
          <a:prstGeom prst="rect">
            <a:avLst/>
          </a:prstGeom>
          <a:noFill/>
        </p:spPr>
        <p:txBody>
          <a:bodyPr wrap="square" rtlCol="0">
            <a:spAutoFit/>
          </a:bodyPr>
          <a:lstStyle/>
          <a:p>
            <a:r>
              <a:rPr lang="en-US" altLang="zh-CN" sz="1400" dirty="0">
                <a:solidFill>
                  <a:schemeClr val="tx1">
                    <a:lumMod val="75000"/>
                    <a:lumOff val="25000"/>
                  </a:schemeClr>
                </a:solidFill>
                <a:latin typeface="微软雅黑" panose="020B0503020204020204" charset="-122"/>
                <a:ea typeface="微软雅黑" panose="020B0503020204020204" charset="-122"/>
              </a:rPr>
              <a:t>Click here to add what you need, Click here to add what you need</a:t>
            </a:r>
            <a:endParaRPr lang="en-US" altLang="zh-CN" sz="1400" dirty="0">
              <a:solidFill>
                <a:schemeClr val="tx1">
                  <a:lumMod val="75000"/>
                  <a:lumOff val="25000"/>
                </a:schemeClr>
              </a:solidFill>
              <a:latin typeface="微软雅黑" panose="020B0503020204020204" charset="-122"/>
              <a:ea typeface="微软雅黑" panose="020B0503020204020204" charset="-122"/>
            </a:endParaRPr>
          </a:p>
        </p:txBody>
      </p:sp>
      <p:sp>
        <p:nvSpPr>
          <p:cNvPr id="11" name="文本框 10"/>
          <p:cNvSpPr txBox="1"/>
          <p:nvPr/>
        </p:nvSpPr>
        <p:spPr>
          <a:xfrm>
            <a:off x="6555060" y="5843171"/>
            <a:ext cx="5131480" cy="307777"/>
          </a:xfrm>
          <a:prstGeom prst="rect">
            <a:avLst/>
          </a:prstGeom>
          <a:noFill/>
        </p:spPr>
        <p:txBody>
          <a:bodyPr wrap="square" rtlCol="0">
            <a:spAutoFit/>
          </a:bodyPr>
          <a:lstStyle/>
          <a:p>
            <a:r>
              <a:rPr lang="en-US" altLang="zh-CN" sz="1400" dirty="0">
                <a:solidFill>
                  <a:schemeClr val="tx1">
                    <a:lumMod val="75000"/>
                    <a:lumOff val="25000"/>
                  </a:schemeClr>
                </a:solidFill>
                <a:latin typeface="微软雅黑" panose="020B0503020204020204" charset="-122"/>
                <a:ea typeface="微软雅黑" panose="020B0503020204020204" charset="-122"/>
              </a:rPr>
              <a:t>Click here to add what you need, Click here to add what you need</a:t>
            </a:r>
            <a:endParaRPr lang="en-US" altLang="zh-CN" sz="1400" dirty="0">
              <a:solidFill>
                <a:schemeClr val="tx1">
                  <a:lumMod val="75000"/>
                  <a:lumOff val="25000"/>
                </a:schemeClr>
              </a:solidFill>
              <a:latin typeface="微软雅黑" panose="020B0503020204020204" charset="-122"/>
              <a:ea typeface="微软雅黑" panose="020B0503020204020204" charset="-122"/>
            </a:endParaRPr>
          </a:p>
        </p:txBody>
      </p:sp>
      <p:sp>
        <p:nvSpPr>
          <p:cNvPr id="12" name="矩形 11"/>
          <p:cNvSpPr/>
          <p:nvPr/>
        </p:nvSpPr>
        <p:spPr>
          <a:xfrm>
            <a:off x="1882139" y="1756244"/>
            <a:ext cx="133515" cy="133515"/>
          </a:xfrm>
          <a:prstGeom prst="rect">
            <a:avLst/>
          </a:prstGeom>
          <a:solidFill>
            <a:srgbClr val="D87F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13" name="矩形 12"/>
          <p:cNvSpPr/>
          <p:nvPr/>
        </p:nvSpPr>
        <p:spPr>
          <a:xfrm>
            <a:off x="4547093" y="3438323"/>
            <a:ext cx="133515" cy="133515"/>
          </a:xfrm>
          <a:prstGeom prst="rect">
            <a:avLst/>
          </a:prstGeom>
          <a:solidFill>
            <a:srgbClr val="219B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14" name="矩形 13"/>
          <p:cNvSpPr/>
          <p:nvPr/>
        </p:nvSpPr>
        <p:spPr>
          <a:xfrm>
            <a:off x="6294613" y="5401351"/>
            <a:ext cx="133515" cy="133515"/>
          </a:xfrm>
          <a:prstGeom prst="rect">
            <a:avLst/>
          </a:prstGeom>
          <a:solidFill>
            <a:srgbClr val="F1C9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微软雅黑" panose="020B0503020204020204" charset="-122"/>
              <a:ea typeface="微软雅黑" panose="020B0503020204020204" charset="-122"/>
            </a:endParaRPr>
          </a:p>
        </p:txBody>
      </p:sp>
      <p:grpSp>
        <p:nvGrpSpPr>
          <p:cNvPr id="2" name="组合 1"/>
          <p:cNvGrpSpPr/>
          <p:nvPr/>
        </p:nvGrpSpPr>
        <p:grpSpPr>
          <a:xfrm>
            <a:off x="-165100" y="-242570"/>
            <a:ext cx="3102610" cy="1320800"/>
            <a:chOff x="-526" y="-602"/>
            <a:chExt cx="4886" cy="2080"/>
          </a:xfrm>
        </p:grpSpPr>
        <p:pic>
          <p:nvPicPr>
            <p:cNvPr id="3" name="图片 2" descr="预览图_千图网_编号28361611"/>
            <p:cNvPicPr>
              <a:picLocks noChangeAspect="1"/>
            </p:cNvPicPr>
            <p:nvPr>
              <p:custDataLst>
                <p:tags r:id="rId2"/>
              </p:custDataLst>
            </p:nvPr>
          </p:nvPicPr>
          <p:blipFill>
            <a:blip r:embed="rId3"/>
            <a:srcRect l="-6839" t="69945" r="75708" b="-11994"/>
            <a:stretch>
              <a:fillRect/>
            </a:stretch>
          </p:blipFill>
          <p:spPr>
            <a:xfrm rot="10800000" flipH="1">
              <a:off x="-526" y="-602"/>
              <a:ext cx="2080" cy="2080"/>
            </a:xfrm>
            <a:prstGeom prst="sun">
              <a:avLst/>
            </a:prstGeom>
          </p:spPr>
        </p:pic>
        <p:sp>
          <p:nvSpPr>
            <p:cNvPr id="17" name="文本框 16"/>
            <p:cNvSpPr txBox="1"/>
            <p:nvPr/>
          </p:nvSpPr>
          <p:spPr>
            <a:xfrm>
              <a:off x="1506" y="26"/>
              <a:ext cx="2854" cy="824"/>
            </a:xfrm>
            <a:prstGeom prst="rect">
              <a:avLst/>
            </a:prstGeom>
            <a:noFill/>
          </p:spPr>
          <p:txBody>
            <a:bodyPr wrap="square" rtlCol="0">
              <a:spAutoFit/>
            </a:bodyPr>
            <a:p>
              <a:r>
                <a:rPr lang="zh-CN" altLang="en-US" sz="2800" dirty="0">
                  <a:latin typeface="+mj-ea"/>
                  <a:ea typeface="+mj-ea"/>
                </a:rPr>
                <a:t>添加标题</a:t>
              </a:r>
              <a:endParaRPr lang="zh-CN" altLang="en-US" sz="2800" dirty="0">
                <a:latin typeface="+mj-ea"/>
                <a:ea typeface="+mj-ea"/>
              </a:endParaRPr>
            </a:p>
          </p:txBody>
        </p:sp>
        <p:sp>
          <p:nvSpPr>
            <p:cNvPr id="18" name="文本框 17"/>
            <p:cNvSpPr txBox="1"/>
            <p:nvPr/>
          </p:nvSpPr>
          <p:spPr>
            <a:xfrm>
              <a:off x="1554" y="673"/>
              <a:ext cx="2512" cy="630"/>
            </a:xfrm>
            <a:prstGeom prst="rect">
              <a:avLst/>
            </a:prstGeom>
            <a:noFill/>
          </p:spPr>
          <p:txBody>
            <a:bodyPr wrap="square" rtlCol="0">
              <a:spAutoFit/>
            </a:bodyPr>
            <a:p>
              <a:r>
                <a:rPr lang="en-US" altLang="zh-CN" sz="2000" dirty="0">
                  <a:solidFill>
                    <a:schemeClr val="tx1">
                      <a:lumMod val="65000"/>
                      <a:lumOff val="35000"/>
                    </a:schemeClr>
                  </a:solidFill>
                  <a:latin typeface="+mj-lt"/>
                </a:rPr>
                <a:t>Add a title</a:t>
              </a:r>
              <a:endParaRPr lang="zh-CN" altLang="en-US" sz="2000" dirty="0">
                <a:solidFill>
                  <a:schemeClr val="tx1">
                    <a:lumMod val="65000"/>
                    <a:lumOff val="35000"/>
                  </a:schemeClr>
                </a:solidFill>
                <a:latin typeface="+mj-lt"/>
              </a:endParaRPr>
            </a:p>
          </p:txBody>
        </p:sp>
      </p:gr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165100" y="-242570"/>
            <a:ext cx="3102610" cy="1320800"/>
            <a:chOff x="-526" y="-602"/>
            <a:chExt cx="4886" cy="2080"/>
          </a:xfrm>
        </p:grpSpPr>
        <p:pic>
          <p:nvPicPr>
            <p:cNvPr id="9" name="图片 8" descr="预览图_千图网_编号28361611"/>
            <p:cNvPicPr>
              <a:picLocks noChangeAspect="1"/>
            </p:cNvPicPr>
            <p:nvPr>
              <p:custDataLst>
                <p:tags r:id="rId1"/>
              </p:custDataLst>
            </p:nvPr>
          </p:nvPicPr>
          <p:blipFill>
            <a:blip r:embed="rId2"/>
            <a:srcRect l="-6839" t="69945" r="75708" b="-11994"/>
            <a:stretch>
              <a:fillRect/>
            </a:stretch>
          </p:blipFill>
          <p:spPr>
            <a:xfrm rot="10800000" flipH="1">
              <a:off x="-526" y="-602"/>
              <a:ext cx="2080" cy="2080"/>
            </a:xfrm>
            <a:prstGeom prst="sun">
              <a:avLst/>
            </a:prstGeom>
          </p:spPr>
        </p:pic>
        <p:sp>
          <p:nvSpPr>
            <p:cNvPr id="17" name="文本框 16"/>
            <p:cNvSpPr txBox="1"/>
            <p:nvPr/>
          </p:nvSpPr>
          <p:spPr>
            <a:xfrm>
              <a:off x="1506" y="26"/>
              <a:ext cx="2854" cy="824"/>
            </a:xfrm>
            <a:prstGeom prst="rect">
              <a:avLst/>
            </a:prstGeom>
            <a:noFill/>
          </p:spPr>
          <p:txBody>
            <a:bodyPr wrap="square" rtlCol="0">
              <a:spAutoFit/>
            </a:bodyPr>
            <a:p>
              <a:r>
                <a:rPr lang="zh-CN" altLang="en-US" sz="2800" dirty="0">
                  <a:latin typeface="+mj-ea"/>
                  <a:ea typeface="+mj-ea"/>
                </a:rPr>
                <a:t>添加标题</a:t>
              </a:r>
              <a:endParaRPr lang="zh-CN" altLang="en-US" sz="2800" dirty="0">
                <a:latin typeface="+mj-ea"/>
                <a:ea typeface="+mj-ea"/>
              </a:endParaRPr>
            </a:p>
          </p:txBody>
        </p:sp>
        <p:sp>
          <p:nvSpPr>
            <p:cNvPr id="18" name="文本框 17"/>
            <p:cNvSpPr txBox="1"/>
            <p:nvPr/>
          </p:nvSpPr>
          <p:spPr>
            <a:xfrm>
              <a:off x="1554" y="673"/>
              <a:ext cx="2512" cy="630"/>
            </a:xfrm>
            <a:prstGeom prst="rect">
              <a:avLst/>
            </a:prstGeom>
            <a:noFill/>
          </p:spPr>
          <p:txBody>
            <a:bodyPr wrap="square" rtlCol="0">
              <a:spAutoFit/>
            </a:bodyPr>
            <a:p>
              <a:r>
                <a:rPr lang="en-US" altLang="zh-CN" sz="2000" dirty="0">
                  <a:solidFill>
                    <a:schemeClr val="tx1">
                      <a:lumMod val="65000"/>
                      <a:lumOff val="35000"/>
                    </a:schemeClr>
                  </a:solidFill>
                  <a:latin typeface="+mj-lt"/>
                </a:rPr>
                <a:t>Add a title</a:t>
              </a:r>
              <a:endParaRPr lang="zh-CN" altLang="en-US" sz="2000" dirty="0">
                <a:solidFill>
                  <a:schemeClr val="tx1">
                    <a:lumMod val="65000"/>
                    <a:lumOff val="35000"/>
                  </a:schemeClr>
                </a:solidFill>
                <a:latin typeface="+mj-lt"/>
              </a:endParaRPr>
            </a:p>
          </p:txBody>
        </p:sp>
      </p:grpSp>
      <p:sp>
        <p:nvSpPr>
          <p:cNvPr id="10" name="Shape 560"/>
          <p:cNvSpPr/>
          <p:nvPr/>
        </p:nvSpPr>
        <p:spPr>
          <a:xfrm flipH="1">
            <a:off x="8871144" y="2805254"/>
            <a:ext cx="1071016" cy="107101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bg1"/>
          </a:solidFill>
          <a:ln w="139700" cap="flat">
            <a:solidFill>
              <a:srgbClr val="F1C9D2"/>
            </a:solidFill>
            <a:prstDash val="solid"/>
            <a:miter lim="400000"/>
          </a:ln>
          <a:effectLst/>
        </p:spPr>
        <p:txBody>
          <a:bodyPr wrap="square" lIns="0" tIns="0" rIns="0" bIns="0" numCol="1" anchor="ctr">
            <a:noAutofit/>
          </a:bodyPr>
          <a:lstStyle>
            <a:lvl1pPr>
              <a:defRPr sz="2600">
                <a:solidFill>
                  <a:srgbClr val="2F2C25"/>
                </a:solidFill>
                <a:latin typeface="Helvetica"/>
                <a:ea typeface="Helvetica"/>
                <a:cs typeface="Helvetica"/>
                <a:sym typeface="Helvetica"/>
              </a:defRPr>
            </a:lvl1pPr>
          </a:lstStyle>
          <a:p>
            <a:pPr lvl="0">
              <a:defRPr sz="1800">
                <a:solidFill>
                  <a:srgbClr val="000000"/>
                </a:solidFill>
              </a:defRPr>
            </a:pPr>
            <a:endParaRPr sz="1300" dirty="0">
              <a:solidFill>
                <a:schemeClr val="tx1">
                  <a:lumMod val="75000"/>
                  <a:lumOff val="25000"/>
                </a:schemeClr>
              </a:solidFill>
              <a:latin typeface="微软雅黑" panose="020B0503020204020204" charset="-122"/>
              <a:ea typeface="微软雅黑" panose="020B0503020204020204" charset="-122"/>
              <a:cs typeface="Roboto" panose="02000000000000000000" pitchFamily="2" charset="0"/>
            </a:endParaRPr>
          </a:p>
        </p:txBody>
      </p:sp>
      <p:sp>
        <p:nvSpPr>
          <p:cNvPr id="11" name="Shape 565"/>
          <p:cNvSpPr/>
          <p:nvPr/>
        </p:nvSpPr>
        <p:spPr>
          <a:xfrm flipH="1">
            <a:off x="4350791" y="2262873"/>
            <a:ext cx="1379020" cy="137902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bg1"/>
          </a:solidFill>
          <a:ln w="139700" cap="flat">
            <a:solidFill>
              <a:srgbClr val="219BA1"/>
            </a:solidFill>
            <a:prstDash val="solid"/>
            <a:miter lim="400000"/>
          </a:ln>
          <a:effectLst/>
        </p:spPr>
        <p:txBody>
          <a:bodyPr wrap="square" lIns="0" tIns="0" rIns="0" bIns="0" numCol="1" anchor="ctr">
            <a:noAutofit/>
          </a:bodyPr>
          <a:lstStyle>
            <a:lvl1pPr>
              <a:defRPr sz="2600">
                <a:solidFill>
                  <a:srgbClr val="2F2C25"/>
                </a:solidFill>
                <a:latin typeface="Helvetica"/>
                <a:ea typeface="Helvetica"/>
                <a:cs typeface="Helvetica"/>
                <a:sym typeface="Helvetica"/>
              </a:defRPr>
            </a:lvl1pPr>
          </a:lstStyle>
          <a:p>
            <a:pPr lvl="0">
              <a:defRPr sz="1800">
                <a:solidFill>
                  <a:srgbClr val="000000"/>
                </a:solidFill>
              </a:defRPr>
            </a:pPr>
            <a:endParaRPr sz="1300" dirty="0">
              <a:solidFill>
                <a:schemeClr val="tx1">
                  <a:lumMod val="75000"/>
                  <a:lumOff val="25000"/>
                </a:schemeClr>
              </a:solidFill>
              <a:latin typeface="微软雅黑" panose="020B0503020204020204" charset="-122"/>
              <a:ea typeface="微软雅黑" panose="020B0503020204020204" charset="-122"/>
              <a:cs typeface="Roboto" panose="02000000000000000000" pitchFamily="2" charset="0"/>
            </a:endParaRPr>
          </a:p>
        </p:txBody>
      </p:sp>
      <p:sp>
        <p:nvSpPr>
          <p:cNvPr id="12" name="Shape 570"/>
          <p:cNvSpPr/>
          <p:nvPr/>
        </p:nvSpPr>
        <p:spPr>
          <a:xfrm flipH="1">
            <a:off x="3126027" y="4206308"/>
            <a:ext cx="972821" cy="97282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bg1"/>
          </a:solidFill>
          <a:ln w="139700" cap="flat">
            <a:solidFill>
              <a:schemeClr val="accent6"/>
            </a:solidFill>
            <a:prstDash val="solid"/>
            <a:miter lim="400000"/>
          </a:ln>
          <a:effectLst/>
        </p:spPr>
        <p:txBody>
          <a:bodyPr wrap="square" lIns="0" tIns="0" rIns="0" bIns="0" numCol="1" anchor="ctr">
            <a:noAutofit/>
          </a:bodyPr>
          <a:lstStyle>
            <a:lvl1pPr>
              <a:defRPr sz="2600">
                <a:solidFill>
                  <a:srgbClr val="2F2C25"/>
                </a:solidFill>
                <a:latin typeface="Helvetica"/>
                <a:ea typeface="Helvetica"/>
                <a:cs typeface="Helvetica"/>
                <a:sym typeface="Helvetica"/>
              </a:defRPr>
            </a:lvl1pPr>
          </a:lstStyle>
          <a:p>
            <a:pPr lvl="0">
              <a:defRPr sz="1800">
                <a:solidFill>
                  <a:srgbClr val="000000"/>
                </a:solidFill>
              </a:defRPr>
            </a:pPr>
            <a:endParaRPr sz="1300" dirty="0">
              <a:solidFill>
                <a:schemeClr val="tx1">
                  <a:lumMod val="75000"/>
                  <a:lumOff val="25000"/>
                </a:schemeClr>
              </a:solidFill>
              <a:latin typeface="微软雅黑" panose="020B0503020204020204" charset="-122"/>
              <a:ea typeface="微软雅黑" panose="020B0503020204020204" charset="-122"/>
              <a:cs typeface="Roboto" panose="02000000000000000000" pitchFamily="2" charset="0"/>
            </a:endParaRPr>
          </a:p>
        </p:txBody>
      </p:sp>
      <p:sp>
        <p:nvSpPr>
          <p:cNvPr id="13" name="Shape 575"/>
          <p:cNvSpPr/>
          <p:nvPr/>
        </p:nvSpPr>
        <p:spPr>
          <a:xfrm flipH="1">
            <a:off x="6641008" y="3486597"/>
            <a:ext cx="1956226" cy="195622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bg1"/>
          </a:solidFill>
          <a:ln w="139700" cap="flat">
            <a:solidFill>
              <a:srgbClr val="219BA1"/>
            </a:solidFill>
            <a:prstDash val="solid"/>
            <a:miter lim="400000"/>
          </a:ln>
          <a:effectLst/>
        </p:spPr>
        <p:txBody>
          <a:bodyPr wrap="square" lIns="0" tIns="0" rIns="0" bIns="0" numCol="1" anchor="ctr">
            <a:noAutofit/>
          </a:bodyPr>
          <a:lstStyle>
            <a:lvl1pPr>
              <a:defRPr sz="2600">
                <a:solidFill>
                  <a:srgbClr val="2F2C25"/>
                </a:solidFill>
                <a:latin typeface="Helvetica"/>
                <a:ea typeface="Helvetica"/>
                <a:cs typeface="Helvetica"/>
                <a:sym typeface="Helvetica"/>
              </a:defRPr>
            </a:lvl1pPr>
          </a:lstStyle>
          <a:p>
            <a:pPr lvl="0">
              <a:defRPr sz="1800">
                <a:solidFill>
                  <a:srgbClr val="000000"/>
                </a:solidFill>
              </a:defRPr>
            </a:pPr>
            <a:endParaRPr sz="1300" dirty="0">
              <a:solidFill>
                <a:schemeClr val="tx1">
                  <a:lumMod val="75000"/>
                  <a:lumOff val="25000"/>
                </a:schemeClr>
              </a:solidFill>
              <a:latin typeface="微软雅黑" panose="020B0503020204020204" charset="-122"/>
              <a:ea typeface="微软雅黑" panose="020B0503020204020204" charset="-122"/>
              <a:cs typeface="Roboto" panose="02000000000000000000" pitchFamily="2" charset="0"/>
            </a:endParaRPr>
          </a:p>
        </p:txBody>
      </p:sp>
      <p:sp>
        <p:nvSpPr>
          <p:cNvPr id="14" name="Shape 580"/>
          <p:cNvSpPr/>
          <p:nvPr/>
        </p:nvSpPr>
        <p:spPr>
          <a:xfrm flipH="1">
            <a:off x="814609" y="2200838"/>
            <a:ext cx="2083696" cy="2069278"/>
          </a:xfrm>
          <a:prstGeom prst="wedgeEllipseCallout">
            <a:avLst>
              <a:gd name="adj1" fmla="val -55070"/>
              <a:gd name="adj2" fmla="val 41374"/>
            </a:avLst>
          </a:prstGeom>
          <a:solidFill>
            <a:srgbClr val="D87F98"/>
          </a:solidFill>
          <a:ln w="12700" cap="flat">
            <a:noFill/>
            <a:miter lim="400000"/>
          </a:ln>
          <a:effectLst/>
        </p:spPr>
        <p:txBody>
          <a:bodyPr wrap="square" lIns="0" tIns="0" rIns="0" bIns="0" numCol="1" anchor="ctr">
            <a:noAutofit/>
          </a:bodyPr>
          <a:lstStyle/>
          <a:p>
            <a:pPr lvl="0">
              <a:defRPr sz="3600"/>
            </a:pPr>
            <a:endParaRPr sz="1800" dirty="0">
              <a:solidFill>
                <a:schemeClr val="tx1">
                  <a:lumMod val="75000"/>
                  <a:lumOff val="25000"/>
                </a:schemeClr>
              </a:solidFill>
              <a:latin typeface="微软雅黑" panose="020B0503020204020204" charset="-122"/>
              <a:ea typeface="微软雅黑" panose="020B0503020204020204" charset="-122"/>
            </a:endParaRPr>
          </a:p>
        </p:txBody>
      </p:sp>
      <p:sp>
        <p:nvSpPr>
          <p:cNvPr id="26" name="TextBox 25"/>
          <p:cNvSpPr txBox="1"/>
          <p:nvPr/>
        </p:nvSpPr>
        <p:spPr>
          <a:xfrm>
            <a:off x="1097481" y="2824513"/>
            <a:ext cx="1517952" cy="1109086"/>
          </a:xfrm>
          <a:prstGeom prst="rect">
            <a:avLst/>
          </a:prstGeom>
          <a:noFill/>
        </p:spPr>
        <p:txBody>
          <a:bodyPr wrap="square" rtlCol="0">
            <a:spAutoFit/>
          </a:bodyPr>
          <a:lstStyle/>
          <a:p>
            <a:pPr algn="ctr">
              <a:lnSpc>
                <a:spcPct val="150000"/>
              </a:lnSpc>
            </a:pPr>
            <a:r>
              <a:rPr lang="zh-CN" altLang="en-US" sz="900" dirty="0">
                <a:solidFill>
                  <a:schemeClr val="bg1"/>
                </a:solidFill>
                <a:latin typeface="微软雅黑" panose="020B0503020204020204" charset="-122"/>
                <a:ea typeface="微软雅黑" panose="020B0503020204020204" charset="-122"/>
              </a:rPr>
              <a:t>此部分内容作为文字排版占位显示（建议使用主题字体）如需更改请在（设置形状格式）菜单下（文本选项）中调整</a:t>
            </a:r>
            <a:endParaRPr lang="zh-CN" altLang="en-US" sz="900" dirty="0">
              <a:solidFill>
                <a:schemeClr val="bg1"/>
              </a:solidFill>
              <a:latin typeface="微软雅黑" panose="020B0503020204020204" charset="-122"/>
              <a:ea typeface="微软雅黑" panose="020B0503020204020204" charset="-122"/>
            </a:endParaRPr>
          </a:p>
        </p:txBody>
      </p:sp>
      <p:sp>
        <p:nvSpPr>
          <p:cNvPr id="27" name="Title 1"/>
          <p:cNvSpPr txBox="1"/>
          <p:nvPr/>
        </p:nvSpPr>
        <p:spPr>
          <a:xfrm>
            <a:off x="824987" y="2552659"/>
            <a:ext cx="2062940" cy="255289"/>
          </a:xfrm>
          <a:prstGeom prst="rect">
            <a:avLst/>
          </a:prstGeom>
        </p:spPr>
        <p:txBody>
          <a:bodyPr/>
          <a:lstStyle>
            <a:lvl1pPr algn="ctr" defTabSz="914400" rtl="0" eaLnBrk="1" latinLnBrk="0" hangingPunct="1">
              <a:lnSpc>
                <a:spcPct val="90000"/>
              </a:lnSpc>
              <a:spcBef>
                <a:spcPct val="0"/>
              </a:spcBef>
              <a:buNone/>
              <a:defRPr sz="4000" b="1" i="0" kern="1200">
                <a:solidFill>
                  <a:schemeClr val="tx1"/>
                </a:solidFill>
                <a:latin typeface="Source Sans Pro Black" charset="0"/>
                <a:ea typeface="Source Sans Pro Black" charset="0"/>
                <a:cs typeface="Source Sans Pro Black" charset="0"/>
              </a:defRPr>
            </a:lvl1pPr>
          </a:lstStyle>
          <a:p>
            <a:r>
              <a:rPr lang="id-ID" sz="1400" dirty="0">
                <a:solidFill>
                  <a:schemeClr val="bg1"/>
                </a:solidFill>
                <a:latin typeface="微软雅黑" panose="020B0503020204020204" charset="-122"/>
                <a:ea typeface="微软雅黑" panose="020B0503020204020204" charset="-122"/>
              </a:rPr>
              <a:t>FACT THREE</a:t>
            </a:r>
            <a:endParaRPr lang="id-ID" sz="1400" dirty="0">
              <a:solidFill>
                <a:schemeClr val="bg1"/>
              </a:solidFill>
              <a:latin typeface="微软雅黑" panose="020B0503020204020204" charset="-122"/>
              <a:ea typeface="微软雅黑" panose="020B0503020204020204" charset="-122"/>
            </a:endParaRPr>
          </a:p>
        </p:txBody>
      </p:sp>
      <p:sp>
        <p:nvSpPr>
          <p:cNvPr id="24" name="TextBox 23"/>
          <p:cNvSpPr txBox="1"/>
          <p:nvPr/>
        </p:nvSpPr>
        <p:spPr>
          <a:xfrm>
            <a:off x="8822929" y="4562426"/>
            <a:ext cx="2043255" cy="769441"/>
          </a:xfrm>
          <a:prstGeom prst="rect">
            <a:avLst/>
          </a:prstGeom>
          <a:noFill/>
        </p:spPr>
        <p:txBody>
          <a:bodyPr wrap="square" rtlCol="0">
            <a:spAutoFit/>
          </a:bodyPr>
          <a:lstStyle/>
          <a:p>
            <a:r>
              <a:rPr lang="zh-CN" altLang="en-US" sz="1100" dirty="0">
                <a:solidFill>
                  <a:schemeClr val="tx1">
                    <a:lumMod val="75000"/>
                    <a:lumOff val="25000"/>
                  </a:schemeClr>
                </a:solidFill>
                <a:latin typeface="微软雅黑" panose="020B0503020204020204" charset="-122"/>
                <a:ea typeface="微软雅黑" panose="020B0503020204020204" charset="-122"/>
              </a:rPr>
              <a:t>此部分内容作为文字排版占位显示（建议使用主题字体）如需更改请在（设置形状格式）菜单下（文本选项）中调整</a:t>
            </a:r>
            <a:endParaRPr lang="zh-CN" altLang="en-US" sz="1100" dirty="0">
              <a:solidFill>
                <a:schemeClr val="tx1">
                  <a:lumMod val="75000"/>
                  <a:lumOff val="25000"/>
                </a:schemeClr>
              </a:solidFill>
              <a:latin typeface="微软雅黑" panose="020B0503020204020204" charset="-122"/>
              <a:ea typeface="微软雅黑" panose="020B0503020204020204" charset="-122"/>
            </a:endParaRPr>
          </a:p>
        </p:txBody>
      </p:sp>
      <p:sp>
        <p:nvSpPr>
          <p:cNvPr id="25" name="Title 1"/>
          <p:cNvSpPr txBox="1"/>
          <p:nvPr/>
        </p:nvSpPr>
        <p:spPr>
          <a:xfrm>
            <a:off x="8822929" y="4307137"/>
            <a:ext cx="2062940" cy="255289"/>
          </a:xfrm>
          <a:prstGeom prst="rect">
            <a:avLst/>
          </a:prstGeom>
        </p:spPr>
        <p:txBody>
          <a:bodyPr/>
          <a:lstStyle>
            <a:lvl1pPr algn="ctr" defTabSz="914400" rtl="0" eaLnBrk="1" latinLnBrk="0" hangingPunct="1">
              <a:lnSpc>
                <a:spcPct val="90000"/>
              </a:lnSpc>
              <a:spcBef>
                <a:spcPct val="0"/>
              </a:spcBef>
              <a:buNone/>
              <a:defRPr sz="4000" b="1" i="0" kern="1200">
                <a:solidFill>
                  <a:schemeClr val="tx1"/>
                </a:solidFill>
                <a:latin typeface="Source Sans Pro Black" charset="0"/>
                <a:ea typeface="Source Sans Pro Black" charset="0"/>
                <a:cs typeface="Source Sans Pro Black" charset="0"/>
              </a:defRPr>
            </a:lvl1pPr>
          </a:lstStyle>
          <a:p>
            <a:pPr algn="l"/>
            <a:r>
              <a:rPr lang="id-ID" sz="1400" dirty="0">
                <a:solidFill>
                  <a:schemeClr val="tx1">
                    <a:lumMod val="75000"/>
                    <a:lumOff val="25000"/>
                  </a:schemeClr>
                </a:solidFill>
                <a:latin typeface="微软雅黑" panose="020B0503020204020204" charset="-122"/>
                <a:ea typeface="微软雅黑" panose="020B0503020204020204" charset="-122"/>
              </a:rPr>
              <a:t>FACT ONE</a:t>
            </a:r>
            <a:endParaRPr lang="id-ID" sz="1400" dirty="0">
              <a:solidFill>
                <a:schemeClr val="tx1">
                  <a:lumMod val="75000"/>
                  <a:lumOff val="25000"/>
                </a:schemeClr>
              </a:solidFill>
              <a:latin typeface="微软雅黑" panose="020B0503020204020204" charset="-122"/>
              <a:ea typeface="微软雅黑" panose="020B0503020204020204" charset="-122"/>
            </a:endParaRPr>
          </a:p>
        </p:txBody>
      </p:sp>
      <p:sp>
        <p:nvSpPr>
          <p:cNvPr id="15" name="Rectangle 10"/>
          <p:cNvSpPr/>
          <p:nvPr/>
        </p:nvSpPr>
        <p:spPr>
          <a:xfrm>
            <a:off x="7342441" y="4152847"/>
            <a:ext cx="553358" cy="830997"/>
          </a:xfrm>
          <a:prstGeom prst="rect">
            <a:avLst/>
          </a:prstGeom>
        </p:spPr>
        <p:txBody>
          <a:bodyPr wrap="none">
            <a:spAutoFit/>
          </a:bodyPr>
          <a:lstStyle/>
          <a:p>
            <a:pPr algn="ctr"/>
            <a:r>
              <a:rPr lang="en-US" sz="4800" dirty="0">
                <a:solidFill>
                  <a:schemeClr val="tx1">
                    <a:lumMod val="75000"/>
                    <a:lumOff val="25000"/>
                  </a:schemeClr>
                </a:solidFill>
                <a:latin typeface="微软雅黑" panose="020B0503020204020204" charset="-122"/>
                <a:ea typeface="微软雅黑" panose="020B0503020204020204" charset="-122"/>
                <a:cs typeface="linea-basic-10" charset="0"/>
              </a:rPr>
              <a:t>]</a:t>
            </a:r>
            <a:endParaRPr lang="en-US" sz="4800" dirty="0">
              <a:solidFill>
                <a:schemeClr val="tx1">
                  <a:lumMod val="75000"/>
                  <a:lumOff val="25000"/>
                </a:schemeClr>
              </a:solidFill>
              <a:latin typeface="微软雅黑" panose="020B0503020204020204" charset="-122"/>
              <a:ea typeface="微软雅黑" panose="020B0503020204020204" charset="-122"/>
              <a:cs typeface="linea-basic-10" charset="0"/>
            </a:endParaRPr>
          </a:p>
        </p:txBody>
      </p:sp>
      <p:sp>
        <p:nvSpPr>
          <p:cNvPr id="22" name="TextBox 21"/>
          <p:cNvSpPr txBox="1"/>
          <p:nvPr/>
        </p:nvSpPr>
        <p:spPr>
          <a:xfrm>
            <a:off x="4132312" y="5006549"/>
            <a:ext cx="2307550" cy="769441"/>
          </a:xfrm>
          <a:prstGeom prst="rect">
            <a:avLst/>
          </a:prstGeom>
          <a:noFill/>
        </p:spPr>
        <p:txBody>
          <a:bodyPr wrap="square" rtlCol="0">
            <a:spAutoFit/>
          </a:bodyPr>
          <a:lstStyle/>
          <a:p>
            <a:r>
              <a:rPr lang="zh-CN" altLang="en-US" sz="1100" dirty="0">
                <a:solidFill>
                  <a:schemeClr val="tx1">
                    <a:lumMod val="75000"/>
                    <a:lumOff val="25000"/>
                  </a:schemeClr>
                </a:solidFill>
                <a:latin typeface="微软雅黑" panose="020B0503020204020204" charset="-122"/>
                <a:ea typeface="微软雅黑" panose="020B0503020204020204" charset="-122"/>
              </a:rPr>
              <a:t>此部分内容作为文字排版占位显示（建议使用主题字体）如需更改请在（设置形状格式）菜单下（文本选项）中调整</a:t>
            </a:r>
            <a:endParaRPr lang="zh-CN" altLang="en-US" sz="1100" dirty="0">
              <a:solidFill>
                <a:schemeClr val="tx1">
                  <a:lumMod val="75000"/>
                  <a:lumOff val="25000"/>
                </a:schemeClr>
              </a:solidFill>
              <a:latin typeface="微软雅黑" panose="020B0503020204020204" charset="-122"/>
              <a:ea typeface="微软雅黑" panose="020B0503020204020204" charset="-122"/>
            </a:endParaRPr>
          </a:p>
        </p:txBody>
      </p:sp>
      <p:sp>
        <p:nvSpPr>
          <p:cNvPr id="23" name="Title 1"/>
          <p:cNvSpPr txBox="1"/>
          <p:nvPr/>
        </p:nvSpPr>
        <p:spPr>
          <a:xfrm>
            <a:off x="4132312" y="4751260"/>
            <a:ext cx="2062940" cy="255289"/>
          </a:xfrm>
          <a:prstGeom prst="rect">
            <a:avLst/>
          </a:prstGeom>
        </p:spPr>
        <p:txBody>
          <a:bodyPr/>
          <a:lstStyle>
            <a:lvl1pPr algn="ctr" defTabSz="914400" rtl="0" eaLnBrk="1" latinLnBrk="0" hangingPunct="1">
              <a:lnSpc>
                <a:spcPct val="90000"/>
              </a:lnSpc>
              <a:spcBef>
                <a:spcPct val="0"/>
              </a:spcBef>
              <a:buNone/>
              <a:defRPr sz="4000" b="1" i="0" kern="1200">
                <a:solidFill>
                  <a:schemeClr val="tx1"/>
                </a:solidFill>
                <a:latin typeface="Source Sans Pro Black" charset="0"/>
                <a:ea typeface="Source Sans Pro Black" charset="0"/>
                <a:cs typeface="Source Sans Pro Black" charset="0"/>
              </a:defRPr>
            </a:lvl1pPr>
          </a:lstStyle>
          <a:p>
            <a:pPr algn="l"/>
            <a:r>
              <a:rPr lang="id-ID" sz="1400" dirty="0">
                <a:solidFill>
                  <a:schemeClr val="tx1">
                    <a:lumMod val="75000"/>
                    <a:lumOff val="25000"/>
                  </a:schemeClr>
                </a:solidFill>
                <a:latin typeface="微软雅黑" panose="020B0503020204020204" charset="-122"/>
                <a:ea typeface="微软雅黑" panose="020B0503020204020204" charset="-122"/>
              </a:rPr>
              <a:t>FACT SECOND</a:t>
            </a:r>
            <a:endParaRPr lang="id-ID" sz="1400" dirty="0">
              <a:solidFill>
                <a:schemeClr val="tx1">
                  <a:lumMod val="75000"/>
                  <a:lumOff val="25000"/>
                </a:schemeClr>
              </a:solidFill>
              <a:latin typeface="微软雅黑" panose="020B0503020204020204" charset="-122"/>
              <a:ea typeface="微软雅黑" panose="020B0503020204020204" charset="-122"/>
            </a:endParaRPr>
          </a:p>
        </p:txBody>
      </p:sp>
      <p:sp>
        <p:nvSpPr>
          <p:cNvPr id="20" name="TextBox 19"/>
          <p:cNvSpPr txBox="1"/>
          <p:nvPr/>
        </p:nvSpPr>
        <p:spPr>
          <a:xfrm>
            <a:off x="5823978" y="2456333"/>
            <a:ext cx="2043255" cy="769441"/>
          </a:xfrm>
          <a:prstGeom prst="rect">
            <a:avLst/>
          </a:prstGeom>
          <a:noFill/>
        </p:spPr>
        <p:txBody>
          <a:bodyPr wrap="square" rtlCol="0">
            <a:spAutoFit/>
          </a:bodyPr>
          <a:lstStyle/>
          <a:p>
            <a:pPr algn="ctr"/>
            <a:r>
              <a:rPr lang="zh-CN" altLang="en-US" sz="1100" dirty="0">
                <a:solidFill>
                  <a:schemeClr val="tx1">
                    <a:lumMod val="75000"/>
                    <a:lumOff val="25000"/>
                  </a:schemeClr>
                </a:solidFill>
                <a:latin typeface="微软雅黑" panose="020B0503020204020204" charset="-122"/>
                <a:ea typeface="微软雅黑" panose="020B0503020204020204" charset="-122"/>
              </a:rPr>
              <a:t>此部分内容作为文字排版占位显示（建议使用主题字体）如需更改请在（设置形状格式）菜单下（文本选项）中调整</a:t>
            </a:r>
            <a:endParaRPr lang="zh-CN" altLang="en-US" sz="1100" dirty="0">
              <a:solidFill>
                <a:schemeClr val="tx1">
                  <a:lumMod val="75000"/>
                  <a:lumOff val="25000"/>
                </a:schemeClr>
              </a:solidFill>
              <a:latin typeface="微软雅黑" panose="020B0503020204020204" charset="-122"/>
              <a:ea typeface="微软雅黑" panose="020B0503020204020204" charset="-122"/>
            </a:endParaRPr>
          </a:p>
        </p:txBody>
      </p:sp>
      <p:sp>
        <p:nvSpPr>
          <p:cNvPr id="21" name="Title 1"/>
          <p:cNvSpPr txBox="1"/>
          <p:nvPr/>
        </p:nvSpPr>
        <p:spPr>
          <a:xfrm>
            <a:off x="5823978" y="2181380"/>
            <a:ext cx="2062940" cy="255289"/>
          </a:xfrm>
          <a:prstGeom prst="rect">
            <a:avLst/>
          </a:prstGeom>
        </p:spPr>
        <p:txBody>
          <a:bodyPr/>
          <a:lstStyle>
            <a:lvl1pPr algn="ctr" defTabSz="914400" rtl="0" eaLnBrk="1" latinLnBrk="0" hangingPunct="1">
              <a:lnSpc>
                <a:spcPct val="90000"/>
              </a:lnSpc>
              <a:spcBef>
                <a:spcPct val="0"/>
              </a:spcBef>
              <a:buNone/>
              <a:defRPr sz="4000" b="1" i="0" kern="1200">
                <a:solidFill>
                  <a:schemeClr val="tx1"/>
                </a:solidFill>
                <a:latin typeface="Source Sans Pro Black" charset="0"/>
                <a:ea typeface="Source Sans Pro Black" charset="0"/>
                <a:cs typeface="Source Sans Pro Black" charset="0"/>
              </a:defRPr>
            </a:lvl1pPr>
          </a:lstStyle>
          <a:p>
            <a:pPr algn="l"/>
            <a:r>
              <a:rPr lang="id-ID" sz="1400" dirty="0">
                <a:solidFill>
                  <a:schemeClr val="tx1">
                    <a:lumMod val="75000"/>
                    <a:lumOff val="25000"/>
                  </a:schemeClr>
                </a:solidFill>
                <a:latin typeface="微软雅黑" panose="020B0503020204020204" charset="-122"/>
                <a:ea typeface="微软雅黑" panose="020B0503020204020204" charset="-122"/>
              </a:rPr>
              <a:t>FACT FOUR</a:t>
            </a:r>
            <a:endParaRPr lang="id-ID" sz="1400" dirty="0">
              <a:solidFill>
                <a:schemeClr val="tx1">
                  <a:lumMod val="75000"/>
                  <a:lumOff val="25000"/>
                </a:schemeClr>
              </a:solidFill>
              <a:latin typeface="微软雅黑" panose="020B0503020204020204" charset="-122"/>
              <a:ea typeface="微软雅黑" panose="020B0503020204020204" charset="-122"/>
            </a:endParaRPr>
          </a:p>
        </p:txBody>
      </p:sp>
      <p:sp>
        <p:nvSpPr>
          <p:cNvPr id="16" name="TextBox 17"/>
          <p:cNvSpPr txBox="1"/>
          <p:nvPr/>
        </p:nvSpPr>
        <p:spPr>
          <a:xfrm>
            <a:off x="9839692" y="2381749"/>
            <a:ext cx="2043255" cy="769441"/>
          </a:xfrm>
          <a:prstGeom prst="rect">
            <a:avLst/>
          </a:prstGeom>
          <a:noFill/>
        </p:spPr>
        <p:txBody>
          <a:bodyPr wrap="square" rtlCol="0">
            <a:spAutoFit/>
          </a:bodyPr>
          <a:lstStyle/>
          <a:p>
            <a:pPr algn="ctr"/>
            <a:r>
              <a:rPr lang="zh-CN" altLang="en-US" sz="1100" dirty="0">
                <a:solidFill>
                  <a:schemeClr val="tx1">
                    <a:lumMod val="75000"/>
                    <a:lumOff val="25000"/>
                  </a:schemeClr>
                </a:solidFill>
                <a:latin typeface="微软雅黑" panose="020B0503020204020204" charset="-122"/>
                <a:ea typeface="微软雅黑" panose="020B0503020204020204" charset="-122"/>
              </a:rPr>
              <a:t>此部分内容作为文字排版占位显示（建议使用主题字体）如需更改请在（设置形状格式）菜单下（文本选项）中调整</a:t>
            </a:r>
            <a:endParaRPr lang="zh-CN" altLang="en-US" sz="1100" dirty="0">
              <a:solidFill>
                <a:schemeClr val="tx1">
                  <a:lumMod val="75000"/>
                  <a:lumOff val="25000"/>
                </a:schemeClr>
              </a:solidFill>
              <a:latin typeface="微软雅黑" panose="020B0503020204020204" charset="-122"/>
              <a:ea typeface="微软雅黑" panose="020B0503020204020204" charset="-122"/>
            </a:endParaRPr>
          </a:p>
        </p:txBody>
      </p:sp>
      <p:sp>
        <p:nvSpPr>
          <p:cNvPr id="19" name="Title 1"/>
          <p:cNvSpPr txBox="1"/>
          <p:nvPr/>
        </p:nvSpPr>
        <p:spPr>
          <a:xfrm>
            <a:off x="9839692" y="2126460"/>
            <a:ext cx="2062940" cy="255289"/>
          </a:xfrm>
          <a:prstGeom prst="rect">
            <a:avLst/>
          </a:prstGeom>
        </p:spPr>
        <p:txBody>
          <a:bodyPr/>
          <a:lstStyle>
            <a:lvl1pPr algn="ctr" defTabSz="914400" rtl="0" eaLnBrk="1" latinLnBrk="0" hangingPunct="1">
              <a:lnSpc>
                <a:spcPct val="90000"/>
              </a:lnSpc>
              <a:spcBef>
                <a:spcPct val="0"/>
              </a:spcBef>
              <a:buNone/>
              <a:defRPr sz="4000" b="1" i="0" kern="1200">
                <a:solidFill>
                  <a:schemeClr val="tx1"/>
                </a:solidFill>
                <a:latin typeface="Source Sans Pro Black" charset="0"/>
                <a:ea typeface="Source Sans Pro Black" charset="0"/>
                <a:cs typeface="Source Sans Pro Black" charset="0"/>
              </a:defRPr>
            </a:lvl1pPr>
          </a:lstStyle>
          <a:p>
            <a:pPr algn="l"/>
            <a:r>
              <a:rPr lang="id-ID" sz="1400" dirty="0">
                <a:solidFill>
                  <a:schemeClr val="tx1">
                    <a:lumMod val="75000"/>
                    <a:lumOff val="25000"/>
                  </a:schemeClr>
                </a:solidFill>
                <a:latin typeface="微软雅黑" panose="020B0503020204020204" charset="-122"/>
                <a:ea typeface="微软雅黑" panose="020B0503020204020204" charset="-122"/>
              </a:rPr>
              <a:t>FACT FIVE</a:t>
            </a:r>
            <a:endParaRPr lang="id-ID" sz="1400" dirty="0">
              <a:solidFill>
                <a:schemeClr val="tx1">
                  <a:lumMod val="75000"/>
                  <a:lumOff val="25000"/>
                </a:schemeClr>
              </a:solidFill>
              <a:latin typeface="微软雅黑" panose="020B0503020204020204" charset="-122"/>
              <a:ea typeface="微软雅黑" panose="020B0503020204020204" charset="-122"/>
            </a:endParaRPr>
          </a:p>
        </p:txBody>
      </p:sp>
      <p:sp>
        <p:nvSpPr>
          <p:cNvPr id="28" name="Rectangle 14"/>
          <p:cNvSpPr/>
          <p:nvPr/>
        </p:nvSpPr>
        <p:spPr>
          <a:xfrm>
            <a:off x="4829345" y="2605618"/>
            <a:ext cx="421911" cy="707886"/>
          </a:xfrm>
          <a:prstGeom prst="rect">
            <a:avLst/>
          </a:prstGeom>
        </p:spPr>
        <p:txBody>
          <a:bodyPr wrap="none">
            <a:spAutoFit/>
          </a:bodyPr>
          <a:lstStyle/>
          <a:p>
            <a:pPr algn="ctr"/>
            <a:r>
              <a:rPr lang="en-US" sz="4000" dirty="0">
                <a:solidFill>
                  <a:schemeClr val="tx1">
                    <a:lumMod val="75000"/>
                    <a:lumOff val="25000"/>
                  </a:schemeClr>
                </a:solidFill>
                <a:latin typeface="微软雅黑" panose="020B0503020204020204" charset="-122"/>
                <a:ea typeface="微软雅黑" panose="020B0503020204020204" charset="-122"/>
                <a:cs typeface="linea-basic-10" charset="0"/>
              </a:rPr>
              <a:t>c</a:t>
            </a:r>
            <a:endParaRPr lang="en-US" sz="4000" dirty="0">
              <a:solidFill>
                <a:schemeClr val="tx1">
                  <a:lumMod val="75000"/>
                  <a:lumOff val="25000"/>
                </a:schemeClr>
              </a:solidFill>
              <a:latin typeface="微软雅黑" panose="020B0503020204020204" charset="-122"/>
              <a:ea typeface="微软雅黑" panose="020B0503020204020204" charset="-122"/>
              <a:cs typeface="linea-basic-10" charset="0"/>
            </a:endParaRPr>
          </a:p>
        </p:txBody>
      </p:sp>
      <p:sp>
        <p:nvSpPr>
          <p:cNvPr id="29" name="Rectangle 15"/>
          <p:cNvSpPr/>
          <p:nvPr/>
        </p:nvSpPr>
        <p:spPr>
          <a:xfrm>
            <a:off x="3391962" y="4418258"/>
            <a:ext cx="442750" cy="584775"/>
          </a:xfrm>
          <a:prstGeom prst="rect">
            <a:avLst/>
          </a:prstGeom>
        </p:spPr>
        <p:txBody>
          <a:bodyPr wrap="none">
            <a:spAutoFit/>
          </a:bodyPr>
          <a:lstStyle/>
          <a:p>
            <a:pPr algn="ctr"/>
            <a:r>
              <a:rPr lang="en-US" sz="3200" dirty="0">
                <a:solidFill>
                  <a:schemeClr val="tx1">
                    <a:lumMod val="75000"/>
                    <a:lumOff val="25000"/>
                  </a:schemeClr>
                </a:solidFill>
                <a:latin typeface="微软雅黑" panose="020B0503020204020204" charset="-122"/>
                <a:ea typeface="微软雅黑" panose="020B0503020204020204" charset="-122"/>
                <a:cs typeface="linea-basic-10" charset="0"/>
              </a:rPr>
              <a:t>V</a:t>
            </a:r>
            <a:endParaRPr lang="en-US" sz="3200" dirty="0">
              <a:solidFill>
                <a:schemeClr val="tx1">
                  <a:lumMod val="75000"/>
                  <a:lumOff val="25000"/>
                </a:schemeClr>
              </a:solidFill>
              <a:latin typeface="微软雅黑" panose="020B0503020204020204" charset="-122"/>
              <a:ea typeface="微软雅黑" panose="020B0503020204020204" charset="-122"/>
              <a:cs typeface="linea-basic-10" charset="0"/>
            </a:endParaRPr>
          </a:p>
        </p:txBody>
      </p:sp>
      <p:sp>
        <p:nvSpPr>
          <p:cNvPr id="30" name="Rectangle 16"/>
          <p:cNvSpPr/>
          <p:nvPr/>
        </p:nvSpPr>
        <p:spPr>
          <a:xfrm>
            <a:off x="9219360" y="3030313"/>
            <a:ext cx="375423" cy="584775"/>
          </a:xfrm>
          <a:prstGeom prst="rect">
            <a:avLst/>
          </a:prstGeom>
        </p:spPr>
        <p:txBody>
          <a:bodyPr wrap="none">
            <a:spAutoFit/>
          </a:bodyPr>
          <a:lstStyle/>
          <a:p>
            <a:pPr algn="ctr"/>
            <a:r>
              <a:rPr lang="en-US" sz="3200" dirty="0">
                <a:solidFill>
                  <a:schemeClr val="tx1">
                    <a:lumMod val="75000"/>
                    <a:lumOff val="25000"/>
                  </a:schemeClr>
                </a:solidFill>
                <a:latin typeface="微软雅黑" panose="020B0503020204020204" charset="-122"/>
                <a:ea typeface="微软雅黑" panose="020B0503020204020204" charset="-122"/>
                <a:cs typeface="linea-basic-10" charset="0"/>
              </a:rPr>
              <a:t>7</a:t>
            </a:r>
            <a:endParaRPr lang="en-US" sz="3200" dirty="0">
              <a:solidFill>
                <a:schemeClr val="tx1">
                  <a:lumMod val="75000"/>
                  <a:lumOff val="25000"/>
                </a:schemeClr>
              </a:solidFill>
              <a:latin typeface="微软雅黑" panose="020B0503020204020204" charset="-122"/>
              <a:ea typeface="微软雅黑" panose="020B0503020204020204" charset="-122"/>
              <a:cs typeface="linea-basic-10" charset="0"/>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7538720" y="1859280"/>
            <a:ext cx="3799840" cy="3340354"/>
          </a:xfrm>
          <a:prstGeom prst="rect">
            <a:avLst/>
          </a:prstGeom>
          <a:solidFill>
            <a:srgbClr val="A7D8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D:\图图图\商务类图\12.png12"/>
          <p:cNvPicPr>
            <a:picLocks noChangeAspect="1"/>
          </p:cNvPicPr>
          <p:nvPr/>
        </p:nvPicPr>
        <p:blipFill rotWithShape="1">
          <a:blip r:embed="rId1"/>
          <a:srcRect/>
          <a:stretch>
            <a:fillRect/>
          </a:stretch>
        </p:blipFill>
        <p:spPr>
          <a:xfrm>
            <a:off x="7024370" y="2768981"/>
            <a:ext cx="3032760" cy="3033268"/>
          </a:xfrm>
          <a:prstGeom prst="rect">
            <a:avLst/>
          </a:prstGeom>
        </p:spPr>
      </p:pic>
      <p:sp>
        <p:nvSpPr>
          <p:cNvPr id="5" name="文本框 4"/>
          <p:cNvSpPr txBox="1"/>
          <p:nvPr/>
        </p:nvSpPr>
        <p:spPr>
          <a:xfrm>
            <a:off x="779780" y="2281555"/>
            <a:ext cx="5636895" cy="1753235"/>
          </a:xfrm>
          <a:prstGeom prst="rect">
            <a:avLst/>
          </a:prstGeom>
          <a:noFill/>
        </p:spPr>
        <p:txBody>
          <a:bodyPr wrap="square" rtlCol="0">
            <a:spAutoFit/>
          </a:bodyPr>
          <a:lstStyle/>
          <a:p>
            <a:r>
              <a:rPr lang="zh-CN" altLang="en-US" spc="300" dirty="0">
                <a:solidFill>
                  <a:schemeClr val="tx1">
                    <a:lumMod val="75000"/>
                    <a:lumOff val="25000"/>
                  </a:schemeClr>
                </a:solidFill>
                <a:latin typeface="微软雅黑" panose="020B0503020204020204" charset="-122"/>
                <a:ea typeface="微软雅黑" panose="020B0503020204020204" charset="-122"/>
              </a:rPr>
              <a:t>点击此处可以添加你需要的内容，点击此处可以添加你需要的内容，点击此处可以添加你需要的内容</a:t>
            </a:r>
            <a:r>
              <a:rPr lang="zh-CN" altLang="en-US" spc="300" dirty="0">
                <a:solidFill>
                  <a:schemeClr val="tx1">
                    <a:lumMod val="75000"/>
                    <a:lumOff val="25000"/>
                  </a:schemeClr>
                </a:solidFill>
                <a:latin typeface="微软雅黑" panose="020B0503020204020204" charset="-122"/>
                <a:ea typeface="微软雅黑" panose="020B0503020204020204" charset="-122"/>
                <a:sym typeface="+mn-ea"/>
              </a:rPr>
              <a:t>点击此处可以添加你需要的内容，点击此处可以添加你需要的内容，点击此处可以添加你需要的内容</a:t>
            </a:r>
            <a:endParaRPr lang="zh-CN" altLang="en-US" spc="300" dirty="0">
              <a:solidFill>
                <a:schemeClr val="tx1">
                  <a:lumMod val="75000"/>
                  <a:lumOff val="25000"/>
                </a:schemeClr>
              </a:solidFill>
              <a:latin typeface="微软雅黑" panose="020B0503020204020204" charset="-122"/>
              <a:ea typeface="微软雅黑" panose="020B0503020204020204" charset="-122"/>
            </a:endParaRPr>
          </a:p>
          <a:p>
            <a:endParaRPr lang="zh-CN" altLang="en-US" spc="300" dirty="0">
              <a:solidFill>
                <a:schemeClr val="tx1">
                  <a:lumMod val="75000"/>
                  <a:lumOff val="25000"/>
                </a:schemeClr>
              </a:solidFill>
              <a:latin typeface="微软雅黑" panose="020B0503020204020204" charset="-122"/>
              <a:ea typeface="微软雅黑" panose="020B0503020204020204" charset="-122"/>
            </a:endParaRPr>
          </a:p>
        </p:txBody>
      </p:sp>
      <p:sp>
        <p:nvSpPr>
          <p:cNvPr id="6" name="文本框 5"/>
          <p:cNvSpPr txBox="1"/>
          <p:nvPr/>
        </p:nvSpPr>
        <p:spPr>
          <a:xfrm>
            <a:off x="779780" y="3907155"/>
            <a:ext cx="5446395" cy="1076325"/>
          </a:xfrm>
          <a:prstGeom prst="rect">
            <a:avLst/>
          </a:prstGeom>
          <a:noFill/>
        </p:spPr>
        <p:txBody>
          <a:bodyPr wrap="square" rtlCol="0">
            <a:spAutoFit/>
          </a:bodyPr>
          <a:lstStyle/>
          <a:p>
            <a:r>
              <a:rPr lang="en-US" altLang="zh-CN" sz="1600" dirty="0">
                <a:solidFill>
                  <a:schemeClr val="tx1">
                    <a:lumMod val="75000"/>
                    <a:lumOff val="25000"/>
                  </a:schemeClr>
                </a:solidFill>
                <a:latin typeface="微软雅黑" panose="020B0503020204020204" charset="-122"/>
                <a:ea typeface="微软雅黑" panose="020B0503020204020204" charset="-122"/>
              </a:rPr>
              <a:t>Click here to add what you need, Click here to add what you need, Click here to add what you need, Click here to add what you need, Click here to add what you need, Click here to add what you need</a:t>
            </a:r>
            <a:endParaRPr lang="en-US" altLang="zh-CN" sz="1600" dirty="0">
              <a:solidFill>
                <a:schemeClr val="tx1">
                  <a:lumMod val="75000"/>
                  <a:lumOff val="25000"/>
                </a:schemeClr>
              </a:solidFill>
              <a:latin typeface="微软雅黑" panose="020B0503020204020204" charset="-122"/>
              <a:ea typeface="微软雅黑" panose="020B0503020204020204" charset="-122"/>
            </a:endParaRPr>
          </a:p>
        </p:txBody>
      </p:sp>
      <p:grpSp>
        <p:nvGrpSpPr>
          <p:cNvPr id="2" name="组合 1"/>
          <p:cNvGrpSpPr/>
          <p:nvPr/>
        </p:nvGrpSpPr>
        <p:grpSpPr>
          <a:xfrm>
            <a:off x="-165100" y="-242570"/>
            <a:ext cx="3102610" cy="1320800"/>
            <a:chOff x="-526" y="-602"/>
            <a:chExt cx="4886" cy="2080"/>
          </a:xfrm>
        </p:grpSpPr>
        <p:pic>
          <p:nvPicPr>
            <p:cNvPr id="10" name="图片 9" descr="预览图_千图网_编号28361611"/>
            <p:cNvPicPr>
              <a:picLocks noChangeAspect="1"/>
            </p:cNvPicPr>
            <p:nvPr>
              <p:custDataLst>
                <p:tags r:id="rId2"/>
              </p:custDataLst>
            </p:nvPr>
          </p:nvPicPr>
          <p:blipFill>
            <a:blip r:embed="rId3"/>
            <a:srcRect l="-6839" t="69945" r="75708" b="-11994"/>
            <a:stretch>
              <a:fillRect/>
            </a:stretch>
          </p:blipFill>
          <p:spPr>
            <a:xfrm rot="10800000" flipH="1">
              <a:off x="-526" y="-602"/>
              <a:ext cx="2080" cy="2080"/>
            </a:xfrm>
            <a:prstGeom prst="sun">
              <a:avLst/>
            </a:prstGeom>
          </p:spPr>
        </p:pic>
        <p:sp>
          <p:nvSpPr>
            <p:cNvPr id="17" name="文本框 16"/>
            <p:cNvSpPr txBox="1"/>
            <p:nvPr/>
          </p:nvSpPr>
          <p:spPr>
            <a:xfrm>
              <a:off x="1506" y="26"/>
              <a:ext cx="2854" cy="824"/>
            </a:xfrm>
            <a:prstGeom prst="rect">
              <a:avLst/>
            </a:prstGeom>
            <a:noFill/>
          </p:spPr>
          <p:txBody>
            <a:bodyPr wrap="square" rtlCol="0">
              <a:spAutoFit/>
            </a:bodyPr>
            <a:p>
              <a:r>
                <a:rPr lang="zh-CN" altLang="en-US" sz="2800" dirty="0">
                  <a:latin typeface="+mj-ea"/>
                  <a:ea typeface="+mj-ea"/>
                </a:rPr>
                <a:t>添加标题</a:t>
              </a:r>
              <a:endParaRPr lang="zh-CN" altLang="en-US" sz="2800" dirty="0">
                <a:latin typeface="+mj-ea"/>
                <a:ea typeface="+mj-ea"/>
              </a:endParaRPr>
            </a:p>
          </p:txBody>
        </p:sp>
        <p:sp>
          <p:nvSpPr>
            <p:cNvPr id="18" name="文本框 17"/>
            <p:cNvSpPr txBox="1"/>
            <p:nvPr/>
          </p:nvSpPr>
          <p:spPr>
            <a:xfrm>
              <a:off x="1554" y="673"/>
              <a:ext cx="2512" cy="630"/>
            </a:xfrm>
            <a:prstGeom prst="rect">
              <a:avLst/>
            </a:prstGeom>
            <a:noFill/>
          </p:spPr>
          <p:txBody>
            <a:bodyPr wrap="square" rtlCol="0">
              <a:spAutoFit/>
            </a:bodyPr>
            <a:p>
              <a:r>
                <a:rPr lang="en-US" altLang="zh-CN" sz="2000" dirty="0">
                  <a:solidFill>
                    <a:schemeClr val="tx1">
                      <a:lumMod val="65000"/>
                      <a:lumOff val="35000"/>
                    </a:schemeClr>
                  </a:solidFill>
                  <a:latin typeface="+mj-lt"/>
                </a:rPr>
                <a:t>Add a title</a:t>
              </a:r>
              <a:endParaRPr lang="zh-CN" altLang="en-US" sz="2000" dirty="0">
                <a:solidFill>
                  <a:schemeClr val="tx1">
                    <a:lumMod val="65000"/>
                    <a:lumOff val="35000"/>
                  </a:schemeClr>
                </a:solidFill>
                <a:latin typeface="+mj-lt"/>
              </a:endParaRPr>
            </a:p>
          </p:txBody>
        </p:sp>
      </p:gr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预览图_千图网_编号28361611"/>
          <p:cNvPicPr>
            <a:picLocks noChangeAspect="1"/>
          </p:cNvPicPr>
          <p:nvPr/>
        </p:nvPicPr>
        <p:blipFill>
          <a:blip r:embed="rId1"/>
          <a:srcRect t="43934" r="58100"/>
          <a:stretch>
            <a:fillRect/>
          </a:stretch>
        </p:blipFill>
        <p:spPr>
          <a:xfrm>
            <a:off x="-17780" y="635"/>
            <a:ext cx="6922135" cy="6857365"/>
          </a:xfrm>
          <a:prstGeom prst="rect">
            <a:avLst/>
          </a:prstGeom>
        </p:spPr>
      </p:pic>
      <p:sp>
        <p:nvSpPr>
          <p:cNvPr id="2" name="文本框 1"/>
          <p:cNvSpPr txBox="1"/>
          <p:nvPr/>
        </p:nvSpPr>
        <p:spPr>
          <a:xfrm>
            <a:off x="4430848" y="2930955"/>
            <a:ext cx="699698" cy="645160"/>
          </a:xfrm>
          <a:prstGeom prst="rect">
            <a:avLst/>
          </a:prstGeom>
          <a:noFill/>
        </p:spPr>
        <p:txBody>
          <a:bodyPr wrap="square" rtlCol="0">
            <a:spAutoFit/>
          </a:bodyPr>
          <a:lstStyle/>
          <a:p>
            <a:r>
              <a:rPr lang="en-US" altLang="zh-CN" sz="3600" dirty="0">
                <a:solidFill>
                  <a:schemeClr val="tx1">
                    <a:lumMod val="75000"/>
                    <a:lumOff val="25000"/>
                  </a:schemeClr>
                </a:solidFill>
                <a:latin typeface="+mj-ea"/>
                <a:ea typeface="+mj-ea"/>
              </a:rPr>
              <a:t>04</a:t>
            </a:r>
            <a:endParaRPr lang="en-US" altLang="zh-CN" sz="3600" dirty="0">
              <a:solidFill>
                <a:schemeClr val="tx1">
                  <a:lumMod val="75000"/>
                  <a:lumOff val="25000"/>
                </a:schemeClr>
              </a:solidFill>
              <a:latin typeface="+mj-ea"/>
              <a:ea typeface="+mj-ea"/>
            </a:endParaRPr>
          </a:p>
        </p:txBody>
      </p:sp>
      <p:sp>
        <p:nvSpPr>
          <p:cNvPr id="3" name="文本框 2"/>
          <p:cNvSpPr txBox="1"/>
          <p:nvPr/>
        </p:nvSpPr>
        <p:spPr>
          <a:xfrm>
            <a:off x="5223327" y="2890855"/>
            <a:ext cx="4902201" cy="707886"/>
          </a:xfrm>
          <a:prstGeom prst="rect">
            <a:avLst/>
          </a:prstGeom>
          <a:noFill/>
        </p:spPr>
        <p:txBody>
          <a:bodyPr wrap="square" rtlCol="0">
            <a:spAutoFit/>
          </a:bodyPr>
          <a:lstStyle/>
          <a:p>
            <a:r>
              <a:rPr lang="zh-CN" altLang="en-US" sz="4000" spc="300" dirty="0">
                <a:solidFill>
                  <a:schemeClr val="tx1">
                    <a:lumMod val="75000"/>
                    <a:lumOff val="25000"/>
                  </a:schemeClr>
                </a:solidFill>
                <a:latin typeface="+mj-ea"/>
                <a:ea typeface="+mj-ea"/>
              </a:rPr>
              <a:t>点击此处添加标题</a:t>
            </a:r>
            <a:endParaRPr lang="zh-CN" altLang="en-US" sz="4000" spc="300" dirty="0">
              <a:solidFill>
                <a:schemeClr val="tx1">
                  <a:lumMod val="75000"/>
                  <a:lumOff val="25000"/>
                </a:schemeClr>
              </a:solidFill>
              <a:latin typeface="+mj-ea"/>
              <a:ea typeface="+mj-ea"/>
            </a:endParaRPr>
          </a:p>
        </p:txBody>
      </p:sp>
      <p:pic>
        <p:nvPicPr>
          <p:cNvPr id="10" name="图片 9"/>
          <p:cNvPicPr>
            <a:picLocks noChangeAspect="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37308" t="138" r="32656"/>
          <a:stretch>
            <a:fillRect/>
          </a:stretch>
        </p:blipFill>
        <p:spPr>
          <a:xfrm>
            <a:off x="11082000" y="5085379"/>
            <a:ext cx="754602" cy="1773160"/>
          </a:xfrm>
          <a:custGeom>
            <a:avLst/>
            <a:gdLst>
              <a:gd name="connsiteX0" fmla="*/ 204379 w 1741126"/>
              <a:gd name="connsiteY0" fmla="*/ 2277302 h 4130415"/>
              <a:gd name="connsiteX1" fmla="*/ 206440 w 1741126"/>
              <a:gd name="connsiteY1" fmla="*/ 2282539 h 4130415"/>
              <a:gd name="connsiteX2" fmla="*/ 210943 w 1741126"/>
              <a:gd name="connsiteY2" fmla="*/ 2297786 h 4130415"/>
              <a:gd name="connsiteX3" fmla="*/ 211867 w 1741126"/>
              <a:gd name="connsiteY3" fmla="*/ 2302567 h 4130415"/>
              <a:gd name="connsiteX4" fmla="*/ 204379 w 1741126"/>
              <a:gd name="connsiteY4" fmla="*/ 2277302 h 4130415"/>
              <a:gd name="connsiteX5" fmla="*/ 1103902 w 1741126"/>
              <a:gd name="connsiteY5" fmla="*/ 59 h 4130415"/>
              <a:gd name="connsiteX6" fmla="*/ 1155200 w 1741126"/>
              <a:gd name="connsiteY6" fmla="*/ 44897 h 4130415"/>
              <a:gd name="connsiteX7" fmla="*/ 1217344 w 1741126"/>
              <a:gd name="connsiteY7" fmla="*/ 98163 h 4130415"/>
              <a:gd name="connsiteX8" fmla="*/ 1314998 w 1741126"/>
              <a:gd name="connsiteY8" fmla="*/ 80407 h 4130415"/>
              <a:gd name="connsiteX9" fmla="*/ 1368264 w 1741126"/>
              <a:gd name="connsiteY9" fmla="*/ 107040 h 4130415"/>
              <a:gd name="connsiteX10" fmla="*/ 1386019 w 1741126"/>
              <a:gd name="connsiteY10" fmla="*/ 133673 h 4130415"/>
              <a:gd name="connsiteX11" fmla="*/ 1403775 w 1741126"/>
              <a:gd name="connsiteY11" fmla="*/ 151429 h 4130415"/>
              <a:gd name="connsiteX12" fmla="*/ 1430408 w 1741126"/>
              <a:gd name="connsiteY12" fmla="*/ 169184 h 4130415"/>
              <a:gd name="connsiteX13" fmla="*/ 1439285 w 1741126"/>
              <a:gd name="connsiteY13" fmla="*/ 195817 h 4130415"/>
              <a:gd name="connsiteX14" fmla="*/ 1448163 w 1741126"/>
              <a:gd name="connsiteY14" fmla="*/ 284594 h 4130415"/>
              <a:gd name="connsiteX15" fmla="*/ 1439285 w 1741126"/>
              <a:gd name="connsiteY15" fmla="*/ 320104 h 4130415"/>
              <a:gd name="connsiteX16" fmla="*/ 1421530 w 1741126"/>
              <a:gd name="connsiteY16" fmla="*/ 373370 h 4130415"/>
              <a:gd name="connsiteX17" fmla="*/ 1412652 w 1741126"/>
              <a:gd name="connsiteY17" fmla="*/ 462147 h 4130415"/>
              <a:gd name="connsiteX18" fmla="*/ 1439285 w 1741126"/>
              <a:gd name="connsiteY18" fmla="*/ 479902 h 4130415"/>
              <a:gd name="connsiteX19" fmla="*/ 1474796 w 1741126"/>
              <a:gd name="connsiteY19" fmla="*/ 524291 h 4130415"/>
              <a:gd name="connsiteX20" fmla="*/ 1501429 w 1741126"/>
              <a:gd name="connsiteY20" fmla="*/ 542046 h 4130415"/>
              <a:gd name="connsiteX21" fmla="*/ 1528062 w 1741126"/>
              <a:gd name="connsiteY21" fmla="*/ 781743 h 4130415"/>
              <a:gd name="connsiteX22" fmla="*/ 1510307 w 1741126"/>
              <a:gd name="connsiteY22" fmla="*/ 861642 h 4130415"/>
              <a:gd name="connsiteX23" fmla="*/ 1500813 w 1741126"/>
              <a:gd name="connsiteY23" fmla="*/ 891212 h 4130415"/>
              <a:gd name="connsiteX24" fmla="*/ 1502223 w 1741126"/>
              <a:gd name="connsiteY24" fmla="*/ 884796 h 4130415"/>
              <a:gd name="connsiteX25" fmla="*/ 1503452 w 1741126"/>
              <a:gd name="connsiteY25" fmla="*/ 879779 h 4130415"/>
              <a:gd name="connsiteX26" fmla="*/ 1502285 w 1741126"/>
              <a:gd name="connsiteY26" fmla="*/ 884516 h 4130415"/>
              <a:gd name="connsiteX27" fmla="*/ 1502223 w 1741126"/>
              <a:gd name="connsiteY27" fmla="*/ 884796 h 4130415"/>
              <a:gd name="connsiteX28" fmla="*/ 1500238 w 1741126"/>
              <a:gd name="connsiteY28" fmla="*/ 892899 h 4130415"/>
              <a:gd name="connsiteX29" fmla="*/ 1492551 w 1741126"/>
              <a:gd name="connsiteY29" fmla="*/ 923786 h 4130415"/>
              <a:gd name="connsiteX30" fmla="*/ 1474796 w 1741126"/>
              <a:gd name="connsiteY30" fmla="*/ 950419 h 4130415"/>
              <a:gd name="connsiteX31" fmla="*/ 1448163 w 1741126"/>
              <a:gd name="connsiteY31" fmla="*/ 1154605 h 4130415"/>
              <a:gd name="connsiteX32" fmla="*/ 1474796 w 1741126"/>
              <a:gd name="connsiteY32" fmla="*/ 1190116 h 4130415"/>
              <a:gd name="connsiteX33" fmla="*/ 1492551 w 1741126"/>
              <a:gd name="connsiteY33" fmla="*/ 1216749 h 4130415"/>
              <a:gd name="connsiteX34" fmla="*/ 1536940 w 1741126"/>
              <a:gd name="connsiteY34" fmla="*/ 1261137 h 4130415"/>
              <a:gd name="connsiteX35" fmla="*/ 1590206 w 1741126"/>
              <a:gd name="connsiteY35" fmla="*/ 1314403 h 4130415"/>
              <a:gd name="connsiteX36" fmla="*/ 1625717 w 1741126"/>
              <a:gd name="connsiteY36" fmla="*/ 1376547 h 4130415"/>
              <a:gd name="connsiteX37" fmla="*/ 1643472 w 1741126"/>
              <a:gd name="connsiteY37" fmla="*/ 1403180 h 4130415"/>
              <a:gd name="connsiteX38" fmla="*/ 1652350 w 1741126"/>
              <a:gd name="connsiteY38" fmla="*/ 1536345 h 4130415"/>
              <a:gd name="connsiteX39" fmla="*/ 1634594 w 1741126"/>
              <a:gd name="connsiteY39" fmla="*/ 1678388 h 4130415"/>
              <a:gd name="connsiteX40" fmla="*/ 1616839 w 1741126"/>
              <a:gd name="connsiteY40" fmla="*/ 1731654 h 4130415"/>
              <a:gd name="connsiteX41" fmla="*/ 1607961 w 1741126"/>
              <a:gd name="connsiteY41" fmla="*/ 1767164 h 4130415"/>
              <a:gd name="connsiteX42" fmla="*/ 1598468 w 1741126"/>
              <a:gd name="connsiteY42" fmla="*/ 1796733 h 4130415"/>
              <a:gd name="connsiteX43" fmla="*/ 1599877 w 1741126"/>
              <a:gd name="connsiteY43" fmla="*/ 1790322 h 4130415"/>
              <a:gd name="connsiteX44" fmla="*/ 1601106 w 1741126"/>
              <a:gd name="connsiteY44" fmla="*/ 1785306 h 4130415"/>
              <a:gd name="connsiteX45" fmla="*/ 1599939 w 1741126"/>
              <a:gd name="connsiteY45" fmla="*/ 1790039 h 4130415"/>
              <a:gd name="connsiteX46" fmla="*/ 1599877 w 1741126"/>
              <a:gd name="connsiteY46" fmla="*/ 1790322 h 4130415"/>
              <a:gd name="connsiteX47" fmla="*/ 1597892 w 1741126"/>
              <a:gd name="connsiteY47" fmla="*/ 1798425 h 4130415"/>
              <a:gd name="connsiteX48" fmla="*/ 1590206 w 1741126"/>
              <a:gd name="connsiteY48" fmla="*/ 1829308 h 4130415"/>
              <a:gd name="connsiteX49" fmla="*/ 1563573 w 1741126"/>
              <a:gd name="connsiteY49" fmla="*/ 1873697 h 4130415"/>
              <a:gd name="connsiteX50" fmla="*/ 1543127 w 1741126"/>
              <a:gd name="connsiteY50" fmla="*/ 1901268 h 4130415"/>
              <a:gd name="connsiteX51" fmla="*/ 1540996 w 1741126"/>
              <a:gd name="connsiteY51" fmla="*/ 1899073 h 4130415"/>
              <a:gd name="connsiteX52" fmla="*/ 1540952 w 1741126"/>
              <a:gd name="connsiteY52" fmla="*/ 1898121 h 4130415"/>
              <a:gd name="connsiteX53" fmla="*/ 1540104 w 1741126"/>
              <a:gd name="connsiteY53" fmla="*/ 1898156 h 4130415"/>
              <a:gd name="connsiteX54" fmla="*/ 1540996 w 1741126"/>
              <a:gd name="connsiteY54" fmla="*/ 1899073 h 4130415"/>
              <a:gd name="connsiteX55" fmla="*/ 1541821 w 1741126"/>
              <a:gd name="connsiteY55" fmla="*/ 1917191 h 4130415"/>
              <a:gd name="connsiteX56" fmla="*/ 1536940 w 1741126"/>
              <a:gd name="connsiteY56" fmla="*/ 2033495 h 4130415"/>
              <a:gd name="connsiteX57" fmla="*/ 1510307 w 1741126"/>
              <a:gd name="connsiteY57" fmla="*/ 2282069 h 4130415"/>
              <a:gd name="connsiteX58" fmla="*/ 1501429 w 1741126"/>
              <a:gd name="connsiteY58" fmla="*/ 2308702 h 4130415"/>
              <a:gd name="connsiteX59" fmla="*/ 1483674 w 1741126"/>
              <a:gd name="connsiteY59" fmla="*/ 2361968 h 4130415"/>
              <a:gd name="connsiteX60" fmla="*/ 1457041 w 1741126"/>
              <a:gd name="connsiteY60" fmla="*/ 2379724 h 4130415"/>
              <a:gd name="connsiteX61" fmla="*/ 1403775 w 1741126"/>
              <a:gd name="connsiteY61" fmla="*/ 2450745 h 4130415"/>
              <a:gd name="connsiteX62" fmla="*/ 1368264 w 1741126"/>
              <a:gd name="connsiteY62" fmla="*/ 2495133 h 4130415"/>
              <a:gd name="connsiteX63" fmla="*/ 1359386 w 1741126"/>
              <a:gd name="connsiteY63" fmla="*/ 2619421 h 4130415"/>
              <a:gd name="connsiteX64" fmla="*/ 1403775 w 1741126"/>
              <a:gd name="connsiteY64" fmla="*/ 2654931 h 4130415"/>
              <a:gd name="connsiteX65" fmla="*/ 1421530 w 1741126"/>
              <a:gd name="connsiteY65" fmla="*/ 2681564 h 4130415"/>
              <a:gd name="connsiteX66" fmla="*/ 1474796 w 1741126"/>
              <a:gd name="connsiteY66" fmla="*/ 2708197 h 4130415"/>
              <a:gd name="connsiteX67" fmla="*/ 1501429 w 1741126"/>
              <a:gd name="connsiteY67" fmla="*/ 2717075 h 4130415"/>
              <a:gd name="connsiteX68" fmla="*/ 1554695 w 1741126"/>
              <a:gd name="connsiteY68" fmla="*/ 2734830 h 4130415"/>
              <a:gd name="connsiteX69" fmla="*/ 1687860 w 1741126"/>
              <a:gd name="connsiteY69" fmla="*/ 2743708 h 4130415"/>
              <a:gd name="connsiteX70" fmla="*/ 1732249 w 1741126"/>
              <a:gd name="connsiteY70" fmla="*/ 2770341 h 4130415"/>
              <a:gd name="connsiteX71" fmla="*/ 1741126 w 1741126"/>
              <a:gd name="connsiteY71" fmla="*/ 2939017 h 4130415"/>
              <a:gd name="connsiteX72" fmla="*/ 1732249 w 1741126"/>
              <a:gd name="connsiteY72" fmla="*/ 3107693 h 4130415"/>
              <a:gd name="connsiteX73" fmla="*/ 1714493 w 1741126"/>
              <a:gd name="connsiteY73" fmla="*/ 3160959 h 4130415"/>
              <a:gd name="connsiteX74" fmla="*/ 1687860 w 1741126"/>
              <a:gd name="connsiteY74" fmla="*/ 3178714 h 4130415"/>
              <a:gd name="connsiteX75" fmla="*/ 1678983 w 1741126"/>
              <a:gd name="connsiteY75" fmla="*/ 3205347 h 4130415"/>
              <a:gd name="connsiteX76" fmla="*/ 1625717 w 1741126"/>
              <a:gd name="connsiteY76" fmla="*/ 3276368 h 4130415"/>
              <a:gd name="connsiteX77" fmla="*/ 1616839 w 1741126"/>
              <a:gd name="connsiteY77" fmla="*/ 3303001 h 4130415"/>
              <a:gd name="connsiteX78" fmla="*/ 1572451 w 1741126"/>
              <a:gd name="connsiteY78" fmla="*/ 3356267 h 4130415"/>
              <a:gd name="connsiteX79" fmla="*/ 1554695 w 1741126"/>
              <a:gd name="connsiteY79" fmla="*/ 3374023 h 4130415"/>
              <a:gd name="connsiteX80" fmla="*/ 1545818 w 1741126"/>
              <a:gd name="connsiteY80" fmla="*/ 3400656 h 4130415"/>
              <a:gd name="connsiteX81" fmla="*/ 1519185 w 1741126"/>
              <a:gd name="connsiteY81" fmla="*/ 3418411 h 4130415"/>
              <a:gd name="connsiteX82" fmla="*/ 1501429 w 1741126"/>
              <a:gd name="connsiteY82" fmla="*/ 3445044 h 4130415"/>
              <a:gd name="connsiteX83" fmla="*/ 1474796 w 1741126"/>
              <a:gd name="connsiteY83" fmla="*/ 3471677 h 4130415"/>
              <a:gd name="connsiteX84" fmla="*/ 1430408 w 1741126"/>
              <a:gd name="connsiteY84" fmla="*/ 3524943 h 4130415"/>
              <a:gd name="connsiteX85" fmla="*/ 1403775 w 1741126"/>
              <a:gd name="connsiteY85" fmla="*/ 3542698 h 4130415"/>
              <a:gd name="connsiteX86" fmla="*/ 1359386 w 1741126"/>
              <a:gd name="connsiteY86" fmla="*/ 3578209 h 4130415"/>
              <a:gd name="connsiteX87" fmla="*/ 1297243 w 1741126"/>
              <a:gd name="connsiteY87" fmla="*/ 3604842 h 4130415"/>
              <a:gd name="connsiteX88" fmla="*/ 1243977 w 1741126"/>
              <a:gd name="connsiteY88" fmla="*/ 3631475 h 4130415"/>
              <a:gd name="connsiteX89" fmla="*/ 1217344 w 1741126"/>
              <a:gd name="connsiteY89" fmla="*/ 3658108 h 4130415"/>
              <a:gd name="connsiteX90" fmla="*/ 1172955 w 1741126"/>
              <a:gd name="connsiteY90" fmla="*/ 3702497 h 4130415"/>
              <a:gd name="connsiteX91" fmla="*/ 1155200 w 1741126"/>
              <a:gd name="connsiteY91" fmla="*/ 3729130 h 4130415"/>
              <a:gd name="connsiteX92" fmla="*/ 1110812 w 1741126"/>
              <a:gd name="connsiteY92" fmla="*/ 3791273 h 4130415"/>
              <a:gd name="connsiteX93" fmla="*/ 1101934 w 1741126"/>
              <a:gd name="connsiteY93" fmla="*/ 3862295 h 4130415"/>
              <a:gd name="connsiteX94" fmla="*/ 1084179 w 1741126"/>
              <a:gd name="connsiteY94" fmla="*/ 4004337 h 4130415"/>
              <a:gd name="connsiteX95" fmla="*/ 1066423 w 1741126"/>
              <a:gd name="connsiteY95" fmla="*/ 4057603 h 4130415"/>
              <a:gd name="connsiteX96" fmla="*/ 1030913 w 1741126"/>
              <a:gd name="connsiteY96" fmla="*/ 4101992 h 4130415"/>
              <a:gd name="connsiteX97" fmla="*/ 1004280 w 1741126"/>
              <a:gd name="connsiteY97" fmla="*/ 4110869 h 4130415"/>
              <a:gd name="connsiteX98" fmla="*/ 977647 w 1741126"/>
              <a:gd name="connsiteY98" fmla="*/ 4128625 h 4130415"/>
              <a:gd name="connsiteX99" fmla="*/ 965994 w 1741126"/>
              <a:gd name="connsiteY99" fmla="*/ 4130415 h 4130415"/>
              <a:gd name="connsiteX100" fmla="*/ 833356 w 1741126"/>
              <a:gd name="connsiteY100" fmla="*/ 4130415 h 4130415"/>
              <a:gd name="connsiteX101" fmla="*/ 826726 w 1741126"/>
              <a:gd name="connsiteY101" fmla="*/ 4128625 h 4130415"/>
              <a:gd name="connsiteX102" fmla="*/ 808971 w 1741126"/>
              <a:gd name="connsiteY102" fmla="*/ 4110869 h 4130415"/>
              <a:gd name="connsiteX103" fmla="*/ 755705 w 1741126"/>
              <a:gd name="connsiteY103" fmla="*/ 4093114 h 4130415"/>
              <a:gd name="connsiteX104" fmla="*/ 729072 w 1741126"/>
              <a:gd name="connsiteY104" fmla="*/ 4066481 h 4130415"/>
              <a:gd name="connsiteX105" fmla="*/ 675806 w 1741126"/>
              <a:gd name="connsiteY105" fmla="*/ 4048726 h 4130415"/>
              <a:gd name="connsiteX106" fmla="*/ 649173 w 1741126"/>
              <a:gd name="connsiteY106" fmla="*/ 4030970 h 4130415"/>
              <a:gd name="connsiteX107" fmla="*/ 569274 w 1741126"/>
              <a:gd name="connsiteY107" fmla="*/ 3986582 h 4130415"/>
              <a:gd name="connsiteX108" fmla="*/ 533763 w 1741126"/>
              <a:gd name="connsiteY108" fmla="*/ 3951071 h 4130415"/>
              <a:gd name="connsiteX109" fmla="*/ 489375 w 1741126"/>
              <a:gd name="connsiteY109" fmla="*/ 3915561 h 4130415"/>
              <a:gd name="connsiteX110" fmla="*/ 462742 w 1741126"/>
              <a:gd name="connsiteY110" fmla="*/ 3906683 h 4130415"/>
              <a:gd name="connsiteX111" fmla="*/ 391720 w 1741126"/>
              <a:gd name="connsiteY111" fmla="*/ 3853417 h 4130415"/>
              <a:gd name="connsiteX112" fmla="*/ 373965 w 1741126"/>
              <a:gd name="connsiteY112" fmla="*/ 3826784 h 4130415"/>
              <a:gd name="connsiteX113" fmla="*/ 347332 w 1741126"/>
              <a:gd name="connsiteY113" fmla="*/ 3809029 h 4130415"/>
              <a:gd name="connsiteX114" fmla="*/ 285188 w 1741126"/>
              <a:gd name="connsiteY114" fmla="*/ 3729130 h 4130415"/>
              <a:gd name="connsiteX115" fmla="*/ 267433 w 1741126"/>
              <a:gd name="connsiteY115" fmla="*/ 3711374 h 4130415"/>
              <a:gd name="connsiteX116" fmla="*/ 240800 w 1741126"/>
              <a:gd name="connsiteY116" fmla="*/ 3658108 h 4130415"/>
              <a:gd name="connsiteX117" fmla="*/ 205289 w 1741126"/>
              <a:gd name="connsiteY117" fmla="*/ 3604842 h 4130415"/>
              <a:gd name="connsiteX118" fmla="*/ 196412 w 1741126"/>
              <a:gd name="connsiteY118" fmla="*/ 3560454 h 4130415"/>
              <a:gd name="connsiteX119" fmla="*/ 178656 w 1741126"/>
              <a:gd name="connsiteY119" fmla="*/ 3507188 h 4130415"/>
              <a:gd name="connsiteX120" fmla="*/ 169779 w 1741126"/>
              <a:gd name="connsiteY120" fmla="*/ 3471677 h 4130415"/>
              <a:gd name="connsiteX121" fmla="*/ 152023 w 1741126"/>
              <a:gd name="connsiteY121" fmla="*/ 3453922 h 4130415"/>
              <a:gd name="connsiteX122" fmla="*/ 125390 w 1741126"/>
              <a:gd name="connsiteY122" fmla="*/ 3365145 h 4130415"/>
              <a:gd name="connsiteX123" fmla="*/ 98757 w 1741126"/>
              <a:gd name="connsiteY123" fmla="*/ 3338512 h 4130415"/>
              <a:gd name="connsiteX124" fmla="*/ 81002 w 1741126"/>
              <a:gd name="connsiteY124" fmla="*/ 3276368 h 4130415"/>
              <a:gd name="connsiteX125" fmla="*/ 63247 w 1741126"/>
              <a:gd name="connsiteY125" fmla="*/ 3249735 h 4130415"/>
              <a:gd name="connsiteX126" fmla="*/ 27736 w 1741126"/>
              <a:gd name="connsiteY126" fmla="*/ 3196469 h 4130415"/>
              <a:gd name="connsiteX127" fmla="*/ 27736 w 1741126"/>
              <a:gd name="connsiteY127" fmla="*/ 3018916 h 4130415"/>
              <a:gd name="connsiteX128" fmla="*/ 45491 w 1741126"/>
              <a:gd name="connsiteY128" fmla="*/ 2992283 h 4130415"/>
              <a:gd name="connsiteX129" fmla="*/ 143146 w 1741126"/>
              <a:gd name="connsiteY129" fmla="*/ 2965650 h 4130415"/>
              <a:gd name="connsiteX130" fmla="*/ 196412 w 1741126"/>
              <a:gd name="connsiteY130" fmla="*/ 2947895 h 4130415"/>
              <a:gd name="connsiteX131" fmla="*/ 231922 w 1741126"/>
              <a:gd name="connsiteY131" fmla="*/ 2939017 h 4130415"/>
              <a:gd name="connsiteX132" fmla="*/ 258555 w 1741126"/>
              <a:gd name="connsiteY132" fmla="*/ 2930139 h 4130415"/>
              <a:gd name="connsiteX133" fmla="*/ 267433 w 1741126"/>
              <a:gd name="connsiteY133" fmla="*/ 2495133 h 4130415"/>
              <a:gd name="connsiteX134" fmla="*/ 249678 w 1741126"/>
              <a:gd name="connsiteY134" fmla="*/ 2424112 h 4130415"/>
              <a:gd name="connsiteX135" fmla="*/ 240800 w 1741126"/>
              <a:gd name="connsiteY135" fmla="*/ 2397479 h 4130415"/>
              <a:gd name="connsiteX136" fmla="*/ 223045 w 1741126"/>
              <a:gd name="connsiteY136" fmla="*/ 2344213 h 4130415"/>
              <a:gd name="connsiteX137" fmla="*/ 214167 w 1741126"/>
              <a:gd name="connsiteY137" fmla="*/ 2308702 h 4130415"/>
              <a:gd name="connsiteX138" fmla="*/ 210943 w 1741126"/>
              <a:gd name="connsiteY138" fmla="*/ 2297786 h 4130415"/>
              <a:gd name="connsiteX139" fmla="*/ 207444 w 1741126"/>
              <a:gd name="connsiteY139" fmla="*/ 2279678 h 4130415"/>
              <a:gd name="connsiteX140" fmla="*/ 196412 w 1741126"/>
              <a:gd name="connsiteY140" fmla="*/ 2228803 h 4130415"/>
              <a:gd name="connsiteX141" fmla="*/ 187534 w 1741126"/>
              <a:gd name="connsiteY141" fmla="*/ 2202170 h 4130415"/>
              <a:gd name="connsiteX142" fmla="*/ 178656 w 1741126"/>
              <a:gd name="connsiteY142" fmla="*/ 1882574 h 4130415"/>
              <a:gd name="connsiteX143" fmla="*/ 160901 w 1741126"/>
              <a:gd name="connsiteY143" fmla="*/ 1811553 h 4130415"/>
              <a:gd name="connsiteX144" fmla="*/ 152023 w 1741126"/>
              <a:gd name="connsiteY144" fmla="*/ 1784920 h 4130415"/>
              <a:gd name="connsiteX145" fmla="*/ 134268 w 1741126"/>
              <a:gd name="connsiteY145" fmla="*/ 1731654 h 4130415"/>
              <a:gd name="connsiteX146" fmla="*/ 81002 w 1741126"/>
              <a:gd name="connsiteY146" fmla="*/ 1678388 h 4130415"/>
              <a:gd name="connsiteX147" fmla="*/ 63247 w 1741126"/>
              <a:gd name="connsiteY147" fmla="*/ 1651755 h 4130415"/>
              <a:gd name="connsiteX148" fmla="*/ 36614 w 1741126"/>
              <a:gd name="connsiteY148" fmla="*/ 1607366 h 4130415"/>
              <a:gd name="connsiteX149" fmla="*/ 9981 w 1741126"/>
              <a:gd name="connsiteY149" fmla="*/ 1554100 h 4130415"/>
              <a:gd name="connsiteX150" fmla="*/ 1103 w 1741126"/>
              <a:gd name="connsiteY150" fmla="*/ 1483079 h 4130415"/>
              <a:gd name="connsiteX151" fmla="*/ 27736 w 1741126"/>
              <a:gd name="connsiteY151" fmla="*/ 1456446 h 4130415"/>
              <a:gd name="connsiteX152" fmla="*/ 178656 w 1741126"/>
              <a:gd name="connsiteY152" fmla="*/ 1447568 h 4130415"/>
              <a:gd name="connsiteX153" fmla="*/ 258555 w 1741126"/>
              <a:gd name="connsiteY153" fmla="*/ 1474201 h 4130415"/>
              <a:gd name="connsiteX154" fmla="*/ 311821 w 1741126"/>
              <a:gd name="connsiteY154" fmla="*/ 1509712 h 4130415"/>
              <a:gd name="connsiteX155" fmla="*/ 338454 w 1741126"/>
              <a:gd name="connsiteY155" fmla="*/ 1500834 h 4130415"/>
              <a:gd name="connsiteX156" fmla="*/ 365087 w 1741126"/>
              <a:gd name="connsiteY156" fmla="*/ 1447568 h 4130415"/>
              <a:gd name="connsiteX157" fmla="*/ 382843 w 1741126"/>
              <a:gd name="connsiteY157" fmla="*/ 1243382 h 4130415"/>
              <a:gd name="connsiteX158" fmla="*/ 400598 w 1741126"/>
              <a:gd name="connsiteY158" fmla="*/ 1190116 h 4130415"/>
              <a:gd name="connsiteX159" fmla="*/ 418353 w 1741126"/>
              <a:gd name="connsiteY159" fmla="*/ 1163483 h 4130415"/>
              <a:gd name="connsiteX160" fmla="*/ 444986 w 1741126"/>
              <a:gd name="connsiteY160" fmla="*/ 1154605 h 4130415"/>
              <a:gd name="connsiteX161" fmla="*/ 498252 w 1741126"/>
              <a:gd name="connsiteY161" fmla="*/ 1136850 h 4130415"/>
              <a:gd name="connsiteX162" fmla="*/ 551518 w 1741126"/>
              <a:gd name="connsiteY162" fmla="*/ 1083584 h 4130415"/>
              <a:gd name="connsiteX163" fmla="*/ 578151 w 1741126"/>
              <a:gd name="connsiteY163" fmla="*/ 1065829 h 4130415"/>
              <a:gd name="connsiteX164" fmla="*/ 587029 w 1741126"/>
              <a:gd name="connsiteY164" fmla="*/ 1039196 h 4130415"/>
              <a:gd name="connsiteX165" fmla="*/ 595907 w 1741126"/>
              <a:gd name="connsiteY165" fmla="*/ 737355 h 4130415"/>
              <a:gd name="connsiteX166" fmla="*/ 542641 w 1741126"/>
              <a:gd name="connsiteY166" fmla="*/ 666333 h 4130415"/>
              <a:gd name="connsiteX167" fmla="*/ 480497 w 1741126"/>
              <a:gd name="connsiteY167" fmla="*/ 613067 h 4130415"/>
              <a:gd name="connsiteX168" fmla="*/ 453864 w 1741126"/>
              <a:gd name="connsiteY168" fmla="*/ 595312 h 4130415"/>
              <a:gd name="connsiteX169" fmla="*/ 427231 w 1741126"/>
              <a:gd name="connsiteY169" fmla="*/ 586434 h 4130415"/>
              <a:gd name="connsiteX170" fmla="*/ 409476 w 1741126"/>
              <a:gd name="connsiteY170" fmla="*/ 559801 h 4130415"/>
              <a:gd name="connsiteX171" fmla="*/ 356210 w 1741126"/>
              <a:gd name="connsiteY171" fmla="*/ 524291 h 4130415"/>
              <a:gd name="connsiteX172" fmla="*/ 338454 w 1741126"/>
              <a:gd name="connsiteY172" fmla="*/ 506535 h 4130415"/>
              <a:gd name="connsiteX173" fmla="*/ 311821 w 1741126"/>
              <a:gd name="connsiteY173" fmla="*/ 488780 h 4130415"/>
              <a:gd name="connsiteX174" fmla="*/ 294066 w 1741126"/>
              <a:gd name="connsiteY174" fmla="*/ 462147 h 4130415"/>
              <a:gd name="connsiteX175" fmla="*/ 267433 w 1741126"/>
              <a:gd name="connsiteY175" fmla="*/ 435514 h 4130415"/>
              <a:gd name="connsiteX176" fmla="*/ 258555 w 1741126"/>
              <a:gd name="connsiteY176" fmla="*/ 222450 h 4130415"/>
              <a:gd name="connsiteX177" fmla="*/ 267433 w 1741126"/>
              <a:gd name="connsiteY177" fmla="*/ 195817 h 4130415"/>
              <a:gd name="connsiteX178" fmla="*/ 365087 w 1741126"/>
              <a:gd name="connsiteY178" fmla="*/ 160306 h 4130415"/>
              <a:gd name="connsiteX179" fmla="*/ 391720 w 1741126"/>
              <a:gd name="connsiteY179" fmla="*/ 169184 h 4130415"/>
              <a:gd name="connsiteX180" fmla="*/ 444986 w 1741126"/>
              <a:gd name="connsiteY180" fmla="*/ 186939 h 4130415"/>
              <a:gd name="connsiteX181" fmla="*/ 507130 w 1741126"/>
              <a:gd name="connsiteY181" fmla="*/ 257961 h 4130415"/>
              <a:gd name="connsiteX182" fmla="*/ 560396 w 1741126"/>
              <a:gd name="connsiteY182" fmla="*/ 302349 h 4130415"/>
              <a:gd name="connsiteX183" fmla="*/ 604785 w 1741126"/>
              <a:gd name="connsiteY183" fmla="*/ 337860 h 4130415"/>
              <a:gd name="connsiteX184" fmla="*/ 737950 w 1741126"/>
              <a:gd name="connsiteY184" fmla="*/ 346737 h 4130415"/>
              <a:gd name="connsiteX185" fmla="*/ 764583 w 1741126"/>
              <a:gd name="connsiteY185" fmla="*/ 337860 h 4130415"/>
              <a:gd name="connsiteX186" fmla="*/ 773460 w 1741126"/>
              <a:gd name="connsiteY186" fmla="*/ 284594 h 4130415"/>
              <a:gd name="connsiteX187" fmla="*/ 755705 w 1741126"/>
              <a:gd name="connsiteY187" fmla="*/ 231328 h 4130415"/>
              <a:gd name="connsiteX188" fmla="*/ 746827 w 1741126"/>
              <a:gd name="connsiteY188" fmla="*/ 142551 h 4130415"/>
              <a:gd name="connsiteX189" fmla="*/ 755705 w 1741126"/>
              <a:gd name="connsiteY189" fmla="*/ 115918 h 4130415"/>
              <a:gd name="connsiteX190" fmla="*/ 773460 w 1741126"/>
              <a:gd name="connsiteY190" fmla="*/ 62652 h 4130415"/>
              <a:gd name="connsiteX191" fmla="*/ 808971 w 1741126"/>
              <a:gd name="connsiteY191" fmla="*/ 27141 h 4130415"/>
              <a:gd name="connsiteX192" fmla="*/ 835604 w 1741126"/>
              <a:gd name="connsiteY192" fmla="*/ 9386 h 4130415"/>
              <a:gd name="connsiteX193" fmla="*/ 968769 w 1741126"/>
              <a:gd name="connsiteY193" fmla="*/ 508 h 4130415"/>
              <a:gd name="connsiteX194" fmla="*/ 1103902 w 1741126"/>
              <a:gd name="connsiteY194" fmla="*/ 59 h 4130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Lst>
            <a:rect l="l" t="t" r="r" b="b"/>
            <a:pathLst>
              <a:path w="1741126" h="4130415">
                <a:moveTo>
                  <a:pt x="204379" y="2277302"/>
                </a:moveTo>
                <a:cubicBezTo>
                  <a:pt x="204349" y="2276466"/>
                  <a:pt x="204923" y="2277759"/>
                  <a:pt x="206440" y="2282539"/>
                </a:cubicBezTo>
                <a:lnTo>
                  <a:pt x="210943" y="2297786"/>
                </a:lnTo>
                <a:lnTo>
                  <a:pt x="211867" y="2302567"/>
                </a:lnTo>
                <a:cubicBezTo>
                  <a:pt x="214267" y="2318051"/>
                  <a:pt x="204497" y="2280645"/>
                  <a:pt x="204379" y="2277302"/>
                </a:cubicBezTo>
                <a:close/>
                <a:moveTo>
                  <a:pt x="1103902" y="59"/>
                </a:moveTo>
                <a:cubicBezTo>
                  <a:pt x="1116849" y="806"/>
                  <a:pt x="1115824" y="9101"/>
                  <a:pt x="1155200" y="44897"/>
                </a:cubicBezTo>
                <a:cubicBezTo>
                  <a:pt x="1175388" y="63249"/>
                  <a:pt x="1196629" y="80408"/>
                  <a:pt x="1217344" y="98163"/>
                </a:cubicBezTo>
                <a:cubicBezTo>
                  <a:pt x="1233620" y="95204"/>
                  <a:pt x="1276603" y="78007"/>
                  <a:pt x="1314998" y="80407"/>
                </a:cubicBezTo>
                <a:cubicBezTo>
                  <a:pt x="1330401" y="81370"/>
                  <a:pt x="1358190" y="96966"/>
                  <a:pt x="1368264" y="107040"/>
                </a:cubicBezTo>
                <a:cubicBezTo>
                  <a:pt x="1375809" y="114585"/>
                  <a:pt x="1379354" y="125341"/>
                  <a:pt x="1386019" y="133673"/>
                </a:cubicBezTo>
                <a:cubicBezTo>
                  <a:pt x="1391248" y="140209"/>
                  <a:pt x="1397239" y="146200"/>
                  <a:pt x="1403775" y="151429"/>
                </a:cubicBezTo>
                <a:cubicBezTo>
                  <a:pt x="1412107" y="158094"/>
                  <a:pt x="1423743" y="160852"/>
                  <a:pt x="1430408" y="169184"/>
                </a:cubicBezTo>
                <a:cubicBezTo>
                  <a:pt x="1436254" y="176491"/>
                  <a:pt x="1437862" y="186568"/>
                  <a:pt x="1439285" y="195817"/>
                </a:cubicBezTo>
                <a:cubicBezTo>
                  <a:pt x="1443807" y="225211"/>
                  <a:pt x="1445204" y="255002"/>
                  <a:pt x="1448163" y="284594"/>
                </a:cubicBezTo>
                <a:lnTo>
                  <a:pt x="1439285" y="320104"/>
                </a:lnTo>
                <a:cubicBezTo>
                  <a:pt x="1434746" y="338261"/>
                  <a:pt x="1424979" y="354975"/>
                  <a:pt x="1421530" y="373370"/>
                </a:cubicBezTo>
                <a:cubicBezTo>
                  <a:pt x="1416049" y="402601"/>
                  <a:pt x="1415611" y="432555"/>
                  <a:pt x="1412652" y="462147"/>
                </a:cubicBezTo>
                <a:cubicBezTo>
                  <a:pt x="1421530" y="468065"/>
                  <a:pt x="1430953" y="473237"/>
                  <a:pt x="1439285" y="479902"/>
                </a:cubicBezTo>
                <a:cubicBezTo>
                  <a:pt x="1457357" y="494359"/>
                  <a:pt x="1461612" y="504515"/>
                  <a:pt x="1474796" y="524291"/>
                </a:cubicBezTo>
                <a:cubicBezTo>
                  <a:pt x="1483674" y="530209"/>
                  <a:pt x="1493884" y="534502"/>
                  <a:pt x="1501429" y="542046"/>
                </a:cubicBezTo>
                <a:cubicBezTo>
                  <a:pt x="1557373" y="597988"/>
                  <a:pt x="1527022" y="756778"/>
                  <a:pt x="1528062" y="781743"/>
                </a:cubicBezTo>
                <a:cubicBezTo>
                  <a:pt x="1521959" y="812260"/>
                  <a:pt x="1518667" y="832384"/>
                  <a:pt x="1510307" y="861642"/>
                </a:cubicBezTo>
                <a:cubicBezTo>
                  <a:pt x="1500755" y="895075"/>
                  <a:pt x="1499773" y="896560"/>
                  <a:pt x="1500813" y="891212"/>
                </a:cubicBezTo>
                <a:lnTo>
                  <a:pt x="1502223" y="884796"/>
                </a:lnTo>
                <a:lnTo>
                  <a:pt x="1503452" y="879779"/>
                </a:lnTo>
                <a:cubicBezTo>
                  <a:pt x="1504428" y="875715"/>
                  <a:pt x="1503392" y="879774"/>
                  <a:pt x="1502285" y="884516"/>
                </a:cubicBezTo>
                <a:lnTo>
                  <a:pt x="1502223" y="884796"/>
                </a:lnTo>
                <a:lnTo>
                  <a:pt x="1500238" y="892899"/>
                </a:lnTo>
                <a:cubicBezTo>
                  <a:pt x="1498502" y="899924"/>
                  <a:pt x="1496020" y="909909"/>
                  <a:pt x="1492551" y="923786"/>
                </a:cubicBezTo>
                <a:lnTo>
                  <a:pt x="1474796" y="950419"/>
                </a:lnTo>
                <a:cubicBezTo>
                  <a:pt x="1445385" y="994536"/>
                  <a:pt x="1446616" y="1138362"/>
                  <a:pt x="1448163" y="1154605"/>
                </a:cubicBezTo>
                <a:cubicBezTo>
                  <a:pt x="1449566" y="1169335"/>
                  <a:pt x="1466196" y="1178076"/>
                  <a:pt x="1474796" y="1190116"/>
                </a:cubicBezTo>
                <a:cubicBezTo>
                  <a:pt x="1480998" y="1198798"/>
                  <a:pt x="1486633" y="1207871"/>
                  <a:pt x="1492551" y="1216749"/>
                </a:cubicBezTo>
                <a:cubicBezTo>
                  <a:pt x="1528063" y="1240422"/>
                  <a:pt x="1513267" y="1225626"/>
                  <a:pt x="1536940" y="1261137"/>
                </a:cubicBezTo>
                <a:cubicBezTo>
                  <a:pt x="1550868" y="1282030"/>
                  <a:pt x="1573524" y="1295636"/>
                  <a:pt x="1590206" y="1314403"/>
                </a:cubicBezTo>
                <a:cubicBezTo>
                  <a:pt x="1607507" y="1333866"/>
                  <a:pt x="1612858" y="1354044"/>
                  <a:pt x="1625717" y="1376547"/>
                </a:cubicBezTo>
                <a:cubicBezTo>
                  <a:pt x="1631011" y="1385811"/>
                  <a:pt x="1641718" y="1392656"/>
                  <a:pt x="1643472" y="1403180"/>
                </a:cubicBezTo>
                <a:cubicBezTo>
                  <a:pt x="1650786" y="1447062"/>
                  <a:pt x="1649391" y="1491957"/>
                  <a:pt x="1652350" y="1536345"/>
                </a:cubicBezTo>
                <a:cubicBezTo>
                  <a:pt x="1641681" y="1643033"/>
                  <a:pt x="1648361" y="1595787"/>
                  <a:pt x="1634594" y="1678388"/>
                </a:cubicBezTo>
                <a:cubicBezTo>
                  <a:pt x="1631517" y="1696849"/>
                  <a:pt x="1622217" y="1713728"/>
                  <a:pt x="1616839" y="1731654"/>
                </a:cubicBezTo>
                <a:cubicBezTo>
                  <a:pt x="1613333" y="1743340"/>
                  <a:pt x="1611313" y="1755432"/>
                  <a:pt x="1607961" y="1767164"/>
                </a:cubicBezTo>
                <a:cubicBezTo>
                  <a:pt x="1598410" y="1800592"/>
                  <a:pt x="1597428" y="1802079"/>
                  <a:pt x="1598468" y="1796733"/>
                </a:cubicBezTo>
                <a:lnTo>
                  <a:pt x="1599877" y="1790322"/>
                </a:lnTo>
                <a:lnTo>
                  <a:pt x="1601106" y="1785306"/>
                </a:lnTo>
                <a:cubicBezTo>
                  <a:pt x="1602082" y="1781241"/>
                  <a:pt x="1601046" y="1785299"/>
                  <a:pt x="1599939" y="1790039"/>
                </a:cubicBezTo>
                <a:lnTo>
                  <a:pt x="1599877" y="1790322"/>
                </a:lnTo>
                <a:lnTo>
                  <a:pt x="1597892" y="1798425"/>
                </a:lnTo>
                <a:cubicBezTo>
                  <a:pt x="1596156" y="1805449"/>
                  <a:pt x="1593675" y="1815433"/>
                  <a:pt x="1590206" y="1829308"/>
                </a:cubicBezTo>
                <a:cubicBezTo>
                  <a:pt x="1555526" y="1863989"/>
                  <a:pt x="1586622" y="1827599"/>
                  <a:pt x="1563573" y="1873697"/>
                </a:cubicBezTo>
                <a:cubicBezTo>
                  <a:pt x="1552557" y="1895729"/>
                  <a:pt x="1546409" y="1901365"/>
                  <a:pt x="1543127" y="1901268"/>
                </a:cubicBezTo>
                <a:lnTo>
                  <a:pt x="1540996" y="1899073"/>
                </a:lnTo>
                <a:lnTo>
                  <a:pt x="1540952" y="1898121"/>
                </a:lnTo>
                <a:cubicBezTo>
                  <a:pt x="1540138" y="1891426"/>
                  <a:pt x="1539189" y="1894992"/>
                  <a:pt x="1540104" y="1898156"/>
                </a:cubicBezTo>
                <a:lnTo>
                  <a:pt x="1540996" y="1899073"/>
                </a:lnTo>
                <a:lnTo>
                  <a:pt x="1541821" y="1917191"/>
                </a:lnTo>
                <a:cubicBezTo>
                  <a:pt x="1541998" y="1936813"/>
                  <a:pt x="1541038" y="1972027"/>
                  <a:pt x="1536940" y="2033495"/>
                </a:cubicBezTo>
                <a:cubicBezTo>
                  <a:pt x="1531187" y="2119783"/>
                  <a:pt x="1520796" y="2198157"/>
                  <a:pt x="1510307" y="2282069"/>
                </a:cubicBezTo>
                <a:lnTo>
                  <a:pt x="1501429" y="2308702"/>
                </a:lnTo>
                <a:lnTo>
                  <a:pt x="1483674" y="2361968"/>
                </a:lnTo>
                <a:cubicBezTo>
                  <a:pt x="1474796" y="2367887"/>
                  <a:pt x="1465373" y="2373059"/>
                  <a:pt x="1457041" y="2379724"/>
                </a:cubicBezTo>
                <a:cubicBezTo>
                  <a:pt x="1431587" y="2400087"/>
                  <a:pt x="1425084" y="2422333"/>
                  <a:pt x="1403775" y="2450745"/>
                </a:cubicBezTo>
                <a:cubicBezTo>
                  <a:pt x="1393422" y="2464548"/>
                  <a:pt x="1371607" y="2476190"/>
                  <a:pt x="1368264" y="2495133"/>
                </a:cubicBezTo>
                <a:cubicBezTo>
                  <a:pt x="1361046" y="2536036"/>
                  <a:pt x="1362345" y="2577992"/>
                  <a:pt x="1359386" y="2619421"/>
                </a:cubicBezTo>
                <a:cubicBezTo>
                  <a:pt x="1379159" y="2632603"/>
                  <a:pt x="1389319" y="2636861"/>
                  <a:pt x="1403775" y="2654931"/>
                </a:cubicBezTo>
                <a:cubicBezTo>
                  <a:pt x="1410440" y="2663262"/>
                  <a:pt x="1415612" y="2672686"/>
                  <a:pt x="1421530" y="2681564"/>
                </a:cubicBezTo>
                <a:cubicBezTo>
                  <a:pt x="1458285" y="2693816"/>
                  <a:pt x="1440377" y="2685251"/>
                  <a:pt x="1474796" y="2708197"/>
                </a:cubicBezTo>
                <a:cubicBezTo>
                  <a:pt x="1482582" y="2713388"/>
                  <a:pt x="1492551" y="2714116"/>
                  <a:pt x="1501429" y="2717075"/>
                </a:cubicBezTo>
                <a:lnTo>
                  <a:pt x="1554695" y="2734830"/>
                </a:lnTo>
                <a:cubicBezTo>
                  <a:pt x="1599083" y="2737789"/>
                  <a:pt x="1643645" y="2738795"/>
                  <a:pt x="1687860" y="2743708"/>
                </a:cubicBezTo>
                <a:cubicBezTo>
                  <a:pt x="1697584" y="2744788"/>
                  <a:pt x="1730102" y="2755311"/>
                  <a:pt x="1732249" y="2770341"/>
                </a:cubicBezTo>
                <a:cubicBezTo>
                  <a:pt x="1740211" y="2826078"/>
                  <a:pt x="1741126" y="2882714"/>
                  <a:pt x="1741126" y="2939017"/>
                </a:cubicBezTo>
                <a:cubicBezTo>
                  <a:pt x="1741126" y="2995320"/>
                  <a:pt x="1735208" y="3051468"/>
                  <a:pt x="1732249" y="3107693"/>
                </a:cubicBezTo>
                <a:cubicBezTo>
                  <a:pt x="1732249" y="3107693"/>
                  <a:pt x="1724413" y="3145088"/>
                  <a:pt x="1714493" y="3160959"/>
                </a:cubicBezTo>
                <a:cubicBezTo>
                  <a:pt x="1708838" y="3170007"/>
                  <a:pt x="1694525" y="3170382"/>
                  <a:pt x="1687860" y="3178714"/>
                </a:cubicBezTo>
                <a:cubicBezTo>
                  <a:pt x="1682014" y="3186021"/>
                  <a:pt x="1681942" y="3196469"/>
                  <a:pt x="1678983" y="3205347"/>
                </a:cubicBezTo>
                <a:cubicBezTo>
                  <a:pt x="1652043" y="3232286"/>
                  <a:pt x="1650815" y="3231192"/>
                  <a:pt x="1625717" y="3276368"/>
                </a:cubicBezTo>
                <a:cubicBezTo>
                  <a:pt x="1621172" y="3284548"/>
                  <a:pt x="1619798" y="3294123"/>
                  <a:pt x="1616839" y="3303001"/>
                </a:cubicBezTo>
                <a:cubicBezTo>
                  <a:pt x="1553573" y="3366267"/>
                  <a:pt x="1621891" y="3294467"/>
                  <a:pt x="1572451" y="3356267"/>
                </a:cubicBezTo>
                <a:cubicBezTo>
                  <a:pt x="1567222" y="3362803"/>
                  <a:pt x="1559001" y="3366846"/>
                  <a:pt x="1554695" y="3374023"/>
                </a:cubicBezTo>
                <a:cubicBezTo>
                  <a:pt x="1549880" y="3382047"/>
                  <a:pt x="1548777" y="3391778"/>
                  <a:pt x="1545818" y="3400656"/>
                </a:cubicBezTo>
                <a:cubicBezTo>
                  <a:pt x="1536940" y="3406574"/>
                  <a:pt x="1526730" y="3410867"/>
                  <a:pt x="1519185" y="3418411"/>
                </a:cubicBezTo>
                <a:cubicBezTo>
                  <a:pt x="1511640" y="3425956"/>
                  <a:pt x="1508260" y="3436847"/>
                  <a:pt x="1501429" y="3445044"/>
                </a:cubicBezTo>
                <a:cubicBezTo>
                  <a:pt x="1493391" y="3454689"/>
                  <a:pt x="1482833" y="3462032"/>
                  <a:pt x="1474796" y="3471677"/>
                </a:cubicBezTo>
                <a:cubicBezTo>
                  <a:pt x="1443054" y="3509768"/>
                  <a:pt x="1472849" y="3489575"/>
                  <a:pt x="1430408" y="3524943"/>
                </a:cubicBezTo>
                <a:cubicBezTo>
                  <a:pt x="1422211" y="3531773"/>
                  <a:pt x="1412107" y="3536033"/>
                  <a:pt x="1403775" y="3542698"/>
                </a:cubicBezTo>
                <a:cubicBezTo>
                  <a:pt x="1376249" y="3564719"/>
                  <a:pt x="1395821" y="3559992"/>
                  <a:pt x="1359386" y="3578209"/>
                </a:cubicBezTo>
                <a:cubicBezTo>
                  <a:pt x="1259790" y="3628007"/>
                  <a:pt x="1426551" y="3530952"/>
                  <a:pt x="1297243" y="3604842"/>
                </a:cubicBezTo>
                <a:cubicBezTo>
                  <a:pt x="1249056" y="3632377"/>
                  <a:pt x="1292807" y="3615198"/>
                  <a:pt x="1243977" y="3631475"/>
                </a:cubicBezTo>
                <a:cubicBezTo>
                  <a:pt x="1232066" y="3635445"/>
                  <a:pt x="1226222" y="3649230"/>
                  <a:pt x="1217344" y="3658108"/>
                </a:cubicBezTo>
                <a:cubicBezTo>
                  <a:pt x="1202548" y="3672904"/>
                  <a:pt x="1186734" y="3686749"/>
                  <a:pt x="1172955" y="3702497"/>
                </a:cubicBezTo>
                <a:cubicBezTo>
                  <a:pt x="1165929" y="3710527"/>
                  <a:pt x="1161402" y="3720448"/>
                  <a:pt x="1155200" y="3729130"/>
                </a:cubicBezTo>
                <a:cubicBezTo>
                  <a:pt x="1100142" y="3806210"/>
                  <a:pt x="1152655" y="3728507"/>
                  <a:pt x="1110812" y="3791273"/>
                </a:cubicBezTo>
                <a:cubicBezTo>
                  <a:pt x="1097578" y="3811124"/>
                  <a:pt x="1104893" y="3838621"/>
                  <a:pt x="1101934" y="3862295"/>
                </a:cubicBezTo>
                <a:lnTo>
                  <a:pt x="1084179" y="4004337"/>
                </a:lnTo>
                <a:cubicBezTo>
                  <a:pt x="1084179" y="4004337"/>
                  <a:pt x="1074024" y="4040500"/>
                  <a:pt x="1066423" y="4057603"/>
                </a:cubicBezTo>
                <a:cubicBezTo>
                  <a:pt x="1062025" y="4067499"/>
                  <a:pt x="1042092" y="4095285"/>
                  <a:pt x="1030913" y="4101992"/>
                </a:cubicBezTo>
                <a:cubicBezTo>
                  <a:pt x="1022889" y="4106807"/>
                  <a:pt x="1012650" y="4106684"/>
                  <a:pt x="1004280" y="4110869"/>
                </a:cubicBezTo>
                <a:cubicBezTo>
                  <a:pt x="994737" y="4115641"/>
                  <a:pt x="986525" y="4122706"/>
                  <a:pt x="977647" y="4128625"/>
                </a:cubicBezTo>
                <a:lnTo>
                  <a:pt x="965994" y="4130415"/>
                </a:lnTo>
                <a:lnTo>
                  <a:pt x="833356" y="4130415"/>
                </a:lnTo>
                <a:lnTo>
                  <a:pt x="826726" y="4128625"/>
                </a:lnTo>
                <a:cubicBezTo>
                  <a:pt x="819549" y="4124319"/>
                  <a:pt x="814889" y="4116788"/>
                  <a:pt x="808971" y="4110869"/>
                </a:cubicBezTo>
                <a:cubicBezTo>
                  <a:pt x="808971" y="4110869"/>
                  <a:pt x="772066" y="4102203"/>
                  <a:pt x="755705" y="4093114"/>
                </a:cubicBezTo>
                <a:cubicBezTo>
                  <a:pt x="744730" y="4087017"/>
                  <a:pt x="737950" y="4075359"/>
                  <a:pt x="729072" y="4066481"/>
                </a:cubicBezTo>
                <a:cubicBezTo>
                  <a:pt x="729072" y="4066481"/>
                  <a:pt x="692909" y="4056327"/>
                  <a:pt x="675806" y="4048726"/>
                </a:cubicBezTo>
                <a:cubicBezTo>
                  <a:pt x="666056" y="4044393"/>
                  <a:pt x="658051" y="4036889"/>
                  <a:pt x="649173" y="4030970"/>
                </a:cubicBezTo>
                <a:cubicBezTo>
                  <a:pt x="602296" y="4015345"/>
                  <a:pt x="630326" y="4027284"/>
                  <a:pt x="569274" y="3986582"/>
                </a:cubicBezTo>
                <a:cubicBezTo>
                  <a:pt x="555345" y="3977296"/>
                  <a:pt x="547385" y="3960801"/>
                  <a:pt x="533763" y="3951071"/>
                </a:cubicBezTo>
                <a:cubicBezTo>
                  <a:pt x="479187" y="3912089"/>
                  <a:pt x="532639" y="3980459"/>
                  <a:pt x="489375" y="3915561"/>
                </a:cubicBezTo>
                <a:lnTo>
                  <a:pt x="462742" y="3906683"/>
                </a:lnTo>
                <a:cubicBezTo>
                  <a:pt x="447256" y="3901521"/>
                  <a:pt x="407015" y="3872536"/>
                  <a:pt x="391720" y="3853417"/>
                </a:cubicBezTo>
                <a:cubicBezTo>
                  <a:pt x="385055" y="3845086"/>
                  <a:pt x="379883" y="3835662"/>
                  <a:pt x="373965" y="3826784"/>
                </a:cubicBezTo>
                <a:cubicBezTo>
                  <a:pt x="365087" y="3820866"/>
                  <a:pt x="355529" y="3815859"/>
                  <a:pt x="347332" y="3809029"/>
                </a:cubicBezTo>
                <a:cubicBezTo>
                  <a:pt x="311189" y="3778910"/>
                  <a:pt x="318181" y="3773121"/>
                  <a:pt x="285188" y="3729130"/>
                </a:cubicBezTo>
                <a:cubicBezTo>
                  <a:pt x="280166" y="3722434"/>
                  <a:pt x="272662" y="3717910"/>
                  <a:pt x="267433" y="3711374"/>
                </a:cubicBezTo>
                <a:cubicBezTo>
                  <a:pt x="247765" y="3686789"/>
                  <a:pt x="250177" y="3686238"/>
                  <a:pt x="240800" y="3658108"/>
                </a:cubicBezTo>
                <a:cubicBezTo>
                  <a:pt x="234052" y="3637864"/>
                  <a:pt x="214119" y="3624269"/>
                  <a:pt x="205289" y="3604842"/>
                </a:cubicBezTo>
                <a:cubicBezTo>
                  <a:pt x="199045" y="3591105"/>
                  <a:pt x="199371" y="3575250"/>
                  <a:pt x="196412" y="3560454"/>
                </a:cubicBezTo>
                <a:cubicBezTo>
                  <a:pt x="192742" y="3542102"/>
                  <a:pt x="184034" y="3525115"/>
                  <a:pt x="178656" y="3507188"/>
                </a:cubicBezTo>
                <a:cubicBezTo>
                  <a:pt x="175150" y="3495501"/>
                  <a:pt x="172738" y="3483514"/>
                  <a:pt x="169779" y="3471677"/>
                </a:cubicBezTo>
                <a:lnTo>
                  <a:pt x="152023" y="3453922"/>
                </a:lnTo>
                <a:cubicBezTo>
                  <a:pt x="144820" y="3446719"/>
                  <a:pt x="129413" y="3381237"/>
                  <a:pt x="125390" y="3365145"/>
                </a:cubicBezTo>
                <a:cubicBezTo>
                  <a:pt x="116512" y="3356267"/>
                  <a:pt x="105721" y="3348958"/>
                  <a:pt x="98757" y="3338512"/>
                </a:cubicBezTo>
                <a:cubicBezTo>
                  <a:pt x="93664" y="3330873"/>
                  <a:pt x="82185" y="3281099"/>
                  <a:pt x="81002" y="3276368"/>
                </a:cubicBezTo>
                <a:lnTo>
                  <a:pt x="63247" y="3249735"/>
                </a:lnTo>
                <a:cubicBezTo>
                  <a:pt x="51410" y="3231980"/>
                  <a:pt x="32269" y="3217321"/>
                  <a:pt x="27736" y="3196469"/>
                </a:cubicBezTo>
                <a:cubicBezTo>
                  <a:pt x="20842" y="3164755"/>
                  <a:pt x="2451" y="3069486"/>
                  <a:pt x="27736" y="3018916"/>
                </a:cubicBezTo>
                <a:cubicBezTo>
                  <a:pt x="32508" y="3009373"/>
                  <a:pt x="39573" y="3001161"/>
                  <a:pt x="45491" y="2992283"/>
                </a:cubicBezTo>
                <a:cubicBezTo>
                  <a:pt x="95274" y="2975688"/>
                  <a:pt x="63045" y="2985675"/>
                  <a:pt x="143146" y="2965650"/>
                </a:cubicBezTo>
                <a:cubicBezTo>
                  <a:pt x="161303" y="2961111"/>
                  <a:pt x="178486" y="2953273"/>
                  <a:pt x="196412" y="2947895"/>
                </a:cubicBezTo>
                <a:cubicBezTo>
                  <a:pt x="208098" y="2944389"/>
                  <a:pt x="220190" y="2942369"/>
                  <a:pt x="231922" y="2939017"/>
                </a:cubicBezTo>
                <a:cubicBezTo>
                  <a:pt x="240920" y="2936446"/>
                  <a:pt x="257809" y="2939467"/>
                  <a:pt x="258555" y="2930139"/>
                </a:cubicBezTo>
                <a:cubicBezTo>
                  <a:pt x="270121" y="2785569"/>
                  <a:pt x="264474" y="2640135"/>
                  <a:pt x="267433" y="2495133"/>
                </a:cubicBezTo>
                <a:cubicBezTo>
                  <a:pt x="253783" y="2454185"/>
                  <a:pt x="260390" y="2477676"/>
                  <a:pt x="249678" y="2424112"/>
                </a:cubicBezTo>
                <a:cubicBezTo>
                  <a:pt x="247843" y="2414936"/>
                  <a:pt x="243759" y="2406357"/>
                  <a:pt x="240800" y="2397479"/>
                </a:cubicBezTo>
                <a:cubicBezTo>
                  <a:pt x="234882" y="2379724"/>
                  <a:pt x="228423" y="2362139"/>
                  <a:pt x="223045" y="2344213"/>
                </a:cubicBezTo>
                <a:cubicBezTo>
                  <a:pt x="219539" y="2332526"/>
                  <a:pt x="217519" y="2320434"/>
                  <a:pt x="214167" y="2308702"/>
                </a:cubicBezTo>
                <a:lnTo>
                  <a:pt x="210943" y="2297786"/>
                </a:lnTo>
                <a:lnTo>
                  <a:pt x="207444" y="2279678"/>
                </a:lnTo>
                <a:cubicBezTo>
                  <a:pt x="204982" y="2267837"/>
                  <a:pt x="201419" y="2251331"/>
                  <a:pt x="196412" y="2228803"/>
                </a:cubicBezTo>
                <a:cubicBezTo>
                  <a:pt x="194382" y="2219668"/>
                  <a:pt x="188013" y="2211516"/>
                  <a:pt x="187534" y="2202170"/>
                </a:cubicBezTo>
                <a:cubicBezTo>
                  <a:pt x="182076" y="2095737"/>
                  <a:pt x="181615" y="1989106"/>
                  <a:pt x="178656" y="1882574"/>
                </a:cubicBezTo>
                <a:lnTo>
                  <a:pt x="160901" y="1811553"/>
                </a:lnTo>
                <a:cubicBezTo>
                  <a:pt x="158631" y="1802474"/>
                  <a:pt x="154982" y="1793798"/>
                  <a:pt x="152023" y="1784920"/>
                </a:cubicBezTo>
                <a:lnTo>
                  <a:pt x="134268" y="1731654"/>
                </a:lnTo>
                <a:cubicBezTo>
                  <a:pt x="134268" y="1731654"/>
                  <a:pt x="97684" y="1697155"/>
                  <a:pt x="81002" y="1678388"/>
                </a:cubicBezTo>
                <a:cubicBezTo>
                  <a:pt x="73914" y="1670413"/>
                  <a:pt x="69912" y="1660087"/>
                  <a:pt x="63247" y="1651755"/>
                </a:cubicBezTo>
                <a:cubicBezTo>
                  <a:pt x="35393" y="1616937"/>
                  <a:pt x="52030" y="1653617"/>
                  <a:pt x="36614" y="1607366"/>
                </a:cubicBezTo>
                <a:cubicBezTo>
                  <a:pt x="13223" y="1583976"/>
                  <a:pt x="16526" y="1593369"/>
                  <a:pt x="9981" y="1554100"/>
                </a:cubicBezTo>
                <a:cubicBezTo>
                  <a:pt x="6059" y="1530567"/>
                  <a:pt x="-3165" y="1506552"/>
                  <a:pt x="1103" y="1483079"/>
                </a:cubicBezTo>
                <a:cubicBezTo>
                  <a:pt x="3349" y="1470727"/>
                  <a:pt x="15425" y="1458908"/>
                  <a:pt x="27736" y="1456446"/>
                </a:cubicBezTo>
                <a:cubicBezTo>
                  <a:pt x="77151" y="1446563"/>
                  <a:pt x="128349" y="1450527"/>
                  <a:pt x="178656" y="1447568"/>
                </a:cubicBezTo>
                <a:cubicBezTo>
                  <a:pt x="212739" y="1454385"/>
                  <a:pt x="229968" y="1453782"/>
                  <a:pt x="258555" y="1474201"/>
                </a:cubicBezTo>
                <a:cubicBezTo>
                  <a:pt x="316743" y="1515764"/>
                  <a:pt x="254690" y="1490667"/>
                  <a:pt x="311821" y="1509712"/>
                </a:cubicBezTo>
                <a:cubicBezTo>
                  <a:pt x="320699" y="1506753"/>
                  <a:pt x="331147" y="1506680"/>
                  <a:pt x="338454" y="1500834"/>
                </a:cubicBezTo>
                <a:cubicBezTo>
                  <a:pt x="354101" y="1488317"/>
                  <a:pt x="359239" y="1465115"/>
                  <a:pt x="365087" y="1447568"/>
                </a:cubicBezTo>
                <a:cubicBezTo>
                  <a:pt x="386690" y="1382755"/>
                  <a:pt x="376924" y="1311444"/>
                  <a:pt x="382843" y="1243382"/>
                </a:cubicBezTo>
                <a:cubicBezTo>
                  <a:pt x="382843" y="1243382"/>
                  <a:pt x="392997" y="1207219"/>
                  <a:pt x="400598" y="1190116"/>
                </a:cubicBezTo>
                <a:cubicBezTo>
                  <a:pt x="404931" y="1180366"/>
                  <a:pt x="412435" y="1172361"/>
                  <a:pt x="418353" y="1163483"/>
                </a:cubicBezTo>
                <a:lnTo>
                  <a:pt x="444986" y="1154605"/>
                </a:lnTo>
                <a:cubicBezTo>
                  <a:pt x="462741" y="1148687"/>
                  <a:pt x="481512" y="1145220"/>
                  <a:pt x="498252" y="1136850"/>
                </a:cubicBezTo>
                <a:cubicBezTo>
                  <a:pt x="531287" y="1120332"/>
                  <a:pt x="533496" y="1110618"/>
                  <a:pt x="551518" y="1083584"/>
                </a:cubicBezTo>
                <a:cubicBezTo>
                  <a:pt x="560396" y="1077666"/>
                  <a:pt x="571486" y="1074160"/>
                  <a:pt x="578151" y="1065829"/>
                </a:cubicBezTo>
                <a:cubicBezTo>
                  <a:pt x="583997" y="1058522"/>
                  <a:pt x="586524" y="1048540"/>
                  <a:pt x="587029" y="1039196"/>
                </a:cubicBezTo>
                <a:cubicBezTo>
                  <a:pt x="592462" y="938686"/>
                  <a:pt x="592948" y="837969"/>
                  <a:pt x="595907" y="737355"/>
                </a:cubicBezTo>
                <a:cubicBezTo>
                  <a:pt x="563062" y="704510"/>
                  <a:pt x="582794" y="726564"/>
                  <a:pt x="542641" y="666333"/>
                </a:cubicBezTo>
                <a:cubicBezTo>
                  <a:pt x="481498" y="625572"/>
                  <a:pt x="555844" y="677650"/>
                  <a:pt x="480497" y="613067"/>
                </a:cubicBezTo>
                <a:cubicBezTo>
                  <a:pt x="472396" y="606123"/>
                  <a:pt x="463407" y="600084"/>
                  <a:pt x="453864" y="595312"/>
                </a:cubicBezTo>
                <a:cubicBezTo>
                  <a:pt x="445494" y="591127"/>
                  <a:pt x="434538" y="592280"/>
                  <a:pt x="427231" y="586434"/>
                </a:cubicBezTo>
                <a:cubicBezTo>
                  <a:pt x="418900" y="579769"/>
                  <a:pt x="415394" y="568679"/>
                  <a:pt x="409476" y="559801"/>
                </a:cubicBezTo>
                <a:cubicBezTo>
                  <a:pt x="409476" y="559801"/>
                  <a:pt x="373281" y="537094"/>
                  <a:pt x="356210" y="524291"/>
                </a:cubicBezTo>
                <a:cubicBezTo>
                  <a:pt x="349514" y="519269"/>
                  <a:pt x="344990" y="511764"/>
                  <a:pt x="338454" y="506535"/>
                </a:cubicBezTo>
                <a:cubicBezTo>
                  <a:pt x="330122" y="499870"/>
                  <a:pt x="319366" y="496325"/>
                  <a:pt x="311821" y="488780"/>
                </a:cubicBezTo>
                <a:cubicBezTo>
                  <a:pt x="304276" y="481235"/>
                  <a:pt x="300896" y="470344"/>
                  <a:pt x="294066" y="462147"/>
                </a:cubicBezTo>
                <a:cubicBezTo>
                  <a:pt x="286029" y="452502"/>
                  <a:pt x="269273" y="447933"/>
                  <a:pt x="267433" y="435514"/>
                </a:cubicBezTo>
                <a:cubicBezTo>
                  <a:pt x="257016" y="365199"/>
                  <a:pt x="261514" y="293471"/>
                  <a:pt x="258555" y="222450"/>
                </a:cubicBezTo>
                <a:cubicBezTo>
                  <a:pt x="261514" y="213572"/>
                  <a:pt x="263248" y="204187"/>
                  <a:pt x="267433" y="195817"/>
                </a:cubicBezTo>
                <a:cubicBezTo>
                  <a:pt x="291418" y="147847"/>
                  <a:pt x="296268" y="167953"/>
                  <a:pt x="365087" y="160306"/>
                </a:cubicBezTo>
                <a:lnTo>
                  <a:pt x="391720" y="169184"/>
                </a:lnTo>
                <a:lnTo>
                  <a:pt x="444986" y="186939"/>
                </a:lnTo>
                <a:cubicBezTo>
                  <a:pt x="467244" y="194358"/>
                  <a:pt x="492899" y="236615"/>
                  <a:pt x="507130" y="257961"/>
                </a:cubicBezTo>
                <a:cubicBezTo>
                  <a:pt x="573255" y="302043"/>
                  <a:pt x="492041" y="245387"/>
                  <a:pt x="560396" y="302349"/>
                </a:cubicBezTo>
                <a:cubicBezTo>
                  <a:pt x="627591" y="358344"/>
                  <a:pt x="553127" y="286202"/>
                  <a:pt x="604785" y="337860"/>
                </a:cubicBezTo>
                <a:cubicBezTo>
                  <a:pt x="649173" y="340819"/>
                  <a:pt x="693463" y="346737"/>
                  <a:pt x="737950" y="346737"/>
                </a:cubicBezTo>
                <a:cubicBezTo>
                  <a:pt x="747308" y="346737"/>
                  <a:pt x="759940" y="345985"/>
                  <a:pt x="764583" y="337860"/>
                </a:cubicBezTo>
                <a:cubicBezTo>
                  <a:pt x="773514" y="322231"/>
                  <a:pt x="770501" y="302349"/>
                  <a:pt x="773460" y="284594"/>
                </a:cubicBezTo>
                <a:cubicBezTo>
                  <a:pt x="773460" y="284594"/>
                  <a:pt x="759154" y="249723"/>
                  <a:pt x="755705" y="231328"/>
                </a:cubicBezTo>
                <a:cubicBezTo>
                  <a:pt x="750224" y="202097"/>
                  <a:pt x="749786" y="172143"/>
                  <a:pt x="746827" y="142551"/>
                </a:cubicBezTo>
                <a:lnTo>
                  <a:pt x="755705" y="115918"/>
                </a:lnTo>
                <a:lnTo>
                  <a:pt x="773460" y="62652"/>
                </a:lnTo>
                <a:cubicBezTo>
                  <a:pt x="773460" y="62652"/>
                  <a:pt x="796261" y="38035"/>
                  <a:pt x="808971" y="27141"/>
                </a:cubicBezTo>
                <a:cubicBezTo>
                  <a:pt x="817072" y="20197"/>
                  <a:pt x="825080" y="11140"/>
                  <a:pt x="835604" y="9386"/>
                </a:cubicBezTo>
                <a:cubicBezTo>
                  <a:pt x="879486" y="2072"/>
                  <a:pt x="924381" y="3467"/>
                  <a:pt x="968769" y="508"/>
                </a:cubicBezTo>
                <a:cubicBezTo>
                  <a:pt x="1064035" y="6112"/>
                  <a:pt x="1090955" y="-689"/>
                  <a:pt x="1103902" y="59"/>
                </a:cubicBezTo>
                <a:close/>
              </a:path>
            </a:pathLst>
          </a:custGeom>
        </p:spPr>
      </p:pic>
      <p:sp>
        <p:nvSpPr>
          <p:cNvPr id="13" name="文本框 12"/>
          <p:cNvSpPr txBox="1"/>
          <p:nvPr/>
        </p:nvSpPr>
        <p:spPr>
          <a:xfrm>
            <a:off x="5266872" y="3577286"/>
            <a:ext cx="3368040" cy="400110"/>
          </a:xfrm>
          <a:prstGeom prst="rect">
            <a:avLst/>
          </a:prstGeom>
          <a:noFill/>
        </p:spPr>
        <p:txBody>
          <a:bodyPr wrap="square" rtlCol="0">
            <a:spAutoFit/>
          </a:bodyPr>
          <a:lstStyle/>
          <a:p>
            <a:pPr algn="dist"/>
            <a:r>
              <a:rPr lang="en-US" altLang="zh-CN" sz="2000" dirty="0">
                <a:solidFill>
                  <a:schemeClr val="tx1">
                    <a:lumMod val="75000"/>
                    <a:lumOff val="25000"/>
                  </a:schemeClr>
                </a:solidFill>
                <a:latin typeface="+mj-lt"/>
              </a:rPr>
              <a:t>Click Here To Add A Title</a:t>
            </a:r>
            <a:endParaRPr lang="en-US" altLang="zh-CN" sz="2000" dirty="0">
              <a:solidFill>
                <a:schemeClr val="tx1">
                  <a:lumMod val="75000"/>
                  <a:lumOff val="25000"/>
                </a:schemeClr>
              </a:solidFill>
              <a:latin typeface="+mj-lt"/>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椭圆 16"/>
          <p:cNvSpPr/>
          <p:nvPr/>
        </p:nvSpPr>
        <p:spPr>
          <a:xfrm>
            <a:off x="2286316" y="4320543"/>
            <a:ext cx="760305" cy="760305"/>
          </a:xfrm>
          <a:prstGeom prst="ellipse">
            <a:avLst/>
          </a:prstGeom>
          <a:solidFill>
            <a:srgbClr val="D87F98"/>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19" name="椭圆 18"/>
          <p:cNvSpPr/>
          <p:nvPr/>
        </p:nvSpPr>
        <p:spPr>
          <a:xfrm>
            <a:off x="3307923" y="1906693"/>
            <a:ext cx="1522307" cy="1522307"/>
          </a:xfrm>
          <a:prstGeom prst="ellipse">
            <a:avLst/>
          </a:prstGeom>
          <a:solidFill>
            <a:srgbClr val="A7D8DD"/>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微软雅黑" panose="020B0503020204020204" charset="-122"/>
              <a:ea typeface="微软雅黑" panose="020B0503020204020204" charset="-122"/>
            </a:endParaRPr>
          </a:p>
        </p:txBody>
      </p:sp>
      <p:pic>
        <p:nvPicPr>
          <p:cNvPr id="11" name="图片 10"/>
          <p:cNvPicPr>
            <a:picLocks noChangeAspect="1"/>
          </p:cNvPicPr>
          <p:nvPr/>
        </p:nvPicPr>
        <p:blipFill>
          <a:blip r:embed="rId1">
            <a:extLst>
              <a:ext uri="{BEBA8EAE-BF5A-486C-A8C5-ECC9F3942E4B}">
                <a14:imgProps xmlns:a14="http://schemas.microsoft.com/office/drawing/2010/main">
                  <a14:imgLayer r:embed="rId2">
                    <a14:imgEffect>
                      <a14:brightnessContrast contrast="-40000"/>
                    </a14:imgEffect>
                  </a14:imgLayer>
                </a14:imgProps>
              </a:ext>
              <a:ext uri="{28A0092B-C50C-407E-A947-70E740481C1C}">
                <a14:useLocalDpi xmlns:a14="http://schemas.microsoft.com/office/drawing/2010/main" val="0"/>
              </a:ext>
            </a:extLst>
          </a:blip>
          <a:srcRect l="2588" t="35727" r="56003" b="3442"/>
          <a:stretch>
            <a:fillRect/>
          </a:stretch>
        </p:blipFill>
        <p:spPr>
          <a:xfrm>
            <a:off x="1392236" y="3964200"/>
            <a:ext cx="975360" cy="975360"/>
          </a:xfrm>
          <a:custGeom>
            <a:avLst/>
            <a:gdLst>
              <a:gd name="connsiteX0" fmla="*/ 487680 w 975360"/>
              <a:gd name="connsiteY0" fmla="*/ 0 h 975360"/>
              <a:gd name="connsiteX1" fmla="*/ 975360 w 975360"/>
              <a:gd name="connsiteY1" fmla="*/ 487680 h 975360"/>
              <a:gd name="connsiteX2" fmla="*/ 487680 w 975360"/>
              <a:gd name="connsiteY2" fmla="*/ 975360 h 975360"/>
              <a:gd name="connsiteX3" fmla="*/ 0 w 975360"/>
              <a:gd name="connsiteY3" fmla="*/ 487680 h 975360"/>
              <a:gd name="connsiteX4" fmla="*/ 487680 w 975360"/>
              <a:gd name="connsiteY4" fmla="*/ 0 h 9753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5360" h="975360">
                <a:moveTo>
                  <a:pt x="487680" y="0"/>
                </a:moveTo>
                <a:cubicBezTo>
                  <a:pt x="757018" y="0"/>
                  <a:pt x="975360" y="218342"/>
                  <a:pt x="975360" y="487680"/>
                </a:cubicBezTo>
                <a:cubicBezTo>
                  <a:pt x="975360" y="757018"/>
                  <a:pt x="757018" y="975360"/>
                  <a:pt x="487680" y="975360"/>
                </a:cubicBezTo>
                <a:cubicBezTo>
                  <a:pt x="218342" y="975360"/>
                  <a:pt x="0" y="757018"/>
                  <a:pt x="0" y="487680"/>
                </a:cubicBezTo>
                <a:cubicBezTo>
                  <a:pt x="0" y="218342"/>
                  <a:pt x="218342" y="0"/>
                  <a:pt x="487680" y="0"/>
                </a:cubicBezTo>
                <a:close/>
              </a:path>
            </a:pathLst>
          </a:custGeom>
        </p:spPr>
      </p:pic>
      <p:pic>
        <p:nvPicPr>
          <p:cNvPr id="5" name="图片 4"/>
          <p:cNvPicPr>
            <a:picLocks noChangeAspect="1"/>
          </p:cNvPicPr>
          <p:nvPr/>
        </p:nvPicPr>
        <p:blipFill>
          <a:blip r:embed="rId3">
            <a:extLst>
              <a:ext uri="{BEBA8EAE-BF5A-486C-A8C5-ECC9F3942E4B}">
                <a14:imgProps xmlns:a14="http://schemas.microsoft.com/office/drawing/2010/main">
                  <a14:imgLayer r:embed="rId4">
                    <a14:imgEffect>
                      <a14:brightnessContrast contrast="-40000"/>
                    </a14:imgEffect>
                  </a14:imgLayer>
                </a14:imgProps>
              </a:ext>
              <a:ext uri="{28A0092B-C50C-407E-A947-70E740481C1C}">
                <a14:useLocalDpi xmlns:a14="http://schemas.microsoft.com/office/drawing/2010/main" val="0"/>
              </a:ext>
            </a:extLst>
          </a:blip>
          <a:srcRect l="9506" t="7272" r="33523" b="7272"/>
          <a:stretch>
            <a:fillRect/>
          </a:stretch>
        </p:blipFill>
        <p:spPr>
          <a:xfrm>
            <a:off x="2203340" y="2681499"/>
            <a:ext cx="1522308" cy="1522308"/>
          </a:xfrm>
          <a:custGeom>
            <a:avLst/>
            <a:gdLst>
              <a:gd name="connsiteX0" fmla="*/ 761154 w 1522308"/>
              <a:gd name="connsiteY0" fmla="*/ 0 h 1522308"/>
              <a:gd name="connsiteX1" fmla="*/ 1522308 w 1522308"/>
              <a:gd name="connsiteY1" fmla="*/ 761154 h 1522308"/>
              <a:gd name="connsiteX2" fmla="*/ 761154 w 1522308"/>
              <a:gd name="connsiteY2" fmla="*/ 1522308 h 1522308"/>
              <a:gd name="connsiteX3" fmla="*/ 0 w 1522308"/>
              <a:gd name="connsiteY3" fmla="*/ 761154 h 1522308"/>
              <a:gd name="connsiteX4" fmla="*/ 761154 w 1522308"/>
              <a:gd name="connsiteY4" fmla="*/ 0 h 15223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2308" h="1522308">
                <a:moveTo>
                  <a:pt x="761154" y="0"/>
                </a:moveTo>
                <a:cubicBezTo>
                  <a:pt x="1181528" y="0"/>
                  <a:pt x="1522308" y="340780"/>
                  <a:pt x="1522308" y="761154"/>
                </a:cubicBezTo>
                <a:cubicBezTo>
                  <a:pt x="1522308" y="1181528"/>
                  <a:pt x="1181528" y="1522308"/>
                  <a:pt x="761154" y="1522308"/>
                </a:cubicBezTo>
                <a:cubicBezTo>
                  <a:pt x="340780" y="1522308"/>
                  <a:pt x="0" y="1181528"/>
                  <a:pt x="0" y="761154"/>
                </a:cubicBezTo>
                <a:cubicBezTo>
                  <a:pt x="0" y="340780"/>
                  <a:pt x="340780" y="0"/>
                  <a:pt x="761154" y="0"/>
                </a:cubicBezTo>
                <a:close/>
              </a:path>
            </a:pathLst>
          </a:custGeom>
        </p:spPr>
      </p:pic>
      <p:sp>
        <p:nvSpPr>
          <p:cNvPr id="6" name="椭圆 5"/>
          <p:cNvSpPr/>
          <p:nvPr/>
        </p:nvSpPr>
        <p:spPr>
          <a:xfrm>
            <a:off x="865869" y="1829140"/>
            <a:ext cx="1471246" cy="1471246"/>
          </a:xfrm>
          <a:prstGeom prst="ellipse">
            <a:avLst/>
          </a:prstGeom>
          <a:noFill/>
          <a:ln w="19050">
            <a:solidFill>
              <a:srgbClr val="004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7" name="椭圆 6"/>
          <p:cNvSpPr/>
          <p:nvPr/>
        </p:nvSpPr>
        <p:spPr>
          <a:xfrm>
            <a:off x="3437144" y="4176502"/>
            <a:ext cx="975360" cy="975360"/>
          </a:xfrm>
          <a:prstGeom prst="ellipse">
            <a:avLst/>
          </a:prstGeom>
          <a:noFill/>
          <a:ln w="19050">
            <a:solidFill>
              <a:srgbClr val="004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微软雅黑" panose="020B0503020204020204" charset="-122"/>
              <a:ea typeface="微软雅黑" panose="020B0503020204020204" charset="-122"/>
            </a:endParaRPr>
          </a:p>
        </p:txBody>
      </p:sp>
      <p:pic>
        <p:nvPicPr>
          <p:cNvPr id="16" name="图片 15"/>
          <p:cNvPicPr>
            <a:picLocks noChangeAspect="1"/>
          </p:cNvPicPr>
          <p:nvPr/>
        </p:nvPicPr>
        <p:blipFill>
          <a:blip r:embed="rId1">
            <a:extLst>
              <a:ext uri="{BEBA8EAE-BF5A-486C-A8C5-ECC9F3942E4B}">
                <a14:imgProps xmlns:a14="http://schemas.microsoft.com/office/drawing/2010/main">
                  <a14:imgLayer r:embed="rId2">
                    <a14:imgEffect>
                      <a14:brightnessContrast contrast="-40000"/>
                    </a14:imgEffect>
                  </a14:imgLayer>
                </a14:imgProps>
              </a:ext>
              <a:ext uri="{28A0092B-C50C-407E-A947-70E740481C1C}">
                <a14:useLocalDpi xmlns:a14="http://schemas.microsoft.com/office/drawing/2010/main" val="0"/>
              </a:ext>
            </a:extLst>
          </a:blip>
          <a:srcRect l="2588" t="35727" r="56003" b="3442"/>
          <a:stretch>
            <a:fillRect/>
          </a:stretch>
        </p:blipFill>
        <p:spPr>
          <a:xfrm flipH="1">
            <a:off x="3939003" y="3308880"/>
            <a:ext cx="655320" cy="655320"/>
          </a:xfrm>
          <a:custGeom>
            <a:avLst/>
            <a:gdLst>
              <a:gd name="connsiteX0" fmla="*/ 487680 w 975360"/>
              <a:gd name="connsiteY0" fmla="*/ 0 h 975360"/>
              <a:gd name="connsiteX1" fmla="*/ 975360 w 975360"/>
              <a:gd name="connsiteY1" fmla="*/ 487680 h 975360"/>
              <a:gd name="connsiteX2" fmla="*/ 487680 w 975360"/>
              <a:gd name="connsiteY2" fmla="*/ 975360 h 975360"/>
              <a:gd name="connsiteX3" fmla="*/ 0 w 975360"/>
              <a:gd name="connsiteY3" fmla="*/ 487680 h 975360"/>
              <a:gd name="connsiteX4" fmla="*/ 487680 w 975360"/>
              <a:gd name="connsiteY4" fmla="*/ 0 h 9753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5360" h="975360">
                <a:moveTo>
                  <a:pt x="487680" y="0"/>
                </a:moveTo>
                <a:cubicBezTo>
                  <a:pt x="757018" y="0"/>
                  <a:pt x="975360" y="218342"/>
                  <a:pt x="975360" y="487680"/>
                </a:cubicBezTo>
                <a:cubicBezTo>
                  <a:pt x="975360" y="757018"/>
                  <a:pt x="757018" y="975360"/>
                  <a:pt x="487680" y="975360"/>
                </a:cubicBezTo>
                <a:cubicBezTo>
                  <a:pt x="218342" y="975360"/>
                  <a:pt x="0" y="757018"/>
                  <a:pt x="0" y="487680"/>
                </a:cubicBezTo>
                <a:cubicBezTo>
                  <a:pt x="0" y="218342"/>
                  <a:pt x="218342" y="0"/>
                  <a:pt x="487680" y="0"/>
                </a:cubicBezTo>
                <a:close/>
              </a:path>
            </a:pathLst>
          </a:custGeom>
        </p:spPr>
      </p:pic>
      <p:sp>
        <p:nvSpPr>
          <p:cNvPr id="18" name="椭圆 17"/>
          <p:cNvSpPr/>
          <p:nvPr/>
        </p:nvSpPr>
        <p:spPr>
          <a:xfrm>
            <a:off x="751840" y="3693797"/>
            <a:ext cx="605684" cy="605684"/>
          </a:xfrm>
          <a:prstGeom prst="ellipse">
            <a:avLst/>
          </a:prstGeom>
          <a:solidFill>
            <a:srgbClr val="A7D8DD"/>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21" name="文本框 20"/>
          <p:cNvSpPr txBox="1"/>
          <p:nvPr/>
        </p:nvSpPr>
        <p:spPr>
          <a:xfrm>
            <a:off x="1123972" y="2380097"/>
            <a:ext cx="955040" cy="369332"/>
          </a:xfrm>
          <a:prstGeom prst="rect">
            <a:avLst/>
          </a:prstGeom>
          <a:noFill/>
        </p:spPr>
        <p:txBody>
          <a:bodyPr wrap="square" rtlCol="0">
            <a:spAutoFit/>
          </a:bodyPr>
          <a:lstStyle/>
          <a:p>
            <a:pPr algn="dist"/>
            <a:r>
              <a:rPr lang="en-US" altLang="zh-CN" dirty="0">
                <a:solidFill>
                  <a:schemeClr val="tx1">
                    <a:lumMod val="75000"/>
                    <a:lumOff val="25000"/>
                  </a:schemeClr>
                </a:solidFill>
                <a:latin typeface="微软雅黑" panose="020B0503020204020204" charset="-122"/>
                <a:ea typeface="微软雅黑" panose="020B0503020204020204" charset="-122"/>
              </a:rPr>
              <a:t>TITLE</a:t>
            </a:r>
            <a:endParaRPr lang="en-US" altLang="zh-CN" dirty="0">
              <a:solidFill>
                <a:schemeClr val="tx1">
                  <a:lumMod val="75000"/>
                  <a:lumOff val="25000"/>
                </a:schemeClr>
              </a:solidFill>
              <a:latin typeface="微软雅黑" panose="020B0503020204020204" charset="-122"/>
              <a:ea typeface="微软雅黑" panose="020B0503020204020204" charset="-122"/>
            </a:endParaRPr>
          </a:p>
        </p:txBody>
      </p:sp>
      <p:sp>
        <p:nvSpPr>
          <p:cNvPr id="22" name="文本框 21"/>
          <p:cNvSpPr txBox="1"/>
          <p:nvPr/>
        </p:nvSpPr>
        <p:spPr>
          <a:xfrm>
            <a:off x="3561878" y="4508557"/>
            <a:ext cx="754249" cy="338554"/>
          </a:xfrm>
          <a:prstGeom prst="rect">
            <a:avLst/>
          </a:prstGeom>
          <a:noFill/>
        </p:spPr>
        <p:txBody>
          <a:bodyPr wrap="square" rtlCol="0">
            <a:spAutoFit/>
          </a:bodyPr>
          <a:lstStyle/>
          <a:p>
            <a:pPr algn="dist"/>
            <a:r>
              <a:rPr lang="en-US" altLang="zh-CN" sz="1600" dirty="0">
                <a:solidFill>
                  <a:schemeClr val="tx1">
                    <a:lumMod val="75000"/>
                    <a:lumOff val="25000"/>
                  </a:schemeClr>
                </a:solidFill>
                <a:latin typeface="微软雅黑" panose="020B0503020204020204" charset="-122"/>
                <a:ea typeface="微软雅黑" panose="020B0503020204020204" charset="-122"/>
              </a:rPr>
              <a:t>TITLE</a:t>
            </a:r>
            <a:endParaRPr lang="en-US" altLang="zh-CN" sz="1600" dirty="0">
              <a:solidFill>
                <a:schemeClr val="tx1">
                  <a:lumMod val="75000"/>
                  <a:lumOff val="25000"/>
                </a:schemeClr>
              </a:solidFill>
              <a:latin typeface="微软雅黑" panose="020B0503020204020204" charset="-122"/>
              <a:ea typeface="微软雅黑" panose="020B0503020204020204" charset="-122"/>
            </a:endParaRPr>
          </a:p>
        </p:txBody>
      </p:sp>
      <p:sp>
        <p:nvSpPr>
          <p:cNvPr id="23" name="文本框 22"/>
          <p:cNvSpPr txBox="1"/>
          <p:nvPr/>
        </p:nvSpPr>
        <p:spPr>
          <a:xfrm>
            <a:off x="6267497" y="1233291"/>
            <a:ext cx="5386023" cy="646331"/>
          </a:xfrm>
          <a:prstGeom prst="rect">
            <a:avLst/>
          </a:prstGeom>
          <a:noFill/>
        </p:spPr>
        <p:txBody>
          <a:bodyPr wrap="square" rtlCol="0">
            <a:spAutoFit/>
          </a:bodyPr>
          <a:lstStyle/>
          <a:p>
            <a:r>
              <a:rPr lang="zh-CN" altLang="en-US" dirty="0">
                <a:solidFill>
                  <a:schemeClr val="tx1">
                    <a:lumMod val="75000"/>
                    <a:lumOff val="25000"/>
                  </a:schemeClr>
                </a:solidFill>
                <a:latin typeface="微软雅黑" panose="020B0503020204020204" charset="-122"/>
                <a:ea typeface="微软雅黑" panose="020B0503020204020204" charset="-122"/>
              </a:rPr>
              <a:t>点击此处可以添加你需要的内容，点击此处可以添加你需要的内容</a:t>
            </a:r>
            <a:endParaRPr lang="zh-CN" altLang="en-US" dirty="0">
              <a:solidFill>
                <a:schemeClr val="tx1">
                  <a:lumMod val="75000"/>
                  <a:lumOff val="25000"/>
                </a:schemeClr>
              </a:solidFill>
              <a:latin typeface="微软雅黑" panose="020B0503020204020204" charset="-122"/>
              <a:ea typeface="微软雅黑" panose="020B0503020204020204" charset="-122"/>
            </a:endParaRPr>
          </a:p>
        </p:txBody>
      </p:sp>
      <p:sp>
        <p:nvSpPr>
          <p:cNvPr id="24" name="文本框 23"/>
          <p:cNvSpPr txBox="1"/>
          <p:nvPr/>
        </p:nvSpPr>
        <p:spPr>
          <a:xfrm>
            <a:off x="6267497" y="1795246"/>
            <a:ext cx="5172663" cy="307777"/>
          </a:xfrm>
          <a:prstGeom prst="rect">
            <a:avLst/>
          </a:prstGeom>
          <a:noFill/>
        </p:spPr>
        <p:txBody>
          <a:bodyPr wrap="square" rtlCol="0">
            <a:spAutoFit/>
          </a:bodyPr>
          <a:lstStyle/>
          <a:p>
            <a:r>
              <a:rPr lang="en-US" altLang="zh-CN" sz="1400" dirty="0">
                <a:solidFill>
                  <a:schemeClr val="tx1">
                    <a:lumMod val="75000"/>
                    <a:lumOff val="25000"/>
                  </a:schemeClr>
                </a:solidFill>
                <a:latin typeface="微软雅黑" panose="020B0503020204020204" charset="-122"/>
                <a:ea typeface="微软雅黑" panose="020B0503020204020204" charset="-122"/>
              </a:rPr>
              <a:t>Click here to add what you need, Click here to add what you need</a:t>
            </a:r>
            <a:endParaRPr lang="en-US" altLang="zh-CN" sz="1400" dirty="0">
              <a:solidFill>
                <a:schemeClr val="tx1">
                  <a:lumMod val="75000"/>
                  <a:lumOff val="25000"/>
                </a:schemeClr>
              </a:solidFill>
              <a:latin typeface="微软雅黑" panose="020B0503020204020204" charset="-122"/>
              <a:ea typeface="微软雅黑" panose="020B0503020204020204" charset="-122"/>
            </a:endParaRPr>
          </a:p>
        </p:txBody>
      </p:sp>
      <p:sp>
        <p:nvSpPr>
          <p:cNvPr id="25" name="文本框 24"/>
          <p:cNvSpPr txBox="1"/>
          <p:nvPr/>
        </p:nvSpPr>
        <p:spPr>
          <a:xfrm>
            <a:off x="6267497" y="4757682"/>
            <a:ext cx="5386023" cy="646331"/>
          </a:xfrm>
          <a:prstGeom prst="rect">
            <a:avLst/>
          </a:prstGeom>
          <a:noFill/>
        </p:spPr>
        <p:txBody>
          <a:bodyPr wrap="square" rtlCol="0">
            <a:spAutoFit/>
          </a:bodyPr>
          <a:lstStyle/>
          <a:p>
            <a:r>
              <a:rPr lang="zh-CN" altLang="en-US" dirty="0">
                <a:solidFill>
                  <a:schemeClr val="tx1">
                    <a:lumMod val="75000"/>
                    <a:lumOff val="25000"/>
                  </a:schemeClr>
                </a:solidFill>
                <a:latin typeface="微软雅黑" panose="020B0503020204020204" charset="-122"/>
                <a:ea typeface="微软雅黑" panose="020B0503020204020204" charset="-122"/>
              </a:rPr>
              <a:t>点击此处可以添加你需要的内容，点击此处可以添加你需要的内容</a:t>
            </a:r>
            <a:endParaRPr lang="zh-CN" altLang="en-US" dirty="0">
              <a:solidFill>
                <a:schemeClr val="tx1">
                  <a:lumMod val="75000"/>
                  <a:lumOff val="25000"/>
                </a:schemeClr>
              </a:solidFill>
              <a:latin typeface="微软雅黑" panose="020B0503020204020204" charset="-122"/>
              <a:ea typeface="微软雅黑" panose="020B0503020204020204" charset="-122"/>
            </a:endParaRPr>
          </a:p>
        </p:txBody>
      </p:sp>
      <p:sp>
        <p:nvSpPr>
          <p:cNvPr id="26" name="文本框 25"/>
          <p:cNvSpPr txBox="1"/>
          <p:nvPr/>
        </p:nvSpPr>
        <p:spPr>
          <a:xfrm>
            <a:off x="6267497" y="5319637"/>
            <a:ext cx="5172663" cy="307777"/>
          </a:xfrm>
          <a:prstGeom prst="rect">
            <a:avLst/>
          </a:prstGeom>
          <a:noFill/>
        </p:spPr>
        <p:txBody>
          <a:bodyPr wrap="square" rtlCol="0">
            <a:spAutoFit/>
          </a:bodyPr>
          <a:lstStyle/>
          <a:p>
            <a:r>
              <a:rPr lang="en-US" altLang="zh-CN" sz="1400" dirty="0">
                <a:solidFill>
                  <a:schemeClr val="tx1">
                    <a:lumMod val="75000"/>
                    <a:lumOff val="25000"/>
                  </a:schemeClr>
                </a:solidFill>
                <a:latin typeface="微软雅黑" panose="020B0503020204020204" charset="-122"/>
                <a:ea typeface="微软雅黑" panose="020B0503020204020204" charset="-122"/>
              </a:rPr>
              <a:t>Click here to add what you need, Click here to add what you need</a:t>
            </a:r>
            <a:endParaRPr lang="en-US" altLang="zh-CN" sz="1400" dirty="0">
              <a:solidFill>
                <a:schemeClr val="tx1">
                  <a:lumMod val="75000"/>
                  <a:lumOff val="25000"/>
                </a:schemeClr>
              </a:solidFill>
              <a:latin typeface="微软雅黑" panose="020B0503020204020204" charset="-122"/>
              <a:ea typeface="微软雅黑" panose="020B0503020204020204" charset="-122"/>
            </a:endParaRPr>
          </a:p>
        </p:txBody>
      </p:sp>
      <p:sp>
        <p:nvSpPr>
          <p:cNvPr id="27" name="椭圆 26"/>
          <p:cNvSpPr/>
          <p:nvPr/>
        </p:nvSpPr>
        <p:spPr>
          <a:xfrm>
            <a:off x="6165897" y="1398195"/>
            <a:ext cx="101600" cy="101600"/>
          </a:xfrm>
          <a:prstGeom prst="ellipse">
            <a:avLst/>
          </a:prstGeom>
          <a:solidFill>
            <a:srgbClr val="BFB8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28" name="椭圆 27"/>
          <p:cNvSpPr/>
          <p:nvPr/>
        </p:nvSpPr>
        <p:spPr>
          <a:xfrm>
            <a:off x="6165897" y="4886260"/>
            <a:ext cx="101600" cy="101600"/>
          </a:xfrm>
          <a:prstGeom prst="ellipse">
            <a:avLst/>
          </a:prstGeom>
          <a:solidFill>
            <a:srgbClr val="BFB8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微软雅黑" panose="020B0503020204020204" charset="-122"/>
              <a:ea typeface="微软雅黑" panose="020B0503020204020204" charset="-122"/>
            </a:endParaRPr>
          </a:p>
        </p:txBody>
      </p:sp>
      <p:pic>
        <p:nvPicPr>
          <p:cNvPr id="33" name="图片 32"/>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l="694" t="2960" r="54514" b="61914"/>
          <a:stretch>
            <a:fillRect/>
          </a:stretch>
        </p:blipFill>
        <p:spPr>
          <a:xfrm>
            <a:off x="7096306" y="2882696"/>
            <a:ext cx="3728404" cy="1092607"/>
          </a:xfrm>
          <a:custGeom>
            <a:avLst/>
            <a:gdLst>
              <a:gd name="connsiteX0" fmla="*/ 2160420 w 2621280"/>
              <a:gd name="connsiteY0" fmla="*/ 1345157 h 1452880"/>
              <a:gd name="connsiteX1" fmla="*/ 2158518 w 2621280"/>
              <a:gd name="connsiteY1" fmla="*/ 1347198 h 1452880"/>
              <a:gd name="connsiteX2" fmla="*/ 2159403 w 2621280"/>
              <a:gd name="connsiteY2" fmla="*/ 1346199 h 1452880"/>
              <a:gd name="connsiteX3" fmla="*/ 1391920 w 2621280"/>
              <a:gd name="connsiteY3" fmla="*/ 0 h 1452880"/>
              <a:gd name="connsiteX4" fmla="*/ 1422400 w 2621280"/>
              <a:gd name="connsiteY4" fmla="*/ 10160 h 1452880"/>
              <a:gd name="connsiteX5" fmla="*/ 1473200 w 2621280"/>
              <a:gd name="connsiteY5" fmla="*/ 71120 h 1452880"/>
              <a:gd name="connsiteX6" fmla="*/ 1524000 w 2621280"/>
              <a:gd name="connsiteY6" fmla="*/ 132080 h 1452880"/>
              <a:gd name="connsiteX7" fmla="*/ 1564640 w 2621280"/>
              <a:gd name="connsiteY7" fmla="*/ 193040 h 1452880"/>
              <a:gd name="connsiteX8" fmla="*/ 1574800 w 2621280"/>
              <a:gd name="connsiteY8" fmla="*/ 304800 h 1452880"/>
              <a:gd name="connsiteX9" fmla="*/ 1615440 w 2621280"/>
              <a:gd name="connsiteY9" fmla="*/ 365760 h 1452880"/>
              <a:gd name="connsiteX10" fmla="*/ 1625600 w 2621280"/>
              <a:gd name="connsiteY10" fmla="*/ 396240 h 1452880"/>
              <a:gd name="connsiteX11" fmla="*/ 1686560 w 2621280"/>
              <a:gd name="connsiteY11" fmla="*/ 436880 h 1452880"/>
              <a:gd name="connsiteX12" fmla="*/ 1717040 w 2621280"/>
              <a:gd name="connsiteY12" fmla="*/ 467360 h 1452880"/>
              <a:gd name="connsiteX13" fmla="*/ 1747520 w 2621280"/>
              <a:gd name="connsiteY13" fmla="*/ 487680 h 1452880"/>
              <a:gd name="connsiteX14" fmla="*/ 1767840 w 2621280"/>
              <a:gd name="connsiteY14" fmla="*/ 518160 h 1452880"/>
              <a:gd name="connsiteX15" fmla="*/ 1828800 w 2621280"/>
              <a:gd name="connsiteY15" fmla="*/ 568960 h 1452880"/>
              <a:gd name="connsiteX16" fmla="*/ 1910080 w 2621280"/>
              <a:gd name="connsiteY16" fmla="*/ 589280 h 1452880"/>
              <a:gd name="connsiteX17" fmla="*/ 1971040 w 2621280"/>
              <a:gd name="connsiteY17" fmla="*/ 609600 h 1452880"/>
              <a:gd name="connsiteX18" fmla="*/ 2103120 w 2621280"/>
              <a:gd name="connsiteY18" fmla="*/ 619760 h 1452880"/>
              <a:gd name="connsiteX19" fmla="*/ 2174240 w 2621280"/>
              <a:gd name="connsiteY19" fmla="*/ 599440 h 1452880"/>
              <a:gd name="connsiteX20" fmla="*/ 2204720 w 2621280"/>
              <a:gd name="connsiteY20" fmla="*/ 589280 h 1452880"/>
              <a:gd name="connsiteX21" fmla="*/ 2235200 w 2621280"/>
              <a:gd name="connsiteY21" fmla="*/ 579120 h 1452880"/>
              <a:gd name="connsiteX22" fmla="*/ 2296160 w 2621280"/>
              <a:gd name="connsiteY22" fmla="*/ 558800 h 1452880"/>
              <a:gd name="connsiteX23" fmla="*/ 2326640 w 2621280"/>
              <a:gd name="connsiteY23" fmla="*/ 538480 h 1452880"/>
              <a:gd name="connsiteX24" fmla="*/ 2357120 w 2621280"/>
              <a:gd name="connsiteY24" fmla="*/ 528320 h 1452880"/>
              <a:gd name="connsiteX25" fmla="*/ 2418080 w 2621280"/>
              <a:gd name="connsiteY25" fmla="*/ 508000 h 1452880"/>
              <a:gd name="connsiteX26" fmla="*/ 2580640 w 2621280"/>
              <a:gd name="connsiteY26" fmla="*/ 497840 h 1452880"/>
              <a:gd name="connsiteX27" fmla="*/ 2611120 w 2621280"/>
              <a:gd name="connsiteY27" fmla="*/ 518160 h 1452880"/>
              <a:gd name="connsiteX28" fmla="*/ 2621280 w 2621280"/>
              <a:gd name="connsiteY28" fmla="*/ 579120 h 1452880"/>
              <a:gd name="connsiteX29" fmla="*/ 2611120 w 2621280"/>
              <a:gd name="connsiteY29" fmla="*/ 609600 h 1452880"/>
              <a:gd name="connsiteX30" fmla="*/ 2570480 w 2621280"/>
              <a:gd name="connsiteY30" fmla="*/ 701040 h 1452880"/>
              <a:gd name="connsiteX31" fmla="*/ 2540000 w 2621280"/>
              <a:gd name="connsiteY31" fmla="*/ 721360 h 1452880"/>
              <a:gd name="connsiteX32" fmla="*/ 2519680 w 2621280"/>
              <a:gd name="connsiteY32" fmla="*/ 751840 h 1452880"/>
              <a:gd name="connsiteX33" fmla="*/ 2479040 w 2621280"/>
              <a:gd name="connsiteY33" fmla="*/ 812800 h 1452880"/>
              <a:gd name="connsiteX34" fmla="*/ 2438400 w 2621280"/>
              <a:gd name="connsiteY34" fmla="*/ 873760 h 1452880"/>
              <a:gd name="connsiteX35" fmla="*/ 2407920 w 2621280"/>
              <a:gd name="connsiteY35" fmla="*/ 894080 h 1452880"/>
              <a:gd name="connsiteX36" fmla="*/ 2387600 w 2621280"/>
              <a:gd name="connsiteY36" fmla="*/ 924560 h 1452880"/>
              <a:gd name="connsiteX37" fmla="*/ 2357120 w 2621280"/>
              <a:gd name="connsiteY37" fmla="*/ 944880 h 1452880"/>
              <a:gd name="connsiteX38" fmla="*/ 2326640 w 2621280"/>
              <a:gd name="connsiteY38" fmla="*/ 1026160 h 1452880"/>
              <a:gd name="connsiteX39" fmla="*/ 2346960 w 2621280"/>
              <a:gd name="connsiteY39" fmla="*/ 1137920 h 1452880"/>
              <a:gd name="connsiteX40" fmla="*/ 2336800 w 2621280"/>
              <a:gd name="connsiteY40" fmla="*/ 1168400 h 1452880"/>
              <a:gd name="connsiteX41" fmla="*/ 2306320 w 2621280"/>
              <a:gd name="connsiteY41" fmla="*/ 1198880 h 1452880"/>
              <a:gd name="connsiteX42" fmla="*/ 2245360 w 2621280"/>
              <a:gd name="connsiteY42" fmla="*/ 1229360 h 1452880"/>
              <a:gd name="connsiteX43" fmla="*/ 2184400 w 2621280"/>
              <a:gd name="connsiteY43" fmla="*/ 1239520 h 1452880"/>
              <a:gd name="connsiteX44" fmla="*/ 2194560 w 2621280"/>
              <a:gd name="connsiteY44" fmla="*/ 1310640 h 1452880"/>
              <a:gd name="connsiteX45" fmla="*/ 2169855 w 2621280"/>
              <a:gd name="connsiteY45" fmla="*/ 1335489 h 1452880"/>
              <a:gd name="connsiteX46" fmla="*/ 2160420 w 2621280"/>
              <a:gd name="connsiteY46" fmla="*/ 1345157 h 1452880"/>
              <a:gd name="connsiteX47" fmla="*/ 2162514 w 2621280"/>
              <a:gd name="connsiteY47" fmla="*/ 1342911 h 1452880"/>
              <a:gd name="connsiteX48" fmla="*/ 2133600 w 2621280"/>
              <a:gd name="connsiteY48" fmla="*/ 1361440 h 1452880"/>
              <a:gd name="connsiteX49" fmla="*/ 2072640 w 2621280"/>
              <a:gd name="connsiteY49" fmla="*/ 1412240 h 1452880"/>
              <a:gd name="connsiteX50" fmla="*/ 2001520 w 2621280"/>
              <a:gd name="connsiteY50" fmla="*/ 1432560 h 1452880"/>
              <a:gd name="connsiteX51" fmla="*/ 1971040 w 2621280"/>
              <a:gd name="connsiteY51" fmla="*/ 1442720 h 1452880"/>
              <a:gd name="connsiteX52" fmla="*/ 1818640 w 2621280"/>
              <a:gd name="connsiteY52" fmla="*/ 1452880 h 1452880"/>
              <a:gd name="connsiteX53" fmla="*/ 1788160 w 2621280"/>
              <a:gd name="connsiteY53" fmla="*/ 1442720 h 1452880"/>
              <a:gd name="connsiteX54" fmla="*/ 1727200 w 2621280"/>
              <a:gd name="connsiteY54" fmla="*/ 1422400 h 1452880"/>
              <a:gd name="connsiteX55" fmla="*/ 1625600 w 2621280"/>
              <a:gd name="connsiteY55" fmla="*/ 1391920 h 1452880"/>
              <a:gd name="connsiteX56" fmla="*/ 1595120 w 2621280"/>
              <a:gd name="connsiteY56" fmla="*/ 1371600 h 1452880"/>
              <a:gd name="connsiteX57" fmla="*/ 1564640 w 2621280"/>
              <a:gd name="connsiteY57" fmla="*/ 1361440 h 1452880"/>
              <a:gd name="connsiteX58" fmla="*/ 1534160 w 2621280"/>
              <a:gd name="connsiteY58" fmla="*/ 1341120 h 1452880"/>
              <a:gd name="connsiteX59" fmla="*/ 1442720 w 2621280"/>
              <a:gd name="connsiteY59" fmla="*/ 1280160 h 1452880"/>
              <a:gd name="connsiteX60" fmla="*/ 1412240 w 2621280"/>
              <a:gd name="connsiteY60" fmla="*/ 1270000 h 1452880"/>
              <a:gd name="connsiteX61" fmla="*/ 1330960 w 2621280"/>
              <a:gd name="connsiteY61" fmla="*/ 1239520 h 1452880"/>
              <a:gd name="connsiteX62" fmla="*/ 1300480 w 2621280"/>
              <a:gd name="connsiteY62" fmla="*/ 1249680 h 1452880"/>
              <a:gd name="connsiteX63" fmla="*/ 1259840 w 2621280"/>
              <a:gd name="connsiteY63" fmla="*/ 1310640 h 1452880"/>
              <a:gd name="connsiteX64" fmla="*/ 1239520 w 2621280"/>
              <a:gd name="connsiteY64" fmla="*/ 1341120 h 1452880"/>
              <a:gd name="connsiteX65" fmla="*/ 1198880 w 2621280"/>
              <a:gd name="connsiteY65" fmla="*/ 1361440 h 1452880"/>
              <a:gd name="connsiteX66" fmla="*/ 1168400 w 2621280"/>
              <a:gd name="connsiteY66" fmla="*/ 1371600 h 1452880"/>
              <a:gd name="connsiteX67" fmla="*/ 772160 w 2621280"/>
              <a:gd name="connsiteY67" fmla="*/ 1371600 h 1452880"/>
              <a:gd name="connsiteX68" fmla="*/ 497840 w 2621280"/>
              <a:gd name="connsiteY68" fmla="*/ 1361440 h 1452880"/>
              <a:gd name="connsiteX69" fmla="*/ 304800 w 2621280"/>
              <a:gd name="connsiteY69" fmla="*/ 1341120 h 1452880"/>
              <a:gd name="connsiteX70" fmla="*/ 223520 w 2621280"/>
              <a:gd name="connsiteY70" fmla="*/ 1310640 h 1452880"/>
              <a:gd name="connsiteX71" fmla="*/ 223520 w 2621280"/>
              <a:gd name="connsiteY71" fmla="*/ 1148080 h 1452880"/>
              <a:gd name="connsiteX72" fmla="*/ 233680 w 2621280"/>
              <a:gd name="connsiteY72" fmla="*/ 934720 h 1452880"/>
              <a:gd name="connsiteX73" fmla="*/ 152400 w 2621280"/>
              <a:gd name="connsiteY73" fmla="*/ 843280 h 1452880"/>
              <a:gd name="connsiteX74" fmla="*/ 121920 w 2621280"/>
              <a:gd name="connsiteY74" fmla="*/ 822960 h 1452880"/>
              <a:gd name="connsiteX75" fmla="*/ 60960 w 2621280"/>
              <a:gd name="connsiteY75" fmla="*/ 792480 h 1452880"/>
              <a:gd name="connsiteX76" fmla="*/ 40640 w 2621280"/>
              <a:gd name="connsiteY76" fmla="*/ 762000 h 1452880"/>
              <a:gd name="connsiteX77" fmla="*/ 10160 w 2621280"/>
              <a:gd name="connsiteY77" fmla="*/ 741680 h 1452880"/>
              <a:gd name="connsiteX78" fmla="*/ 0 w 2621280"/>
              <a:gd name="connsiteY78" fmla="*/ 650240 h 1452880"/>
              <a:gd name="connsiteX79" fmla="*/ 81280 w 2621280"/>
              <a:gd name="connsiteY79" fmla="*/ 558800 h 1452880"/>
              <a:gd name="connsiteX80" fmla="*/ 111760 w 2621280"/>
              <a:gd name="connsiteY80" fmla="*/ 548640 h 1452880"/>
              <a:gd name="connsiteX81" fmla="*/ 172720 w 2621280"/>
              <a:gd name="connsiteY81" fmla="*/ 518160 h 1452880"/>
              <a:gd name="connsiteX82" fmla="*/ 386080 w 2621280"/>
              <a:gd name="connsiteY82" fmla="*/ 508000 h 1452880"/>
              <a:gd name="connsiteX83" fmla="*/ 416560 w 2621280"/>
              <a:gd name="connsiteY83" fmla="*/ 518160 h 1452880"/>
              <a:gd name="connsiteX84" fmla="*/ 508000 w 2621280"/>
              <a:gd name="connsiteY84" fmla="*/ 558800 h 1452880"/>
              <a:gd name="connsiteX85" fmla="*/ 640080 w 2621280"/>
              <a:gd name="connsiteY85" fmla="*/ 568960 h 1452880"/>
              <a:gd name="connsiteX86" fmla="*/ 741680 w 2621280"/>
              <a:gd name="connsiteY86" fmla="*/ 538480 h 1452880"/>
              <a:gd name="connsiteX87" fmla="*/ 762000 w 2621280"/>
              <a:gd name="connsiteY87" fmla="*/ 508000 h 1452880"/>
              <a:gd name="connsiteX88" fmla="*/ 792480 w 2621280"/>
              <a:gd name="connsiteY88" fmla="*/ 477520 h 1452880"/>
              <a:gd name="connsiteX89" fmla="*/ 894080 w 2621280"/>
              <a:gd name="connsiteY89" fmla="*/ 355600 h 1452880"/>
              <a:gd name="connsiteX90" fmla="*/ 883920 w 2621280"/>
              <a:gd name="connsiteY90" fmla="*/ 152400 h 1452880"/>
              <a:gd name="connsiteX91" fmla="*/ 955040 w 2621280"/>
              <a:gd name="connsiteY91" fmla="*/ 182880 h 1452880"/>
              <a:gd name="connsiteX92" fmla="*/ 1016000 w 2621280"/>
              <a:gd name="connsiteY92" fmla="*/ 162560 h 1452880"/>
              <a:gd name="connsiteX93" fmla="*/ 1056640 w 2621280"/>
              <a:gd name="connsiteY93" fmla="*/ 152400 h 1452880"/>
              <a:gd name="connsiteX94" fmla="*/ 1087120 w 2621280"/>
              <a:gd name="connsiteY94" fmla="*/ 142240 h 1452880"/>
              <a:gd name="connsiteX95" fmla="*/ 1178560 w 2621280"/>
              <a:gd name="connsiteY95" fmla="*/ 111760 h 1452880"/>
              <a:gd name="connsiteX96" fmla="*/ 1239520 w 2621280"/>
              <a:gd name="connsiteY96" fmla="*/ 91440 h 1452880"/>
              <a:gd name="connsiteX97" fmla="*/ 1300480 w 2621280"/>
              <a:gd name="connsiteY97" fmla="*/ 71120 h 1452880"/>
              <a:gd name="connsiteX98" fmla="*/ 1330960 w 2621280"/>
              <a:gd name="connsiteY98" fmla="*/ 10160 h 1452880"/>
              <a:gd name="connsiteX99" fmla="*/ 1391920 w 2621280"/>
              <a:gd name="connsiteY99" fmla="*/ 0 h 1452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2621280" h="1452880">
                <a:moveTo>
                  <a:pt x="2160420" y="1345157"/>
                </a:moveTo>
                <a:lnTo>
                  <a:pt x="2158518" y="1347198"/>
                </a:lnTo>
                <a:cubicBezTo>
                  <a:pt x="2157739" y="1347992"/>
                  <a:pt x="2157774" y="1347905"/>
                  <a:pt x="2159403" y="1346199"/>
                </a:cubicBezTo>
                <a:close/>
                <a:moveTo>
                  <a:pt x="1391920" y="0"/>
                </a:moveTo>
                <a:cubicBezTo>
                  <a:pt x="1402080" y="3387"/>
                  <a:pt x="1413489" y="4219"/>
                  <a:pt x="1422400" y="10160"/>
                </a:cubicBezTo>
                <a:cubicBezTo>
                  <a:pt x="1455793" y="32422"/>
                  <a:pt x="1449772" y="43007"/>
                  <a:pt x="1473200" y="71120"/>
                </a:cubicBezTo>
                <a:cubicBezTo>
                  <a:pt x="1538391" y="149349"/>
                  <a:pt x="1473549" y="56404"/>
                  <a:pt x="1524000" y="132080"/>
                </a:cubicBezTo>
                <a:cubicBezTo>
                  <a:pt x="1537547" y="152400"/>
                  <a:pt x="1557749" y="169611"/>
                  <a:pt x="1564640" y="193040"/>
                </a:cubicBezTo>
                <a:cubicBezTo>
                  <a:pt x="1575195" y="228927"/>
                  <a:pt x="1571413" y="267547"/>
                  <a:pt x="1574800" y="304800"/>
                </a:cubicBezTo>
                <a:cubicBezTo>
                  <a:pt x="1574800" y="304800"/>
                  <a:pt x="1603580" y="344412"/>
                  <a:pt x="1615440" y="365760"/>
                </a:cubicBezTo>
                <a:cubicBezTo>
                  <a:pt x="1620641" y="375122"/>
                  <a:pt x="1622213" y="386080"/>
                  <a:pt x="1625600" y="396240"/>
                </a:cubicBezTo>
                <a:cubicBezTo>
                  <a:pt x="1625600" y="396240"/>
                  <a:pt x="1667283" y="421887"/>
                  <a:pt x="1686560" y="436880"/>
                </a:cubicBezTo>
                <a:cubicBezTo>
                  <a:pt x="1697902" y="445701"/>
                  <a:pt x="1706002" y="458162"/>
                  <a:pt x="1717040" y="467360"/>
                </a:cubicBezTo>
                <a:cubicBezTo>
                  <a:pt x="1726421" y="475177"/>
                  <a:pt x="1738886" y="479046"/>
                  <a:pt x="1747520" y="487680"/>
                </a:cubicBezTo>
                <a:cubicBezTo>
                  <a:pt x="1756154" y="496314"/>
                  <a:pt x="1760023" y="508779"/>
                  <a:pt x="1767840" y="518160"/>
                </a:cubicBezTo>
                <a:cubicBezTo>
                  <a:pt x="1792286" y="547496"/>
                  <a:pt x="1798830" y="548980"/>
                  <a:pt x="1828800" y="568960"/>
                </a:cubicBezTo>
                <a:cubicBezTo>
                  <a:pt x="1890102" y="581220"/>
                  <a:pt x="1863217" y="573659"/>
                  <a:pt x="1910080" y="589280"/>
                </a:cubicBezTo>
                <a:cubicBezTo>
                  <a:pt x="1930400" y="596053"/>
                  <a:pt x="1949883" y="606259"/>
                  <a:pt x="1971040" y="609600"/>
                </a:cubicBezTo>
                <a:cubicBezTo>
                  <a:pt x="2014656" y="616487"/>
                  <a:pt x="2059093" y="616373"/>
                  <a:pt x="2103120" y="619760"/>
                </a:cubicBezTo>
                <a:cubicBezTo>
                  <a:pt x="2146847" y="605184"/>
                  <a:pt x="2123210" y="612197"/>
                  <a:pt x="2174240" y="599440"/>
                </a:cubicBezTo>
                <a:cubicBezTo>
                  <a:pt x="2184630" y="596843"/>
                  <a:pt x="2194560" y="592667"/>
                  <a:pt x="2204720" y="589280"/>
                </a:cubicBezTo>
                <a:lnTo>
                  <a:pt x="2235200" y="579120"/>
                </a:lnTo>
                <a:cubicBezTo>
                  <a:pt x="2255520" y="572347"/>
                  <a:pt x="2276587" y="567499"/>
                  <a:pt x="2296160" y="558800"/>
                </a:cubicBezTo>
                <a:cubicBezTo>
                  <a:pt x="2307318" y="553841"/>
                  <a:pt x="2316480" y="545253"/>
                  <a:pt x="2326640" y="538480"/>
                </a:cubicBezTo>
                <a:cubicBezTo>
                  <a:pt x="2335551" y="532539"/>
                  <a:pt x="2346960" y="531707"/>
                  <a:pt x="2357120" y="528320"/>
                </a:cubicBezTo>
                <a:lnTo>
                  <a:pt x="2418080" y="508000"/>
                </a:lnTo>
                <a:lnTo>
                  <a:pt x="2580640" y="497840"/>
                </a:lnTo>
                <a:cubicBezTo>
                  <a:pt x="2592834" y="498482"/>
                  <a:pt x="2605659" y="507238"/>
                  <a:pt x="2611120" y="518160"/>
                </a:cubicBezTo>
                <a:cubicBezTo>
                  <a:pt x="2620333" y="536585"/>
                  <a:pt x="2617893" y="558800"/>
                  <a:pt x="2621280" y="579120"/>
                </a:cubicBezTo>
                <a:lnTo>
                  <a:pt x="2611120" y="609600"/>
                </a:lnTo>
                <a:cubicBezTo>
                  <a:pt x="2586939" y="682144"/>
                  <a:pt x="2602681" y="652738"/>
                  <a:pt x="2570480" y="701040"/>
                </a:cubicBezTo>
                <a:lnTo>
                  <a:pt x="2540000" y="721360"/>
                </a:lnTo>
                <a:cubicBezTo>
                  <a:pt x="2529840" y="728133"/>
                  <a:pt x="2526453" y="741680"/>
                  <a:pt x="2519680" y="751840"/>
                </a:cubicBezTo>
                <a:lnTo>
                  <a:pt x="2479040" y="812800"/>
                </a:lnTo>
                <a:cubicBezTo>
                  <a:pt x="2465493" y="833120"/>
                  <a:pt x="2454482" y="855381"/>
                  <a:pt x="2438400" y="873760"/>
                </a:cubicBezTo>
                <a:cubicBezTo>
                  <a:pt x="2430359" y="882950"/>
                  <a:pt x="2416554" y="885446"/>
                  <a:pt x="2407920" y="894080"/>
                </a:cubicBezTo>
                <a:cubicBezTo>
                  <a:pt x="2399286" y="902714"/>
                  <a:pt x="2394373" y="914400"/>
                  <a:pt x="2387600" y="924560"/>
                </a:cubicBezTo>
                <a:cubicBezTo>
                  <a:pt x="2377440" y="931333"/>
                  <a:pt x="2365754" y="936246"/>
                  <a:pt x="2357120" y="944880"/>
                </a:cubicBezTo>
                <a:cubicBezTo>
                  <a:pt x="2330958" y="971042"/>
                  <a:pt x="2333909" y="989814"/>
                  <a:pt x="2326640" y="1026160"/>
                </a:cubicBezTo>
                <a:cubicBezTo>
                  <a:pt x="2340928" y="1069025"/>
                  <a:pt x="2346960" y="1080478"/>
                  <a:pt x="2346960" y="1137920"/>
                </a:cubicBezTo>
                <a:cubicBezTo>
                  <a:pt x="2346960" y="1148630"/>
                  <a:pt x="2340187" y="1158240"/>
                  <a:pt x="2336800" y="1168400"/>
                </a:cubicBezTo>
                <a:cubicBezTo>
                  <a:pt x="2326640" y="1178560"/>
                  <a:pt x="2317358" y="1189682"/>
                  <a:pt x="2306320" y="1198880"/>
                </a:cubicBezTo>
                <a:cubicBezTo>
                  <a:pt x="2286392" y="1215487"/>
                  <a:pt x="2270354" y="1223806"/>
                  <a:pt x="2245360" y="1229360"/>
                </a:cubicBezTo>
                <a:cubicBezTo>
                  <a:pt x="2225250" y="1233829"/>
                  <a:pt x="2195318" y="1222051"/>
                  <a:pt x="2184400" y="1239520"/>
                </a:cubicBezTo>
                <a:cubicBezTo>
                  <a:pt x="2171708" y="1259827"/>
                  <a:pt x="2191173" y="1286933"/>
                  <a:pt x="2194560" y="1310640"/>
                </a:cubicBezTo>
                <a:cubicBezTo>
                  <a:pt x="2183429" y="1321771"/>
                  <a:pt x="2175455" y="1329808"/>
                  <a:pt x="2169855" y="1335489"/>
                </a:cubicBezTo>
                <a:lnTo>
                  <a:pt x="2160420" y="1345157"/>
                </a:lnTo>
                <a:lnTo>
                  <a:pt x="2162514" y="1342911"/>
                </a:lnTo>
                <a:cubicBezTo>
                  <a:pt x="2169013" y="1335640"/>
                  <a:pt x="2176035" y="1326078"/>
                  <a:pt x="2133600" y="1361440"/>
                </a:cubicBezTo>
                <a:cubicBezTo>
                  <a:pt x="2099895" y="1389527"/>
                  <a:pt x="2110478" y="1393321"/>
                  <a:pt x="2072640" y="1412240"/>
                </a:cubicBezTo>
                <a:cubicBezTo>
                  <a:pt x="2056400" y="1420360"/>
                  <a:pt x="2016711" y="1428220"/>
                  <a:pt x="2001520" y="1432560"/>
                </a:cubicBezTo>
                <a:cubicBezTo>
                  <a:pt x="1991222" y="1435502"/>
                  <a:pt x="1981684" y="1441537"/>
                  <a:pt x="1971040" y="1442720"/>
                </a:cubicBezTo>
                <a:cubicBezTo>
                  <a:pt x="1920439" y="1448342"/>
                  <a:pt x="1869440" y="1449493"/>
                  <a:pt x="1818640" y="1452880"/>
                </a:cubicBezTo>
                <a:lnTo>
                  <a:pt x="1788160" y="1442720"/>
                </a:lnTo>
                <a:cubicBezTo>
                  <a:pt x="1767840" y="1435947"/>
                  <a:pt x="1747716" y="1428555"/>
                  <a:pt x="1727200" y="1422400"/>
                </a:cubicBezTo>
                <a:cubicBezTo>
                  <a:pt x="1681733" y="1408760"/>
                  <a:pt x="1675337" y="1414025"/>
                  <a:pt x="1625600" y="1391920"/>
                </a:cubicBezTo>
                <a:cubicBezTo>
                  <a:pt x="1614442" y="1386961"/>
                  <a:pt x="1606042" y="1377061"/>
                  <a:pt x="1595120" y="1371600"/>
                </a:cubicBezTo>
                <a:cubicBezTo>
                  <a:pt x="1585541" y="1366811"/>
                  <a:pt x="1574800" y="1364827"/>
                  <a:pt x="1564640" y="1361440"/>
                </a:cubicBezTo>
                <a:cubicBezTo>
                  <a:pt x="1553056" y="1357579"/>
                  <a:pt x="1544320" y="1347893"/>
                  <a:pt x="1534160" y="1341120"/>
                </a:cubicBezTo>
                <a:lnTo>
                  <a:pt x="1442720" y="1280160"/>
                </a:lnTo>
                <a:cubicBezTo>
                  <a:pt x="1433358" y="1274959"/>
                  <a:pt x="1421819" y="1274789"/>
                  <a:pt x="1412240" y="1270000"/>
                </a:cubicBezTo>
                <a:cubicBezTo>
                  <a:pt x="1342476" y="1235118"/>
                  <a:pt x="1428970" y="1259122"/>
                  <a:pt x="1330960" y="1239520"/>
                </a:cubicBezTo>
                <a:cubicBezTo>
                  <a:pt x="1320800" y="1242907"/>
                  <a:pt x="1309391" y="1243739"/>
                  <a:pt x="1300480" y="1249680"/>
                </a:cubicBezTo>
                <a:cubicBezTo>
                  <a:pt x="1257145" y="1278570"/>
                  <a:pt x="1278481" y="1273359"/>
                  <a:pt x="1259840" y="1310640"/>
                </a:cubicBezTo>
                <a:cubicBezTo>
                  <a:pt x="1254379" y="1321562"/>
                  <a:pt x="1246293" y="1330960"/>
                  <a:pt x="1239520" y="1341120"/>
                </a:cubicBezTo>
                <a:cubicBezTo>
                  <a:pt x="1225973" y="1347893"/>
                  <a:pt x="1212801" y="1355474"/>
                  <a:pt x="1198880" y="1361440"/>
                </a:cubicBezTo>
                <a:cubicBezTo>
                  <a:pt x="1189036" y="1365659"/>
                  <a:pt x="1179095" y="1371037"/>
                  <a:pt x="1168400" y="1371600"/>
                </a:cubicBezTo>
                <a:cubicBezTo>
                  <a:pt x="828223" y="1389504"/>
                  <a:pt x="924381" y="1409655"/>
                  <a:pt x="772160" y="1371600"/>
                </a:cubicBezTo>
                <a:cubicBezTo>
                  <a:pt x="680720" y="1368213"/>
                  <a:pt x="589239" y="1365792"/>
                  <a:pt x="497840" y="1361440"/>
                </a:cubicBezTo>
                <a:cubicBezTo>
                  <a:pt x="297428" y="1351897"/>
                  <a:pt x="404179" y="1363204"/>
                  <a:pt x="304800" y="1341120"/>
                </a:cubicBezTo>
                <a:cubicBezTo>
                  <a:pt x="297066" y="1339401"/>
                  <a:pt x="229450" y="1332877"/>
                  <a:pt x="223520" y="1310640"/>
                </a:cubicBezTo>
                <a:cubicBezTo>
                  <a:pt x="149253" y="1032137"/>
                  <a:pt x="214746" y="1253374"/>
                  <a:pt x="223520" y="1148080"/>
                </a:cubicBezTo>
                <a:cubicBezTo>
                  <a:pt x="229433" y="1077125"/>
                  <a:pt x="230293" y="1005840"/>
                  <a:pt x="233680" y="934720"/>
                </a:cubicBezTo>
                <a:cubicBezTo>
                  <a:pt x="202796" y="888395"/>
                  <a:pt x="209341" y="893894"/>
                  <a:pt x="152400" y="843280"/>
                </a:cubicBezTo>
                <a:cubicBezTo>
                  <a:pt x="143274" y="835168"/>
                  <a:pt x="132842" y="828421"/>
                  <a:pt x="121920" y="822960"/>
                </a:cubicBezTo>
                <a:cubicBezTo>
                  <a:pt x="88866" y="806433"/>
                  <a:pt x="90077" y="821597"/>
                  <a:pt x="60960" y="792480"/>
                </a:cubicBezTo>
                <a:cubicBezTo>
                  <a:pt x="52326" y="783846"/>
                  <a:pt x="49274" y="770634"/>
                  <a:pt x="40640" y="762000"/>
                </a:cubicBezTo>
                <a:cubicBezTo>
                  <a:pt x="32006" y="753366"/>
                  <a:pt x="14333" y="753156"/>
                  <a:pt x="10160" y="741680"/>
                </a:cubicBezTo>
                <a:cubicBezTo>
                  <a:pt x="-320" y="712859"/>
                  <a:pt x="3387" y="680720"/>
                  <a:pt x="0" y="650240"/>
                </a:cubicBezTo>
                <a:cubicBezTo>
                  <a:pt x="36260" y="595850"/>
                  <a:pt x="11686" y="628394"/>
                  <a:pt x="81280" y="558800"/>
                </a:cubicBezTo>
                <a:cubicBezTo>
                  <a:pt x="91440" y="555413"/>
                  <a:pt x="102181" y="553429"/>
                  <a:pt x="111760" y="548640"/>
                </a:cubicBezTo>
                <a:cubicBezTo>
                  <a:pt x="138131" y="535455"/>
                  <a:pt x="142075" y="520714"/>
                  <a:pt x="172720" y="518160"/>
                </a:cubicBezTo>
                <a:cubicBezTo>
                  <a:pt x="243675" y="512247"/>
                  <a:pt x="314960" y="511387"/>
                  <a:pt x="386080" y="508000"/>
                </a:cubicBezTo>
                <a:cubicBezTo>
                  <a:pt x="396240" y="511387"/>
                  <a:pt x="406981" y="513371"/>
                  <a:pt x="416560" y="518160"/>
                </a:cubicBezTo>
                <a:cubicBezTo>
                  <a:pt x="467185" y="543472"/>
                  <a:pt x="431381" y="546702"/>
                  <a:pt x="508000" y="558800"/>
                </a:cubicBezTo>
                <a:cubicBezTo>
                  <a:pt x="551616" y="565687"/>
                  <a:pt x="596053" y="565573"/>
                  <a:pt x="640080" y="568960"/>
                </a:cubicBezTo>
                <a:cubicBezTo>
                  <a:pt x="663873" y="563012"/>
                  <a:pt x="725190" y="548787"/>
                  <a:pt x="741680" y="538480"/>
                </a:cubicBezTo>
                <a:cubicBezTo>
                  <a:pt x="752035" y="532008"/>
                  <a:pt x="755227" y="518160"/>
                  <a:pt x="762000" y="508000"/>
                </a:cubicBezTo>
                <a:cubicBezTo>
                  <a:pt x="769970" y="496045"/>
                  <a:pt x="782320" y="487680"/>
                  <a:pt x="792480" y="477520"/>
                </a:cubicBezTo>
                <a:cubicBezTo>
                  <a:pt x="818001" y="451999"/>
                  <a:pt x="882292" y="395678"/>
                  <a:pt x="894080" y="355600"/>
                </a:cubicBezTo>
                <a:cubicBezTo>
                  <a:pt x="919561" y="268966"/>
                  <a:pt x="901926" y="233428"/>
                  <a:pt x="883920" y="152400"/>
                </a:cubicBezTo>
                <a:lnTo>
                  <a:pt x="955040" y="182880"/>
                </a:lnTo>
                <a:cubicBezTo>
                  <a:pt x="976459" y="182880"/>
                  <a:pt x="995484" y="168715"/>
                  <a:pt x="1016000" y="162560"/>
                </a:cubicBezTo>
                <a:cubicBezTo>
                  <a:pt x="1029375" y="158548"/>
                  <a:pt x="1043093" y="155787"/>
                  <a:pt x="1056640" y="152400"/>
                </a:cubicBezTo>
                <a:cubicBezTo>
                  <a:pt x="1067030" y="149803"/>
                  <a:pt x="1076960" y="145627"/>
                  <a:pt x="1087120" y="142240"/>
                </a:cubicBezTo>
                <a:lnTo>
                  <a:pt x="1178560" y="111760"/>
                </a:lnTo>
                <a:lnTo>
                  <a:pt x="1239520" y="91440"/>
                </a:lnTo>
                <a:cubicBezTo>
                  <a:pt x="1259840" y="84667"/>
                  <a:pt x="1283051" y="83570"/>
                  <a:pt x="1300480" y="71120"/>
                </a:cubicBezTo>
                <a:cubicBezTo>
                  <a:pt x="1356580" y="31049"/>
                  <a:pt x="1256723" y="47279"/>
                  <a:pt x="1330960" y="10160"/>
                </a:cubicBezTo>
                <a:cubicBezTo>
                  <a:pt x="1349385" y="947"/>
                  <a:pt x="1371600" y="3387"/>
                  <a:pt x="1391920" y="0"/>
                </a:cubicBezTo>
                <a:close/>
              </a:path>
            </a:pathLst>
          </a:custGeom>
        </p:spPr>
      </p:pic>
      <p:grpSp>
        <p:nvGrpSpPr>
          <p:cNvPr id="2" name="组合 1"/>
          <p:cNvGrpSpPr/>
          <p:nvPr/>
        </p:nvGrpSpPr>
        <p:grpSpPr>
          <a:xfrm>
            <a:off x="-165100" y="-242570"/>
            <a:ext cx="3102610" cy="1320800"/>
            <a:chOff x="-526" y="-602"/>
            <a:chExt cx="4886" cy="2080"/>
          </a:xfrm>
        </p:grpSpPr>
        <p:pic>
          <p:nvPicPr>
            <p:cNvPr id="10" name="图片 9" descr="预览图_千图网_编号28361611"/>
            <p:cNvPicPr>
              <a:picLocks noChangeAspect="1"/>
            </p:cNvPicPr>
            <p:nvPr>
              <p:custDataLst>
                <p:tags r:id="rId6"/>
              </p:custDataLst>
            </p:nvPr>
          </p:nvPicPr>
          <p:blipFill>
            <a:blip r:embed="rId7"/>
            <a:srcRect l="-6839" t="69945" r="75708" b="-11994"/>
            <a:stretch>
              <a:fillRect/>
            </a:stretch>
          </p:blipFill>
          <p:spPr>
            <a:xfrm rot="10800000" flipH="1">
              <a:off x="-526" y="-602"/>
              <a:ext cx="2080" cy="2080"/>
            </a:xfrm>
            <a:prstGeom prst="sun">
              <a:avLst/>
            </a:prstGeom>
          </p:spPr>
        </p:pic>
        <p:sp>
          <p:nvSpPr>
            <p:cNvPr id="3" name="文本框 2"/>
            <p:cNvSpPr txBox="1"/>
            <p:nvPr/>
          </p:nvSpPr>
          <p:spPr>
            <a:xfrm>
              <a:off x="1506" y="26"/>
              <a:ext cx="2854" cy="824"/>
            </a:xfrm>
            <a:prstGeom prst="rect">
              <a:avLst/>
            </a:prstGeom>
            <a:noFill/>
          </p:spPr>
          <p:txBody>
            <a:bodyPr wrap="square" rtlCol="0">
              <a:spAutoFit/>
            </a:bodyPr>
            <a:p>
              <a:r>
                <a:rPr lang="zh-CN" altLang="en-US" sz="2800" dirty="0">
                  <a:latin typeface="+mj-ea"/>
                  <a:ea typeface="+mj-ea"/>
                </a:rPr>
                <a:t>添加标题</a:t>
              </a:r>
              <a:endParaRPr lang="zh-CN" altLang="en-US" sz="2800" dirty="0">
                <a:latin typeface="+mj-ea"/>
                <a:ea typeface="+mj-ea"/>
              </a:endParaRPr>
            </a:p>
          </p:txBody>
        </p:sp>
        <p:sp>
          <p:nvSpPr>
            <p:cNvPr id="4" name="文本框 3"/>
            <p:cNvSpPr txBox="1"/>
            <p:nvPr/>
          </p:nvSpPr>
          <p:spPr>
            <a:xfrm>
              <a:off x="1554" y="673"/>
              <a:ext cx="2512" cy="630"/>
            </a:xfrm>
            <a:prstGeom prst="rect">
              <a:avLst/>
            </a:prstGeom>
            <a:noFill/>
          </p:spPr>
          <p:txBody>
            <a:bodyPr wrap="square" rtlCol="0">
              <a:spAutoFit/>
            </a:bodyPr>
            <a:p>
              <a:r>
                <a:rPr lang="en-US" altLang="zh-CN" sz="2000" dirty="0">
                  <a:solidFill>
                    <a:schemeClr val="tx1">
                      <a:lumMod val="65000"/>
                      <a:lumOff val="35000"/>
                    </a:schemeClr>
                  </a:solidFill>
                  <a:latin typeface="+mj-lt"/>
                </a:rPr>
                <a:t>Add a title</a:t>
              </a:r>
              <a:endParaRPr lang="zh-CN" altLang="en-US" sz="2000" dirty="0">
                <a:solidFill>
                  <a:schemeClr val="tx1">
                    <a:lumMod val="65000"/>
                    <a:lumOff val="35000"/>
                  </a:schemeClr>
                </a:solidFill>
                <a:latin typeface="+mj-lt"/>
              </a:endParaRPr>
            </a:p>
          </p:txBody>
        </p:sp>
      </p:gr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65100" y="-242570"/>
            <a:ext cx="3102610" cy="1320800"/>
            <a:chOff x="-526" y="-602"/>
            <a:chExt cx="4886" cy="2080"/>
          </a:xfrm>
        </p:grpSpPr>
        <p:pic>
          <p:nvPicPr>
            <p:cNvPr id="10" name="图片 9" descr="预览图_千图网_编号28361611"/>
            <p:cNvPicPr>
              <a:picLocks noChangeAspect="1"/>
            </p:cNvPicPr>
            <p:nvPr>
              <p:custDataLst>
                <p:tags r:id="rId1"/>
              </p:custDataLst>
            </p:nvPr>
          </p:nvPicPr>
          <p:blipFill>
            <a:blip r:embed="rId2"/>
            <a:srcRect l="-6839" t="69945" r="75708" b="-11994"/>
            <a:stretch>
              <a:fillRect/>
            </a:stretch>
          </p:blipFill>
          <p:spPr>
            <a:xfrm rot="10800000" flipH="1">
              <a:off x="-526" y="-602"/>
              <a:ext cx="2080" cy="2080"/>
            </a:xfrm>
            <a:prstGeom prst="sun">
              <a:avLst/>
            </a:prstGeom>
          </p:spPr>
        </p:pic>
        <p:sp>
          <p:nvSpPr>
            <p:cNvPr id="3" name="文本框 2"/>
            <p:cNvSpPr txBox="1"/>
            <p:nvPr/>
          </p:nvSpPr>
          <p:spPr>
            <a:xfrm>
              <a:off x="1506" y="26"/>
              <a:ext cx="2854" cy="824"/>
            </a:xfrm>
            <a:prstGeom prst="rect">
              <a:avLst/>
            </a:prstGeom>
            <a:noFill/>
          </p:spPr>
          <p:txBody>
            <a:bodyPr wrap="square" rtlCol="0">
              <a:spAutoFit/>
            </a:bodyPr>
            <a:p>
              <a:r>
                <a:rPr lang="zh-CN" altLang="en-US" sz="2800" dirty="0">
                  <a:latin typeface="+mj-ea"/>
                  <a:ea typeface="+mj-ea"/>
                </a:rPr>
                <a:t>添加标题</a:t>
              </a:r>
              <a:endParaRPr lang="zh-CN" altLang="en-US" sz="2800" dirty="0">
                <a:latin typeface="+mj-ea"/>
                <a:ea typeface="+mj-ea"/>
              </a:endParaRPr>
            </a:p>
          </p:txBody>
        </p:sp>
        <p:sp>
          <p:nvSpPr>
            <p:cNvPr id="4" name="文本框 3"/>
            <p:cNvSpPr txBox="1"/>
            <p:nvPr/>
          </p:nvSpPr>
          <p:spPr>
            <a:xfrm>
              <a:off x="1554" y="673"/>
              <a:ext cx="2512" cy="630"/>
            </a:xfrm>
            <a:prstGeom prst="rect">
              <a:avLst/>
            </a:prstGeom>
            <a:noFill/>
          </p:spPr>
          <p:txBody>
            <a:bodyPr wrap="square" rtlCol="0">
              <a:spAutoFit/>
            </a:bodyPr>
            <a:p>
              <a:r>
                <a:rPr lang="en-US" altLang="zh-CN" sz="2000" dirty="0">
                  <a:solidFill>
                    <a:schemeClr val="tx1">
                      <a:lumMod val="65000"/>
                      <a:lumOff val="35000"/>
                    </a:schemeClr>
                  </a:solidFill>
                  <a:latin typeface="+mj-lt"/>
                </a:rPr>
                <a:t>Add a title</a:t>
              </a:r>
              <a:endParaRPr lang="zh-CN" altLang="en-US" sz="2000" dirty="0">
                <a:solidFill>
                  <a:schemeClr val="tx1">
                    <a:lumMod val="65000"/>
                    <a:lumOff val="35000"/>
                  </a:schemeClr>
                </a:solidFill>
                <a:latin typeface="+mj-lt"/>
              </a:endParaRPr>
            </a:p>
          </p:txBody>
        </p:sp>
      </p:grpSp>
      <p:grpSp>
        <p:nvGrpSpPr>
          <p:cNvPr id="8" name="组合 7"/>
          <p:cNvGrpSpPr/>
          <p:nvPr/>
        </p:nvGrpSpPr>
        <p:grpSpPr>
          <a:xfrm>
            <a:off x="168509" y="2235358"/>
            <a:ext cx="1021080" cy="2026341"/>
            <a:chOff x="124694" y="2347215"/>
            <a:chExt cx="1021080" cy="2026341"/>
          </a:xfrm>
        </p:grpSpPr>
        <p:grpSp>
          <p:nvGrpSpPr>
            <p:cNvPr id="9" name="组合 8"/>
            <p:cNvGrpSpPr/>
            <p:nvPr/>
          </p:nvGrpSpPr>
          <p:grpSpPr>
            <a:xfrm>
              <a:off x="770183" y="2347215"/>
              <a:ext cx="179916" cy="1100108"/>
              <a:chOff x="4524245" y="3111810"/>
              <a:chExt cx="134937" cy="825081"/>
            </a:xfrm>
          </p:grpSpPr>
          <p:cxnSp>
            <p:nvCxnSpPr>
              <p:cNvPr id="20" name="直接连接符 19"/>
              <p:cNvCxnSpPr/>
              <p:nvPr/>
            </p:nvCxnSpPr>
            <p:spPr>
              <a:xfrm>
                <a:off x="4524246" y="3111810"/>
                <a:ext cx="134936"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4524246" y="3111810"/>
                <a:ext cx="0" cy="746771"/>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4524245" y="3852541"/>
                <a:ext cx="127498" cy="8435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sp>
          <p:nvSpPr>
            <p:cNvPr id="14" name="矩形 13"/>
            <p:cNvSpPr/>
            <p:nvPr/>
          </p:nvSpPr>
          <p:spPr>
            <a:xfrm>
              <a:off x="124694" y="3266751"/>
              <a:ext cx="1021080" cy="1106805"/>
            </a:xfrm>
            <a:prstGeom prst="rect">
              <a:avLst/>
            </a:prstGeom>
          </p:spPr>
          <p:txBody>
            <a:bodyPr wrap="none">
              <a:spAutoFit/>
            </a:bodyPr>
            <a:p>
              <a:r>
                <a:rPr lang="zh-CN" altLang="en-US" sz="6600" dirty="0">
                  <a:solidFill>
                    <a:schemeClr val="tx1">
                      <a:lumMod val="75000"/>
                      <a:lumOff val="25000"/>
                    </a:schemeClr>
                  </a:solidFill>
                  <a:latin typeface="微软雅黑" panose="020B0503020204020204" charset="-122"/>
                  <a:ea typeface="微软雅黑" panose="020B0503020204020204" charset="-122"/>
                  <a:cs typeface="Arial" panose="020B0604020202020204" pitchFamily="34" charset="0"/>
                </a:rPr>
                <a:t>“</a:t>
              </a:r>
              <a:endParaRPr lang="zh-CN" altLang="en-US" sz="6600" dirty="0">
                <a:solidFill>
                  <a:schemeClr val="tx1">
                    <a:lumMod val="75000"/>
                    <a:lumOff val="25000"/>
                  </a:schemeClr>
                </a:solidFill>
                <a:latin typeface="微软雅黑" panose="020B0503020204020204" charset="-122"/>
                <a:ea typeface="微软雅黑" panose="020B0503020204020204" charset="-122"/>
                <a:cs typeface="Arial" panose="020B0604020202020204" pitchFamily="34" charset="0"/>
              </a:endParaRPr>
            </a:p>
          </p:txBody>
        </p:sp>
      </p:grpSp>
      <p:grpSp>
        <p:nvGrpSpPr>
          <p:cNvPr id="15" name="组合 14"/>
          <p:cNvGrpSpPr/>
          <p:nvPr/>
        </p:nvGrpSpPr>
        <p:grpSpPr>
          <a:xfrm>
            <a:off x="4559082" y="2235358"/>
            <a:ext cx="179916" cy="1100108"/>
            <a:chOff x="4524245" y="3111810"/>
            <a:chExt cx="134937" cy="825081"/>
          </a:xfrm>
        </p:grpSpPr>
        <p:cxnSp>
          <p:nvCxnSpPr>
            <p:cNvPr id="29" name="直接连接符 28"/>
            <p:cNvCxnSpPr/>
            <p:nvPr/>
          </p:nvCxnSpPr>
          <p:spPr>
            <a:xfrm>
              <a:off x="4524246" y="3111810"/>
              <a:ext cx="134936"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a:off x="4524246" y="3111810"/>
              <a:ext cx="0" cy="746771"/>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a:off x="4524245" y="3852541"/>
              <a:ext cx="127498" cy="8435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sp>
        <p:nvSpPr>
          <p:cNvPr id="32" name="矩形 31"/>
          <p:cNvSpPr/>
          <p:nvPr/>
        </p:nvSpPr>
        <p:spPr>
          <a:xfrm>
            <a:off x="3913593" y="3154894"/>
            <a:ext cx="1021080" cy="1106805"/>
          </a:xfrm>
          <a:prstGeom prst="rect">
            <a:avLst/>
          </a:prstGeom>
        </p:spPr>
        <p:txBody>
          <a:bodyPr wrap="none">
            <a:spAutoFit/>
          </a:bodyPr>
          <a:p>
            <a:r>
              <a:rPr lang="zh-CN" altLang="en-US" sz="6600" dirty="0">
                <a:solidFill>
                  <a:schemeClr val="tx1">
                    <a:lumMod val="75000"/>
                    <a:lumOff val="25000"/>
                  </a:schemeClr>
                </a:solidFill>
                <a:latin typeface="微软雅黑" panose="020B0503020204020204" charset="-122"/>
                <a:ea typeface="微软雅黑" panose="020B0503020204020204" charset="-122"/>
                <a:cs typeface="Arial" panose="020B0604020202020204" pitchFamily="34" charset="0"/>
              </a:rPr>
              <a:t>“</a:t>
            </a:r>
            <a:endParaRPr lang="zh-CN" altLang="en-US" sz="6600" dirty="0">
              <a:solidFill>
                <a:schemeClr val="tx1">
                  <a:lumMod val="75000"/>
                  <a:lumOff val="25000"/>
                </a:schemeClr>
              </a:solidFill>
              <a:latin typeface="微软雅黑" panose="020B0503020204020204" charset="-122"/>
              <a:ea typeface="微软雅黑" panose="020B0503020204020204" charset="-122"/>
              <a:cs typeface="Arial" panose="020B0604020202020204" pitchFamily="34" charset="0"/>
            </a:endParaRPr>
          </a:p>
        </p:txBody>
      </p:sp>
      <p:grpSp>
        <p:nvGrpSpPr>
          <p:cNvPr id="34" name="组合 33"/>
          <p:cNvGrpSpPr/>
          <p:nvPr/>
        </p:nvGrpSpPr>
        <p:grpSpPr>
          <a:xfrm>
            <a:off x="8304166" y="2235358"/>
            <a:ext cx="179916" cy="1100108"/>
            <a:chOff x="4524245" y="3111810"/>
            <a:chExt cx="134937" cy="825081"/>
          </a:xfrm>
        </p:grpSpPr>
        <p:cxnSp>
          <p:nvCxnSpPr>
            <p:cNvPr id="35" name="直接连接符 34"/>
            <p:cNvCxnSpPr/>
            <p:nvPr/>
          </p:nvCxnSpPr>
          <p:spPr>
            <a:xfrm>
              <a:off x="4524246" y="3111810"/>
              <a:ext cx="134936"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a:off x="4524246" y="3111810"/>
              <a:ext cx="0" cy="746771"/>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a:off x="4524245" y="3852541"/>
              <a:ext cx="127498" cy="8435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sp>
        <p:nvSpPr>
          <p:cNvPr id="38" name="矩形 37"/>
          <p:cNvSpPr/>
          <p:nvPr/>
        </p:nvSpPr>
        <p:spPr>
          <a:xfrm>
            <a:off x="7658677" y="3154894"/>
            <a:ext cx="1021080" cy="1106805"/>
          </a:xfrm>
          <a:prstGeom prst="rect">
            <a:avLst/>
          </a:prstGeom>
        </p:spPr>
        <p:txBody>
          <a:bodyPr wrap="none">
            <a:spAutoFit/>
          </a:bodyPr>
          <a:p>
            <a:r>
              <a:rPr lang="zh-CN" altLang="en-US" sz="6600" dirty="0">
                <a:solidFill>
                  <a:schemeClr val="tx1">
                    <a:lumMod val="75000"/>
                    <a:lumOff val="25000"/>
                  </a:schemeClr>
                </a:solidFill>
                <a:latin typeface="微软雅黑" panose="020B0503020204020204" charset="-122"/>
                <a:ea typeface="微软雅黑" panose="020B0503020204020204" charset="-122"/>
                <a:cs typeface="Arial" panose="020B0604020202020204" pitchFamily="34" charset="0"/>
              </a:rPr>
              <a:t>“</a:t>
            </a:r>
            <a:endParaRPr lang="zh-CN" altLang="en-US" sz="6600" dirty="0">
              <a:solidFill>
                <a:schemeClr val="tx1">
                  <a:lumMod val="75000"/>
                  <a:lumOff val="25000"/>
                </a:schemeClr>
              </a:solidFill>
              <a:latin typeface="微软雅黑" panose="020B0503020204020204" charset="-122"/>
              <a:ea typeface="微软雅黑" panose="020B0503020204020204" charset="-122"/>
              <a:cs typeface="Arial" panose="020B0604020202020204" pitchFamily="34" charset="0"/>
            </a:endParaRPr>
          </a:p>
        </p:txBody>
      </p:sp>
      <p:sp>
        <p:nvSpPr>
          <p:cNvPr id="39" name="Freeform 5"/>
          <p:cNvSpPr>
            <a:spLocks noEditPoints="1"/>
          </p:cNvSpPr>
          <p:nvPr/>
        </p:nvSpPr>
        <p:spPr bwMode="auto">
          <a:xfrm>
            <a:off x="1157070" y="3339657"/>
            <a:ext cx="1006013" cy="1025234"/>
          </a:xfrm>
          <a:custGeom>
            <a:avLst/>
            <a:gdLst>
              <a:gd name="T0" fmla="*/ 468 w 936"/>
              <a:gd name="T1" fmla="*/ 0 h 936"/>
              <a:gd name="T2" fmla="*/ 936 w 936"/>
              <a:gd name="T3" fmla="*/ 468 h 936"/>
              <a:gd name="T4" fmla="*/ 468 w 936"/>
              <a:gd name="T5" fmla="*/ 936 h 936"/>
              <a:gd name="T6" fmla="*/ 0 w 936"/>
              <a:gd name="T7" fmla="*/ 468 h 936"/>
              <a:gd name="T8" fmla="*/ 468 w 936"/>
              <a:gd name="T9" fmla="*/ 0 h 936"/>
              <a:gd name="T10" fmla="*/ 468 w 936"/>
              <a:gd name="T11" fmla="*/ 39 h 936"/>
              <a:gd name="T12" fmla="*/ 896 w 936"/>
              <a:gd name="T13" fmla="*/ 468 h 936"/>
              <a:gd name="T14" fmla="*/ 468 w 936"/>
              <a:gd name="T15" fmla="*/ 896 h 936"/>
              <a:gd name="T16" fmla="*/ 39 w 936"/>
              <a:gd name="T17" fmla="*/ 468 h 936"/>
              <a:gd name="T18" fmla="*/ 468 w 936"/>
              <a:gd name="T19" fmla="*/ 39 h 936"/>
              <a:gd name="T20" fmla="*/ 468 w 936"/>
              <a:gd name="T21" fmla="*/ 79 h 936"/>
              <a:gd name="T22" fmla="*/ 857 w 936"/>
              <a:gd name="T23" fmla="*/ 468 h 936"/>
              <a:gd name="T24" fmla="*/ 468 w 936"/>
              <a:gd name="T25" fmla="*/ 857 h 936"/>
              <a:gd name="T26" fmla="*/ 79 w 936"/>
              <a:gd name="T27" fmla="*/ 468 h 936"/>
              <a:gd name="T28" fmla="*/ 468 w 936"/>
              <a:gd name="T29" fmla="*/ 79 h 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36" h="936">
                <a:moveTo>
                  <a:pt x="468" y="0"/>
                </a:moveTo>
                <a:cubicBezTo>
                  <a:pt x="726" y="0"/>
                  <a:pt x="936" y="209"/>
                  <a:pt x="936" y="468"/>
                </a:cubicBezTo>
                <a:cubicBezTo>
                  <a:pt x="936" y="726"/>
                  <a:pt x="726" y="936"/>
                  <a:pt x="468" y="936"/>
                </a:cubicBezTo>
                <a:cubicBezTo>
                  <a:pt x="209" y="936"/>
                  <a:pt x="0" y="726"/>
                  <a:pt x="0" y="468"/>
                </a:cubicBezTo>
                <a:cubicBezTo>
                  <a:pt x="0" y="209"/>
                  <a:pt x="209" y="0"/>
                  <a:pt x="468" y="0"/>
                </a:cubicBezTo>
                <a:close/>
                <a:moveTo>
                  <a:pt x="468" y="39"/>
                </a:moveTo>
                <a:cubicBezTo>
                  <a:pt x="704" y="39"/>
                  <a:pt x="896" y="231"/>
                  <a:pt x="896" y="468"/>
                </a:cubicBezTo>
                <a:cubicBezTo>
                  <a:pt x="896" y="704"/>
                  <a:pt x="704" y="896"/>
                  <a:pt x="468" y="896"/>
                </a:cubicBezTo>
                <a:cubicBezTo>
                  <a:pt x="231" y="896"/>
                  <a:pt x="39" y="704"/>
                  <a:pt x="39" y="468"/>
                </a:cubicBezTo>
                <a:cubicBezTo>
                  <a:pt x="39" y="231"/>
                  <a:pt x="231" y="39"/>
                  <a:pt x="468" y="39"/>
                </a:cubicBezTo>
                <a:close/>
                <a:moveTo>
                  <a:pt x="468" y="79"/>
                </a:moveTo>
                <a:cubicBezTo>
                  <a:pt x="683" y="79"/>
                  <a:pt x="857" y="253"/>
                  <a:pt x="857" y="468"/>
                </a:cubicBezTo>
                <a:cubicBezTo>
                  <a:pt x="857" y="683"/>
                  <a:pt x="683" y="857"/>
                  <a:pt x="468" y="857"/>
                </a:cubicBezTo>
                <a:cubicBezTo>
                  <a:pt x="253" y="857"/>
                  <a:pt x="79" y="683"/>
                  <a:pt x="79" y="468"/>
                </a:cubicBezTo>
                <a:cubicBezTo>
                  <a:pt x="79" y="253"/>
                  <a:pt x="253" y="79"/>
                  <a:pt x="468" y="79"/>
                </a:cubicBezTo>
                <a:close/>
              </a:path>
            </a:pathLst>
          </a:custGeom>
          <a:solidFill>
            <a:srgbClr val="A7D8DD"/>
          </a:solidFill>
          <a:ln>
            <a:noFill/>
          </a:ln>
        </p:spPr>
        <p:txBody>
          <a:bodyPr/>
          <a:p>
            <a:endParaRPr lang="zh-CN" altLang="en-US" sz="1600">
              <a:latin typeface="微软雅黑" panose="020B0503020204020204" charset="-122"/>
              <a:ea typeface="微软雅黑" panose="020B0503020204020204" charset="-122"/>
            </a:endParaRPr>
          </a:p>
        </p:txBody>
      </p:sp>
      <p:sp>
        <p:nvSpPr>
          <p:cNvPr id="40" name="文本框 39"/>
          <p:cNvSpPr txBox="1"/>
          <p:nvPr/>
        </p:nvSpPr>
        <p:spPr>
          <a:xfrm>
            <a:off x="1335307" y="3505585"/>
            <a:ext cx="684530" cy="583565"/>
          </a:xfrm>
          <a:prstGeom prst="rect">
            <a:avLst/>
          </a:prstGeom>
          <a:noFill/>
          <a:effectLst/>
        </p:spPr>
        <p:txBody>
          <a:bodyPr wrap="none" rtlCol="0">
            <a:spAutoFit/>
          </a:bodyPr>
          <a:p>
            <a:r>
              <a:rPr lang="en-US" altLang="zh-CN" sz="3200" b="1" dirty="0" smtClean="0">
                <a:solidFill>
                  <a:schemeClr val="bg1"/>
                </a:solidFill>
                <a:latin typeface="微软雅黑" panose="020B0503020204020204" charset="-122"/>
                <a:ea typeface="微软雅黑" panose="020B0503020204020204" charset="-122"/>
              </a:rPr>
              <a:t>01</a:t>
            </a:r>
            <a:endParaRPr lang="en-US" altLang="zh-CN" sz="3200" b="1" dirty="0" smtClean="0">
              <a:solidFill>
                <a:schemeClr val="bg1"/>
              </a:solidFill>
              <a:latin typeface="微软雅黑" panose="020B0503020204020204" charset="-122"/>
              <a:ea typeface="微软雅黑" panose="020B0503020204020204" charset="-122"/>
            </a:endParaRPr>
          </a:p>
        </p:txBody>
      </p:sp>
      <p:sp>
        <p:nvSpPr>
          <p:cNvPr id="41" name="Freeform 5"/>
          <p:cNvSpPr>
            <a:spLocks noEditPoints="1"/>
          </p:cNvSpPr>
          <p:nvPr/>
        </p:nvSpPr>
        <p:spPr bwMode="auto">
          <a:xfrm>
            <a:off x="4902154" y="3329989"/>
            <a:ext cx="1006013" cy="1025234"/>
          </a:xfrm>
          <a:custGeom>
            <a:avLst/>
            <a:gdLst>
              <a:gd name="T0" fmla="*/ 468 w 936"/>
              <a:gd name="T1" fmla="*/ 0 h 936"/>
              <a:gd name="T2" fmla="*/ 936 w 936"/>
              <a:gd name="T3" fmla="*/ 468 h 936"/>
              <a:gd name="T4" fmla="*/ 468 w 936"/>
              <a:gd name="T5" fmla="*/ 936 h 936"/>
              <a:gd name="T6" fmla="*/ 0 w 936"/>
              <a:gd name="T7" fmla="*/ 468 h 936"/>
              <a:gd name="T8" fmla="*/ 468 w 936"/>
              <a:gd name="T9" fmla="*/ 0 h 936"/>
              <a:gd name="T10" fmla="*/ 468 w 936"/>
              <a:gd name="T11" fmla="*/ 39 h 936"/>
              <a:gd name="T12" fmla="*/ 896 w 936"/>
              <a:gd name="T13" fmla="*/ 468 h 936"/>
              <a:gd name="T14" fmla="*/ 468 w 936"/>
              <a:gd name="T15" fmla="*/ 896 h 936"/>
              <a:gd name="T16" fmla="*/ 39 w 936"/>
              <a:gd name="T17" fmla="*/ 468 h 936"/>
              <a:gd name="T18" fmla="*/ 468 w 936"/>
              <a:gd name="T19" fmla="*/ 39 h 936"/>
              <a:gd name="T20" fmla="*/ 468 w 936"/>
              <a:gd name="T21" fmla="*/ 79 h 936"/>
              <a:gd name="T22" fmla="*/ 857 w 936"/>
              <a:gd name="T23" fmla="*/ 468 h 936"/>
              <a:gd name="T24" fmla="*/ 468 w 936"/>
              <a:gd name="T25" fmla="*/ 857 h 936"/>
              <a:gd name="T26" fmla="*/ 79 w 936"/>
              <a:gd name="T27" fmla="*/ 468 h 936"/>
              <a:gd name="T28" fmla="*/ 468 w 936"/>
              <a:gd name="T29" fmla="*/ 79 h 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36" h="936">
                <a:moveTo>
                  <a:pt x="468" y="0"/>
                </a:moveTo>
                <a:cubicBezTo>
                  <a:pt x="726" y="0"/>
                  <a:pt x="936" y="209"/>
                  <a:pt x="936" y="468"/>
                </a:cubicBezTo>
                <a:cubicBezTo>
                  <a:pt x="936" y="726"/>
                  <a:pt x="726" y="936"/>
                  <a:pt x="468" y="936"/>
                </a:cubicBezTo>
                <a:cubicBezTo>
                  <a:pt x="209" y="936"/>
                  <a:pt x="0" y="726"/>
                  <a:pt x="0" y="468"/>
                </a:cubicBezTo>
                <a:cubicBezTo>
                  <a:pt x="0" y="209"/>
                  <a:pt x="209" y="0"/>
                  <a:pt x="468" y="0"/>
                </a:cubicBezTo>
                <a:close/>
                <a:moveTo>
                  <a:pt x="468" y="39"/>
                </a:moveTo>
                <a:cubicBezTo>
                  <a:pt x="704" y="39"/>
                  <a:pt x="896" y="231"/>
                  <a:pt x="896" y="468"/>
                </a:cubicBezTo>
                <a:cubicBezTo>
                  <a:pt x="896" y="704"/>
                  <a:pt x="704" y="896"/>
                  <a:pt x="468" y="896"/>
                </a:cubicBezTo>
                <a:cubicBezTo>
                  <a:pt x="231" y="896"/>
                  <a:pt x="39" y="704"/>
                  <a:pt x="39" y="468"/>
                </a:cubicBezTo>
                <a:cubicBezTo>
                  <a:pt x="39" y="231"/>
                  <a:pt x="231" y="39"/>
                  <a:pt x="468" y="39"/>
                </a:cubicBezTo>
                <a:close/>
                <a:moveTo>
                  <a:pt x="468" y="79"/>
                </a:moveTo>
                <a:cubicBezTo>
                  <a:pt x="683" y="79"/>
                  <a:pt x="857" y="253"/>
                  <a:pt x="857" y="468"/>
                </a:cubicBezTo>
                <a:cubicBezTo>
                  <a:pt x="857" y="683"/>
                  <a:pt x="683" y="857"/>
                  <a:pt x="468" y="857"/>
                </a:cubicBezTo>
                <a:cubicBezTo>
                  <a:pt x="253" y="857"/>
                  <a:pt x="79" y="683"/>
                  <a:pt x="79" y="468"/>
                </a:cubicBezTo>
                <a:cubicBezTo>
                  <a:pt x="79" y="253"/>
                  <a:pt x="253" y="79"/>
                  <a:pt x="468" y="79"/>
                </a:cubicBezTo>
                <a:close/>
              </a:path>
            </a:pathLst>
          </a:custGeom>
          <a:solidFill>
            <a:srgbClr val="F1C9D2"/>
          </a:solidFill>
          <a:ln>
            <a:noFill/>
          </a:ln>
        </p:spPr>
        <p:txBody>
          <a:bodyPr/>
          <a:p>
            <a:endParaRPr lang="zh-CN" altLang="en-US" sz="1600">
              <a:latin typeface="微软雅黑" panose="020B0503020204020204" charset="-122"/>
              <a:ea typeface="微软雅黑" panose="020B0503020204020204" charset="-122"/>
            </a:endParaRPr>
          </a:p>
        </p:txBody>
      </p:sp>
      <p:sp>
        <p:nvSpPr>
          <p:cNvPr id="42" name="文本框 41"/>
          <p:cNvSpPr txBox="1"/>
          <p:nvPr/>
        </p:nvSpPr>
        <p:spPr>
          <a:xfrm>
            <a:off x="5080392" y="3505584"/>
            <a:ext cx="684530" cy="583565"/>
          </a:xfrm>
          <a:prstGeom prst="rect">
            <a:avLst/>
          </a:prstGeom>
          <a:noFill/>
          <a:effectLst/>
        </p:spPr>
        <p:txBody>
          <a:bodyPr wrap="none" rtlCol="0">
            <a:spAutoFit/>
          </a:bodyPr>
          <a:p>
            <a:r>
              <a:rPr lang="en-US" altLang="zh-CN" sz="3200" b="1" dirty="0" smtClean="0">
                <a:solidFill>
                  <a:schemeClr val="bg1"/>
                </a:solidFill>
                <a:latin typeface="微软雅黑" panose="020B0503020204020204" charset="-122"/>
                <a:ea typeface="微软雅黑" panose="020B0503020204020204" charset="-122"/>
              </a:rPr>
              <a:t>02</a:t>
            </a:r>
            <a:endParaRPr lang="en-US" altLang="zh-CN" sz="3200" b="1" dirty="0" smtClean="0">
              <a:solidFill>
                <a:schemeClr val="bg1"/>
              </a:solidFill>
              <a:latin typeface="微软雅黑" panose="020B0503020204020204" charset="-122"/>
              <a:ea typeface="微软雅黑" panose="020B0503020204020204" charset="-122"/>
            </a:endParaRPr>
          </a:p>
        </p:txBody>
      </p:sp>
      <p:sp>
        <p:nvSpPr>
          <p:cNvPr id="43" name="Freeform 5"/>
          <p:cNvSpPr>
            <a:spLocks noEditPoints="1"/>
          </p:cNvSpPr>
          <p:nvPr/>
        </p:nvSpPr>
        <p:spPr bwMode="auto">
          <a:xfrm>
            <a:off x="8647238" y="3329989"/>
            <a:ext cx="1006013" cy="1025234"/>
          </a:xfrm>
          <a:custGeom>
            <a:avLst/>
            <a:gdLst>
              <a:gd name="T0" fmla="*/ 468 w 936"/>
              <a:gd name="T1" fmla="*/ 0 h 936"/>
              <a:gd name="T2" fmla="*/ 936 w 936"/>
              <a:gd name="T3" fmla="*/ 468 h 936"/>
              <a:gd name="T4" fmla="*/ 468 w 936"/>
              <a:gd name="T5" fmla="*/ 936 h 936"/>
              <a:gd name="T6" fmla="*/ 0 w 936"/>
              <a:gd name="T7" fmla="*/ 468 h 936"/>
              <a:gd name="T8" fmla="*/ 468 w 936"/>
              <a:gd name="T9" fmla="*/ 0 h 936"/>
              <a:gd name="T10" fmla="*/ 468 w 936"/>
              <a:gd name="T11" fmla="*/ 39 h 936"/>
              <a:gd name="T12" fmla="*/ 896 w 936"/>
              <a:gd name="T13" fmla="*/ 468 h 936"/>
              <a:gd name="T14" fmla="*/ 468 w 936"/>
              <a:gd name="T15" fmla="*/ 896 h 936"/>
              <a:gd name="T16" fmla="*/ 39 w 936"/>
              <a:gd name="T17" fmla="*/ 468 h 936"/>
              <a:gd name="T18" fmla="*/ 468 w 936"/>
              <a:gd name="T19" fmla="*/ 39 h 936"/>
              <a:gd name="T20" fmla="*/ 468 w 936"/>
              <a:gd name="T21" fmla="*/ 79 h 936"/>
              <a:gd name="T22" fmla="*/ 857 w 936"/>
              <a:gd name="T23" fmla="*/ 468 h 936"/>
              <a:gd name="T24" fmla="*/ 468 w 936"/>
              <a:gd name="T25" fmla="*/ 857 h 936"/>
              <a:gd name="T26" fmla="*/ 79 w 936"/>
              <a:gd name="T27" fmla="*/ 468 h 936"/>
              <a:gd name="T28" fmla="*/ 468 w 936"/>
              <a:gd name="T29" fmla="*/ 79 h 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36" h="936">
                <a:moveTo>
                  <a:pt x="468" y="0"/>
                </a:moveTo>
                <a:cubicBezTo>
                  <a:pt x="726" y="0"/>
                  <a:pt x="936" y="209"/>
                  <a:pt x="936" y="468"/>
                </a:cubicBezTo>
                <a:cubicBezTo>
                  <a:pt x="936" y="726"/>
                  <a:pt x="726" y="936"/>
                  <a:pt x="468" y="936"/>
                </a:cubicBezTo>
                <a:cubicBezTo>
                  <a:pt x="209" y="936"/>
                  <a:pt x="0" y="726"/>
                  <a:pt x="0" y="468"/>
                </a:cubicBezTo>
                <a:cubicBezTo>
                  <a:pt x="0" y="209"/>
                  <a:pt x="209" y="0"/>
                  <a:pt x="468" y="0"/>
                </a:cubicBezTo>
                <a:close/>
                <a:moveTo>
                  <a:pt x="468" y="39"/>
                </a:moveTo>
                <a:cubicBezTo>
                  <a:pt x="704" y="39"/>
                  <a:pt x="896" y="231"/>
                  <a:pt x="896" y="468"/>
                </a:cubicBezTo>
                <a:cubicBezTo>
                  <a:pt x="896" y="704"/>
                  <a:pt x="704" y="896"/>
                  <a:pt x="468" y="896"/>
                </a:cubicBezTo>
                <a:cubicBezTo>
                  <a:pt x="231" y="896"/>
                  <a:pt x="39" y="704"/>
                  <a:pt x="39" y="468"/>
                </a:cubicBezTo>
                <a:cubicBezTo>
                  <a:pt x="39" y="231"/>
                  <a:pt x="231" y="39"/>
                  <a:pt x="468" y="39"/>
                </a:cubicBezTo>
                <a:close/>
                <a:moveTo>
                  <a:pt x="468" y="79"/>
                </a:moveTo>
                <a:cubicBezTo>
                  <a:pt x="683" y="79"/>
                  <a:pt x="857" y="253"/>
                  <a:pt x="857" y="468"/>
                </a:cubicBezTo>
                <a:cubicBezTo>
                  <a:pt x="857" y="683"/>
                  <a:pt x="683" y="857"/>
                  <a:pt x="468" y="857"/>
                </a:cubicBezTo>
                <a:cubicBezTo>
                  <a:pt x="253" y="857"/>
                  <a:pt x="79" y="683"/>
                  <a:pt x="79" y="468"/>
                </a:cubicBezTo>
                <a:cubicBezTo>
                  <a:pt x="79" y="253"/>
                  <a:pt x="253" y="79"/>
                  <a:pt x="468" y="79"/>
                </a:cubicBezTo>
                <a:close/>
              </a:path>
            </a:pathLst>
          </a:custGeom>
          <a:solidFill>
            <a:srgbClr val="219BA1"/>
          </a:solidFill>
          <a:ln>
            <a:noFill/>
          </a:ln>
        </p:spPr>
        <p:txBody>
          <a:bodyPr/>
          <a:p>
            <a:endParaRPr lang="zh-CN" altLang="en-US" sz="1600">
              <a:latin typeface="微软雅黑" panose="020B0503020204020204" charset="-122"/>
              <a:ea typeface="微软雅黑" panose="020B0503020204020204" charset="-122"/>
            </a:endParaRPr>
          </a:p>
        </p:txBody>
      </p:sp>
      <p:sp>
        <p:nvSpPr>
          <p:cNvPr id="44" name="文本框 43"/>
          <p:cNvSpPr txBox="1"/>
          <p:nvPr/>
        </p:nvSpPr>
        <p:spPr>
          <a:xfrm>
            <a:off x="8825475" y="3505583"/>
            <a:ext cx="684530" cy="583565"/>
          </a:xfrm>
          <a:prstGeom prst="rect">
            <a:avLst/>
          </a:prstGeom>
          <a:noFill/>
          <a:effectLst/>
        </p:spPr>
        <p:txBody>
          <a:bodyPr wrap="none" rtlCol="0">
            <a:spAutoFit/>
          </a:bodyPr>
          <a:p>
            <a:r>
              <a:rPr lang="en-US" altLang="zh-CN" sz="3200" b="1" dirty="0" smtClean="0">
                <a:solidFill>
                  <a:schemeClr val="bg1"/>
                </a:solidFill>
                <a:latin typeface="微软雅黑" panose="020B0503020204020204" charset="-122"/>
                <a:ea typeface="微软雅黑" panose="020B0503020204020204" charset="-122"/>
              </a:rPr>
              <a:t>03</a:t>
            </a:r>
            <a:endParaRPr lang="en-US" altLang="zh-CN" sz="3200" b="1" dirty="0" smtClean="0">
              <a:solidFill>
                <a:schemeClr val="bg1"/>
              </a:solidFill>
              <a:latin typeface="微软雅黑" panose="020B0503020204020204" charset="-122"/>
              <a:ea typeface="微软雅黑" panose="020B0503020204020204" charset="-122"/>
            </a:endParaRPr>
          </a:p>
        </p:txBody>
      </p:sp>
      <p:sp>
        <p:nvSpPr>
          <p:cNvPr id="45" name="矩形 44"/>
          <p:cNvSpPr/>
          <p:nvPr/>
        </p:nvSpPr>
        <p:spPr>
          <a:xfrm>
            <a:off x="1157070" y="2065765"/>
            <a:ext cx="2877378" cy="992045"/>
          </a:xfrm>
          <a:prstGeom prst="rect">
            <a:avLst/>
          </a:prstGeom>
          <a:solidFill>
            <a:srgbClr val="A7D8DD"/>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000">
              <a:latin typeface="微软雅黑" panose="020B0503020204020204" charset="-122"/>
              <a:ea typeface="微软雅黑" panose="020B0503020204020204" charset="-122"/>
            </a:endParaRPr>
          </a:p>
        </p:txBody>
      </p:sp>
      <p:sp>
        <p:nvSpPr>
          <p:cNvPr id="46" name="文本框 45"/>
          <p:cNvSpPr txBox="1"/>
          <p:nvPr/>
        </p:nvSpPr>
        <p:spPr>
          <a:xfrm>
            <a:off x="1560728" y="2263041"/>
            <a:ext cx="1808480" cy="583565"/>
          </a:xfrm>
          <a:prstGeom prst="rect">
            <a:avLst/>
          </a:prstGeom>
          <a:noFill/>
        </p:spPr>
        <p:txBody>
          <a:bodyPr wrap="none" rtlCol="0">
            <a:spAutoFit/>
          </a:bodyPr>
          <a:p>
            <a:r>
              <a:rPr lang="zh-CN" altLang="en-US" sz="3200" b="1" dirty="0" smtClean="0">
                <a:solidFill>
                  <a:schemeClr val="bg1"/>
                </a:solidFill>
                <a:latin typeface="微软雅黑" panose="020B0503020204020204" charset="-122"/>
                <a:ea typeface="微软雅黑" panose="020B0503020204020204" charset="-122"/>
              </a:rPr>
              <a:t>输入标题</a:t>
            </a:r>
            <a:endParaRPr lang="zh-CN" altLang="en-US" sz="3200" b="1" dirty="0" smtClean="0">
              <a:solidFill>
                <a:schemeClr val="bg1"/>
              </a:solidFill>
              <a:latin typeface="微软雅黑" panose="020B0503020204020204" charset="-122"/>
              <a:ea typeface="微软雅黑" panose="020B0503020204020204" charset="-122"/>
            </a:endParaRPr>
          </a:p>
        </p:txBody>
      </p:sp>
      <p:sp>
        <p:nvSpPr>
          <p:cNvPr id="47" name="矩形 46"/>
          <p:cNvSpPr/>
          <p:nvPr/>
        </p:nvSpPr>
        <p:spPr>
          <a:xfrm>
            <a:off x="4902154" y="2065765"/>
            <a:ext cx="2877378" cy="992045"/>
          </a:xfrm>
          <a:prstGeom prst="rect">
            <a:avLst/>
          </a:prstGeom>
          <a:solidFill>
            <a:srgbClr val="F1C9D2"/>
          </a:solidFill>
          <a:ln w="3175">
            <a:solidFill>
              <a:srgbClr val="F1C9D2"/>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000">
              <a:latin typeface="微软雅黑" panose="020B0503020204020204" charset="-122"/>
              <a:ea typeface="微软雅黑" panose="020B0503020204020204" charset="-122"/>
            </a:endParaRPr>
          </a:p>
        </p:txBody>
      </p:sp>
      <p:sp>
        <p:nvSpPr>
          <p:cNvPr id="48" name="文本框 47"/>
          <p:cNvSpPr txBox="1"/>
          <p:nvPr/>
        </p:nvSpPr>
        <p:spPr>
          <a:xfrm>
            <a:off x="5390475" y="2263041"/>
            <a:ext cx="1808480" cy="583565"/>
          </a:xfrm>
          <a:prstGeom prst="rect">
            <a:avLst/>
          </a:prstGeom>
          <a:noFill/>
        </p:spPr>
        <p:txBody>
          <a:bodyPr wrap="none" rtlCol="0">
            <a:spAutoFit/>
          </a:bodyPr>
          <a:p>
            <a:r>
              <a:rPr lang="zh-CN" altLang="en-US" sz="3200" b="1" dirty="0" smtClean="0">
                <a:solidFill>
                  <a:srgbClr val="FFFFFF"/>
                </a:solidFill>
                <a:latin typeface="微软雅黑" panose="020B0503020204020204" charset="-122"/>
                <a:ea typeface="微软雅黑" panose="020B0503020204020204" charset="-122"/>
              </a:rPr>
              <a:t>输入标题</a:t>
            </a:r>
            <a:endParaRPr lang="zh-CN" altLang="en-US" sz="3200" b="1" dirty="0" smtClean="0">
              <a:solidFill>
                <a:srgbClr val="FFFFFF"/>
              </a:solidFill>
              <a:latin typeface="微软雅黑" panose="020B0503020204020204" charset="-122"/>
              <a:ea typeface="微软雅黑" panose="020B0503020204020204" charset="-122"/>
            </a:endParaRPr>
          </a:p>
        </p:txBody>
      </p:sp>
      <p:sp>
        <p:nvSpPr>
          <p:cNvPr id="49" name="矩形 48"/>
          <p:cNvSpPr/>
          <p:nvPr/>
        </p:nvSpPr>
        <p:spPr>
          <a:xfrm>
            <a:off x="8647238" y="2065765"/>
            <a:ext cx="2877378" cy="992045"/>
          </a:xfrm>
          <a:prstGeom prst="rect">
            <a:avLst/>
          </a:prstGeom>
          <a:solidFill>
            <a:srgbClr val="219BA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000">
              <a:latin typeface="微软雅黑" panose="020B0503020204020204" charset="-122"/>
              <a:ea typeface="微软雅黑" panose="020B0503020204020204" charset="-122"/>
            </a:endParaRPr>
          </a:p>
        </p:txBody>
      </p:sp>
      <p:sp>
        <p:nvSpPr>
          <p:cNvPr id="50" name="文本框 49"/>
          <p:cNvSpPr txBox="1"/>
          <p:nvPr/>
        </p:nvSpPr>
        <p:spPr>
          <a:xfrm>
            <a:off x="9067058" y="2258208"/>
            <a:ext cx="1808480" cy="583565"/>
          </a:xfrm>
          <a:prstGeom prst="rect">
            <a:avLst/>
          </a:prstGeom>
          <a:noFill/>
        </p:spPr>
        <p:txBody>
          <a:bodyPr wrap="none" rtlCol="0">
            <a:spAutoFit/>
          </a:bodyPr>
          <a:p>
            <a:r>
              <a:rPr lang="zh-CN" altLang="en-US" sz="3200" b="1" dirty="0" smtClean="0">
                <a:solidFill>
                  <a:schemeClr val="bg1"/>
                </a:solidFill>
                <a:latin typeface="微软雅黑" panose="020B0503020204020204" charset="-122"/>
                <a:ea typeface="微软雅黑" panose="020B0503020204020204" charset="-122"/>
              </a:rPr>
              <a:t>输入标题</a:t>
            </a:r>
            <a:endParaRPr lang="zh-CN" altLang="en-US" sz="3200" b="1" dirty="0" smtClean="0">
              <a:solidFill>
                <a:schemeClr val="bg1"/>
              </a:solidFill>
              <a:latin typeface="微软雅黑" panose="020B0503020204020204" charset="-122"/>
              <a:ea typeface="微软雅黑" panose="020B0503020204020204" charset="-122"/>
            </a:endParaRPr>
          </a:p>
        </p:txBody>
      </p:sp>
      <p:sp>
        <p:nvSpPr>
          <p:cNvPr id="51" name="TextBox 12"/>
          <p:cNvSpPr txBox="1"/>
          <p:nvPr/>
        </p:nvSpPr>
        <p:spPr>
          <a:xfrm>
            <a:off x="1984844" y="4727326"/>
            <a:ext cx="8234322" cy="1383665"/>
          </a:xfrm>
          <a:prstGeom prst="rect">
            <a:avLst/>
          </a:prstGeom>
          <a:noFill/>
        </p:spPr>
        <p:txBody>
          <a:bodyPr wrap="square" rtlCol="0">
            <a:spAutoFit/>
          </a:bodyPr>
          <a:p>
            <a:pPr>
              <a:lnSpc>
                <a:spcPct val="150000"/>
              </a:lnSpc>
            </a:pPr>
            <a:r>
              <a:rPr lang="zh-CN" altLang="en-US" sz="1400" dirty="0" smtClean="0">
                <a:solidFill>
                  <a:schemeClr val="tx1">
                    <a:lumMod val="85000"/>
                    <a:lumOff val="15000"/>
                  </a:schemeClr>
                </a:solidFill>
                <a:latin typeface="微软雅黑" panose="020B0503020204020204" charset="-122"/>
                <a:ea typeface="微软雅黑" panose="020B0503020204020204" charset="-122"/>
              </a:rPr>
              <a:t>这里输入简单的文字概述里输入简单文字概述这里</a:t>
            </a:r>
            <a:r>
              <a:rPr lang="zh-CN" altLang="en-US" sz="1400" dirty="0">
                <a:solidFill>
                  <a:schemeClr val="tx1">
                    <a:lumMod val="85000"/>
                    <a:lumOff val="15000"/>
                  </a:schemeClr>
                </a:solidFill>
                <a:latin typeface="微软雅黑" panose="020B0503020204020204" charset="-122"/>
                <a:ea typeface="微软雅黑" panose="020B0503020204020204" charset="-122"/>
              </a:rPr>
              <a:t>简单输入简单文字这里输入简单的文字概述里输入简单文字概述这里简单输入简单</a:t>
            </a:r>
            <a:r>
              <a:rPr lang="zh-CN" altLang="en-US" sz="1400" dirty="0" smtClean="0">
                <a:solidFill>
                  <a:schemeClr val="tx1">
                    <a:lumMod val="85000"/>
                    <a:lumOff val="15000"/>
                  </a:schemeClr>
                </a:solidFill>
                <a:latin typeface="微软雅黑" panose="020B0503020204020204" charset="-122"/>
                <a:ea typeface="微软雅黑" panose="020B0503020204020204" charset="-122"/>
              </a:rPr>
              <a:t>文字</a:t>
            </a:r>
            <a:r>
              <a:rPr lang="zh-CN" altLang="en-US" sz="1400" dirty="0">
                <a:solidFill>
                  <a:schemeClr val="tx1">
                    <a:lumMod val="85000"/>
                    <a:lumOff val="15000"/>
                  </a:schemeClr>
                </a:solidFill>
                <a:latin typeface="微软雅黑" panose="020B0503020204020204" charset="-122"/>
                <a:ea typeface="微软雅黑" panose="020B0503020204020204" charset="-122"/>
              </a:rPr>
              <a:t>这里输入简单的文字概述里输入简单文字概述这里简单输入简单文字</a:t>
            </a:r>
            <a:endParaRPr lang="en-US" altLang="zh-CN" sz="1400" dirty="0">
              <a:solidFill>
                <a:schemeClr val="tx1">
                  <a:lumMod val="85000"/>
                  <a:lumOff val="15000"/>
                </a:schemeClr>
              </a:solidFill>
              <a:latin typeface="微软雅黑" panose="020B0503020204020204" charset="-122"/>
              <a:ea typeface="微软雅黑" panose="020B0503020204020204" charset="-122"/>
            </a:endParaRPr>
          </a:p>
          <a:p>
            <a:pPr>
              <a:lnSpc>
                <a:spcPct val="150000"/>
              </a:lnSpc>
            </a:pPr>
            <a:endParaRPr lang="en-US" altLang="zh-CN" sz="1400" dirty="0">
              <a:solidFill>
                <a:schemeClr val="tx1">
                  <a:lumMod val="85000"/>
                  <a:lumOff val="15000"/>
                </a:schemeClr>
              </a:solidFill>
              <a:latin typeface="微软雅黑" panose="020B0503020204020204" charset="-122"/>
              <a:ea typeface="微软雅黑" panose="020B0503020204020204" charset="-122"/>
            </a:endParaRPr>
          </a:p>
          <a:p>
            <a:pPr>
              <a:lnSpc>
                <a:spcPct val="150000"/>
              </a:lnSpc>
            </a:pPr>
            <a:endParaRPr lang="en-US" altLang="zh-CN" sz="1400" dirty="0" smtClean="0">
              <a:solidFill>
                <a:schemeClr val="tx1">
                  <a:lumMod val="85000"/>
                  <a:lumOff val="15000"/>
                </a:schemeClr>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65100" y="-242570"/>
            <a:ext cx="3102610" cy="1320800"/>
            <a:chOff x="-526" y="-602"/>
            <a:chExt cx="4886" cy="2080"/>
          </a:xfrm>
        </p:grpSpPr>
        <p:pic>
          <p:nvPicPr>
            <p:cNvPr id="10" name="图片 9" descr="预览图_千图网_编号28361611"/>
            <p:cNvPicPr>
              <a:picLocks noChangeAspect="1"/>
            </p:cNvPicPr>
            <p:nvPr>
              <p:custDataLst>
                <p:tags r:id="rId1"/>
              </p:custDataLst>
            </p:nvPr>
          </p:nvPicPr>
          <p:blipFill>
            <a:blip r:embed="rId2"/>
            <a:srcRect l="-6839" t="69945" r="75708" b="-11994"/>
            <a:stretch>
              <a:fillRect/>
            </a:stretch>
          </p:blipFill>
          <p:spPr>
            <a:xfrm rot="10800000" flipH="1">
              <a:off x="-526" y="-602"/>
              <a:ext cx="2080" cy="2080"/>
            </a:xfrm>
            <a:prstGeom prst="sun">
              <a:avLst/>
            </a:prstGeom>
          </p:spPr>
        </p:pic>
        <p:sp>
          <p:nvSpPr>
            <p:cNvPr id="3" name="文本框 2"/>
            <p:cNvSpPr txBox="1"/>
            <p:nvPr/>
          </p:nvSpPr>
          <p:spPr>
            <a:xfrm>
              <a:off x="1506" y="26"/>
              <a:ext cx="2854" cy="824"/>
            </a:xfrm>
            <a:prstGeom prst="rect">
              <a:avLst/>
            </a:prstGeom>
            <a:noFill/>
          </p:spPr>
          <p:txBody>
            <a:bodyPr wrap="square" rtlCol="0">
              <a:spAutoFit/>
            </a:bodyPr>
            <a:p>
              <a:r>
                <a:rPr lang="zh-CN" altLang="en-US" sz="2800" dirty="0">
                  <a:latin typeface="+mj-ea"/>
                  <a:ea typeface="+mj-ea"/>
                </a:rPr>
                <a:t>添加标题</a:t>
              </a:r>
              <a:endParaRPr lang="zh-CN" altLang="en-US" sz="2800" dirty="0">
                <a:latin typeface="+mj-ea"/>
                <a:ea typeface="+mj-ea"/>
              </a:endParaRPr>
            </a:p>
          </p:txBody>
        </p:sp>
        <p:sp>
          <p:nvSpPr>
            <p:cNvPr id="4" name="文本框 3"/>
            <p:cNvSpPr txBox="1"/>
            <p:nvPr/>
          </p:nvSpPr>
          <p:spPr>
            <a:xfrm>
              <a:off x="1554" y="673"/>
              <a:ext cx="2512" cy="630"/>
            </a:xfrm>
            <a:prstGeom prst="rect">
              <a:avLst/>
            </a:prstGeom>
            <a:noFill/>
          </p:spPr>
          <p:txBody>
            <a:bodyPr wrap="square" rtlCol="0">
              <a:spAutoFit/>
            </a:bodyPr>
            <a:p>
              <a:r>
                <a:rPr lang="en-US" altLang="zh-CN" sz="2000" dirty="0">
                  <a:solidFill>
                    <a:schemeClr val="tx1">
                      <a:lumMod val="65000"/>
                      <a:lumOff val="35000"/>
                    </a:schemeClr>
                  </a:solidFill>
                  <a:latin typeface="+mj-lt"/>
                </a:rPr>
                <a:t>Add a title</a:t>
              </a:r>
              <a:endParaRPr lang="zh-CN" altLang="en-US" sz="2000" dirty="0">
                <a:solidFill>
                  <a:schemeClr val="tx1">
                    <a:lumMod val="65000"/>
                    <a:lumOff val="35000"/>
                  </a:schemeClr>
                </a:solidFill>
                <a:latin typeface="+mj-lt"/>
              </a:endParaRPr>
            </a:p>
          </p:txBody>
        </p:sp>
      </p:grpSp>
      <p:sp>
        <p:nvSpPr>
          <p:cNvPr id="115" name="Rectangle 4"/>
          <p:cNvSpPr/>
          <p:nvPr/>
        </p:nvSpPr>
        <p:spPr>
          <a:xfrm>
            <a:off x="1749106" y="1630315"/>
            <a:ext cx="4080000" cy="1081835"/>
          </a:xfrm>
          <a:prstGeom prst="rect">
            <a:avLst/>
          </a:prstGeom>
        </p:spPr>
        <p:txBody>
          <a:bodyPr wrap="square" lIns="0" tIns="0" rIns="0" bIns="0" numCol="1" spcCol="274320">
            <a:noAutofit/>
          </a:bodyPr>
          <a:p>
            <a:pPr defTabSz="914400">
              <a:lnSpc>
                <a:spcPct val="150000"/>
              </a:lnSpc>
            </a:pPr>
            <a:r>
              <a:rPr lang="zh-CN" altLang="en-US" sz="1200" dirty="0">
                <a:solidFill>
                  <a:schemeClr val="tx1">
                    <a:lumMod val="75000"/>
                    <a:lumOff val="25000"/>
                  </a:schemeClr>
                </a:solidFill>
                <a:latin typeface="微软雅黑" panose="020B0503020204020204" charset="-122"/>
                <a:ea typeface="微软雅黑" panose="020B0503020204020204" charset="-122"/>
                <a:sym typeface="+mn-ea"/>
              </a:rPr>
              <a:t>点击此处可以添加你需要的内容，点击此处可以添加你需要的内容点击此处可以添加你需要的内容，点击此处可以添加你需要的内容</a:t>
            </a:r>
            <a:endParaRPr lang="zh-CN" altLang="en-US" sz="1200" dirty="0">
              <a:solidFill>
                <a:schemeClr val="tx1">
                  <a:lumMod val="75000"/>
                  <a:lumOff val="25000"/>
                </a:schemeClr>
              </a:solidFill>
              <a:latin typeface="微软雅黑" panose="020B0503020204020204" charset="-122"/>
              <a:ea typeface="微软雅黑" panose="020B0503020204020204" charset="-122"/>
              <a:cs typeface="Arial" panose="020B0604020202020204" pitchFamily="34" charset="0"/>
              <a:sym typeface="+mn-ea"/>
            </a:endParaRPr>
          </a:p>
        </p:txBody>
      </p:sp>
      <p:sp>
        <p:nvSpPr>
          <p:cNvPr id="116" name="Rectangle 9"/>
          <p:cNvSpPr/>
          <p:nvPr/>
        </p:nvSpPr>
        <p:spPr>
          <a:xfrm>
            <a:off x="7169872" y="1630315"/>
            <a:ext cx="4080000" cy="1081835"/>
          </a:xfrm>
          <a:prstGeom prst="rect">
            <a:avLst/>
          </a:prstGeom>
        </p:spPr>
        <p:txBody>
          <a:bodyPr wrap="square" lIns="0" tIns="0" rIns="0" bIns="0" numCol="1" spcCol="274320">
            <a:noAutofit/>
          </a:bodyPr>
          <a:p>
            <a:pPr defTabSz="914400">
              <a:lnSpc>
                <a:spcPct val="150000"/>
              </a:lnSpc>
            </a:pPr>
            <a:r>
              <a:rPr lang="zh-CN" altLang="en-US" sz="1200" dirty="0">
                <a:solidFill>
                  <a:schemeClr val="tx1">
                    <a:lumMod val="75000"/>
                    <a:lumOff val="25000"/>
                  </a:schemeClr>
                </a:solidFill>
                <a:latin typeface="微软雅黑" panose="020B0503020204020204" charset="-122"/>
                <a:ea typeface="微软雅黑" panose="020B0503020204020204" charset="-122"/>
                <a:sym typeface="+mn-ea"/>
              </a:rPr>
              <a:t>点击此处可以添加你需要的内容，点击此处可以添加你需要的内容点击此处可以添加你需要的内容，点击此处可以添加你需要的内容</a:t>
            </a:r>
            <a:endParaRPr lang="zh-CN" altLang="en-US" sz="1200" dirty="0">
              <a:solidFill>
                <a:schemeClr val="tx1">
                  <a:lumMod val="75000"/>
                  <a:lumOff val="25000"/>
                </a:schemeClr>
              </a:solidFill>
              <a:latin typeface="微软雅黑" panose="020B0503020204020204" charset="-122"/>
              <a:ea typeface="微软雅黑" panose="020B0503020204020204" charset="-122"/>
            </a:endParaRPr>
          </a:p>
          <a:p>
            <a:pPr defTabSz="914400">
              <a:lnSpc>
                <a:spcPct val="150000"/>
              </a:lnSpc>
            </a:pPr>
            <a:endParaRPr lang="zh-CN" altLang="en-US" sz="1200" dirty="0">
              <a:solidFill>
                <a:schemeClr val="tx1">
                  <a:lumMod val="75000"/>
                  <a:lumOff val="25000"/>
                </a:schemeClr>
              </a:solidFill>
              <a:latin typeface="微软雅黑" panose="020B0503020204020204" charset="-122"/>
              <a:ea typeface="微软雅黑" panose="020B0503020204020204" charset="-122"/>
              <a:cs typeface="Arial" panose="020B0604020202020204" pitchFamily="34" charset="0"/>
            </a:endParaRPr>
          </a:p>
        </p:txBody>
      </p:sp>
      <p:sp>
        <p:nvSpPr>
          <p:cNvPr id="117" name="Rectangle 17"/>
          <p:cNvSpPr/>
          <p:nvPr/>
        </p:nvSpPr>
        <p:spPr>
          <a:xfrm>
            <a:off x="1749106" y="4894215"/>
            <a:ext cx="4080000" cy="1081835"/>
          </a:xfrm>
          <a:prstGeom prst="rect">
            <a:avLst/>
          </a:prstGeom>
        </p:spPr>
        <p:txBody>
          <a:bodyPr wrap="square" lIns="0" tIns="0" rIns="0" bIns="0" numCol="1" spcCol="274320">
            <a:noAutofit/>
          </a:bodyPr>
          <a:p>
            <a:pPr defTabSz="914400">
              <a:lnSpc>
                <a:spcPct val="150000"/>
              </a:lnSpc>
            </a:pPr>
            <a:r>
              <a:rPr lang="zh-CN" altLang="en-US" sz="1200" dirty="0">
                <a:solidFill>
                  <a:schemeClr val="tx1">
                    <a:lumMod val="75000"/>
                    <a:lumOff val="25000"/>
                  </a:schemeClr>
                </a:solidFill>
                <a:latin typeface="微软雅黑" panose="020B0503020204020204" charset="-122"/>
                <a:ea typeface="微软雅黑" panose="020B0503020204020204" charset="-122"/>
                <a:sym typeface="+mn-ea"/>
              </a:rPr>
              <a:t>点击此处可以添加你需要的内容，点击此处可以添加你需要的内容点击此处可以添加你需要的内容，点击此处可以添加你需要的内容</a:t>
            </a:r>
            <a:endParaRPr lang="zh-CN" altLang="en-US" sz="1200" dirty="0">
              <a:solidFill>
                <a:schemeClr val="tx1">
                  <a:lumMod val="75000"/>
                  <a:lumOff val="25000"/>
                </a:schemeClr>
              </a:solidFill>
              <a:latin typeface="微软雅黑" panose="020B0503020204020204" charset="-122"/>
              <a:ea typeface="微软雅黑" panose="020B0503020204020204" charset="-122"/>
            </a:endParaRPr>
          </a:p>
          <a:p>
            <a:pPr defTabSz="914400">
              <a:lnSpc>
                <a:spcPct val="150000"/>
              </a:lnSpc>
            </a:pPr>
            <a:endParaRPr lang="zh-CN" altLang="en-US" sz="1200" dirty="0">
              <a:solidFill>
                <a:schemeClr val="tx1">
                  <a:lumMod val="75000"/>
                  <a:lumOff val="25000"/>
                </a:schemeClr>
              </a:solidFill>
              <a:latin typeface="微软雅黑" panose="020B0503020204020204" charset="-122"/>
              <a:ea typeface="微软雅黑" panose="020B0503020204020204" charset="-122"/>
              <a:cs typeface="Arial" panose="020B0604020202020204" pitchFamily="34" charset="0"/>
            </a:endParaRPr>
          </a:p>
        </p:txBody>
      </p:sp>
      <p:sp>
        <p:nvSpPr>
          <p:cNvPr id="118" name="Rectangle 15"/>
          <p:cNvSpPr/>
          <p:nvPr/>
        </p:nvSpPr>
        <p:spPr>
          <a:xfrm>
            <a:off x="7169872" y="4894215"/>
            <a:ext cx="4080000" cy="1081835"/>
          </a:xfrm>
          <a:prstGeom prst="rect">
            <a:avLst/>
          </a:prstGeom>
        </p:spPr>
        <p:txBody>
          <a:bodyPr wrap="square" lIns="0" tIns="0" rIns="0" bIns="0" numCol="1" spcCol="274320">
            <a:noAutofit/>
          </a:bodyPr>
          <a:p>
            <a:pPr defTabSz="914400">
              <a:lnSpc>
                <a:spcPct val="150000"/>
              </a:lnSpc>
            </a:pPr>
            <a:r>
              <a:rPr lang="zh-CN" altLang="en-US" sz="1200" dirty="0">
                <a:solidFill>
                  <a:schemeClr val="tx1">
                    <a:lumMod val="75000"/>
                    <a:lumOff val="25000"/>
                  </a:schemeClr>
                </a:solidFill>
                <a:latin typeface="微软雅黑" panose="020B0503020204020204" charset="-122"/>
                <a:ea typeface="微软雅黑" panose="020B0503020204020204" charset="-122"/>
                <a:sym typeface="+mn-ea"/>
              </a:rPr>
              <a:t>点击此处可以添加你需要的内容，点击此处可以添加你需要的内容点击此处可以添加你需要的内容，点击此处可以添加你需要的内容</a:t>
            </a:r>
            <a:endParaRPr lang="zh-CN" altLang="en-US" sz="1200" dirty="0">
              <a:solidFill>
                <a:schemeClr val="tx1">
                  <a:lumMod val="75000"/>
                  <a:lumOff val="25000"/>
                </a:schemeClr>
              </a:solidFill>
              <a:latin typeface="微软雅黑" panose="020B0503020204020204" charset="-122"/>
              <a:ea typeface="微软雅黑" panose="020B0503020204020204" charset="-122"/>
            </a:endParaRPr>
          </a:p>
          <a:p>
            <a:pPr defTabSz="914400">
              <a:lnSpc>
                <a:spcPct val="150000"/>
              </a:lnSpc>
            </a:pPr>
            <a:endParaRPr lang="zh-CN" altLang="en-US" sz="1200" dirty="0">
              <a:solidFill>
                <a:schemeClr val="tx1">
                  <a:lumMod val="75000"/>
                  <a:lumOff val="25000"/>
                </a:schemeClr>
              </a:solidFill>
              <a:latin typeface="微软雅黑" panose="020B0503020204020204" charset="-122"/>
              <a:ea typeface="微软雅黑" panose="020B0503020204020204" charset="-122"/>
              <a:cs typeface="Arial" panose="020B0604020202020204" pitchFamily="34" charset="0"/>
            </a:endParaRPr>
          </a:p>
        </p:txBody>
      </p:sp>
      <p:sp>
        <p:nvSpPr>
          <p:cNvPr id="119" name="Rectangle 24"/>
          <p:cNvSpPr/>
          <p:nvPr/>
        </p:nvSpPr>
        <p:spPr>
          <a:xfrm>
            <a:off x="1749106" y="3262265"/>
            <a:ext cx="4080000" cy="1081835"/>
          </a:xfrm>
          <a:prstGeom prst="rect">
            <a:avLst/>
          </a:prstGeom>
        </p:spPr>
        <p:txBody>
          <a:bodyPr wrap="square" lIns="0" tIns="0" rIns="0" bIns="0" numCol="1" spcCol="274320">
            <a:noAutofit/>
          </a:bodyPr>
          <a:p>
            <a:pPr defTabSz="914400">
              <a:lnSpc>
                <a:spcPct val="150000"/>
              </a:lnSpc>
            </a:pPr>
            <a:r>
              <a:rPr lang="zh-CN" altLang="en-US" sz="1200" dirty="0">
                <a:solidFill>
                  <a:schemeClr val="tx1">
                    <a:lumMod val="75000"/>
                    <a:lumOff val="25000"/>
                  </a:schemeClr>
                </a:solidFill>
                <a:latin typeface="微软雅黑" panose="020B0503020204020204" charset="-122"/>
                <a:ea typeface="微软雅黑" panose="020B0503020204020204" charset="-122"/>
                <a:sym typeface="+mn-ea"/>
              </a:rPr>
              <a:t>点击此处可以添加你需要的内容，点击此处可以添加你需要的内容点击此处可以添加你需要的内容，点击此处可以添加你需要的内容</a:t>
            </a:r>
            <a:endParaRPr lang="zh-CN" altLang="en-US" sz="1200" dirty="0">
              <a:solidFill>
                <a:schemeClr val="tx1">
                  <a:lumMod val="75000"/>
                  <a:lumOff val="25000"/>
                </a:schemeClr>
              </a:solidFill>
              <a:latin typeface="微软雅黑" panose="020B0503020204020204" charset="-122"/>
              <a:ea typeface="微软雅黑" panose="020B0503020204020204" charset="-122"/>
            </a:endParaRPr>
          </a:p>
          <a:p>
            <a:pPr defTabSz="914400">
              <a:lnSpc>
                <a:spcPct val="150000"/>
              </a:lnSpc>
            </a:pPr>
            <a:endParaRPr lang="zh-CN" altLang="en-US" sz="1200" dirty="0">
              <a:solidFill>
                <a:schemeClr val="tx1">
                  <a:lumMod val="75000"/>
                  <a:lumOff val="25000"/>
                </a:schemeClr>
              </a:solidFill>
              <a:latin typeface="微软雅黑" panose="020B0503020204020204" charset="-122"/>
              <a:ea typeface="微软雅黑" panose="020B0503020204020204" charset="-122"/>
              <a:cs typeface="Arial" panose="020B0604020202020204" pitchFamily="34" charset="0"/>
            </a:endParaRPr>
          </a:p>
        </p:txBody>
      </p:sp>
      <p:sp>
        <p:nvSpPr>
          <p:cNvPr id="120" name="Rectangle 22"/>
          <p:cNvSpPr/>
          <p:nvPr/>
        </p:nvSpPr>
        <p:spPr>
          <a:xfrm>
            <a:off x="7169872" y="3262265"/>
            <a:ext cx="4080000" cy="1081835"/>
          </a:xfrm>
          <a:prstGeom prst="rect">
            <a:avLst/>
          </a:prstGeom>
        </p:spPr>
        <p:txBody>
          <a:bodyPr wrap="square" lIns="0" tIns="0" rIns="0" bIns="0" numCol="1" spcCol="274320">
            <a:noAutofit/>
          </a:bodyPr>
          <a:p>
            <a:pPr defTabSz="914400">
              <a:lnSpc>
                <a:spcPct val="150000"/>
              </a:lnSpc>
            </a:pPr>
            <a:r>
              <a:rPr lang="zh-CN" altLang="en-US" sz="1200" dirty="0">
                <a:solidFill>
                  <a:schemeClr val="tx1">
                    <a:lumMod val="75000"/>
                    <a:lumOff val="25000"/>
                  </a:schemeClr>
                </a:solidFill>
                <a:latin typeface="微软雅黑" panose="020B0503020204020204" charset="-122"/>
                <a:ea typeface="微软雅黑" panose="020B0503020204020204" charset="-122"/>
                <a:sym typeface="+mn-ea"/>
              </a:rPr>
              <a:t>点击此处可以添加你需要的内容，点击此处可以添加你需要的内容点击此处可以添加你需要的内容，点击此处可以添加你需要的内容</a:t>
            </a:r>
            <a:endParaRPr lang="zh-CN" altLang="en-US" sz="1200" dirty="0">
              <a:solidFill>
                <a:schemeClr val="tx1">
                  <a:lumMod val="75000"/>
                  <a:lumOff val="25000"/>
                </a:schemeClr>
              </a:solidFill>
              <a:latin typeface="微软雅黑" panose="020B0503020204020204" charset="-122"/>
              <a:ea typeface="微软雅黑" panose="020B0503020204020204" charset="-122"/>
            </a:endParaRPr>
          </a:p>
          <a:p>
            <a:pPr defTabSz="914400">
              <a:lnSpc>
                <a:spcPct val="150000"/>
              </a:lnSpc>
            </a:pPr>
            <a:endParaRPr lang="zh-CN" altLang="en-US" sz="1200" dirty="0">
              <a:solidFill>
                <a:schemeClr val="tx1">
                  <a:lumMod val="75000"/>
                  <a:lumOff val="25000"/>
                </a:schemeClr>
              </a:solidFill>
              <a:latin typeface="微软雅黑" panose="020B0503020204020204" charset="-122"/>
              <a:ea typeface="微软雅黑" panose="020B0503020204020204" charset="-122"/>
              <a:cs typeface="Arial" panose="020B0604020202020204" pitchFamily="34" charset="0"/>
            </a:endParaRPr>
          </a:p>
        </p:txBody>
      </p:sp>
      <p:grpSp>
        <p:nvGrpSpPr>
          <p:cNvPr id="121" name="组合 120"/>
          <p:cNvGrpSpPr/>
          <p:nvPr/>
        </p:nvGrpSpPr>
        <p:grpSpPr>
          <a:xfrm>
            <a:off x="912285" y="3355860"/>
            <a:ext cx="745596" cy="732093"/>
            <a:chOff x="684213" y="2690250"/>
            <a:chExt cx="559197" cy="549070"/>
          </a:xfrm>
        </p:grpSpPr>
        <p:sp>
          <p:nvSpPr>
            <p:cNvPr id="122" name="Rounded Rectangle 25"/>
            <p:cNvSpPr/>
            <p:nvPr/>
          </p:nvSpPr>
          <p:spPr>
            <a:xfrm>
              <a:off x="684213" y="2690250"/>
              <a:ext cx="559197" cy="549070"/>
            </a:xfrm>
            <a:prstGeom prst="roundRect">
              <a:avLst>
                <a:gd name="adj" fmla="val 50000"/>
              </a:avLst>
            </a:prstGeom>
            <a:solidFill>
              <a:srgbClr val="A7D8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defTabSz="914400"/>
              <a:endParaRPr lang="id-ID" sz="2135" dirty="0">
                <a:solidFill>
                  <a:schemeClr val="tx1">
                    <a:lumMod val="75000"/>
                    <a:lumOff val="25000"/>
                  </a:schemeClr>
                </a:solidFill>
                <a:latin typeface="微软雅黑" panose="020B0503020204020204" charset="-122"/>
                <a:ea typeface="微软雅黑" panose="020B0503020204020204" charset="-122"/>
              </a:endParaRPr>
            </a:p>
          </p:txBody>
        </p:sp>
        <p:sp>
          <p:nvSpPr>
            <p:cNvPr id="123" name="Freeform 424"/>
            <p:cNvSpPr>
              <a:spLocks noEditPoints="1"/>
            </p:cNvSpPr>
            <p:nvPr/>
          </p:nvSpPr>
          <p:spPr bwMode="auto">
            <a:xfrm>
              <a:off x="831478" y="2838542"/>
              <a:ext cx="264667" cy="252486"/>
            </a:xfrm>
            <a:custGeom>
              <a:avLst/>
              <a:gdLst>
                <a:gd name="T0" fmla="*/ 375 w 476"/>
                <a:gd name="T1" fmla="*/ 455 h 455"/>
                <a:gd name="T2" fmla="*/ 367 w 476"/>
                <a:gd name="T3" fmla="*/ 454 h 455"/>
                <a:gd name="T4" fmla="*/ 109 w 476"/>
                <a:gd name="T5" fmla="*/ 454 h 455"/>
                <a:gd name="T6" fmla="*/ 104 w 476"/>
                <a:gd name="T7" fmla="*/ 455 h 455"/>
                <a:gd name="T8" fmla="*/ 95 w 476"/>
                <a:gd name="T9" fmla="*/ 454 h 455"/>
                <a:gd name="T10" fmla="*/ 91 w 476"/>
                <a:gd name="T11" fmla="*/ 452 h 455"/>
                <a:gd name="T12" fmla="*/ 85 w 476"/>
                <a:gd name="T13" fmla="*/ 445 h 455"/>
                <a:gd name="T14" fmla="*/ 85 w 476"/>
                <a:gd name="T15" fmla="*/ 436 h 455"/>
                <a:gd name="T16" fmla="*/ 4 w 476"/>
                <a:gd name="T17" fmla="*/ 189 h 455"/>
                <a:gd name="T18" fmla="*/ 1 w 476"/>
                <a:gd name="T19" fmla="*/ 186 h 455"/>
                <a:gd name="T20" fmla="*/ 0 w 476"/>
                <a:gd name="T21" fmla="*/ 177 h 455"/>
                <a:gd name="T22" fmla="*/ 0 w 476"/>
                <a:gd name="T23" fmla="*/ 173 h 455"/>
                <a:gd name="T24" fmla="*/ 6 w 476"/>
                <a:gd name="T25" fmla="*/ 164 h 455"/>
                <a:gd name="T26" fmla="*/ 13 w 476"/>
                <a:gd name="T27" fmla="*/ 161 h 455"/>
                <a:gd name="T28" fmla="*/ 222 w 476"/>
                <a:gd name="T29" fmla="*/ 9 h 455"/>
                <a:gd name="T30" fmla="*/ 225 w 476"/>
                <a:gd name="T31" fmla="*/ 6 h 455"/>
                <a:gd name="T32" fmla="*/ 233 w 476"/>
                <a:gd name="T33" fmla="*/ 1 h 455"/>
                <a:gd name="T34" fmla="*/ 237 w 476"/>
                <a:gd name="T35" fmla="*/ 0 h 455"/>
                <a:gd name="T36" fmla="*/ 246 w 476"/>
                <a:gd name="T37" fmla="*/ 3 h 455"/>
                <a:gd name="T38" fmla="*/ 254 w 476"/>
                <a:gd name="T39" fmla="*/ 9 h 455"/>
                <a:gd name="T40" fmla="*/ 461 w 476"/>
                <a:gd name="T41" fmla="*/ 161 h 455"/>
                <a:gd name="T42" fmla="*/ 466 w 476"/>
                <a:gd name="T43" fmla="*/ 162 h 455"/>
                <a:gd name="T44" fmla="*/ 473 w 476"/>
                <a:gd name="T45" fmla="*/ 168 h 455"/>
                <a:gd name="T46" fmla="*/ 475 w 476"/>
                <a:gd name="T47" fmla="*/ 173 h 455"/>
                <a:gd name="T48" fmla="*/ 476 w 476"/>
                <a:gd name="T49" fmla="*/ 182 h 455"/>
                <a:gd name="T50" fmla="*/ 472 w 476"/>
                <a:gd name="T51" fmla="*/ 189 h 455"/>
                <a:gd name="T52" fmla="*/ 391 w 476"/>
                <a:gd name="T53" fmla="*/ 436 h 455"/>
                <a:gd name="T54" fmla="*/ 391 w 476"/>
                <a:gd name="T55" fmla="*/ 440 h 455"/>
                <a:gd name="T56" fmla="*/ 388 w 476"/>
                <a:gd name="T57" fmla="*/ 449 h 455"/>
                <a:gd name="T58" fmla="*/ 385 w 476"/>
                <a:gd name="T59" fmla="*/ 452 h 455"/>
                <a:gd name="T60" fmla="*/ 375 w 476"/>
                <a:gd name="T61" fmla="*/ 455 h 455"/>
                <a:gd name="T62" fmla="*/ 53 w 476"/>
                <a:gd name="T63" fmla="*/ 189 h 455"/>
                <a:gd name="T64" fmla="*/ 139 w 476"/>
                <a:gd name="T65" fmla="*/ 273 h 455"/>
                <a:gd name="T66" fmla="*/ 143 w 476"/>
                <a:gd name="T67" fmla="*/ 280 h 455"/>
                <a:gd name="T68" fmla="*/ 143 w 476"/>
                <a:gd name="T69" fmla="*/ 288 h 455"/>
                <a:gd name="T70" fmla="*/ 230 w 476"/>
                <a:gd name="T71" fmla="*/ 351 h 455"/>
                <a:gd name="T72" fmla="*/ 234 w 476"/>
                <a:gd name="T73" fmla="*/ 349 h 455"/>
                <a:gd name="T74" fmla="*/ 242 w 476"/>
                <a:gd name="T75" fmla="*/ 349 h 455"/>
                <a:gd name="T76" fmla="*/ 352 w 476"/>
                <a:gd name="T77" fmla="*/ 407 h 455"/>
                <a:gd name="T78" fmla="*/ 331 w 476"/>
                <a:gd name="T79" fmla="*/ 288 h 455"/>
                <a:gd name="T80" fmla="*/ 333 w 476"/>
                <a:gd name="T81" fmla="*/ 280 h 455"/>
                <a:gd name="T82" fmla="*/ 337 w 476"/>
                <a:gd name="T83" fmla="*/ 273 h 455"/>
                <a:gd name="T84" fmla="*/ 304 w 476"/>
                <a:gd name="T85" fmla="*/ 173 h 455"/>
                <a:gd name="T86" fmla="*/ 300 w 476"/>
                <a:gd name="T87" fmla="*/ 171 h 455"/>
                <a:gd name="T88" fmla="*/ 294 w 476"/>
                <a:gd name="T89" fmla="*/ 167 h 455"/>
                <a:gd name="T90" fmla="*/ 237 w 476"/>
                <a:gd name="T91" fmla="*/ 55 h 455"/>
                <a:gd name="T92" fmla="*/ 185 w 476"/>
                <a:gd name="T93" fmla="*/ 162 h 455"/>
                <a:gd name="T94" fmla="*/ 179 w 476"/>
                <a:gd name="T95" fmla="*/ 168 h 455"/>
                <a:gd name="T96" fmla="*/ 171 w 476"/>
                <a:gd name="T97" fmla="*/ 173 h 455"/>
                <a:gd name="T98" fmla="*/ 53 w 476"/>
                <a:gd name="T99" fmla="*/ 189 h 4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76" h="455">
                  <a:moveTo>
                    <a:pt x="375" y="455"/>
                  </a:moveTo>
                  <a:lnTo>
                    <a:pt x="375" y="455"/>
                  </a:lnTo>
                  <a:lnTo>
                    <a:pt x="370" y="455"/>
                  </a:lnTo>
                  <a:lnTo>
                    <a:pt x="367" y="454"/>
                  </a:lnTo>
                  <a:lnTo>
                    <a:pt x="237" y="385"/>
                  </a:lnTo>
                  <a:lnTo>
                    <a:pt x="109" y="454"/>
                  </a:lnTo>
                  <a:lnTo>
                    <a:pt x="109" y="454"/>
                  </a:lnTo>
                  <a:lnTo>
                    <a:pt x="104" y="455"/>
                  </a:lnTo>
                  <a:lnTo>
                    <a:pt x="100" y="455"/>
                  </a:lnTo>
                  <a:lnTo>
                    <a:pt x="95" y="454"/>
                  </a:lnTo>
                  <a:lnTo>
                    <a:pt x="91" y="452"/>
                  </a:lnTo>
                  <a:lnTo>
                    <a:pt x="91" y="452"/>
                  </a:lnTo>
                  <a:lnTo>
                    <a:pt x="88" y="448"/>
                  </a:lnTo>
                  <a:lnTo>
                    <a:pt x="85" y="445"/>
                  </a:lnTo>
                  <a:lnTo>
                    <a:pt x="83" y="440"/>
                  </a:lnTo>
                  <a:lnTo>
                    <a:pt x="85" y="436"/>
                  </a:lnTo>
                  <a:lnTo>
                    <a:pt x="109" y="291"/>
                  </a:lnTo>
                  <a:lnTo>
                    <a:pt x="4" y="189"/>
                  </a:lnTo>
                  <a:lnTo>
                    <a:pt x="4" y="189"/>
                  </a:lnTo>
                  <a:lnTo>
                    <a:pt x="1" y="186"/>
                  </a:lnTo>
                  <a:lnTo>
                    <a:pt x="0" y="182"/>
                  </a:lnTo>
                  <a:lnTo>
                    <a:pt x="0" y="177"/>
                  </a:lnTo>
                  <a:lnTo>
                    <a:pt x="0" y="173"/>
                  </a:lnTo>
                  <a:lnTo>
                    <a:pt x="0" y="173"/>
                  </a:lnTo>
                  <a:lnTo>
                    <a:pt x="3" y="168"/>
                  </a:lnTo>
                  <a:lnTo>
                    <a:pt x="6" y="164"/>
                  </a:lnTo>
                  <a:lnTo>
                    <a:pt x="9" y="162"/>
                  </a:lnTo>
                  <a:lnTo>
                    <a:pt x="13" y="161"/>
                  </a:lnTo>
                  <a:lnTo>
                    <a:pt x="158" y="140"/>
                  </a:lnTo>
                  <a:lnTo>
                    <a:pt x="222" y="9"/>
                  </a:lnTo>
                  <a:lnTo>
                    <a:pt x="222" y="9"/>
                  </a:lnTo>
                  <a:lnTo>
                    <a:pt x="225" y="6"/>
                  </a:lnTo>
                  <a:lnTo>
                    <a:pt x="228" y="3"/>
                  </a:lnTo>
                  <a:lnTo>
                    <a:pt x="233" y="1"/>
                  </a:lnTo>
                  <a:lnTo>
                    <a:pt x="237" y="0"/>
                  </a:lnTo>
                  <a:lnTo>
                    <a:pt x="237" y="0"/>
                  </a:lnTo>
                  <a:lnTo>
                    <a:pt x="243" y="1"/>
                  </a:lnTo>
                  <a:lnTo>
                    <a:pt x="246" y="3"/>
                  </a:lnTo>
                  <a:lnTo>
                    <a:pt x="251" y="6"/>
                  </a:lnTo>
                  <a:lnTo>
                    <a:pt x="254" y="9"/>
                  </a:lnTo>
                  <a:lnTo>
                    <a:pt x="318" y="140"/>
                  </a:lnTo>
                  <a:lnTo>
                    <a:pt x="461" y="161"/>
                  </a:lnTo>
                  <a:lnTo>
                    <a:pt x="461" y="161"/>
                  </a:lnTo>
                  <a:lnTo>
                    <a:pt x="466" y="162"/>
                  </a:lnTo>
                  <a:lnTo>
                    <a:pt x="470" y="164"/>
                  </a:lnTo>
                  <a:lnTo>
                    <a:pt x="473" y="168"/>
                  </a:lnTo>
                  <a:lnTo>
                    <a:pt x="475" y="173"/>
                  </a:lnTo>
                  <a:lnTo>
                    <a:pt x="475" y="173"/>
                  </a:lnTo>
                  <a:lnTo>
                    <a:pt x="476" y="177"/>
                  </a:lnTo>
                  <a:lnTo>
                    <a:pt x="476" y="182"/>
                  </a:lnTo>
                  <a:lnTo>
                    <a:pt x="475" y="186"/>
                  </a:lnTo>
                  <a:lnTo>
                    <a:pt x="472" y="189"/>
                  </a:lnTo>
                  <a:lnTo>
                    <a:pt x="367" y="291"/>
                  </a:lnTo>
                  <a:lnTo>
                    <a:pt x="391" y="436"/>
                  </a:lnTo>
                  <a:lnTo>
                    <a:pt x="391" y="436"/>
                  </a:lnTo>
                  <a:lnTo>
                    <a:pt x="391" y="440"/>
                  </a:lnTo>
                  <a:lnTo>
                    <a:pt x="391" y="445"/>
                  </a:lnTo>
                  <a:lnTo>
                    <a:pt x="388" y="449"/>
                  </a:lnTo>
                  <a:lnTo>
                    <a:pt x="385" y="452"/>
                  </a:lnTo>
                  <a:lnTo>
                    <a:pt x="385" y="452"/>
                  </a:lnTo>
                  <a:lnTo>
                    <a:pt x="379" y="454"/>
                  </a:lnTo>
                  <a:lnTo>
                    <a:pt x="375" y="455"/>
                  </a:lnTo>
                  <a:lnTo>
                    <a:pt x="375" y="455"/>
                  </a:lnTo>
                  <a:close/>
                  <a:moveTo>
                    <a:pt x="53" y="189"/>
                  </a:moveTo>
                  <a:lnTo>
                    <a:pt x="139" y="273"/>
                  </a:lnTo>
                  <a:lnTo>
                    <a:pt x="139" y="273"/>
                  </a:lnTo>
                  <a:lnTo>
                    <a:pt x="142" y="276"/>
                  </a:lnTo>
                  <a:lnTo>
                    <a:pt x="143" y="280"/>
                  </a:lnTo>
                  <a:lnTo>
                    <a:pt x="145" y="285"/>
                  </a:lnTo>
                  <a:lnTo>
                    <a:pt x="143" y="288"/>
                  </a:lnTo>
                  <a:lnTo>
                    <a:pt x="124" y="407"/>
                  </a:lnTo>
                  <a:lnTo>
                    <a:pt x="230" y="351"/>
                  </a:lnTo>
                  <a:lnTo>
                    <a:pt x="230" y="351"/>
                  </a:lnTo>
                  <a:lnTo>
                    <a:pt x="234" y="349"/>
                  </a:lnTo>
                  <a:lnTo>
                    <a:pt x="237" y="349"/>
                  </a:lnTo>
                  <a:lnTo>
                    <a:pt x="242" y="349"/>
                  </a:lnTo>
                  <a:lnTo>
                    <a:pt x="246" y="351"/>
                  </a:lnTo>
                  <a:lnTo>
                    <a:pt x="352" y="407"/>
                  </a:lnTo>
                  <a:lnTo>
                    <a:pt x="331" y="288"/>
                  </a:lnTo>
                  <a:lnTo>
                    <a:pt x="331" y="288"/>
                  </a:lnTo>
                  <a:lnTo>
                    <a:pt x="331" y="285"/>
                  </a:lnTo>
                  <a:lnTo>
                    <a:pt x="333" y="280"/>
                  </a:lnTo>
                  <a:lnTo>
                    <a:pt x="334" y="276"/>
                  </a:lnTo>
                  <a:lnTo>
                    <a:pt x="337" y="273"/>
                  </a:lnTo>
                  <a:lnTo>
                    <a:pt x="422" y="189"/>
                  </a:lnTo>
                  <a:lnTo>
                    <a:pt x="304" y="173"/>
                  </a:lnTo>
                  <a:lnTo>
                    <a:pt x="304" y="173"/>
                  </a:lnTo>
                  <a:lnTo>
                    <a:pt x="300" y="171"/>
                  </a:lnTo>
                  <a:lnTo>
                    <a:pt x="297" y="168"/>
                  </a:lnTo>
                  <a:lnTo>
                    <a:pt x="294" y="167"/>
                  </a:lnTo>
                  <a:lnTo>
                    <a:pt x="291" y="162"/>
                  </a:lnTo>
                  <a:lnTo>
                    <a:pt x="237" y="55"/>
                  </a:lnTo>
                  <a:lnTo>
                    <a:pt x="185" y="162"/>
                  </a:lnTo>
                  <a:lnTo>
                    <a:pt x="185" y="162"/>
                  </a:lnTo>
                  <a:lnTo>
                    <a:pt x="182" y="167"/>
                  </a:lnTo>
                  <a:lnTo>
                    <a:pt x="179" y="168"/>
                  </a:lnTo>
                  <a:lnTo>
                    <a:pt x="176" y="171"/>
                  </a:lnTo>
                  <a:lnTo>
                    <a:pt x="171" y="173"/>
                  </a:lnTo>
                  <a:lnTo>
                    <a:pt x="53" y="189"/>
                  </a:lnTo>
                  <a:close/>
                  <a:moveTo>
                    <a:pt x="53" y="189"/>
                  </a:moveTo>
                  <a:lnTo>
                    <a:pt x="53" y="189"/>
                  </a:lnTo>
                  <a:close/>
                </a:path>
              </a:pathLst>
            </a:custGeom>
            <a:solidFill>
              <a:schemeClr val="bg1"/>
            </a:solidFill>
            <a:ln>
              <a:noFill/>
            </a:ln>
          </p:spPr>
          <p:txBody>
            <a:bodyPr vert="horz" wrap="square" lIns="121920" tIns="60960" rIns="121920" bIns="60960" numCol="1" anchor="t" anchorCtr="0" compatLnSpc="1"/>
            <a:p>
              <a:pPr defTabSz="914400"/>
              <a:endParaRPr lang="en-IN" dirty="0">
                <a:solidFill>
                  <a:schemeClr val="tx1">
                    <a:lumMod val="75000"/>
                    <a:lumOff val="25000"/>
                  </a:schemeClr>
                </a:solidFill>
                <a:latin typeface="微软雅黑" panose="020B0503020204020204" charset="-122"/>
                <a:ea typeface="微软雅黑" panose="020B0503020204020204" charset="-122"/>
              </a:endParaRPr>
            </a:p>
          </p:txBody>
        </p:sp>
      </p:grpSp>
      <p:grpSp>
        <p:nvGrpSpPr>
          <p:cNvPr id="124" name="组合 123"/>
          <p:cNvGrpSpPr/>
          <p:nvPr/>
        </p:nvGrpSpPr>
        <p:grpSpPr>
          <a:xfrm>
            <a:off x="6333051" y="4987811"/>
            <a:ext cx="745596" cy="732093"/>
            <a:chOff x="4856163" y="3914213"/>
            <a:chExt cx="559197" cy="549070"/>
          </a:xfrm>
        </p:grpSpPr>
        <p:sp>
          <p:nvSpPr>
            <p:cNvPr id="125" name="Rounded Rectangle 16"/>
            <p:cNvSpPr/>
            <p:nvPr/>
          </p:nvSpPr>
          <p:spPr>
            <a:xfrm>
              <a:off x="4856163" y="3914213"/>
              <a:ext cx="559197" cy="549070"/>
            </a:xfrm>
            <a:prstGeom prst="roundRect">
              <a:avLst>
                <a:gd name="adj" fmla="val 50000"/>
              </a:avLst>
            </a:prstGeom>
            <a:solidFill>
              <a:srgbClr val="F1C9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defTabSz="914400"/>
              <a:endParaRPr lang="en-US" sz="2135" dirty="0">
                <a:solidFill>
                  <a:schemeClr val="tx1">
                    <a:lumMod val="75000"/>
                    <a:lumOff val="25000"/>
                  </a:schemeClr>
                </a:solidFill>
                <a:latin typeface="微软雅黑" panose="020B0503020204020204" charset="-122"/>
                <a:ea typeface="微软雅黑" panose="020B0503020204020204" charset="-122"/>
              </a:endParaRPr>
            </a:p>
          </p:txBody>
        </p:sp>
        <p:sp>
          <p:nvSpPr>
            <p:cNvPr id="126" name="Freeform 531"/>
            <p:cNvSpPr>
              <a:spLocks noEditPoints="1"/>
            </p:cNvSpPr>
            <p:nvPr/>
          </p:nvSpPr>
          <p:spPr bwMode="auto">
            <a:xfrm>
              <a:off x="4973170" y="4079084"/>
              <a:ext cx="325183" cy="219577"/>
            </a:xfrm>
            <a:custGeom>
              <a:avLst/>
              <a:gdLst>
                <a:gd name="T0" fmla="*/ 573 w 621"/>
                <a:gd name="T1" fmla="*/ 317 h 421"/>
                <a:gd name="T2" fmla="*/ 573 w 621"/>
                <a:gd name="T3" fmla="*/ 17 h 421"/>
                <a:gd name="T4" fmla="*/ 569 w 621"/>
                <a:gd name="T5" fmla="*/ 5 h 421"/>
                <a:gd name="T6" fmla="*/ 558 w 621"/>
                <a:gd name="T7" fmla="*/ 0 h 421"/>
                <a:gd name="T8" fmla="*/ 61 w 621"/>
                <a:gd name="T9" fmla="*/ 0 h 421"/>
                <a:gd name="T10" fmla="*/ 48 w 621"/>
                <a:gd name="T11" fmla="*/ 5 h 421"/>
                <a:gd name="T12" fmla="*/ 42 w 621"/>
                <a:gd name="T13" fmla="*/ 17 h 421"/>
                <a:gd name="T14" fmla="*/ 18 w 621"/>
                <a:gd name="T15" fmla="*/ 317 h 421"/>
                <a:gd name="T16" fmla="*/ 10 w 621"/>
                <a:gd name="T17" fmla="*/ 318 h 421"/>
                <a:gd name="T18" fmla="*/ 1 w 621"/>
                <a:gd name="T19" fmla="*/ 327 h 421"/>
                <a:gd name="T20" fmla="*/ 0 w 621"/>
                <a:gd name="T21" fmla="*/ 372 h 421"/>
                <a:gd name="T22" fmla="*/ 0 w 621"/>
                <a:gd name="T23" fmla="*/ 377 h 421"/>
                <a:gd name="T24" fmla="*/ 4 w 621"/>
                <a:gd name="T25" fmla="*/ 383 h 421"/>
                <a:gd name="T26" fmla="*/ 7 w 621"/>
                <a:gd name="T27" fmla="*/ 386 h 421"/>
                <a:gd name="T28" fmla="*/ 24 w 621"/>
                <a:gd name="T29" fmla="*/ 393 h 421"/>
                <a:gd name="T30" fmla="*/ 72 w 621"/>
                <a:gd name="T31" fmla="*/ 405 h 421"/>
                <a:gd name="T32" fmla="*/ 163 w 621"/>
                <a:gd name="T33" fmla="*/ 417 h 421"/>
                <a:gd name="T34" fmla="*/ 309 w 621"/>
                <a:gd name="T35" fmla="*/ 421 h 421"/>
                <a:gd name="T36" fmla="*/ 391 w 621"/>
                <a:gd name="T37" fmla="*/ 420 h 421"/>
                <a:gd name="T38" fmla="*/ 509 w 621"/>
                <a:gd name="T39" fmla="*/ 411 h 421"/>
                <a:gd name="T40" fmla="*/ 576 w 621"/>
                <a:gd name="T41" fmla="*/ 399 h 421"/>
                <a:gd name="T42" fmla="*/ 608 w 621"/>
                <a:gd name="T43" fmla="*/ 389 h 421"/>
                <a:gd name="T44" fmla="*/ 612 w 621"/>
                <a:gd name="T45" fmla="*/ 386 h 421"/>
                <a:gd name="T46" fmla="*/ 618 w 621"/>
                <a:gd name="T47" fmla="*/ 380 h 421"/>
                <a:gd name="T48" fmla="*/ 621 w 621"/>
                <a:gd name="T49" fmla="*/ 372 h 421"/>
                <a:gd name="T50" fmla="*/ 621 w 621"/>
                <a:gd name="T51" fmla="*/ 333 h 421"/>
                <a:gd name="T52" fmla="*/ 620 w 621"/>
                <a:gd name="T53" fmla="*/ 327 h 421"/>
                <a:gd name="T54" fmla="*/ 609 w 621"/>
                <a:gd name="T55" fmla="*/ 318 h 421"/>
                <a:gd name="T56" fmla="*/ 602 w 621"/>
                <a:gd name="T57" fmla="*/ 317 h 421"/>
                <a:gd name="T58" fmla="*/ 293 w 621"/>
                <a:gd name="T59" fmla="*/ 36 h 421"/>
                <a:gd name="T60" fmla="*/ 293 w 621"/>
                <a:gd name="T61" fmla="*/ 36 h 421"/>
                <a:gd name="T62" fmla="*/ 298 w 621"/>
                <a:gd name="T63" fmla="*/ 48 h 421"/>
                <a:gd name="T64" fmla="*/ 310 w 621"/>
                <a:gd name="T65" fmla="*/ 53 h 421"/>
                <a:gd name="T66" fmla="*/ 318 w 621"/>
                <a:gd name="T67" fmla="*/ 51 h 421"/>
                <a:gd name="T68" fmla="*/ 327 w 621"/>
                <a:gd name="T69" fmla="*/ 42 h 421"/>
                <a:gd name="T70" fmla="*/ 328 w 621"/>
                <a:gd name="T71" fmla="*/ 36 h 421"/>
                <a:gd name="T72" fmla="*/ 543 w 621"/>
                <a:gd name="T73" fmla="*/ 317 h 421"/>
                <a:gd name="T74" fmla="*/ 78 w 621"/>
                <a:gd name="T75" fmla="*/ 36 h 421"/>
                <a:gd name="T76" fmla="*/ 585 w 621"/>
                <a:gd name="T77" fmla="*/ 360 h 421"/>
                <a:gd name="T78" fmla="*/ 536 w 621"/>
                <a:gd name="T79" fmla="*/ 372 h 421"/>
                <a:gd name="T80" fmla="*/ 472 w 621"/>
                <a:gd name="T81" fmla="*/ 381 h 421"/>
                <a:gd name="T82" fmla="*/ 373 w 621"/>
                <a:gd name="T83" fmla="*/ 387 h 421"/>
                <a:gd name="T84" fmla="*/ 310 w 621"/>
                <a:gd name="T85" fmla="*/ 387 h 421"/>
                <a:gd name="T86" fmla="*/ 194 w 621"/>
                <a:gd name="T87" fmla="*/ 384 h 421"/>
                <a:gd name="T88" fmla="*/ 112 w 621"/>
                <a:gd name="T89" fmla="*/ 377 h 421"/>
                <a:gd name="T90" fmla="*/ 61 w 621"/>
                <a:gd name="T91" fmla="*/ 368 h 421"/>
                <a:gd name="T92" fmla="*/ 36 w 621"/>
                <a:gd name="T93" fmla="*/ 360 h 421"/>
                <a:gd name="T94" fmla="*/ 358 w 621"/>
                <a:gd name="T95" fmla="*/ 353 h 421"/>
                <a:gd name="T96" fmla="*/ 358 w 621"/>
                <a:gd name="T97" fmla="*/ 356 h 421"/>
                <a:gd name="T98" fmla="*/ 363 w 621"/>
                <a:gd name="T99" fmla="*/ 368 h 421"/>
                <a:gd name="T100" fmla="*/ 373 w 621"/>
                <a:gd name="T101" fmla="*/ 372 h 421"/>
                <a:gd name="T102" fmla="*/ 379 w 621"/>
                <a:gd name="T103" fmla="*/ 371 h 421"/>
                <a:gd name="T104" fmla="*/ 387 w 621"/>
                <a:gd name="T105" fmla="*/ 362 h 421"/>
                <a:gd name="T106" fmla="*/ 388 w 621"/>
                <a:gd name="T107" fmla="*/ 353 h 421"/>
                <a:gd name="T108" fmla="*/ 406 w 621"/>
                <a:gd name="T109" fmla="*/ 356 h 421"/>
                <a:gd name="T110" fmla="*/ 407 w 621"/>
                <a:gd name="T111" fmla="*/ 362 h 421"/>
                <a:gd name="T112" fmla="*/ 416 w 621"/>
                <a:gd name="T113" fmla="*/ 371 h 421"/>
                <a:gd name="T114" fmla="*/ 424 w 621"/>
                <a:gd name="T115" fmla="*/ 372 h 421"/>
                <a:gd name="T116" fmla="*/ 436 w 621"/>
                <a:gd name="T117" fmla="*/ 368 h 421"/>
                <a:gd name="T118" fmla="*/ 442 w 621"/>
                <a:gd name="T119" fmla="*/ 356 h 421"/>
                <a:gd name="T120" fmla="*/ 585 w 621"/>
                <a:gd name="T121" fmla="*/ 353 h 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21" h="421">
                  <a:moveTo>
                    <a:pt x="602" y="317"/>
                  </a:moveTo>
                  <a:lnTo>
                    <a:pt x="573" y="317"/>
                  </a:lnTo>
                  <a:lnTo>
                    <a:pt x="573" y="17"/>
                  </a:lnTo>
                  <a:lnTo>
                    <a:pt x="573" y="17"/>
                  </a:lnTo>
                  <a:lnTo>
                    <a:pt x="572" y="9"/>
                  </a:lnTo>
                  <a:lnTo>
                    <a:pt x="569" y="5"/>
                  </a:lnTo>
                  <a:lnTo>
                    <a:pt x="564" y="2"/>
                  </a:lnTo>
                  <a:lnTo>
                    <a:pt x="558" y="0"/>
                  </a:lnTo>
                  <a:lnTo>
                    <a:pt x="61" y="0"/>
                  </a:lnTo>
                  <a:lnTo>
                    <a:pt x="61" y="0"/>
                  </a:lnTo>
                  <a:lnTo>
                    <a:pt x="54" y="2"/>
                  </a:lnTo>
                  <a:lnTo>
                    <a:pt x="48" y="5"/>
                  </a:lnTo>
                  <a:lnTo>
                    <a:pt x="43" y="9"/>
                  </a:lnTo>
                  <a:lnTo>
                    <a:pt x="42" y="17"/>
                  </a:lnTo>
                  <a:lnTo>
                    <a:pt x="42" y="317"/>
                  </a:lnTo>
                  <a:lnTo>
                    <a:pt x="18" y="317"/>
                  </a:lnTo>
                  <a:lnTo>
                    <a:pt x="18" y="317"/>
                  </a:lnTo>
                  <a:lnTo>
                    <a:pt x="10" y="318"/>
                  </a:lnTo>
                  <a:lnTo>
                    <a:pt x="4" y="321"/>
                  </a:lnTo>
                  <a:lnTo>
                    <a:pt x="1" y="327"/>
                  </a:lnTo>
                  <a:lnTo>
                    <a:pt x="0" y="333"/>
                  </a:lnTo>
                  <a:lnTo>
                    <a:pt x="0" y="372"/>
                  </a:lnTo>
                  <a:lnTo>
                    <a:pt x="0" y="372"/>
                  </a:lnTo>
                  <a:lnTo>
                    <a:pt x="0" y="377"/>
                  </a:lnTo>
                  <a:lnTo>
                    <a:pt x="1" y="380"/>
                  </a:lnTo>
                  <a:lnTo>
                    <a:pt x="4" y="383"/>
                  </a:lnTo>
                  <a:lnTo>
                    <a:pt x="7" y="386"/>
                  </a:lnTo>
                  <a:lnTo>
                    <a:pt x="7" y="386"/>
                  </a:lnTo>
                  <a:lnTo>
                    <a:pt x="13" y="389"/>
                  </a:lnTo>
                  <a:lnTo>
                    <a:pt x="24" y="393"/>
                  </a:lnTo>
                  <a:lnTo>
                    <a:pt x="43" y="399"/>
                  </a:lnTo>
                  <a:lnTo>
                    <a:pt x="72" y="405"/>
                  </a:lnTo>
                  <a:lnTo>
                    <a:pt x="110" y="411"/>
                  </a:lnTo>
                  <a:lnTo>
                    <a:pt x="163" y="417"/>
                  </a:lnTo>
                  <a:lnTo>
                    <a:pt x="228" y="420"/>
                  </a:lnTo>
                  <a:lnTo>
                    <a:pt x="309" y="421"/>
                  </a:lnTo>
                  <a:lnTo>
                    <a:pt x="309" y="421"/>
                  </a:lnTo>
                  <a:lnTo>
                    <a:pt x="391" y="420"/>
                  </a:lnTo>
                  <a:lnTo>
                    <a:pt x="457" y="417"/>
                  </a:lnTo>
                  <a:lnTo>
                    <a:pt x="509" y="411"/>
                  </a:lnTo>
                  <a:lnTo>
                    <a:pt x="548" y="405"/>
                  </a:lnTo>
                  <a:lnTo>
                    <a:pt x="576" y="399"/>
                  </a:lnTo>
                  <a:lnTo>
                    <a:pt x="596" y="393"/>
                  </a:lnTo>
                  <a:lnTo>
                    <a:pt x="608" y="389"/>
                  </a:lnTo>
                  <a:lnTo>
                    <a:pt x="612" y="386"/>
                  </a:lnTo>
                  <a:lnTo>
                    <a:pt x="612" y="386"/>
                  </a:lnTo>
                  <a:lnTo>
                    <a:pt x="615" y="383"/>
                  </a:lnTo>
                  <a:lnTo>
                    <a:pt x="618" y="380"/>
                  </a:lnTo>
                  <a:lnTo>
                    <a:pt x="621" y="377"/>
                  </a:lnTo>
                  <a:lnTo>
                    <a:pt x="621" y="372"/>
                  </a:lnTo>
                  <a:lnTo>
                    <a:pt x="621" y="333"/>
                  </a:lnTo>
                  <a:lnTo>
                    <a:pt x="621" y="333"/>
                  </a:lnTo>
                  <a:lnTo>
                    <a:pt x="621" y="330"/>
                  </a:lnTo>
                  <a:lnTo>
                    <a:pt x="620" y="327"/>
                  </a:lnTo>
                  <a:lnTo>
                    <a:pt x="615" y="321"/>
                  </a:lnTo>
                  <a:lnTo>
                    <a:pt x="609" y="318"/>
                  </a:lnTo>
                  <a:lnTo>
                    <a:pt x="602" y="317"/>
                  </a:lnTo>
                  <a:lnTo>
                    <a:pt x="602" y="317"/>
                  </a:lnTo>
                  <a:close/>
                  <a:moveTo>
                    <a:pt x="78" y="36"/>
                  </a:moveTo>
                  <a:lnTo>
                    <a:pt x="293" y="36"/>
                  </a:lnTo>
                  <a:lnTo>
                    <a:pt x="293" y="36"/>
                  </a:lnTo>
                  <a:lnTo>
                    <a:pt x="293" y="36"/>
                  </a:lnTo>
                  <a:lnTo>
                    <a:pt x="294" y="42"/>
                  </a:lnTo>
                  <a:lnTo>
                    <a:pt x="298" y="48"/>
                  </a:lnTo>
                  <a:lnTo>
                    <a:pt x="303" y="51"/>
                  </a:lnTo>
                  <a:lnTo>
                    <a:pt x="310" y="53"/>
                  </a:lnTo>
                  <a:lnTo>
                    <a:pt x="310" y="53"/>
                  </a:lnTo>
                  <a:lnTo>
                    <a:pt x="318" y="51"/>
                  </a:lnTo>
                  <a:lnTo>
                    <a:pt x="322" y="48"/>
                  </a:lnTo>
                  <a:lnTo>
                    <a:pt x="327" y="42"/>
                  </a:lnTo>
                  <a:lnTo>
                    <a:pt x="328" y="36"/>
                  </a:lnTo>
                  <a:lnTo>
                    <a:pt x="328" y="36"/>
                  </a:lnTo>
                  <a:lnTo>
                    <a:pt x="543" y="36"/>
                  </a:lnTo>
                  <a:lnTo>
                    <a:pt x="543" y="317"/>
                  </a:lnTo>
                  <a:lnTo>
                    <a:pt x="78" y="317"/>
                  </a:lnTo>
                  <a:lnTo>
                    <a:pt x="78" y="36"/>
                  </a:lnTo>
                  <a:close/>
                  <a:moveTo>
                    <a:pt x="585" y="360"/>
                  </a:moveTo>
                  <a:lnTo>
                    <a:pt x="585" y="360"/>
                  </a:lnTo>
                  <a:lnTo>
                    <a:pt x="558" y="368"/>
                  </a:lnTo>
                  <a:lnTo>
                    <a:pt x="536" y="372"/>
                  </a:lnTo>
                  <a:lnTo>
                    <a:pt x="508" y="377"/>
                  </a:lnTo>
                  <a:lnTo>
                    <a:pt x="472" y="381"/>
                  </a:lnTo>
                  <a:lnTo>
                    <a:pt x="427" y="384"/>
                  </a:lnTo>
                  <a:lnTo>
                    <a:pt x="373" y="387"/>
                  </a:lnTo>
                  <a:lnTo>
                    <a:pt x="310" y="387"/>
                  </a:lnTo>
                  <a:lnTo>
                    <a:pt x="310" y="387"/>
                  </a:lnTo>
                  <a:lnTo>
                    <a:pt x="248" y="387"/>
                  </a:lnTo>
                  <a:lnTo>
                    <a:pt x="194" y="384"/>
                  </a:lnTo>
                  <a:lnTo>
                    <a:pt x="149" y="381"/>
                  </a:lnTo>
                  <a:lnTo>
                    <a:pt x="112" y="377"/>
                  </a:lnTo>
                  <a:lnTo>
                    <a:pt x="82" y="372"/>
                  </a:lnTo>
                  <a:lnTo>
                    <a:pt x="61" y="368"/>
                  </a:lnTo>
                  <a:lnTo>
                    <a:pt x="45" y="365"/>
                  </a:lnTo>
                  <a:lnTo>
                    <a:pt x="36" y="360"/>
                  </a:lnTo>
                  <a:lnTo>
                    <a:pt x="36" y="353"/>
                  </a:lnTo>
                  <a:lnTo>
                    <a:pt x="358" y="353"/>
                  </a:lnTo>
                  <a:lnTo>
                    <a:pt x="358" y="356"/>
                  </a:lnTo>
                  <a:lnTo>
                    <a:pt x="358" y="356"/>
                  </a:lnTo>
                  <a:lnTo>
                    <a:pt x="360" y="362"/>
                  </a:lnTo>
                  <a:lnTo>
                    <a:pt x="363" y="368"/>
                  </a:lnTo>
                  <a:lnTo>
                    <a:pt x="367" y="371"/>
                  </a:lnTo>
                  <a:lnTo>
                    <a:pt x="373" y="372"/>
                  </a:lnTo>
                  <a:lnTo>
                    <a:pt x="373" y="372"/>
                  </a:lnTo>
                  <a:lnTo>
                    <a:pt x="379" y="371"/>
                  </a:lnTo>
                  <a:lnTo>
                    <a:pt x="384" y="368"/>
                  </a:lnTo>
                  <a:lnTo>
                    <a:pt x="387" y="362"/>
                  </a:lnTo>
                  <a:lnTo>
                    <a:pt x="388" y="356"/>
                  </a:lnTo>
                  <a:lnTo>
                    <a:pt x="388" y="353"/>
                  </a:lnTo>
                  <a:lnTo>
                    <a:pt x="406" y="353"/>
                  </a:lnTo>
                  <a:lnTo>
                    <a:pt x="406" y="356"/>
                  </a:lnTo>
                  <a:lnTo>
                    <a:pt x="406" y="356"/>
                  </a:lnTo>
                  <a:lnTo>
                    <a:pt x="407" y="362"/>
                  </a:lnTo>
                  <a:lnTo>
                    <a:pt x="412" y="368"/>
                  </a:lnTo>
                  <a:lnTo>
                    <a:pt x="416" y="371"/>
                  </a:lnTo>
                  <a:lnTo>
                    <a:pt x="424" y="372"/>
                  </a:lnTo>
                  <a:lnTo>
                    <a:pt x="424" y="372"/>
                  </a:lnTo>
                  <a:lnTo>
                    <a:pt x="431" y="371"/>
                  </a:lnTo>
                  <a:lnTo>
                    <a:pt x="436" y="368"/>
                  </a:lnTo>
                  <a:lnTo>
                    <a:pt x="440" y="362"/>
                  </a:lnTo>
                  <a:lnTo>
                    <a:pt x="442" y="356"/>
                  </a:lnTo>
                  <a:lnTo>
                    <a:pt x="442" y="353"/>
                  </a:lnTo>
                  <a:lnTo>
                    <a:pt x="585" y="353"/>
                  </a:lnTo>
                  <a:lnTo>
                    <a:pt x="585" y="360"/>
                  </a:lnTo>
                  <a:close/>
                </a:path>
              </a:pathLst>
            </a:custGeom>
            <a:solidFill>
              <a:schemeClr val="bg1"/>
            </a:solidFill>
            <a:ln>
              <a:noFill/>
            </a:ln>
          </p:spPr>
          <p:txBody>
            <a:bodyPr vert="horz" wrap="square" lIns="121920" tIns="60960" rIns="121920" bIns="60960" numCol="1" anchor="t" anchorCtr="0" compatLnSpc="1"/>
            <a:p>
              <a:pPr defTabSz="914400"/>
              <a:endParaRPr lang="en-IN" dirty="0">
                <a:solidFill>
                  <a:schemeClr val="tx1">
                    <a:lumMod val="75000"/>
                    <a:lumOff val="25000"/>
                  </a:schemeClr>
                </a:solidFill>
                <a:latin typeface="微软雅黑" panose="020B0503020204020204" charset="-122"/>
                <a:ea typeface="微软雅黑" panose="020B0503020204020204" charset="-122"/>
              </a:endParaRPr>
            </a:p>
          </p:txBody>
        </p:sp>
      </p:grpSp>
      <p:grpSp>
        <p:nvGrpSpPr>
          <p:cNvPr id="127" name="组合 126"/>
          <p:cNvGrpSpPr/>
          <p:nvPr/>
        </p:nvGrpSpPr>
        <p:grpSpPr>
          <a:xfrm>
            <a:off x="912285" y="4900723"/>
            <a:ext cx="745596" cy="732093"/>
            <a:chOff x="684213" y="3914213"/>
            <a:chExt cx="559197" cy="549070"/>
          </a:xfrm>
        </p:grpSpPr>
        <p:sp>
          <p:nvSpPr>
            <p:cNvPr id="128" name="Rounded Rectangle 18"/>
            <p:cNvSpPr/>
            <p:nvPr/>
          </p:nvSpPr>
          <p:spPr>
            <a:xfrm>
              <a:off x="684213" y="3914213"/>
              <a:ext cx="559197" cy="549070"/>
            </a:xfrm>
            <a:prstGeom prst="roundRect">
              <a:avLst>
                <a:gd name="adj" fmla="val 50000"/>
              </a:avLst>
            </a:prstGeom>
            <a:solidFill>
              <a:srgbClr val="F1C9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defTabSz="914400"/>
              <a:endParaRPr lang="id-ID" sz="2135" dirty="0">
                <a:solidFill>
                  <a:schemeClr val="tx1">
                    <a:lumMod val="75000"/>
                    <a:lumOff val="25000"/>
                  </a:schemeClr>
                </a:solidFill>
                <a:latin typeface="微软雅黑" panose="020B0503020204020204" charset="-122"/>
                <a:ea typeface="微软雅黑" panose="020B0503020204020204" charset="-122"/>
              </a:endParaRPr>
            </a:p>
          </p:txBody>
        </p:sp>
        <p:grpSp>
          <p:nvGrpSpPr>
            <p:cNvPr id="129" name="Group 3601"/>
            <p:cNvGrpSpPr/>
            <p:nvPr/>
          </p:nvGrpSpPr>
          <p:grpSpPr>
            <a:xfrm>
              <a:off x="862293" y="4034315"/>
              <a:ext cx="211512" cy="285707"/>
              <a:chOff x="4083051" y="3673475"/>
              <a:chExt cx="303213" cy="409575"/>
            </a:xfrm>
            <a:solidFill>
              <a:schemeClr val="bg1"/>
            </a:solidFill>
          </p:grpSpPr>
          <p:sp>
            <p:nvSpPr>
              <p:cNvPr id="130" name="Freeform 532"/>
              <p:cNvSpPr>
                <a:spLocks noEditPoints="1"/>
              </p:cNvSpPr>
              <p:nvPr/>
            </p:nvSpPr>
            <p:spPr bwMode="auto">
              <a:xfrm>
                <a:off x="4083051" y="3673475"/>
                <a:ext cx="303213" cy="409575"/>
              </a:xfrm>
              <a:custGeom>
                <a:avLst/>
                <a:gdLst>
                  <a:gd name="T0" fmla="*/ 305 w 383"/>
                  <a:gd name="T1" fmla="*/ 44 h 515"/>
                  <a:gd name="T2" fmla="*/ 305 w 383"/>
                  <a:gd name="T3" fmla="*/ 18 h 515"/>
                  <a:gd name="T4" fmla="*/ 299 w 383"/>
                  <a:gd name="T5" fmla="*/ 6 h 515"/>
                  <a:gd name="T6" fmla="*/ 287 w 383"/>
                  <a:gd name="T7" fmla="*/ 0 h 515"/>
                  <a:gd name="T8" fmla="*/ 280 w 383"/>
                  <a:gd name="T9" fmla="*/ 2 h 515"/>
                  <a:gd name="T10" fmla="*/ 271 w 383"/>
                  <a:gd name="T11" fmla="*/ 11 h 515"/>
                  <a:gd name="T12" fmla="*/ 269 w 383"/>
                  <a:gd name="T13" fmla="*/ 44 h 515"/>
                  <a:gd name="T14" fmla="*/ 209 w 383"/>
                  <a:gd name="T15" fmla="*/ 18 h 515"/>
                  <a:gd name="T16" fmla="*/ 208 w 383"/>
                  <a:gd name="T17" fmla="*/ 11 h 515"/>
                  <a:gd name="T18" fmla="*/ 199 w 383"/>
                  <a:gd name="T19" fmla="*/ 2 h 515"/>
                  <a:gd name="T20" fmla="*/ 192 w 383"/>
                  <a:gd name="T21" fmla="*/ 0 h 515"/>
                  <a:gd name="T22" fmla="*/ 180 w 383"/>
                  <a:gd name="T23" fmla="*/ 6 h 515"/>
                  <a:gd name="T24" fmla="*/ 174 w 383"/>
                  <a:gd name="T25" fmla="*/ 18 h 515"/>
                  <a:gd name="T26" fmla="*/ 114 w 383"/>
                  <a:gd name="T27" fmla="*/ 44 h 515"/>
                  <a:gd name="T28" fmla="*/ 114 w 383"/>
                  <a:gd name="T29" fmla="*/ 18 h 515"/>
                  <a:gd name="T30" fmla="*/ 108 w 383"/>
                  <a:gd name="T31" fmla="*/ 6 h 515"/>
                  <a:gd name="T32" fmla="*/ 96 w 383"/>
                  <a:gd name="T33" fmla="*/ 0 h 515"/>
                  <a:gd name="T34" fmla="*/ 89 w 383"/>
                  <a:gd name="T35" fmla="*/ 2 h 515"/>
                  <a:gd name="T36" fmla="*/ 80 w 383"/>
                  <a:gd name="T37" fmla="*/ 11 h 515"/>
                  <a:gd name="T38" fmla="*/ 78 w 383"/>
                  <a:gd name="T39" fmla="*/ 44 h 515"/>
                  <a:gd name="T40" fmla="*/ 15 w 383"/>
                  <a:gd name="T41" fmla="*/ 44 h 515"/>
                  <a:gd name="T42" fmla="*/ 5 w 383"/>
                  <a:gd name="T43" fmla="*/ 48 h 515"/>
                  <a:gd name="T44" fmla="*/ 0 w 383"/>
                  <a:gd name="T45" fmla="*/ 60 h 515"/>
                  <a:gd name="T46" fmla="*/ 0 w 383"/>
                  <a:gd name="T47" fmla="*/ 502 h 515"/>
                  <a:gd name="T48" fmla="*/ 5 w 383"/>
                  <a:gd name="T49" fmla="*/ 512 h 515"/>
                  <a:gd name="T50" fmla="*/ 15 w 383"/>
                  <a:gd name="T51" fmla="*/ 515 h 515"/>
                  <a:gd name="T52" fmla="*/ 368 w 383"/>
                  <a:gd name="T53" fmla="*/ 515 h 515"/>
                  <a:gd name="T54" fmla="*/ 378 w 383"/>
                  <a:gd name="T55" fmla="*/ 512 h 515"/>
                  <a:gd name="T56" fmla="*/ 383 w 383"/>
                  <a:gd name="T57" fmla="*/ 502 h 515"/>
                  <a:gd name="T58" fmla="*/ 383 w 383"/>
                  <a:gd name="T59" fmla="*/ 60 h 515"/>
                  <a:gd name="T60" fmla="*/ 378 w 383"/>
                  <a:gd name="T61" fmla="*/ 48 h 515"/>
                  <a:gd name="T62" fmla="*/ 368 w 383"/>
                  <a:gd name="T63" fmla="*/ 44 h 515"/>
                  <a:gd name="T64" fmla="*/ 353 w 383"/>
                  <a:gd name="T65" fmla="*/ 486 h 515"/>
                  <a:gd name="T66" fmla="*/ 30 w 383"/>
                  <a:gd name="T67" fmla="*/ 79 h 515"/>
                  <a:gd name="T68" fmla="*/ 78 w 383"/>
                  <a:gd name="T69" fmla="*/ 96 h 515"/>
                  <a:gd name="T70" fmla="*/ 80 w 383"/>
                  <a:gd name="T71" fmla="*/ 103 h 515"/>
                  <a:gd name="T72" fmla="*/ 89 w 383"/>
                  <a:gd name="T73" fmla="*/ 112 h 515"/>
                  <a:gd name="T74" fmla="*/ 96 w 383"/>
                  <a:gd name="T75" fmla="*/ 114 h 515"/>
                  <a:gd name="T76" fmla="*/ 108 w 383"/>
                  <a:gd name="T77" fmla="*/ 109 h 515"/>
                  <a:gd name="T78" fmla="*/ 114 w 383"/>
                  <a:gd name="T79" fmla="*/ 96 h 515"/>
                  <a:gd name="T80" fmla="*/ 174 w 383"/>
                  <a:gd name="T81" fmla="*/ 79 h 515"/>
                  <a:gd name="T82" fmla="*/ 174 w 383"/>
                  <a:gd name="T83" fmla="*/ 96 h 515"/>
                  <a:gd name="T84" fmla="*/ 180 w 383"/>
                  <a:gd name="T85" fmla="*/ 109 h 515"/>
                  <a:gd name="T86" fmla="*/ 192 w 383"/>
                  <a:gd name="T87" fmla="*/ 114 h 515"/>
                  <a:gd name="T88" fmla="*/ 199 w 383"/>
                  <a:gd name="T89" fmla="*/ 112 h 515"/>
                  <a:gd name="T90" fmla="*/ 208 w 383"/>
                  <a:gd name="T91" fmla="*/ 103 h 515"/>
                  <a:gd name="T92" fmla="*/ 209 w 383"/>
                  <a:gd name="T93" fmla="*/ 79 h 515"/>
                  <a:gd name="T94" fmla="*/ 269 w 383"/>
                  <a:gd name="T95" fmla="*/ 96 h 515"/>
                  <a:gd name="T96" fmla="*/ 271 w 383"/>
                  <a:gd name="T97" fmla="*/ 103 h 515"/>
                  <a:gd name="T98" fmla="*/ 280 w 383"/>
                  <a:gd name="T99" fmla="*/ 112 h 515"/>
                  <a:gd name="T100" fmla="*/ 287 w 383"/>
                  <a:gd name="T101" fmla="*/ 114 h 515"/>
                  <a:gd name="T102" fmla="*/ 299 w 383"/>
                  <a:gd name="T103" fmla="*/ 109 h 515"/>
                  <a:gd name="T104" fmla="*/ 305 w 383"/>
                  <a:gd name="T105" fmla="*/ 96 h 515"/>
                  <a:gd name="T106" fmla="*/ 353 w 383"/>
                  <a:gd name="T107" fmla="*/ 79 h 5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83" h="515">
                    <a:moveTo>
                      <a:pt x="368" y="44"/>
                    </a:moveTo>
                    <a:lnTo>
                      <a:pt x="305" y="44"/>
                    </a:lnTo>
                    <a:lnTo>
                      <a:pt x="305" y="18"/>
                    </a:lnTo>
                    <a:lnTo>
                      <a:pt x="305" y="18"/>
                    </a:lnTo>
                    <a:lnTo>
                      <a:pt x="304" y="11"/>
                    </a:lnTo>
                    <a:lnTo>
                      <a:pt x="299" y="6"/>
                    </a:lnTo>
                    <a:lnTo>
                      <a:pt x="295" y="2"/>
                    </a:lnTo>
                    <a:lnTo>
                      <a:pt x="287" y="0"/>
                    </a:lnTo>
                    <a:lnTo>
                      <a:pt x="287" y="0"/>
                    </a:lnTo>
                    <a:lnTo>
                      <a:pt x="280" y="2"/>
                    </a:lnTo>
                    <a:lnTo>
                      <a:pt x="275" y="6"/>
                    </a:lnTo>
                    <a:lnTo>
                      <a:pt x="271" y="11"/>
                    </a:lnTo>
                    <a:lnTo>
                      <a:pt x="269" y="18"/>
                    </a:lnTo>
                    <a:lnTo>
                      <a:pt x="269" y="44"/>
                    </a:lnTo>
                    <a:lnTo>
                      <a:pt x="209" y="44"/>
                    </a:lnTo>
                    <a:lnTo>
                      <a:pt x="209" y="18"/>
                    </a:lnTo>
                    <a:lnTo>
                      <a:pt x="209" y="18"/>
                    </a:lnTo>
                    <a:lnTo>
                      <a:pt x="208" y="11"/>
                    </a:lnTo>
                    <a:lnTo>
                      <a:pt x="203" y="6"/>
                    </a:lnTo>
                    <a:lnTo>
                      <a:pt x="199" y="2"/>
                    </a:lnTo>
                    <a:lnTo>
                      <a:pt x="192" y="0"/>
                    </a:lnTo>
                    <a:lnTo>
                      <a:pt x="192" y="0"/>
                    </a:lnTo>
                    <a:lnTo>
                      <a:pt x="184" y="2"/>
                    </a:lnTo>
                    <a:lnTo>
                      <a:pt x="180" y="6"/>
                    </a:lnTo>
                    <a:lnTo>
                      <a:pt x="175" y="11"/>
                    </a:lnTo>
                    <a:lnTo>
                      <a:pt x="174" y="18"/>
                    </a:lnTo>
                    <a:lnTo>
                      <a:pt x="174" y="44"/>
                    </a:lnTo>
                    <a:lnTo>
                      <a:pt x="114" y="44"/>
                    </a:lnTo>
                    <a:lnTo>
                      <a:pt x="114" y="18"/>
                    </a:lnTo>
                    <a:lnTo>
                      <a:pt x="114" y="18"/>
                    </a:lnTo>
                    <a:lnTo>
                      <a:pt x="112" y="11"/>
                    </a:lnTo>
                    <a:lnTo>
                      <a:pt x="108" y="6"/>
                    </a:lnTo>
                    <a:lnTo>
                      <a:pt x="103" y="2"/>
                    </a:lnTo>
                    <a:lnTo>
                      <a:pt x="96" y="0"/>
                    </a:lnTo>
                    <a:lnTo>
                      <a:pt x="96" y="0"/>
                    </a:lnTo>
                    <a:lnTo>
                      <a:pt x="89" y="2"/>
                    </a:lnTo>
                    <a:lnTo>
                      <a:pt x="84" y="6"/>
                    </a:lnTo>
                    <a:lnTo>
                      <a:pt x="80" y="11"/>
                    </a:lnTo>
                    <a:lnTo>
                      <a:pt x="78" y="18"/>
                    </a:lnTo>
                    <a:lnTo>
                      <a:pt x="78" y="44"/>
                    </a:lnTo>
                    <a:lnTo>
                      <a:pt x="15" y="44"/>
                    </a:lnTo>
                    <a:lnTo>
                      <a:pt x="15" y="44"/>
                    </a:lnTo>
                    <a:lnTo>
                      <a:pt x="9" y="45"/>
                    </a:lnTo>
                    <a:lnTo>
                      <a:pt x="5" y="48"/>
                    </a:lnTo>
                    <a:lnTo>
                      <a:pt x="2" y="53"/>
                    </a:lnTo>
                    <a:lnTo>
                      <a:pt x="0" y="60"/>
                    </a:lnTo>
                    <a:lnTo>
                      <a:pt x="0" y="502"/>
                    </a:lnTo>
                    <a:lnTo>
                      <a:pt x="0" y="502"/>
                    </a:lnTo>
                    <a:lnTo>
                      <a:pt x="2" y="508"/>
                    </a:lnTo>
                    <a:lnTo>
                      <a:pt x="5" y="512"/>
                    </a:lnTo>
                    <a:lnTo>
                      <a:pt x="9" y="514"/>
                    </a:lnTo>
                    <a:lnTo>
                      <a:pt x="15" y="515"/>
                    </a:lnTo>
                    <a:lnTo>
                      <a:pt x="368" y="515"/>
                    </a:lnTo>
                    <a:lnTo>
                      <a:pt x="368" y="515"/>
                    </a:lnTo>
                    <a:lnTo>
                      <a:pt x="374" y="514"/>
                    </a:lnTo>
                    <a:lnTo>
                      <a:pt x="378" y="512"/>
                    </a:lnTo>
                    <a:lnTo>
                      <a:pt x="381" y="508"/>
                    </a:lnTo>
                    <a:lnTo>
                      <a:pt x="383" y="502"/>
                    </a:lnTo>
                    <a:lnTo>
                      <a:pt x="383" y="60"/>
                    </a:lnTo>
                    <a:lnTo>
                      <a:pt x="383" y="60"/>
                    </a:lnTo>
                    <a:lnTo>
                      <a:pt x="381" y="53"/>
                    </a:lnTo>
                    <a:lnTo>
                      <a:pt x="378" y="48"/>
                    </a:lnTo>
                    <a:lnTo>
                      <a:pt x="374" y="45"/>
                    </a:lnTo>
                    <a:lnTo>
                      <a:pt x="368" y="44"/>
                    </a:lnTo>
                    <a:lnTo>
                      <a:pt x="368" y="44"/>
                    </a:lnTo>
                    <a:close/>
                    <a:moveTo>
                      <a:pt x="353" y="486"/>
                    </a:moveTo>
                    <a:lnTo>
                      <a:pt x="30" y="486"/>
                    </a:lnTo>
                    <a:lnTo>
                      <a:pt x="30" y="79"/>
                    </a:lnTo>
                    <a:lnTo>
                      <a:pt x="78" y="79"/>
                    </a:lnTo>
                    <a:lnTo>
                      <a:pt x="78" y="96"/>
                    </a:lnTo>
                    <a:lnTo>
                      <a:pt x="78" y="96"/>
                    </a:lnTo>
                    <a:lnTo>
                      <a:pt x="80" y="103"/>
                    </a:lnTo>
                    <a:lnTo>
                      <a:pt x="84" y="109"/>
                    </a:lnTo>
                    <a:lnTo>
                      <a:pt x="89" y="112"/>
                    </a:lnTo>
                    <a:lnTo>
                      <a:pt x="96" y="114"/>
                    </a:lnTo>
                    <a:lnTo>
                      <a:pt x="96" y="114"/>
                    </a:lnTo>
                    <a:lnTo>
                      <a:pt x="103" y="112"/>
                    </a:lnTo>
                    <a:lnTo>
                      <a:pt x="108" y="109"/>
                    </a:lnTo>
                    <a:lnTo>
                      <a:pt x="112" y="103"/>
                    </a:lnTo>
                    <a:lnTo>
                      <a:pt x="114" y="96"/>
                    </a:lnTo>
                    <a:lnTo>
                      <a:pt x="114" y="79"/>
                    </a:lnTo>
                    <a:lnTo>
                      <a:pt x="174" y="79"/>
                    </a:lnTo>
                    <a:lnTo>
                      <a:pt x="174" y="96"/>
                    </a:lnTo>
                    <a:lnTo>
                      <a:pt x="174" y="96"/>
                    </a:lnTo>
                    <a:lnTo>
                      <a:pt x="175" y="103"/>
                    </a:lnTo>
                    <a:lnTo>
                      <a:pt x="180" y="109"/>
                    </a:lnTo>
                    <a:lnTo>
                      <a:pt x="184" y="112"/>
                    </a:lnTo>
                    <a:lnTo>
                      <a:pt x="192" y="114"/>
                    </a:lnTo>
                    <a:lnTo>
                      <a:pt x="192" y="114"/>
                    </a:lnTo>
                    <a:lnTo>
                      <a:pt x="199" y="112"/>
                    </a:lnTo>
                    <a:lnTo>
                      <a:pt x="203" y="109"/>
                    </a:lnTo>
                    <a:lnTo>
                      <a:pt x="208" y="103"/>
                    </a:lnTo>
                    <a:lnTo>
                      <a:pt x="209" y="96"/>
                    </a:lnTo>
                    <a:lnTo>
                      <a:pt x="209" y="79"/>
                    </a:lnTo>
                    <a:lnTo>
                      <a:pt x="269" y="79"/>
                    </a:lnTo>
                    <a:lnTo>
                      <a:pt x="269" y="96"/>
                    </a:lnTo>
                    <a:lnTo>
                      <a:pt x="269" y="96"/>
                    </a:lnTo>
                    <a:lnTo>
                      <a:pt x="271" y="103"/>
                    </a:lnTo>
                    <a:lnTo>
                      <a:pt x="275" y="109"/>
                    </a:lnTo>
                    <a:lnTo>
                      <a:pt x="280" y="112"/>
                    </a:lnTo>
                    <a:lnTo>
                      <a:pt x="287" y="114"/>
                    </a:lnTo>
                    <a:lnTo>
                      <a:pt x="287" y="114"/>
                    </a:lnTo>
                    <a:lnTo>
                      <a:pt x="295" y="112"/>
                    </a:lnTo>
                    <a:lnTo>
                      <a:pt x="299" y="109"/>
                    </a:lnTo>
                    <a:lnTo>
                      <a:pt x="304" y="103"/>
                    </a:lnTo>
                    <a:lnTo>
                      <a:pt x="305" y="96"/>
                    </a:lnTo>
                    <a:lnTo>
                      <a:pt x="305" y="79"/>
                    </a:lnTo>
                    <a:lnTo>
                      <a:pt x="353" y="79"/>
                    </a:lnTo>
                    <a:lnTo>
                      <a:pt x="353" y="48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pPr defTabSz="914400"/>
                <a:endParaRPr lang="en-IN" dirty="0">
                  <a:solidFill>
                    <a:schemeClr val="tx1">
                      <a:lumMod val="75000"/>
                      <a:lumOff val="25000"/>
                    </a:schemeClr>
                  </a:solidFill>
                  <a:latin typeface="微软雅黑" panose="020B0503020204020204" charset="-122"/>
                  <a:ea typeface="微软雅黑" panose="020B0503020204020204" charset="-122"/>
                </a:endParaRPr>
              </a:p>
            </p:txBody>
          </p:sp>
          <p:sp>
            <p:nvSpPr>
              <p:cNvPr id="131" name="Freeform 533"/>
              <p:cNvSpPr/>
              <p:nvPr/>
            </p:nvSpPr>
            <p:spPr bwMode="auto">
              <a:xfrm>
                <a:off x="4140201" y="3825875"/>
                <a:ext cx="187325" cy="23813"/>
              </a:xfrm>
              <a:custGeom>
                <a:avLst/>
                <a:gdLst>
                  <a:gd name="T0" fmla="*/ 18 w 236"/>
                  <a:gd name="T1" fmla="*/ 0 h 30"/>
                  <a:gd name="T2" fmla="*/ 18 w 236"/>
                  <a:gd name="T3" fmla="*/ 0 h 30"/>
                  <a:gd name="T4" fmla="*/ 10 w 236"/>
                  <a:gd name="T5" fmla="*/ 1 h 30"/>
                  <a:gd name="T6" fmla="*/ 6 w 236"/>
                  <a:gd name="T7" fmla="*/ 4 h 30"/>
                  <a:gd name="T8" fmla="*/ 1 w 236"/>
                  <a:gd name="T9" fmla="*/ 9 h 30"/>
                  <a:gd name="T10" fmla="*/ 0 w 236"/>
                  <a:gd name="T11" fmla="*/ 15 h 30"/>
                  <a:gd name="T12" fmla="*/ 0 w 236"/>
                  <a:gd name="T13" fmla="*/ 15 h 30"/>
                  <a:gd name="T14" fmla="*/ 1 w 236"/>
                  <a:gd name="T15" fmla="*/ 21 h 30"/>
                  <a:gd name="T16" fmla="*/ 6 w 236"/>
                  <a:gd name="T17" fmla="*/ 25 h 30"/>
                  <a:gd name="T18" fmla="*/ 10 w 236"/>
                  <a:gd name="T19" fmla="*/ 28 h 30"/>
                  <a:gd name="T20" fmla="*/ 18 w 236"/>
                  <a:gd name="T21" fmla="*/ 30 h 30"/>
                  <a:gd name="T22" fmla="*/ 218 w 236"/>
                  <a:gd name="T23" fmla="*/ 30 h 30"/>
                  <a:gd name="T24" fmla="*/ 218 w 236"/>
                  <a:gd name="T25" fmla="*/ 30 h 30"/>
                  <a:gd name="T26" fmla="*/ 225 w 236"/>
                  <a:gd name="T27" fmla="*/ 28 h 30"/>
                  <a:gd name="T28" fmla="*/ 230 w 236"/>
                  <a:gd name="T29" fmla="*/ 25 h 30"/>
                  <a:gd name="T30" fmla="*/ 234 w 236"/>
                  <a:gd name="T31" fmla="*/ 21 h 30"/>
                  <a:gd name="T32" fmla="*/ 236 w 236"/>
                  <a:gd name="T33" fmla="*/ 15 h 30"/>
                  <a:gd name="T34" fmla="*/ 236 w 236"/>
                  <a:gd name="T35" fmla="*/ 15 h 30"/>
                  <a:gd name="T36" fmla="*/ 234 w 236"/>
                  <a:gd name="T37" fmla="*/ 9 h 30"/>
                  <a:gd name="T38" fmla="*/ 230 w 236"/>
                  <a:gd name="T39" fmla="*/ 4 h 30"/>
                  <a:gd name="T40" fmla="*/ 225 w 236"/>
                  <a:gd name="T41" fmla="*/ 1 h 30"/>
                  <a:gd name="T42" fmla="*/ 218 w 236"/>
                  <a:gd name="T43" fmla="*/ 0 h 30"/>
                  <a:gd name="T44" fmla="*/ 18 w 236"/>
                  <a:gd name="T45"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36" h="30">
                    <a:moveTo>
                      <a:pt x="18" y="0"/>
                    </a:moveTo>
                    <a:lnTo>
                      <a:pt x="18" y="0"/>
                    </a:lnTo>
                    <a:lnTo>
                      <a:pt x="10" y="1"/>
                    </a:lnTo>
                    <a:lnTo>
                      <a:pt x="6" y="4"/>
                    </a:lnTo>
                    <a:lnTo>
                      <a:pt x="1" y="9"/>
                    </a:lnTo>
                    <a:lnTo>
                      <a:pt x="0" y="15"/>
                    </a:lnTo>
                    <a:lnTo>
                      <a:pt x="0" y="15"/>
                    </a:lnTo>
                    <a:lnTo>
                      <a:pt x="1" y="21"/>
                    </a:lnTo>
                    <a:lnTo>
                      <a:pt x="6" y="25"/>
                    </a:lnTo>
                    <a:lnTo>
                      <a:pt x="10" y="28"/>
                    </a:lnTo>
                    <a:lnTo>
                      <a:pt x="18" y="30"/>
                    </a:lnTo>
                    <a:lnTo>
                      <a:pt x="218" y="30"/>
                    </a:lnTo>
                    <a:lnTo>
                      <a:pt x="218" y="30"/>
                    </a:lnTo>
                    <a:lnTo>
                      <a:pt x="225" y="28"/>
                    </a:lnTo>
                    <a:lnTo>
                      <a:pt x="230" y="25"/>
                    </a:lnTo>
                    <a:lnTo>
                      <a:pt x="234" y="21"/>
                    </a:lnTo>
                    <a:lnTo>
                      <a:pt x="236" y="15"/>
                    </a:lnTo>
                    <a:lnTo>
                      <a:pt x="236" y="15"/>
                    </a:lnTo>
                    <a:lnTo>
                      <a:pt x="234" y="9"/>
                    </a:lnTo>
                    <a:lnTo>
                      <a:pt x="230" y="4"/>
                    </a:lnTo>
                    <a:lnTo>
                      <a:pt x="225" y="1"/>
                    </a:lnTo>
                    <a:lnTo>
                      <a:pt x="218" y="0"/>
                    </a:lnTo>
                    <a:lnTo>
                      <a:pt x="18"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pPr defTabSz="914400"/>
                <a:endParaRPr lang="en-IN" dirty="0">
                  <a:solidFill>
                    <a:schemeClr val="tx1">
                      <a:lumMod val="75000"/>
                      <a:lumOff val="25000"/>
                    </a:schemeClr>
                  </a:solidFill>
                  <a:latin typeface="微软雅黑" panose="020B0503020204020204" charset="-122"/>
                  <a:ea typeface="微软雅黑" panose="020B0503020204020204" charset="-122"/>
                </a:endParaRPr>
              </a:p>
            </p:txBody>
          </p:sp>
          <p:sp>
            <p:nvSpPr>
              <p:cNvPr id="132" name="Freeform 534"/>
              <p:cNvSpPr/>
              <p:nvPr/>
            </p:nvSpPr>
            <p:spPr bwMode="auto">
              <a:xfrm>
                <a:off x="4140201" y="3902075"/>
                <a:ext cx="187325" cy="23813"/>
              </a:xfrm>
              <a:custGeom>
                <a:avLst/>
                <a:gdLst>
                  <a:gd name="T0" fmla="*/ 218 w 236"/>
                  <a:gd name="T1" fmla="*/ 0 h 30"/>
                  <a:gd name="T2" fmla="*/ 18 w 236"/>
                  <a:gd name="T3" fmla="*/ 0 h 30"/>
                  <a:gd name="T4" fmla="*/ 18 w 236"/>
                  <a:gd name="T5" fmla="*/ 0 h 30"/>
                  <a:gd name="T6" fmla="*/ 10 w 236"/>
                  <a:gd name="T7" fmla="*/ 2 h 30"/>
                  <a:gd name="T8" fmla="*/ 6 w 236"/>
                  <a:gd name="T9" fmla="*/ 5 h 30"/>
                  <a:gd name="T10" fmla="*/ 1 w 236"/>
                  <a:gd name="T11" fmla="*/ 9 h 30"/>
                  <a:gd name="T12" fmla="*/ 0 w 236"/>
                  <a:gd name="T13" fmla="*/ 15 h 30"/>
                  <a:gd name="T14" fmla="*/ 0 w 236"/>
                  <a:gd name="T15" fmla="*/ 15 h 30"/>
                  <a:gd name="T16" fmla="*/ 1 w 236"/>
                  <a:gd name="T17" fmla="*/ 21 h 30"/>
                  <a:gd name="T18" fmla="*/ 6 w 236"/>
                  <a:gd name="T19" fmla="*/ 26 h 30"/>
                  <a:gd name="T20" fmla="*/ 10 w 236"/>
                  <a:gd name="T21" fmla="*/ 29 h 30"/>
                  <a:gd name="T22" fmla="*/ 18 w 236"/>
                  <a:gd name="T23" fmla="*/ 30 h 30"/>
                  <a:gd name="T24" fmla="*/ 218 w 236"/>
                  <a:gd name="T25" fmla="*/ 30 h 30"/>
                  <a:gd name="T26" fmla="*/ 218 w 236"/>
                  <a:gd name="T27" fmla="*/ 30 h 30"/>
                  <a:gd name="T28" fmla="*/ 225 w 236"/>
                  <a:gd name="T29" fmla="*/ 29 h 30"/>
                  <a:gd name="T30" fmla="*/ 230 w 236"/>
                  <a:gd name="T31" fmla="*/ 26 h 30"/>
                  <a:gd name="T32" fmla="*/ 234 w 236"/>
                  <a:gd name="T33" fmla="*/ 21 h 30"/>
                  <a:gd name="T34" fmla="*/ 236 w 236"/>
                  <a:gd name="T35" fmla="*/ 15 h 30"/>
                  <a:gd name="T36" fmla="*/ 236 w 236"/>
                  <a:gd name="T37" fmla="*/ 15 h 30"/>
                  <a:gd name="T38" fmla="*/ 234 w 236"/>
                  <a:gd name="T39" fmla="*/ 9 h 30"/>
                  <a:gd name="T40" fmla="*/ 230 w 236"/>
                  <a:gd name="T41" fmla="*/ 5 h 30"/>
                  <a:gd name="T42" fmla="*/ 225 w 236"/>
                  <a:gd name="T43" fmla="*/ 2 h 30"/>
                  <a:gd name="T44" fmla="*/ 218 w 236"/>
                  <a:gd name="T45" fmla="*/ 0 h 30"/>
                  <a:gd name="T46" fmla="*/ 218 w 236"/>
                  <a:gd name="T47"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36" h="30">
                    <a:moveTo>
                      <a:pt x="218" y="0"/>
                    </a:moveTo>
                    <a:lnTo>
                      <a:pt x="18" y="0"/>
                    </a:lnTo>
                    <a:lnTo>
                      <a:pt x="18" y="0"/>
                    </a:lnTo>
                    <a:lnTo>
                      <a:pt x="10" y="2"/>
                    </a:lnTo>
                    <a:lnTo>
                      <a:pt x="6" y="5"/>
                    </a:lnTo>
                    <a:lnTo>
                      <a:pt x="1" y="9"/>
                    </a:lnTo>
                    <a:lnTo>
                      <a:pt x="0" y="15"/>
                    </a:lnTo>
                    <a:lnTo>
                      <a:pt x="0" y="15"/>
                    </a:lnTo>
                    <a:lnTo>
                      <a:pt x="1" y="21"/>
                    </a:lnTo>
                    <a:lnTo>
                      <a:pt x="6" y="26"/>
                    </a:lnTo>
                    <a:lnTo>
                      <a:pt x="10" y="29"/>
                    </a:lnTo>
                    <a:lnTo>
                      <a:pt x="18" y="30"/>
                    </a:lnTo>
                    <a:lnTo>
                      <a:pt x="218" y="30"/>
                    </a:lnTo>
                    <a:lnTo>
                      <a:pt x="218" y="30"/>
                    </a:lnTo>
                    <a:lnTo>
                      <a:pt x="225" y="29"/>
                    </a:lnTo>
                    <a:lnTo>
                      <a:pt x="230" y="26"/>
                    </a:lnTo>
                    <a:lnTo>
                      <a:pt x="234" y="21"/>
                    </a:lnTo>
                    <a:lnTo>
                      <a:pt x="236" y="15"/>
                    </a:lnTo>
                    <a:lnTo>
                      <a:pt x="236" y="15"/>
                    </a:lnTo>
                    <a:lnTo>
                      <a:pt x="234" y="9"/>
                    </a:lnTo>
                    <a:lnTo>
                      <a:pt x="230" y="5"/>
                    </a:lnTo>
                    <a:lnTo>
                      <a:pt x="225" y="2"/>
                    </a:lnTo>
                    <a:lnTo>
                      <a:pt x="218" y="0"/>
                    </a:lnTo>
                    <a:lnTo>
                      <a:pt x="218"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pPr defTabSz="914400"/>
                <a:endParaRPr lang="en-IN" dirty="0">
                  <a:solidFill>
                    <a:schemeClr val="tx1">
                      <a:lumMod val="75000"/>
                      <a:lumOff val="25000"/>
                    </a:schemeClr>
                  </a:solidFill>
                  <a:latin typeface="微软雅黑" panose="020B0503020204020204" charset="-122"/>
                  <a:ea typeface="微软雅黑" panose="020B0503020204020204" charset="-122"/>
                </a:endParaRPr>
              </a:p>
            </p:txBody>
          </p:sp>
          <p:sp>
            <p:nvSpPr>
              <p:cNvPr id="133" name="Freeform 535"/>
              <p:cNvSpPr/>
              <p:nvPr/>
            </p:nvSpPr>
            <p:spPr bwMode="auto">
              <a:xfrm>
                <a:off x="4140201" y="3973513"/>
                <a:ext cx="187325" cy="28575"/>
              </a:xfrm>
              <a:custGeom>
                <a:avLst/>
                <a:gdLst>
                  <a:gd name="T0" fmla="*/ 218 w 236"/>
                  <a:gd name="T1" fmla="*/ 0 h 36"/>
                  <a:gd name="T2" fmla="*/ 18 w 236"/>
                  <a:gd name="T3" fmla="*/ 0 h 36"/>
                  <a:gd name="T4" fmla="*/ 18 w 236"/>
                  <a:gd name="T5" fmla="*/ 0 h 36"/>
                  <a:gd name="T6" fmla="*/ 10 w 236"/>
                  <a:gd name="T7" fmla="*/ 2 h 36"/>
                  <a:gd name="T8" fmla="*/ 6 w 236"/>
                  <a:gd name="T9" fmla="*/ 6 h 36"/>
                  <a:gd name="T10" fmla="*/ 1 w 236"/>
                  <a:gd name="T11" fmla="*/ 11 h 36"/>
                  <a:gd name="T12" fmla="*/ 0 w 236"/>
                  <a:gd name="T13" fmla="*/ 18 h 36"/>
                  <a:gd name="T14" fmla="*/ 0 w 236"/>
                  <a:gd name="T15" fmla="*/ 18 h 36"/>
                  <a:gd name="T16" fmla="*/ 1 w 236"/>
                  <a:gd name="T17" fmla="*/ 25 h 36"/>
                  <a:gd name="T18" fmla="*/ 6 w 236"/>
                  <a:gd name="T19" fmla="*/ 30 h 36"/>
                  <a:gd name="T20" fmla="*/ 10 w 236"/>
                  <a:gd name="T21" fmla="*/ 34 h 36"/>
                  <a:gd name="T22" fmla="*/ 18 w 236"/>
                  <a:gd name="T23" fmla="*/ 36 h 36"/>
                  <a:gd name="T24" fmla="*/ 218 w 236"/>
                  <a:gd name="T25" fmla="*/ 36 h 36"/>
                  <a:gd name="T26" fmla="*/ 218 w 236"/>
                  <a:gd name="T27" fmla="*/ 36 h 36"/>
                  <a:gd name="T28" fmla="*/ 225 w 236"/>
                  <a:gd name="T29" fmla="*/ 34 h 36"/>
                  <a:gd name="T30" fmla="*/ 230 w 236"/>
                  <a:gd name="T31" fmla="*/ 30 h 36"/>
                  <a:gd name="T32" fmla="*/ 234 w 236"/>
                  <a:gd name="T33" fmla="*/ 25 h 36"/>
                  <a:gd name="T34" fmla="*/ 236 w 236"/>
                  <a:gd name="T35" fmla="*/ 18 h 36"/>
                  <a:gd name="T36" fmla="*/ 236 w 236"/>
                  <a:gd name="T37" fmla="*/ 18 h 36"/>
                  <a:gd name="T38" fmla="*/ 234 w 236"/>
                  <a:gd name="T39" fmla="*/ 11 h 36"/>
                  <a:gd name="T40" fmla="*/ 230 w 236"/>
                  <a:gd name="T41" fmla="*/ 6 h 36"/>
                  <a:gd name="T42" fmla="*/ 225 w 236"/>
                  <a:gd name="T43" fmla="*/ 2 h 36"/>
                  <a:gd name="T44" fmla="*/ 218 w 236"/>
                  <a:gd name="T45" fmla="*/ 0 h 36"/>
                  <a:gd name="T46" fmla="*/ 218 w 236"/>
                  <a:gd name="T47"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36" h="36">
                    <a:moveTo>
                      <a:pt x="218" y="0"/>
                    </a:moveTo>
                    <a:lnTo>
                      <a:pt x="18" y="0"/>
                    </a:lnTo>
                    <a:lnTo>
                      <a:pt x="18" y="0"/>
                    </a:lnTo>
                    <a:lnTo>
                      <a:pt x="10" y="2"/>
                    </a:lnTo>
                    <a:lnTo>
                      <a:pt x="6" y="6"/>
                    </a:lnTo>
                    <a:lnTo>
                      <a:pt x="1" y="11"/>
                    </a:lnTo>
                    <a:lnTo>
                      <a:pt x="0" y="18"/>
                    </a:lnTo>
                    <a:lnTo>
                      <a:pt x="0" y="18"/>
                    </a:lnTo>
                    <a:lnTo>
                      <a:pt x="1" y="25"/>
                    </a:lnTo>
                    <a:lnTo>
                      <a:pt x="6" y="30"/>
                    </a:lnTo>
                    <a:lnTo>
                      <a:pt x="10" y="34"/>
                    </a:lnTo>
                    <a:lnTo>
                      <a:pt x="18" y="36"/>
                    </a:lnTo>
                    <a:lnTo>
                      <a:pt x="218" y="36"/>
                    </a:lnTo>
                    <a:lnTo>
                      <a:pt x="218" y="36"/>
                    </a:lnTo>
                    <a:lnTo>
                      <a:pt x="225" y="34"/>
                    </a:lnTo>
                    <a:lnTo>
                      <a:pt x="230" y="30"/>
                    </a:lnTo>
                    <a:lnTo>
                      <a:pt x="234" y="25"/>
                    </a:lnTo>
                    <a:lnTo>
                      <a:pt x="236" y="18"/>
                    </a:lnTo>
                    <a:lnTo>
                      <a:pt x="236" y="18"/>
                    </a:lnTo>
                    <a:lnTo>
                      <a:pt x="234" y="11"/>
                    </a:lnTo>
                    <a:lnTo>
                      <a:pt x="230" y="6"/>
                    </a:lnTo>
                    <a:lnTo>
                      <a:pt x="225" y="2"/>
                    </a:lnTo>
                    <a:lnTo>
                      <a:pt x="218" y="0"/>
                    </a:lnTo>
                    <a:lnTo>
                      <a:pt x="218"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pPr defTabSz="914400"/>
                <a:endParaRPr lang="en-IN" dirty="0">
                  <a:solidFill>
                    <a:schemeClr val="tx1">
                      <a:lumMod val="75000"/>
                      <a:lumOff val="25000"/>
                    </a:schemeClr>
                  </a:solidFill>
                  <a:latin typeface="微软雅黑" panose="020B0503020204020204" charset="-122"/>
                  <a:ea typeface="微软雅黑" panose="020B0503020204020204" charset="-122"/>
                </a:endParaRPr>
              </a:p>
            </p:txBody>
          </p:sp>
        </p:grpSp>
      </p:grpSp>
      <p:grpSp>
        <p:nvGrpSpPr>
          <p:cNvPr id="134" name="组合 133"/>
          <p:cNvGrpSpPr/>
          <p:nvPr/>
        </p:nvGrpSpPr>
        <p:grpSpPr>
          <a:xfrm>
            <a:off x="6333051" y="1723911"/>
            <a:ext cx="745596" cy="732093"/>
            <a:chOff x="4856163" y="1466288"/>
            <a:chExt cx="559197" cy="549070"/>
          </a:xfrm>
        </p:grpSpPr>
        <p:sp>
          <p:nvSpPr>
            <p:cNvPr id="135" name="Rounded Rectangle 10"/>
            <p:cNvSpPr/>
            <p:nvPr/>
          </p:nvSpPr>
          <p:spPr>
            <a:xfrm>
              <a:off x="4856163" y="1466288"/>
              <a:ext cx="559197" cy="549070"/>
            </a:xfrm>
            <a:prstGeom prst="roundRect">
              <a:avLst>
                <a:gd name="adj" fmla="val 50000"/>
              </a:avLst>
            </a:prstGeom>
            <a:solidFill>
              <a:srgbClr val="219B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defTabSz="914400"/>
              <a:endParaRPr lang="id-ID" sz="2135" dirty="0">
                <a:solidFill>
                  <a:schemeClr val="tx1">
                    <a:lumMod val="75000"/>
                    <a:lumOff val="25000"/>
                  </a:schemeClr>
                </a:solidFill>
                <a:latin typeface="微软雅黑" panose="020B0503020204020204" charset="-122"/>
                <a:ea typeface="微软雅黑" panose="020B0503020204020204" charset="-122"/>
              </a:endParaRPr>
            </a:p>
          </p:txBody>
        </p:sp>
        <p:grpSp>
          <p:nvGrpSpPr>
            <p:cNvPr id="136" name="Group 3592"/>
            <p:cNvGrpSpPr/>
            <p:nvPr/>
          </p:nvGrpSpPr>
          <p:grpSpPr>
            <a:xfrm>
              <a:off x="5054922" y="1608490"/>
              <a:ext cx="161679" cy="264667"/>
              <a:chOff x="5534026" y="2736850"/>
              <a:chExt cx="231775" cy="379413"/>
            </a:xfrm>
            <a:solidFill>
              <a:schemeClr val="bg1"/>
            </a:solidFill>
          </p:grpSpPr>
          <p:sp>
            <p:nvSpPr>
              <p:cNvPr id="137" name="Freeform 590"/>
              <p:cNvSpPr>
                <a:spLocks noEditPoints="1"/>
              </p:cNvSpPr>
              <p:nvPr/>
            </p:nvSpPr>
            <p:spPr bwMode="auto">
              <a:xfrm>
                <a:off x="5534026" y="2736850"/>
                <a:ext cx="231775" cy="379413"/>
              </a:xfrm>
              <a:custGeom>
                <a:avLst/>
                <a:gdLst>
                  <a:gd name="T0" fmla="*/ 217 w 292"/>
                  <a:gd name="T1" fmla="*/ 226 h 478"/>
                  <a:gd name="T2" fmla="*/ 247 w 292"/>
                  <a:gd name="T3" fmla="*/ 176 h 478"/>
                  <a:gd name="T4" fmla="*/ 272 w 292"/>
                  <a:gd name="T5" fmla="*/ 105 h 478"/>
                  <a:gd name="T6" fmla="*/ 292 w 292"/>
                  <a:gd name="T7" fmla="*/ 18 h 478"/>
                  <a:gd name="T8" fmla="*/ 287 w 292"/>
                  <a:gd name="T9" fmla="*/ 5 h 478"/>
                  <a:gd name="T10" fmla="*/ 274 w 292"/>
                  <a:gd name="T11" fmla="*/ 0 h 478"/>
                  <a:gd name="T12" fmla="*/ 11 w 292"/>
                  <a:gd name="T13" fmla="*/ 2 h 478"/>
                  <a:gd name="T14" fmla="*/ 2 w 292"/>
                  <a:gd name="T15" fmla="*/ 12 h 478"/>
                  <a:gd name="T16" fmla="*/ 5 w 292"/>
                  <a:gd name="T17" fmla="*/ 45 h 478"/>
                  <a:gd name="T18" fmla="*/ 30 w 292"/>
                  <a:gd name="T19" fmla="*/ 141 h 478"/>
                  <a:gd name="T20" fmla="*/ 54 w 292"/>
                  <a:gd name="T21" fmla="*/ 193 h 478"/>
                  <a:gd name="T22" fmla="*/ 87 w 292"/>
                  <a:gd name="T23" fmla="*/ 241 h 478"/>
                  <a:gd name="T24" fmla="*/ 65 w 292"/>
                  <a:gd name="T25" fmla="*/ 271 h 478"/>
                  <a:gd name="T26" fmla="*/ 38 w 292"/>
                  <a:gd name="T27" fmla="*/ 323 h 478"/>
                  <a:gd name="T28" fmla="*/ 11 w 292"/>
                  <a:gd name="T29" fmla="*/ 408 h 478"/>
                  <a:gd name="T30" fmla="*/ 0 w 292"/>
                  <a:gd name="T31" fmla="*/ 462 h 478"/>
                  <a:gd name="T32" fmla="*/ 5 w 292"/>
                  <a:gd name="T33" fmla="*/ 474 h 478"/>
                  <a:gd name="T34" fmla="*/ 17 w 292"/>
                  <a:gd name="T35" fmla="*/ 478 h 478"/>
                  <a:gd name="T36" fmla="*/ 281 w 292"/>
                  <a:gd name="T37" fmla="*/ 477 h 478"/>
                  <a:gd name="T38" fmla="*/ 287 w 292"/>
                  <a:gd name="T39" fmla="*/ 474 h 478"/>
                  <a:gd name="T40" fmla="*/ 292 w 292"/>
                  <a:gd name="T41" fmla="*/ 462 h 478"/>
                  <a:gd name="T42" fmla="*/ 272 w 292"/>
                  <a:gd name="T43" fmla="*/ 375 h 478"/>
                  <a:gd name="T44" fmla="*/ 247 w 292"/>
                  <a:gd name="T45" fmla="*/ 303 h 478"/>
                  <a:gd name="T46" fmla="*/ 217 w 292"/>
                  <a:gd name="T47" fmla="*/ 254 h 478"/>
                  <a:gd name="T48" fmla="*/ 38 w 292"/>
                  <a:gd name="T49" fmla="*/ 448 h 478"/>
                  <a:gd name="T50" fmla="*/ 54 w 292"/>
                  <a:gd name="T51" fmla="*/ 380 h 478"/>
                  <a:gd name="T52" fmla="*/ 87 w 292"/>
                  <a:gd name="T53" fmla="*/ 297 h 478"/>
                  <a:gd name="T54" fmla="*/ 112 w 292"/>
                  <a:gd name="T55" fmla="*/ 263 h 478"/>
                  <a:gd name="T56" fmla="*/ 126 w 292"/>
                  <a:gd name="T57" fmla="*/ 248 h 478"/>
                  <a:gd name="T58" fmla="*/ 126 w 292"/>
                  <a:gd name="T59" fmla="*/ 233 h 478"/>
                  <a:gd name="T60" fmla="*/ 121 w 292"/>
                  <a:gd name="T61" fmla="*/ 226 h 478"/>
                  <a:gd name="T62" fmla="*/ 96 w 292"/>
                  <a:gd name="T63" fmla="*/ 194 h 478"/>
                  <a:gd name="T64" fmla="*/ 63 w 292"/>
                  <a:gd name="T65" fmla="*/ 129 h 478"/>
                  <a:gd name="T66" fmla="*/ 41 w 292"/>
                  <a:gd name="T67" fmla="*/ 51 h 478"/>
                  <a:gd name="T68" fmla="*/ 254 w 292"/>
                  <a:gd name="T69" fmla="*/ 30 h 478"/>
                  <a:gd name="T70" fmla="*/ 238 w 292"/>
                  <a:gd name="T71" fmla="*/ 100 h 478"/>
                  <a:gd name="T72" fmla="*/ 204 w 292"/>
                  <a:gd name="T73" fmla="*/ 182 h 478"/>
                  <a:gd name="T74" fmla="*/ 180 w 292"/>
                  <a:gd name="T75" fmla="*/ 217 h 478"/>
                  <a:gd name="T76" fmla="*/ 166 w 292"/>
                  <a:gd name="T77" fmla="*/ 232 h 478"/>
                  <a:gd name="T78" fmla="*/ 166 w 292"/>
                  <a:gd name="T79" fmla="*/ 247 h 478"/>
                  <a:gd name="T80" fmla="*/ 171 w 292"/>
                  <a:gd name="T81" fmla="*/ 253 h 478"/>
                  <a:gd name="T82" fmla="*/ 196 w 292"/>
                  <a:gd name="T83" fmla="*/ 284 h 478"/>
                  <a:gd name="T84" fmla="*/ 229 w 292"/>
                  <a:gd name="T85" fmla="*/ 353 h 478"/>
                  <a:gd name="T86" fmla="*/ 254 w 292"/>
                  <a:gd name="T87" fmla="*/ 448 h 4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92" h="478">
                    <a:moveTo>
                      <a:pt x="205" y="241"/>
                    </a:moveTo>
                    <a:lnTo>
                      <a:pt x="205" y="241"/>
                    </a:lnTo>
                    <a:lnTo>
                      <a:pt x="217" y="226"/>
                    </a:lnTo>
                    <a:lnTo>
                      <a:pt x="227" y="209"/>
                    </a:lnTo>
                    <a:lnTo>
                      <a:pt x="238" y="193"/>
                    </a:lnTo>
                    <a:lnTo>
                      <a:pt x="247" y="176"/>
                    </a:lnTo>
                    <a:lnTo>
                      <a:pt x="254" y="159"/>
                    </a:lnTo>
                    <a:lnTo>
                      <a:pt x="262" y="139"/>
                    </a:lnTo>
                    <a:lnTo>
                      <a:pt x="272" y="105"/>
                    </a:lnTo>
                    <a:lnTo>
                      <a:pt x="281" y="72"/>
                    </a:lnTo>
                    <a:lnTo>
                      <a:pt x="287" y="45"/>
                    </a:lnTo>
                    <a:lnTo>
                      <a:pt x="292" y="18"/>
                    </a:lnTo>
                    <a:lnTo>
                      <a:pt x="292" y="18"/>
                    </a:lnTo>
                    <a:lnTo>
                      <a:pt x="290" y="11"/>
                    </a:lnTo>
                    <a:lnTo>
                      <a:pt x="287" y="5"/>
                    </a:lnTo>
                    <a:lnTo>
                      <a:pt x="287" y="5"/>
                    </a:lnTo>
                    <a:lnTo>
                      <a:pt x="281" y="2"/>
                    </a:lnTo>
                    <a:lnTo>
                      <a:pt x="274" y="0"/>
                    </a:lnTo>
                    <a:lnTo>
                      <a:pt x="17" y="0"/>
                    </a:lnTo>
                    <a:lnTo>
                      <a:pt x="17" y="0"/>
                    </a:lnTo>
                    <a:lnTo>
                      <a:pt x="11" y="2"/>
                    </a:lnTo>
                    <a:lnTo>
                      <a:pt x="5" y="5"/>
                    </a:lnTo>
                    <a:lnTo>
                      <a:pt x="5" y="5"/>
                    </a:lnTo>
                    <a:lnTo>
                      <a:pt x="2" y="12"/>
                    </a:lnTo>
                    <a:lnTo>
                      <a:pt x="0" y="18"/>
                    </a:lnTo>
                    <a:lnTo>
                      <a:pt x="0" y="18"/>
                    </a:lnTo>
                    <a:lnTo>
                      <a:pt x="5" y="45"/>
                    </a:lnTo>
                    <a:lnTo>
                      <a:pt x="11" y="72"/>
                    </a:lnTo>
                    <a:lnTo>
                      <a:pt x="20" y="105"/>
                    </a:lnTo>
                    <a:lnTo>
                      <a:pt x="30" y="141"/>
                    </a:lnTo>
                    <a:lnTo>
                      <a:pt x="38" y="159"/>
                    </a:lnTo>
                    <a:lnTo>
                      <a:pt x="45" y="176"/>
                    </a:lnTo>
                    <a:lnTo>
                      <a:pt x="54" y="193"/>
                    </a:lnTo>
                    <a:lnTo>
                      <a:pt x="65" y="211"/>
                    </a:lnTo>
                    <a:lnTo>
                      <a:pt x="75" y="226"/>
                    </a:lnTo>
                    <a:lnTo>
                      <a:pt x="87" y="241"/>
                    </a:lnTo>
                    <a:lnTo>
                      <a:pt x="87" y="241"/>
                    </a:lnTo>
                    <a:lnTo>
                      <a:pt x="75" y="254"/>
                    </a:lnTo>
                    <a:lnTo>
                      <a:pt x="65" y="271"/>
                    </a:lnTo>
                    <a:lnTo>
                      <a:pt x="54" y="287"/>
                    </a:lnTo>
                    <a:lnTo>
                      <a:pt x="45" y="305"/>
                    </a:lnTo>
                    <a:lnTo>
                      <a:pt x="38" y="323"/>
                    </a:lnTo>
                    <a:lnTo>
                      <a:pt x="30" y="341"/>
                    </a:lnTo>
                    <a:lnTo>
                      <a:pt x="20" y="375"/>
                    </a:lnTo>
                    <a:lnTo>
                      <a:pt x="11" y="408"/>
                    </a:lnTo>
                    <a:lnTo>
                      <a:pt x="5" y="435"/>
                    </a:lnTo>
                    <a:lnTo>
                      <a:pt x="0" y="462"/>
                    </a:lnTo>
                    <a:lnTo>
                      <a:pt x="0" y="462"/>
                    </a:lnTo>
                    <a:lnTo>
                      <a:pt x="2" y="468"/>
                    </a:lnTo>
                    <a:lnTo>
                      <a:pt x="5" y="474"/>
                    </a:lnTo>
                    <a:lnTo>
                      <a:pt x="5" y="474"/>
                    </a:lnTo>
                    <a:lnTo>
                      <a:pt x="8" y="477"/>
                    </a:lnTo>
                    <a:lnTo>
                      <a:pt x="11" y="477"/>
                    </a:lnTo>
                    <a:lnTo>
                      <a:pt x="17" y="478"/>
                    </a:lnTo>
                    <a:lnTo>
                      <a:pt x="274" y="478"/>
                    </a:lnTo>
                    <a:lnTo>
                      <a:pt x="274" y="478"/>
                    </a:lnTo>
                    <a:lnTo>
                      <a:pt x="281" y="477"/>
                    </a:lnTo>
                    <a:lnTo>
                      <a:pt x="284" y="477"/>
                    </a:lnTo>
                    <a:lnTo>
                      <a:pt x="287" y="474"/>
                    </a:lnTo>
                    <a:lnTo>
                      <a:pt x="287" y="474"/>
                    </a:lnTo>
                    <a:lnTo>
                      <a:pt x="290" y="468"/>
                    </a:lnTo>
                    <a:lnTo>
                      <a:pt x="292" y="462"/>
                    </a:lnTo>
                    <a:lnTo>
                      <a:pt x="292" y="462"/>
                    </a:lnTo>
                    <a:lnTo>
                      <a:pt x="287" y="433"/>
                    </a:lnTo>
                    <a:lnTo>
                      <a:pt x="281" y="408"/>
                    </a:lnTo>
                    <a:lnTo>
                      <a:pt x="272" y="375"/>
                    </a:lnTo>
                    <a:lnTo>
                      <a:pt x="262" y="341"/>
                    </a:lnTo>
                    <a:lnTo>
                      <a:pt x="254" y="321"/>
                    </a:lnTo>
                    <a:lnTo>
                      <a:pt x="247" y="303"/>
                    </a:lnTo>
                    <a:lnTo>
                      <a:pt x="238" y="287"/>
                    </a:lnTo>
                    <a:lnTo>
                      <a:pt x="227" y="271"/>
                    </a:lnTo>
                    <a:lnTo>
                      <a:pt x="217" y="254"/>
                    </a:lnTo>
                    <a:lnTo>
                      <a:pt x="205" y="241"/>
                    </a:lnTo>
                    <a:lnTo>
                      <a:pt x="205" y="241"/>
                    </a:lnTo>
                    <a:close/>
                    <a:moveTo>
                      <a:pt x="38" y="448"/>
                    </a:moveTo>
                    <a:lnTo>
                      <a:pt x="38" y="448"/>
                    </a:lnTo>
                    <a:lnTo>
                      <a:pt x="47" y="406"/>
                    </a:lnTo>
                    <a:lnTo>
                      <a:pt x="54" y="380"/>
                    </a:lnTo>
                    <a:lnTo>
                      <a:pt x="63" y="353"/>
                    </a:lnTo>
                    <a:lnTo>
                      <a:pt x="74" y="324"/>
                    </a:lnTo>
                    <a:lnTo>
                      <a:pt x="87" y="297"/>
                    </a:lnTo>
                    <a:lnTo>
                      <a:pt x="96" y="285"/>
                    </a:lnTo>
                    <a:lnTo>
                      <a:pt x="104" y="273"/>
                    </a:lnTo>
                    <a:lnTo>
                      <a:pt x="112" y="263"/>
                    </a:lnTo>
                    <a:lnTo>
                      <a:pt x="121" y="254"/>
                    </a:lnTo>
                    <a:lnTo>
                      <a:pt x="121" y="254"/>
                    </a:lnTo>
                    <a:lnTo>
                      <a:pt x="126" y="248"/>
                    </a:lnTo>
                    <a:lnTo>
                      <a:pt x="127" y="241"/>
                    </a:lnTo>
                    <a:lnTo>
                      <a:pt x="127" y="241"/>
                    </a:lnTo>
                    <a:lnTo>
                      <a:pt x="126" y="233"/>
                    </a:lnTo>
                    <a:lnTo>
                      <a:pt x="124" y="229"/>
                    </a:lnTo>
                    <a:lnTo>
                      <a:pt x="121" y="226"/>
                    </a:lnTo>
                    <a:lnTo>
                      <a:pt x="121" y="226"/>
                    </a:lnTo>
                    <a:lnTo>
                      <a:pt x="112" y="217"/>
                    </a:lnTo>
                    <a:lnTo>
                      <a:pt x="104" y="206"/>
                    </a:lnTo>
                    <a:lnTo>
                      <a:pt x="96" y="194"/>
                    </a:lnTo>
                    <a:lnTo>
                      <a:pt x="87" y="182"/>
                    </a:lnTo>
                    <a:lnTo>
                      <a:pt x="74" y="157"/>
                    </a:lnTo>
                    <a:lnTo>
                      <a:pt x="63" y="129"/>
                    </a:lnTo>
                    <a:lnTo>
                      <a:pt x="54" y="100"/>
                    </a:lnTo>
                    <a:lnTo>
                      <a:pt x="47" y="75"/>
                    </a:lnTo>
                    <a:lnTo>
                      <a:pt x="41" y="51"/>
                    </a:lnTo>
                    <a:lnTo>
                      <a:pt x="38" y="30"/>
                    </a:lnTo>
                    <a:lnTo>
                      <a:pt x="254" y="30"/>
                    </a:lnTo>
                    <a:lnTo>
                      <a:pt x="254" y="30"/>
                    </a:lnTo>
                    <a:lnTo>
                      <a:pt x="251" y="51"/>
                    </a:lnTo>
                    <a:lnTo>
                      <a:pt x="245" y="75"/>
                    </a:lnTo>
                    <a:lnTo>
                      <a:pt x="238" y="100"/>
                    </a:lnTo>
                    <a:lnTo>
                      <a:pt x="229" y="129"/>
                    </a:lnTo>
                    <a:lnTo>
                      <a:pt x="217" y="157"/>
                    </a:lnTo>
                    <a:lnTo>
                      <a:pt x="204" y="182"/>
                    </a:lnTo>
                    <a:lnTo>
                      <a:pt x="196" y="194"/>
                    </a:lnTo>
                    <a:lnTo>
                      <a:pt x="189" y="206"/>
                    </a:lnTo>
                    <a:lnTo>
                      <a:pt x="180" y="217"/>
                    </a:lnTo>
                    <a:lnTo>
                      <a:pt x="171" y="226"/>
                    </a:lnTo>
                    <a:lnTo>
                      <a:pt x="171" y="226"/>
                    </a:lnTo>
                    <a:lnTo>
                      <a:pt x="166" y="232"/>
                    </a:lnTo>
                    <a:lnTo>
                      <a:pt x="165" y="239"/>
                    </a:lnTo>
                    <a:lnTo>
                      <a:pt x="165" y="239"/>
                    </a:lnTo>
                    <a:lnTo>
                      <a:pt x="166" y="247"/>
                    </a:lnTo>
                    <a:lnTo>
                      <a:pt x="168" y="250"/>
                    </a:lnTo>
                    <a:lnTo>
                      <a:pt x="171" y="253"/>
                    </a:lnTo>
                    <a:lnTo>
                      <a:pt x="171" y="253"/>
                    </a:lnTo>
                    <a:lnTo>
                      <a:pt x="180" y="263"/>
                    </a:lnTo>
                    <a:lnTo>
                      <a:pt x="189" y="273"/>
                    </a:lnTo>
                    <a:lnTo>
                      <a:pt x="196" y="284"/>
                    </a:lnTo>
                    <a:lnTo>
                      <a:pt x="204" y="297"/>
                    </a:lnTo>
                    <a:lnTo>
                      <a:pt x="217" y="324"/>
                    </a:lnTo>
                    <a:lnTo>
                      <a:pt x="229" y="353"/>
                    </a:lnTo>
                    <a:lnTo>
                      <a:pt x="238" y="380"/>
                    </a:lnTo>
                    <a:lnTo>
                      <a:pt x="245" y="406"/>
                    </a:lnTo>
                    <a:lnTo>
                      <a:pt x="254" y="448"/>
                    </a:lnTo>
                    <a:lnTo>
                      <a:pt x="38" y="44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pPr defTabSz="914400"/>
                <a:endParaRPr lang="en-IN" dirty="0">
                  <a:solidFill>
                    <a:schemeClr val="tx1">
                      <a:lumMod val="75000"/>
                      <a:lumOff val="25000"/>
                    </a:schemeClr>
                  </a:solidFill>
                  <a:latin typeface="微软雅黑" panose="020B0503020204020204" charset="-122"/>
                  <a:ea typeface="微软雅黑" panose="020B0503020204020204" charset="-122"/>
                </a:endParaRPr>
              </a:p>
            </p:txBody>
          </p:sp>
          <p:sp>
            <p:nvSpPr>
              <p:cNvPr id="138" name="Freeform 591"/>
              <p:cNvSpPr>
                <a:spLocks noEditPoints="1"/>
              </p:cNvSpPr>
              <p:nvPr/>
            </p:nvSpPr>
            <p:spPr bwMode="auto">
              <a:xfrm>
                <a:off x="5589588" y="2954338"/>
                <a:ext cx="120650" cy="119063"/>
              </a:xfrm>
              <a:custGeom>
                <a:avLst/>
                <a:gdLst>
                  <a:gd name="T0" fmla="*/ 74 w 150"/>
                  <a:gd name="T1" fmla="*/ 0 h 149"/>
                  <a:gd name="T2" fmla="*/ 74 w 150"/>
                  <a:gd name="T3" fmla="*/ 0 h 149"/>
                  <a:gd name="T4" fmla="*/ 67 w 150"/>
                  <a:gd name="T5" fmla="*/ 1 h 149"/>
                  <a:gd name="T6" fmla="*/ 59 w 150"/>
                  <a:gd name="T7" fmla="*/ 4 h 149"/>
                  <a:gd name="T8" fmla="*/ 52 w 150"/>
                  <a:gd name="T9" fmla="*/ 10 h 149"/>
                  <a:gd name="T10" fmla="*/ 44 w 150"/>
                  <a:gd name="T11" fmla="*/ 18 h 149"/>
                  <a:gd name="T12" fmla="*/ 37 w 150"/>
                  <a:gd name="T13" fmla="*/ 27 h 149"/>
                  <a:gd name="T14" fmla="*/ 31 w 150"/>
                  <a:gd name="T15" fmla="*/ 39 h 149"/>
                  <a:gd name="T16" fmla="*/ 24 w 150"/>
                  <a:gd name="T17" fmla="*/ 54 h 149"/>
                  <a:gd name="T18" fmla="*/ 18 w 150"/>
                  <a:gd name="T19" fmla="*/ 70 h 149"/>
                  <a:gd name="T20" fmla="*/ 18 w 150"/>
                  <a:gd name="T21" fmla="*/ 70 h 149"/>
                  <a:gd name="T22" fmla="*/ 10 w 150"/>
                  <a:gd name="T23" fmla="*/ 93 h 149"/>
                  <a:gd name="T24" fmla="*/ 6 w 150"/>
                  <a:gd name="T25" fmla="*/ 112 h 149"/>
                  <a:gd name="T26" fmla="*/ 0 w 150"/>
                  <a:gd name="T27" fmla="*/ 131 h 149"/>
                  <a:gd name="T28" fmla="*/ 0 w 150"/>
                  <a:gd name="T29" fmla="*/ 131 h 149"/>
                  <a:gd name="T30" fmla="*/ 0 w 150"/>
                  <a:gd name="T31" fmla="*/ 139 h 149"/>
                  <a:gd name="T32" fmla="*/ 3 w 150"/>
                  <a:gd name="T33" fmla="*/ 145 h 149"/>
                  <a:gd name="T34" fmla="*/ 3 w 150"/>
                  <a:gd name="T35" fmla="*/ 145 h 149"/>
                  <a:gd name="T36" fmla="*/ 6 w 150"/>
                  <a:gd name="T37" fmla="*/ 146 h 149"/>
                  <a:gd name="T38" fmla="*/ 9 w 150"/>
                  <a:gd name="T39" fmla="*/ 148 h 149"/>
                  <a:gd name="T40" fmla="*/ 16 w 150"/>
                  <a:gd name="T41" fmla="*/ 149 h 149"/>
                  <a:gd name="T42" fmla="*/ 134 w 150"/>
                  <a:gd name="T43" fmla="*/ 149 h 149"/>
                  <a:gd name="T44" fmla="*/ 134 w 150"/>
                  <a:gd name="T45" fmla="*/ 149 h 149"/>
                  <a:gd name="T46" fmla="*/ 142 w 150"/>
                  <a:gd name="T47" fmla="*/ 148 h 149"/>
                  <a:gd name="T48" fmla="*/ 144 w 150"/>
                  <a:gd name="T49" fmla="*/ 146 h 149"/>
                  <a:gd name="T50" fmla="*/ 146 w 150"/>
                  <a:gd name="T51" fmla="*/ 145 h 149"/>
                  <a:gd name="T52" fmla="*/ 146 w 150"/>
                  <a:gd name="T53" fmla="*/ 145 h 149"/>
                  <a:gd name="T54" fmla="*/ 150 w 150"/>
                  <a:gd name="T55" fmla="*/ 137 h 149"/>
                  <a:gd name="T56" fmla="*/ 150 w 150"/>
                  <a:gd name="T57" fmla="*/ 131 h 149"/>
                  <a:gd name="T58" fmla="*/ 150 w 150"/>
                  <a:gd name="T59" fmla="*/ 131 h 149"/>
                  <a:gd name="T60" fmla="*/ 144 w 150"/>
                  <a:gd name="T61" fmla="*/ 110 h 149"/>
                  <a:gd name="T62" fmla="*/ 140 w 150"/>
                  <a:gd name="T63" fmla="*/ 93 h 149"/>
                  <a:gd name="T64" fmla="*/ 133 w 150"/>
                  <a:gd name="T65" fmla="*/ 70 h 149"/>
                  <a:gd name="T66" fmla="*/ 133 w 150"/>
                  <a:gd name="T67" fmla="*/ 70 h 149"/>
                  <a:gd name="T68" fmla="*/ 127 w 150"/>
                  <a:gd name="T69" fmla="*/ 54 h 149"/>
                  <a:gd name="T70" fmla="*/ 119 w 150"/>
                  <a:gd name="T71" fmla="*/ 39 h 149"/>
                  <a:gd name="T72" fmla="*/ 113 w 150"/>
                  <a:gd name="T73" fmla="*/ 27 h 149"/>
                  <a:gd name="T74" fmla="*/ 106 w 150"/>
                  <a:gd name="T75" fmla="*/ 18 h 149"/>
                  <a:gd name="T76" fmla="*/ 98 w 150"/>
                  <a:gd name="T77" fmla="*/ 10 h 149"/>
                  <a:gd name="T78" fmla="*/ 91 w 150"/>
                  <a:gd name="T79" fmla="*/ 4 h 149"/>
                  <a:gd name="T80" fmla="*/ 83 w 150"/>
                  <a:gd name="T81" fmla="*/ 1 h 149"/>
                  <a:gd name="T82" fmla="*/ 74 w 150"/>
                  <a:gd name="T83" fmla="*/ 0 h 149"/>
                  <a:gd name="T84" fmla="*/ 74 w 150"/>
                  <a:gd name="T85" fmla="*/ 0 h 149"/>
                  <a:gd name="T86" fmla="*/ 38 w 150"/>
                  <a:gd name="T87" fmla="*/ 119 h 149"/>
                  <a:gd name="T88" fmla="*/ 38 w 150"/>
                  <a:gd name="T89" fmla="*/ 119 h 149"/>
                  <a:gd name="T90" fmla="*/ 43 w 150"/>
                  <a:gd name="T91" fmla="*/ 103 h 149"/>
                  <a:gd name="T92" fmla="*/ 47 w 150"/>
                  <a:gd name="T93" fmla="*/ 87 h 149"/>
                  <a:gd name="T94" fmla="*/ 47 w 150"/>
                  <a:gd name="T95" fmla="*/ 87 h 149"/>
                  <a:gd name="T96" fmla="*/ 58 w 150"/>
                  <a:gd name="T97" fmla="*/ 63 h 149"/>
                  <a:gd name="T98" fmla="*/ 65 w 150"/>
                  <a:gd name="T99" fmla="*/ 46 h 149"/>
                  <a:gd name="T100" fmla="*/ 71 w 150"/>
                  <a:gd name="T101" fmla="*/ 39 h 149"/>
                  <a:gd name="T102" fmla="*/ 74 w 150"/>
                  <a:gd name="T103" fmla="*/ 34 h 149"/>
                  <a:gd name="T104" fmla="*/ 74 w 150"/>
                  <a:gd name="T105" fmla="*/ 34 h 149"/>
                  <a:gd name="T106" fmla="*/ 79 w 150"/>
                  <a:gd name="T107" fmla="*/ 39 h 149"/>
                  <a:gd name="T108" fmla="*/ 85 w 150"/>
                  <a:gd name="T109" fmla="*/ 46 h 149"/>
                  <a:gd name="T110" fmla="*/ 92 w 150"/>
                  <a:gd name="T111" fmla="*/ 63 h 149"/>
                  <a:gd name="T112" fmla="*/ 101 w 150"/>
                  <a:gd name="T113" fmla="*/ 87 h 149"/>
                  <a:gd name="T114" fmla="*/ 101 w 150"/>
                  <a:gd name="T115" fmla="*/ 87 h 149"/>
                  <a:gd name="T116" fmla="*/ 107 w 150"/>
                  <a:gd name="T117" fmla="*/ 103 h 149"/>
                  <a:gd name="T118" fmla="*/ 112 w 150"/>
                  <a:gd name="T119" fmla="*/ 119 h 149"/>
                  <a:gd name="T120" fmla="*/ 38 w 150"/>
                  <a:gd name="T121" fmla="*/ 119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50" h="149">
                    <a:moveTo>
                      <a:pt x="74" y="0"/>
                    </a:moveTo>
                    <a:lnTo>
                      <a:pt x="74" y="0"/>
                    </a:lnTo>
                    <a:lnTo>
                      <a:pt x="67" y="1"/>
                    </a:lnTo>
                    <a:lnTo>
                      <a:pt x="59" y="4"/>
                    </a:lnTo>
                    <a:lnTo>
                      <a:pt x="52" y="10"/>
                    </a:lnTo>
                    <a:lnTo>
                      <a:pt x="44" y="18"/>
                    </a:lnTo>
                    <a:lnTo>
                      <a:pt x="37" y="27"/>
                    </a:lnTo>
                    <a:lnTo>
                      <a:pt x="31" y="39"/>
                    </a:lnTo>
                    <a:lnTo>
                      <a:pt x="24" y="54"/>
                    </a:lnTo>
                    <a:lnTo>
                      <a:pt x="18" y="70"/>
                    </a:lnTo>
                    <a:lnTo>
                      <a:pt x="18" y="70"/>
                    </a:lnTo>
                    <a:lnTo>
                      <a:pt x="10" y="93"/>
                    </a:lnTo>
                    <a:lnTo>
                      <a:pt x="6" y="112"/>
                    </a:lnTo>
                    <a:lnTo>
                      <a:pt x="0" y="131"/>
                    </a:lnTo>
                    <a:lnTo>
                      <a:pt x="0" y="131"/>
                    </a:lnTo>
                    <a:lnTo>
                      <a:pt x="0" y="139"/>
                    </a:lnTo>
                    <a:lnTo>
                      <a:pt x="3" y="145"/>
                    </a:lnTo>
                    <a:lnTo>
                      <a:pt x="3" y="145"/>
                    </a:lnTo>
                    <a:lnTo>
                      <a:pt x="6" y="146"/>
                    </a:lnTo>
                    <a:lnTo>
                      <a:pt x="9" y="148"/>
                    </a:lnTo>
                    <a:lnTo>
                      <a:pt x="16" y="149"/>
                    </a:lnTo>
                    <a:lnTo>
                      <a:pt x="134" y="149"/>
                    </a:lnTo>
                    <a:lnTo>
                      <a:pt x="134" y="149"/>
                    </a:lnTo>
                    <a:lnTo>
                      <a:pt x="142" y="148"/>
                    </a:lnTo>
                    <a:lnTo>
                      <a:pt x="144" y="146"/>
                    </a:lnTo>
                    <a:lnTo>
                      <a:pt x="146" y="145"/>
                    </a:lnTo>
                    <a:lnTo>
                      <a:pt x="146" y="145"/>
                    </a:lnTo>
                    <a:lnTo>
                      <a:pt x="150" y="137"/>
                    </a:lnTo>
                    <a:lnTo>
                      <a:pt x="150" y="131"/>
                    </a:lnTo>
                    <a:lnTo>
                      <a:pt x="150" y="131"/>
                    </a:lnTo>
                    <a:lnTo>
                      <a:pt x="144" y="110"/>
                    </a:lnTo>
                    <a:lnTo>
                      <a:pt x="140" y="93"/>
                    </a:lnTo>
                    <a:lnTo>
                      <a:pt x="133" y="70"/>
                    </a:lnTo>
                    <a:lnTo>
                      <a:pt x="133" y="70"/>
                    </a:lnTo>
                    <a:lnTo>
                      <a:pt x="127" y="54"/>
                    </a:lnTo>
                    <a:lnTo>
                      <a:pt x="119" y="39"/>
                    </a:lnTo>
                    <a:lnTo>
                      <a:pt x="113" y="27"/>
                    </a:lnTo>
                    <a:lnTo>
                      <a:pt x="106" y="18"/>
                    </a:lnTo>
                    <a:lnTo>
                      <a:pt x="98" y="10"/>
                    </a:lnTo>
                    <a:lnTo>
                      <a:pt x="91" y="4"/>
                    </a:lnTo>
                    <a:lnTo>
                      <a:pt x="83" y="1"/>
                    </a:lnTo>
                    <a:lnTo>
                      <a:pt x="74" y="0"/>
                    </a:lnTo>
                    <a:lnTo>
                      <a:pt x="74" y="0"/>
                    </a:lnTo>
                    <a:close/>
                    <a:moveTo>
                      <a:pt x="38" y="119"/>
                    </a:moveTo>
                    <a:lnTo>
                      <a:pt x="38" y="119"/>
                    </a:lnTo>
                    <a:lnTo>
                      <a:pt x="43" y="103"/>
                    </a:lnTo>
                    <a:lnTo>
                      <a:pt x="47" y="87"/>
                    </a:lnTo>
                    <a:lnTo>
                      <a:pt x="47" y="87"/>
                    </a:lnTo>
                    <a:lnTo>
                      <a:pt x="58" y="63"/>
                    </a:lnTo>
                    <a:lnTo>
                      <a:pt x="65" y="46"/>
                    </a:lnTo>
                    <a:lnTo>
                      <a:pt x="71" y="39"/>
                    </a:lnTo>
                    <a:lnTo>
                      <a:pt x="74" y="34"/>
                    </a:lnTo>
                    <a:lnTo>
                      <a:pt x="74" y="34"/>
                    </a:lnTo>
                    <a:lnTo>
                      <a:pt x="79" y="39"/>
                    </a:lnTo>
                    <a:lnTo>
                      <a:pt x="85" y="46"/>
                    </a:lnTo>
                    <a:lnTo>
                      <a:pt x="92" y="63"/>
                    </a:lnTo>
                    <a:lnTo>
                      <a:pt x="101" y="87"/>
                    </a:lnTo>
                    <a:lnTo>
                      <a:pt x="101" y="87"/>
                    </a:lnTo>
                    <a:lnTo>
                      <a:pt x="107" y="103"/>
                    </a:lnTo>
                    <a:lnTo>
                      <a:pt x="112" y="119"/>
                    </a:lnTo>
                    <a:lnTo>
                      <a:pt x="38" y="11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pPr defTabSz="914400"/>
                <a:endParaRPr lang="en-IN" dirty="0">
                  <a:solidFill>
                    <a:schemeClr val="tx1">
                      <a:lumMod val="75000"/>
                      <a:lumOff val="25000"/>
                    </a:schemeClr>
                  </a:solidFill>
                  <a:latin typeface="微软雅黑" panose="020B0503020204020204" charset="-122"/>
                  <a:ea typeface="微软雅黑" panose="020B0503020204020204" charset="-122"/>
                </a:endParaRPr>
              </a:p>
            </p:txBody>
          </p:sp>
        </p:grpSp>
      </p:grpSp>
      <p:grpSp>
        <p:nvGrpSpPr>
          <p:cNvPr id="139" name="组合 138"/>
          <p:cNvGrpSpPr/>
          <p:nvPr/>
        </p:nvGrpSpPr>
        <p:grpSpPr>
          <a:xfrm>
            <a:off x="6333051" y="3355860"/>
            <a:ext cx="745596" cy="732093"/>
            <a:chOff x="4856163" y="2690250"/>
            <a:chExt cx="559197" cy="549070"/>
          </a:xfrm>
        </p:grpSpPr>
        <p:sp>
          <p:nvSpPr>
            <p:cNvPr id="140" name="Rounded Rectangle 23"/>
            <p:cNvSpPr/>
            <p:nvPr/>
          </p:nvSpPr>
          <p:spPr>
            <a:xfrm>
              <a:off x="4856163" y="2690250"/>
              <a:ext cx="559197" cy="549070"/>
            </a:xfrm>
            <a:prstGeom prst="roundRect">
              <a:avLst>
                <a:gd name="adj" fmla="val 50000"/>
              </a:avLst>
            </a:prstGeom>
            <a:solidFill>
              <a:srgbClr val="A7D8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defTabSz="914400"/>
              <a:endParaRPr lang="id-ID" sz="2400" dirty="0">
                <a:solidFill>
                  <a:schemeClr val="tx1">
                    <a:lumMod val="75000"/>
                    <a:lumOff val="25000"/>
                  </a:schemeClr>
                </a:solidFill>
                <a:latin typeface="微软雅黑" panose="020B0503020204020204" charset="-122"/>
                <a:ea typeface="微软雅黑" panose="020B0503020204020204" charset="-122"/>
              </a:endParaRPr>
            </a:p>
          </p:txBody>
        </p:sp>
        <p:sp>
          <p:nvSpPr>
            <p:cNvPr id="141" name="Freeform 592"/>
            <p:cNvSpPr>
              <a:spLocks noEditPoints="1"/>
            </p:cNvSpPr>
            <p:nvPr/>
          </p:nvSpPr>
          <p:spPr bwMode="auto">
            <a:xfrm>
              <a:off x="4965777" y="2814956"/>
              <a:ext cx="339969" cy="282385"/>
            </a:xfrm>
            <a:custGeom>
              <a:avLst/>
              <a:gdLst>
                <a:gd name="T0" fmla="*/ 590 w 614"/>
                <a:gd name="T1" fmla="*/ 118 h 511"/>
                <a:gd name="T2" fmla="*/ 512 w 614"/>
                <a:gd name="T3" fmla="*/ 186 h 511"/>
                <a:gd name="T4" fmla="*/ 476 w 614"/>
                <a:gd name="T5" fmla="*/ 200 h 511"/>
                <a:gd name="T6" fmla="*/ 434 w 614"/>
                <a:gd name="T7" fmla="*/ 178 h 511"/>
                <a:gd name="T8" fmla="*/ 430 w 614"/>
                <a:gd name="T9" fmla="*/ 130 h 511"/>
                <a:gd name="T10" fmla="*/ 507 w 614"/>
                <a:gd name="T11" fmla="*/ 45 h 511"/>
                <a:gd name="T12" fmla="*/ 502 w 614"/>
                <a:gd name="T13" fmla="*/ 26 h 511"/>
                <a:gd name="T14" fmla="*/ 445 w 614"/>
                <a:gd name="T15" fmla="*/ 12 h 511"/>
                <a:gd name="T16" fmla="*/ 387 w 614"/>
                <a:gd name="T17" fmla="*/ 27 h 511"/>
                <a:gd name="T18" fmla="*/ 324 w 614"/>
                <a:gd name="T19" fmla="*/ 84 h 511"/>
                <a:gd name="T20" fmla="*/ 303 w 614"/>
                <a:gd name="T21" fmla="*/ 187 h 511"/>
                <a:gd name="T22" fmla="*/ 278 w 614"/>
                <a:gd name="T23" fmla="*/ 189 h 511"/>
                <a:gd name="T24" fmla="*/ 191 w 614"/>
                <a:gd name="T25" fmla="*/ 77 h 511"/>
                <a:gd name="T26" fmla="*/ 176 w 614"/>
                <a:gd name="T27" fmla="*/ 27 h 511"/>
                <a:gd name="T28" fmla="*/ 122 w 614"/>
                <a:gd name="T29" fmla="*/ 0 h 511"/>
                <a:gd name="T30" fmla="*/ 19 w 614"/>
                <a:gd name="T31" fmla="*/ 75 h 511"/>
                <a:gd name="T32" fmla="*/ 0 w 614"/>
                <a:gd name="T33" fmla="*/ 123 h 511"/>
                <a:gd name="T34" fmla="*/ 30 w 614"/>
                <a:gd name="T35" fmla="*/ 180 h 511"/>
                <a:gd name="T36" fmla="*/ 76 w 614"/>
                <a:gd name="T37" fmla="*/ 192 h 511"/>
                <a:gd name="T38" fmla="*/ 182 w 614"/>
                <a:gd name="T39" fmla="*/ 280 h 511"/>
                <a:gd name="T40" fmla="*/ 139 w 614"/>
                <a:gd name="T41" fmla="*/ 374 h 511"/>
                <a:gd name="T42" fmla="*/ 116 w 614"/>
                <a:gd name="T43" fmla="*/ 447 h 511"/>
                <a:gd name="T44" fmla="*/ 166 w 614"/>
                <a:gd name="T45" fmla="*/ 505 h 511"/>
                <a:gd name="T46" fmla="*/ 240 w 614"/>
                <a:gd name="T47" fmla="*/ 498 h 511"/>
                <a:gd name="T48" fmla="*/ 430 w 614"/>
                <a:gd name="T49" fmla="*/ 492 h 511"/>
                <a:gd name="T50" fmla="*/ 505 w 614"/>
                <a:gd name="T51" fmla="*/ 507 h 511"/>
                <a:gd name="T52" fmla="*/ 490 w 614"/>
                <a:gd name="T53" fmla="*/ 430 h 511"/>
                <a:gd name="T54" fmla="*/ 422 w 614"/>
                <a:gd name="T55" fmla="*/ 317 h 511"/>
                <a:gd name="T56" fmla="*/ 481 w 614"/>
                <a:gd name="T57" fmla="*/ 326 h 511"/>
                <a:gd name="T58" fmla="*/ 548 w 614"/>
                <a:gd name="T59" fmla="*/ 298 h 511"/>
                <a:gd name="T60" fmla="*/ 606 w 614"/>
                <a:gd name="T61" fmla="*/ 221 h 511"/>
                <a:gd name="T62" fmla="*/ 602 w 614"/>
                <a:gd name="T63" fmla="*/ 127 h 511"/>
                <a:gd name="T64" fmla="*/ 89 w 614"/>
                <a:gd name="T65" fmla="*/ 154 h 511"/>
                <a:gd name="T66" fmla="*/ 61 w 614"/>
                <a:gd name="T67" fmla="*/ 157 h 511"/>
                <a:gd name="T68" fmla="*/ 36 w 614"/>
                <a:gd name="T69" fmla="*/ 136 h 511"/>
                <a:gd name="T70" fmla="*/ 40 w 614"/>
                <a:gd name="T71" fmla="*/ 103 h 511"/>
                <a:gd name="T72" fmla="*/ 115 w 614"/>
                <a:gd name="T73" fmla="*/ 35 h 511"/>
                <a:gd name="T74" fmla="*/ 146 w 614"/>
                <a:gd name="T75" fmla="*/ 45 h 511"/>
                <a:gd name="T76" fmla="*/ 154 w 614"/>
                <a:gd name="T77" fmla="*/ 83 h 511"/>
                <a:gd name="T78" fmla="*/ 182 w 614"/>
                <a:gd name="T79" fmla="*/ 239 h 511"/>
                <a:gd name="T80" fmla="*/ 460 w 614"/>
                <a:gd name="T81" fmla="*/ 445 h 511"/>
                <a:gd name="T82" fmla="*/ 554 w 614"/>
                <a:gd name="T83" fmla="*/ 245 h 511"/>
                <a:gd name="T84" fmla="*/ 467 w 614"/>
                <a:gd name="T85" fmla="*/ 293 h 511"/>
                <a:gd name="T86" fmla="*/ 425 w 614"/>
                <a:gd name="T87" fmla="*/ 283 h 511"/>
                <a:gd name="T88" fmla="*/ 228 w 614"/>
                <a:gd name="T89" fmla="*/ 463 h 511"/>
                <a:gd name="T90" fmla="*/ 186 w 614"/>
                <a:gd name="T91" fmla="*/ 477 h 511"/>
                <a:gd name="T92" fmla="*/ 152 w 614"/>
                <a:gd name="T93" fmla="*/ 448 h 511"/>
                <a:gd name="T94" fmla="*/ 157 w 614"/>
                <a:gd name="T95" fmla="*/ 405 h 511"/>
                <a:gd name="T96" fmla="*/ 346 w 614"/>
                <a:gd name="T97" fmla="*/ 206 h 511"/>
                <a:gd name="T98" fmla="*/ 334 w 614"/>
                <a:gd name="T99" fmla="*/ 144 h 511"/>
                <a:gd name="T100" fmla="*/ 382 w 614"/>
                <a:gd name="T101" fmla="*/ 74 h 511"/>
                <a:gd name="T102" fmla="*/ 460 w 614"/>
                <a:gd name="T103" fmla="*/ 48 h 511"/>
                <a:gd name="T104" fmla="*/ 393 w 614"/>
                <a:gd name="T105" fmla="*/ 150 h 511"/>
                <a:gd name="T106" fmla="*/ 416 w 614"/>
                <a:gd name="T107" fmla="*/ 209 h 511"/>
                <a:gd name="T108" fmla="*/ 493 w 614"/>
                <a:gd name="T109" fmla="*/ 232 h 511"/>
                <a:gd name="T110" fmla="*/ 579 w 614"/>
                <a:gd name="T111" fmla="*/ 178 h 511"/>
                <a:gd name="T112" fmla="*/ 560 w 614"/>
                <a:gd name="T113" fmla="*/ 236 h 5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14" h="511">
                  <a:moveTo>
                    <a:pt x="602" y="127"/>
                  </a:moveTo>
                  <a:lnTo>
                    <a:pt x="602" y="127"/>
                  </a:lnTo>
                  <a:lnTo>
                    <a:pt x="600" y="124"/>
                  </a:lnTo>
                  <a:lnTo>
                    <a:pt x="597" y="121"/>
                  </a:lnTo>
                  <a:lnTo>
                    <a:pt x="594" y="120"/>
                  </a:lnTo>
                  <a:lnTo>
                    <a:pt x="590" y="118"/>
                  </a:lnTo>
                  <a:lnTo>
                    <a:pt x="590" y="118"/>
                  </a:lnTo>
                  <a:lnTo>
                    <a:pt x="585" y="118"/>
                  </a:lnTo>
                  <a:lnTo>
                    <a:pt x="582" y="118"/>
                  </a:lnTo>
                  <a:lnTo>
                    <a:pt x="578" y="120"/>
                  </a:lnTo>
                  <a:lnTo>
                    <a:pt x="575" y="123"/>
                  </a:lnTo>
                  <a:lnTo>
                    <a:pt x="512" y="186"/>
                  </a:lnTo>
                  <a:lnTo>
                    <a:pt x="512" y="186"/>
                  </a:lnTo>
                  <a:lnTo>
                    <a:pt x="505" y="192"/>
                  </a:lnTo>
                  <a:lnTo>
                    <a:pt x="496" y="196"/>
                  </a:lnTo>
                  <a:lnTo>
                    <a:pt x="487" y="199"/>
                  </a:lnTo>
                  <a:lnTo>
                    <a:pt x="476" y="200"/>
                  </a:lnTo>
                  <a:lnTo>
                    <a:pt x="476" y="200"/>
                  </a:lnTo>
                  <a:lnTo>
                    <a:pt x="467" y="199"/>
                  </a:lnTo>
                  <a:lnTo>
                    <a:pt x="457" y="196"/>
                  </a:lnTo>
                  <a:lnTo>
                    <a:pt x="449" y="192"/>
                  </a:lnTo>
                  <a:lnTo>
                    <a:pt x="440" y="186"/>
                  </a:lnTo>
                  <a:lnTo>
                    <a:pt x="440" y="186"/>
                  </a:lnTo>
                  <a:lnTo>
                    <a:pt x="434" y="178"/>
                  </a:lnTo>
                  <a:lnTo>
                    <a:pt x="430" y="169"/>
                  </a:lnTo>
                  <a:lnTo>
                    <a:pt x="427" y="160"/>
                  </a:lnTo>
                  <a:lnTo>
                    <a:pt x="427" y="150"/>
                  </a:lnTo>
                  <a:lnTo>
                    <a:pt x="427" y="150"/>
                  </a:lnTo>
                  <a:lnTo>
                    <a:pt x="427" y="139"/>
                  </a:lnTo>
                  <a:lnTo>
                    <a:pt x="430" y="130"/>
                  </a:lnTo>
                  <a:lnTo>
                    <a:pt x="434" y="121"/>
                  </a:lnTo>
                  <a:lnTo>
                    <a:pt x="440" y="114"/>
                  </a:lnTo>
                  <a:lnTo>
                    <a:pt x="503" y="51"/>
                  </a:lnTo>
                  <a:lnTo>
                    <a:pt x="503" y="51"/>
                  </a:lnTo>
                  <a:lnTo>
                    <a:pt x="506" y="48"/>
                  </a:lnTo>
                  <a:lnTo>
                    <a:pt x="507" y="45"/>
                  </a:lnTo>
                  <a:lnTo>
                    <a:pt x="509" y="41"/>
                  </a:lnTo>
                  <a:lnTo>
                    <a:pt x="509" y="36"/>
                  </a:lnTo>
                  <a:lnTo>
                    <a:pt x="509" y="36"/>
                  </a:lnTo>
                  <a:lnTo>
                    <a:pt x="507" y="33"/>
                  </a:lnTo>
                  <a:lnTo>
                    <a:pt x="505" y="29"/>
                  </a:lnTo>
                  <a:lnTo>
                    <a:pt x="502" y="26"/>
                  </a:lnTo>
                  <a:lnTo>
                    <a:pt x="499" y="24"/>
                  </a:lnTo>
                  <a:lnTo>
                    <a:pt x="499" y="24"/>
                  </a:lnTo>
                  <a:lnTo>
                    <a:pt x="485" y="20"/>
                  </a:lnTo>
                  <a:lnTo>
                    <a:pt x="473" y="15"/>
                  </a:lnTo>
                  <a:lnTo>
                    <a:pt x="460" y="14"/>
                  </a:lnTo>
                  <a:lnTo>
                    <a:pt x="445" y="12"/>
                  </a:lnTo>
                  <a:lnTo>
                    <a:pt x="445" y="12"/>
                  </a:lnTo>
                  <a:lnTo>
                    <a:pt x="433" y="14"/>
                  </a:lnTo>
                  <a:lnTo>
                    <a:pt x="421" y="15"/>
                  </a:lnTo>
                  <a:lnTo>
                    <a:pt x="409" y="18"/>
                  </a:lnTo>
                  <a:lnTo>
                    <a:pt x="397" y="23"/>
                  </a:lnTo>
                  <a:lnTo>
                    <a:pt x="387" y="27"/>
                  </a:lnTo>
                  <a:lnTo>
                    <a:pt x="376" y="33"/>
                  </a:lnTo>
                  <a:lnTo>
                    <a:pt x="367" y="41"/>
                  </a:lnTo>
                  <a:lnTo>
                    <a:pt x="357" y="48"/>
                  </a:lnTo>
                  <a:lnTo>
                    <a:pt x="337" y="69"/>
                  </a:lnTo>
                  <a:lnTo>
                    <a:pt x="337" y="69"/>
                  </a:lnTo>
                  <a:lnTo>
                    <a:pt x="324" y="84"/>
                  </a:lnTo>
                  <a:lnTo>
                    <a:pt x="315" y="99"/>
                  </a:lnTo>
                  <a:lnTo>
                    <a:pt x="307" y="115"/>
                  </a:lnTo>
                  <a:lnTo>
                    <a:pt x="303" y="133"/>
                  </a:lnTo>
                  <a:lnTo>
                    <a:pt x="300" y="151"/>
                  </a:lnTo>
                  <a:lnTo>
                    <a:pt x="300" y="169"/>
                  </a:lnTo>
                  <a:lnTo>
                    <a:pt x="303" y="187"/>
                  </a:lnTo>
                  <a:lnTo>
                    <a:pt x="309" y="205"/>
                  </a:lnTo>
                  <a:lnTo>
                    <a:pt x="288" y="226"/>
                  </a:lnTo>
                  <a:lnTo>
                    <a:pt x="266" y="203"/>
                  </a:lnTo>
                  <a:lnTo>
                    <a:pt x="275" y="194"/>
                  </a:lnTo>
                  <a:lnTo>
                    <a:pt x="275" y="194"/>
                  </a:lnTo>
                  <a:lnTo>
                    <a:pt x="278" y="189"/>
                  </a:lnTo>
                  <a:lnTo>
                    <a:pt x="279" y="183"/>
                  </a:lnTo>
                  <a:lnTo>
                    <a:pt x="278" y="177"/>
                  </a:lnTo>
                  <a:lnTo>
                    <a:pt x="275" y="171"/>
                  </a:lnTo>
                  <a:lnTo>
                    <a:pt x="189" y="85"/>
                  </a:lnTo>
                  <a:lnTo>
                    <a:pt x="189" y="85"/>
                  </a:lnTo>
                  <a:lnTo>
                    <a:pt x="191" y="77"/>
                  </a:lnTo>
                  <a:lnTo>
                    <a:pt x="191" y="68"/>
                  </a:lnTo>
                  <a:lnTo>
                    <a:pt x="189" y="59"/>
                  </a:lnTo>
                  <a:lnTo>
                    <a:pt x="188" y="51"/>
                  </a:lnTo>
                  <a:lnTo>
                    <a:pt x="185" y="42"/>
                  </a:lnTo>
                  <a:lnTo>
                    <a:pt x="182" y="35"/>
                  </a:lnTo>
                  <a:lnTo>
                    <a:pt x="176" y="27"/>
                  </a:lnTo>
                  <a:lnTo>
                    <a:pt x="170" y="21"/>
                  </a:lnTo>
                  <a:lnTo>
                    <a:pt x="170" y="21"/>
                  </a:lnTo>
                  <a:lnTo>
                    <a:pt x="160" y="12"/>
                  </a:lnTo>
                  <a:lnTo>
                    <a:pt x="149" y="6"/>
                  </a:lnTo>
                  <a:lnTo>
                    <a:pt x="136" y="2"/>
                  </a:lnTo>
                  <a:lnTo>
                    <a:pt x="122" y="0"/>
                  </a:lnTo>
                  <a:lnTo>
                    <a:pt x="122" y="0"/>
                  </a:lnTo>
                  <a:lnTo>
                    <a:pt x="109" y="2"/>
                  </a:lnTo>
                  <a:lnTo>
                    <a:pt x="95" y="6"/>
                  </a:lnTo>
                  <a:lnTo>
                    <a:pt x="83" y="12"/>
                  </a:lnTo>
                  <a:lnTo>
                    <a:pt x="73" y="21"/>
                  </a:lnTo>
                  <a:lnTo>
                    <a:pt x="19" y="75"/>
                  </a:lnTo>
                  <a:lnTo>
                    <a:pt x="19" y="75"/>
                  </a:lnTo>
                  <a:lnTo>
                    <a:pt x="12" y="85"/>
                  </a:lnTo>
                  <a:lnTo>
                    <a:pt x="4" y="97"/>
                  </a:lnTo>
                  <a:lnTo>
                    <a:pt x="1" y="109"/>
                  </a:lnTo>
                  <a:lnTo>
                    <a:pt x="0" y="123"/>
                  </a:lnTo>
                  <a:lnTo>
                    <a:pt x="0" y="123"/>
                  </a:lnTo>
                  <a:lnTo>
                    <a:pt x="1" y="136"/>
                  </a:lnTo>
                  <a:lnTo>
                    <a:pt x="4" y="150"/>
                  </a:lnTo>
                  <a:lnTo>
                    <a:pt x="12" y="162"/>
                  </a:lnTo>
                  <a:lnTo>
                    <a:pt x="19" y="172"/>
                  </a:lnTo>
                  <a:lnTo>
                    <a:pt x="19" y="172"/>
                  </a:lnTo>
                  <a:lnTo>
                    <a:pt x="30" y="180"/>
                  </a:lnTo>
                  <a:lnTo>
                    <a:pt x="42" y="187"/>
                  </a:lnTo>
                  <a:lnTo>
                    <a:pt x="55" y="190"/>
                  </a:lnTo>
                  <a:lnTo>
                    <a:pt x="69" y="192"/>
                  </a:lnTo>
                  <a:lnTo>
                    <a:pt x="69" y="192"/>
                  </a:lnTo>
                  <a:lnTo>
                    <a:pt x="69" y="192"/>
                  </a:lnTo>
                  <a:lnTo>
                    <a:pt x="76" y="192"/>
                  </a:lnTo>
                  <a:lnTo>
                    <a:pt x="85" y="190"/>
                  </a:lnTo>
                  <a:lnTo>
                    <a:pt x="170" y="275"/>
                  </a:lnTo>
                  <a:lnTo>
                    <a:pt x="170" y="275"/>
                  </a:lnTo>
                  <a:lnTo>
                    <a:pt x="176" y="280"/>
                  </a:lnTo>
                  <a:lnTo>
                    <a:pt x="182" y="280"/>
                  </a:lnTo>
                  <a:lnTo>
                    <a:pt x="182" y="280"/>
                  </a:lnTo>
                  <a:lnTo>
                    <a:pt x="188" y="280"/>
                  </a:lnTo>
                  <a:lnTo>
                    <a:pt x="194" y="275"/>
                  </a:lnTo>
                  <a:lnTo>
                    <a:pt x="203" y="266"/>
                  </a:lnTo>
                  <a:lnTo>
                    <a:pt x="224" y="289"/>
                  </a:lnTo>
                  <a:lnTo>
                    <a:pt x="139" y="374"/>
                  </a:lnTo>
                  <a:lnTo>
                    <a:pt x="139" y="374"/>
                  </a:lnTo>
                  <a:lnTo>
                    <a:pt x="128" y="386"/>
                  </a:lnTo>
                  <a:lnTo>
                    <a:pt x="121" y="401"/>
                  </a:lnTo>
                  <a:lnTo>
                    <a:pt x="116" y="415"/>
                  </a:lnTo>
                  <a:lnTo>
                    <a:pt x="115" y="430"/>
                  </a:lnTo>
                  <a:lnTo>
                    <a:pt x="115" y="430"/>
                  </a:lnTo>
                  <a:lnTo>
                    <a:pt x="116" y="447"/>
                  </a:lnTo>
                  <a:lnTo>
                    <a:pt x="121" y="462"/>
                  </a:lnTo>
                  <a:lnTo>
                    <a:pt x="128" y="475"/>
                  </a:lnTo>
                  <a:lnTo>
                    <a:pt x="139" y="487"/>
                  </a:lnTo>
                  <a:lnTo>
                    <a:pt x="139" y="487"/>
                  </a:lnTo>
                  <a:lnTo>
                    <a:pt x="151" y="498"/>
                  </a:lnTo>
                  <a:lnTo>
                    <a:pt x="166" y="505"/>
                  </a:lnTo>
                  <a:lnTo>
                    <a:pt x="181" y="510"/>
                  </a:lnTo>
                  <a:lnTo>
                    <a:pt x="195" y="511"/>
                  </a:lnTo>
                  <a:lnTo>
                    <a:pt x="195" y="511"/>
                  </a:lnTo>
                  <a:lnTo>
                    <a:pt x="212" y="510"/>
                  </a:lnTo>
                  <a:lnTo>
                    <a:pt x="227" y="505"/>
                  </a:lnTo>
                  <a:lnTo>
                    <a:pt x="240" y="498"/>
                  </a:lnTo>
                  <a:lnTo>
                    <a:pt x="252" y="487"/>
                  </a:lnTo>
                  <a:lnTo>
                    <a:pt x="337" y="402"/>
                  </a:lnTo>
                  <a:lnTo>
                    <a:pt x="422" y="487"/>
                  </a:lnTo>
                  <a:lnTo>
                    <a:pt x="422" y="487"/>
                  </a:lnTo>
                  <a:lnTo>
                    <a:pt x="427" y="490"/>
                  </a:lnTo>
                  <a:lnTo>
                    <a:pt x="430" y="492"/>
                  </a:lnTo>
                  <a:lnTo>
                    <a:pt x="488" y="510"/>
                  </a:lnTo>
                  <a:lnTo>
                    <a:pt x="488" y="510"/>
                  </a:lnTo>
                  <a:lnTo>
                    <a:pt x="493" y="511"/>
                  </a:lnTo>
                  <a:lnTo>
                    <a:pt x="493" y="511"/>
                  </a:lnTo>
                  <a:lnTo>
                    <a:pt x="500" y="510"/>
                  </a:lnTo>
                  <a:lnTo>
                    <a:pt x="505" y="507"/>
                  </a:lnTo>
                  <a:lnTo>
                    <a:pt x="505" y="507"/>
                  </a:lnTo>
                  <a:lnTo>
                    <a:pt x="507" y="502"/>
                  </a:lnTo>
                  <a:lnTo>
                    <a:pt x="509" y="498"/>
                  </a:lnTo>
                  <a:lnTo>
                    <a:pt x="510" y="493"/>
                  </a:lnTo>
                  <a:lnTo>
                    <a:pt x="509" y="489"/>
                  </a:lnTo>
                  <a:lnTo>
                    <a:pt x="490" y="430"/>
                  </a:lnTo>
                  <a:lnTo>
                    <a:pt x="490" y="430"/>
                  </a:lnTo>
                  <a:lnTo>
                    <a:pt x="488" y="427"/>
                  </a:lnTo>
                  <a:lnTo>
                    <a:pt x="487" y="424"/>
                  </a:lnTo>
                  <a:lnTo>
                    <a:pt x="401" y="339"/>
                  </a:lnTo>
                  <a:lnTo>
                    <a:pt x="422" y="317"/>
                  </a:lnTo>
                  <a:lnTo>
                    <a:pt x="422" y="317"/>
                  </a:lnTo>
                  <a:lnTo>
                    <a:pt x="433" y="321"/>
                  </a:lnTo>
                  <a:lnTo>
                    <a:pt x="445" y="324"/>
                  </a:lnTo>
                  <a:lnTo>
                    <a:pt x="457" y="326"/>
                  </a:lnTo>
                  <a:lnTo>
                    <a:pt x="467" y="326"/>
                  </a:lnTo>
                  <a:lnTo>
                    <a:pt x="467" y="326"/>
                  </a:lnTo>
                  <a:lnTo>
                    <a:pt x="481" y="326"/>
                  </a:lnTo>
                  <a:lnTo>
                    <a:pt x="493" y="324"/>
                  </a:lnTo>
                  <a:lnTo>
                    <a:pt x="505" y="321"/>
                  </a:lnTo>
                  <a:lnTo>
                    <a:pt x="516" y="317"/>
                  </a:lnTo>
                  <a:lnTo>
                    <a:pt x="527" y="311"/>
                  </a:lnTo>
                  <a:lnTo>
                    <a:pt x="537" y="305"/>
                  </a:lnTo>
                  <a:lnTo>
                    <a:pt x="548" y="298"/>
                  </a:lnTo>
                  <a:lnTo>
                    <a:pt x="557" y="290"/>
                  </a:lnTo>
                  <a:lnTo>
                    <a:pt x="578" y="269"/>
                  </a:lnTo>
                  <a:lnTo>
                    <a:pt x="578" y="269"/>
                  </a:lnTo>
                  <a:lnTo>
                    <a:pt x="590" y="254"/>
                  </a:lnTo>
                  <a:lnTo>
                    <a:pt x="600" y="238"/>
                  </a:lnTo>
                  <a:lnTo>
                    <a:pt x="606" y="221"/>
                  </a:lnTo>
                  <a:lnTo>
                    <a:pt x="612" y="203"/>
                  </a:lnTo>
                  <a:lnTo>
                    <a:pt x="614" y="184"/>
                  </a:lnTo>
                  <a:lnTo>
                    <a:pt x="612" y="165"/>
                  </a:lnTo>
                  <a:lnTo>
                    <a:pt x="609" y="147"/>
                  </a:lnTo>
                  <a:lnTo>
                    <a:pt x="602" y="127"/>
                  </a:lnTo>
                  <a:lnTo>
                    <a:pt x="602" y="127"/>
                  </a:lnTo>
                  <a:close/>
                  <a:moveTo>
                    <a:pt x="182" y="239"/>
                  </a:moveTo>
                  <a:lnTo>
                    <a:pt x="101" y="159"/>
                  </a:lnTo>
                  <a:lnTo>
                    <a:pt x="101" y="159"/>
                  </a:lnTo>
                  <a:lnTo>
                    <a:pt x="95" y="154"/>
                  </a:lnTo>
                  <a:lnTo>
                    <a:pt x="89" y="154"/>
                  </a:lnTo>
                  <a:lnTo>
                    <a:pt x="89" y="154"/>
                  </a:lnTo>
                  <a:lnTo>
                    <a:pt x="82" y="154"/>
                  </a:lnTo>
                  <a:lnTo>
                    <a:pt x="82" y="154"/>
                  </a:lnTo>
                  <a:lnTo>
                    <a:pt x="76" y="157"/>
                  </a:lnTo>
                  <a:lnTo>
                    <a:pt x="69" y="157"/>
                  </a:lnTo>
                  <a:lnTo>
                    <a:pt x="69" y="157"/>
                  </a:lnTo>
                  <a:lnTo>
                    <a:pt x="61" y="157"/>
                  </a:lnTo>
                  <a:lnTo>
                    <a:pt x="55" y="156"/>
                  </a:lnTo>
                  <a:lnTo>
                    <a:pt x="49" y="151"/>
                  </a:lnTo>
                  <a:lnTo>
                    <a:pt x="45" y="148"/>
                  </a:lnTo>
                  <a:lnTo>
                    <a:pt x="45" y="148"/>
                  </a:lnTo>
                  <a:lnTo>
                    <a:pt x="40" y="142"/>
                  </a:lnTo>
                  <a:lnTo>
                    <a:pt x="36" y="136"/>
                  </a:lnTo>
                  <a:lnTo>
                    <a:pt x="34" y="130"/>
                  </a:lnTo>
                  <a:lnTo>
                    <a:pt x="34" y="123"/>
                  </a:lnTo>
                  <a:lnTo>
                    <a:pt x="34" y="123"/>
                  </a:lnTo>
                  <a:lnTo>
                    <a:pt x="34" y="117"/>
                  </a:lnTo>
                  <a:lnTo>
                    <a:pt x="36" y="109"/>
                  </a:lnTo>
                  <a:lnTo>
                    <a:pt x="40" y="103"/>
                  </a:lnTo>
                  <a:lnTo>
                    <a:pt x="45" y="99"/>
                  </a:lnTo>
                  <a:lnTo>
                    <a:pt x="98" y="45"/>
                  </a:lnTo>
                  <a:lnTo>
                    <a:pt x="98" y="45"/>
                  </a:lnTo>
                  <a:lnTo>
                    <a:pt x="103" y="41"/>
                  </a:lnTo>
                  <a:lnTo>
                    <a:pt x="109" y="38"/>
                  </a:lnTo>
                  <a:lnTo>
                    <a:pt x="115" y="35"/>
                  </a:lnTo>
                  <a:lnTo>
                    <a:pt x="122" y="35"/>
                  </a:lnTo>
                  <a:lnTo>
                    <a:pt x="122" y="35"/>
                  </a:lnTo>
                  <a:lnTo>
                    <a:pt x="130" y="35"/>
                  </a:lnTo>
                  <a:lnTo>
                    <a:pt x="136" y="38"/>
                  </a:lnTo>
                  <a:lnTo>
                    <a:pt x="142" y="41"/>
                  </a:lnTo>
                  <a:lnTo>
                    <a:pt x="146" y="45"/>
                  </a:lnTo>
                  <a:lnTo>
                    <a:pt x="146" y="45"/>
                  </a:lnTo>
                  <a:lnTo>
                    <a:pt x="154" y="53"/>
                  </a:lnTo>
                  <a:lnTo>
                    <a:pt x="157" y="63"/>
                  </a:lnTo>
                  <a:lnTo>
                    <a:pt x="157" y="74"/>
                  </a:lnTo>
                  <a:lnTo>
                    <a:pt x="154" y="83"/>
                  </a:lnTo>
                  <a:lnTo>
                    <a:pt x="154" y="83"/>
                  </a:lnTo>
                  <a:lnTo>
                    <a:pt x="152" y="88"/>
                  </a:lnTo>
                  <a:lnTo>
                    <a:pt x="154" y="93"/>
                  </a:lnTo>
                  <a:lnTo>
                    <a:pt x="155" y="97"/>
                  </a:lnTo>
                  <a:lnTo>
                    <a:pt x="158" y="102"/>
                  </a:lnTo>
                  <a:lnTo>
                    <a:pt x="239" y="183"/>
                  </a:lnTo>
                  <a:lnTo>
                    <a:pt x="182" y="239"/>
                  </a:lnTo>
                  <a:close/>
                  <a:moveTo>
                    <a:pt x="227" y="242"/>
                  </a:moveTo>
                  <a:lnTo>
                    <a:pt x="242" y="227"/>
                  </a:lnTo>
                  <a:lnTo>
                    <a:pt x="264" y="250"/>
                  </a:lnTo>
                  <a:lnTo>
                    <a:pt x="249" y="265"/>
                  </a:lnTo>
                  <a:lnTo>
                    <a:pt x="227" y="242"/>
                  </a:lnTo>
                  <a:close/>
                  <a:moveTo>
                    <a:pt x="460" y="445"/>
                  </a:moveTo>
                  <a:lnTo>
                    <a:pt x="467" y="468"/>
                  </a:lnTo>
                  <a:lnTo>
                    <a:pt x="445" y="460"/>
                  </a:lnTo>
                  <a:lnTo>
                    <a:pt x="361" y="378"/>
                  </a:lnTo>
                  <a:lnTo>
                    <a:pt x="378" y="363"/>
                  </a:lnTo>
                  <a:lnTo>
                    <a:pt x="460" y="445"/>
                  </a:lnTo>
                  <a:close/>
                  <a:moveTo>
                    <a:pt x="554" y="245"/>
                  </a:moveTo>
                  <a:lnTo>
                    <a:pt x="533" y="266"/>
                  </a:lnTo>
                  <a:lnTo>
                    <a:pt x="533" y="266"/>
                  </a:lnTo>
                  <a:lnTo>
                    <a:pt x="519" y="277"/>
                  </a:lnTo>
                  <a:lnTo>
                    <a:pt x="503" y="286"/>
                  </a:lnTo>
                  <a:lnTo>
                    <a:pt x="487" y="290"/>
                  </a:lnTo>
                  <a:lnTo>
                    <a:pt x="467" y="293"/>
                  </a:lnTo>
                  <a:lnTo>
                    <a:pt x="467" y="293"/>
                  </a:lnTo>
                  <a:lnTo>
                    <a:pt x="457" y="292"/>
                  </a:lnTo>
                  <a:lnTo>
                    <a:pt x="446" y="290"/>
                  </a:lnTo>
                  <a:lnTo>
                    <a:pt x="436" y="287"/>
                  </a:lnTo>
                  <a:lnTo>
                    <a:pt x="425" y="283"/>
                  </a:lnTo>
                  <a:lnTo>
                    <a:pt x="425" y="283"/>
                  </a:lnTo>
                  <a:lnTo>
                    <a:pt x="421" y="281"/>
                  </a:lnTo>
                  <a:lnTo>
                    <a:pt x="415" y="281"/>
                  </a:lnTo>
                  <a:lnTo>
                    <a:pt x="409" y="283"/>
                  </a:lnTo>
                  <a:lnTo>
                    <a:pt x="404" y="287"/>
                  </a:lnTo>
                  <a:lnTo>
                    <a:pt x="228" y="463"/>
                  </a:lnTo>
                  <a:lnTo>
                    <a:pt x="228" y="463"/>
                  </a:lnTo>
                  <a:lnTo>
                    <a:pt x="221" y="469"/>
                  </a:lnTo>
                  <a:lnTo>
                    <a:pt x="213" y="474"/>
                  </a:lnTo>
                  <a:lnTo>
                    <a:pt x="204" y="477"/>
                  </a:lnTo>
                  <a:lnTo>
                    <a:pt x="195" y="477"/>
                  </a:lnTo>
                  <a:lnTo>
                    <a:pt x="195" y="477"/>
                  </a:lnTo>
                  <a:lnTo>
                    <a:pt x="186" y="477"/>
                  </a:lnTo>
                  <a:lnTo>
                    <a:pt x="178" y="474"/>
                  </a:lnTo>
                  <a:lnTo>
                    <a:pt x="170" y="469"/>
                  </a:lnTo>
                  <a:lnTo>
                    <a:pt x="163" y="463"/>
                  </a:lnTo>
                  <a:lnTo>
                    <a:pt x="163" y="463"/>
                  </a:lnTo>
                  <a:lnTo>
                    <a:pt x="157" y="456"/>
                  </a:lnTo>
                  <a:lnTo>
                    <a:pt x="152" y="448"/>
                  </a:lnTo>
                  <a:lnTo>
                    <a:pt x="151" y="439"/>
                  </a:lnTo>
                  <a:lnTo>
                    <a:pt x="149" y="430"/>
                  </a:lnTo>
                  <a:lnTo>
                    <a:pt x="149" y="430"/>
                  </a:lnTo>
                  <a:lnTo>
                    <a:pt x="151" y="421"/>
                  </a:lnTo>
                  <a:lnTo>
                    <a:pt x="152" y="412"/>
                  </a:lnTo>
                  <a:lnTo>
                    <a:pt x="157" y="405"/>
                  </a:lnTo>
                  <a:lnTo>
                    <a:pt x="163" y="398"/>
                  </a:lnTo>
                  <a:lnTo>
                    <a:pt x="340" y="221"/>
                  </a:lnTo>
                  <a:lnTo>
                    <a:pt x="340" y="221"/>
                  </a:lnTo>
                  <a:lnTo>
                    <a:pt x="343" y="217"/>
                  </a:lnTo>
                  <a:lnTo>
                    <a:pt x="345" y="211"/>
                  </a:lnTo>
                  <a:lnTo>
                    <a:pt x="346" y="206"/>
                  </a:lnTo>
                  <a:lnTo>
                    <a:pt x="345" y="200"/>
                  </a:lnTo>
                  <a:lnTo>
                    <a:pt x="345" y="200"/>
                  </a:lnTo>
                  <a:lnTo>
                    <a:pt x="339" y="187"/>
                  </a:lnTo>
                  <a:lnTo>
                    <a:pt x="334" y="172"/>
                  </a:lnTo>
                  <a:lnTo>
                    <a:pt x="334" y="159"/>
                  </a:lnTo>
                  <a:lnTo>
                    <a:pt x="334" y="144"/>
                  </a:lnTo>
                  <a:lnTo>
                    <a:pt x="339" y="130"/>
                  </a:lnTo>
                  <a:lnTo>
                    <a:pt x="343" y="117"/>
                  </a:lnTo>
                  <a:lnTo>
                    <a:pt x="351" y="105"/>
                  </a:lnTo>
                  <a:lnTo>
                    <a:pt x="361" y="93"/>
                  </a:lnTo>
                  <a:lnTo>
                    <a:pt x="382" y="74"/>
                  </a:lnTo>
                  <a:lnTo>
                    <a:pt x="382" y="74"/>
                  </a:lnTo>
                  <a:lnTo>
                    <a:pt x="396" y="62"/>
                  </a:lnTo>
                  <a:lnTo>
                    <a:pt x="410" y="54"/>
                  </a:lnTo>
                  <a:lnTo>
                    <a:pt x="427" y="48"/>
                  </a:lnTo>
                  <a:lnTo>
                    <a:pt x="445" y="47"/>
                  </a:lnTo>
                  <a:lnTo>
                    <a:pt x="445" y="47"/>
                  </a:lnTo>
                  <a:lnTo>
                    <a:pt x="460" y="48"/>
                  </a:lnTo>
                  <a:lnTo>
                    <a:pt x="416" y="90"/>
                  </a:lnTo>
                  <a:lnTo>
                    <a:pt x="416" y="90"/>
                  </a:lnTo>
                  <a:lnTo>
                    <a:pt x="406" y="103"/>
                  </a:lnTo>
                  <a:lnTo>
                    <a:pt x="398" y="117"/>
                  </a:lnTo>
                  <a:lnTo>
                    <a:pt x="394" y="133"/>
                  </a:lnTo>
                  <a:lnTo>
                    <a:pt x="393" y="150"/>
                  </a:lnTo>
                  <a:lnTo>
                    <a:pt x="393" y="150"/>
                  </a:lnTo>
                  <a:lnTo>
                    <a:pt x="394" y="166"/>
                  </a:lnTo>
                  <a:lnTo>
                    <a:pt x="398" y="183"/>
                  </a:lnTo>
                  <a:lnTo>
                    <a:pt x="406" y="196"/>
                  </a:lnTo>
                  <a:lnTo>
                    <a:pt x="416" y="209"/>
                  </a:lnTo>
                  <a:lnTo>
                    <a:pt x="416" y="209"/>
                  </a:lnTo>
                  <a:lnTo>
                    <a:pt x="430" y="220"/>
                  </a:lnTo>
                  <a:lnTo>
                    <a:pt x="445" y="227"/>
                  </a:lnTo>
                  <a:lnTo>
                    <a:pt x="460" y="232"/>
                  </a:lnTo>
                  <a:lnTo>
                    <a:pt x="476" y="233"/>
                  </a:lnTo>
                  <a:lnTo>
                    <a:pt x="476" y="233"/>
                  </a:lnTo>
                  <a:lnTo>
                    <a:pt x="493" y="232"/>
                  </a:lnTo>
                  <a:lnTo>
                    <a:pt x="509" y="227"/>
                  </a:lnTo>
                  <a:lnTo>
                    <a:pt x="524" y="220"/>
                  </a:lnTo>
                  <a:lnTo>
                    <a:pt x="536" y="209"/>
                  </a:lnTo>
                  <a:lnTo>
                    <a:pt x="579" y="168"/>
                  </a:lnTo>
                  <a:lnTo>
                    <a:pt x="579" y="168"/>
                  </a:lnTo>
                  <a:lnTo>
                    <a:pt x="579" y="178"/>
                  </a:lnTo>
                  <a:lnTo>
                    <a:pt x="579" y="189"/>
                  </a:lnTo>
                  <a:lnTo>
                    <a:pt x="578" y="199"/>
                  </a:lnTo>
                  <a:lnTo>
                    <a:pt x="575" y="209"/>
                  </a:lnTo>
                  <a:lnTo>
                    <a:pt x="572" y="218"/>
                  </a:lnTo>
                  <a:lnTo>
                    <a:pt x="566" y="229"/>
                  </a:lnTo>
                  <a:lnTo>
                    <a:pt x="560" y="236"/>
                  </a:lnTo>
                  <a:lnTo>
                    <a:pt x="554" y="245"/>
                  </a:lnTo>
                  <a:lnTo>
                    <a:pt x="554" y="245"/>
                  </a:lnTo>
                  <a:close/>
                  <a:moveTo>
                    <a:pt x="554" y="245"/>
                  </a:moveTo>
                  <a:lnTo>
                    <a:pt x="554" y="245"/>
                  </a:lnTo>
                  <a:close/>
                </a:path>
              </a:pathLst>
            </a:custGeom>
            <a:solidFill>
              <a:schemeClr val="bg1"/>
            </a:solidFill>
            <a:ln>
              <a:noFill/>
            </a:ln>
          </p:spPr>
          <p:txBody>
            <a:bodyPr vert="horz" wrap="square" lIns="121920" tIns="60960" rIns="121920" bIns="60960" numCol="1" anchor="t" anchorCtr="0" compatLnSpc="1"/>
            <a:p>
              <a:pPr defTabSz="914400"/>
              <a:endParaRPr lang="en-IN" dirty="0">
                <a:solidFill>
                  <a:schemeClr val="tx1">
                    <a:lumMod val="75000"/>
                    <a:lumOff val="25000"/>
                  </a:schemeClr>
                </a:solidFill>
                <a:latin typeface="微软雅黑" panose="020B0503020204020204" charset="-122"/>
                <a:ea typeface="微软雅黑" panose="020B0503020204020204" charset="-122"/>
              </a:endParaRPr>
            </a:p>
          </p:txBody>
        </p:sp>
      </p:grpSp>
      <p:grpSp>
        <p:nvGrpSpPr>
          <p:cNvPr id="142" name="组合 141"/>
          <p:cNvGrpSpPr/>
          <p:nvPr/>
        </p:nvGrpSpPr>
        <p:grpSpPr>
          <a:xfrm>
            <a:off x="912285" y="1661690"/>
            <a:ext cx="745596" cy="732093"/>
            <a:chOff x="684213" y="1466288"/>
            <a:chExt cx="559197" cy="549070"/>
          </a:xfrm>
        </p:grpSpPr>
        <p:sp>
          <p:nvSpPr>
            <p:cNvPr id="143" name="Rounded Rectangle 6"/>
            <p:cNvSpPr/>
            <p:nvPr/>
          </p:nvSpPr>
          <p:spPr>
            <a:xfrm>
              <a:off x="684213" y="1466288"/>
              <a:ext cx="559197" cy="549070"/>
            </a:xfrm>
            <a:prstGeom prst="roundRect">
              <a:avLst>
                <a:gd name="adj" fmla="val 50000"/>
              </a:avLst>
            </a:prstGeom>
            <a:solidFill>
              <a:srgbClr val="219B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defTabSz="914400"/>
              <a:endParaRPr lang="en-US" sz="2135" dirty="0">
                <a:solidFill>
                  <a:schemeClr val="tx1">
                    <a:lumMod val="75000"/>
                    <a:lumOff val="25000"/>
                  </a:schemeClr>
                </a:solidFill>
                <a:latin typeface="微软雅黑" panose="020B0503020204020204" charset="-122"/>
                <a:ea typeface="微软雅黑" panose="020B0503020204020204" charset="-122"/>
              </a:endParaRPr>
            </a:p>
          </p:txBody>
        </p:sp>
        <p:grpSp>
          <p:nvGrpSpPr>
            <p:cNvPr id="144" name="Group 1064"/>
            <p:cNvGrpSpPr/>
            <p:nvPr/>
          </p:nvGrpSpPr>
          <p:grpSpPr>
            <a:xfrm>
              <a:off x="800598" y="1629568"/>
              <a:ext cx="334432" cy="222586"/>
              <a:chOff x="9437212" y="6384211"/>
              <a:chExt cx="479425" cy="319088"/>
            </a:xfrm>
            <a:solidFill>
              <a:schemeClr val="bg1"/>
            </a:solidFill>
          </p:grpSpPr>
          <p:sp>
            <p:nvSpPr>
              <p:cNvPr id="145" name="Freeform 697"/>
              <p:cNvSpPr>
                <a:spLocks noEditPoints="1"/>
              </p:cNvSpPr>
              <p:nvPr/>
            </p:nvSpPr>
            <p:spPr bwMode="auto">
              <a:xfrm>
                <a:off x="9437212" y="6384211"/>
                <a:ext cx="479425" cy="319088"/>
              </a:xfrm>
              <a:custGeom>
                <a:avLst/>
                <a:gdLst>
                  <a:gd name="T0" fmla="*/ 550 w 603"/>
                  <a:gd name="T1" fmla="*/ 38 h 401"/>
                  <a:gd name="T2" fmla="*/ 547 w 603"/>
                  <a:gd name="T3" fmla="*/ 28 h 401"/>
                  <a:gd name="T4" fmla="*/ 539 w 603"/>
                  <a:gd name="T5" fmla="*/ 22 h 401"/>
                  <a:gd name="T6" fmla="*/ 448 w 603"/>
                  <a:gd name="T7" fmla="*/ 1 h 401"/>
                  <a:gd name="T8" fmla="*/ 387 w 603"/>
                  <a:gd name="T9" fmla="*/ 1 h 401"/>
                  <a:gd name="T10" fmla="*/ 300 w 603"/>
                  <a:gd name="T11" fmla="*/ 20 h 401"/>
                  <a:gd name="T12" fmla="*/ 241 w 603"/>
                  <a:gd name="T13" fmla="*/ 6 h 401"/>
                  <a:gd name="T14" fmla="*/ 182 w 603"/>
                  <a:gd name="T15" fmla="*/ 0 h 401"/>
                  <a:gd name="T16" fmla="*/ 90 w 603"/>
                  <a:gd name="T17" fmla="*/ 13 h 401"/>
                  <a:gd name="T18" fmla="*/ 54 w 603"/>
                  <a:gd name="T19" fmla="*/ 25 h 401"/>
                  <a:gd name="T20" fmla="*/ 48 w 603"/>
                  <a:gd name="T21" fmla="*/ 38 h 401"/>
                  <a:gd name="T22" fmla="*/ 15 w 603"/>
                  <a:gd name="T23" fmla="*/ 43 h 401"/>
                  <a:gd name="T24" fmla="*/ 2 w 603"/>
                  <a:gd name="T25" fmla="*/ 50 h 401"/>
                  <a:gd name="T26" fmla="*/ 0 w 603"/>
                  <a:gd name="T27" fmla="*/ 382 h 401"/>
                  <a:gd name="T28" fmla="*/ 9 w 603"/>
                  <a:gd name="T29" fmla="*/ 400 h 401"/>
                  <a:gd name="T30" fmla="*/ 586 w 603"/>
                  <a:gd name="T31" fmla="*/ 401 h 401"/>
                  <a:gd name="T32" fmla="*/ 592 w 603"/>
                  <a:gd name="T33" fmla="*/ 400 h 401"/>
                  <a:gd name="T34" fmla="*/ 603 w 603"/>
                  <a:gd name="T35" fmla="*/ 382 h 401"/>
                  <a:gd name="T36" fmla="*/ 602 w 603"/>
                  <a:gd name="T37" fmla="*/ 50 h 401"/>
                  <a:gd name="T38" fmla="*/ 586 w 603"/>
                  <a:gd name="T39" fmla="*/ 43 h 401"/>
                  <a:gd name="T40" fmla="*/ 30 w 603"/>
                  <a:gd name="T41" fmla="*/ 365 h 401"/>
                  <a:gd name="T42" fmla="*/ 48 w 603"/>
                  <a:gd name="T43" fmla="*/ 330 h 401"/>
                  <a:gd name="T44" fmla="*/ 50 w 603"/>
                  <a:gd name="T45" fmla="*/ 337 h 401"/>
                  <a:gd name="T46" fmla="*/ 55 w 603"/>
                  <a:gd name="T47" fmla="*/ 343 h 401"/>
                  <a:gd name="T48" fmla="*/ 64 w 603"/>
                  <a:gd name="T49" fmla="*/ 346 h 401"/>
                  <a:gd name="T50" fmla="*/ 99 w 603"/>
                  <a:gd name="T51" fmla="*/ 337 h 401"/>
                  <a:gd name="T52" fmla="*/ 181 w 603"/>
                  <a:gd name="T53" fmla="*/ 325 h 401"/>
                  <a:gd name="T54" fmla="*/ 233 w 603"/>
                  <a:gd name="T55" fmla="*/ 330 h 401"/>
                  <a:gd name="T56" fmla="*/ 281 w 603"/>
                  <a:gd name="T57" fmla="*/ 365 h 401"/>
                  <a:gd name="T58" fmla="*/ 257 w 603"/>
                  <a:gd name="T59" fmla="*/ 300 h 401"/>
                  <a:gd name="T60" fmla="*/ 182 w 603"/>
                  <a:gd name="T61" fmla="*/ 291 h 401"/>
                  <a:gd name="T62" fmla="*/ 132 w 603"/>
                  <a:gd name="T63" fmla="*/ 295 h 401"/>
                  <a:gd name="T64" fmla="*/ 84 w 603"/>
                  <a:gd name="T65" fmla="*/ 50 h 401"/>
                  <a:gd name="T66" fmla="*/ 132 w 603"/>
                  <a:gd name="T67" fmla="*/ 38 h 401"/>
                  <a:gd name="T68" fmla="*/ 182 w 603"/>
                  <a:gd name="T69" fmla="*/ 34 h 401"/>
                  <a:gd name="T70" fmla="*/ 257 w 603"/>
                  <a:gd name="T71" fmla="*/ 43 h 401"/>
                  <a:gd name="T72" fmla="*/ 317 w 603"/>
                  <a:gd name="T73" fmla="*/ 50 h 401"/>
                  <a:gd name="T74" fmla="*/ 369 w 603"/>
                  <a:gd name="T75" fmla="*/ 38 h 401"/>
                  <a:gd name="T76" fmla="*/ 418 w 603"/>
                  <a:gd name="T77" fmla="*/ 34 h 401"/>
                  <a:gd name="T78" fmla="*/ 493 w 603"/>
                  <a:gd name="T79" fmla="*/ 43 h 401"/>
                  <a:gd name="T80" fmla="*/ 520 w 603"/>
                  <a:gd name="T81" fmla="*/ 306 h 401"/>
                  <a:gd name="T82" fmla="*/ 444 w 603"/>
                  <a:gd name="T83" fmla="*/ 292 h 401"/>
                  <a:gd name="T84" fmla="*/ 393 w 603"/>
                  <a:gd name="T85" fmla="*/ 292 h 401"/>
                  <a:gd name="T86" fmla="*/ 317 w 603"/>
                  <a:gd name="T87" fmla="*/ 306 h 401"/>
                  <a:gd name="T88" fmla="*/ 317 w 603"/>
                  <a:gd name="T89" fmla="*/ 365 h 401"/>
                  <a:gd name="T90" fmla="*/ 344 w 603"/>
                  <a:gd name="T91" fmla="*/ 334 h 401"/>
                  <a:gd name="T92" fmla="*/ 418 w 603"/>
                  <a:gd name="T93" fmla="*/ 325 h 401"/>
                  <a:gd name="T94" fmla="*/ 474 w 603"/>
                  <a:gd name="T95" fmla="*/ 330 h 401"/>
                  <a:gd name="T96" fmla="*/ 530 w 603"/>
                  <a:gd name="T97" fmla="*/ 346 h 401"/>
                  <a:gd name="T98" fmla="*/ 544 w 603"/>
                  <a:gd name="T99" fmla="*/ 343 h 401"/>
                  <a:gd name="T100" fmla="*/ 548 w 603"/>
                  <a:gd name="T101" fmla="*/ 337 h 401"/>
                  <a:gd name="T102" fmla="*/ 568 w 603"/>
                  <a:gd name="T103" fmla="*/ 73 h 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03" h="401">
                    <a:moveTo>
                      <a:pt x="586" y="43"/>
                    </a:moveTo>
                    <a:lnTo>
                      <a:pt x="550" y="43"/>
                    </a:lnTo>
                    <a:lnTo>
                      <a:pt x="550" y="38"/>
                    </a:lnTo>
                    <a:lnTo>
                      <a:pt x="550" y="38"/>
                    </a:lnTo>
                    <a:lnTo>
                      <a:pt x="550" y="32"/>
                    </a:lnTo>
                    <a:lnTo>
                      <a:pt x="547" y="28"/>
                    </a:lnTo>
                    <a:lnTo>
                      <a:pt x="544" y="25"/>
                    </a:lnTo>
                    <a:lnTo>
                      <a:pt x="539" y="22"/>
                    </a:lnTo>
                    <a:lnTo>
                      <a:pt x="539" y="22"/>
                    </a:lnTo>
                    <a:lnTo>
                      <a:pt x="509" y="13"/>
                    </a:lnTo>
                    <a:lnTo>
                      <a:pt x="478" y="6"/>
                    </a:lnTo>
                    <a:lnTo>
                      <a:pt x="448" y="1"/>
                    </a:lnTo>
                    <a:lnTo>
                      <a:pt x="417" y="0"/>
                    </a:lnTo>
                    <a:lnTo>
                      <a:pt x="417" y="0"/>
                    </a:lnTo>
                    <a:lnTo>
                      <a:pt x="387" y="1"/>
                    </a:lnTo>
                    <a:lnTo>
                      <a:pt x="359" y="6"/>
                    </a:lnTo>
                    <a:lnTo>
                      <a:pt x="329" y="12"/>
                    </a:lnTo>
                    <a:lnTo>
                      <a:pt x="300" y="20"/>
                    </a:lnTo>
                    <a:lnTo>
                      <a:pt x="300" y="20"/>
                    </a:lnTo>
                    <a:lnTo>
                      <a:pt x="270" y="12"/>
                    </a:lnTo>
                    <a:lnTo>
                      <a:pt x="241" y="6"/>
                    </a:lnTo>
                    <a:lnTo>
                      <a:pt x="212" y="1"/>
                    </a:lnTo>
                    <a:lnTo>
                      <a:pt x="182" y="0"/>
                    </a:lnTo>
                    <a:lnTo>
                      <a:pt x="182" y="0"/>
                    </a:lnTo>
                    <a:lnTo>
                      <a:pt x="151" y="1"/>
                    </a:lnTo>
                    <a:lnTo>
                      <a:pt x="120" y="6"/>
                    </a:lnTo>
                    <a:lnTo>
                      <a:pt x="90" y="13"/>
                    </a:lnTo>
                    <a:lnTo>
                      <a:pt x="58" y="22"/>
                    </a:lnTo>
                    <a:lnTo>
                      <a:pt x="58" y="22"/>
                    </a:lnTo>
                    <a:lnTo>
                      <a:pt x="54" y="25"/>
                    </a:lnTo>
                    <a:lnTo>
                      <a:pt x="51" y="28"/>
                    </a:lnTo>
                    <a:lnTo>
                      <a:pt x="50" y="32"/>
                    </a:lnTo>
                    <a:lnTo>
                      <a:pt x="48" y="38"/>
                    </a:lnTo>
                    <a:lnTo>
                      <a:pt x="48" y="43"/>
                    </a:lnTo>
                    <a:lnTo>
                      <a:pt x="15" y="43"/>
                    </a:lnTo>
                    <a:lnTo>
                      <a:pt x="15" y="43"/>
                    </a:lnTo>
                    <a:lnTo>
                      <a:pt x="9" y="44"/>
                    </a:lnTo>
                    <a:lnTo>
                      <a:pt x="3" y="46"/>
                    </a:lnTo>
                    <a:lnTo>
                      <a:pt x="2" y="50"/>
                    </a:lnTo>
                    <a:lnTo>
                      <a:pt x="0" y="56"/>
                    </a:lnTo>
                    <a:lnTo>
                      <a:pt x="0" y="382"/>
                    </a:lnTo>
                    <a:lnTo>
                      <a:pt x="0" y="382"/>
                    </a:lnTo>
                    <a:lnTo>
                      <a:pt x="2" y="388"/>
                    </a:lnTo>
                    <a:lnTo>
                      <a:pt x="3" y="395"/>
                    </a:lnTo>
                    <a:lnTo>
                      <a:pt x="9" y="400"/>
                    </a:lnTo>
                    <a:lnTo>
                      <a:pt x="11" y="401"/>
                    </a:lnTo>
                    <a:lnTo>
                      <a:pt x="15" y="401"/>
                    </a:lnTo>
                    <a:lnTo>
                      <a:pt x="586" y="401"/>
                    </a:lnTo>
                    <a:lnTo>
                      <a:pt x="586" y="401"/>
                    </a:lnTo>
                    <a:lnTo>
                      <a:pt x="589" y="401"/>
                    </a:lnTo>
                    <a:lnTo>
                      <a:pt x="592" y="400"/>
                    </a:lnTo>
                    <a:lnTo>
                      <a:pt x="597" y="395"/>
                    </a:lnTo>
                    <a:lnTo>
                      <a:pt x="602" y="388"/>
                    </a:lnTo>
                    <a:lnTo>
                      <a:pt x="603" y="382"/>
                    </a:lnTo>
                    <a:lnTo>
                      <a:pt x="603" y="58"/>
                    </a:lnTo>
                    <a:lnTo>
                      <a:pt x="603" y="58"/>
                    </a:lnTo>
                    <a:lnTo>
                      <a:pt x="602" y="50"/>
                    </a:lnTo>
                    <a:lnTo>
                      <a:pt x="597" y="46"/>
                    </a:lnTo>
                    <a:lnTo>
                      <a:pt x="592" y="44"/>
                    </a:lnTo>
                    <a:lnTo>
                      <a:pt x="586" y="43"/>
                    </a:lnTo>
                    <a:lnTo>
                      <a:pt x="586" y="43"/>
                    </a:lnTo>
                    <a:close/>
                    <a:moveTo>
                      <a:pt x="281" y="365"/>
                    </a:moveTo>
                    <a:lnTo>
                      <a:pt x="30" y="365"/>
                    </a:lnTo>
                    <a:lnTo>
                      <a:pt x="30" y="73"/>
                    </a:lnTo>
                    <a:lnTo>
                      <a:pt x="48" y="73"/>
                    </a:lnTo>
                    <a:lnTo>
                      <a:pt x="48" y="330"/>
                    </a:lnTo>
                    <a:lnTo>
                      <a:pt x="48" y="330"/>
                    </a:lnTo>
                    <a:lnTo>
                      <a:pt x="48" y="334"/>
                    </a:lnTo>
                    <a:lnTo>
                      <a:pt x="50" y="337"/>
                    </a:lnTo>
                    <a:lnTo>
                      <a:pt x="53" y="340"/>
                    </a:lnTo>
                    <a:lnTo>
                      <a:pt x="55" y="343"/>
                    </a:lnTo>
                    <a:lnTo>
                      <a:pt x="55" y="343"/>
                    </a:lnTo>
                    <a:lnTo>
                      <a:pt x="60" y="346"/>
                    </a:lnTo>
                    <a:lnTo>
                      <a:pt x="64" y="346"/>
                    </a:lnTo>
                    <a:lnTo>
                      <a:pt x="64" y="346"/>
                    </a:lnTo>
                    <a:lnTo>
                      <a:pt x="70" y="346"/>
                    </a:lnTo>
                    <a:lnTo>
                      <a:pt x="70" y="346"/>
                    </a:lnTo>
                    <a:lnTo>
                      <a:pt x="99" y="337"/>
                    </a:lnTo>
                    <a:lnTo>
                      <a:pt x="126" y="330"/>
                    </a:lnTo>
                    <a:lnTo>
                      <a:pt x="154" y="327"/>
                    </a:lnTo>
                    <a:lnTo>
                      <a:pt x="181" y="325"/>
                    </a:lnTo>
                    <a:lnTo>
                      <a:pt x="181" y="325"/>
                    </a:lnTo>
                    <a:lnTo>
                      <a:pt x="206" y="327"/>
                    </a:lnTo>
                    <a:lnTo>
                      <a:pt x="233" y="330"/>
                    </a:lnTo>
                    <a:lnTo>
                      <a:pt x="257" y="334"/>
                    </a:lnTo>
                    <a:lnTo>
                      <a:pt x="281" y="341"/>
                    </a:lnTo>
                    <a:lnTo>
                      <a:pt x="281" y="365"/>
                    </a:lnTo>
                    <a:close/>
                    <a:moveTo>
                      <a:pt x="281" y="306"/>
                    </a:moveTo>
                    <a:lnTo>
                      <a:pt x="281" y="306"/>
                    </a:lnTo>
                    <a:lnTo>
                      <a:pt x="257" y="300"/>
                    </a:lnTo>
                    <a:lnTo>
                      <a:pt x="233" y="295"/>
                    </a:lnTo>
                    <a:lnTo>
                      <a:pt x="208" y="292"/>
                    </a:lnTo>
                    <a:lnTo>
                      <a:pt x="182" y="291"/>
                    </a:lnTo>
                    <a:lnTo>
                      <a:pt x="182" y="291"/>
                    </a:lnTo>
                    <a:lnTo>
                      <a:pt x="157" y="292"/>
                    </a:lnTo>
                    <a:lnTo>
                      <a:pt x="132" y="295"/>
                    </a:lnTo>
                    <a:lnTo>
                      <a:pt x="108" y="300"/>
                    </a:lnTo>
                    <a:lnTo>
                      <a:pt x="84" y="306"/>
                    </a:lnTo>
                    <a:lnTo>
                      <a:pt x="84" y="50"/>
                    </a:lnTo>
                    <a:lnTo>
                      <a:pt x="84" y="50"/>
                    </a:lnTo>
                    <a:lnTo>
                      <a:pt x="108" y="43"/>
                    </a:lnTo>
                    <a:lnTo>
                      <a:pt x="132" y="38"/>
                    </a:lnTo>
                    <a:lnTo>
                      <a:pt x="157" y="35"/>
                    </a:lnTo>
                    <a:lnTo>
                      <a:pt x="182" y="34"/>
                    </a:lnTo>
                    <a:lnTo>
                      <a:pt x="182" y="34"/>
                    </a:lnTo>
                    <a:lnTo>
                      <a:pt x="208" y="35"/>
                    </a:lnTo>
                    <a:lnTo>
                      <a:pt x="233" y="38"/>
                    </a:lnTo>
                    <a:lnTo>
                      <a:pt x="257" y="43"/>
                    </a:lnTo>
                    <a:lnTo>
                      <a:pt x="281" y="50"/>
                    </a:lnTo>
                    <a:lnTo>
                      <a:pt x="281" y="306"/>
                    </a:lnTo>
                    <a:close/>
                    <a:moveTo>
                      <a:pt x="317" y="50"/>
                    </a:moveTo>
                    <a:lnTo>
                      <a:pt x="317" y="50"/>
                    </a:lnTo>
                    <a:lnTo>
                      <a:pt x="344" y="43"/>
                    </a:lnTo>
                    <a:lnTo>
                      <a:pt x="369" y="38"/>
                    </a:lnTo>
                    <a:lnTo>
                      <a:pt x="393" y="35"/>
                    </a:lnTo>
                    <a:lnTo>
                      <a:pt x="418" y="34"/>
                    </a:lnTo>
                    <a:lnTo>
                      <a:pt x="418" y="34"/>
                    </a:lnTo>
                    <a:lnTo>
                      <a:pt x="444" y="35"/>
                    </a:lnTo>
                    <a:lnTo>
                      <a:pt x="468" y="38"/>
                    </a:lnTo>
                    <a:lnTo>
                      <a:pt x="493" y="43"/>
                    </a:lnTo>
                    <a:lnTo>
                      <a:pt x="520" y="50"/>
                    </a:lnTo>
                    <a:lnTo>
                      <a:pt x="520" y="306"/>
                    </a:lnTo>
                    <a:lnTo>
                      <a:pt x="520" y="306"/>
                    </a:lnTo>
                    <a:lnTo>
                      <a:pt x="493" y="300"/>
                    </a:lnTo>
                    <a:lnTo>
                      <a:pt x="468" y="295"/>
                    </a:lnTo>
                    <a:lnTo>
                      <a:pt x="444" y="292"/>
                    </a:lnTo>
                    <a:lnTo>
                      <a:pt x="418" y="291"/>
                    </a:lnTo>
                    <a:lnTo>
                      <a:pt x="418" y="291"/>
                    </a:lnTo>
                    <a:lnTo>
                      <a:pt x="393" y="292"/>
                    </a:lnTo>
                    <a:lnTo>
                      <a:pt x="369" y="295"/>
                    </a:lnTo>
                    <a:lnTo>
                      <a:pt x="344" y="300"/>
                    </a:lnTo>
                    <a:lnTo>
                      <a:pt x="317" y="306"/>
                    </a:lnTo>
                    <a:lnTo>
                      <a:pt x="317" y="50"/>
                    </a:lnTo>
                    <a:close/>
                    <a:moveTo>
                      <a:pt x="568" y="365"/>
                    </a:moveTo>
                    <a:lnTo>
                      <a:pt x="317" y="365"/>
                    </a:lnTo>
                    <a:lnTo>
                      <a:pt x="317" y="341"/>
                    </a:lnTo>
                    <a:lnTo>
                      <a:pt x="317" y="341"/>
                    </a:lnTo>
                    <a:lnTo>
                      <a:pt x="344" y="334"/>
                    </a:lnTo>
                    <a:lnTo>
                      <a:pt x="368" y="330"/>
                    </a:lnTo>
                    <a:lnTo>
                      <a:pt x="393" y="327"/>
                    </a:lnTo>
                    <a:lnTo>
                      <a:pt x="418" y="325"/>
                    </a:lnTo>
                    <a:lnTo>
                      <a:pt x="418" y="325"/>
                    </a:lnTo>
                    <a:lnTo>
                      <a:pt x="445" y="327"/>
                    </a:lnTo>
                    <a:lnTo>
                      <a:pt x="474" y="330"/>
                    </a:lnTo>
                    <a:lnTo>
                      <a:pt x="502" y="337"/>
                    </a:lnTo>
                    <a:lnTo>
                      <a:pt x="530" y="346"/>
                    </a:lnTo>
                    <a:lnTo>
                      <a:pt x="530" y="346"/>
                    </a:lnTo>
                    <a:lnTo>
                      <a:pt x="533" y="346"/>
                    </a:lnTo>
                    <a:lnTo>
                      <a:pt x="536" y="346"/>
                    </a:lnTo>
                    <a:lnTo>
                      <a:pt x="544" y="343"/>
                    </a:lnTo>
                    <a:lnTo>
                      <a:pt x="544" y="343"/>
                    </a:lnTo>
                    <a:lnTo>
                      <a:pt x="547" y="340"/>
                    </a:lnTo>
                    <a:lnTo>
                      <a:pt x="548" y="337"/>
                    </a:lnTo>
                    <a:lnTo>
                      <a:pt x="550" y="330"/>
                    </a:lnTo>
                    <a:lnTo>
                      <a:pt x="550" y="73"/>
                    </a:lnTo>
                    <a:lnTo>
                      <a:pt x="568" y="73"/>
                    </a:lnTo>
                    <a:lnTo>
                      <a:pt x="568" y="36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pPr defTabSz="914400"/>
                <a:endParaRPr lang="en-IN" dirty="0">
                  <a:solidFill>
                    <a:schemeClr val="tx1">
                      <a:lumMod val="75000"/>
                      <a:lumOff val="25000"/>
                    </a:schemeClr>
                  </a:solidFill>
                  <a:latin typeface="微软雅黑" panose="020B0503020204020204" charset="-122"/>
                  <a:ea typeface="微软雅黑" panose="020B0503020204020204" charset="-122"/>
                </a:endParaRPr>
              </a:p>
            </p:txBody>
          </p:sp>
          <p:sp>
            <p:nvSpPr>
              <p:cNvPr id="146" name="Freeform 698"/>
              <p:cNvSpPr/>
              <p:nvPr/>
            </p:nvSpPr>
            <p:spPr bwMode="auto">
              <a:xfrm>
                <a:off x="9529286" y="6462000"/>
                <a:ext cx="98425" cy="28575"/>
              </a:xfrm>
              <a:custGeom>
                <a:avLst/>
                <a:gdLst>
                  <a:gd name="T0" fmla="*/ 0 w 124"/>
                  <a:gd name="T1" fmla="*/ 18 h 35"/>
                  <a:gd name="T2" fmla="*/ 0 w 124"/>
                  <a:gd name="T3" fmla="*/ 18 h 35"/>
                  <a:gd name="T4" fmla="*/ 2 w 124"/>
                  <a:gd name="T5" fmla="*/ 25 h 35"/>
                  <a:gd name="T6" fmla="*/ 6 w 124"/>
                  <a:gd name="T7" fmla="*/ 29 h 35"/>
                  <a:gd name="T8" fmla="*/ 11 w 124"/>
                  <a:gd name="T9" fmla="*/ 34 h 35"/>
                  <a:gd name="T10" fmla="*/ 18 w 124"/>
                  <a:gd name="T11" fmla="*/ 35 h 35"/>
                  <a:gd name="T12" fmla="*/ 106 w 124"/>
                  <a:gd name="T13" fmla="*/ 35 h 35"/>
                  <a:gd name="T14" fmla="*/ 106 w 124"/>
                  <a:gd name="T15" fmla="*/ 35 h 35"/>
                  <a:gd name="T16" fmla="*/ 114 w 124"/>
                  <a:gd name="T17" fmla="*/ 34 h 35"/>
                  <a:gd name="T18" fmla="*/ 118 w 124"/>
                  <a:gd name="T19" fmla="*/ 29 h 35"/>
                  <a:gd name="T20" fmla="*/ 123 w 124"/>
                  <a:gd name="T21" fmla="*/ 25 h 35"/>
                  <a:gd name="T22" fmla="*/ 124 w 124"/>
                  <a:gd name="T23" fmla="*/ 18 h 35"/>
                  <a:gd name="T24" fmla="*/ 124 w 124"/>
                  <a:gd name="T25" fmla="*/ 18 h 35"/>
                  <a:gd name="T26" fmla="*/ 123 w 124"/>
                  <a:gd name="T27" fmla="*/ 10 h 35"/>
                  <a:gd name="T28" fmla="*/ 118 w 124"/>
                  <a:gd name="T29" fmla="*/ 6 h 35"/>
                  <a:gd name="T30" fmla="*/ 114 w 124"/>
                  <a:gd name="T31" fmla="*/ 1 h 35"/>
                  <a:gd name="T32" fmla="*/ 106 w 124"/>
                  <a:gd name="T33" fmla="*/ 0 h 35"/>
                  <a:gd name="T34" fmla="*/ 18 w 124"/>
                  <a:gd name="T35" fmla="*/ 0 h 35"/>
                  <a:gd name="T36" fmla="*/ 18 w 124"/>
                  <a:gd name="T37" fmla="*/ 0 h 35"/>
                  <a:gd name="T38" fmla="*/ 11 w 124"/>
                  <a:gd name="T39" fmla="*/ 1 h 35"/>
                  <a:gd name="T40" fmla="*/ 6 w 124"/>
                  <a:gd name="T41" fmla="*/ 6 h 35"/>
                  <a:gd name="T42" fmla="*/ 2 w 124"/>
                  <a:gd name="T43" fmla="*/ 10 h 35"/>
                  <a:gd name="T44" fmla="*/ 0 w 124"/>
                  <a:gd name="T45" fmla="*/ 18 h 35"/>
                  <a:gd name="T46" fmla="*/ 0 w 124"/>
                  <a:gd name="T47" fmla="*/ 18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24" h="35">
                    <a:moveTo>
                      <a:pt x="0" y="18"/>
                    </a:moveTo>
                    <a:lnTo>
                      <a:pt x="0" y="18"/>
                    </a:lnTo>
                    <a:lnTo>
                      <a:pt x="2" y="25"/>
                    </a:lnTo>
                    <a:lnTo>
                      <a:pt x="6" y="29"/>
                    </a:lnTo>
                    <a:lnTo>
                      <a:pt x="11" y="34"/>
                    </a:lnTo>
                    <a:lnTo>
                      <a:pt x="18" y="35"/>
                    </a:lnTo>
                    <a:lnTo>
                      <a:pt x="106" y="35"/>
                    </a:lnTo>
                    <a:lnTo>
                      <a:pt x="106" y="35"/>
                    </a:lnTo>
                    <a:lnTo>
                      <a:pt x="114" y="34"/>
                    </a:lnTo>
                    <a:lnTo>
                      <a:pt x="118" y="29"/>
                    </a:lnTo>
                    <a:lnTo>
                      <a:pt x="123" y="25"/>
                    </a:lnTo>
                    <a:lnTo>
                      <a:pt x="124" y="18"/>
                    </a:lnTo>
                    <a:lnTo>
                      <a:pt x="124" y="18"/>
                    </a:lnTo>
                    <a:lnTo>
                      <a:pt x="123" y="10"/>
                    </a:lnTo>
                    <a:lnTo>
                      <a:pt x="118" y="6"/>
                    </a:lnTo>
                    <a:lnTo>
                      <a:pt x="114" y="1"/>
                    </a:lnTo>
                    <a:lnTo>
                      <a:pt x="106" y="0"/>
                    </a:lnTo>
                    <a:lnTo>
                      <a:pt x="18" y="0"/>
                    </a:lnTo>
                    <a:lnTo>
                      <a:pt x="18" y="0"/>
                    </a:lnTo>
                    <a:lnTo>
                      <a:pt x="11" y="1"/>
                    </a:lnTo>
                    <a:lnTo>
                      <a:pt x="6" y="6"/>
                    </a:lnTo>
                    <a:lnTo>
                      <a:pt x="2" y="10"/>
                    </a:lnTo>
                    <a:lnTo>
                      <a:pt x="0" y="18"/>
                    </a:lnTo>
                    <a:lnTo>
                      <a:pt x="0" y="1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pPr defTabSz="914400"/>
                <a:endParaRPr lang="en-IN" dirty="0">
                  <a:solidFill>
                    <a:schemeClr val="tx1">
                      <a:lumMod val="75000"/>
                      <a:lumOff val="25000"/>
                    </a:schemeClr>
                  </a:solidFill>
                  <a:latin typeface="微软雅黑" panose="020B0503020204020204" charset="-122"/>
                  <a:ea typeface="微软雅黑" panose="020B0503020204020204" charset="-122"/>
                </a:endParaRPr>
              </a:p>
            </p:txBody>
          </p:sp>
          <p:sp>
            <p:nvSpPr>
              <p:cNvPr id="147" name="Freeform 699"/>
              <p:cNvSpPr/>
              <p:nvPr/>
            </p:nvSpPr>
            <p:spPr bwMode="auto">
              <a:xfrm>
                <a:off x="9529286" y="6538199"/>
                <a:ext cx="98425" cy="28575"/>
              </a:xfrm>
              <a:custGeom>
                <a:avLst/>
                <a:gdLst>
                  <a:gd name="T0" fmla="*/ 106 w 124"/>
                  <a:gd name="T1" fmla="*/ 0 h 36"/>
                  <a:gd name="T2" fmla="*/ 18 w 124"/>
                  <a:gd name="T3" fmla="*/ 0 h 36"/>
                  <a:gd name="T4" fmla="*/ 18 w 124"/>
                  <a:gd name="T5" fmla="*/ 0 h 36"/>
                  <a:gd name="T6" fmla="*/ 11 w 124"/>
                  <a:gd name="T7" fmla="*/ 2 h 36"/>
                  <a:gd name="T8" fmla="*/ 6 w 124"/>
                  <a:gd name="T9" fmla="*/ 6 h 36"/>
                  <a:gd name="T10" fmla="*/ 2 w 124"/>
                  <a:gd name="T11" fmla="*/ 11 h 36"/>
                  <a:gd name="T12" fmla="*/ 0 w 124"/>
                  <a:gd name="T13" fmla="*/ 18 h 36"/>
                  <a:gd name="T14" fmla="*/ 0 w 124"/>
                  <a:gd name="T15" fmla="*/ 18 h 36"/>
                  <a:gd name="T16" fmla="*/ 2 w 124"/>
                  <a:gd name="T17" fmla="*/ 26 h 36"/>
                  <a:gd name="T18" fmla="*/ 6 w 124"/>
                  <a:gd name="T19" fmla="*/ 30 h 36"/>
                  <a:gd name="T20" fmla="*/ 11 w 124"/>
                  <a:gd name="T21" fmla="*/ 35 h 36"/>
                  <a:gd name="T22" fmla="*/ 18 w 124"/>
                  <a:gd name="T23" fmla="*/ 36 h 36"/>
                  <a:gd name="T24" fmla="*/ 106 w 124"/>
                  <a:gd name="T25" fmla="*/ 36 h 36"/>
                  <a:gd name="T26" fmla="*/ 106 w 124"/>
                  <a:gd name="T27" fmla="*/ 36 h 36"/>
                  <a:gd name="T28" fmla="*/ 114 w 124"/>
                  <a:gd name="T29" fmla="*/ 35 h 36"/>
                  <a:gd name="T30" fmla="*/ 118 w 124"/>
                  <a:gd name="T31" fmla="*/ 30 h 36"/>
                  <a:gd name="T32" fmla="*/ 123 w 124"/>
                  <a:gd name="T33" fmla="*/ 26 h 36"/>
                  <a:gd name="T34" fmla="*/ 124 w 124"/>
                  <a:gd name="T35" fmla="*/ 18 h 36"/>
                  <a:gd name="T36" fmla="*/ 124 w 124"/>
                  <a:gd name="T37" fmla="*/ 18 h 36"/>
                  <a:gd name="T38" fmla="*/ 123 w 124"/>
                  <a:gd name="T39" fmla="*/ 11 h 36"/>
                  <a:gd name="T40" fmla="*/ 118 w 124"/>
                  <a:gd name="T41" fmla="*/ 6 h 36"/>
                  <a:gd name="T42" fmla="*/ 114 w 124"/>
                  <a:gd name="T43" fmla="*/ 2 h 36"/>
                  <a:gd name="T44" fmla="*/ 106 w 124"/>
                  <a:gd name="T45" fmla="*/ 0 h 36"/>
                  <a:gd name="T46" fmla="*/ 106 w 124"/>
                  <a:gd name="T47"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24" h="36">
                    <a:moveTo>
                      <a:pt x="106" y="0"/>
                    </a:moveTo>
                    <a:lnTo>
                      <a:pt x="18" y="0"/>
                    </a:lnTo>
                    <a:lnTo>
                      <a:pt x="18" y="0"/>
                    </a:lnTo>
                    <a:lnTo>
                      <a:pt x="11" y="2"/>
                    </a:lnTo>
                    <a:lnTo>
                      <a:pt x="6" y="6"/>
                    </a:lnTo>
                    <a:lnTo>
                      <a:pt x="2" y="11"/>
                    </a:lnTo>
                    <a:lnTo>
                      <a:pt x="0" y="18"/>
                    </a:lnTo>
                    <a:lnTo>
                      <a:pt x="0" y="18"/>
                    </a:lnTo>
                    <a:lnTo>
                      <a:pt x="2" y="26"/>
                    </a:lnTo>
                    <a:lnTo>
                      <a:pt x="6" y="30"/>
                    </a:lnTo>
                    <a:lnTo>
                      <a:pt x="11" y="35"/>
                    </a:lnTo>
                    <a:lnTo>
                      <a:pt x="18" y="36"/>
                    </a:lnTo>
                    <a:lnTo>
                      <a:pt x="106" y="36"/>
                    </a:lnTo>
                    <a:lnTo>
                      <a:pt x="106" y="36"/>
                    </a:lnTo>
                    <a:lnTo>
                      <a:pt x="114" y="35"/>
                    </a:lnTo>
                    <a:lnTo>
                      <a:pt x="118" y="30"/>
                    </a:lnTo>
                    <a:lnTo>
                      <a:pt x="123" y="26"/>
                    </a:lnTo>
                    <a:lnTo>
                      <a:pt x="124" y="18"/>
                    </a:lnTo>
                    <a:lnTo>
                      <a:pt x="124" y="18"/>
                    </a:lnTo>
                    <a:lnTo>
                      <a:pt x="123" y="11"/>
                    </a:lnTo>
                    <a:lnTo>
                      <a:pt x="118" y="6"/>
                    </a:lnTo>
                    <a:lnTo>
                      <a:pt x="114" y="2"/>
                    </a:lnTo>
                    <a:lnTo>
                      <a:pt x="106" y="0"/>
                    </a:lnTo>
                    <a:lnTo>
                      <a:pt x="10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pPr defTabSz="914400"/>
                <a:endParaRPr lang="en-IN" dirty="0">
                  <a:solidFill>
                    <a:schemeClr val="tx1">
                      <a:lumMod val="75000"/>
                      <a:lumOff val="25000"/>
                    </a:schemeClr>
                  </a:solidFill>
                  <a:latin typeface="微软雅黑" panose="020B0503020204020204" charset="-122"/>
                  <a:ea typeface="微软雅黑" panose="020B0503020204020204" charset="-122"/>
                </a:endParaRPr>
              </a:p>
            </p:txBody>
          </p:sp>
          <p:sp>
            <p:nvSpPr>
              <p:cNvPr id="148" name="Freeform 700"/>
              <p:cNvSpPr/>
              <p:nvPr/>
            </p:nvSpPr>
            <p:spPr bwMode="auto">
              <a:xfrm>
                <a:off x="9724550" y="6462000"/>
                <a:ext cx="96838" cy="28575"/>
              </a:xfrm>
              <a:custGeom>
                <a:avLst/>
                <a:gdLst>
                  <a:gd name="T0" fmla="*/ 16 w 122"/>
                  <a:gd name="T1" fmla="*/ 35 h 35"/>
                  <a:gd name="T2" fmla="*/ 106 w 122"/>
                  <a:gd name="T3" fmla="*/ 35 h 35"/>
                  <a:gd name="T4" fmla="*/ 106 w 122"/>
                  <a:gd name="T5" fmla="*/ 35 h 35"/>
                  <a:gd name="T6" fmla="*/ 112 w 122"/>
                  <a:gd name="T7" fmla="*/ 34 h 35"/>
                  <a:gd name="T8" fmla="*/ 118 w 122"/>
                  <a:gd name="T9" fmla="*/ 29 h 35"/>
                  <a:gd name="T10" fmla="*/ 121 w 122"/>
                  <a:gd name="T11" fmla="*/ 25 h 35"/>
                  <a:gd name="T12" fmla="*/ 122 w 122"/>
                  <a:gd name="T13" fmla="*/ 18 h 35"/>
                  <a:gd name="T14" fmla="*/ 122 w 122"/>
                  <a:gd name="T15" fmla="*/ 18 h 35"/>
                  <a:gd name="T16" fmla="*/ 121 w 122"/>
                  <a:gd name="T17" fmla="*/ 10 h 35"/>
                  <a:gd name="T18" fmla="*/ 118 w 122"/>
                  <a:gd name="T19" fmla="*/ 6 h 35"/>
                  <a:gd name="T20" fmla="*/ 112 w 122"/>
                  <a:gd name="T21" fmla="*/ 1 h 35"/>
                  <a:gd name="T22" fmla="*/ 106 w 122"/>
                  <a:gd name="T23" fmla="*/ 0 h 35"/>
                  <a:gd name="T24" fmla="*/ 16 w 122"/>
                  <a:gd name="T25" fmla="*/ 0 h 35"/>
                  <a:gd name="T26" fmla="*/ 16 w 122"/>
                  <a:gd name="T27" fmla="*/ 0 h 35"/>
                  <a:gd name="T28" fmla="*/ 10 w 122"/>
                  <a:gd name="T29" fmla="*/ 1 h 35"/>
                  <a:gd name="T30" fmla="*/ 4 w 122"/>
                  <a:gd name="T31" fmla="*/ 6 h 35"/>
                  <a:gd name="T32" fmla="*/ 1 w 122"/>
                  <a:gd name="T33" fmla="*/ 10 h 35"/>
                  <a:gd name="T34" fmla="*/ 0 w 122"/>
                  <a:gd name="T35" fmla="*/ 18 h 35"/>
                  <a:gd name="T36" fmla="*/ 0 w 122"/>
                  <a:gd name="T37" fmla="*/ 18 h 35"/>
                  <a:gd name="T38" fmla="*/ 1 w 122"/>
                  <a:gd name="T39" fmla="*/ 25 h 35"/>
                  <a:gd name="T40" fmla="*/ 4 w 122"/>
                  <a:gd name="T41" fmla="*/ 29 h 35"/>
                  <a:gd name="T42" fmla="*/ 10 w 122"/>
                  <a:gd name="T43" fmla="*/ 34 h 35"/>
                  <a:gd name="T44" fmla="*/ 16 w 122"/>
                  <a:gd name="T45" fmla="*/ 35 h 35"/>
                  <a:gd name="T46" fmla="*/ 16 w 122"/>
                  <a:gd name="T47" fmla="*/ 3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22" h="35">
                    <a:moveTo>
                      <a:pt x="16" y="35"/>
                    </a:moveTo>
                    <a:lnTo>
                      <a:pt x="106" y="35"/>
                    </a:lnTo>
                    <a:lnTo>
                      <a:pt x="106" y="35"/>
                    </a:lnTo>
                    <a:lnTo>
                      <a:pt x="112" y="34"/>
                    </a:lnTo>
                    <a:lnTo>
                      <a:pt x="118" y="29"/>
                    </a:lnTo>
                    <a:lnTo>
                      <a:pt x="121" y="25"/>
                    </a:lnTo>
                    <a:lnTo>
                      <a:pt x="122" y="18"/>
                    </a:lnTo>
                    <a:lnTo>
                      <a:pt x="122" y="18"/>
                    </a:lnTo>
                    <a:lnTo>
                      <a:pt x="121" y="10"/>
                    </a:lnTo>
                    <a:lnTo>
                      <a:pt x="118" y="6"/>
                    </a:lnTo>
                    <a:lnTo>
                      <a:pt x="112" y="1"/>
                    </a:lnTo>
                    <a:lnTo>
                      <a:pt x="106" y="0"/>
                    </a:lnTo>
                    <a:lnTo>
                      <a:pt x="16" y="0"/>
                    </a:lnTo>
                    <a:lnTo>
                      <a:pt x="16" y="0"/>
                    </a:lnTo>
                    <a:lnTo>
                      <a:pt x="10" y="1"/>
                    </a:lnTo>
                    <a:lnTo>
                      <a:pt x="4" y="6"/>
                    </a:lnTo>
                    <a:lnTo>
                      <a:pt x="1" y="10"/>
                    </a:lnTo>
                    <a:lnTo>
                      <a:pt x="0" y="18"/>
                    </a:lnTo>
                    <a:lnTo>
                      <a:pt x="0" y="18"/>
                    </a:lnTo>
                    <a:lnTo>
                      <a:pt x="1" y="25"/>
                    </a:lnTo>
                    <a:lnTo>
                      <a:pt x="4" y="29"/>
                    </a:lnTo>
                    <a:lnTo>
                      <a:pt x="10" y="34"/>
                    </a:lnTo>
                    <a:lnTo>
                      <a:pt x="16" y="35"/>
                    </a:lnTo>
                    <a:lnTo>
                      <a:pt x="16" y="3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pPr defTabSz="914400"/>
                <a:endParaRPr lang="en-IN" dirty="0">
                  <a:solidFill>
                    <a:schemeClr val="tx1">
                      <a:lumMod val="75000"/>
                      <a:lumOff val="25000"/>
                    </a:schemeClr>
                  </a:solidFill>
                  <a:latin typeface="微软雅黑" panose="020B0503020204020204" charset="-122"/>
                  <a:ea typeface="微软雅黑" panose="020B0503020204020204" charset="-122"/>
                </a:endParaRPr>
              </a:p>
            </p:txBody>
          </p:sp>
          <p:sp>
            <p:nvSpPr>
              <p:cNvPr id="149" name="Freeform 701"/>
              <p:cNvSpPr/>
              <p:nvPr/>
            </p:nvSpPr>
            <p:spPr bwMode="auto">
              <a:xfrm>
                <a:off x="9724550" y="6538199"/>
                <a:ext cx="96838" cy="28575"/>
              </a:xfrm>
              <a:custGeom>
                <a:avLst/>
                <a:gdLst>
                  <a:gd name="T0" fmla="*/ 122 w 122"/>
                  <a:gd name="T1" fmla="*/ 18 h 36"/>
                  <a:gd name="T2" fmla="*/ 122 w 122"/>
                  <a:gd name="T3" fmla="*/ 18 h 36"/>
                  <a:gd name="T4" fmla="*/ 121 w 122"/>
                  <a:gd name="T5" fmla="*/ 11 h 36"/>
                  <a:gd name="T6" fmla="*/ 118 w 122"/>
                  <a:gd name="T7" fmla="*/ 6 h 36"/>
                  <a:gd name="T8" fmla="*/ 112 w 122"/>
                  <a:gd name="T9" fmla="*/ 2 h 36"/>
                  <a:gd name="T10" fmla="*/ 106 w 122"/>
                  <a:gd name="T11" fmla="*/ 0 h 36"/>
                  <a:gd name="T12" fmla="*/ 16 w 122"/>
                  <a:gd name="T13" fmla="*/ 0 h 36"/>
                  <a:gd name="T14" fmla="*/ 16 w 122"/>
                  <a:gd name="T15" fmla="*/ 0 h 36"/>
                  <a:gd name="T16" fmla="*/ 10 w 122"/>
                  <a:gd name="T17" fmla="*/ 2 h 36"/>
                  <a:gd name="T18" fmla="*/ 4 w 122"/>
                  <a:gd name="T19" fmla="*/ 6 h 36"/>
                  <a:gd name="T20" fmla="*/ 1 w 122"/>
                  <a:gd name="T21" fmla="*/ 11 h 36"/>
                  <a:gd name="T22" fmla="*/ 0 w 122"/>
                  <a:gd name="T23" fmla="*/ 18 h 36"/>
                  <a:gd name="T24" fmla="*/ 0 w 122"/>
                  <a:gd name="T25" fmla="*/ 18 h 36"/>
                  <a:gd name="T26" fmla="*/ 1 w 122"/>
                  <a:gd name="T27" fmla="*/ 26 h 36"/>
                  <a:gd name="T28" fmla="*/ 4 w 122"/>
                  <a:gd name="T29" fmla="*/ 30 h 36"/>
                  <a:gd name="T30" fmla="*/ 10 w 122"/>
                  <a:gd name="T31" fmla="*/ 35 h 36"/>
                  <a:gd name="T32" fmla="*/ 16 w 122"/>
                  <a:gd name="T33" fmla="*/ 36 h 36"/>
                  <a:gd name="T34" fmla="*/ 106 w 122"/>
                  <a:gd name="T35" fmla="*/ 36 h 36"/>
                  <a:gd name="T36" fmla="*/ 106 w 122"/>
                  <a:gd name="T37" fmla="*/ 36 h 36"/>
                  <a:gd name="T38" fmla="*/ 112 w 122"/>
                  <a:gd name="T39" fmla="*/ 35 h 36"/>
                  <a:gd name="T40" fmla="*/ 118 w 122"/>
                  <a:gd name="T41" fmla="*/ 30 h 36"/>
                  <a:gd name="T42" fmla="*/ 121 w 122"/>
                  <a:gd name="T43" fmla="*/ 26 h 36"/>
                  <a:gd name="T44" fmla="*/ 122 w 122"/>
                  <a:gd name="T45" fmla="*/ 18 h 36"/>
                  <a:gd name="T46" fmla="*/ 122 w 122"/>
                  <a:gd name="T47" fmla="*/ 18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22" h="36">
                    <a:moveTo>
                      <a:pt x="122" y="18"/>
                    </a:moveTo>
                    <a:lnTo>
                      <a:pt x="122" y="18"/>
                    </a:lnTo>
                    <a:lnTo>
                      <a:pt x="121" y="11"/>
                    </a:lnTo>
                    <a:lnTo>
                      <a:pt x="118" y="6"/>
                    </a:lnTo>
                    <a:lnTo>
                      <a:pt x="112" y="2"/>
                    </a:lnTo>
                    <a:lnTo>
                      <a:pt x="106" y="0"/>
                    </a:lnTo>
                    <a:lnTo>
                      <a:pt x="16" y="0"/>
                    </a:lnTo>
                    <a:lnTo>
                      <a:pt x="16" y="0"/>
                    </a:lnTo>
                    <a:lnTo>
                      <a:pt x="10" y="2"/>
                    </a:lnTo>
                    <a:lnTo>
                      <a:pt x="4" y="6"/>
                    </a:lnTo>
                    <a:lnTo>
                      <a:pt x="1" y="11"/>
                    </a:lnTo>
                    <a:lnTo>
                      <a:pt x="0" y="18"/>
                    </a:lnTo>
                    <a:lnTo>
                      <a:pt x="0" y="18"/>
                    </a:lnTo>
                    <a:lnTo>
                      <a:pt x="1" y="26"/>
                    </a:lnTo>
                    <a:lnTo>
                      <a:pt x="4" y="30"/>
                    </a:lnTo>
                    <a:lnTo>
                      <a:pt x="10" y="35"/>
                    </a:lnTo>
                    <a:lnTo>
                      <a:pt x="16" y="36"/>
                    </a:lnTo>
                    <a:lnTo>
                      <a:pt x="106" y="36"/>
                    </a:lnTo>
                    <a:lnTo>
                      <a:pt x="106" y="36"/>
                    </a:lnTo>
                    <a:lnTo>
                      <a:pt x="112" y="35"/>
                    </a:lnTo>
                    <a:lnTo>
                      <a:pt x="118" y="30"/>
                    </a:lnTo>
                    <a:lnTo>
                      <a:pt x="121" y="26"/>
                    </a:lnTo>
                    <a:lnTo>
                      <a:pt x="122" y="18"/>
                    </a:lnTo>
                    <a:lnTo>
                      <a:pt x="122" y="1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pPr defTabSz="914400"/>
                <a:endParaRPr lang="en-IN" dirty="0">
                  <a:solidFill>
                    <a:schemeClr val="tx1">
                      <a:lumMod val="75000"/>
                      <a:lumOff val="25000"/>
                    </a:schemeClr>
                  </a:solidFill>
                  <a:latin typeface="微软雅黑" panose="020B0503020204020204" charset="-122"/>
                  <a:ea typeface="微软雅黑" panose="020B0503020204020204" charset="-122"/>
                </a:endParaRPr>
              </a:p>
            </p:txBody>
          </p:sp>
        </p:grpSp>
      </p:gr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预览图_千图网_编号28361611"/>
          <p:cNvPicPr>
            <a:picLocks noChangeAspect="1"/>
          </p:cNvPicPr>
          <p:nvPr/>
        </p:nvPicPr>
        <p:blipFill>
          <a:blip r:embed="rId1"/>
          <a:srcRect t="43934" r="58100"/>
          <a:stretch>
            <a:fillRect/>
          </a:stretch>
        </p:blipFill>
        <p:spPr>
          <a:xfrm>
            <a:off x="-17780" y="635"/>
            <a:ext cx="6922135" cy="6857365"/>
          </a:xfrm>
          <a:prstGeom prst="rect">
            <a:avLst/>
          </a:prstGeom>
        </p:spPr>
      </p:pic>
      <p:sp>
        <p:nvSpPr>
          <p:cNvPr id="5" name="文本框 4"/>
          <p:cNvSpPr txBox="1"/>
          <p:nvPr/>
        </p:nvSpPr>
        <p:spPr>
          <a:xfrm>
            <a:off x="4361180" y="2567940"/>
            <a:ext cx="7071360" cy="1014730"/>
          </a:xfrm>
          <a:prstGeom prst="rect">
            <a:avLst/>
          </a:prstGeom>
          <a:noFill/>
        </p:spPr>
        <p:txBody>
          <a:bodyPr wrap="square" rtlCol="0">
            <a:spAutoFit/>
          </a:bodyPr>
          <a:lstStyle/>
          <a:p>
            <a:r>
              <a:rPr lang="zh-CN" altLang="en-US" sz="6000" b="1" spc="300" dirty="0">
                <a:solidFill>
                  <a:srgbClr val="004C00"/>
                </a:solidFill>
                <a:latin typeface="华康行楷体 W5" panose="03000509000000000000" charset="-122"/>
                <a:ea typeface="华康行楷体 W5" panose="03000509000000000000" charset="-122"/>
              </a:rPr>
              <a:t>感谢您的聆听</a:t>
            </a:r>
            <a:endParaRPr lang="zh-CN" altLang="en-US" sz="6000" b="1" spc="300" dirty="0">
              <a:solidFill>
                <a:srgbClr val="004C00"/>
              </a:solidFill>
              <a:latin typeface="华康行楷体 W5" panose="03000509000000000000" charset="-122"/>
              <a:ea typeface="华康行楷体 W5" panose="03000509000000000000" charset="-122"/>
            </a:endParaRPr>
          </a:p>
        </p:txBody>
      </p:sp>
      <p:sp>
        <p:nvSpPr>
          <p:cNvPr id="6" name="文本框 5"/>
          <p:cNvSpPr txBox="1"/>
          <p:nvPr/>
        </p:nvSpPr>
        <p:spPr>
          <a:xfrm>
            <a:off x="4605020" y="3585389"/>
            <a:ext cx="6898640" cy="738664"/>
          </a:xfrm>
          <a:prstGeom prst="rect">
            <a:avLst/>
          </a:prstGeom>
          <a:noFill/>
        </p:spPr>
        <p:txBody>
          <a:bodyPr wrap="square" rtlCol="0">
            <a:spAutoFit/>
          </a:bodyPr>
          <a:lstStyle/>
          <a:p>
            <a:r>
              <a:rPr lang="en-US" altLang="zh-CN" dirty="0">
                <a:solidFill>
                  <a:schemeClr val="tx1">
                    <a:lumMod val="65000"/>
                    <a:lumOff val="35000"/>
                  </a:schemeClr>
                </a:solidFill>
              </a:rPr>
              <a:t>Piracy Of Original Works Is Prohibited, Clean And </a:t>
            </a:r>
            <a:r>
              <a:rPr lang="en-US" altLang="zh-CN" sz="2400" dirty="0">
                <a:solidFill>
                  <a:srgbClr val="D87F98"/>
                </a:solidFill>
              </a:rPr>
              <a:t>Simple </a:t>
            </a:r>
            <a:r>
              <a:rPr lang="en-US" altLang="zh-CN" dirty="0">
                <a:solidFill>
                  <a:schemeClr val="tx1">
                    <a:lumMod val="65000"/>
                    <a:lumOff val="35000"/>
                  </a:schemeClr>
                </a:solidFill>
              </a:rPr>
              <a:t>Summary Plan, Piracy Of Original Works Is Prohibited</a:t>
            </a:r>
            <a:endParaRPr lang="zh-CN" altLang="en-US" dirty="0">
              <a:solidFill>
                <a:schemeClr val="tx1">
                  <a:lumMod val="65000"/>
                  <a:lumOff val="35000"/>
                </a:schemeClr>
              </a:solidFill>
            </a:endParaRPr>
          </a:p>
        </p:txBody>
      </p:sp>
      <p:sp>
        <p:nvSpPr>
          <p:cNvPr id="7" name="椭圆 6"/>
          <p:cNvSpPr/>
          <p:nvPr/>
        </p:nvSpPr>
        <p:spPr>
          <a:xfrm rot="15948431">
            <a:off x="11610920" y="2540837"/>
            <a:ext cx="415399" cy="415399"/>
          </a:xfrm>
          <a:prstGeom prst="ellipse">
            <a:avLst/>
          </a:prstGeom>
          <a:ln w="19050">
            <a:solidFill>
              <a:srgbClr val="9AC87A">
                <a:alpha val="85000"/>
              </a:srgb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cxnSp>
        <p:nvCxnSpPr>
          <p:cNvPr id="9" name="直接连接符 8"/>
          <p:cNvCxnSpPr/>
          <p:nvPr/>
        </p:nvCxnSpPr>
        <p:spPr>
          <a:xfrm flipH="1">
            <a:off x="11432540" y="2790428"/>
            <a:ext cx="377109" cy="456783"/>
          </a:xfrm>
          <a:prstGeom prst="line">
            <a:avLst/>
          </a:prstGeom>
          <a:ln w="19050">
            <a:solidFill>
              <a:srgbClr val="9AC87A">
                <a:alpha val="85000"/>
              </a:srgbClr>
            </a:solidFill>
          </a:ln>
        </p:spPr>
        <p:style>
          <a:lnRef idx="1">
            <a:schemeClr val="accent1"/>
          </a:lnRef>
          <a:fillRef idx="0">
            <a:schemeClr val="accent1"/>
          </a:fillRef>
          <a:effectRef idx="0">
            <a:schemeClr val="accent1"/>
          </a:effectRef>
          <a:fontRef idx="minor">
            <a:schemeClr val="tx1"/>
          </a:fontRef>
        </p:style>
      </p:cxnSp>
      <p:sp>
        <p:nvSpPr>
          <p:cNvPr id="12" name="椭圆 11"/>
          <p:cNvSpPr/>
          <p:nvPr/>
        </p:nvSpPr>
        <p:spPr>
          <a:xfrm rot="15948431">
            <a:off x="4619650" y="4800348"/>
            <a:ext cx="415399" cy="415399"/>
          </a:xfrm>
          <a:prstGeom prst="ellipse">
            <a:avLst/>
          </a:prstGeom>
          <a:ln w="19050">
            <a:solidFill>
              <a:srgbClr val="9AC87A">
                <a:alpha val="85000"/>
              </a:srgb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cxnSp>
        <p:nvCxnSpPr>
          <p:cNvPr id="13" name="直接连接符 12"/>
          <p:cNvCxnSpPr/>
          <p:nvPr/>
        </p:nvCxnSpPr>
        <p:spPr>
          <a:xfrm flipV="1">
            <a:off x="4808219" y="4605122"/>
            <a:ext cx="406401" cy="404177"/>
          </a:xfrm>
          <a:prstGeom prst="line">
            <a:avLst/>
          </a:prstGeom>
          <a:ln w="19050">
            <a:solidFill>
              <a:srgbClr val="9AC87A">
                <a:alpha val="85000"/>
              </a:srgb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flipV="1">
            <a:off x="8054340" y="2215056"/>
            <a:ext cx="520861" cy="533480"/>
          </a:xfrm>
          <a:prstGeom prst="line">
            <a:avLst/>
          </a:prstGeom>
          <a:ln w="19050">
            <a:solidFill>
              <a:srgbClr val="9AC87A">
                <a:alpha val="85000"/>
              </a:srgbClr>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flipV="1">
            <a:off x="8061445" y="2657058"/>
            <a:ext cx="260430" cy="266740"/>
          </a:xfrm>
          <a:prstGeom prst="line">
            <a:avLst/>
          </a:prstGeom>
          <a:ln w="19050">
            <a:solidFill>
              <a:srgbClr val="9AC87A">
                <a:alpha val="85000"/>
              </a:srgbClr>
            </a:solidFill>
          </a:ln>
        </p:spPr>
        <p:style>
          <a:lnRef idx="1">
            <a:schemeClr val="accent1"/>
          </a:lnRef>
          <a:fillRef idx="0">
            <a:schemeClr val="accent1"/>
          </a:fillRef>
          <a:effectRef idx="0">
            <a:schemeClr val="accent1"/>
          </a:effectRef>
          <a:fontRef idx="minor">
            <a:schemeClr val="tx1"/>
          </a:fontRef>
        </p:style>
      </p:cxnSp>
      <p:sp>
        <p:nvSpPr>
          <p:cNvPr id="23" name="文本框 22"/>
          <p:cNvSpPr txBox="1"/>
          <p:nvPr/>
        </p:nvSpPr>
        <p:spPr>
          <a:xfrm>
            <a:off x="5715594" y="4860926"/>
            <a:ext cx="1757680" cy="368300"/>
          </a:xfrm>
          <a:prstGeom prst="rect">
            <a:avLst/>
          </a:prstGeom>
          <a:noFill/>
        </p:spPr>
        <p:txBody>
          <a:bodyPr wrap="square" rtlCol="0">
            <a:spAutoFit/>
          </a:bodyPr>
          <a:lstStyle/>
          <a:p>
            <a:r>
              <a:rPr lang="zh-CN" altLang="en-US" dirty="0">
                <a:solidFill>
                  <a:schemeClr val="tx1">
                    <a:lumMod val="65000"/>
                    <a:lumOff val="35000"/>
                  </a:schemeClr>
                </a:solidFill>
              </a:rPr>
              <a:t>汇报人：</a:t>
            </a:r>
            <a:endParaRPr lang="zh-CN" altLang="en-US" dirty="0">
              <a:solidFill>
                <a:schemeClr val="tx1">
                  <a:lumMod val="65000"/>
                  <a:lumOff val="35000"/>
                </a:schemeClr>
              </a:solidFill>
            </a:endParaRPr>
          </a:p>
        </p:txBody>
      </p:sp>
      <p:pic>
        <p:nvPicPr>
          <p:cNvPr id="3" name="图片 2" descr="预览图_千图网_编号28361611"/>
          <p:cNvPicPr>
            <a:picLocks noChangeAspect="1"/>
          </p:cNvPicPr>
          <p:nvPr/>
        </p:nvPicPr>
        <p:blipFill>
          <a:blip r:embed="rId1"/>
          <a:srcRect l="-6839" t="69945" r="75708" b="-11994"/>
          <a:stretch>
            <a:fillRect/>
          </a:stretch>
        </p:blipFill>
        <p:spPr>
          <a:xfrm flipH="1">
            <a:off x="9864090" y="4785995"/>
            <a:ext cx="2996565" cy="2996565"/>
          </a:xfrm>
          <a:prstGeom prst="sun">
            <a:avLst/>
          </a:prstGeom>
        </p:spPr>
      </p:pic>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descr="图片2"/>
          <p:cNvPicPr>
            <a:picLocks noChangeAspect="1"/>
          </p:cNvPicPr>
          <p:nvPr/>
        </p:nvPicPr>
        <p:blipFill>
          <a:blip r:embed="rId1"/>
          <a:stretch>
            <a:fillRect/>
          </a:stretch>
        </p:blipFill>
        <p:spPr>
          <a:xfrm>
            <a:off x="0" y="0"/>
            <a:ext cx="12175490" cy="68580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tags/tag1.xml><?xml version="1.0" encoding="utf-8"?>
<p:tagLst xmlns:p="http://schemas.openxmlformats.org/presentationml/2006/main">
  <p:tag name="REFSHAPE" val="908420852"/>
  <p:tag name="KSO_WM_UNIT_PLACING_PICTURE_USER_VIEWPORT" val="{&quot;height&quot;:4719,&quot;width&quot;:4719}"/>
</p:tagLst>
</file>

<file path=ppt/tags/tag2.xml><?xml version="1.0" encoding="utf-8"?>
<p:tagLst xmlns:p="http://schemas.openxmlformats.org/presentationml/2006/main">
  <p:tag name="ISLIDE.ICON" val="#393958;#393719;"/>
</p:tagLst>
</file>

<file path=ppt/tags/tag3.xml><?xml version="1.0" encoding="utf-8"?>
<p:tagLst xmlns:p="http://schemas.openxmlformats.org/presentationml/2006/main">
  <p:tag name="REFSHAPE" val="908420852"/>
  <p:tag name="KSO_WM_UNIT_PLACING_PICTURE_USER_VIEWPORT" val="{&quot;height&quot;:4719,&quot;width&quot;:4719}"/>
</p:tagLst>
</file>

<file path=ppt/tags/tag4.xml><?xml version="1.0" encoding="utf-8"?>
<p:tagLst xmlns:p="http://schemas.openxmlformats.org/presentationml/2006/main">
  <p:tag name="REFSHAPE" val="908420852"/>
  <p:tag name="KSO_WM_UNIT_PLACING_PICTURE_USER_VIEWPORT" val="{&quot;height&quot;:4719,&quot;width&quot;:4719}"/>
</p:tagLst>
</file>

<file path=ppt/tags/tag5.xml><?xml version="1.0" encoding="utf-8"?>
<p:tagLst xmlns:p="http://schemas.openxmlformats.org/presentationml/2006/main">
  <p:tag name="ISLIDE.ICON" val="#393923;#393729;"/>
</p:tagLst>
</file>

<file path=ppt/tags/tag6.xml><?xml version="1.0" encoding="utf-8"?>
<p:tagLst xmlns:p="http://schemas.openxmlformats.org/presentationml/2006/main">
  <p:tag name="REFSHAPE" val="908420852"/>
  <p:tag name="KSO_WM_UNIT_PLACING_PICTURE_USER_VIEWPORT" val="{&quot;height&quot;:4719,&quot;width&quot;:4719}"/>
</p:tagLst>
</file>

<file path=ppt/tags/tag7.xml><?xml version="1.0" encoding="utf-8"?>
<p:tagLst xmlns:p="http://schemas.openxmlformats.org/presentationml/2006/main">
  <p:tag name="ISLIDE.ICON" val="#393904;"/>
</p:tagLst>
</file>

<file path=ppt/tags/tag8.xml><?xml version="1.0" encoding="utf-8"?>
<p:tagLst xmlns:p="http://schemas.openxmlformats.org/presentationml/2006/main">
  <p:tag name="REFSHAPE" val="908420852"/>
  <p:tag name="KSO_WM_UNIT_PLACING_PICTURE_USER_VIEWPORT" val="{&quot;height&quot;:4719,&quot;width&quot;:4719}"/>
</p:tagLst>
</file>

<file path=ppt/tags/tag9.xml><?xml version="1.0" encoding="utf-8"?>
<p:tagLst xmlns:p="http://schemas.openxmlformats.org/presentationml/2006/main">
  <p:tag name="ISLIDE.ICON" val="#393904;"/>
</p:tagLst>
</file>

<file path=ppt/tags/tag10.xml><?xml version="1.0" encoding="utf-8"?>
<p:tagLst xmlns:p="http://schemas.openxmlformats.org/presentationml/2006/main">
  <p:tag name="REFSHAPE" val="908420852"/>
  <p:tag name="KSO_WM_UNIT_PLACING_PICTURE_USER_VIEWPORT" val="{&quot;height&quot;:4719,&quot;width&quot;:4719}"/>
</p:tagLst>
</file>

<file path=ppt/tags/tag11.xml><?xml version="1.0" encoding="utf-8"?>
<p:tagLst xmlns:p="http://schemas.openxmlformats.org/presentationml/2006/main">
  <p:tag name="ISLIDE.ICON" val="#393904;"/>
</p:tagLst>
</file>

<file path=ppt/tags/tag12.xml><?xml version="1.0" encoding="utf-8"?>
<p:tagLst xmlns:p="http://schemas.openxmlformats.org/presentationml/2006/main">
  <p:tag name="REFSHAPE" val="908420852"/>
  <p:tag name="KSO_WM_UNIT_PLACING_PICTURE_USER_VIEWPORT" val="{&quot;height&quot;:4719,&quot;width&quot;:4719}"/>
</p:tagLst>
</file>

<file path=ppt/tags/tag13.xml><?xml version="1.0" encoding="utf-8"?>
<p:tagLst xmlns:p="http://schemas.openxmlformats.org/presentationml/2006/main">
  <p:tag name="REFSHAPE" val="908420852"/>
  <p:tag name="KSO_WM_UNIT_PLACING_PICTURE_USER_VIEWPORT" val="{&quot;height&quot;:4719,&quot;width&quot;:4719}"/>
</p:tagLst>
</file>

<file path=ppt/tags/tag14.xml><?xml version="1.0" encoding="utf-8"?>
<p:tagLst xmlns:p="http://schemas.openxmlformats.org/presentationml/2006/main">
  <p:tag name="REFSHAPE" val="908420852"/>
  <p:tag name="KSO_WM_UNIT_PLACING_PICTURE_USER_VIEWPORT" val="{&quot;height&quot;:4719,&quot;width&quot;:4719}"/>
</p:tagLst>
</file>

<file path=ppt/tags/tag15.xml><?xml version="1.0" encoding="utf-8"?>
<p:tagLst xmlns:p="http://schemas.openxmlformats.org/presentationml/2006/main">
  <p:tag name="REFSHAPE" val="908420852"/>
  <p:tag name="KSO_WM_UNIT_PLACING_PICTURE_USER_VIEWPORT" val="{&quot;height&quot;:4719,&quot;width&quot;:4719}"/>
</p:tagLst>
</file>

<file path=ppt/tags/tag16.xml><?xml version="1.0" encoding="utf-8"?>
<p:tagLst xmlns:p="http://schemas.openxmlformats.org/presentationml/2006/main">
  <p:tag name="REFSHAPE" val="908420852"/>
  <p:tag name="KSO_WM_UNIT_PLACING_PICTURE_USER_VIEWPORT" val="{&quot;height&quot;:4719,&quot;width&quot;:4719}"/>
</p:tagLst>
</file>

<file path=ppt/tags/tag17.xml><?xml version="1.0" encoding="utf-8"?>
<p:tagLst xmlns:p="http://schemas.openxmlformats.org/presentationml/2006/main">
  <p:tag name="REFSHAPE" val="908420852"/>
  <p:tag name="KSO_WM_UNIT_PLACING_PICTURE_USER_VIEWPORT" val="{&quot;height&quot;:4719,&quot;width&quot;:4719}"/>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文艺">
      <a:majorFont>
        <a:latin typeface="Crimson Text SemiBold"/>
        <a:ea typeface="杨任东竹石体-Heavy"/>
        <a:cs typeface=""/>
      </a:majorFont>
      <a:minorFont>
        <a:latin typeface="Crimson Text"/>
        <a:ea typeface="杨任东竹石体-Regular"/>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3510</Words>
  <Application>WPS 演示</Application>
  <PresentationFormat>宽屏</PresentationFormat>
  <Paragraphs>309</Paragraphs>
  <Slides>20</Slides>
  <Notes>0</Notes>
  <HiddenSlides>0</HiddenSlides>
  <MMClips>0</MMClips>
  <ScaleCrop>false</ScaleCrop>
  <HeadingPairs>
    <vt:vector size="6" baseType="variant">
      <vt:variant>
        <vt:lpstr>已用的字体</vt:lpstr>
      </vt:variant>
      <vt:variant>
        <vt:i4>20</vt:i4>
      </vt:variant>
      <vt:variant>
        <vt:lpstr>主题</vt:lpstr>
      </vt:variant>
      <vt:variant>
        <vt:i4>1</vt:i4>
      </vt:variant>
      <vt:variant>
        <vt:lpstr>幻灯片标题</vt:lpstr>
      </vt:variant>
      <vt:variant>
        <vt:i4>20</vt:i4>
      </vt:variant>
    </vt:vector>
  </HeadingPairs>
  <TitlesOfParts>
    <vt:vector size="41" baseType="lpstr">
      <vt:lpstr>Arial</vt:lpstr>
      <vt:lpstr>宋体</vt:lpstr>
      <vt:lpstr>Wingdings</vt:lpstr>
      <vt:lpstr>微软雅黑</vt:lpstr>
      <vt:lpstr>Bebas Neue</vt:lpstr>
      <vt:lpstr>Segoe Print</vt:lpstr>
      <vt:lpstr>Lato Regular</vt:lpstr>
      <vt:lpstr>字魂130号-快乐俏黑体</vt:lpstr>
      <vt:lpstr>杨任东竹石体-Regular</vt:lpstr>
      <vt:lpstr>Crimson Text</vt:lpstr>
      <vt:lpstr>Arial Unicode MS</vt:lpstr>
      <vt:lpstr>杨任东竹石体-Heavy</vt:lpstr>
      <vt:lpstr>Crimson Text SemiBold</vt:lpstr>
      <vt:lpstr>Calibri</vt:lpstr>
      <vt:lpstr>Helvetica</vt:lpstr>
      <vt:lpstr>Roboto</vt:lpstr>
      <vt:lpstr>Source Sans Pro Black</vt:lpstr>
      <vt:lpstr>linea-basic-10</vt:lpstr>
      <vt:lpstr>华康行楷体 W5</vt:lpstr>
      <vt:lpstr>黑体</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王 宇博</dc:creator>
  <cp:lastModifiedBy>拉普耶鲁</cp:lastModifiedBy>
  <cp:revision>52</cp:revision>
  <dcterms:created xsi:type="dcterms:W3CDTF">2020-04-03T04:31:00Z</dcterms:created>
  <dcterms:modified xsi:type="dcterms:W3CDTF">2020-06-04T06:26:52Z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2052-11.1.0.9662</vt:lpwstr>
  </property>
</Properties>
</file>